
<file path=[Content_Types].xml><?xml version="1.0" encoding="utf-8"?>
<Types xmlns="http://schemas.openxmlformats.org/package/2006/content-types">
  <Default Extension="xml" ContentType="application/xml"/>
  <Default Extension="jpeg" ContentType="image/jpeg"/>
  <Default Extension="png" ContentType="image/png"/>
  <Default Extension="jpg" ContentType="image/jpeg"/>
  <Default Extension="gif" ContentType="image/gif"/>
  <Default Extension="rels" ContentType="application/vnd.openxmlformats-package.relationships+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4"/>
  </p:notesMasterIdLst>
  <p:handoutMasterIdLst>
    <p:handoutMasterId r:id="rId25"/>
  </p:handoutMasterIdLst>
  <p:sldIdLst>
    <p:sldId id="263" r:id="rId2"/>
    <p:sldId id="264" r:id="rId3"/>
    <p:sldId id="265" r:id="rId4"/>
    <p:sldId id="266" r:id="rId5"/>
    <p:sldId id="267" r:id="rId6"/>
    <p:sldId id="282" r:id="rId7"/>
    <p:sldId id="283" r:id="rId8"/>
    <p:sldId id="285" r:id="rId9"/>
    <p:sldId id="268" r:id="rId10"/>
    <p:sldId id="269" r:id="rId11"/>
    <p:sldId id="270" r:id="rId12"/>
    <p:sldId id="271" r:id="rId13"/>
    <p:sldId id="272" r:id="rId14"/>
    <p:sldId id="273" r:id="rId15"/>
    <p:sldId id="274" r:id="rId16"/>
    <p:sldId id="275" r:id="rId17"/>
    <p:sldId id="276" r:id="rId18"/>
    <p:sldId id="277" r:id="rId19"/>
    <p:sldId id="278" r:id="rId20"/>
    <p:sldId id="279" r:id="rId21"/>
    <p:sldId id="280" r:id="rId22"/>
    <p:sldId id="281" r:id="rId23"/>
  </p:sldIdLst>
  <p:sldSz cx="9144000" cy="6858000" type="screen4x3"/>
  <p:notesSz cx="6858000" cy="9144000"/>
  <p:defaultTextStyle>
    <a:defPPr>
      <a:defRPr lang="en-GB"/>
    </a:defPPr>
    <a:lvl1pPr algn="l" rtl="0" fontAlgn="base">
      <a:spcBef>
        <a:spcPct val="0"/>
      </a:spcBef>
      <a:spcAft>
        <a:spcPct val="0"/>
      </a:spcAft>
      <a:defRPr sz="1400" kern="1200">
        <a:solidFill>
          <a:schemeClr val="tx1"/>
        </a:solidFill>
        <a:latin typeface="Arial" charset="0"/>
        <a:ea typeface="+mn-ea"/>
        <a:cs typeface="+mn-cs"/>
      </a:defRPr>
    </a:lvl1pPr>
    <a:lvl2pPr marL="457200" algn="l" rtl="0" fontAlgn="base">
      <a:spcBef>
        <a:spcPct val="0"/>
      </a:spcBef>
      <a:spcAft>
        <a:spcPct val="0"/>
      </a:spcAft>
      <a:defRPr sz="1400" kern="1200">
        <a:solidFill>
          <a:schemeClr val="tx1"/>
        </a:solidFill>
        <a:latin typeface="Arial" charset="0"/>
        <a:ea typeface="+mn-ea"/>
        <a:cs typeface="+mn-cs"/>
      </a:defRPr>
    </a:lvl2pPr>
    <a:lvl3pPr marL="914400" algn="l" rtl="0" fontAlgn="base">
      <a:spcBef>
        <a:spcPct val="0"/>
      </a:spcBef>
      <a:spcAft>
        <a:spcPct val="0"/>
      </a:spcAft>
      <a:defRPr sz="1400" kern="1200">
        <a:solidFill>
          <a:schemeClr val="tx1"/>
        </a:solidFill>
        <a:latin typeface="Arial" charset="0"/>
        <a:ea typeface="+mn-ea"/>
        <a:cs typeface="+mn-cs"/>
      </a:defRPr>
    </a:lvl3pPr>
    <a:lvl4pPr marL="1371600" algn="l" rtl="0" fontAlgn="base">
      <a:spcBef>
        <a:spcPct val="0"/>
      </a:spcBef>
      <a:spcAft>
        <a:spcPct val="0"/>
      </a:spcAft>
      <a:defRPr sz="1400" kern="1200">
        <a:solidFill>
          <a:schemeClr val="tx1"/>
        </a:solidFill>
        <a:latin typeface="Arial" charset="0"/>
        <a:ea typeface="+mn-ea"/>
        <a:cs typeface="+mn-cs"/>
      </a:defRPr>
    </a:lvl4pPr>
    <a:lvl5pPr marL="1828800" algn="l" rtl="0" fontAlgn="base">
      <a:spcBef>
        <a:spcPct val="0"/>
      </a:spcBef>
      <a:spcAft>
        <a:spcPct val="0"/>
      </a:spcAft>
      <a:defRPr sz="1400" kern="1200">
        <a:solidFill>
          <a:schemeClr val="tx1"/>
        </a:solidFill>
        <a:latin typeface="Arial" charset="0"/>
        <a:ea typeface="+mn-ea"/>
        <a:cs typeface="+mn-cs"/>
      </a:defRPr>
    </a:lvl5pPr>
    <a:lvl6pPr marL="2286000" algn="l" defTabSz="914400" rtl="0" eaLnBrk="1" latinLnBrk="0" hangingPunct="1">
      <a:defRPr sz="1400" kern="1200">
        <a:solidFill>
          <a:schemeClr val="tx1"/>
        </a:solidFill>
        <a:latin typeface="Arial" charset="0"/>
        <a:ea typeface="+mn-ea"/>
        <a:cs typeface="+mn-cs"/>
      </a:defRPr>
    </a:lvl6pPr>
    <a:lvl7pPr marL="2743200" algn="l" defTabSz="914400" rtl="0" eaLnBrk="1" latinLnBrk="0" hangingPunct="1">
      <a:defRPr sz="1400" kern="1200">
        <a:solidFill>
          <a:schemeClr val="tx1"/>
        </a:solidFill>
        <a:latin typeface="Arial" charset="0"/>
        <a:ea typeface="+mn-ea"/>
        <a:cs typeface="+mn-cs"/>
      </a:defRPr>
    </a:lvl7pPr>
    <a:lvl8pPr marL="3200400" algn="l" defTabSz="914400" rtl="0" eaLnBrk="1" latinLnBrk="0" hangingPunct="1">
      <a:defRPr sz="1400" kern="1200">
        <a:solidFill>
          <a:schemeClr val="tx1"/>
        </a:solidFill>
        <a:latin typeface="Arial" charset="0"/>
        <a:ea typeface="+mn-ea"/>
        <a:cs typeface="+mn-cs"/>
      </a:defRPr>
    </a:lvl8pPr>
    <a:lvl9pPr marL="3657600" algn="l" defTabSz="914400" rtl="0" eaLnBrk="1" latinLnBrk="0" hangingPunct="1">
      <a:defRPr sz="1400" kern="1200">
        <a:solidFill>
          <a:schemeClr val="tx1"/>
        </a:solidFill>
        <a:latin typeface="Arial"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1773E6"/>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0000" autoAdjust="0"/>
    <p:restoredTop sz="90061" autoAdjust="0"/>
  </p:normalViewPr>
  <p:slideViewPr>
    <p:cSldViewPr>
      <p:cViewPr varScale="1">
        <p:scale>
          <a:sx n="102" d="100"/>
          <a:sy n="102" d="100"/>
        </p:scale>
        <p:origin x="2816" y="176"/>
      </p:cViewPr>
      <p:guideLst>
        <p:guide orient="horz" pos="2160"/>
        <p:guide pos="2880"/>
      </p:guideLst>
    </p:cSldViewPr>
  </p:slideViewPr>
  <p:notesTextViewPr>
    <p:cViewPr>
      <p:scale>
        <a:sx n="100" d="100"/>
        <a:sy n="100" d="100"/>
      </p:scale>
      <p:origin x="0" y="0"/>
    </p:cViewPr>
  </p:notesTextViewPr>
  <p:sorterViewPr>
    <p:cViewPr>
      <p:scale>
        <a:sx n="66" d="100"/>
        <a:sy n="66" d="100"/>
      </p:scale>
      <p:origin x="0" y="0"/>
    </p:cViewPr>
  </p:sorterViewPr>
  <p:gridSpacing cx="72008" cy="72008"/>
</p:viewPr>
</file>

<file path=ppt/_rels/presentation.xml.rels><?xml version="1.0" encoding="UTF-8" standalone="yes"?>
<Relationships xmlns="http://schemas.openxmlformats.org/package/2006/relationships"><Relationship Id="rId9" Type="http://schemas.openxmlformats.org/officeDocument/2006/relationships/slide" Target="slides/slide8.xml"/><Relationship Id="rId20" Type="http://schemas.openxmlformats.org/officeDocument/2006/relationships/slide" Target="slides/slide19.xml"/><Relationship Id="rId21" Type="http://schemas.openxmlformats.org/officeDocument/2006/relationships/slide" Target="slides/slide20.xml"/><Relationship Id="rId22" Type="http://schemas.openxmlformats.org/officeDocument/2006/relationships/slide" Target="slides/slide21.xml"/><Relationship Id="rId23" Type="http://schemas.openxmlformats.org/officeDocument/2006/relationships/slide" Target="slides/slide22.xml"/><Relationship Id="rId24" Type="http://schemas.openxmlformats.org/officeDocument/2006/relationships/notesMaster" Target="notesMasters/notesMaster1.xml"/><Relationship Id="rId25" Type="http://schemas.openxmlformats.org/officeDocument/2006/relationships/handoutMaster" Target="handoutMasters/handoutMaster1.xml"/><Relationship Id="rId26" Type="http://schemas.openxmlformats.org/officeDocument/2006/relationships/presProps" Target="presProps.xml"/><Relationship Id="rId27" Type="http://schemas.openxmlformats.org/officeDocument/2006/relationships/viewProps" Target="viewProps.xml"/><Relationship Id="rId28" Type="http://schemas.openxmlformats.org/officeDocument/2006/relationships/theme" Target="theme/theme1.xml"/><Relationship Id="rId29" Type="http://schemas.openxmlformats.org/officeDocument/2006/relationships/tableStyles" Target="tableStyles.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slide" Target="slides/slide17.xml"/><Relationship Id="rId19" Type="http://schemas.openxmlformats.org/officeDocument/2006/relationships/slide" Target="slides/slide18.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567D4E92-53C1-4E3D-88B9-A59CA40BC54C}" type="datetimeFigureOut">
              <a:rPr lang="en-GB" smtClean="0"/>
              <a:t>29/06/2016</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1AB9631D-2E6D-4E3E-AC73-CBA5F2339DE3}" type="slidenum">
              <a:rPr lang="en-GB" smtClean="0"/>
              <a:t>‹#›</a:t>
            </a:fld>
            <a:endParaRPr lang="en-GB"/>
          </a:p>
        </p:txBody>
      </p:sp>
    </p:spTree>
    <p:extLst>
      <p:ext uri="{BB962C8B-B14F-4D97-AF65-F5344CB8AC3E}">
        <p14:creationId xmlns:p14="http://schemas.microsoft.com/office/powerpoint/2010/main" val="133182552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074" name="Rectangle 2"/>
          <p:cNvSpPr>
            <a:spLocks noGrp="1" noChangeArrowheads="1"/>
          </p:cNvSpPr>
          <p:nvPr>
            <p:ph type="hdr" sz="quarter"/>
          </p:nvPr>
        </p:nvSpPr>
        <p:spPr bwMode="auto">
          <a:xfrm>
            <a:off x="0"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200"/>
            </a:lvl1pPr>
          </a:lstStyle>
          <a:p>
            <a:endParaRPr lang="en-GB"/>
          </a:p>
        </p:txBody>
      </p:sp>
      <p:sp>
        <p:nvSpPr>
          <p:cNvPr id="3075" name="Rectangle 3"/>
          <p:cNvSpPr>
            <a:spLocks noGrp="1" noChangeArrowheads="1"/>
          </p:cNvSpPr>
          <p:nvPr>
            <p:ph type="dt" idx="1"/>
          </p:nvPr>
        </p:nvSpPr>
        <p:spPr bwMode="auto">
          <a:xfrm>
            <a:off x="3884613"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200"/>
            </a:lvl1pPr>
          </a:lstStyle>
          <a:p>
            <a:endParaRPr lang="en-GB"/>
          </a:p>
        </p:txBody>
      </p:sp>
      <p:sp>
        <p:nvSpPr>
          <p:cNvPr id="3076" name="Rectangle 4"/>
          <p:cNvSpPr>
            <a:spLocks noGrp="1" noRot="1" noChangeAspect="1" noChangeArrowheads="1" noTextEdit="1"/>
          </p:cNvSpPr>
          <p:nvPr>
            <p:ph type="sldImg" idx="2"/>
          </p:nvPr>
        </p:nvSpPr>
        <p:spPr bwMode="auto">
          <a:xfrm>
            <a:off x="1143000" y="685800"/>
            <a:ext cx="4572000" cy="3429000"/>
          </a:xfrm>
          <a:prstGeom prst="rect">
            <a:avLst/>
          </a:prstGeom>
          <a:noFill/>
          <a:ln w="9525">
            <a:solidFill>
              <a:srgbClr val="000000"/>
            </a:solidFill>
            <a:miter lim="800000"/>
            <a:headEnd/>
            <a:tailEnd/>
          </a:ln>
          <a:effectLst/>
        </p:spPr>
      </p:sp>
      <p:sp>
        <p:nvSpPr>
          <p:cNvPr id="3077" name="Rectangle 5"/>
          <p:cNvSpPr>
            <a:spLocks noGrp="1" noChangeArrowheads="1"/>
          </p:cNvSpPr>
          <p:nvPr>
            <p:ph type="body" sz="quarter" idx="3"/>
          </p:nvPr>
        </p:nvSpPr>
        <p:spPr bwMode="auto">
          <a:xfrm>
            <a:off x="685800" y="4343400"/>
            <a:ext cx="5486400" cy="41148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p>
        </p:txBody>
      </p:sp>
      <p:sp>
        <p:nvSpPr>
          <p:cNvPr id="3078" name="Rectangle 6"/>
          <p:cNvSpPr>
            <a:spLocks noGrp="1" noChangeArrowheads="1"/>
          </p:cNvSpPr>
          <p:nvPr>
            <p:ph type="ftr" sz="quarter" idx="4"/>
          </p:nvPr>
        </p:nvSpPr>
        <p:spPr bwMode="auto">
          <a:xfrm>
            <a:off x="0" y="8685213"/>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200"/>
            </a:lvl1pPr>
          </a:lstStyle>
          <a:p>
            <a:endParaRPr lang="en-GB"/>
          </a:p>
        </p:txBody>
      </p:sp>
      <p:sp>
        <p:nvSpPr>
          <p:cNvPr id="3079" name="Rectangle 7"/>
          <p:cNvSpPr>
            <a:spLocks noGrp="1" noChangeArrowheads="1"/>
          </p:cNvSpPr>
          <p:nvPr>
            <p:ph type="sldNum" sz="quarter" idx="5"/>
          </p:nvPr>
        </p:nvSpPr>
        <p:spPr bwMode="auto">
          <a:xfrm>
            <a:off x="3884613" y="8685213"/>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200"/>
            </a:lvl1pPr>
          </a:lstStyle>
          <a:p>
            <a:fld id="{2851B722-5E54-46AF-8AAE-62146363C543}" type="slidenum">
              <a:rPr lang="en-GB"/>
              <a:pPr/>
              <a:t>‹#›</a:t>
            </a:fld>
            <a:endParaRPr lang="en-GB"/>
          </a:p>
        </p:txBody>
      </p:sp>
    </p:spTree>
    <p:extLst>
      <p:ext uri="{BB962C8B-B14F-4D97-AF65-F5344CB8AC3E}">
        <p14:creationId xmlns:p14="http://schemas.microsoft.com/office/powerpoint/2010/main" val="1137315337"/>
      </p:ext>
    </p:extLst>
  </p:cSld>
  <p:clrMap bg1="lt1" tx1="dk1" bg2="lt2" tx2="dk2" accent1="accent1" accent2="accent2" accent3="accent3" accent4="accent4" accent5="accent5" accent6="accent6" hlink="hlink" folHlink="folHlink"/>
  <p:notesStyle>
    <a:lvl1pPr algn="l" rtl="0" fontAlgn="base">
      <a:spcBef>
        <a:spcPct val="30000"/>
      </a:spcBef>
      <a:spcAft>
        <a:spcPct val="0"/>
      </a:spcAft>
      <a:defRPr sz="1200" kern="1200">
        <a:solidFill>
          <a:schemeClr val="tx1"/>
        </a:solidFill>
        <a:latin typeface="Arial" charset="0"/>
        <a:ea typeface="+mn-ea"/>
        <a:cs typeface="+mn-cs"/>
      </a:defRPr>
    </a:lvl1pPr>
    <a:lvl2pPr marL="457200" algn="l" rtl="0" fontAlgn="base">
      <a:spcBef>
        <a:spcPct val="30000"/>
      </a:spcBef>
      <a:spcAft>
        <a:spcPct val="0"/>
      </a:spcAft>
      <a:defRPr sz="1200" kern="1200">
        <a:solidFill>
          <a:schemeClr val="tx1"/>
        </a:solidFill>
        <a:latin typeface="Arial" charset="0"/>
        <a:ea typeface="+mn-ea"/>
        <a:cs typeface="+mn-cs"/>
      </a:defRPr>
    </a:lvl2pPr>
    <a:lvl3pPr marL="914400" algn="l" rtl="0" fontAlgn="base">
      <a:spcBef>
        <a:spcPct val="30000"/>
      </a:spcBef>
      <a:spcAft>
        <a:spcPct val="0"/>
      </a:spcAft>
      <a:defRPr sz="1200" kern="1200">
        <a:solidFill>
          <a:schemeClr val="tx1"/>
        </a:solidFill>
        <a:latin typeface="Arial" charset="0"/>
        <a:ea typeface="+mn-ea"/>
        <a:cs typeface="+mn-cs"/>
      </a:defRPr>
    </a:lvl3pPr>
    <a:lvl4pPr marL="1371600" algn="l" rtl="0" fontAlgn="base">
      <a:spcBef>
        <a:spcPct val="30000"/>
      </a:spcBef>
      <a:spcAft>
        <a:spcPct val="0"/>
      </a:spcAft>
      <a:defRPr sz="1200" kern="1200">
        <a:solidFill>
          <a:schemeClr val="tx1"/>
        </a:solidFill>
        <a:latin typeface="Arial" charset="0"/>
        <a:ea typeface="+mn-ea"/>
        <a:cs typeface="+mn-cs"/>
      </a:defRPr>
    </a:lvl4pPr>
    <a:lvl5pPr marL="1828800" algn="l" rtl="0" fontAlgn="base">
      <a:spcBef>
        <a:spcPct val="30000"/>
      </a:spcBef>
      <a:spcAft>
        <a:spcPct val="0"/>
      </a:spcAft>
      <a:defRPr sz="1200" kern="1200">
        <a:solidFill>
          <a:schemeClr val="tx1"/>
        </a:solidFill>
        <a:latin typeface="Arial"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4.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5.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9.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0.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1.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2.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3.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4.xml"/></Relationships>
</file>

<file path=ppt/notesSlides/_rels/notesSlide1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5.xml"/></Relationships>
</file>

<file path=ppt/notesSlides/_rels/notesSlide1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6.xml"/></Relationships>
</file>

<file path=ppt/notesSlides/_rels/notesSlide1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7.xml"/></Relationships>
</file>

<file path=ppt/notesSlides/_rels/notesSlide1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8.xml"/></Relationships>
</file>

<file path=ppt/notesSlides/_rels/notesSlide1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9.xml"/></Relationships>
</file>

<file path=ppt/notesSlides/_rels/notesSlide17.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0.xml"/></Relationships>
</file>

<file path=ppt/notesSlides/_rels/notesSlide18.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1.xml"/></Relationships>
</file>

<file path=ppt/notesSlides/_rels/notesSlide19.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2.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7"/>
          <p:cNvSpPr>
            <a:spLocks noGrp="1" noChangeArrowheads="1"/>
          </p:cNvSpPr>
          <p:nvPr>
            <p:ph type="sldNum" sz="quarter" idx="5"/>
          </p:nvPr>
        </p:nvSpPr>
        <p:spPr>
          <a:noFill/>
        </p:spPr>
        <p:txBody>
          <a:bodyPr/>
          <a:lstStyle/>
          <a:p>
            <a:fld id="{3BCB2D5A-DA96-43A9-97DA-02A688E21206}" type="slidenum">
              <a:rPr lang="en-GB" smtClean="0"/>
              <a:pPr/>
              <a:t>1</a:t>
            </a:fld>
            <a:endParaRPr lang="en-GB" smtClean="0"/>
          </a:p>
        </p:txBody>
      </p:sp>
      <p:sp>
        <p:nvSpPr>
          <p:cNvPr id="26627" name="Rectangle 2"/>
          <p:cNvSpPr>
            <a:spLocks noGrp="1" noRot="1" noChangeAspect="1" noChangeArrowheads="1" noTextEdit="1"/>
          </p:cNvSpPr>
          <p:nvPr>
            <p:ph type="sldImg"/>
          </p:nvPr>
        </p:nvSpPr>
        <p:spPr>
          <a:ln/>
        </p:spPr>
      </p:sp>
      <p:sp>
        <p:nvSpPr>
          <p:cNvPr id="26628" name="Rectangle 3"/>
          <p:cNvSpPr>
            <a:spLocks noGrp="1" noChangeArrowheads="1"/>
          </p:cNvSpPr>
          <p:nvPr>
            <p:ph type="body" idx="1"/>
          </p:nvPr>
        </p:nvSpPr>
        <p:spPr>
          <a:noFill/>
          <a:ln/>
        </p:spPr>
        <p:txBody>
          <a:bodyPr/>
          <a:lstStyle/>
          <a:p>
            <a:pPr eaLnBrk="1" hangingPunct="1"/>
            <a:endParaRPr lang="en-US" smtClean="0"/>
          </a:p>
        </p:txBody>
      </p:sp>
    </p:spTree>
    <p:extLst>
      <p:ext uri="{BB962C8B-B14F-4D97-AF65-F5344CB8AC3E}">
        <p14:creationId xmlns:p14="http://schemas.microsoft.com/office/powerpoint/2010/main" val="97861637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7"/>
          <p:cNvSpPr>
            <a:spLocks noGrp="1" noChangeArrowheads="1"/>
          </p:cNvSpPr>
          <p:nvPr>
            <p:ph type="sldNum" sz="quarter" idx="5"/>
          </p:nvPr>
        </p:nvSpPr>
        <p:spPr>
          <a:noFill/>
        </p:spPr>
        <p:txBody>
          <a:bodyPr/>
          <a:lstStyle/>
          <a:p>
            <a:fld id="{A51BDAD6-683A-4239-8E96-E05F0A5EEE0D}" type="slidenum">
              <a:rPr lang="en-GB" smtClean="0"/>
              <a:pPr/>
              <a:t>2</a:t>
            </a:fld>
            <a:endParaRPr lang="en-GB" smtClean="0"/>
          </a:p>
        </p:txBody>
      </p:sp>
      <p:sp>
        <p:nvSpPr>
          <p:cNvPr id="27651" name="Rectangle 2"/>
          <p:cNvSpPr>
            <a:spLocks noGrp="1" noRot="1" noChangeAspect="1" noChangeArrowheads="1" noTextEdit="1"/>
          </p:cNvSpPr>
          <p:nvPr>
            <p:ph type="sldImg"/>
          </p:nvPr>
        </p:nvSpPr>
        <p:spPr>
          <a:ln/>
        </p:spPr>
      </p:sp>
      <p:sp>
        <p:nvSpPr>
          <p:cNvPr id="27652" name="Rectangle 3"/>
          <p:cNvSpPr>
            <a:spLocks noGrp="1" noChangeArrowheads="1"/>
          </p:cNvSpPr>
          <p:nvPr>
            <p:ph type="body" idx="1"/>
          </p:nvPr>
        </p:nvSpPr>
        <p:spPr>
          <a:noFill/>
          <a:ln/>
        </p:spPr>
        <p:txBody>
          <a:bodyPr/>
          <a:lstStyle/>
          <a:p>
            <a:pPr eaLnBrk="1" hangingPunct="1"/>
            <a:endParaRPr lang="en-US" smtClean="0"/>
          </a:p>
        </p:txBody>
      </p:sp>
    </p:spTree>
    <p:extLst>
      <p:ext uri="{BB962C8B-B14F-4D97-AF65-F5344CB8AC3E}">
        <p14:creationId xmlns:p14="http://schemas.microsoft.com/office/powerpoint/2010/main" val="2814544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7"/>
          <p:cNvSpPr>
            <a:spLocks noGrp="1" noChangeArrowheads="1"/>
          </p:cNvSpPr>
          <p:nvPr>
            <p:ph type="sldNum" sz="quarter" idx="5"/>
          </p:nvPr>
        </p:nvSpPr>
        <p:spPr>
          <a:noFill/>
        </p:spPr>
        <p:txBody>
          <a:bodyPr/>
          <a:lstStyle/>
          <a:p>
            <a:fld id="{E28BAF7B-2E84-4399-B0F7-5997A239E4CE}" type="slidenum">
              <a:rPr lang="en-GB" smtClean="0"/>
              <a:pPr/>
              <a:t>3</a:t>
            </a:fld>
            <a:endParaRPr lang="en-GB" smtClean="0"/>
          </a:p>
        </p:txBody>
      </p:sp>
      <p:sp>
        <p:nvSpPr>
          <p:cNvPr id="28675" name="Rectangle 2"/>
          <p:cNvSpPr>
            <a:spLocks noGrp="1" noRot="1" noChangeAspect="1" noChangeArrowheads="1" noTextEdit="1"/>
          </p:cNvSpPr>
          <p:nvPr>
            <p:ph type="sldImg"/>
          </p:nvPr>
        </p:nvSpPr>
        <p:spPr>
          <a:ln/>
        </p:spPr>
      </p:sp>
      <p:sp>
        <p:nvSpPr>
          <p:cNvPr id="28676" name="Rectangle 3"/>
          <p:cNvSpPr>
            <a:spLocks noGrp="1" noChangeArrowheads="1"/>
          </p:cNvSpPr>
          <p:nvPr>
            <p:ph type="body" idx="1"/>
          </p:nvPr>
        </p:nvSpPr>
        <p:spPr>
          <a:noFill/>
          <a:ln/>
        </p:spPr>
        <p:txBody>
          <a:bodyPr/>
          <a:lstStyle/>
          <a:p>
            <a:pPr eaLnBrk="1" hangingPunct="1"/>
            <a:endParaRPr lang="en-US" smtClean="0"/>
          </a:p>
        </p:txBody>
      </p:sp>
    </p:spTree>
    <p:extLst>
      <p:ext uri="{BB962C8B-B14F-4D97-AF65-F5344CB8AC3E}">
        <p14:creationId xmlns:p14="http://schemas.microsoft.com/office/powerpoint/2010/main" val="59409177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7"/>
          <p:cNvSpPr>
            <a:spLocks noGrp="1" noChangeArrowheads="1"/>
          </p:cNvSpPr>
          <p:nvPr>
            <p:ph type="sldNum" sz="quarter" idx="5"/>
          </p:nvPr>
        </p:nvSpPr>
        <p:spPr>
          <a:noFill/>
        </p:spPr>
        <p:txBody>
          <a:bodyPr/>
          <a:lstStyle/>
          <a:p>
            <a:fld id="{420053BE-03CF-498D-8AFF-CD1F960E240B}" type="slidenum">
              <a:rPr lang="en-GB" smtClean="0"/>
              <a:pPr/>
              <a:t>4</a:t>
            </a:fld>
            <a:endParaRPr lang="en-GB" smtClean="0"/>
          </a:p>
        </p:txBody>
      </p:sp>
      <p:sp>
        <p:nvSpPr>
          <p:cNvPr id="29699" name="Rectangle 2"/>
          <p:cNvSpPr>
            <a:spLocks noGrp="1" noRot="1" noChangeAspect="1" noChangeArrowheads="1" noTextEdit="1"/>
          </p:cNvSpPr>
          <p:nvPr>
            <p:ph type="sldImg"/>
          </p:nvPr>
        </p:nvSpPr>
        <p:spPr>
          <a:ln/>
        </p:spPr>
      </p:sp>
      <p:sp>
        <p:nvSpPr>
          <p:cNvPr id="29700" name="Rectangle 3"/>
          <p:cNvSpPr>
            <a:spLocks noGrp="1" noChangeArrowheads="1"/>
          </p:cNvSpPr>
          <p:nvPr>
            <p:ph type="body" idx="1"/>
          </p:nvPr>
        </p:nvSpPr>
        <p:spPr>
          <a:noFill/>
          <a:ln/>
        </p:spPr>
        <p:txBody>
          <a:bodyPr/>
          <a:lstStyle/>
          <a:p>
            <a:pPr eaLnBrk="1" hangingPunct="1"/>
            <a:endParaRPr lang="en-US" smtClean="0"/>
          </a:p>
        </p:txBody>
      </p:sp>
    </p:spTree>
    <p:extLst>
      <p:ext uri="{BB962C8B-B14F-4D97-AF65-F5344CB8AC3E}">
        <p14:creationId xmlns:p14="http://schemas.microsoft.com/office/powerpoint/2010/main" val="124898752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7"/>
          <p:cNvSpPr>
            <a:spLocks noGrp="1" noChangeArrowheads="1"/>
          </p:cNvSpPr>
          <p:nvPr>
            <p:ph type="sldNum" sz="quarter" idx="5"/>
          </p:nvPr>
        </p:nvSpPr>
        <p:spPr>
          <a:noFill/>
        </p:spPr>
        <p:txBody>
          <a:bodyPr/>
          <a:lstStyle/>
          <a:p>
            <a:fld id="{D0FD17B5-DB58-4F1E-B006-C85A3CBCDE61}" type="slidenum">
              <a:rPr lang="en-GB" smtClean="0"/>
              <a:pPr/>
              <a:t>5</a:t>
            </a:fld>
            <a:endParaRPr lang="en-GB" smtClean="0"/>
          </a:p>
        </p:txBody>
      </p:sp>
      <p:sp>
        <p:nvSpPr>
          <p:cNvPr id="30723" name="Rectangle 2"/>
          <p:cNvSpPr>
            <a:spLocks noGrp="1" noRot="1" noChangeAspect="1" noChangeArrowheads="1" noTextEdit="1"/>
          </p:cNvSpPr>
          <p:nvPr>
            <p:ph type="sldImg"/>
          </p:nvPr>
        </p:nvSpPr>
        <p:spPr>
          <a:ln/>
        </p:spPr>
      </p:sp>
      <p:sp>
        <p:nvSpPr>
          <p:cNvPr id="30724" name="Rectangle 3"/>
          <p:cNvSpPr>
            <a:spLocks noGrp="1" noChangeArrowheads="1"/>
          </p:cNvSpPr>
          <p:nvPr>
            <p:ph type="body" idx="1"/>
          </p:nvPr>
        </p:nvSpPr>
        <p:spPr>
          <a:noFill/>
          <a:ln/>
        </p:spPr>
        <p:txBody>
          <a:bodyPr/>
          <a:lstStyle/>
          <a:p>
            <a:pPr eaLnBrk="1" hangingPunct="1"/>
            <a:endParaRPr lang="en-US" smtClean="0"/>
          </a:p>
        </p:txBody>
      </p:sp>
    </p:spTree>
    <p:extLst>
      <p:ext uri="{BB962C8B-B14F-4D97-AF65-F5344CB8AC3E}">
        <p14:creationId xmlns:p14="http://schemas.microsoft.com/office/powerpoint/2010/main" val="8063282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7"/>
          <p:cNvSpPr>
            <a:spLocks noGrp="1" noChangeArrowheads="1"/>
          </p:cNvSpPr>
          <p:nvPr>
            <p:ph type="sldNum" sz="quarter" idx="5"/>
          </p:nvPr>
        </p:nvSpPr>
        <p:spPr>
          <a:noFill/>
        </p:spPr>
        <p:txBody>
          <a:bodyPr/>
          <a:lstStyle/>
          <a:p>
            <a:fld id="{3FB96E08-5660-449F-8384-A03BE17F8C49}" type="slidenum">
              <a:rPr lang="en-GB" smtClean="0"/>
              <a:pPr/>
              <a:t>9</a:t>
            </a:fld>
            <a:endParaRPr lang="en-GB" smtClean="0"/>
          </a:p>
        </p:txBody>
      </p:sp>
      <p:sp>
        <p:nvSpPr>
          <p:cNvPr id="31747" name="Rectangle 2"/>
          <p:cNvSpPr>
            <a:spLocks noGrp="1" noRot="1" noChangeAspect="1" noChangeArrowheads="1" noTextEdit="1"/>
          </p:cNvSpPr>
          <p:nvPr>
            <p:ph type="sldImg"/>
          </p:nvPr>
        </p:nvSpPr>
        <p:spPr>
          <a:ln/>
        </p:spPr>
      </p:sp>
      <p:sp>
        <p:nvSpPr>
          <p:cNvPr id="31748" name="Rectangle 3"/>
          <p:cNvSpPr>
            <a:spLocks noGrp="1" noChangeArrowheads="1"/>
          </p:cNvSpPr>
          <p:nvPr>
            <p:ph type="body" idx="1"/>
          </p:nvPr>
        </p:nvSpPr>
        <p:spPr>
          <a:noFill/>
          <a:ln/>
        </p:spPr>
        <p:txBody>
          <a:bodyPr/>
          <a:lstStyle/>
          <a:p>
            <a:pPr eaLnBrk="1" hangingPunct="1"/>
            <a:endParaRPr lang="en-US" smtClean="0"/>
          </a:p>
        </p:txBody>
      </p:sp>
    </p:spTree>
    <p:extLst>
      <p:ext uri="{BB962C8B-B14F-4D97-AF65-F5344CB8AC3E}">
        <p14:creationId xmlns:p14="http://schemas.microsoft.com/office/powerpoint/2010/main" val="13377574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7"/>
          <p:cNvSpPr>
            <a:spLocks noGrp="1" noChangeArrowheads="1"/>
          </p:cNvSpPr>
          <p:nvPr>
            <p:ph type="sldNum" sz="quarter" idx="5"/>
          </p:nvPr>
        </p:nvSpPr>
        <p:spPr>
          <a:noFill/>
        </p:spPr>
        <p:txBody>
          <a:bodyPr/>
          <a:lstStyle/>
          <a:p>
            <a:fld id="{82625007-9106-4839-8456-BC152FDC47C0}" type="slidenum">
              <a:rPr lang="en-GB" smtClean="0"/>
              <a:pPr/>
              <a:t>10</a:t>
            </a:fld>
            <a:endParaRPr lang="en-GB" smtClean="0"/>
          </a:p>
        </p:txBody>
      </p:sp>
      <p:sp>
        <p:nvSpPr>
          <p:cNvPr id="32771" name="Rectangle 2"/>
          <p:cNvSpPr>
            <a:spLocks noGrp="1" noRot="1" noChangeAspect="1" noChangeArrowheads="1" noTextEdit="1"/>
          </p:cNvSpPr>
          <p:nvPr>
            <p:ph type="sldImg"/>
          </p:nvPr>
        </p:nvSpPr>
        <p:spPr>
          <a:ln/>
        </p:spPr>
      </p:sp>
      <p:sp>
        <p:nvSpPr>
          <p:cNvPr id="32772" name="Rectangle 3"/>
          <p:cNvSpPr>
            <a:spLocks noGrp="1" noChangeArrowheads="1"/>
          </p:cNvSpPr>
          <p:nvPr>
            <p:ph type="body" idx="1"/>
          </p:nvPr>
        </p:nvSpPr>
        <p:spPr>
          <a:noFill/>
          <a:ln/>
        </p:spPr>
        <p:txBody>
          <a:bodyPr/>
          <a:lstStyle/>
          <a:p>
            <a:pPr eaLnBrk="1" hangingPunct="1"/>
            <a:r>
              <a:rPr lang="en-GB" b="1" dirty="0" smtClean="0"/>
              <a:t>Systems thinking</a:t>
            </a:r>
            <a:r>
              <a:rPr lang="en-GB" dirty="0" smtClean="0"/>
              <a:t>: Organizations are a system of interrelationships. To become more successful we need to analyse these relationships and find the problems in them. This will allow an organization to eliminate the obstacles to learning</a:t>
            </a:r>
            <a:endParaRPr lang="en-US" dirty="0" smtClean="0"/>
          </a:p>
        </p:txBody>
      </p:sp>
    </p:spTree>
    <p:extLst>
      <p:ext uri="{BB962C8B-B14F-4D97-AF65-F5344CB8AC3E}">
        <p14:creationId xmlns:p14="http://schemas.microsoft.com/office/powerpoint/2010/main" val="210106826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7"/>
          <p:cNvSpPr>
            <a:spLocks noGrp="1" noChangeArrowheads="1"/>
          </p:cNvSpPr>
          <p:nvPr>
            <p:ph type="sldNum" sz="quarter" idx="5"/>
          </p:nvPr>
        </p:nvSpPr>
        <p:spPr>
          <a:noFill/>
        </p:spPr>
        <p:txBody>
          <a:bodyPr/>
          <a:lstStyle/>
          <a:p>
            <a:fld id="{82ECC8A9-172F-4F79-B803-7A0CA62CF607}" type="slidenum">
              <a:rPr lang="en-GB" smtClean="0"/>
              <a:pPr/>
              <a:t>11</a:t>
            </a:fld>
            <a:endParaRPr lang="en-GB" smtClean="0"/>
          </a:p>
        </p:txBody>
      </p:sp>
      <p:sp>
        <p:nvSpPr>
          <p:cNvPr id="33795" name="Rectangle 2"/>
          <p:cNvSpPr>
            <a:spLocks noGrp="1" noRot="1" noChangeAspect="1" noChangeArrowheads="1" noTextEdit="1"/>
          </p:cNvSpPr>
          <p:nvPr>
            <p:ph type="sldImg"/>
          </p:nvPr>
        </p:nvSpPr>
        <p:spPr>
          <a:ln/>
        </p:spPr>
      </p:sp>
      <p:sp>
        <p:nvSpPr>
          <p:cNvPr id="33796" name="Rectangle 3"/>
          <p:cNvSpPr>
            <a:spLocks noGrp="1" noChangeArrowheads="1"/>
          </p:cNvSpPr>
          <p:nvPr>
            <p:ph type="body" idx="1"/>
          </p:nvPr>
        </p:nvSpPr>
        <p:spPr>
          <a:noFill/>
          <a:ln/>
        </p:spPr>
        <p:txBody>
          <a:bodyPr/>
          <a:lstStyle/>
          <a:p>
            <a:pPr eaLnBrk="1" hangingPunct="1"/>
            <a:r>
              <a:rPr lang="en-GB" sz="1400" b="1" dirty="0" smtClean="0"/>
              <a:t>Personal mastery: </a:t>
            </a:r>
            <a:r>
              <a:rPr lang="en-GB" dirty="0" smtClean="0"/>
              <a:t>An individual holds great importance in a learning organization. Continuous self-improvement holds as much important as commitment and work for the organization. Employees need to grow and work on their own goals.</a:t>
            </a:r>
            <a:endParaRPr lang="en-US" dirty="0" smtClean="0"/>
          </a:p>
        </p:txBody>
      </p:sp>
    </p:spTree>
    <p:extLst>
      <p:ext uri="{BB962C8B-B14F-4D97-AF65-F5344CB8AC3E}">
        <p14:creationId xmlns:p14="http://schemas.microsoft.com/office/powerpoint/2010/main" val="158063819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7"/>
          <p:cNvSpPr>
            <a:spLocks noGrp="1" noChangeArrowheads="1"/>
          </p:cNvSpPr>
          <p:nvPr>
            <p:ph type="sldNum" sz="quarter" idx="5"/>
          </p:nvPr>
        </p:nvSpPr>
        <p:spPr>
          <a:noFill/>
        </p:spPr>
        <p:txBody>
          <a:bodyPr/>
          <a:lstStyle/>
          <a:p>
            <a:fld id="{AFD06101-74C2-4876-9189-DC9C0AB05646}" type="slidenum">
              <a:rPr lang="en-GB" smtClean="0"/>
              <a:pPr/>
              <a:t>12</a:t>
            </a:fld>
            <a:endParaRPr lang="en-GB" smtClean="0"/>
          </a:p>
        </p:txBody>
      </p:sp>
      <p:sp>
        <p:nvSpPr>
          <p:cNvPr id="34819" name="Rectangle 2"/>
          <p:cNvSpPr>
            <a:spLocks noGrp="1" noRot="1" noChangeAspect="1" noChangeArrowheads="1" noTextEdit="1"/>
          </p:cNvSpPr>
          <p:nvPr>
            <p:ph type="sldImg"/>
          </p:nvPr>
        </p:nvSpPr>
        <p:spPr>
          <a:ln/>
        </p:spPr>
      </p:sp>
      <p:sp>
        <p:nvSpPr>
          <p:cNvPr id="34820" name="Rectangle 3"/>
          <p:cNvSpPr>
            <a:spLocks noGrp="1" noChangeArrowheads="1"/>
          </p:cNvSpPr>
          <p:nvPr>
            <p:ph type="body" idx="1"/>
          </p:nvPr>
        </p:nvSpPr>
        <p:spPr>
          <a:noFill/>
          <a:ln/>
        </p:spPr>
        <p:txBody>
          <a:bodyPr/>
          <a:lstStyle/>
          <a:p>
            <a:pPr eaLnBrk="1" hangingPunct="1"/>
            <a:endParaRPr lang="en-US" smtClean="0"/>
          </a:p>
        </p:txBody>
      </p:sp>
    </p:spTree>
    <p:extLst>
      <p:ext uri="{BB962C8B-B14F-4D97-AF65-F5344CB8AC3E}">
        <p14:creationId xmlns:p14="http://schemas.microsoft.com/office/powerpoint/2010/main" val="141349720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7"/>
          <p:cNvSpPr>
            <a:spLocks noGrp="1" noChangeArrowheads="1"/>
          </p:cNvSpPr>
          <p:nvPr>
            <p:ph type="sldNum" sz="quarter" idx="5"/>
          </p:nvPr>
        </p:nvSpPr>
        <p:spPr>
          <a:noFill/>
        </p:spPr>
        <p:txBody>
          <a:bodyPr/>
          <a:lstStyle/>
          <a:p>
            <a:fld id="{5CA4A562-8CA9-48B6-92D9-A5AFA1AE6353}" type="slidenum">
              <a:rPr lang="en-GB" smtClean="0"/>
              <a:pPr/>
              <a:t>13</a:t>
            </a:fld>
            <a:endParaRPr lang="en-GB" smtClean="0"/>
          </a:p>
        </p:txBody>
      </p:sp>
      <p:sp>
        <p:nvSpPr>
          <p:cNvPr id="35843" name="Rectangle 2"/>
          <p:cNvSpPr>
            <a:spLocks noGrp="1" noRot="1" noChangeAspect="1" noChangeArrowheads="1" noTextEdit="1"/>
          </p:cNvSpPr>
          <p:nvPr>
            <p:ph type="sldImg"/>
          </p:nvPr>
        </p:nvSpPr>
        <p:spPr>
          <a:ln/>
        </p:spPr>
      </p:sp>
      <p:sp>
        <p:nvSpPr>
          <p:cNvPr id="35844" name="Rectangle 3"/>
          <p:cNvSpPr>
            <a:spLocks noGrp="1" noChangeArrowheads="1"/>
          </p:cNvSpPr>
          <p:nvPr>
            <p:ph type="body" idx="1"/>
          </p:nvPr>
        </p:nvSpPr>
        <p:spPr>
          <a:noFill/>
          <a:ln/>
        </p:spPr>
        <p:txBody>
          <a:bodyPr/>
          <a:lstStyle/>
          <a:p>
            <a:pPr eaLnBrk="1" hangingPunct="1"/>
            <a:r>
              <a:rPr lang="en-GB" dirty="0" smtClean="0"/>
              <a:t>A mental model is an explanation of someone's thought process about how something works in the real world. It is a representation of the surrounding world, the relationships between its various parts and a person's intuitive perception about his or her own acts and their consequences. Mental models can help shape behaviour and set an approach to solving and doing tasks. Mental models can be constructed from perception, imagination, or the comprehension of discourse (Johnson-Laird, 1983</a:t>
            </a:r>
            <a:endParaRPr lang="en-US" dirty="0" smtClean="0"/>
          </a:p>
        </p:txBody>
      </p:sp>
    </p:spTree>
    <p:extLst>
      <p:ext uri="{BB962C8B-B14F-4D97-AF65-F5344CB8AC3E}">
        <p14:creationId xmlns:p14="http://schemas.microsoft.com/office/powerpoint/2010/main" val="118338770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7"/>
          <p:cNvSpPr>
            <a:spLocks noGrp="1" noChangeArrowheads="1"/>
          </p:cNvSpPr>
          <p:nvPr>
            <p:ph type="sldNum" sz="quarter" idx="5"/>
          </p:nvPr>
        </p:nvSpPr>
        <p:spPr>
          <a:noFill/>
        </p:spPr>
        <p:txBody>
          <a:bodyPr/>
          <a:lstStyle/>
          <a:p>
            <a:fld id="{FDA60531-10FF-4A5F-A3B6-D5B312188AFC}" type="slidenum">
              <a:rPr lang="en-GB" smtClean="0"/>
              <a:pPr/>
              <a:t>14</a:t>
            </a:fld>
            <a:endParaRPr lang="en-GB" smtClean="0"/>
          </a:p>
        </p:txBody>
      </p:sp>
      <p:sp>
        <p:nvSpPr>
          <p:cNvPr id="36867" name="Rectangle 2"/>
          <p:cNvSpPr>
            <a:spLocks noGrp="1" noRot="1" noChangeAspect="1" noChangeArrowheads="1" noTextEdit="1"/>
          </p:cNvSpPr>
          <p:nvPr>
            <p:ph type="sldImg"/>
          </p:nvPr>
        </p:nvSpPr>
        <p:spPr>
          <a:ln/>
        </p:spPr>
      </p:sp>
      <p:sp>
        <p:nvSpPr>
          <p:cNvPr id="36868" name="Rectangle 3"/>
          <p:cNvSpPr>
            <a:spLocks noGrp="1" noChangeArrowheads="1"/>
          </p:cNvSpPr>
          <p:nvPr>
            <p:ph type="body" idx="1"/>
          </p:nvPr>
        </p:nvSpPr>
        <p:spPr>
          <a:noFill/>
          <a:ln/>
        </p:spPr>
        <p:txBody>
          <a:bodyPr/>
          <a:lstStyle/>
          <a:p>
            <a:pPr eaLnBrk="1" hangingPunct="1"/>
            <a:endParaRPr lang="en-US" smtClean="0"/>
          </a:p>
        </p:txBody>
      </p:sp>
    </p:spTree>
    <p:extLst>
      <p:ext uri="{BB962C8B-B14F-4D97-AF65-F5344CB8AC3E}">
        <p14:creationId xmlns:p14="http://schemas.microsoft.com/office/powerpoint/2010/main" val="135113668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7"/>
          <p:cNvSpPr>
            <a:spLocks noGrp="1" noChangeArrowheads="1"/>
          </p:cNvSpPr>
          <p:nvPr>
            <p:ph type="sldNum" sz="quarter" idx="5"/>
          </p:nvPr>
        </p:nvSpPr>
        <p:spPr>
          <a:noFill/>
        </p:spPr>
        <p:txBody>
          <a:bodyPr/>
          <a:lstStyle/>
          <a:p>
            <a:fld id="{5EFF92DB-CCB3-4F6A-953D-3C7CCB9EFDB1}" type="slidenum">
              <a:rPr lang="en-GB" smtClean="0"/>
              <a:pPr/>
              <a:t>15</a:t>
            </a:fld>
            <a:endParaRPr lang="en-GB" smtClean="0"/>
          </a:p>
        </p:txBody>
      </p:sp>
      <p:sp>
        <p:nvSpPr>
          <p:cNvPr id="37891" name="Rectangle 2"/>
          <p:cNvSpPr>
            <a:spLocks noGrp="1" noRot="1" noChangeAspect="1" noChangeArrowheads="1" noTextEdit="1"/>
          </p:cNvSpPr>
          <p:nvPr>
            <p:ph type="sldImg"/>
          </p:nvPr>
        </p:nvSpPr>
        <p:spPr>
          <a:ln/>
        </p:spPr>
      </p:sp>
      <p:sp>
        <p:nvSpPr>
          <p:cNvPr id="37892" name="Rectangle 3"/>
          <p:cNvSpPr>
            <a:spLocks noGrp="1" noChangeArrowheads="1"/>
          </p:cNvSpPr>
          <p:nvPr>
            <p:ph type="body" idx="1"/>
          </p:nvPr>
        </p:nvSpPr>
        <p:spPr>
          <a:noFill/>
          <a:ln/>
        </p:spPr>
        <p:txBody>
          <a:bodyPr/>
          <a:lstStyle/>
          <a:p>
            <a:pPr eaLnBrk="1" hangingPunct="1"/>
            <a:endParaRPr lang="en-US" smtClean="0"/>
          </a:p>
        </p:txBody>
      </p:sp>
    </p:spTree>
    <p:extLst>
      <p:ext uri="{BB962C8B-B14F-4D97-AF65-F5344CB8AC3E}">
        <p14:creationId xmlns:p14="http://schemas.microsoft.com/office/powerpoint/2010/main" val="106213099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7"/>
          <p:cNvSpPr>
            <a:spLocks noGrp="1" noChangeArrowheads="1"/>
          </p:cNvSpPr>
          <p:nvPr>
            <p:ph type="sldNum" sz="quarter" idx="5"/>
          </p:nvPr>
        </p:nvSpPr>
        <p:spPr>
          <a:noFill/>
        </p:spPr>
        <p:txBody>
          <a:bodyPr/>
          <a:lstStyle/>
          <a:p>
            <a:fld id="{00BBE767-85A6-49D4-A7E9-7ECC575CDC31}" type="slidenum">
              <a:rPr lang="en-GB" smtClean="0"/>
              <a:pPr/>
              <a:t>16</a:t>
            </a:fld>
            <a:endParaRPr lang="en-GB" smtClean="0"/>
          </a:p>
        </p:txBody>
      </p:sp>
      <p:sp>
        <p:nvSpPr>
          <p:cNvPr id="38915" name="Rectangle 2"/>
          <p:cNvSpPr>
            <a:spLocks noGrp="1" noRot="1" noChangeAspect="1" noChangeArrowheads="1" noTextEdit="1"/>
          </p:cNvSpPr>
          <p:nvPr>
            <p:ph type="sldImg"/>
          </p:nvPr>
        </p:nvSpPr>
        <p:spPr>
          <a:ln/>
        </p:spPr>
      </p:sp>
      <p:sp>
        <p:nvSpPr>
          <p:cNvPr id="38916" name="Rectangle 3"/>
          <p:cNvSpPr>
            <a:spLocks noGrp="1" noChangeArrowheads="1"/>
          </p:cNvSpPr>
          <p:nvPr>
            <p:ph type="body" idx="1"/>
          </p:nvPr>
        </p:nvSpPr>
        <p:spPr>
          <a:noFill/>
          <a:ln/>
        </p:spPr>
        <p:txBody>
          <a:bodyPr/>
          <a:lstStyle/>
          <a:p>
            <a:pPr eaLnBrk="1" hangingPunct="1"/>
            <a:endParaRPr lang="en-US" smtClean="0"/>
          </a:p>
        </p:txBody>
      </p:sp>
    </p:spTree>
    <p:extLst>
      <p:ext uri="{BB962C8B-B14F-4D97-AF65-F5344CB8AC3E}">
        <p14:creationId xmlns:p14="http://schemas.microsoft.com/office/powerpoint/2010/main" val="135157590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7"/>
          <p:cNvSpPr>
            <a:spLocks noGrp="1" noChangeArrowheads="1"/>
          </p:cNvSpPr>
          <p:nvPr>
            <p:ph type="sldNum" sz="quarter" idx="5"/>
          </p:nvPr>
        </p:nvSpPr>
        <p:spPr>
          <a:noFill/>
        </p:spPr>
        <p:txBody>
          <a:bodyPr/>
          <a:lstStyle/>
          <a:p>
            <a:fld id="{253AB43F-4C20-4A7D-863D-C7E40EEF66D7}" type="slidenum">
              <a:rPr lang="en-GB" smtClean="0"/>
              <a:pPr/>
              <a:t>17</a:t>
            </a:fld>
            <a:endParaRPr lang="en-GB" smtClean="0"/>
          </a:p>
        </p:txBody>
      </p:sp>
      <p:sp>
        <p:nvSpPr>
          <p:cNvPr id="39939" name="Rectangle 2"/>
          <p:cNvSpPr>
            <a:spLocks noGrp="1" noRot="1" noChangeAspect="1" noChangeArrowheads="1" noTextEdit="1"/>
          </p:cNvSpPr>
          <p:nvPr>
            <p:ph type="sldImg"/>
          </p:nvPr>
        </p:nvSpPr>
        <p:spPr>
          <a:ln/>
        </p:spPr>
      </p:sp>
      <p:sp>
        <p:nvSpPr>
          <p:cNvPr id="39940" name="Rectangle 3"/>
          <p:cNvSpPr>
            <a:spLocks noGrp="1" noChangeArrowheads="1"/>
          </p:cNvSpPr>
          <p:nvPr>
            <p:ph type="body" idx="1"/>
          </p:nvPr>
        </p:nvSpPr>
        <p:spPr>
          <a:noFill/>
          <a:ln/>
        </p:spPr>
        <p:txBody>
          <a:bodyPr/>
          <a:lstStyle/>
          <a:p>
            <a:pPr eaLnBrk="1" hangingPunct="1"/>
            <a:endParaRPr lang="en-US" smtClean="0"/>
          </a:p>
        </p:txBody>
      </p:sp>
    </p:spTree>
    <p:extLst>
      <p:ext uri="{BB962C8B-B14F-4D97-AF65-F5344CB8AC3E}">
        <p14:creationId xmlns:p14="http://schemas.microsoft.com/office/powerpoint/2010/main" val="200175143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7"/>
          <p:cNvSpPr>
            <a:spLocks noGrp="1" noChangeArrowheads="1"/>
          </p:cNvSpPr>
          <p:nvPr>
            <p:ph type="sldNum" sz="quarter" idx="5"/>
          </p:nvPr>
        </p:nvSpPr>
        <p:spPr>
          <a:noFill/>
        </p:spPr>
        <p:txBody>
          <a:bodyPr/>
          <a:lstStyle/>
          <a:p>
            <a:fld id="{993C06A7-1AA4-463F-88D4-57BF2078104A}" type="slidenum">
              <a:rPr lang="en-GB" smtClean="0"/>
              <a:pPr/>
              <a:t>18</a:t>
            </a:fld>
            <a:endParaRPr lang="en-GB" smtClean="0"/>
          </a:p>
        </p:txBody>
      </p:sp>
      <p:sp>
        <p:nvSpPr>
          <p:cNvPr id="40963" name="Rectangle 2"/>
          <p:cNvSpPr>
            <a:spLocks noGrp="1" noRot="1" noChangeAspect="1" noChangeArrowheads="1" noTextEdit="1"/>
          </p:cNvSpPr>
          <p:nvPr>
            <p:ph type="sldImg"/>
          </p:nvPr>
        </p:nvSpPr>
        <p:spPr>
          <a:ln/>
        </p:spPr>
      </p:sp>
      <p:sp>
        <p:nvSpPr>
          <p:cNvPr id="40964" name="Rectangle 3"/>
          <p:cNvSpPr>
            <a:spLocks noGrp="1" noChangeArrowheads="1"/>
          </p:cNvSpPr>
          <p:nvPr>
            <p:ph type="body" idx="1"/>
          </p:nvPr>
        </p:nvSpPr>
        <p:spPr>
          <a:noFill/>
          <a:ln/>
        </p:spPr>
        <p:txBody>
          <a:bodyPr/>
          <a:lstStyle/>
          <a:p>
            <a:pPr eaLnBrk="1" hangingPunct="1"/>
            <a:endParaRPr lang="en-US" smtClean="0"/>
          </a:p>
        </p:txBody>
      </p:sp>
    </p:spTree>
    <p:extLst>
      <p:ext uri="{BB962C8B-B14F-4D97-AF65-F5344CB8AC3E}">
        <p14:creationId xmlns:p14="http://schemas.microsoft.com/office/powerpoint/2010/main" val="95758775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7"/>
          <p:cNvSpPr>
            <a:spLocks noGrp="1" noChangeArrowheads="1"/>
          </p:cNvSpPr>
          <p:nvPr>
            <p:ph type="sldNum" sz="quarter" idx="5"/>
          </p:nvPr>
        </p:nvSpPr>
        <p:spPr>
          <a:noFill/>
        </p:spPr>
        <p:txBody>
          <a:bodyPr/>
          <a:lstStyle/>
          <a:p>
            <a:fld id="{E769112A-98A4-4EDB-A7EA-8ED5CC0BD824}" type="slidenum">
              <a:rPr lang="en-GB" smtClean="0"/>
              <a:pPr/>
              <a:t>19</a:t>
            </a:fld>
            <a:endParaRPr lang="en-GB" smtClean="0"/>
          </a:p>
        </p:txBody>
      </p:sp>
      <p:sp>
        <p:nvSpPr>
          <p:cNvPr id="41987" name="Rectangle 2"/>
          <p:cNvSpPr>
            <a:spLocks noGrp="1" noRot="1" noChangeAspect="1" noChangeArrowheads="1" noTextEdit="1"/>
          </p:cNvSpPr>
          <p:nvPr>
            <p:ph type="sldImg"/>
          </p:nvPr>
        </p:nvSpPr>
        <p:spPr>
          <a:ln/>
        </p:spPr>
      </p:sp>
      <p:sp>
        <p:nvSpPr>
          <p:cNvPr id="41988" name="Rectangle 3"/>
          <p:cNvSpPr>
            <a:spLocks noGrp="1" noChangeArrowheads="1"/>
          </p:cNvSpPr>
          <p:nvPr>
            <p:ph type="body" idx="1"/>
          </p:nvPr>
        </p:nvSpPr>
        <p:spPr>
          <a:noFill/>
          <a:ln/>
        </p:spPr>
        <p:txBody>
          <a:bodyPr/>
          <a:lstStyle/>
          <a:p>
            <a:pPr eaLnBrk="1" hangingPunct="1"/>
            <a:endParaRPr lang="en-US" smtClean="0"/>
          </a:p>
        </p:txBody>
      </p:sp>
    </p:spTree>
    <p:extLst>
      <p:ext uri="{BB962C8B-B14F-4D97-AF65-F5344CB8AC3E}">
        <p14:creationId xmlns:p14="http://schemas.microsoft.com/office/powerpoint/2010/main" val="93498128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7"/>
          <p:cNvSpPr>
            <a:spLocks noGrp="1" noChangeArrowheads="1"/>
          </p:cNvSpPr>
          <p:nvPr>
            <p:ph type="sldNum" sz="quarter" idx="5"/>
          </p:nvPr>
        </p:nvSpPr>
        <p:spPr>
          <a:noFill/>
        </p:spPr>
        <p:txBody>
          <a:bodyPr/>
          <a:lstStyle/>
          <a:p>
            <a:fld id="{15DC6153-DA7C-4766-9BC5-95D7E2CD4D54}" type="slidenum">
              <a:rPr lang="en-GB" smtClean="0"/>
              <a:pPr/>
              <a:t>20</a:t>
            </a:fld>
            <a:endParaRPr lang="en-GB" smtClean="0"/>
          </a:p>
        </p:txBody>
      </p:sp>
      <p:sp>
        <p:nvSpPr>
          <p:cNvPr id="43011" name="Rectangle 2"/>
          <p:cNvSpPr>
            <a:spLocks noGrp="1" noRot="1" noChangeAspect="1" noChangeArrowheads="1" noTextEdit="1"/>
          </p:cNvSpPr>
          <p:nvPr>
            <p:ph type="sldImg"/>
          </p:nvPr>
        </p:nvSpPr>
        <p:spPr>
          <a:ln/>
        </p:spPr>
      </p:sp>
      <p:sp>
        <p:nvSpPr>
          <p:cNvPr id="43012" name="Rectangle 3"/>
          <p:cNvSpPr>
            <a:spLocks noGrp="1" noChangeArrowheads="1"/>
          </p:cNvSpPr>
          <p:nvPr>
            <p:ph type="body" idx="1"/>
          </p:nvPr>
        </p:nvSpPr>
        <p:spPr>
          <a:noFill/>
          <a:ln/>
        </p:spPr>
        <p:txBody>
          <a:bodyPr/>
          <a:lstStyle/>
          <a:p>
            <a:pPr eaLnBrk="1" hangingPunct="1">
              <a:lnSpc>
                <a:spcPct val="80000"/>
              </a:lnSpc>
            </a:pPr>
            <a:endParaRPr lang="en-US" sz="800" smtClean="0"/>
          </a:p>
        </p:txBody>
      </p:sp>
    </p:spTree>
    <p:extLst>
      <p:ext uri="{BB962C8B-B14F-4D97-AF65-F5344CB8AC3E}">
        <p14:creationId xmlns:p14="http://schemas.microsoft.com/office/powerpoint/2010/main" val="109254466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7"/>
          <p:cNvSpPr>
            <a:spLocks noGrp="1" noChangeArrowheads="1"/>
          </p:cNvSpPr>
          <p:nvPr>
            <p:ph type="sldNum" sz="quarter" idx="5"/>
          </p:nvPr>
        </p:nvSpPr>
        <p:spPr>
          <a:noFill/>
        </p:spPr>
        <p:txBody>
          <a:bodyPr/>
          <a:lstStyle/>
          <a:p>
            <a:fld id="{74F14D8E-4483-464F-AACD-824E5AB9CE09}" type="slidenum">
              <a:rPr lang="en-GB" smtClean="0"/>
              <a:pPr/>
              <a:t>21</a:t>
            </a:fld>
            <a:endParaRPr lang="en-GB" smtClean="0"/>
          </a:p>
        </p:txBody>
      </p:sp>
      <p:sp>
        <p:nvSpPr>
          <p:cNvPr id="44035" name="Rectangle 2"/>
          <p:cNvSpPr>
            <a:spLocks noGrp="1" noRot="1" noChangeAspect="1" noChangeArrowheads="1" noTextEdit="1"/>
          </p:cNvSpPr>
          <p:nvPr>
            <p:ph type="sldImg"/>
          </p:nvPr>
        </p:nvSpPr>
        <p:spPr>
          <a:ln/>
        </p:spPr>
      </p:sp>
      <p:sp>
        <p:nvSpPr>
          <p:cNvPr id="44036" name="Rectangle 3"/>
          <p:cNvSpPr>
            <a:spLocks noGrp="1" noChangeArrowheads="1"/>
          </p:cNvSpPr>
          <p:nvPr>
            <p:ph type="body" idx="1"/>
          </p:nvPr>
        </p:nvSpPr>
        <p:spPr>
          <a:noFill/>
          <a:ln/>
        </p:spPr>
        <p:txBody>
          <a:bodyPr/>
          <a:lstStyle/>
          <a:p>
            <a:pPr eaLnBrk="1" hangingPunct="1"/>
            <a:endParaRPr lang="en-US" smtClean="0"/>
          </a:p>
        </p:txBody>
      </p:sp>
    </p:spTree>
    <p:extLst>
      <p:ext uri="{BB962C8B-B14F-4D97-AF65-F5344CB8AC3E}">
        <p14:creationId xmlns:p14="http://schemas.microsoft.com/office/powerpoint/2010/main" val="141305322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Rectangle 7"/>
          <p:cNvSpPr>
            <a:spLocks noGrp="1" noChangeArrowheads="1"/>
          </p:cNvSpPr>
          <p:nvPr>
            <p:ph type="sldNum" sz="quarter" idx="5"/>
          </p:nvPr>
        </p:nvSpPr>
        <p:spPr>
          <a:noFill/>
        </p:spPr>
        <p:txBody>
          <a:bodyPr/>
          <a:lstStyle/>
          <a:p>
            <a:fld id="{FD80CA50-F81A-49CA-9BF4-F91204D7C594}" type="slidenum">
              <a:rPr lang="en-GB" smtClean="0"/>
              <a:pPr/>
              <a:t>22</a:t>
            </a:fld>
            <a:endParaRPr lang="en-GB" smtClean="0"/>
          </a:p>
        </p:txBody>
      </p:sp>
      <p:sp>
        <p:nvSpPr>
          <p:cNvPr id="45059" name="Rectangle 2"/>
          <p:cNvSpPr>
            <a:spLocks noGrp="1" noRot="1" noChangeAspect="1" noChangeArrowheads="1" noTextEdit="1"/>
          </p:cNvSpPr>
          <p:nvPr>
            <p:ph type="sldImg"/>
          </p:nvPr>
        </p:nvSpPr>
        <p:spPr>
          <a:ln/>
        </p:spPr>
      </p:sp>
      <p:sp>
        <p:nvSpPr>
          <p:cNvPr id="45060" name="Rectangle 3"/>
          <p:cNvSpPr>
            <a:spLocks noGrp="1" noChangeArrowheads="1"/>
          </p:cNvSpPr>
          <p:nvPr>
            <p:ph type="body" idx="1"/>
          </p:nvPr>
        </p:nvSpPr>
        <p:spPr>
          <a:noFill/>
          <a:ln/>
        </p:spPr>
        <p:txBody>
          <a:bodyPr/>
          <a:lstStyle/>
          <a:p>
            <a:pPr eaLnBrk="1" hangingPunct="1"/>
            <a:endParaRPr lang="en-US" smtClean="0"/>
          </a:p>
        </p:txBody>
      </p:sp>
    </p:spTree>
    <p:extLst>
      <p:ext uri="{BB962C8B-B14F-4D97-AF65-F5344CB8AC3E}">
        <p14:creationId xmlns:p14="http://schemas.microsoft.com/office/powerpoint/2010/main" val="16391720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45F24160-E4BA-494D-A1BF-FD6F57B9238B}" type="datetime1">
              <a:rPr lang="en-GB" smtClean="0"/>
              <a:pPr/>
              <a:t>29/06/2016</a:t>
            </a:fld>
            <a:endParaRPr lang="en-GB"/>
          </a:p>
        </p:txBody>
      </p:sp>
      <p:sp>
        <p:nvSpPr>
          <p:cNvPr id="5" name="Footer Placeholder 4"/>
          <p:cNvSpPr>
            <a:spLocks noGrp="1"/>
          </p:cNvSpPr>
          <p:nvPr>
            <p:ph type="ftr" sz="quarter" idx="11"/>
          </p:nvPr>
        </p:nvSpPr>
        <p:spPr/>
        <p:txBody>
          <a:bodyPr/>
          <a:lstStyle/>
          <a:p>
            <a:r>
              <a:rPr lang="en-GB" smtClean="0"/>
              <a:t>Footer</a:t>
            </a:r>
            <a:endParaRPr lang="en-GB"/>
          </a:p>
        </p:txBody>
      </p:sp>
      <p:sp>
        <p:nvSpPr>
          <p:cNvPr id="6" name="Slide Number Placeholder 5"/>
          <p:cNvSpPr>
            <a:spLocks noGrp="1"/>
          </p:cNvSpPr>
          <p:nvPr>
            <p:ph type="sldNum" sz="quarter" idx="12"/>
          </p:nvPr>
        </p:nvSpPr>
        <p:spPr/>
        <p:txBody>
          <a:bodyPr/>
          <a:lstStyle/>
          <a:p>
            <a:fld id="{BA8B2F8E-3916-4238-A191-6B893705E389}" type="slidenum">
              <a:rPr lang="en-GB" smtClean="0"/>
              <a:pPr/>
              <a:t>‹#›</a:t>
            </a:fld>
            <a:endParaRPr lang="en-GB"/>
          </a:p>
        </p:txBody>
      </p:sp>
    </p:spTree>
    <p:extLst>
      <p:ext uri="{BB962C8B-B14F-4D97-AF65-F5344CB8AC3E}">
        <p14:creationId xmlns:p14="http://schemas.microsoft.com/office/powerpoint/2010/main" val="49285147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1A7D28B-C6F2-48AF-8A3D-E2DAA2198555}" type="datetime1">
              <a:rPr lang="en-GB" smtClean="0"/>
              <a:pPr/>
              <a:t>29/06/2016</a:t>
            </a:fld>
            <a:endParaRPr lang="en-GB"/>
          </a:p>
        </p:txBody>
      </p:sp>
      <p:sp>
        <p:nvSpPr>
          <p:cNvPr id="5" name="Footer Placeholder 4"/>
          <p:cNvSpPr>
            <a:spLocks noGrp="1"/>
          </p:cNvSpPr>
          <p:nvPr>
            <p:ph type="ftr" sz="quarter" idx="11"/>
          </p:nvPr>
        </p:nvSpPr>
        <p:spPr/>
        <p:txBody>
          <a:bodyPr/>
          <a:lstStyle/>
          <a:p>
            <a:r>
              <a:rPr lang="en-GB" smtClean="0"/>
              <a:t>Footer</a:t>
            </a:r>
            <a:endParaRPr lang="en-GB"/>
          </a:p>
        </p:txBody>
      </p:sp>
      <p:sp>
        <p:nvSpPr>
          <p:cNvPr id="6" name="Slide Number Placeholder 5"/>
          <p:cNvSpPr>
            <a:spLocks noGrp="1"/>
          </p:cNvSpPr>
          <p:nvPr>
            <p:ph type="sldNum" sz="quarter" idx="12"/>
          </p:nvPr>
        </p:nvSpPr>
        <p:spPr/>
        <p:txBody>
          <a:bodyPr/>
          <a:lstStyle/>
          <a:p>
            <a:fld id="{2754E468-17A5-4843-824A-ECDB2178EE75}" type="slidenum">
              <a:rPr lang="en-GB" smtClean="0"/>
              <a:pPr/>
              <a:t>‹#›</a:t>
            </a:fld>
            <a:endParaRPr lang="en-GB"/>
          </a:p>
        </p:txBody>
      </p:sp>
    </p:spTree>
    <p:extLst>
      <p:ext uri="{BB962C8B-B14F-4D97-AF65-F5344CB8AC3E}">
        <p14:creationId xmlns:p14="http://schemas.microsoft.com/office/powerpoint/2010/main" val="237303713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AEFBBB23-762D-405C-9786-754696D62DF8}" type="datetime1">
              <a:rPr lang="en-GB" smtClean="0"/>
              <a:pPr/>
              <a:t>29/06/2016</a:t>
            </a:fld>
            <a:endParaRPr lang="en-GB"/>
          </a:p>
        </p:txBody>
      </p:sp>
      <p:sp>
        <p:nvSpPr>
          <p:cNvPr id="5" name="Footer Placeholder 4"/>
          <p:cNvSpPr>
            <a:spLocks noGrp="1"/>
          </p:cNvSpPr>
          <p:nvPr>
            <p:ph type="ftr" sz="quarter" idx="11"/>
          </p:nvPr>
        </p:nvSpPr>
        <p:spPr/>
        <p:txBody>
          <a:bodyPr/>
          <a:lstStyle/>
          <a:p>
            <a:r>
              <a:rPr lang="en-GB" smtClean="0"/>
              <a:t>Footer</a:t>
            </a:r>
            <a:endParaRPr lang="en-GB"/>
          </a:p>
        </p:txBody>
      </p:sp>
      <p:sp>
        <p:nvSpPr>
          <p:cNvPr id="6" name="Slide Number Placeholder 5"/>
          <p:cNvSpPr>
            <a:spLocks noGrp="1"/>
          </p:cNvSpPr>
          <p:nvPr>
            <p:ph type="sldNum" sz="quarter" idx="12"/>
          </p:nvPr>
        </p:nvSpPr>
        <p:spPr/>
        <p:txBody>
          <a:bodyPr/>
          <a:lstStyle/>
          <a:p>
            <a:fld id="{8C473FF6-3C18-4656-B3A4-827812504728}" type="slidenum">
              <a:rPr lang="en-GB" smtClean="0"/>
              <a:pPr/>
              <a:t>‹#›</a:t>
            </a:fld>
            <a:endParaRPr lang="en-GB"/>
          </a:p>
        </p:txBody>
      </p:sp>
    </p:spTree>
    <p:extLst>
      <p:ext uri="{BB962C8B-B14F-4D97-AF65-F5344CB8AC3E}">
        <p14:creationId xmlns:p14="http://schemas.microsoft.com/office/powerpoint/2010/main" val="329500598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FE9081E4-F518-4ACB-ADB2-4D4E0ED0D908}" type="datetime1">
              <a:rPr lang="en-GB" smtClean="0"/>
              <a:pPr/>
              <a:t>29/06/2016</a:t>
            </a:fld>
            <a:endParaRPr lang="en-GB"/>
          </a:p>
        </p:txBody>
      </p:sp>
      <p:sp>
        <p:nvSpPr>
          <p:cNvPr id="6" name="Footer Placeholder 5"/>
          <p:cNvSpPr>
            <a:spLocks noGrp="1"/>
          </p:cNvSpPr>
          <p:nvPr>
            <p:ph type="ftr" sz="quarter" idx="11"/>
          </p:nvPr>
        </p:nvSpPr>
        <p:spPr/>
        <p:txBody>
          <a:bodyPr/>
          <a:lstStyle/>
          <a:p>
            <a:r>
              <a:rPr lang="en-GB" smtClean="0"/>
              <a:t>Footer</a:t>
            </a:r>
            <a:endParaRPr lang="en-GB"/>
          </a:p>
        </p:txBody>
      </p:sp>
      <p:sp>
        <p:nvSpPr>
          <p:cNvPr id="7" name="Slide Number Placeholder 6"/>
          <p:cNvSpPr>
            <a:spLocks noGrp="1"/>
          </p:cNvSpPr>
          <p:nvPr>
            <p:ph type="sldNum" sz="quarter" idx="12"/>
          </p:nvPr>
        </p:nvSpPr>
        <p:spPr/>
        <p:txBody>
          <a:bodyPr/>
          <a:lstStyle/>
          <a:p>
            <a:fld id="{C3C9C090-EA6F-4E3B-90A2-496B69476DD9}" type="slidenum">
              <a:rPr lang="en-GB" smtClean="0"/>
              <a:pPr/>
              <a:t>‹#›</a:t>
            </a:fld>
            <a:endParaRPr lang="en-GB"/>
          </a:p>
        </p:txBody>
      </p:sp>
    </p:spTree>
    <p:extLst>
      <p:ext uri="{BB962C8B-B14F-4D97-AF65-F5344CB8AC3E}">
        <p14:creationId xmlns:p14="http://schemas.microsoft.com/office/powerpoint/2010/main" val="80597118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2CBA6DF1-4661-4EB1-B72D-1EDA8A9733BF}" type="datetime1">
              <a:rPr lang="en-GB" smtClean="0"/>
              <a:pPr/>
              <a:t>29/06/2016</a:t>
            </a:fld>
            <a:endParaRPr lang="en-GB"/>
          </a:p>
        </p:txBody>
      </p:sp>
      <p:sp>
        <p:nvSpPr>
          <p:cNvPr id="8" name="Footer Placeholder 7"/>
          <p:cNvSpPr>
            <a:spLocks noGrp="1"/>
          </p:cNvSpPr>
          <p:nvPr>
            <p:ph type="ftr" sz="quarter" idx="11"/>
          </p:nvPr>
        </p:nvSpPr>
        <p:spPr/>
        <p:txBody>
          <a:bodyPr/>
          <a:lstStyle/>
          <a:p>
            <a:r>
              <a:rPr lang="en-GB" smtClean="0"/>
              <a:t>Footer</a:t>
            </a:r>
            <a:endParaRPr lang="en-GB"/>
          </a:p>
        </p:txBody>
      </p:sp>
      <p:sp>
        <p:nvSpPr>
          <p:cNvPr id="9" name="Slide Number Placeholder 8"/>
          <p:cNvSpPr>
            <a:spLocks noGrp="1"/>
          </p:cNvSpPr>
          <p:nvPr>
            <p:ph type="sldNum" sz="quarter" idx="12"/>
          </p:nvPr>
        </p:nvSpPr>
        <p:spPr/>
        <p:txBody>
          <a:bodyPr/>
          <a:lstStyle/>
          <a:p>
            <a:fld id="{C894E974-5E47-45F7-8966-0CDE3BD92BBE}" type="slidenum">
              <a:rPr lang="en-GB" smtClean="0"/>
              <a:pPr/>
              <a:t>‹#›</a:t>
            </a:fld>
            <a:endParaRPr lang="en-GB"/>
          </a:p>
        </p:txBody>
      </p:sp>
    </p:spTree>
    <p:extLst>
      <p:ext uri="{BB962C8B-B14F-4D97-AF65-F5344CB8AC3E}">
        <p14:creationId xmlns:p14="http://schemas.microsoft.com/office/powerpoint/2010/main" val="305152955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93DF52BF-B86D-465C-8F78-6FC3A3F5975D}" type="datetime1">
              <a:rPr lang="en-GB" smtClean="0"/>
              <a:pPr/>
              <a:t>29/06/2016</a:t>
            </a:fld>
            <a:endParaRPr lang="en-GB"/>
          </a:p>
        </p:txBody>
      </p:sp>
      <p:sp>
        <p:nvSpPr>
          <p:cNvPr id="4" name="Footer Placeholder 3"/>
          <p:cNvSpPr>
            <a:spLocks noGrp="1"/>
          </p:cNvSpPr>
          <p:nvPr>
            <p:ph type="ftr" sz="quarter" idx="11"/>
          </p:nvPr>
        </p:nvSpPr>
        <p:spPr/>
        <p:txBody>
          <a:bodyPr/>
          <a:lstStyle/>
          <a:p>
            <a:r>
              <a:rPr lang="en-GB" smtClean="0"/>
              <a:t>Footer</a:t>
            </a:r>
            <a:endParaRPr lang="en-GB"/>
          </a:p>
        </p:txBody>
      </p:sp>
      <p:sp>
        <p:nvSpPr>
          <p:cNvPr id="5" name="Slide Number Placeholder 4"/>
          <p:cNvSpPr>
            <a:spLocks noGrp="1"/>
          </p:cNvSpPr>
          <p:nvPr>
            <p:ph type="sldNum" sz="quarter" idx="12"/>
          </p:nvPr>
        </p:nvSpPr>
        <p:spPr/>
        <p:txBody>
          <a:bodyPr/>
          <a:lstStyle/>
          <a:p>
            <a:fld id="{DEC58ADF-EC61-4A11-A9AD-5671EFF5B683}" type="slidenum">
              <a:rPr lang="en-GB" smtClean="0"/>
              <a:pPr/>
              <a:t>‹#›</a:t>
            </a:fld>
            <a:endParaRPr lang="en-GB"/>
          </a:p>
        </p:txBody>
      </p:sp>
    </p:spTree>
    <p:extLst>
      <p:ext uri="{BB962C8B-B14F-4D97-AF65-F5344CB8AC3E}">
        <p14:creationId xmlns:p14="http://schemas.microsoft.com/office/powerpoint/2010/main" val="402895536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1293B4-8C48-4CDD-9281-64FBD05B9582}" type="datetime1">
              <a:rPr lang="en-GB" smtClean="0"/>
              <a:pPr/>
              <a:t>29/06/2016</a:t>
            </a:fld>
            <a:endParaRPr lang="en-GB"/>
          </a:p>
        </p:txBody>
      </p:sp>
      <p:sp>
        <p:nvSpPr>
          <p:cNvPr id="3" name="Footer Placeholder 2"/>
          <p:cNvSpPr>
            <a:spLocks noGrp="1"/>
          </p:cNvSpPr>
          <p:nvPr>
            <p:ph type="ftr" sz="quarter" idx="11"/>
          </p:nvPr>
        </p:nvSpPr>
        <p:spPr/>
        <p:txBody>
          <a:bodyPr/>
          <a:lstStyle/>
          <a:p>
            <a:r>
              <a:rPr lang="en-GB" smtClean="0"/>
              <a:t>Footer</a:t>
            </a:r>
            <a:endParaRPr lang="en-GB"/>
          </a:p>
        </p:txBody>
      </p:sp>
      <p:sp>
        <p:nvSpPr>
          <p:cNvPr id="4" name="Slide Number Placeholder 3"/>
          <p:cNvSpPr>
            <a:spLocks noGrp="1"/>
          </p:cNvSpPr>
          <p:nvPr>
            <p:ph type="sldNum" sz="quarter" idx="12"/>
          </p:nvPr>
        </p:nvSpPr>
        <p:spPr/>
        <p:txBody>
          <a:bodyPr/>
          <a:lstStyle/>
          <a:p>
            <a:fld id="{6E6CD6D9-1108-4251-89A2-8CE36F5C3490}" type="slidenum">
              <a:rPr lang="en-GB" smtClean="0"/>
              <a:pPr/>
              <a:t>‹#›</a:t>
            </a:fld>
            <a:endParaRPr lang="en-GB"/>
          </a:p>
        </p:txBody>
      </p:sp>
    </p:spTree>
    <p:extLst>
      <p:ext uri="{BB962C8B-B14F-4D97-AF65-F5344CB8AC3E}">
        <p14:creationId xmlns:p14="http://schemas.microsoft.com/office/powerpoint/2010/main" val="284589150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3B177A87-369E-46D9-A117-7D6137DC3F3F}" type="datetime1">
              <a:rPr lang="en-GB" smtClean="0"/>
              <a:pPr/>
              <a:t>29/06/2016</a:t>
            </a:fld>
            <a:endParaRPr lang="en-GB"/>
          </a:p>
        </p:txBody>
      </p:sp>
      <p:sp>
        <p:nvSpPr>
          <p:cNvPr id="6" name="Footer Placeholder 5"/>
          <p:cNvSpPr>
            <a:spLocks noGrp="1"/>
          </p:cNvSpPr>
          <p:nvPr>
            <p:ph type="ftr" sz="quarter" idx="11"/>
          </p:nvPr>
        </p:nvSpPr>
        <p:spPr/>
        <p:txBody>
          <a:bodyPr/>
          <a:lstStyle/>
          <a:p>
            <a:r>
              <a:rPr lang="en-GB" smtClean="0"/>
              <a:t>Footer</a:t>
            </a:r>
            <a:endParaRPr lang="en-GB"/>
          </a:p>
        </p:txBody>
      </p:sp>
      <p:sp>
        <p:nvSpPr>
          <p:cNvPr id="7" name="Slide Number Placeholder 6"/>
          <p:cNvSpPr>
            <a:spLocks noGrp="1"/>
          </p:cNvSpPr>
          <p:nvPr>
            <p:ph type="sldNum" sz="quarter" idx="12"/>
          </p:nvPr>
        </p:nvSpPr>
        <p:spPr/>
        <p:txBody>
          <a:bodyPr/>
          <a:lstStyle/>
          <a:p>
            <a:fld id="{E97B8C44-9EFB-42EF-AFB7-D13DCB8CD88F}" type="slidenum">
              <a:rPr lang="en-GB" smtClean="0"/>
              <a:pPr/>
              <a:t>‹#›</a:t>
            </a:fld>
            <a:endParaRPr lang="en-GB"/>
          </a:p>
        </p:txBody>
      </p:sp>
    </p:spTree>
    <p:extLst>
      <p:ext uri="{BB962C8B-B14F-4D97-AF65-F5344CB8AC3E}">
        <p14:creationId xmlns:p14="http://schemas.microsoft.com/office/powerpoint/2010/main" val="222924494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6480CE2-E6B8-4CAD-B70E-932813CD67F4}" type="datetime1">
              <a:rPr lang="en-GB" smtClean="0"/>
              <a:pPr/>
              <a:t>29/06/2016</a:t>
            </a:fld>
            <a:endParaRPr lang="en-GB"/>
          </a:p>
        </p:txBody>
      </p:sp>
      <p:sp>
        <p:nvSpPr>
          <p:cNvPr id="6" name="Footer Placeholder 5"/>
          <p:cNvSpPr>
            <a:spLocks noGrp="1"/>
          </p:cNvSpPr>
          <p:nvPr>
            <p:ph type="ftr" sz="quarter" idx="11"/>
          </p:nvPr>
        </p:nvSpPr>
        <p:spPr/>
        <p:txBody>
          <a:bodyPr/>
          <a:lstStyle/>
          <a:p>
            <a:r>
              <a:rPr lang="en-GB" smtClean="0"/>
              <a:t>Footer</a:t>
            </a:r>
            <a:endParaRPr lang="en-GB"/>
          </a:p>
        </p:txBody>
      </p:sp>
      <p:sp>
        <p:nvSpPr>
          <p:cNvPr id="7" name="Slide Number Placeholder 6"/>
          <p:cNvSpPr>
            <a:spLocks noGrp="1"/>
          </p:cNvSpPr>
          <p:nvPr>
            <p:ph type="sldNum" sz="quarter" idx="12"/>
          </p:nvPr>
        </p:nvSpPr>
        <p:spPr/>
        <p:txBody>
          <a:bodyPr/>
          <a:lstStyle/>
          <a:p>
            <a:fld id="{6AF86CD4-DF0B-461F-9A80-9FB84961E51E}" type="slidenum">
              <a:rPr lang="en-GB" smtClean="0"/>
              <a:pPr/>
              <a:t>‹#›</a:t>
            </a:fld>
            <a:endParaRPr lang="en-GB"/>
          </a:p>
        </p:txBody>
      </p:sp>
    </p:spTree>
    <p:extLst>
      <p:ext uri="{BB962C8B-B14F-4D97-AF65-F5344CB8AC3E}">
        <p14:creationId xmlns:p14="http://schemas.microsoft.com/office/powerpoint/2010/main" val="27321317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DDCF1E94-56EC-413B-A164-A58BDC925D3C}" type="datetime1">
              <a:rPr lang="en-GB" smtClean="0"/>
              <a:pPr/>
              <a:t>29/06/2016</a:t>
            </a:fld>
            <a:endParaRPr lang="en-GB"/>
          </a:p>
        </p:txBody>
      </p:sp>
      <p:sp>
        <p:nvSpPr>
          <p:cNvPr id="5" name="Footer Placeholder 4"/>
          <p:cNvSpPr>
            <a:spLocks noGrp="1"/>
          </p:cNvSpPr>
          <p:nvPr>
            <p:ph type="ftr" sz="quarter" idx="11"/>
          </p:nvPr>
        </p:nvSpPr>
        <p:spPr/>
        <p:txBody>
          <a:bodyPr/>
          <a:lstStyle/>
          <a:p>
            <a:r>
              <a:rPr lang="en-GB" smtClean="0"/>
              <a:t>Footer</a:t>
            </a:r>
            <a:endParaRPr lang="en-GB"/>
          </a:p>
        </p:txBody>
      </p:sp>
      <p:sp>
        <p:nvSpPr>
          <p:cNvPr id="6" name="Slide Number Placeholder 5"/>
          <p:cNvSpPr>
            <a:spLocks noGrp="1"/>
          </p:cNvSpPr>
          <p:nvPr>
            <p:ph type="sldNum" sz="quarter" idx="12"/>
          </p:nvPr>
        </p:nvSpPr>
        <p:spPr/>
        <p:txBody>
          <a:bodyPr/>
          <a:lstStyle/>
          <a:p>
            <a:fld id="{AA4DEEE5-F448-4A58-A6BF-62EE1160F3C5}" type="slidenum">
              <a:rPr lang="en-GB" smtClean="0"/>
              <a:pPr/>
              <a:t>‹#›</a:t>
            </a:fld>
            <a:endParaRPr lang="en-GB"/>
          </a:p>
        </p:txBody>
      </p:sp>
    </p:spTree>
    <p:extLst>
      <p:ext uri="{BB962C8B-B14F-4D97-AF65-F5344CB8AC3E}">
        <p14:creationId xmlns:p14="http://schemas.microsoft.com/office/powerpoint/2010/main" val="118206968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646DFF0F-C2F5-46EC-BEAB-046F0BBDEA9D}" type="datetime1">
              <a:rPr lang="en-GB" smtClean="0"/>
              <a:pPr/>
              <a:t>29/06/2016</a:t>
            </a:fld>
            <a:endParaRPr lang="en-GB"/>
          </a:p>
        </p:txBody>
      </p:sp>
      <p:sp>
        <p:nvSpPr>
          <p:cNvPr id="5" name="Footer Placeholder 4"/>
          <p:cNvSpPr>
            <a:spLocks noGrp="1"/>
          </p:cNvSpPr>
          <p:nvPr>
            <p:ph type="ftr" sz="quarter" idx="11"/>
          </p:nvPr>
        </p:nvSpPr>
        <p:spPr/>
        <p:txBody>
          <a:bodyPr/>
          <a:lstStyle/>
          <a:p>
            <a:r>
              <a:rPr lang="en-GB" smtClean="0"/>
              <a:t>Footer</a:t>
            </a:r>
            <a:endParaRPr lang="en-GB"/>
          </a:p>
        </p:txBody>
      </p:sp>
      <p:sp>
        <p:nvSpPr>
          <p:cNvPr id="6" name="Slide Number Placeholder 5"/>
          <p:cNvSpPr>
            <a:spLocks noGrp="1"/>
          </p:cNvSpPr>
          <p:nvPr>
            <p:ph type="sldNum" sz="quarter" idx="12"/>
          </p:nvPr>
        </p:nvSpPr>
        <p:spPr/>
        <p:txBody>
          <a:bodyPr/>
          <a:lstStyle/>
          <a:p>
            <a:fld id="{0A294B4D-C2E8-4514-8611-67EE284164DE}" type="slidenum">
              <a:rPr lang="en-GB" smtClean="0"/>
              <a:pPr/>
              <a:t>‹#›</a:t>
            </a:fld>
            <a:endParaRPr lang="en-GB"/>
          </a:p>
        </p:txBody>
      </p:sp>
    </p:spTree>
    <p:extLst>
      <p:ext uri="{BB962C8B-B14F-4D97-AF65-F5344CB8AC3E}">
        <p14:creationId xmlns:p14="http://schemas.microsoft.com/office/powerpoint/2010/main" val="2068363103"/>
      </p:ext>
    </p:extLst>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theme" Target="../theme/theme1.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025E8B1-A443-47A2-896F-10B5DF746B9E}" type="datetime1">
              <a:rPr lang="en-GB" smtClean="0"/>
              <a:pPr/>
              <a:t>29/06/2016</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r>
              <a:rPr lang="en-GB" smtClean="0"/>
              <a:t>Footer</a:t>
            </a:r>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9F347A4-22F5-48A1-A31A-D5215BA474CD}" type="slidenum">
              <a:rPr lang="en-GB" smtClean="0"/>
              <a:pPr/>
              <a:t>‹#›</a:t>
            </a:fld>
            <a:endParaRPr lang="en-GB"/>
          </a:p>
        </p:txBody>
      </p:sp>
    </p:spTree>
    <p:extLst>
      <p:ext uri="{BB962C8B-B14F-4D97-AF65-F5344CB8AC3E}">
        <p14:creationId xmlns:p14="http://schemas.microsoft.com/office/powerpoint/2010/main" val="378282801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hf hdr="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g"/><Relationship Id="rId4" Type="http://schemas.openxmlformats.org/officeDocument/2006/relationships/image" Target="../media/image2.png"/><Relationship Id="rId1" Type="http://schemas.openxmlformats.org/officeDocument/2006/relationships/slideLayout" Target="../slideLayouts/slideLayout1.xml"/><Relationship Id="rId2"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xml"/><Relationship Id="rId3" Type="http://schemas.openxmlformats.org/officeDocument/2006/relationships/image" Target="../media/image2.png"/></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4" Type="http://schemas.openxmlformats.org/officeDocument/2006/relationships/image" Target="../media/image2.png"/><Relationship Id="rId1" Type="http://schemas.openxmlformats.org/officeDocument/2006/relationships/slideLayout" Target="../slideLayouts/slideLayout6.xml"/><Relationship Id="rId2"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4.xml"/><Relationship Id="rId3" Type="http://schemas.openxmlformats.org/officeDocument/2006/relationships/image" Target="../media/image2.pn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5.xml"/><Relationship Id="rId3" Type="http://schemas.openxmlformats.org/officeDocument/2006/relationships/image" Target="../media/image2.pn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image" Target="../media/image4.gif"/><Relationship Id="rId3" Type="http://schemas.openxmlformats.org/officeDocument/2006/relationships/image" Target="../media/image2.pn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image" Target="../media/image2.pn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5.xml"/><Relationship Id="rId2" Type="http://schemas.openxmlformats.org/officeDocument/2006/relationships/image" Target="../media/image2.pn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6.xml"/><Relationship Id="rId3" Type="http://schemas.openxmlformats.org/officeDocument/2006/relationships/image" Target="../media/image2.pn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7.xml"/><Relationship Id="rId3" Type="http://schemas.openxmlformats.org/officeDocument/2006/relationships/image" Target="../media/image2.pn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8.xml"/><Relationship Id="rId3" Type="http://schemas.openxmlformats.org/officeDocument/2006/relationships/image" Target="../media/image2.pn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9.xml"/><Relationship Id="rId3" Type="http://schemas.openxmlformats.org/officeDocument/2006/relationships/image" Target="../media/image2.png"/></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0.xml"/><Relationship Id="rId3" Type="http://schemas.openxmlformats.org/officeDocument/2006/relationships/image" Target="../media/image2.pn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1.xml"/><Relationship Id="rId3" Type="http://schemas.openxmlformats.org/officeDocument/2006/relationships/image" Target="../media/image2.png"/></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2.xml"/><Relationship Id="rId3" Type="http://schemas.openxmlformats.org/officeDocument/2006/relationships/image" Target="../media/image2.png"/></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3.xml"/><Relationship Id="rId3" Type="http://schemas.openxmlformats.org/officeDocument/2006/relationships/image" Target="../media/image2.png"/></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4.xml"/><Relationship Id="rId3" Type="http://schemas.openxmlformats.org/officeDocument/2006/relationships/image" Target="../media/image2.png"/></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5.xml"/><Relationship Id="rId3" Type="http://schemas.openxmlformats.org/officeDocument/2006/relationships/image" Target="../media/image2.png"/></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6.xml"/><Relationship Id="rId3" Type="http://schemas.openxmlformats.org/officeDocument/2006/relationships/image" Target="../media/image2.png"/></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7.xml"/><Relationship Id="rId3" Type="http://schemas.openxmlformats.org/officeDocument/2006/relationships/image" Target="../media/image2.png"/></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8.xml"/><Relationship Id="rId3" Type="http://schemas.openxmlformats.org/officeDocument/2006/relationships/image" Target="../media/image2.png"/></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9.xml"/><Relationship Id="rId3" Type="http://schemas.openxmlformats.org/officeDocument/2006/relationships/image" Target="../media/image2.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7" name="Rectangle 2"/>
          <p:cNvSpPr>
            <a:spLocks noGrp="1" noChangeArrowheads="1"/>
          </p:cNvSpPr>
          <p:nvPr>
            <p:ph type="ctrTitle"/>
          </p:nvPr>
        </p:nvSpPr>
        <p:spPr>
          <a:xfrm>
            <a:off x="457200" y="1506538"/>
            <a:ext cx="8229600" cy="1470025"/>
          </a:xfrm>
        </p:spPr>
        <p:txBody>
          <a:bodyPr>
            <a:normAutofit fontScale="90000"/>
          </a:bodyPr>
          <a:lstStyle/>
          <a:p>
            <a:pPr eaLnBrk="1" hangingPunct="1"/>
            <a:r>
              <a:rPr lang="en-GB" sz="3200" dirty="0" smtClean="0">
                <a:solidFill>
                  <a:schemeClr val="tx1"/>
                </a:solidFill>
              </a:rPr>
              <a:t>EMPL5002 </a:t>
            </a:r>
            <a:br>
              <a:rPr lang="en-GB" sz="3200" dirty="0" smtClean="0">
                <a:solidFill>
                  <a:schemeClr val="tx1"/>
                </a:solidFill>
              </a:rPr>
            </a:br>
            <a:r>
              <a:rPr lang="en-GB" sz="3200" dirty="0" smtClean="0">
                <a:solidFill>
                  <a:schemeClr val="tx1"/>
                </a:solidFill>
              </a:rPr>
              <a:t>Developing achievement &amp; workplace relationships</a:t>
            </a:r>
            <a:endParaRPr lang="en-GB" sz="3200" dirty="0" smtClean="0"/>
          </a:p>
        </p:txBody>
      </p:sp>
      <p:sp>
        <p:nvSpPr>
          <p:cNvPr id="6146" name="Rectangle 3"/>
          <p:cNvSpPr>
            <a:spLocks noGrp="1" noChangeArrowheads="1"/>
          </p:cNvSpPr>
          <p:nvPr>
            <p:ph type="subTitle" idx="1"/>
          </p:nvPr>
        </p:nvSpPr>
        <p:spPr/>
        <p:txBody>
          <a:bodyPr/>
          <a:lstStyle/>
          <a:p>
            <a:pPr eaLnBrk="1" hangingPunct="1"/>
            <a:r>
              <a:rPr lang="en-GB" sz="2800" dirty="0" smtClean="0"/>
              <a:t>The Learning Organisation</a:t>
            </a:r>
          </a:p>
        </p:txBody>
      </p:sp>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804248" y="4653136"/>
            <a:ext cx="2109614" cy="2109614"/>
          </a:xfrm>
          <a:prstGeom prst="rect">
            <a:avLst/>
          </a:prstGeom>
        </p:spPr>
      </p:pic>
      <p:pic>
        <p:nvPicPr>
          <p:cNvPr id="5" name="Picture 4"/>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740650" y="0"/>
            <a:ext cx="1317625"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p:txBody>
          <a:bodyPr/>
          <a:lstStyle/>
          <a:p>
            <a:pPr eaLnBrk="1" hangingPunct="1"/>
            <a:r>
              <a:rPr lang="en-GB" smtClean="0"/>
              <a:t>Aims and objectives</a:t>
            </a:r>
          </a:p>
        </p:txBody>
      </p:sp>
      <p:sp>
        <p:nvSpPr>
          <p:cNvPr id="7171" name="Rectangle 3"/>
          <p:cNvSpPr>
            <a:spLocks noGrp="1" noChangeArrowheads="1"/>
          </p:cNvSpPr>
          <p:nvPr>
            <p:ph idx="1"/>
          </p:nvPr>
        </p:nvSpPr>
        <p:spPr/>
        <p:txBody>
          <a:bodyPr/>
          <a:lstStyle/>
          <a:p>
            <a:pPr eaLnBrk="1" hangingPunct="1"/>
            <a:r>
              <a:rPr lang="en-GB" dirty="0" smtClean="0"/>
              <a:t>To introduce the facets and elements of the Learning Organisation</a:t>
            </a:r>
          </a:p>
        </p:txBody>
      </p:sp>
      <p:pic>
        <p:nvPicPr>
          <p:cNvPr id="4"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740650" y="0"/>
            <a:ext cx="1317625"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4"/>
          <p:cNvSpPr>
            <a:spLocks noGrp="1" noChangeArrowheads="1"/>
          </p:cNvSpPr>
          <p:nvPr>
            <p:ph type="title"/>
          </p:nvPr>
        </p:nvSpPr>
        <p:spPr/>
        <p:txBody>
          <a:bodyPr/>
          <a:lstStyle/>
          <a:p>
            <a:pPr eaLnBrk="1" hangingPunct="1"/>
            <a:r>
              <a:rPr lang="en-GB" smtClean="0"/>
              <a:t>Peter Senge (1947)</a:t>
            </a:r>
          </a:p>
        </p:txBody>
      </p:sp>
      <p:pic>
        <p:nvPicPr>
          <p:cNvPr id="8195" name="Picture 5" descr="senge2"/>
          <p:cNvPicPr>
            <a:picLocks noChangeAspect="1" noChangeArrowheads="1"/>
          </p:cNvPicPr>
          <p:nvPr/>
        </p:nvPicPr>
        <p:blipFill>
          <a:blip r:embed="rId3" cstate="print"/>
          <a:srcRect/>
          <a:stretch>
            <a:fillRect/>
          </a:stretch>
        </p:blipFill>
        <p:spPr bwMode="auto">
          <a:xfrm>
            <a:off x="5364163" y="2133600"/>
            <a:ext cx="3470275" cy="3527425"/>
          </a:xfrm>
          <a:prstGeom prst="rect">
            <a:avLst/>
          </a:prstGeom>
          <a:noFill/>
          <a:ln w="9525">
            <a:noFill/>
            <a:miter lim="800000"/>
            <a:headEnd/>
            <a:tailEnd/>
          </a:ln>
        </p:spPr>
      </p:pic>
      <p:sp>
        <p:nvSpPr>
          <p:cNvPr id="8196" name="Text Box 6"/>
          <p:cNvSpPr txBox="1">
            <a:spLocks noChangeArrowheads="1"/>
          </p:cNvSpPr>
          <p:nvPr/>
        </p:nvSpPr>
        <p:spPr bwMode="auto">
          <a:xfrm>
            <a:off x="755650" y="2636838"/>
            <a:ext cx="4103688" cy="2838450"/>
          </a:xfrm>
          <a:prstGeom prst="rect">
            <a:avLst/>
          </a:prstGeom>
          <a:noFill/>
          <a:ln w="9525">
            <a:noFill/>
            <a:miter lim="800000"/>
            <a:headEnd/>
            <a:tailEnd/>
          </a:ln>
        </p:spPr>
        <p:txBody>
          <a:bodyPr>
            <a:spAutoFit/>
          </a:bodyPr>
          <a:lstStyle/>
          <a:p>
            <a:r>
              <a:rPr lang="en-GB" b="1"/>
              <a:t>Learning organisations </a:t>
            </a:r>
            <a:r>
              <a:rPr lang="en-GB"/>
              <a:t>are:</a:t>
            </a:r>
          </a:p>
          <a:p>
            <a:r>
              <a:rPr lang="en-GB"/>
              <a:t>…organizations where people continually expand their capacity </a:t>
            </a:r>
          </a:p>
          <a:p>
            <a:r>
              <a:rPr lang="en-GB"/>
              <a:t>to create the results they truly desire, where new and expansive </a:t>
            </a:r>
          </a:p>
          <a:p>
            <a:r>
              <a:rPr lang="en-GB"/>
              <a:t>patterns of thinking are nurtured, where collective aspiration is set </a:t>
            </a:r>
          </a:p>
          <a:p>
            <a:r>
              <a:rPr lang="en-GB"/>
              <a:t>free, and where people are continually learning to see the whole together.</a:t>
            </a:r>
          </a:p>
          <a:p>
            <a:r>
              <a:rPr lang="en-GB"/>
              <a:t>(Senge, 1990)</a:t>
            </a:r>
          </a:p>
        </p:txBody>
      </p:sp>
      <p:pic>
        <p:nvPicPr>
          <p:cNvPr id="5" name="Picture 4"/>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740650" y="0"/>
            <a:ext cx="1317625"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p:txBody>
          <a:bodyPr/>
          <a:lstStyle/>
          <a:p>
            <a:pPr eaLnBrk="1" hangingPunct="1"/>
            <a:r>
              <a:rPr lang="en-GB" smtClean="0"/>
              <a:t>Peter Senge (1990)</a:t>
            </a:r>
          </a:p>
        </p:txBody>
      </p:sp>
      <p:sp>
        <p:nvSpPr>
          <p:cNvPr id="9219" name="Rectangle 3"/>
          <p:cNvSpPr>
            <a:spLocks noGrp="1" noChangeArrowheads="1"/>
          </p:cNvSpPr>
          <p:nvPr>
            <p:ph idx="1"/>
          </p:nvPr>
        </p:nvSpPr>
        <p:spPr/>
        <p:txBody>
          <a:bodyPr/>
          <a:lstStyle/>
          <a:p>
            <a:pPr eaLnBrk="1" hangingPunct="1">
              <a:lnSpc>
                <a:spcPct val="90000"/>
              </a:lnSpc>
            </a:pPr>
            <a:r>
              <a:rPr lang="en-GB" smtClean="0"/>
              <a:t>for a ‘learning organization it is not enough to survive. ‘”Survival learning” or what is more often termed “adaptive learning” is important – indeed it is necessary. But for a learning organization, “adaptive learning” must be joined by “generative learning”, learning that enhances our capacity to create’ (Senge 1990:14). </a:t>
            </a:r>
          </a:p>
        </p:txBody>
      </p:sp>
      <p:pic>
        <p:nvPicPr>
          <p:cNvPr id="4"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740650" y="0"/>
            <a:ext cx="1317625"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p:txBody>
          <a:bodyPr/>
          <a:lstStyle/>
          <a:p>
            <a:pPr eaLnBrk="1" hangingPunct="1"/>
            <a:r>
              <a:rPr lang="en-GB" smtClean="0"/>
              <a:t>David Garvin (1996)…</a:t>
            </a:r>
          </a:p>
        </p:txBody>
      </p:sp>
      <p:sp>
        <p:nvSpPr>
          <p:cNvPr id="10243" name="Rectangle 3"/>
          <p:cNvSpPr>
            <a:spLocks noGrp="1" noChangeArrowheads="1"/>
          </p:cNvSpPr>
          <p:nvPr>
            <p:ph idx="1"/>
          </p:nvPr>
        </p:nvSpPr>
        <p:spPr/>
        <p:txBody>
          <a:bodyPr/>
          <a:lstStyle/>
          <a:p>
            <a:pPr eaLnBrk="1" hangingPunct="1"/>
            <a:r>
              <a:rPr lang="en-GB" sz="2800" b="1" smtClean="0"/>
              <a:t>The need for learning organizations</a:t>
            </a:r>
            <a:r>
              <a:rPr lang="en-GB" sz="2800" smtClean="0"/>
              <a:t> is due to business becoming more complex, dynamic, and globally competitive. Excelling in a dynamic business environment requires more understanding, knowledge, preparation, and agreement than one person's expertise and experience provides. David Garvin of Harvard University says that "Continuous improvement requires a commitment to learning."</a:t>
            </a:r>
          </a:p>
        </p:txBody>
      </p:sp>
      <p:pic>
        <p:nvPicPr>
          <p:cNvPr id="4"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740650" y="0"/>
            <a:ext cx="1317625"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79512" y="692696"/>
            <a:ext cx="8724350" cy="5390331"/>
          </a:xfrm>
          <a:prstGeom prst="rect">
            <a:avLst/>
          </a:prstGeom>
        </p:spPr>
      </p:pic>
      <p:pic>
        <p:nvPicPr>
          <p:cNvPr id="7" name="Picture 6"/>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740650" y="0"/>
            <a:ext cx="1317625"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980764601"/>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404664"/>
            <a:ext cx="8229600" cy="1143000"/>
          </a:xfrm>
        </p:spPr>
        <p:txBody>
          <a:bodyPr>
            <a:normAutofit fontScale="90000"/>
          </a:bodyPr>
          <a:lstStyle/>
          <a:p>
            <a:r>
              <a:rPr lang="en-GB" dirty="0" smtClean="0"/>
              <a:t>What are the benefits of a learning organisation? (LO)</a:t>
            </a:r>
            <a:endParaRPr lang="en-GB" dirty="0"/>
          </a:p>
        </p:txBody>
      </p:sp>
      <p:pic>
        <p:nvPicPr>
          <p:cNvPr id="6" name="Picture 5"/>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740650" y="0"/>
            <a:ext cx="1317625"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370181583"/>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Benefits  of a LO</a:t>
            </a:r>
            <a:endParaRPr lang="en-GB" dirty="0"/>
          </a:p>
        </p:txBody>
      </p:sp>
      <p:sp>
        <p:nvSpPr>
          <p:cNvPr id="3" name="Text Placeholder 2"/>
          <p:cNvSpPr>
            <a:spLocks noGrp="1"/>
          </p:cNvSpPr>
          <p:nvPr>
            <p:ph type="body" idx="1"/>
          </p:nvPr>
        </p:nvSpPr>
        <p:spPr>
          <a:xfrm>
            <a:off x="457200" y="1535113"/>
            <a:ext cx="8219256" cy="639762"/>
          </a:xfrm>
        </p:spPr>
        <p:txBody>
          <a:bodyPr>
            <a:normAutofit fontScale="25000" lnSpcReduction="20000"/>
          </a:bodyPr>
          <a:lstStyle/>
          <a:p>
            <a:endParaRPr lang="en-GB" dirty="0" smtClean="0"/>
          </a:p>
          <a:p>
            <a:endParaRPr lang="en-GB" dirty="0"/>
          </a:p>
          <a:p>
            <a:r>
              <a:rPr lang="en-GB" sz="14400" dirty="0" smtClean="0"/>
              <a:t>The </a:t>
            </a:r>
            <a:r>
              <a:rPr lang="en-GB" sz="14400" dirty="0"/>
              <a:t>main benefits </a:t>
            </a:r>
            <a:r>
              <a:rPr lang="en-GB" sz="14400" dirty="0" smtClean="0"/>
              <a:t>are:</a:t>
            </a:r>
            <a:endParaRPr lang="en-GB" sz="14400" dirty="0"/>
          </a:p>
          <a:p>
            <a:endParaRPr lang="en-GB" dirty="0"/>
          </a:p>
        </p:txBody>
      </p:sp>
      <p:sp>
        <p:nvSpPr>
          <p:cNvPr id="4" name="Content Placeholder 3"/>
          <p:cNvSpPr>
            <a:spLocks noGrp="1"/>
          </p:cNvSpPr>
          <p:nvPr>
            <p:ph sz="half" idx="2"/>
          </p:nvPr>
        </p:nvSpPr>
        <p:spPr>
          <a:xfrm>
            <a:off x="457200" y="2174875"/>
            <a:ext cx="8219256" cy="3951288"/>
          </a:xfrm>
        </p:spPr>
        <p:txBody>
          <a:bodyPr/>
          <a:lstStyle/>
          <a:p>
            <a:r>
              <a:rPr lang="en-GB" dirty="0" smtClean="0"/>
              <a:t>Maintaining </a:t>
            </a:r>
            <a:r>
              <a:rPr lang="en-GB" dirty="0"/>
              <a:t>levels of innovation and remaining </a:t>
            </a:r>
            <a:r>
              <a:rPr lang="en-GB" dirty="0" smtClean="0"/>
              <a:t>competitive</a:t>
            </a:r>
            <a:endParaRPr lang="en-GB" dirty="0"/>
          </a:p>
          <a:p>
            <a:r>
              <a:rPr lang="en-GB" dirty="0"/>
              <a:t>Being better placed to respond to external </a:t>
            </a:r>
            <a:r>
              <a:rPr lang="en-GB" dirty="0" smtClean="0"/>
              <a:t>pressures</a:t>
            </a:r>
            <a:endParaRPr lang="en-GB" dirty="0"/>
          </a:p>
          <a:p>
            <a:r>
              <a:rPr lang="en-GB" dirty="0"/>
              <a:t>Having the knowledge to better link resources to customer </a:t>
            </a:r>
            <a:r>
              <a:rPr lang="en-GB" dirty="0" smtClean="0"/>
              <a:t>needs</a:t>
            </a:r>
            <a:endParaRPr lang="en-GB" dirty="0"/>
          </a:p>
          <a:p>
            <a:r>
              <a:rPr lang="en-GB" dirty="0"/>
              <a:t>Improving quality of outputs at all </a:t>
            </a:r>
            <a:r>
              <a:rPr lang="en-GB" dirty="0" smtClean="0"/>
              <a:t>levels</a:t>
            </a:r>
            <a:endParaRPr lang="en-GB" dirty="0"/>
          </a:p>
          <a:p>
            <a:r>
              <a:rPr lang="en-GB" dirty="0"/>
              <a:t>Improving Corporate image by becoming more people </a:t>
            </a:r>
            <a:r>
              <a:rPr lang="en-GB" dirty="0" smtClean="0"/>
              <a:t>oriented</a:t>
            </a:r>
            <a:endParaRPr lang="en-GB" dirty="0"/>
          </a:p>
          <a:p>
            <a:r>
              <a:rPr lang="en-GB" dirty="0"/>
              <a:t>Increasing the pace of change within the </a:t>
            </a:r>
            <a:r>
              <a:rPr lang="en-GB" dirty="0" smtClean="0"/>
              <a:t>organization</a:t>
            </a:r>
            <a:endParaRPr lang="en-GB" dirty="0"/>
          </a:p>
        </p:txBody>
      </p:sp>
      <p:pic>
        <p:nvPicPr>
          <p:cNvPr id="10" name="Picture 9"/>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740650" y="0"/>
            <a:ext cx="1317625"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7722691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4">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p:cNvSpPr>
            <a:spLocks noGrp="1" noChangeArrowheads="1"/>
          </p:cNvSpPr>
          <p:nvPr>
            <p:ph type="title"/>
          </p:nvPr>
        </p:nvSpPr>
        <p:spPr>
          <a:xfrm>
            <a:off x="914400" y="274638"/>
            <a:ext cx="7772400" cy="1425575"/>
          </a:xfrm>
        </p:spPr>
        <p:txBody>
          <a:bodyPr/>
          <a:lstStyle/>
          <a:p>
            <a:pPr eaLnBrk="1" hangingPunct="1"/>
            <a:r>
              <a:rPr lang="en-GB" sz="2600" smtClean="0"/>
              <a:t>The dimension that distinguishes learning organisations from more traditional organizations is the mastery of certain basic disciplines or ‘component technologies’.</a:t>
            </a:r>
          </a:p>
        </p:txBody>
      </p:sp>
      <p:sp>
        <p:nvSpPr>
          <p:cNvPr id="11267" name="Rectangle 3"/>
          <p:cNvSpPr>
            <a:spLocks noGrp="1" noChangeArrowheads="1"/>
          </p:cNvSpPr>
          <p:nvPr>
            <p:ph idx="1"/>
          </p:nvPr>
        </p:nvSpPr>
        <p:spPr>
          <a:xfrm>
            <a:off x="914400" y="1989138"/>
            <a:ext cx="7772400" cy="4030662"/>
          </a:xfrm>
        </p:spPr>
        <p:txBody>
          <a:bodyPr>
            <a:normAutofit lnSpcReduction="10000"/>
          </a:bodyPr>
          <a:lstStyle/>
          <a:p>
            <a:pPr eaLnBrk="1" hangingPunct="1">
              <a:lnSpc>
                <a:spcPct val="90000"/>
              </a:lnSpc>
            </a:pPr>
            <a:r>
              <a:rPr lang="en-GB" smtClean="0"/>
              <a:t>The five that Peter Senge identifies are said to be converging to innovate learning organizations. They are:</a:t>
            </a:r>
          </a:p>
          <a:p>
            <a:pPr eaLnBrk="1" hangingPunct="1">
              <a:lnSpc>
                <a:spcPct val="90000"/>
              </a:lnSpc>
            </a:pPr>
            <a:r>
              <a:rPr lang="en-GB" smtClean="0"/>
              <a:t>Systems thinking (the fifth discipline)</a:t>
            </a:r>
          </a:p>
          <a:p>
            <a:pPr eaLnBrk="1" hangingPunct="1">
              <a:lnSpc>
                <a:spcPct val="90000"/>
              </a:lnSpc>
            </a:pPr>
            <a:r>
              <a:rPr lang="en-GB" smtClean="0"/>
              <a:t>Personal mastery</a:t>
            </a:r>
          </a:p>
          <a:p>
            <a:pPr eaLnBrk="1" hangingPunct="1">
              <a:lnSpc>
                <a:spcPct val="90000"/>
              </a:lnSpc>
            </a:pPr>
            <a:r>
              <a:rPr lang="en-GB" smtClean="0"/>
              <a:t>Mental models</a:t>
            </a:r>
          </a:p>
          <a:p>
            <a:pPr eaLnBrk="1" hangingPunct="1">
              <a:lnSpc>
                <a:spcPct val="90000"/>
              </a:lnSpc>
            </a:pPr>
            <a:r>
              <a:rPr lang="en-GB" smtClean="0"/>
              <a:t>Building shared vision</a:t>
            </a:r>
          </a:p>
          <a:p>
            <a:pPr eaLnBrk="1" hangingPunct="1">
              <a:lnSpc>
                <a:spcPct val="90000"/>
              </a:lnSpc>
            </a:pPr>
            <a:r>
              <a:rPr lang="en-GB" smtClean="0"/>
              <a:t>Team learning</a:t>
            </a:r>
          </a:p>
        </p:txBody>
      </p:sp>
      <p:pic>
        <p:nvPicPr>
          <p:cNvPr id="4"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740650" y="0"/>
            <a:ext cx="1317625"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3"/>
          <p:cNvSpPr>
            <a:spLocks noGrp="1" noChangeArrowheads="1"/>
          </p:cNvSpPr>
          <p:nvPr>
            <p:ph idx="1"/>
          </p:nvPr>
        </p:nvSpPr>
        <p:spPr>
          <a:xfrm>
            <a:off x="683568" y="836712"/>
            <a:ext cx="7772400" cy="5759450"/>
          </a:xfrm>
        </p:spPr>
        <p:txBody>
          <a:bodyPr/>
          <a:lstStyle/>
          <a:p>
            <a:pPr eaLnBrk="1" hangingPunct="1">
              <a:lnSpc>
                <a:spcPct val="80000"/>
              </a:lnSpc>
            </a:pPr>
            <a:r>
              <a:rPr lang="en-GB" sz="2400" b="1" dirty="0" smtClean="0"/>
              <a:t>Systems thinking </a:t>
            </a:r>
            <a:r>
              <a:rPr lang="en-GB" sz="2400" dirty="0" smtClean="0"/>
              <a:t>is a conceptual framework, a body of knowledge and tools that has been developed over the past fifty years, to make the full patterns clearer, and to help us see how to change them effectively. </a:t>
            </a:r>
          </a:p>
          <a:p>
            <a:pPr eaLnBrk="1" hangingPunct="1">
              <a:lnSpc>
                <a:spcPct val="80000"/>
              </a:lnSpc>
              <a:buNone/>
            </a:pPr>
            <a:endParaRPr lang="en-GB" sz="2400" dirty="0" smtClean="0"/>
          </a:p>
          <a:p>
            <a:pPr eaLnBrk="1" hangingPunct="1">
              <a:lnSpc>
                <a:spcPct val="80000"/>
              </a:lnSpc>
            </a:pPr>
            <a:r>
              <a:rPr lang="en-GB" sz="2400" dirty="0" smtClean="0"/>
              <a:t>The essence of the discipline of systems thinking lies in a shift of mind: </a:t>
            </a:r>
          </a:p>
          <a:p>
            <a:pPr lvl="1" eaLnBrk="1" hangingPunct="1">
              <a:lnSpc>
                <a:spcPct val="80000"/>
              </a:lnSpc>
            </a:pPr>
            <a:r>
              <a:rPr lang="en-GB" sz="2400" dirty="0" smtClean="0"/>
              <a:t>seeing interrelationships rather than linear cause-effect chains, and </a:t>
            </a:r>
          </a:p>
          <a:p>
            <a:pPr lvl="1" eaLnBrk="1" hangingPunct="1">
              <a:lnSpc>
                <a:spcPct val="80000"/>
              </a:lnSpc>
            </a:pPr>
            <a:r>
              <a:rPr lang="en-GB" sz="2400" dirty="0" smtClean="0"/>
              <a:t>seeing processes of change rather than snapshots</a:t>
            </a:r>
          </a:p>
          <a:p>
            <a:pPr lvl="1" eaLnBrk="1" hangingPunct="1">
              <a:lnSpc>
                <a:spcPct val="80000"/>
              </a:lnSpc>
              <a:buNone/>
            </a:pPr>
            <a:r>
              <a:rPr lang="en-GB" sz="2400" dirty="0" smtClean="0"/>
              <a:t> </a:t>
            </a:r>
          </a:p>
          <a:p>
            <a:pPr eaLnBrk="1" hangingPunct="1">
              <a:lnSpc>
                <a:spcPct val="80000"/>
              </a:lnSpc>
            </a:pPr>
            <a:r>
              <a:rPr lang="en-GB" sz="2400" dirty="0" smtClean="0"/>
              <a:t>Systems thinking is based on system dynamics; it is highly conceptual; it provides ways of understanding practical business issues; it looks at systems in terms of particular types of cycles (archetypes); and it includes explicit system modelling of complex issues. </a:t>
            </a:r>
          </a:p>
          <a:p>
            <a:pPr eaLnBrk="1" hangingPunct="1">
              <a:lnSpc>
                <a:spcPct val="80000"/>
              </a:lnSpc>
            </a:pPr>
            <a:endParaRPr lang="en-GB" sz="2400" dirty="0" smtClean="0"/>
          </a:p>
        </p:txBody>
      </p:sp>
      <p:pic>
        <p:nvPicPr>
          <p:cNvPr id="3"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740650" y="0"/>
            <a:ext cx="1317625"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p:cNvSpPr>
            <a:spLocks noGrp="1" noChangeArrowheads="1"/>
          </p:cNvSpPr>
          <p:nvPr>
            <p:ph type="title"/>
          </p:nvPr>
        </p:nvSpPr>
        <p:spPr/>
        <p:txBody>
          <a:bodyPr/>
          <a:lstStyle/>
          <a:p>
            <a:pPr eaLnBrk="1" hangingPunct="1"/>
            <a:r>
              <a:rPr lang="en-GB" smtClean="0"/>
              <a:t>Personal Mastery</a:t>
            </a:r>
          </a:p>
        </p:txBody>
      </p:sp>
      <p:sp>
        <p:nvSpPr>
          <p:cNvPr id="13315" name="Rectangle 3"/>
          <p:cNvSpPr>
            <a:spLocks noGrp="1" noChangeArrowheads="1"/>
          </p:cNvSpPr>
          <p:nvPr>
            <p:ph idx="1"/>
          </p:nvPr>
        </p:nvSpPr>
        <p:spPr/>
        <p:txBody>
          <a:bodyPr/>
          <a:lstStyle/>
          <a:p>
            <a:pPr eaLnBrk="1" hangingPunct="1">
              <a:lnSpc>
                <a:spcPct val="90000"/>
              </a:lnSpc>
            </a:pPr>
            <a:r>
              <a:rPr lang="en-GB" sz="2400" dirty="0" smtClean="0"/>
              <a:t>Organizations learn only through individuals who learn. Individual learning does not guarantee organizational learning. But without it no organizational learning occurs’ (</a:t>
            </a:r>
            <a:r>
              <a:rPr lang="en-GB" sz="2400" dirty="0" err="1" smtClean="0"/>
              <a:t>Senge</a:t>
            </a:r>
            <a:r>
              <a:rPr lang="en-GB" sz="2400" dirty="0" smtClean="0"/>
              <a:t> 1990: 139). </a:t>
            </a:r>
          </a:p>
          <a:p>
            <a:pPr eaLnBrk="1" hangingPunct="1">
              <a:lnSpc>
                <a:spcPct val="90000"/>
              </a:lnSpc>
            </a:pPr>
            <a:r>
              <a:rPr lang="en-GB" sz="2400" dirty="0" smtClean="0"/>
              <a:t>Personal mastery is the discipline of ‘continually clarifying and deepening our personal vision, of focusing our energies, of developing patience, and of seeing reality objectively’ (</a:t>
            </a:r>
            <a:r>
              <a:rPr lang="en-GB" sz="2400" i="1" dirty="0" smtClean="0"/>
              <a:t>ibid.</a:t>
            </a:r>
            <a:r>
              <a:rPr lang="en-GB" sz="2400" dirty="0" smtClean="0"/>
              <a:t>: 7). It goes beyond competence and skills, although it involves them. It goes beyond spiritual opening, although it involves spiritual growth. </a:t>
            </a:r>
          </a:p>
          <a:p>
            <a:pPr eaLnBrk="1" hangingPunct="1">
              <a:lnSpc>
                <a:spcPct val="90000"/>
              </a:lnSpc>
            </a:pPr>
            <a:r>
              <a:rPr lang="en-GB" sz="2400" dirty="0" smtClean="0"/>
              <a:t>Mastery is seen as a special kind of proficiency. It is not about dominance, but rather about calling. Vision is vocation rather than simply just a good idea. </a:t>
            </a:r>
          </a:p>
        </p:txBody>
      </p:sp>
      <p:pic>
        <p:nvPicPr>
          <p:cNvPr id="4"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740650" y="0"/>
            <a:ext cx="1317625"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p:cNvSpPr>
            <a:spLocks noGrp="1" noChangeArrowheads="1"/>
          </p:cNvSpPr>
          <p:nvPr>
            <p:ph type="title"/>
          </p:nvPr>
        </p:nvSpPr>
        <p:spPr/>
        <p:txBody>
          <a:bodyPr/>
          <a:lstStyle/>
          <a:p>
            <a:pPr eaLnBrk="1" hangingPunct="1"/>
            <a:r>
              <a:rPr lang="en-GB" dirty="0" smtClean="0"/>
              <a:t>Personal mastery</a:t>
            </a:r>
          </a:p>
        </p:txBody>
      </p:sp>
      <p:sp>
        <p:nvSpPr>
          <p:cNvPr id="14339" name="Rectangle 3"/>
          <p:cNvSpPr>
            <a:spLocks noGrp="1" noChangeArrowheads="1"/>
          </p:cNvSpPr>
          <p:nvPr>
            <p:ph idx="1"/>
          </p:nvPr>
        </p:nvSpPr>
        <p:spPr/>
        <p:txBody>
          <a:bodyPr/>
          <a:lstStyle/>
          <a:p>
            <a:pPr eaLnBrk="1" hangingPunct="1">
              <a:lnSpc>
                <a:spcPct val="90000"/>
              </a:lnSpc>
            </a:pPr>
            <a:r>
              <a:rPr lang="en-GB" i="1" smtClean="0"/>
              <a:t>is the discipline of continually clarifying and deepening our personal vision, of focusing our energies, of developing patience, and of seeing reality objectively.</a:t>
            </a:r>
            <a:r>
              <a:rPr lang="en-GB" smtClean="0"/>
              <a:t> </a:t>
            </a:r>
          </a:p>
          <a:p>
            <a:pPr eaLnBrk="1" hangingPunct="1">
              <a:lnSpc>
                <a:spcPct val="90000"/>
              </a:lnSpc>
            </a:pPr>
            <a:endParaRPr lang="en-GB" smtClean="0"/>
          </a:p>
          <a:p>
            <a:pPr eaLnBrk="1" hangingPunct="1">
              <a:lnSpc>
                <a:spcPct val="90000"/>
              </a:lnSpc>
            </a:pPr>
            <a:r>
              <a:rPr lang="en-GB" smtClean="0"/>
              <a:t>People creating the results in life that they truly seek. This is where the spirit of the learning organization is from. </a:t>
            </a:r>
          </a:p>
          <a:p>
            <a:pPr eaLnBrk="1" hangingPunct="1">
              <a:lnSpc>
                <a:spcPct val="90000"/>
              </a:lnSpc>
            </a:pPr>
            <a:endParaRPr lang="en-GB" smtClean="0"/>
          </a:p>
        </p:txBody>
      </p:sp>
      <p:pic>
        <p:nvPicPr>
          <p:cNvPr id="4"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740650" y="0"/>
            <a:ext cx="1317625"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p:cNvSpPr>
            <a:spLocks noGrp="1" noChangeArrowheads="1"/>
          </p:cNvSpPr>
          <p:nvPr>
            <p:ph type="title"/>
          </p:nvPr>
        </p:nvSpPr>
        <p:spPr/>
        <p:txBody>
          <a:bodyPr/>
          <a:lstStyle/>
          <a:p>
            <a:pPr eaLnBrk="1" hangingPunct="1"/>
            <a:r>
              <a:rPr lang="en-GB" smtClean="0"/>
              <a:t>Mental models</a:t>
            </a:r>
          </a:p>
        </p:txBody>
      </p:sp>
      <p:sp>
        <p:nvSpPr>
          <p:cNvPr id="15363" name="Rectangle 3"/>
          <p:cNvSpPr>
            <a:spLocks noGrp="1" noChangeArrowheads="1"/>
          </p:cNvSpPr>
          <p:nvPr>
            <p:ph idx="1"/>
          </p:nvPr>
        </p:nvSpPr>
        <p:spPr/>
        <p:txBody>
          <a:bodyPr/>
          <a:lstStyle/>
          <a:p>
            <a:pPr eaLnBrk="1" hangingPunct="1"/>
            <a:r>
              <a:rPr lang="en-GB" sz="2800" smtClean="0"/>
              <a:t>The discipline of mental models starts with turning the mirror inward; learning to unearth our internal pictures of the world, to bring them to the surface and hold them rigorously to scrutiny. It also includes the ability to carry on ‘learningful’ conversations that balance inquiry and advocacy, where people expose their own thinking effectively and make that thinking open to the influence of others. (Senge 1990: 9)</a:t>
            </a:r>
          </a:p>
        </p:txBody>
      </p:sp>
      <p:pic>
        <p:nvPicPr>
          <p:cNvPr id="4"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740650" y="0"/>
            <a:ext cx="1317625"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p:cNvSpPr>
            <a:spLocks noGrp="1" noChangeArrowheads="1"/>
          </p:cNvSpPr>
          <p:nvPr>
            <p:ph type="title"/>
          </p:nvPr>
        </p:nvSpPr>
        <p:spPr/>
        <p:txBody>
          <a:bodyPr/>
          <a:lstStyle/>
          <a:p>
            <a:pPr eaLnBrk="1" hangingPunct="1"/>
            <a:r>
              <a:rPr lang="en-GB" smtClean="0"/>
              <a:t>Mental models…</a:t>
            </a:r>
          </a:p>
        </p:txBody>
      </p:sp>
      <p:sp>
        <p:nvSpPr>
          <p:cNvPr id="16387" name="Rectangle 3"/>
          <p:cNvSpPr>
            <a:spLocks noGrp="1" noChangeArrowheads="1"/>
          </p:cNvSpPr>
          <p:nvPr>
            <p:ph idx="1"/>
          </p:nvPr>
        </p:nvSpPr>
        <p:spPr/>
        <p:txBody>
          <a:bodyPr/>
          <a:lstStyle/>
          <a:p>
            <a:pPr eaLnBrk="1" hangingPunct="1"/>
            <a:r>
              <a:rPr lang="en-GB" smtClean="0"/>
              <a:t>are deeply ingrained assumptions, generalizations, or even pictures or images that influence how we understand the world and how we take action. </a:t>
            </a:r>
          </a:p>
        </p:txBody>
      </p:sp>
      <p:pic>
        <p:nvPicPr>
          <p:cNvPr id="4"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740650" y="0"/>
            <a:ext cx="1317625"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p:cNvSpPr>
            <a:spLocks noGrp="1" noChangeArrowheads="1"/>
          </p:cNvSpPr>
          <p:nvPr>
            <p:ph type="title"/>
          </p:nvPr>
        </p:nvSpPr>
        <p:spPr/>
        <p:txBody>
          <a:bodyPr/>
          <a:lstStyle/>
          <a:p>
            <a:pPr eaLnBrk="1" hangingPunct="1"/>
            <a:r>
              <a:rPr lang="en-GB" smtClean="0"/>
              <a:t>Building shared vision</a:t>
            </a:r>
          </a:p>
        </p:txBody>
      </p:sp>
      <p:sp>
        <p:nvSpPr>
          <p:cNvPr id="17411" name="Rectangle 3"/>
          <p:cNvSpPr>
            <a:spLocks noGrp="1" noChangeArrowheads="1"/>
          </p:cNvSpPr>
          <p:nvPr>
            <p:ph idx="1"/>
          </p:nvPr>
        </p:nvSpPr>
        <p:spPr/>
        <p:txBody>
          <a:bodyPr/>
          <a:lstStyle/>
          <a:p>
            <a:pPr eaLnBrk="1" hangingPunct="1"/>
            <a:r>
              <a:rPr lang="en-GB" dirty="0" smtClean="0"/>
              <a:t>The practice of shared vision involves the skills of unearthing shared ‘pictures of the future’ that foster genuine commitment and enrolment rather than compliance. In mastering this discipline, leaders learn the counter-productiveness of trying to dictate a vision, no matter how heartfelt. </a:t>
            </a:r>
            <a:r>
              <a:rPr lang="en-GB" sz="2800" dirty="0" smtClean="0"/>
              <a:t>(</a:t>
            </a:r>
            <a:r>
              <a:rPr lang="en-GB" sz="2800" dirty="0" err="1" smtClean="0"/>
              <a:t>Senge</a:t>
            </a:r>
            <a:r>
              <a:rPr lang="en-GB" sz="2800" dirty="0" smtClean="0"/>
              <a:t> 1990: 9)</a:t>
            </a:r>
          </a:p>
        </p:txBody>
      </p:sp>
      <p:pic>
        <p:nvPicPr>
          <p:cNvPr id="4"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740650" y="0"/>
            <a:ext cx="1317625"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p:cNvSpPr>
            <a:spLocks noGrp="1" noChangeArrowheads="1"/>
          </p:cNvSpPr>
          <p:nvPr>
            <p:ph type="title"/>
          </p:nvPr>
        </p:nvSpPr>
        <p:spPr/>
        <p:txBody>
          <a:bodyPr/>
          <a:lstStyle/>
          <a:p>
            <a:pPr eaLnBrk="1" hangingPunct="1"/>
            <a:r>
              <a:rPr lang="en-GB" i="1" smtClean="0"/>
              <a:t>The practice of shared vision…</a:t>
            </a:r>
          </a:p>
        </p:txBody>
      </p:sp>
      <p:sp>
        <p:nvSpPr>
          <p:cNvPr id="18435" name="Rectangle 3"/>
          <p:cNvSpPr>
            <a:spLocks noGrp="1" noChangeArrowheads="1"/>
          </p:cNvSpPr>
          <p:nvPr>
            <p:ph idx="1"/>
          </p:nvPr>
        </p:nvSpPr>
        <p:spPr/>
        <p:txBody>
          <a:bodyPr/>
          <a:lstStyle/>
          <a:p>
            <a:pPr eaLnBrk="1" hangingPunct="1"/>
            <a:r>
              <a:rPr lang="en-GB" i="1" smtClean="0"/>
              <a:t>involves the skills of unearthing shared "pictures of the future" that foster genuine commitment and enrollment rather than compliance.</a:t>
            </a:r>
            <a:r>
              <a:rPr lang="en-GB" smtClean="0"/>
              <a:t> </a:t>
            </a:r>
          </a:p>
          <a:p>
            <a:pPr eaLnBrk="1" hangingPunct="1"/>
            <a:endParaRPr lang="en-GB" smtClean="0"/>
          </a:p>
          <a:p>
            <a:pPr eaLnBrk="1" hangingPunct="1"/>
            <a:r>
              <a:rPr lang="en-GB" smtClean="0"/>
              <a:t>Openness </a:t>
            </a:r>
          </a:p>
          <a:p>
            <a:pPr eaLnBrk="1" hangingPunct="1"/>
            <a:r>
              <a:rPr lang="en-GB" smtClean="0"/>
              <a:t>Pictures of the future </a:t>
            </a:r>
          </a:p>
          <a:p>
            <a:pPr eaLnBrk="1" hangingPunct="1"/>
            <a:endParaRPr lang="en-GB" smtClean="0"/>
          </a:p>
        </p:txBody>
      </p:sp>
      <p:pic>
        <p:nvPicPr>
          <p:cNvPr id="4"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740650" y="0"/>
            <a:ext cx="1317625"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p:cNvSpPr>
            <a:spLocks noGrp="1" noChangeArrowheads="1"/>
          </p:cNvSpPr>
          <p:nvPr>
            <p:ph type="title"/>
          </p:nvPr>
        </p:nvSpPr>
        <p:spPr/>
        <p:txBody>
          <a:bodyPr/>
          <a:lstStyle/>
          <a:p>
            <a:pPr eaLnBrk="1" hangingPunct="1"/>
            <a:r>
              <a:rPr lang="en-GB" smtClean="0"/>
              <a:t>Team learning</a:t>
            </a:r>
          </a:p>
        </p:txBody>
      </p:sp>
      <p:sp>
        <p:nvSpPr>
          <p:cNvPr id="19459" name="Rectangle 3"/>
          <p:cNvSpPr>
            <a:spLocks noGrp="1" noChangeArrowheads="1"/>
          </p:cNvSpPr>
          <p:nvPr>
            <p:ph idx="1"/>
          </p:nvPr>
        </p:nvSpPr>
        <p:spPr/>
        <p:txBody>
          <a:bodyPr/>
          <a:lstStyle/>
          <a:p>
            <a:pPr eaLnBrk="1" hangingPunct="1">
              <a:lnSpc>
                <a:spcPct val="90000"/>
              </a:lnSpc>
            </a:pPr>
            <a:r>
              <a:rPr lang="en-GB" sz="2800" dirty="0" smtClean="0"/>
              <a:t>‘the process of aligning and developing the capacities of a team to create the results its members truly desire’ (</a:t>
            </a:r>
            <a:r>
              <a:rPr lang="en-GB" sz="2800" dirty="0" err="1" smtClean="0"/>
              <a:t>Senge</a:t>
            </a:r>
            <a:r>
              <a:rPr lang="en-GB" sz="2800" dirty="0" smtClean="0"/>
              <a:t> 1990: 236). </a:t>
            </a:r>
          </a:p>
          <a:p>
            <a:pPr eaLnBrk="1" hangingPunct="1">
              <a:lnSpc>
                <a:spcPct val="90000"/>
              </a:lnSpc>
            </a:pPr>
            <a:r>
              <a:rPr lang="en-GB" sz="2800" dirty="0" smtClean="0"/>
              <a:t>It builds on personal mastery and shared vision – but these are not enough. People need to be able to act together. When teams learn together, Peter </a:t>
            </a:r>
            <a:r>
              <a:rPr lang="en-GB" sz="2800" dirty="0" err="1" smtClean="0"/>
              <a:t>Senge</a:t>
            </a:r>
            <a:r>
              <a:rPr lang="en-GB" sz="2800" dirty="0" smtClean="0"/>
              <a:t> suggests, not only can there be good results for the organization, members will grow more rapidly than could have occurred otherwise. </a:t>
            </a:r>
          </a:p>
        </p:txBody>
      </p:sp>
      <p:pic>
        <p:nvPicPr>
          <p:cNvPr id="4"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740650" y="0"/>
            <a:ext cx="1317625"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a:xfrm>
            <a:off x="467544" y="404664"/>
            <a:ext cx="8229600" cy="1143000"/>
          </a:xfrm>
        </p:spPr>
        <p:txBody>
          <a:bodyPr>
            <a:normAutofit fontScale="90000"/>
          </a:bodyPr>
          <a:lstStyle/>
          <a:p>
            <a:pPr eaLnBrk="1" fontAlgn="auto" hangingPunct="1">
              <a:spcAft>
                <a:spcPts val="0"/>
              </a:spcAft>
              <a:defRPr/>
            </a:pPr>
            <a:r>
              <a:rPr lang="en-GB" dirty="0" smtClean="0"/>
              <a:t>The discipline of team learning starts with "dialogue,"</a:t>
            </a:r>
          </a:p>
        </p:txBody>
      </p:sp>
      <p:sp>
        <p:nvSpPr>
          <p:cNvPr id="20483" name="Rectangle 3"/>
          <p:cNvSpPr>
            <a:spLocks noGrp="1" noChangeArrowheads="1"/>
          </p:cNvSpPr>
          <p:nvPr>
            <p:ph idx="1"/>
          </p:nvPr>
        </p:nvSpPr>
        <p:spPr>
          <a:xfrm>
            <a:off x="467544" y="1916832"/>
            <a:ext cx="8229600" cy="4525963"/>
          </a:xfrm>
        </p:spPr>
        <p:txBody>
          <a:bodyPr/>
          <a:lstStyle/>
          <a:p>
            <a:pPr eaLnBrk="1" hangingPunct="1">
              <a:lnSpc>
                <a:spcPct val="90000"/>
              </a:lnSpc>
            </a:pPr>
            <a:r>
              <a:rPr lang="en-GB" sz="2800" i="1" dirty="0" smtClean="0"/>
              <a:t>the capacity of members of a team to suspend assumptions and enter into a genuine "thinking together." The discipline of dialogue also involves learning how to recognize the patterns of interaction in teams that undermine learning. The patterns of defensiveness are often deeply engrained in how a team operates. If unrecognized, they undermine learning. If recognized and surfaced creatively, they can actually accelerate learning.</a:t>
            </a:r>
          </a:p>
        </p:txBody>
      </p:sp>
      <p:pic>
        <p:nvPicPr>
          <p:cNvPr id="4"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740650" y="0"/>
            <a:ext cx="1317625"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Grp="1" noChangeArrowheads="1"/>
          </p:cNvSpPr>
          <p:nvPr>
            <p:ph type="title"/>
          </p:nvPr>
        </p:nvSpPr>
        <p:spPr>
          <a:xfrm>
            <a:off x="467544" y="502660"/>
            <a:ext cx="8229600" cy="1143000"/>
          </a:xfrm>
        </p:spPr>
        <p:txBody>
          <a:bodyPr>
            <a:normAutofit fontScale="90000"/>
          </a:bodyPr>
          <a:lstStyle/>
          <a:p>
            <a:pPr eaLnBrk="1" fontAlgn="auto" hangingPunct="1">
              <a:spcAft>
                <a:spcPts val="0"/>
              </a:spcAft>
              <a:defRPr/>
            </a:pPr>
            <a:r>
              <a:rPr lang="en-GB" dirty="0" smtClean="0"/>
              <a:t>David </a:t>
            </a:r>
            <a:r>
              <a:rPr lang="en-GB" dirty="0" err="1" smtClean="0"/>
              <a:t>Bohm's</a:t>
            </a:r>
            <a:r>
              <a:rPr lang="en-GB" dirty="0" smtClean="0"/>
              <a:t> necessary conditions for dialogue are as follows: </a:t>
            </a:r>
          </a:p>
        </p:txBody>
      </p:sp>
      <p:sp>
        <p:nvSpPr>
          <p:cNvPr id="21507" name="Rectangle 3"/>
          <p:cNvSpPr>
            <a:spLocks noGrp="1" noChangeArrowheads="1"/>
          </p:cNvSpPr>
          <p:nvPr>
            <p:ph idx="1"/>
          </p:nvPr>
        </p:nvSpPr>
        <p:spPr>
          <a:xfrm>
            <a:off x="395536" y="1844824"/>
            <a:ext cx="8229600" cy="4525963"/>
          </a:xfrm>
        </p:spPr>
        <p:txBody>
          <a:bodyPr/>
          <a:lstStyle/>
          <a:p>
            <a:pPr eaLnBrk="1" hangingPunct="1"/>
            <a:r>
              <a:rPr lang="en-GB" i="1" dirty="0" smtClean="0"/>
              <a:t>all participants must "suspend" their assumptions, literally to hold them "as suspended before us"; </a:t>
            </a:r>
          </a:p>
          <a:p>
            <a:pPr eaLnBrk="1" hangingPunct="1"/>
            <a:r>
              <a:rPr lang="en-GB" i="1" dirty="0" smtClean="0"/>
              <a:t>all participants must regard one another as colleagues; </a:t>
            </a:r>
          </a:p>
          <a:p>
            <a:pPr eaLnBrk="1" hangingPunct="1"/>
            <a:r>
              <a:rPr lang="en-GB" i="1" dirty="0" smtClean="0"/>
              <a:t>there must be a "facilitator" who "holds the context" of dialogue. </a:t>
            </a:r>
            <a:endParaRPr lang="en-GB" dirty="0" smtClean="0"/>
          </a:p>
          <a:p>
            <a:pPr eaLnBrk="1" hangingPunct="1"/>
            <a:endParaRPr lang="en-GB" dirty="0" smtClean="0"/>
          </a:p>
        </p:txBody>
      </p:sp>
      <p:pic>
        <p:nvPicPr>
          <p:cNvPr id="4"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740650" y="0"/>
            <a:ext cx="1317625"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p:cNvSpPr>
            <a:spLocks noGrp="1" noChangeArrowheads="1"/>
          </p:cNvSpPr>
          <p:nvPr>
            <p:ph type="title"/>
          </p:nvPr>
        </p:nvSpPr>
        <p:spPr>
          <a:xfrm>
            <a:off x="467544" y="485407"/>
            <a:ext cx="8229600" cy="1143000"/>
          </a:xfrm>
        </p:spPr>
        <p:txBody>
          <a:bodyPr>
            <a:normAutofit fontScale="90000"/>
          </a:bodyPr>
          <a:lstStyle/>
          <a:p>
            <a:pPr eaLnBrk="1" fontAlgn="auto" hangingPunct="1">
              <a:spcAft>
                <a:spcPts val="0"/>
              </a:spcAft>
              <a:defRPr/>
            </a:pPr>
            <a:r>
              <a:rPr lang="en-GB" sz="3600" dirty="0" err="1" smtClean="0"/>
              <a:t>Dr.</a:t>
            </a:r>
            <a:r>
              <a:rPr lang="en-GB" sz="3600" dirty="0" smtClean="0"/>
              <a:t> Isaacs (1993) mentions these first steps and four </a:t>
            </a:r>
            <a:r>
              <a:rPr lang="en-GB" sz="3600" i="1" dirty="0" smtClean="0"/>
              <a:t>Levels and Stages of Dialogue</a:t>
            </a:r>
            <a:r>
              <a:rPr lang="en-GB" sz="3600" dirty="0" smtClean="0"/>
              <a:t>.</a:t>
            </a:r>
            <a:r>
              <a:rPr lang="en-GB" dirty="0" smtClean="0"/>
              <a:t> </a:t>
            </a:r>
          </a:p>
        </p:txBody>
      </p:sp>
      <p:sp>
        <p:nvSpPr>
          <p:cNvPr id="22531" name="Rectangle 3"/>
          <p:cNvSpPr>
            <a:spLocks noGrp="1" noChangeArrowheads="1"/>
          </p:cNvSpPr>
          <p:nvPr>
            <p:ph idx="1"/>
          </p:nvPr>
        </p:nvSpPr>
        <p:spPr>
          <a:xfrm>
            <a:off x="467544" y="1916832"/>
            <a:ext cx="8229600" cy="4525963"/>
          </a:xfrm>
        </p:spPr>
        <p:txBody>
          <a:bodyPr/>
          <a:lstStyle/>
          <a:p>
            <a:pPr eaLnBrk="1" hangingPunct="1"/>
            <a:r>
              <a:rPr lang="en-GB" dirty="0" smtClean="0"/>
              <a:t>Early requirement </a:t>
            </a:r>
          </a:p>
          <a:p>
            <a:pPr eaLnBrk="1" hangingPunct="1"/>
            <a:r>
              <a:rPr lang="en-GB" dirty="0" smtClean="0"/>
              <a:t>Willingness to loose grip of certainty</a:t>
            </a:r>
          </a:p>
          <a:p>
            <a:pPr eaLnBrk="1" hangingPunct="1"/>
            <a:r>
              <a:rPr lang="en-GB" dirty="0" smtClean="0"/>
              <a:t>Shared field – exchange of meaning and information</a:t>
            </a:r>
          </a:p>
          <a:p>
            <a:pPr eaLnBrk="1" hangingPunct="1"/>
            <a:r>
              <a:rPr lang="en-GB" dirty="0" smtClean="0"/>
              <a:t>Deep and challenging crisis (recognition of fragmentation and separation)</a:t>
            </a:r>
          </a:p>
        </p:txBody>
      </p:sp>
      <p:pic>
        <p:nvPicPr>
          <p:cNvPr id="4"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740650" y="0"/>
            <a:ext cx="1317625"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p:cNvSpPr>
            <a:spLocks noGrp="1" noChangeArrowheads="1"/>
          </p:cNvSpPr>
          <p:nvPr>
            <p:ph type="title"/>
          </p:nvPr>
        </p:nvSpPr>
        <p:spPr>
          <a:xfrm>
            <a:off x="467544" y="404664"/>
            <a:ext cx="8229600" cy="1143000"/>
          </a:xfrm>
        </p:spPr>
        <p:txBody>
          <a:bodyPr/>
          <a:lstStyle/>
          <a:p>
            <a:pPr eaLnBrk="1" hangingPunct="1"/>
            <a:r>
              <a:rPr lang="en-GB" dirty="0" smtClean="0"/>
              <a:t>Importance of the 5</a:t>
            </a:r>
            <a:r>
              <a:rPr lang="en-GB" baseline="30000" dirty="0" smtClean="0"/>
              <a:t>th</a:t>
            </a:r>
            <a:r>
              <a:rPr lang="en-GB" dirty="0" smtClean="0"/>
              <a:t> discipline</a:t>
            </a:r>
          </a:p>
        </p:txBody>
      </p:sp>
      <p:sp>
        <p:nvSpPr>
          <p:cNvPr id="23555" name="Rectangle 3"/>
          <p:cNvSpPr>
            <a:spLocks noGrp="1" noChangeArrowheads="1"/>
          </p:cNvSpPr>
          <p:nvPr>
            <p:ph idx="1"/>
          </p:nvPr>
        </p:nvSpPr>
        <p:spPr>
          <a:xfrm>
            <a:off x="467544" y="1844824"/>
            <a:ext cx="8229600" cy="4525963"/>
          </a:xfrm>
        </p:spPr>
        <p:txBody>
          <a:bodyPr/>
          <a:lstStyle/>
          <a:p>
            <a:pPr eaLnBrk="1" hangingPunct="1">
              <a:lnSpc>
                <a:spcPct val="80000"/>
              </a:lnSpc>
            </a:pPr>
            <a:r>
              <a:rPr lang="en-GB" sz="2400" i="1" dirty="0" smtClean="0"/>
              <a:t>It is vital that the five disciplines develop as an ensemble. This is challenging because it is much harder to integrate new tools than simply apply them separately. But the payoffs are immense. </a:t>
            </a:r>
          </a:p>
          <a:p>
            <a:pPr eaLnBrk="1" hangingPunct="1">
              <a:lnSpc>
                <a:spcPct val="80000"/>
              </a:lnSpc>
            </a:pPr>
            <a:r>
              <a:rPr lang="en-GB" sz="2400" i="1" dirty="0" smtClean="0"/>
              <a:t>This is why systems thinking is the fifth discipline. It is the discipline that integrates the disciplines, fusing them into a coherent body of theory and practice. It keeps them from being separate gimmicks or the latest organization change fads. Without a systemic orientation, there is no motivation to look at how the disciplines interrelate. By enhancing each of the other disciplines, it continually reminds us that the whole can exceed the sum of its parts.</a:t>
            </a:r>
            <a:r>
              <a:rPr lang="en-GB" sz="2400" dirty="0" smtClean="0"/>
              <a:t> </a:t>
            </a:r>
          </a:p>
        </p:txBody>
      </p:sp>
      <p:pic>
        <p:nvPicPr>
          <p:cNvPr id="4"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740650" y="0"/>
            <a:ext cx="1317625"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p:cNvSpPr>
            <a:spLocks noGrp="1" noChangeArrowheads="1"/>
          </p:cNvSpPr>
          <p:nvPr>
            <p:ph type="title"/>
          </p:nvPr>
        </p:nvSpPr>
        <p:spPr/>
        <p:txBody>
          <a:bodyPr/>
          <a:lstStyle/>
          <a:p>
            <a:pPr eaLnBrk="1" hangingPunct="1"/>
            <a:r>
              <a:rPr lang="en-GB" sz="3200" b="1" smtClean="0"/>
              <a:t>The individual perspective …</a:t>
            </a:r>
          </a:p>
        </p:txBody>
      </p:sp>
      <p:sp>
        <p:nvSpPr>
          <p:cNvPr id="24579" name="Rectangle 3"/>
          <p:cNvSpPr>
            <a:spLocks noGrp="1" noChangeArrowheads="1"/>
          </p:cNvSpPr>
          <p:nvPr>
            <p:ph idx="1"/>
          </p:nvPr>
        </p:nvSpPr>
        <p:spPr/>
        <p:txBody>
          <a:bodyPr/>
          <a:lstStyle/>
          <a:p>
            <a:pPr eaLnBrk="1" hangingPunct="1">
              <a:lnSpc>
                <a:spcPct val="80000"/>
              </a:lnSpc>
            </a:pPr>
            <a:r>
              <a:rPr lang="en-GB" sz="2400" smtClean="0"/>
              <a:t>Individual learning should prepare the individual for being a part of the group (</a:t>
            </a:r>
            <a:r>
              <a:rPr lang="en-GB" sz="2400" i="1" smtClean="0"/>
              <a:t>personal mastery</a:t>
            </a:r>
            <a:r>
              <a:rPr lang="en-GB" sz="2400" smtClean="0"/>
              <a:t>), and what is learned needs to prepare receptivity to others' learning, experience, questions, and manner of thought (</a:t>
            </a:r>
            <a:r>
              <a:rPr lang="en-GB" sz="2400" i="1" smtClean="0"/>
              <a:t>mental models</a:t>
            </a:r>
            <a:r>
              <a:rPr lang="en-GB" sz="2400" smtClean="0"/>
              <a:t>). A viewpoint that is sufficient for understanding business cycles and system relationships is required for working with cycles and toward better relationships both of systems and with people (</a:t>
            </a:r>
            <a:r>
              <a:rPr lang="en-GB" sz="2400" i="1" smtClean="0"/>
              <a:t>systems thinking</a:t>
            </a:r>
            <a:r>
              <a:rPr lang="en-GB" sz="2400" smtClean="0"/>
              <a:t>). Without a guiding purpose and shared values (</a:t>
            </a:r>
            <a:r>
              <a:rPr lang="en-GB" sz="2400" i="1" smtClean="0"/>
              <a:t>shared vision</a:t>
            </a:r>
            <a:r>
              <a:rPr lang="en-GB" sz="2400" smtClean="0"/>
              <a:t>), corporate effort will have the Tower of Babel problem and the confusion resulting from different languages. For everyone to learn together (</a:t>
            </a:r>
            <a:r>
              <a:rPr lang="en-GB" sz="2400" i="1" smtClean="0"/>
              <a:t>team learning</a:t>
            </a:r>
            <a:r>
              <a:rPr lang="en-GB" sz="2400" smtClean="0"/>
              <a:t>), a receptive process of listening to one another is needed. </a:t>
            </a:r>
          </a:p>
        </p:txBody>
      </p:sp>
      <p:pic>
        <p:nvPicPr>
          <p:cNvPr id="4"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740650" y="0"/>
            <a:ext cx="1317625"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93</TotalTime>
  <Words>1521</Words>
  <Application>Microsoft Macintosh PowerPoint</Application>
  <PresentationFormat>On-screen Show (4:3)</PresentationFormat>
  <Paragraphs>100</Paragraphs>
  <Slides>22</Slides>
  <Notes>19</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22</vt:i4>
      </vt:variant>
    </vt:vector>
  </HeadingPairs>
  <TitlesOfParts>
    <vt:vector size="25" baseType="lpstr">
      <vt:lpstr>Calibri</vt:lpstr>
      <vt:lpstr>Arial</vt:lpstr>
      <vt:lpstr>Office Theme</vt:lpstr>
      <vt:lpstr>EMPL5002  Developing achievement &amp; workplace relationships</vt:lpstr>
      <vt:lpstr>Aims and objectives</vt:lpstr>
      <vt:lpstr>Peter Senge (1947)</vt:lpstr>
      <vt:lpstr>Peter Senge (1990)</vt:lpstr>
      <vt:lpstr>David Garvin (1996)…</vt:lpstr>
      <vt:lpstr>PowerPoint Presentation</vt:lpstr>
      <vt:lpstr>What are the benefits of a learning organisation? (LO)</vt:lpstr>
      <vt:lpstr>Benefits  of a LO</vt:lpstr>
      <vt:lpstr>The dimension that distinguishes learning organisations from more traditional organizations is the mastery of certain basic disciplines or ‘component technologies’.</vt:lpstr>
      <vt:lpstr>PowerPoint Presentation</vt:lpstr>
      <vt:lpstr>Personal Mastery</vt:lpstr>
      <vt:lpstr>Personal mastery</vt:lpstr>
      <vt:lpstr>Mental models</vt:lpstr>
      <vt:lpstr>Mental models…</vt:lpstr>
      <vt:lpstr>Building shared vision</vt:lpstr>
      <vt:lpstr>The practice of shared vision…</vt:lpstr>
      <vt:lpstr>Team learning</vt:lpstr>
      <vt:lpstr>The discipline of team learning starts with "dialogue,"</vt:lpstr>
      <vt:lpstr>David Bohm's necessary conditions for dialogue are as follows: </vt:lpstr>
      <vt:lpstr>Dr. Isaacs (1993) mentions these first steps and four Levels and Stages of Dialogue. </vt:lpstr>
      <vt:lpstr>Importance of the 5th discipline</vt:lpstr>
      <vt:lpstr>The individual perspective …</vt:lpstr>
    </vt:vector>
  </TitlesOfParts>
  <LinksUpToDate>false</LinksUpToDate>
  <SharedDoc>false</SharedDoc>
  <HyperlinksChanged>false</HyperlinksChanged>
  <AppVersion>15.0022</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Steve Emmens</dc:creator>
  <cp:lastModifiedBy>Andrew Maund</cp:lastModifiedBy>
  <cp:revision>12</cp:revision>
  <dcterms:created xsi:type="dcterms:W3CDTF">2011-06-23T09:06:05Z</dcterms:created>
  <dcterms:modified xsi:type="dcterms:W3CDTF">2016-06-29T14:55:51Z</dcterms:modified>
</cp:coreProperties>
</file>