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D7CCF-9784-9E43-81A2-7E6750BA64D8}" v="1" dt="2026-04-01T21:54:09.924"/>
    <p1510:client id="{1DF7E2BB-D0B3-3F67-BB7E-5DFBFB5D5FBA}" v="8" dt="2026-04-01T21:12:17.729"/>
    <p1510:client id="{328160AA-2E80-DAF1-011A-F6054612C8EF}" v="413" dt="2026-03-31T21:45:31.363"/>
    <p1510:client id="{6B87C024-6790-1F38-0A1D-26E1A27013D9}" v="52" dt="2026-04-01T19:22:01.011"/>
    <p1510:client id="{9F3EB862-B9AF-3896-19EE-75281653E0D6}" v="3" dt="2026-04-01T21:43:57.840"/>
    <p1510:client id="{AA2CF0E0-F0F9-4C7E-FB08-7A3292358BCB}" v="2" dt="2026-04-01T20:41:24.718"/>
    <p1510:client id="{C7E4ED4C-1537-3537-DA60-AEE616B94660}" v="37" dt="2026-04-01T22:21:33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Cogan (2245880)" userId="S::2245880@student.uwtsd.ac.uk::8fba9e88-eb60-4549-afeb-6025a3d46fbe" providerId="AD" clId="Web-{6B87C024-6790-1F38-0A1D-26E1A27013D9}"/>
    <pc:docChg chg="modSld">
      <pc:chgData name="Karen Cogan (2245880)" userId="S::2245880@student.uwtsd.ac.uk::8fba9e88-eb60-4549-afeb-6025a3d46fbe" providerId="AD" clId="Web-{6B87C024-6790-1F38-0A1D-26E1A27013D9}" dt="2026-04-01T19:22:01.011" v="51" actId="20577"/>
      <pc:docMkLst>
        <pc:docMk/>
      </pc:docMkLst>
      <pc:sldChg chg="modSp">
        <pc:chgData name="Karen Cogan (2245880)" userId="S::2245880@student.uwtsd.ac.uk::8fba9e88-eb60-4549-afeb-6025a3d46fbe" providerId="AD" clId="Web-{6B87C024-6790-1F38-0A1D-26E1A27013D9}" dt="2026-04-01T19:22:01.011" v="51" actId="20577"/>
        <pc:sldMkLst>
          <pc:docMk/>
          <pc:sldMk cId="109857222" sldId="256"/>
        </pc:sldMkLst>
        <pc:spChg chg="mod">
          <ac:chgData name="Karen Cogan (2245880)" userId="S::2245880@student.uwtsd.ac.uk::8fba9e88-eb60-4549-afeb-6025a3d46fbe" providerId="AD" clId="Web-{6B87C024-6790-1F38-0A1D-26E1A27013D9}" dt="2026-04-01T19:22:01.011" v="5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aren Cogan (2245880)" userId="S::2245880@student.uwtsd.ac.uk::8fba9e88-eb60-4549-afeb-6025a3d46fbe" providerId="AD" clId="Web-{16DD7CCF-9784-9E43-81A2-7E6750BA64D8}"/>
    <pc:docChg chg="modSld">
      <pc:chgData name="Karen Cogan (2245880)" userId="S::2245880@student.uwtsd.ac.uk::8fba9e88-eb60-4549-afeb-6025a3d46fbe" providerId="AD" clId="Web-{16DD7CCF-9784-9E43-81A2-7E6750BA64D8}" dt="2026-04-01T21:54:09.924" v="0"/>
      <pc:docMkLst>
        <pc:docMk/>
      </pc:docMkLst>
      <pc:sldChg chg="addSp modSp">
        <pc:chgData name="Karen Cogan (2245880)" userId="S::2245880@student.uwtsd.ac.uk::8fba9e88-eb60-4549-afeb-6025a3d46fbe" providerId="AD" clId="Web-{16DD7CCF-9784-9E43-81A2-7E6750BA64D8}" dt="2026-04-01T21:54:09.924" v="0"/>
        <pc:sldMkLst>
          <pc:docMk/>
          <pc:sldMk cId="109857222" sldId="256"/>
        </pc:sldMkLst>
        <pc:picChg chg="add mod">
          <ac:chgData name="Karen Cogan (2245880)" userId="S::2245880@student.uwtsd.ac.uk::8fba9e88-eb60-4549-afeb-6025a3d46fbe" providerId="AD" clId="Web-{16DD7CCF-9784-9E43-81A2-7E6750BA64D8}" dt="2026-04-01T21:54:09.924" v="0"/>
          <ac:picMkLst>
            <pc:docMk/>
            <pc:sldMk cId="109857222" sldId="256"/>
            <ac:picMk id="3" creationId="{078C0B14-8686-B313-9894-DC04B0B23B22}"/>
          </ac:picMkLst>
        </pc:picChg>
      </pc:sldChg>
    </pc:docChg>
  </pc:docChgLst>
  <pc:docChgLst>
    <pc:chgData name="Karen Cogan (2245880)" userId="8fba9e88-eb60-4549-afeb-6025a3d46fbe" providerId="ADAL" clId="{F67A90CC-94D9-477E-92D6-A839FDA08093}"/>
    <pc:docChg chg="addSld">
      <pc:chgData name="Karen Cogan (2245880)" userId="8fba9e88-eb60-4549-afeb-6025a3d46fbe" providerId="ADAL" clId="{F67A90CC-94D9-477E-92D6-A839FDA08093}" dt="2026-04-01T20:39:38.641" v="1" actId="680"/>
      <pc:docMkLst>
        <pc:docMk/>
      </pc:docMkLst>
      <pc:sldChg chg="new">
        <pc:chgData name="Karen Cogan (2245880)" userId="8fba9e88-eb60-4549-afeb-6025a3d46fbe" providerId="ADAL" clId="{F67A90CC-94D9-477E-92D6-A839FDA08093}" dt="2026-04-01T20:39:06.947" v="0" actId="680"/>
        <pc:sldMkLst>
          <pc:docMk/>
          <pc:sldMk cId="368412640" sldId="275"/>
        </pc:sldMkLst>
      </pc:sldChg>
      <pc:sldChg chg="new">
        <pc:chgData name="Karen Cogan (2245880)" userId="8fba9e88-eb60-4549-afeb-6025a3d46fbe" providerId="ADAL" clId="{F67A90CC-94D9-477E-92D6-A839FDA08093}" dt="2026-04-01T20:39:38.641" v="1" actId="680"/>
        <pc:sldMkLst>
          <pc:docMk/>
          <pc:sldMk cId="2750889919" sldId="276"/>
        </pc:sldMkLst>
      </pc:sldChg>
    </pc:docChg>
  </pc:docChgLst>
  <pc:docChgLst>
    <pc:chgData name="Karen Cogan (2245880)" userId="S::2245880@student.uwtsd.ac.uk::8fba9e88-eb60-4549-afeb-6025a3d46fbe" providerId="AD" clId="Web-{9F3EB862-B9AF-3896-19EE-75281653E0D6}"/>
    <pc:docChg chg="modSld">
      <pc:chgData name="Karen Cogan (2245880)" userId="S::2245880@student.uwtsd.ac.uk::8fba9e88-eb60-4549-afeb-6025a3d46fbe" providerId="AD" clId="Web-{9F3EB862-B9AF-3896-19EE-75281653E0D6}" dt="2026-04-01T21:43:57.840" v="2"/>
      <pc:docMkLst>
        <pc:docMk/>
      </pc:docMkLst>
      <pc:sldChg chg="addSp delSp modSp">
        <pc:chgData name="Karen Cogan (2245880)" userId="S::2245880@student.uwtsd.ac.uk::8fba9e88-eb60-4549-afeb-6025a3d46fbe" providerId="AD" clId="Web-{9F3EB862-B9AF-3896-19EE-75281653E0D6}" dt="2026-04-01T21:40:59.283" v="1"/>
        <pc:sldMkLst>
          <pc:docMk/>
          <pc:sldMk cId="109857222" sldId="256"/>
        </pc:sldMkLst>
        <pc:picChg chg="add del mod">
          <ac:chgData name="Karen Cogan (2245880)" userId="S::2245880@student.uwtsd.ac.uk::8fba9e88-eb60-4549-afeb-6025a3d46fbe" providerId="AD" clId="Web-{9F3EB862-B9AF-3896-19EE-75281653E0D6}" dt="2026-04-01T21:40:59.283" v="1"/>
          <ac:picMkLst>
            <pc:docMk/>
            <pc:sldMk cId="109857222" sldId="256"/>
            <ac:picMk id="3" creationId="{2AF144E3-CA60-BFD8-00FB-85BAF016C125}"/>
          </ac:picMkLst>
        </pc:picChg>
      </pc:sldChg>
      <pc:sldChg chg="addSp modSp">
        <pc:chgData name="Karen Cogan (2245880)" userId="S::2245880@student.uwtsd.ac.uk::8fba9e88-eb60-4549-afeb-6025a3d46fbe" providerId="AD" clId="Web-{9F3EB862-B9AF-3896-19EE-75281653E0D6}" dt="2026-04-01T21:43:57.840" v="2"/>
        <pc:sldMkLst>
          <pc:docMk/>
          <pc:sldMk cId="1047182257" sldId="259"/>
        </pc:sldMkLst>
        <pc:picChg chg="add mod">
          <ac:chgData name="Karen Cogan (2245880)" userId="S::2245880@student.uwtsd.ac.uk::8fba9e88-eb60-4549-afeb-6025a3d46fbe" providerId="AD" clId="Web-{9F3EB862-B9AF-3896-19EE-75281653E0D6}" dt="2026-04-01T21:43:57.840" v="2"/>
          <ac:picMkLst>
            <pc:docMk/>
            <pc:sldMk cId="1047182257" sldId="259"/>
            <ac:picMk id="8" creationId="{77C9AA24-3EEB-1F21-5BC2-EC0E09E7FCF6}"/>
          </ac:picMkLst>
        </pc:picChg>
      </pc:sldChg>
    </pc:docChg>
  </pc:docChgLst>
  <pc:docChgLst>
    <pc:chgData name="Karen Cogan (2245880)" userId="S::2245880@student.uwtsd.ac.uk::8fba9e88-eb60-4549-afeb-6025a3d46fbe" providerId="AD" clId="Web-{1DF7E2BB-D0B3-3F67-BB7E-5DFBFB5D5FBA}"/>
    <pc:docChg chg="modSld">
      <pc:chgData name="Karen Cogan (2245880)" userId="S::2245880@student.uwtsd.ac.uk::8fba9e88-eb60-4549-afeb-6025a3d46fbe" providerId="AD" clId="Web-{1DF7E2BB-D0B3-3F67-BB7E-5DFBFB5D5FBA}" dt="2026-04-01T21:12:17.729" v="7"/>
      <pc:docMkLst>
        <pc:docMk/>
      </pc:docMkLst>
      <pc:sldChg chg="addSp delSp modSp">
        <pc:chgData name="Karen Cogan (2245880)" userId="S::2245880@student.uwtsd.ac.uk::8fba9e88-eb60-4549-afeb-6025a3d46fbe" providerId="AD" clId="Web-{1DF7E2BB-D0B3-3F67-BB7E-5DFBFB5D5FBA}" dt="2026-04-01T21:12:17.729" v="7"/>
        <pc:sldMkLst>
          <pc:docMk/>
          <pc:sldMk cId="109857222" sldId="256"/>
        </pc:sldMkLst>
        <pc:picChg chg="add del mod">
          <ac:chgData name="Karen Cogan (2245880)" userId="S::2245880@student.uwtsd.ac.uk::8fba9e88-eb60-4549-afeb-6025a3d46fbe" providerId="AD" clId="Web-{1DF7E2BB-D0B3-3F67-BB7E-5DFBFB5D5FBA}" dt="2026-04-01T21:11:53.620" v="5"/>
          <ac:picMkLst>
            <pc:docMk/>
            <pc:sldMk cId="109857222" sldId="256"/>
            <ac:picMk id="3" creationId="{8941F99C-3449-EDA1-CC07-2E7AAEE9D012}"/>
          </ac:picMkLst>
        </pc:picChg>
        <pc:picChg chg="add del mod">
          <ac:chgData name="Karen Cogan (2245880)" userId="S::2245880@student.uwtsd.ac.uk::8fba9e88-eb60-4549-afeb-6025a3d46fbe" providerId="AD" clId="Web-{1DF7E2BB-D0B3-3F67-BB7E-5DFBFB5D5FBA}" dt="2026-04-01T21:12:17.729" v="7"/>
          <ac:picMkLst>
            <pc:docMk/>
            <pc:sldMk cId="109857222" sldId="256"/>
            <ac:picMk id="4" creationId="{FCD8E97F-828E-9F1C-4C52-5789DDDD1E8E}"/>
          </ac:picMkLst>
        </pc:picChg>
      </pc:sldChg>
    </pc:docChg>
  </pc:docChgLst>
  <pc:docChgLst>
    <pc:chgData name="Karen Cogan (2245880)" userId="S::2245880@student.uwtsd.ac.uk::8fba9e88-eb60-4549-afeb-6025a3d46fbe" providerId="AD" clId="Web-{AA2CF0E0-F0F9-4C7E-FB08-7A3292358BCB}"/>
    <pc:docChg chg="delSld">
      <pc:chgData name="Karen Cogan (2245880)" userId="S::2245880@student.uwtsd.ac.uk::8fba9e88-eb60-4549-afeb-6025a3d46fbe" providerId="AD" clId="Web-{AA2CF0E0-F0F9-4C7E-FB08-7A3292358BCB}" dt="2026-04-01T20:41:24.718" v="1"/>
      <pc:docMkLst>
        <pc:docMk/>
      </pc:docMkLst>
      <pc:sldChg chg="del">
        <pc:chgData name="Karen Cogan (2245880)" userId="S::2245880@student.uwtsd.ac.uk::8fba9e88-eb60-4549-afeb-6025a3d46fbe" providerId="AD" clId="Web-{AA2CF0E0-F0F9-4C7E-FB08-7A3292358BCB}" dt="2026-04-01T20:41:14.421" v="0"/>
        <pc:sldMkLst>
          <pc:docMk/>
          <pc:sldMk cId="368412640" sldId="275"/>
        </pc:sldMkLst>
      </pc:sldChg>
      <pc:sldChg chg="del">
        <pc:chgData name="Karen Cogan (2245880)" userId="S::2245880@student.uwtsd.ac.uk::8fba9e88-eb60-4549-afeb-6025a3d46fbe" providerId="AD" clId="Web-{AA2CF0E0-F0F9-4C7E-FB08-7A3292358BCB}" dt="2026-04-01T20:41:24.718" v="1"/>
        <pc:sldMkLst>
          <pc:docMk/>
          <pc:sldMk cId="2750889919" sldId="276"/>
        </pc:sldMkLst>
      </pc:sldChg>
    </pc:docChg>
  </pc:docChgLst>
  <pc:docChgLst>
    <pc:chgData name="Karen Cogan (2245880)" userId="S::2245880@student.uwtsd.ac.uk::8fba9e88-eb60-4549-afeb-6025a3d46fbe" providerId="AD" clId="Web-{328160AA-2E80-DAF1-011A-F6054612C8EF}"/>
    <pc:docChg chg="addSld modSld">
      <pc:chgData name="Karen Cogan (2245880)" userId="S::2245880@student.uwtsd.ac.uk::8fba9e88-eb60-4549-afeb-6025a3d46fbe" providerId="AD" clId="Web-{328160AA-2E80-DAF1-011A-F6054612C8EF}" dt="2026-03-31T21:45:41.644" v="429"/>
      <pc:docMkLst>
        <pc:docMk/>
      </pc:docMkLst>
      <pc:sldChg chg="addSp delSp modSp mod setBg modClrScheme setClrOvrMap chgLayout">
        <pc:chgData name="Karen Cogan (2245880)" userId="S::2245880@student.uwtsd.ac.uk::8fba9e88-eb60-4549-afeb-6025a3d46fbe" providerId="AD" clId="Web-{328160AA-2E80-DAF1-011A-F6054612C8EF}" dt="2026-03-31T21:03:31.405" v="8"/>
        <pc:sldMkLst>
          <pc:docMk/>
          <pc:sldMk cId="109857222" sldId="256"/>
        </pc:sldMkLst>
        <pc:spChg chg="mod ord">
          <ac:chgData name="Karen Cogan (2245880)" userId="S::2245880@student.uwtsd.ac.uk::8fba9e88-eb60-4549-afeb-6025a3d46fbe" providerId="AD" clId="Web-{328160AA-2E80-DAF1-011A-F6054612C8EF}" dt="2026-03-31T21:03:31.405" v="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Karen Cogan (2245880)" userId="S::2245880@student.uwtsd.ac.uk::8fba9e88-eb60-4549-afeb-6025a3d46fbe" providerId="AD" clId="Web-{328160AA-2E80-DAF1-011A-F6054612C8EF}" dt="2026-03-31T21:03:26.404" v="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3:31.405" v="8"/>
          <ac:spMkLst>
            <pc:docMk/>
            <pc:sldMk cId="109857222" sldId="256"/>
            <ac:spMk id="7" creationId="{66B332A4-D438-4773-A77F-5ED49A448D9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3:31.405" v="8"/>
          <ac:spMkLst>
            <pc:docMk/>
            <pc:sldMk cId="109857222" sldId="256"/>
            <ac:spMk id="9" creationId="{DF9AD32D-FF05-44F4-BD4D-9CEE89B71EB9}"/>
          </ac:spMkLst>
        </pc:sp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11:41.565" v="87" actId="20577"/>
        <pc:sldMkLst>
          <pc:docMk/>
          <pc:sldMk cId="789692610" sldId="257"/>
        </pc:sldMkLst>
        <pc:spChg chg="add del">
          <ac:chgData name="Karen Cogan (2245880)" userId="S::2245880@student.uwtsd.ac.uk::8fba9e88-eb60-4549-afeb-6025a3d46fbe" providerId="AD" clId="Web-{328160AA-2E80-DAF1-011A-F6054612C8EF}" dt="2026-03-31T21:04:22.894" v="11"/>
          <ac:spMkLst>
            <pc:docMk/>
            <pc:sldMk cId="789692610" sldId="257"/>
            <ac:spMk id="2" creationId="{39AF146C-F89F-4D1E-DDF1-2B8EDFAE32BF}"/>
          </ac:spMkLst>
        </pc:spChg>
        <pc:spChg chg="add del mod">
          <ac:chgData name="Karen Cogan (2245880)" userId="S::2245880@student.uwtsd.ac.uk::8fba9e88-eb60-4549-afeb-6025a3d46fbe" providerId="AD" clId="Web-{328160AA-2E80-DAF1-011A-F6054612C8EF}" dt="2026-03-31T21:04:40.098" v="15"/>
          <ac:spMkLst>
            <pc:docMk/>
            <pc:sldMk cId="789692610" sldId="257"/>
            <ac:spMk id="3" creationId="{7B376CA8-5F3F-4E86-4BC7-88AF8A64C10C}"/>
          </ac:spMkLst>
        </pc:spChg>
        <pc:spChg chg="add mod">
          <ac:chgData name="Karen Cogan (2245880)" userId="S::2245880@student.uwtsd.ac.uk::8fba9e88-eb60-4549-afeb-6025a3d46fbe" providerId="AD" clId="Web-{328160AA-2E80-DAF1-011A-F6054612C8EF}" dt="2026-03-31T21:11:41.565" v="87" actId="20577"/>
          <ac:spMkLst>
            <pc:docMk/>
            <pc:sldMk cId="789692610" sldId="257"/>
            <ac:spMk id="4" creationId="{F439DB91-08A8-F28F-883B-CBA7AADAD669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6:30.464" v="32"/>
          <ac:spMkLst>
            <pc:docMk/>
            <pc:sldMk cId="789692610" sldId="257"/>
            <ac:spMk id="9" creationId="{DEE2AD96-B495-4E06-9291-B71706F728CB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6:30.464" v="32"/>
          <ac:spMkLst>
            <pc:docMk/>
            <pc:sldMk cId="789692610" sldId="257"/>
            <ac:spMk id="11" creationId="{53CF6D67-C5A8-4ADD-9E8E-1E38CA1D3166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6:30.464" v="32"/>
          <ac:spMkLst>
            <pc:docMk/>
            <pc:sldMk cId="789692610" sldId="257"/>
            <ac:spMk id="13" creationId="{86909FA0-B515-4681-B7A8-FA281D133B9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6:30.464" v="32"/>
          <ac:spMkLst>
            <pc:docMk/>
            <pc:sldMk cId="789692610" sldId="257"/>
            <ac:spMk id="15" creationId="{21C9FE86-FCC3-4A31-AA1C-C882262B7FE7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6:30.464" v="32"/>
          <ac:spMkLst>
            <pc:docMk/>
            <pc:sldMk cId="789692610" sldId="257"/>
            <ac:spMk id="17" creationId="{7D96243B-ECED-4B71-8E06-AE9A285EAD20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06:30.464" v="32"/>
          <ac:spMkLst>
            <pc:docMk/>
            <pc:sldMk cId="789692610" sldId="257"/>
            <ac:spMk id="19" creationId="{A09989E4-EFDC-4A90-A633-E0525FB4139E}"/>
          </ac:spMkLst>
        </pc:spChg>
      </pc:sldChg>
      <pc:sldChg chg="addSp modSp new mod setBg modClrScheme setClrOvrMap chgLayout">
        <pc:chgData name="Karen Cogan (2245880)" userId="S::2245880@student.uwtsd.ac.uk::8fba9e88-eb60-4549-afeb-6025a3d46fbe" providerId="AD" clId="Web-{328160AA-2E80-DAF1-011A-F6054612C8EF}" dt="2026-03-31T21:12:24.581" v="90"/>
        <pc:sldMkLst>
          <pc:docMk/>
          <pc:sldMk cId="323084748" sldId="258"/>
        </pc:sldMkLst>
        <pc:spChg chg="add mod ord">
          <ac:chgData name="Karen Cogan (2245880)" userId="S::2245880@student.uwtsd.ac.uk::8fba9e88-eb60-4549-afeb-6025a3d46fbe" providerId="AD" clId="Web-{328160AA-2E80-DAF1-011A-F6054612C8EF}" dt="2026-03-31T21:12:24.581" v="90"/>
          <ac:spMkLst>
            <pc:docMk/>
            <pc:sldMk cId="323084748" sldId="258"/>
            <ac:spMk id="2" creationId="{19368E74-ABE1-CD8B-8625-F26E9E2C606B}"/>
          </ac:spMkLst>
        </pc:spChg>
        <pc:spChg chg="add mod ord">
          <ac:chgData name="Karen Cogan (2245880)" userId="S::2245880@student.uwtsd.ac.uk::8fba9e88-eb60-4549-afeb-6025a3d46fbe" providerId="AD" clId="Web-{328160AA-2E80-DAF1-011A-F6054612C8EF}" dt="2026-03-31T21:12:24.581" v="90"/>
          <ac:spMkLst>
            <pc:docMk/>
            <pc:sldMk cId="323084748" sldId="258"/>
            <ac:spMk id="3" creationId="{2E36226A-8EF5-81BB-DC5C-5970A6EBA2DE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2:24.581" v="90"/>
          <ac:spMkLst>
            <pc:docMk/>
            <pc:sldMk cId="323084748" sldId="258"/>
            <ac:spMk id="8" creationId="{A9CB0874-88B8-43D3-B0B6-C32F790F790D}"/>
          </ac:spMkLst>
        </pc:spChg>
        <pc:grpChg chg="add">
          <ac:chgData name="Karen Cogan (2245880)" userId="S::2245880@student.uwtsd.ac.uk::8fba9e88-eb60-4549-afeb-6025a3d46fbe" providerId="AD" clId="Web-{328160AA-2E80-DAF1-011A-F6054612C8EF}" dt="2026-03-31T21:12:24.581" v="90"/>
          <ac:grpSpMkLst>
            <pc:docMk/>
            <pc:sldMk cId="323084748" sldId="258"/>
            <ac:grpSpMk id="10" creationId="{4BFD067A-52BE-40EE-B7CA-391830B9A265}"/>
          </ac:grpSpMkLst>
        </pc:grpChg>
        <pc:grpChg chg="add">
          <ac:chgData name="Karen Cogan (2245880)" userId="S::2245880@student.uwtsd.ac.uk::8fba9e88-eb60-4549-afeb-6025a3d46fbe" providerId="AD" clId="Web-{328160AA-2E80-DAF1-011A-F6054612C8EF}" dt="2026-03-31T21:12:24.581" v="90"/>
          <ac:grpSpMkLst>
            <pc:docMk/>
            <pc:sldMk cId="323084748" sldId="258"/>
            <ac:grpSpMk id="14" creationId="{C15B8CC4-8CCE-428F-AE7E-28D178984CEC}"/>
          </ac:grpSpMkLst>
        </pc:grp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14:15.302" v="119"/>
        <pc:sldMkLst>
          <pc:docMk/>
          <pc:sldMk cId="1047182257" sldId="259"/>
        </pc:sldMkLst>
        <pc:spChg chg="mod">
          <ac:chgData name="Karen Cogan (2245880)" userId="S::2245880@student.uwtsd.ac.uk::8fba9e88-eb60-4549-afeb-6025a3d46fbe" providerId="AD" clId="Web-{328160AA-2E80-DAF1-011A-F6054612C8EF}" dt="2026-03-31T21:14:15.302" v="119"/>
          <ac:spMkLst>
            <pc:docMk/>
            <pc:sldMk cId="1047182257" sldId="259"/>
            <ac:spMk id="2" creationId="{3BA47ED8-4BE8-35C9-3A84-D2904F25E2F8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14:15.302" v="119"/>
          <ac:spMkLst>
            <pc:docMk/>
            <pc:sldMk cId="1047182257" sldId="259"/>
            <ac:spMk id="3" creationId="{337BC600-4237-A774-8D5D-13CB2B984453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4:15.302" v="119"/>
          <ac:spMkLst>
            <pc:docMk/>
            <pc:sldMk cId="1047182257" sldId="259"/>
            <ac:spMk id="9" creationId="{BACC6370-2D7E-4714-9D71-7542949D7D5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4:15.302" v="119"/>
          <ac:spMkLst>
            <pc:docMk/>
            <pc:sldMk cId="1047182257" sldId="259"/>
            <ac:spMk id="11" creationId="{F68B3F68-107C-434F-AA38-110D5EA91B85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4:15.302" v="119"/>
          <ac:spMkLst>
            <pc:docMk/>
            <pc:sldMk cId="1047182257" sldId="259"/>
            <ac:spMk id="13" creationId="{AAD0DBB9-1A4B-4391-81D4-CB19F9AB918A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4:15.302" v="119"/>
          <ac:spMkLst>
            <pc:docMk/>
            <pc:sldMk cId="1047182257" sldId="259"/>
            <ac:spMk id="15" creationId="{063BBA22-50EA-4C4D-BE05-F1CE4E63AA56}"/>
          </ac:spMkLst>
        </pc:spChg>
        <pc:graphicFrameChg chg="add">
          <ac:chgData name="Karen Cogan (2245880)" userId="S::2245880@student.uwtsd.ac.uk::8fba9e88-eb60-4549-afeb-6025a3d46fbe" providerId="AD" clId="Web-{328160AA-2E80-DAF1-011A-F6054612C8EF}" dt="2026-03-31T21:14:15.302" v="119"/>
          <ac:graphicFrameMkLst>
            <pc:docMk/>
            <pc:sldMk cId="1047182257" sldId="259"/>
            <ac:graphicFrameMk id="5" creationId="{2600FE49-FFB1-D7C8-45BB-79E1614351B9}"/>
          </ac:graphicFrameMkLst>
        </pc:graphicFrameChg>
      </pc:sldChg>
      <pc:sldChg chg="addSp modSp new mod setBg">
        <pc:chgData name="Karen Cogan (2245880)" userId="S::2245880@student.uwtsd.ac.uk::8fba9e88-eb60-4549-afeb-6025a3d46fbe" providerId="AD" clId="Web-{328160AA-2E80-DAF1-011A-F6054612C8EF}" dt="2026-03-31T21:16:29.757" v="150"/>
        <pc:sldMkLst>
          <pc:docMk/>
          <pc:sldMk cId="3830066427" sldId="260"/>
        </pc:sldMkLst>
        <pc:spChg chg="mo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2" creationId="{1BAEEAFC-3271-211B-AB7F-F3480B072BED}"/>
          </ac:spMkLst>
        </pc:spChg>
        <pc:spChg chg="mo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3" creationId="{1E005C66-2D5E-E5C0-B2E4-EEE50431DFEF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8" creationId="{DEE2AD96-B495-4E06-9291-B71706F728CB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10" creationId="{53CF6D67-C5A8-4ADD-9E8E-1E38CA1D3166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12" creationId="{86909FA0-B515-4681-B7A8-FA281D133B9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14" creationId="{21C9FE86-FCC3-4A31-AA1C-C882262B7FE7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16" creationId="{7D96243B-ECED-4B71-8E06-AE9A285EAD20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6:29.757" v="150"/>
          <ac:spMkLst>
            <pc:docMk/>
            <pc:sldMk cId="3830066427" sldId="260"/>
            <ac:spMk id="18" creationId="{A09989E4-EFDC-4A90-A633-E0525FB4139E}"/>
          </ac:spMkLst>
        </pc:spChg>
      </pc:sldChg>
      <pc:sldChg chg="addSp modSp new mod setBg">
        <pc:chgData name="Karen Cogan (2245880)" userId="S::2245880@student.uwtsd.ac.uk::8fba9e88-eb60-4549-afeb-6025a3d46fbe" providerId="AD" clId="Web-{328160AA-2E80-DAF1-011A-F6054612C8EF}" dt="2026-03-31T21:17:43.133" v="167"/>
        <pc:sldMkLst>
          <pc:docMk/>
          <pc:sldMk cId="1081809663" sldId="261"/>
        </pc:sldMkLst>
        <pc:spChg chg="mod">
          <ac:chgData name="Karen Cogan (2245880)" userId="S::2245880@student.uwtsd.ac.uk::8fba9e88-eb60-4549-afeb-6025a3d46fbe" providerId="AD" clId="Web-{328160AA-2E80-DAF1-011A-F6054612C8EF}" dt="2026-03-31T21:17:43.133" v="167"/>
          <ac:spMkLst>
            <pc:docMk/>
            <pc:sldMk cId="1081809663" sldId="261"/>
            <ac:spMk id="2" creationId="{0E08B30F-519B-24E5-E404-19748F7050BE}"/>
          </ac:spMkLst>
        </pc:spChg>
        <pc:spChg chg="mod">
          <ac:chgData name="Karen Cogan (2245880)" userId="S::2245880@student.uwtsd.ac.uk::8fba9e88-eb60-4549-afeb-6025a3d46fbe" providerId="AD" clId="Web-{328160AA-2E80-DAF1-011A-F6054612C8EF}" dt="2026-03-31T21:17:43.133" v="167"/>
          <ac:spMkLst>
            <pc:docMk/>
            <pc:sldMk cId="1081809663" sldId="261"/>
            <ac:spMk id="3" creationId="{90ABD643-0FF0-381A-344B-5DB4C00F33A9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7:43.133" v="167"/>
          <ac:spMkLst>
            <pc:docMk/>
            <pc:sldMk cId="1081809663" sldId="261"/>
            <ac:spMk id="8" creationId="{C2554CA6-288E-4202-BC52-2E5A8F0C0AE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7:43.133" v="167"/>
          <ac:spMkLst>
            <pc:docMk/>
            <pc:sldMk cId="1081809663" sldId="261"/>
            <ac:spMk id="10" creationId="{B10BB131-AC8E-4A8E-A5D1-36260F720C3B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7:43.133" v="167"/>
          <ac:spMkLst>
            <pc:docMk/>
            <pc:sldMk cId="1081809663" sldId="261"/>
            <ac:spMk id="12" creationId="{5B7778FC-632E-4DCA-A7CB-0D7731CCF970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7:43.133" v="167"/>
          <ac:spMkLst>
            <pc:docMk/>
            <pc:sldMk cId="1081809663" sldId="261"/>
            <ac:spMk id="14" creationId="{FA23A907-97FB-4A8F-880A-DD77401C4296}"/>
          </ac:spMkLst>
        </pc:sp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19:19.339" v="182"/>
        <pc:sldMkLst>
          <pc:docMk/>
          <pc:sldMk cId="2747820539" sldId="262"/>
        </pc:sldMkLst>
        <pc:spChg chg="mod">
          <ac:chgData name="Karen Cogan (2245880)" userId="S::2245880@student.uwtsd.ac.uk::8fba9e88-eb60-4549-afeb-6025a3d46fbe" providerId="AD" clId="Web-{328160AA-2E80-DAF1-011A-F6054612C8EF}" dt="2026-03-31T21:19:19.339" v="182"/>
          <ac:spMkLst>
            <pc:docMk/>
            <pc:sldMk cId="2747820539" sldId="262"/>
            <ac:spMk id="2" creationId="{7B45CBA9-4DC3-485C-D96E-A72CBDFD6313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19:19.339" v="182"/>
          <ac:spMkLst>
            <pc:docMk/>
            <pc:sldMk cId="2747820539" sldId="262"/>
            <ac:spMk id="3" creationId="{FE08B766-D9ED-3778-72E5-17452DBB9D9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9:19.339" v="182"/>
          <ac:spMkLst>
            <pc:docMk/>
            <pc:sldMk cId="2747820539" sldId="262"/>
            <ac:spMk id="9" creationId="{BACC6370-2D7E-4714-9D71-7542949D7D5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9:19.339" v="182"/>
          <ac:spMkLst>
            <pc:docMk/>
            <pc:sldMk cId="2747820539" sldId="262"/>
            <ac:spMk id="11" creationId="{F68B3F68-107C-434F-AA38-110D5EA91B85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9:19.339" v="182"/>
          <ac:spMkLst>
            <pc:docMk/>
            <pc:sldMk cId="2747820539" sldId="262"/>
            <ac:spMk id="13" creationId="{AAD0DBB9-1A4B-4391-81D4-CB19F9AB918A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19:19.339" v="182"/>
          <ac:spMkLst>
            <pc:docMk/>
            <pc:sldMk cId="2747820539" sldId="262"/>
            <ac:spMk id="15" creationId="{063BBA22-50EA-4C4D-BE05-F1CE4E63AA56}"/>
          </ac:spMkLst>
        </pc:spChg>
        <pc:graphicFrameChg chg="add">
          <ac:chgData name="Karen Cogan (2245880)" userId="S::2245880@student.uwtsd.ac.uk::8fba9e88-eb60-4549-afeb-6025a3d46fbe" providerId="AD" clId="Web-{328160AA-2E80-DAF1-011A-F6054612C8EF}" dt="2026-03-31T21:19:19.339" v="182"/>
          <ac:graphicFrameMkLst>
            <pc:docMk/>
            <pc:sldMk cId="2747820539" sldId="262"/>
            <ac:graphicFrameMk id="5" creationId="{CF9C2E42-C2ED-42D2-9933-AEC513ED7ECD}"/>
          </ac:graphicFrameMkLst>
        </pc:graphicFrameChg>
      </pc:sldChg>
      <pc:sldChg chg="addSp modSp new mod setBg">
        <pc:chgData name="Karen Cogan (2245880)" userId="S::2245880@student.uwtsd.ac.uk::8fba9e88-eb60-4549-afeb-6025a3d46fbe" providerId="AD" clId="Web-{328160AA-2E80-DAF1-011A-F6054612C8EF}" dt="2026-03-31T21:22:14.370" v="209" actId="20577"/>
        <pc:sldMkLst>
          <pc:docMk/>
          <pc:sldMk cId="2423988602" sldId="263"/>
        </pc:sldMkLst>
        <pc:spChg chg="mod">
          <ac:chgData name="Karen Cogan (2245880)" userId="S::2245880@student.uwtsd.ac.uk::8fba9e88-eb60-4549-afeb-6025a3d46fbe" providerId="AD" clId="Web-{328160AA-2E80-DAF1-011A-F6054612C8EF}" dt="2026-03-31T21:21:43.024" v="204"/>
          <ac:spMkLst>
            <pc:docMk/>
            <pc:sldMk cId="2423988602" sldId="263"/>
            <ac:spMk id="2" creationId="{B3B4FDBA-09BC-C36E-5AC0-044B055B61D5}"/>
          </ac:spMkLst>
        </pc:spChg>
        <pc:spChg chg="mod">
          <ac:chgData name="Karen Cogan (2245880)" userId="S::2245880@student.uwtsd.ac.uk::8fba9e88-eb60-4549-afeb-6025a3d46fbe" providerId="AD" clId="Web-{328160AA-2E80-DAF1-011A-F6054612C8EF}" dt="2026-03-31T21:22:14.370" v="209" actId="20577"/>
          <ac:spMkLst>
            <pc:docMk/>
            <pc:sldMk cId="2423988602" sldId="263"/>
            <ac:spMk id="3" creationId="{01D9F4D5-88DC-3981-2A27-0238FB8A4A93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1:43.024" v="204"/>
          <ac:spMkLst>
            <pc:docMk/>
            <pc:sldMk cId="2423988602" sldId="263"/>
            <ac:spMk id="8" creationId="{DEE2AD96-B495-4E06-9291-B71706F728CB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1:43.024" v="204"/>
          <ac:spMkLst>
            <pc:docMk/>
            <pc:sldMk cId="2423988602" sldId="263"/>
            <ac:spMk id="10" creationId="{53CF6D67-C5A8-4ADD-9E8E-1E38CA1D3166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1:43.024" v="204"/>
          <ac:spMkLst>
            <pc:docMk/>
            <pc:sldMk cId="2423988602" sldId="263"/>
            <ac:spMk id="12" creationId="{86909FA0-B515-4681-B7A8-FA281D133B9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1:43.024" v="204"/>
          <ac:spMkLst>
            <pc:docMk/>
            <pc:sldMk cId="2423988602" sldId="263"/>
            <ac:spMk id="14" creationId="{21C9FE86-FCC3-4A31-AA1C-C882262B7FE7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1:43.024" v="204"/>
          <ac:spMkLst>
            <pc:docMk/>
            <pc:sldMk cId="2423988602" sldId="263"/>
            <ac:spMk id="16" creationId="{7D96243B-ECED-4B71-8E06-AE9A285EAD20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1:43.024" v="204"/>
          <ac:spMkLst>
            <pc:docMk/>
            <pc:sldMk cId="2423988602" sldId="263"/>
            <ac:spMk id="18" creationId="{A09989E4-EFDC-4A90-A633-E0525FB4139E}"/>
          </ac:spMkLst>
        </pc:sp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29:29.388" v="232"/>
        <pc:sldMkLst>
          <pc:docMk/>
          <pc:sldMk cId="3568355766" sldId="264"/>
        </pc:sldMkLst>
        <pc:spChg chg="mod">
          <ac:chgData name="Karen Cogan (2245880)" userId="S::2245880@student.uwtsd.ac.uk::8fba9e88-eb60-4549-afeb-6025a3d46fbe" providerId="AD" clId="Web-{328160AA-2E80-DAF1-011A-F6054612C8EF}" dt="2026-03-31T21:29:29.388" v="232"/>
          <ac:spMkLst>
            <pc:docMk/>
            <pc:sldMk cId="3568355766" sldId="264"/>
            <ac:spMk id="2" creationId="{F492801F-BEDA-1A05-3CB2-110A2C12C76D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29:29.388" v="232"/>
          <ac:spMkLst>
            <pc:docMk/>
            <pc:sldMk cId="3568355766" sldId="264"/>
            <ac:spMk id="3" creationId="{79FB08D4-6F76-A7EC-3B58-76A6CC73629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9:29.388" v="232"/>
          <ac:spMkLst>
            <pc:docMk/>
            <pc:sldMk cId="3568355766" sldId="264"/>
            <ac:spMk id="9" creationId="{BACC6370-2D7E-4714-9D71-7542949D7D5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9:29.388" v="232"/>
          <ac:spMkLst>
            <pc:docMk/>
            <pc:sldMk cId="3568355766" sldId="264"/>
            <ac:spMk id="11" creationId="{F68B3F68-107C-434F-AA38-110D5EA91B85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9:29.388" v="232"/>
          <ac:spMkLst>
            <pc:docMk/>
            <pc:sldMk cId="3568355766" sldId="264"/>
            <ac:spMk id="13" creationId="{AAD0DBB9-1A4B-4391-81D4-CB19F9AB918A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29:29.388" v="232"/>
          <ac:spMkLst>
            <pc:docMk/>
            <pc:sldMk cId="3568355766" sldId="264"/>
            <ac:spMk id="15" creationId="{063BBA22-50EA-4C4D-BE05-F1CE4E63AA56}"/>
          </ac:spMkLst>
        </pc:spChg>
        <pc:graphicFrameChg chg="add">
          <ac:chgData name="Karen Cogan (2245880)" userId="S::2245880@student.uwtsd.ac.uk::8fba9e88-eb60-4549-afeb-6025a3d46fbe" providerId="AD" clId="Web-{328160AA-2E80-DAF1-011A-F6054612C8EF}" dt="2026-03-31T21:29:29.388" v="232"/>
          <ac:graphicFrameMkLst>
            <pc:docMk/>
            <pc:sldMk cId="3568355766" sldId="264"/>
            <ac:graphicFrameMk id="5" creationId="{6F522BE7-E920-5CCB-65D8-917FBF078151}"/>
          </ac:graphicFrameMkLst>
        </pc:graphicFrame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30:54.514" v="253"/>
        <pc:sldMkLst>
          <pc:docMk/>
          <pc:sldMk cId="334117667" sldId="265"/>
        </pc:sldMkLst>
        <pc:spChg chg="mod">
          <ac:chgData name="Karen Cogan (2245880)" userId="S::2245880@student.uwtsd.ac.uk::8fba9e88-eb60-4549-afeb-6025a3d46fbe" providerId="AD" clId="Web-{328160AA-2E80-DAF1-011A-F6054612C8EF}" dt="2026-03-31T21:30:54.514" v="253"/>
          <ac:spMkLst>
            <pc:docMk/>
            <pc:sldMk cId="334117667" sldId="265"/>
            <ac:spMk id="2" creationId="{5657CF43-59CC-5AE7-1569-5DF27E140661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30:54.514" v="253"/>
          <ac:spMkLst>
            <pc:docMk/>
            <pc:sldMk cId="334117667" sldId="265"/>
            <ac:spMk id="3" creationId="{72794D1E-7EA6-E8B6-B33C-8A93A9E3954A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0:54.514" v="253"/>
          <ac:spMkLst>
            <pc:docMk/>
            <pc:sldMk cId="334117667" sldId="265"/>
            <ac:spMk id="9" creationId="{BACC6370-2D7E-4714-9D71-7542949D7D5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0:54.514" v="253"/>
          <ac:spMkLst>
            <pc:docMk/>
            <pc:sldMk cId="334117667" sldId="265"/>
            <ac:spMk id="11" creationId="{F68B3F68-107C-434F-AA38-110D5EA91B85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0:54.514" v="253"/>
          <ac:spMkLst>
            <pc:docMk/>
            <pc:sldMk cId="334117667" sldId="265"/>
            <ac:spMk id="13" creationId="{AAD0DBB9-1A4B-4391-81D4-CB19F9AB918A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0:54.514" v="253"/>
          <ac:spMkLst>
            <pc:docMk/>
            <pc:sldMk cId="334117667" sldId="265"/>
            <ac:spMk id="15" creationId="{063BBA22-50EA-4C4D-BE05-F1CE4E63AA56}"/>
          </ac:spMkLst>
        </pc:spChg>
        <pc:graphicFrameChg chg="add">
          <ac:chgData name="Karen Cogan (2245880)" userId="S::2245880@student.uwtsd.ac.uk::8fba9e88-eb60-4549-afeb-6025a3d46fbe" providerId="AD" clId="Web-{328160AA-2E80-DAF1-011A-F6054612C8EF}" dt="2026-03-31T21:30:54.514" v="253"/>
          <ac:graphicFrameMkLst>
            <pc:docMk/>
            <pc:sldMk cId="334117667" sldId="265"/>
            <ac:graphicFrameMk id="5" creationId="{59E009B5-114A-FA36-6DF7-DC54DBB6B653}"/>
          </ac:graphicFrameMkLst>
        </pc:graphicFrame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32:39.360" v="266"/>
        <pc:sldMkLst>
          <pc:docMk/>
          <pc:sldMk cId="834504557" sldId="266"/>
        </pc:sldMkLst>
        <pc:spChg chg="mod">
          <ac:chgData name="Karen Cogan (2245880)" userId="S::2245880@student.uwtsd.ac.uk::8fba9e88-eb60-4549-afeb-6025a3d46fbe" providerId="AD" clId="Web-{328160AA-2E80-DAF1-011A-F6054612C8EF}" dt="2026-03-31T21:32:39.360" v="266"/>
          <ac:spMkLst>
            <pc:docMk/>
            <pc:sldMk cId="834504557" sldId="266"/>
            <ac:spMk id="2" creationId="{1A3BB37C-EC96-63FF-0CF3-C9A9F785BFBB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32:39.360" v="266"/>
          <ac:spMkLst>
            <pc:docMk/>
            <pc:sldMk cId="834504557" sldId="266"/>
            <ac:spMk id="3" creationId="{9E6E85EC-A037-E51B-C174-7F99D0A0B3D9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2:39.360" v="266"/>
          <ac:spMkLst>
            <pc:docMk/>
            <pc:sldMk cId="834504557" sldId="266"/>
            <ac:spMk id="9" creationId="{56E9B3E6-E277-4D68-BA48-9CB43FFBD6E2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2:39.360" v="266"/>
          <ac:spMkLst>
            <pc:docMk/>
            <pc:sldMk cId="834504557" sldId="266"/>
            <ac:spMk id="16" creationId="{D5B0017B-2ECA-49AF-B397-DC140825DF8D}"/>
          </ac:spMkLst>
        </pc:spChg>
        <pc:grpChg chg="add">
          <ac:chgData name="Karen Cogan (2245880)" userId="S::2245880@student.uwtsd.ac.uk::8fba9e88-eb60-4549-afeb-6025a3d46fbe" providerId="AD" clId="Web-{328160AA-2E80-DAF1-011A-F6054612C8EF}" dt="2026-03-31T21:32:39.360" v="266"/>
          <ac:grpSpMkLst>
            <pc:docMk/>
            <pc:sldMk cId="834504557" sldId="266"/>
            <ac:grpSpMk id="11" creationId="{AE1C45F0-260A-458C-96ED-C1F6D2151219}"/>
          </ac:grpSpMkLst>
        </pc:grpChg>
        <pc:graphicFrameChg chg="add">
          <ac:chgData name="Karen Cogan (2245880)" userId="S::2245880@student.uwtsd.ac.uk::8fba9e88-eb60-4549-afeb-6025a3d46fbe" providerId="AD" clId="Web-{328160AA-2E80-DAF1-011A-F6054612C8EF}" dt="2026-03-31T21:32:39.360" v="266"/>
          <ac:graphicFrameMkLst>
            <pc:docMk/>
            <pc:sldMk cId="834504557" sldId="266"/>
            <ac:graphicFrameMk id="5" creationId="{B36E0368-95E8-95A5-5A03-B645C8606FCE}"/>
          </ac:graphicFrameMkLst>
        </pc:graphicFrameChg>
        <pc:cxnChg chg="add">
          <ac:chgData name="Karen Cogan (2245880)" userId="S::2245880@student.uwtsd.ac.uk::8fba9e88-eb60-4549-afeb-6025a3d46fbe" providerId="AD" clId="Web-{328160AA-2E80-DAF1-011A-F6054612C8EF}" dt="2026-03-31T21:32:39.360" v="266"/>
          <ac:cxnSpMkLst>
            <pc:docMk/>
            <pc:sldMk cId="834504557" sldId="266"/>
            <ac:cxnSpMk id="18" creationId="{6CF1BAF6-AD41-4082-B212-8A1F9A2E8779}"/>
          </ac:cxnSpMkLst>
        </pc:cxn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34:33.971" v="281"/>
        <pc:sldMkLst>
          <pc:docMk/>
          <pc:sldMk cId="3133808768" sldId="267"/>
        </pc:sldMkLst>
        <pc:spChg chg="mod">
          <ac:chgData name="Karen Cogan (2245880)" userId="S::2245880@student.uwtsd.ac.uk::8fba9e88-eb60-4549-afeb-6025a3d46fbe" providerId="AD" clId="Web-{328160AA-2E80-DAF1-011A-F6054612C8EF}" dt="2026-03-31T21:34:33.971" v="281"/>
          <ac:spMkLst>
            <pc:docMk/>
            <pc:sldMk cId="3133808768" sldId="267"/>
            <ac:spMk id="2" creationId="{07D8C2BD-6B7A-A749-2A21-135EEC6F62F6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34:33.971" v="281"/>
          <ac:spMkLst>
            <pc:docMk/>
            <pc:sldMk cId="3133808768" sldId="267"/>
            <ac:spMk id="3" creationId="{FB4F82F8-E98B-1296-5472-DCD5197D1509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4:33.971" v="281"/>
          <ac:spMkLst>
            <pc:docMk/>
            <pc:sldMk cId="3133808768" sldId="267"/>
            <ac:spMk id="9" creationId="{56E9B3E6-E277-4D68-BA48-9CB43FFBD6E2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4:33.971" v="281"/>
          <ac:spMkLst>
            <pc:docMk/>
            <pc:sldMk cId="3133808768" sldId="267"/>
            <ac:spMk id="16" creationId="{D5B0017B-2ECA-49AF-B397-DC140825DF8D}"/>
          </ac:spMkLst>
        </pc:spChg>
        <pc:grpChg chg="add">
          <ac:chgData name="Karen Cogan (2245880)" userId="S::2245880@student.uwtsd.ac.uk::8fba9e88-eb60-4549-afeb-6025a3d46fbe" providerId="AD" clId="Web-{328160AA-2E80-DAF1-011A-F6054612C8EF}" dt="2026-03-31T21:34:33.971" v="281"/>
          <ac:grpSpMkLst>
            <pc:docMk/>
            <pc:sldMk cId="3133808768" sldId="267"/>
            <ac:grpSpMk id="11" creationId="{AE1C45F0-260A-458C-96ED-C1F6D2151219}"/>
          </ac:grpSpMkLst>
        </pc:grpChg>
        <pc:graphicFrameChg chg="add">
          <ac:chgData name="Karen Cogan (2245880)" userId="S::2245880@student.uwtsd.ac.uk::8fba9e88-eb60-4549-afeb-6025a3d46fbe" providerId="AD" clId="Web-{328160AA-2E80-DAF1-011A-F6054612C8EF}" dt="2026-03-31T21:34:33.971" v="281"/>
          <ac:graphicFrameMkLst>
            <pc:docMk/>
            <pc:sldMk cId="3133808768" sldId="267"/>
            <ac:graphicFrameMk id="5" creationId="{BD2FA068-FBEF-07D6-B61B-C8678B203402}"/>
          </ac:graphicFrameMkLst>
        </pc:graphicFrameChg>
        <pc:cxnChg chg="add">
          <ac:chgData name="Karen Cogan (2245880)" userId="S::2245880@student.uwtsd.ac.uk::8fba9e88-eb60-4549-afeb-6025a3d46fbe" providerId="AD" clId="Web-{328160AA-2E80-DAF1-011A-F6054612C8EF}" dt="2026-03-31T21:34:33.971" v="281"/>
          <ac:cxnSpMkLst>
            <pc:docMk/>
            <pc:sldMk cId="3133808768" sldId="267"/>
            <ac:cxnSpMk id="18" creationId="{6CF1BAF6-AD41-4082-B212-8A1F9A2E8779}"/>
          </ac:cxnSpMkLst>
        </pc:cxnChg>
      </pc:sldChg>
      <pc:sldChg chg="addSp modSp new mod setBg">
        <pc:chgData name="Karen Cogan (2245880)" userId="S::2245880@student.uwtsd.ac.uk::8fba9e88-eb60-4549-afeb-6025a3d46fbe" providerId="AD" clId="Web-{328160AA-2E80-DAF1-011A-F6054612C8EF}" dt="2026-03-31T21:36:27.786" v="302"/>
        <pc:sldMkLst>
          <pc:docMk/>
          <pc:sldMk cId="655067681" sldId="268"/>
        </pc:sldMkLst>
        <pc:spChg chg="mod">
          <ac:chgData name="Karen Cogan (2245880)" userId="S::2245880@student.uwtsd.ac.uk::8fba9e88-eb60-4549-afeb-6025a3d46fbe" providerId="AD" clId="Web-{328160AA-2E80-DAF1-011A-F6054612C8EF}" dt="2026-03-31T21:36:27.786" v="302"/>
          <ac:spMkLst>
            <pc:docMk/>
            <pc:sldMk cId="655067681" sldId="268"/>
            <ac:spMk id="2" creationId="{174D43A0-8051-19E2-5833-D4F0B121B3F7}"/>
          </ac:spMkLst>
        </pc:spChg>
        <pc:spChg chg="mod">
          <ac:chgData name="Karen Cogan (2245880)" userId="S::2245880@student.uwtsd.ac.uk::8fba9e88-eb60-4549-afeb-6025a3d46fbe" providerId="AD" clId="Web-{328160AA-2E80-DAF1-011A-F6054612C8EF}" dt="2026-03-31T21:36:27.786" v="302"/>
          <ac:spMkLst>
            <pc:docMk/>
            <pc:sldMk cId="655067681" sldId="268"/>
            <ac:spMk id="3" creationId="{A83DFEC0-91FF-F23D-F36C-D5524A4482E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6:27.786" v="302"/>
          <ac:spMkLst>
            <pc:docMk/>
            <pc:sldMk cId="655067681" sldId="268"/>
            <ac:spMk id="8" creationId="{5C8908E2-EE49-44D2-9428-A28D2312A8D5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6:27.786" v="302"/>
          <ac:spMkLst>
            <pc:docMk/>
            <pc:sldMk cId="655067681" sldId="268"/>
            <ac:spMk id="14" creationId="{BD92035A-AA2F-4CD8-A556-1CE8BDEC75B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6:27.786" v="302"/>
          <ac:spMkLst>
            <pc:docMk/>
            <pc:sldMk cId="655067681" sldId="268"/>
            <ac:spMk id="16" creationId="{ED888B23-07FA-482A-96DF-47E31AF1A603}"/>
          </ac:spMkLst>
        </pc:spChg>
        <pc:grpChg chg="add">
          <ac:chgData name="Karen Cogan (2245880)" userId="S::2245880@student.uwtsd.ac.uk::8fba9e88-eb60-4549-afeb-6025a3d46fbe" providerId="AD" clId="Web-{328160AA-2E80-DAF1-011A-F6054612C8EF}" dt="2026-03-31T21:36:27.786" v="302"/>
          <ac:grpSpMkLst>
            <pc:docMk/>
            <pc:sldMk cId="655067681" sldId="268"/>
            <ac:grpSpMk id="10" creationId="{5D1A9D8B-3117-4D9D-BDA4-DD81895098B0}"/>
          </ac:grpSpMkLst>
        </pc:grpChg>
      </pc:sldChg>
      <pc:sldChg chg="addSp modSp new mod setBg">
        <pc:chgData name="Karen Cogan (2245880)" userId="S::2245880@student.uwtsd.ac.uk::8fba9e88-eb60-4549-afeb-6025a3d46fbe" providerId="AD" clId="Web-{328160AA-2E80-DAF1-011A-F6054612C8EF}" dt="2026-03-31T21:37:47.044" v="325"/>
        <pc:sldMkLst>
          <pc:docMk/>
          <pc:sldMk cId="3453733861" sldId="269"/>
        </pc:sldMkLst>
        <pc:spChg chg="mod">
          <ac:chgData name="Karen Cogan (2245880)" userId="S::2245880@student.uwtsd.ac.uk::8fba9e88-eb60-4549-afeb-6025a3d46fbe" providerId="AD" clId="Web-{328160AA-2E80-DAF1-011A-F6054612C8EF}" dt="2026-03-31T21:37:47.044" v="325"/>
          <ac:spMkLst>
            <pc:docMk/>
            <pc:sldMk cId="3453733861" sldId="269"/>
            <ac:spMk id="2" creationId="{6C6981DC-530F-A8BE-1486-9E833E033A2A}"/>
          </ac:spMkLst>
        </pc:spChg>
        <pc:spChg chg="mod">
          <ac:chgData name="Karen Cogan (2245880)" userId="S::2245880@student.uwtsd.ac.uk::8fba9e88-eb60-4549-afeb-6025a3d46fbe" providerId="AD" clId="Web-{328160AA-2E80-DAF1-011A-F6054612C8EF}" dt="2026-03-31T21:37:47.044" v="325"/>
          <ac:spMkLst>
            <pc:docMk/>
            <pc:sldMk cId="3453733861" sldId="269"/>
            <ac:spMk id="3" creationId="{4EF43ACC-461B-B8CD-9AE5-E328E1E1DE3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7:47.044" v="325"/>
          <ac:spMkLst>
            <pc:docMk/>
            <pc:sldMk cId="3453733861" sldId="269"/>
            <ac:spMk id="8" creationId="{5C8908E2-EE49-44D2-9428-A28D2312A8D5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7:47.044" v="325"/>
          <ac:spMkLst>
            <pc:docMk/>
            <pc:sldMk cId="3453733861" sldId="269"/>
            <ac:spMk id="14" creationId="{BD92035A-AA2F-4CD8-A556-1CE8BDEC75B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7:47.044" v="325"/>
          <ac:spMkLst>
            <pc:docMk/>
            <pc:sldMk cId="3453733861" sldId="269"/>
            <ac:spMk id="16" creationId="{ED888B23-07FA-482A-96DF-47E31AF1A603}"/>
          </ac:spMkLst>
        </pc:spChg>
        <pc:grpChg chg="add">
          <ac:chgData name="Karen Cogan (2245880)" userId="S::2245880@student.uwtsd.ac.uk::8fba9e88-eb60-4549-afeb-6025a3d46fbe" providerId="AD" clId="Web-{328160AA-2E80-DAF1-011A-F6054612C8EF}" dt="2026-03-31T21:37:47.044" v="325"/>
          <ac:grpSpMkLst>
            <pc:docMk/>
            <pc:sldMk cId="3453733861" sldId="269"/>
            <ac:grpSpMk id="10" creationId="{5D1A9D8B-3117-4D9D-BDA4-DD81895098B0}"/>
          </ac:grpSpMkLst>
        </pc:grpChg>
      </pc:sldChg>
      <pc:sldChg chg="addSp modSp new mod setBg">
        <pc:chgData name="Karen Cogan (2245880)" userId="S::2245880@student.uwtsd.ac.uk::8fba9e88-eb60-4549-afeb-6025a3d46fbe" providerId="AD" clId="Web-{328160AA-2E80-DAF1-011A-F6054612C8EF}" dt="2026-03-31T21:39:13.567" v="347"/>
        <pc:sldMkLst>
          <pc:docMk/>
          <pc:sldMk cId="2426925849" sldId="270"/>
        </pc:sldMkLst>
        <pc:spChg chg="mod">
          <ac:chgData name="Karen Cogan (2245880)" userId="S::2245880@student.uwtsd.ac.uk::8fba9e88-eb60-4549-afeb-6025a3d46fbe" providerId="AD" clId="Web-{328160AA-2E80-DAF1-011A-F6054612C8EF}" dt="2026-03-31T21:39:13.567" v="347"/>
          <ac:spMkLst>
            <pc:docMk/>
            <pc:sldMk cId="2426925849" sldId="270"/>
            <ac:spMk id="2" creationId="{170DDA17-6337-D50B-B7F0-7DB111B9FE8F}"/>
          </ac:spMkLst>
        </pc:spChg>
        <pc:spChg chg="mod">
          <ac:chgData name="Karen Cogan (2245880)" userId="S::2245880@student.uwtsd.ac.uk::8fba9e88-eb60-4549-afeb-6025a3d46fbe" providerId="AD" clId="Web-{328160AA-2E80-DAF1-011A-F6054612C8EF}" dt="2026-03-31T21:39:13.567" v="347"/>
          <ac:spMkLst>
            <pc:docMk/>
            <pc:sldMk cId="2426925849" sldId="270"/>
            <ac:spMk id="3" creationId="{0724932D-AD89-D83E-D69E-E80081A620C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9:13.567" v="347"/>
          <ac:spMkLst>
            <pc:docMk/>
            <pc:sldMk cId="2426925849" sldId="270"/>
            <ac:spMk id="9" creationId="{C0763A76-9F1C-4FC5-82B7-DD475DA461B2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39:13.567" v="347"/>
          <ac:spMkLst>
            <pc:docMk/>
            <pc:sldMk cId="2426925849" sldId="270"/>
            <ac:spMk id="11" creationId="{E81BF4F6-F2CF-4984-9D14-D6966D92F99F}"/>
          </ac:spMkLst>
        </pc:spChg>
        <pc:picChg chg="add">
          <ac:chgData name="Karen Cogan (2245880)" userId="S::2245880@student.uwtsd.ac.uk::8fba9e88-eb60-4549-afeb-6025a3d46fbe" providerId="AD" clId="Web-{328160AA-2E80-DAF1-011A-F6054612C8EF}" dt="2026-03-31T21:39:13.567" v="347"/>
          <ac:picMkLst>
            <pc:docMk/>
            <pc:sldMk cId="2426925849" sldId="270"/>
            <ac:picMk id="5" creationId="{59DAF773-CD20-B95F-4450-AD53AEC946B0}"/>
          </ac:picMkLst>
        </pc:pic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41:55.200" v="371"/>
        <pc:sldMkLst>
          <pc:docMk/>
          <pc:sldMk cId="2885810387" sldId="271"/>
        </pc:sldMkLst>
        <pc:spChg chg="mod">
          <ac:chgData name="Karen Cogan (2245880)" userId="S::2245880@student.uwtsd.ac.uk::8fba9e88-eb60-4549-afeb-6025a3d46fbe" providerId="AD" clId="Web-{328160AA-2E80-DAF1-011A-F6054612C8EF}" dt="2026-03-31T21:41:55.200" v="371"/>
          <ac:spMkLst>
            <pc:docMk/>
            <pc:sldMk cId="2885810387" sldId="271"/>
            <ac:spMk id="2" creationId="{6EC39C4D-A938-7AE6-B385-989504D60391}"/>
          </ac:spMkLst>
        </pc:spChg>
        <pc:spChg chg="add del mod">
          <ac:chgData name="Karen Cogan (2245880)" userId="S::2245880@student.uwtsd.ac.uk::8fba9e88-eb60-4549-afeb-6025a3d46fbe" providerId="AD" clId="Web-{328160AA-2E80-DAF1-011A-F6054612C8EF}" dt="2026-03-31T21:41:55.200" v="371"/>
          <ac:spMkLst>
            <pc:docMk/>
            <pc:sldMk cId="2885810387" sldId="271"/>
            <ac:spMk id="3" creationId="{BD7FAA93-FE81-C190-D27E-7961655B82E2}"/>
          </ac:spMkLst>
        </pc:spChg>
        <pc:spChg chg="add del">
          <ac:chgData name="Karen Cogan (2245880)" userId="S::2245880@student.uwtsd.ac.uk::8fba9e88-eb60-4549-afeb-6025a3d46fbe" providerId="AD" clId="Web-{328160AA-2E80-DAF1-011A-F6054612C8EF}" dt="2026-03-31T21:41:55.169" v="370"/>
          <ac:spMkLst>
            <pc:docMk/>
            <pc:sldMk cId="2885810387" sldId="271"/>
            <ac:spMk id="9" creationId="{56E9B3E6-E277-4D68-BA48-9CB43FFBD6E2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1:55.200" v="371"/>
          <ac:spMkLst>
            <pc:docMk/>
            <pc:sldMk cId="2885810387" sldId="271"/>
            <ac:spMk id="13" creationId="{AAD0DBB9-1A4B-4391-81D4-CB19F9AB918A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1:55.200" v="371"/>
          <ac:spMkLst>
            <pc:docMk/>
            <pc:sldMk cId="2885810387" sldId="271"/>
            <ac:spMk id="15" creationId="{063BBA22-50EA-4C4D-BE05-F1CE4E63AA56}"/>
          </ac:spMkLst>
        </pc:spChg>
        <pc:spChg chg="add del">
          <ac:chgData name="Karen Cogan (2245880)" userId="S::2245880@student.uwtsd.ac.uk::8fba9e88-eb60-4549-afeb-6025a3d46fbe" providerId="AD" clId="Web-{328160AA-2E80-DAF1-011A-F6054612C8EF}" dt="2026-03-31T21:41:55.169" v="370"/>
          <ac:spMkLst>
            <pc:docMk/>
            <pc:sldMk cId="2885810387" sldId="271"/>
            <ac:spMk id="16" creationId="{D5B0017B-2ECA-49AF-B397-DC140825DF8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1:55.200" v="371"/>
          <ac:spMkLst>
            <pc:docMk/>
            <pc:sldMk cId="2885810387" sldId="271"/>
            <ac:spMk id="20" creationId="{BACC6370-2D7E-4714-9D71-7542949D7D5D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1:55.200" v="371"/>
          <ac:spMkLst>
            <pc:docMk/>
            <pc:sldMk cId="2885810387" sldId="271"/>
            <ac:spMk id="21" creationId="{F68B3F68-107C-434F-AA38-110D5EA91B85}"/>
          </ac:spMkLst>
        </pc:spChg>
        <pc:grpChg chg="add del">
          <ac:chgData name="Karen Cogan (2245880)" userId="S::2245880@student.uwtsd.ac.uk::8fba9e88-eb60-4549-afeb-6025a3d46fbe" providerId="AD" clId="Web-{328160AA-2E80-DAF1-011A-F6054612C8EF}" dt="2026-03-31T21:41:55.169" v="370"/>
          <ac:grpSpMkLst>
            <pc:docMk/>
            <pc:sldMk cId="2885810387" sldId="271"/>
            <ac:grpSpMk id="11" creationId="{AE1C45F0-260A-458C-96ED-C1F6D2151219}"/>
          </ac:grpSpMkLst>
        </pc:grpChg>
        <pc:graphicFrameChg chg="add del">
          <ac:chgData name="Karen Cogan (2245880)" userId="S::2245880@student.uwtsd.ac.uk::8fba9e88-eb60-4549-afeb-6025a3d46fbe" providerId="AD" clId="Web-{328160AA-2E80-DAF1-011A-F6054612C8EF}" dt="2026-03-31T21:41:55.169" v="370"/>
          <ac:graphicFrameMkLst>
            <pc:docMk/>
            <pc:sldMk cId="2885810387" sldId="271"/>
            <ac:graphicFrameMk id="5" creationId="{F96C6C56-C1E9-C26A-C2FA-9A8AB1975099}"/>
          </ac:graphicFrameMkLst>
        </pc:graphicFrameChg>
        <pc:graphicFrameChg chg="add">
          <ac:chgData name="Karen Cogan (2245880)" userId="S::2245880@student.uwtsd.ac.uk::8fba9e88-eb60-4549-afeb-6025a3d46fbe" providerId="AD" clId="Web-{328160AA-2E80-DAF1-011A-F6054612C8EF}" dt="2026-03-31T21:41:55.200" v="371"/>
          <ac:graphicFrameMkLst>
            <pc:docMk/>
            <pc:sldMk cId="2885810387" sldId="271"/>
            <ac:graphicFrameMk id="22" creationId="{A726F731-9A18-7480-6B4D-A1C1A950642E}"/>
          </ac:graphicFrameMkLst>
        </pc:graphicFrameChg>
        <pc:cxnChg chg="add del">
          <ac:chgData name="Karen Cogan (2245880)" userId="S::2245880@student.uwtsd.ac.uk::8fba9e88-eb60-4549-afeb-6025a3d46fbe" providerId="AD" clId="Web-{328160AA-2E80-DAF1-011A-F6054612C8EF}" dt="2026-03-31T21:41:55.169" v="370"/>
          <ac:cxnSpMkLst>
            <pc:docMk/>
            <pc:sldMk cId="2885810387" sldId="271"/>
            <ac:cxnSpMk id="18" creationId="{6CF1BAF6-AD41-4082-B212-8A1F9A2E8779}"/>
          </ac:cxnSpMkLst>
        </pc:cxn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43:13.578" v="393"/>
        <pc:sldMkLst>
          <pc:docMk/>
          <pc:sldMk cId="716454366" sldId="272"/>
        </pc:sldMkLst>
        <pc:spChg chg="mod">
          <ac:chgData name="Karen Cogan (2245880)" userId="S::2245880@student.uwtsd.ac.uk::8fba9e88-eb60-4549-afeb-6025a3d46fbe" providerId="AD" clId="Web-{328160AA-2E80-DAF1-011A-F6054612C8EF}" dt="2026-03-31T21:43:13.578" v="393"/>
          <ac:spMkLst>
            <pc:docMk/>
            <pc:sldMk cId="716454366" sldId="272"/>
            <ac:spMk id="2" creationId="{9EE8F74A-6D2C-B94C-1B03-22E83E61873A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43:13.578" v="393"/>
          <ac:spMkLst>
            <pc:docMk/>
            <pc:sldMk cId="716454366" sldId="272"/>
            <ac:spMk id="3" creationId="{93EA25DD-1509-DEFC-35CB-015F6BFCABAB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3:13.578" v="393"/>
          <ac:spMkLst>
            <pc:docMk/>
            <pc:sldMk cId="716454366" sldId="272"/>
            <ac:spMk id="9" creationId="{5C8908E2-EE49-44D2-9428-A28D2312A8D5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3:13.578" v="393"/>
          <ac:spMkLst>
            <pc:docMk/>
            <pc:sldMk cId="716454366" sldId="272"/>
            <ac:spMk id="15" creationId="{7449A6C7-D15F-4AA5-BFA5-71A404B47016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3:13.578" v="393"/>
          <ac:spMkLst>
            <pc:docMk/>
            <pc:sldMk cId="716454366" sldId="272"/>
            <ac:spMk id="17" creationId="{ED888B23-07FA-482A-96DF-47E31AF1A603}"/>
          </ac:spMkLst>
        </pc:spChg>
        <pc:grpChg chg="add">
          <ac:chgData name="Karen Cogan (2245880)" userId="S::2245880@student.uwtsd.ac.uk::8fba9e88-eb60-4549-afeb-6025a3d46fbe" providerId="AD" clId="Web-{328160AA-2E80-DAF1-011A-F6054612C8EF}" dt="2026-03-31T21:43:13.578" v="393"/>
          <ac:grpSpMkLst>
            <pc:docMk/>
            <pc:sldMk cId="716454366" sldId="272"/>
            <ac:grpSpMk id="11" creationId="{05314994-6337-4875-8CF5-652CAFE8342C}"/>
          </ac:grpSpMkLst>
        </pc:grpChg>
        <pc:graphicFrameChg chg="add">
          <ac:chgData name="Karen Cogan (2245880)" userId="S::2245880@student.uwtsd.ac.uk::8fba9e88-eb60-4549-afeb-6025a3d46fbe" providerId="AD" clId="Web-{328160AA-2E80-DAF1-011A-F6054612C8EF}" dt="2026-03-31T21:43:13.578" v="393"/>
          <ac:graphicFrameMkLst>
            <pc:docMk/>
            <pc:sldMk cId="716454366" sldId="272"/>
            <ac:graphicFrameMk id="5" creationId="{C2686B07-8250-70E7-C69C-2D9C18E8315B}"/>
          </ac:graphicFrameMkLst>
        </pc:graphicFrameChg>
      </pc:sldChg>
      <pc:sldChg chg="addSp delSp modSp new mod setBg">
        <pc:chgData name="Karen Cogan (2245880)" userId="S::2245880@student.uwtsd.ac.uk::8fba9e88-eb60-4549-afeb-6025a3d46fbe" providerId="AD" clId="Web-{328160AA-2E80-DAF1-011A-F6054612C8EF}" dt="2026-03-31T21:44:32.455" v="413"/>
        <pc:sldMkLst>
          <pc:docMk/>
          <pc:sldMk cId="3978645264" sldId="273"/>
        </pc:sldMkLst>
        <pc:spChg chg="mod">
          <ac:chgData name="Karen Cogan (2245880)" userId="S::2245880@student.uwtsd.ac.uk::8fba9e88-eb60-4549-afeb-6025a3d46fbe" providerId="AD" clId="Web-{328160AA-2E80-DAF1-011A-F6054612C8EF}" dt="2026-03-31T21:44:32.455" v="413"/>
          <ac:spMkLst>
            <pc:docMk/>
            <pc:sldMk cId="3978645264" sldId="273"/>
            <ac:spMk id="2" creationId="{52D86627-EF15-8B12-AF24-5722AB33EC6F}"/>
          </ac:spMkLst>
        </pc:spChg>
        <pc:spChg chg="del mod">
          <ac:chgData name="Karen Cogan (2245880)" userId="S::2245880@student.uwtsd.ac.uk::8fba9e88-eb60-4549-afeb-6025a3d46fbe" providerId="AD" clId="Web-{328160AA-2E80-DAF1-011A-F6054612C8EF}" dt="2026-03-31T21:44:32.455" v="413"/>
          <ac:spMkLst>
            <pc:docMk/>
            <pc:sldMk cId="3978645264" sldId="273"/>
            <ac:spMk id="3" creationId="{2132F1B7-C0E2-0F2A-5C35-C596F6B3FBBA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4:32.455" v="413"/>
          <ac:spMkLst>
            <pc:docMk/>
            <pc:sldMk cId="3978645264" sldId="273"/>
            <ac:spMk id="10" creationId="{B50AB553-2A96-4A92-96F2-93548E096954}"/>
          </ac:spMkLst>
        </pc:spChg>
        <pc:graphicFrameChg chg="add">
          <ac:chgData name="Karen Cogan (2245880)" userId="S::2245880@student.uwtsd.ac.uk::8fba9e88-eb60-4549-afeb-6025a3d46fbe" providerId="AD" clId="Web-{328160AA-2E80-DAF1-011A-F6054612C8EF}" dt="2026-03-31T21:44:32.455" v="413"/>
          <ac:graphicFrameMkLst>
            <pc:docMk/>
            <pc:sldMk cId="3978645264" sldId="273"/>
            <ac:graphicFrameMk id="5" creationId="{8DE81E10-F8AC-E979-2D13-EB095399637A}"/>
          </ac:graphicFrameMkLst>
        </pc:graphicFrameChg>
        <pc:picChg chg="add">
          <ac:chgData name="Karen Cogan (2245880)" userId="S::2245880@student.uwtsd.ac.uk::8fba9e88-eb60-4549-afeb-6025a3d46fbe" providerId="AD" clId="Web-{328160AA-2E80-DAF1-011A-F6054612C8EF}" dt="2026-03-31T21:44:32.455" v="413"/>
          <ac:picMkLst>
            <pc:docMk/>
            <pc:sldMk cId="3978645264" sldId="273"/>
            <ac:picMk id="6" creationId="{CB6432E8-91F0-18EC-1C4F-9019FED2C677}"/>
          </ac:picMkLst>
        </pc:picChg>
      </pc:sldChg>
      <pc:sldChg chg="addSp modSp new mod setBg">
        <pc:chgData name="Karen Cogan (2245880)" userId="S::2245880@student.uwtsd.ac.uk::8fba9e88-eb60-4549-afeb-6025a3d46fbe" providerId="AD" clId="Web-{328160AA-2E80-DAF1-011A-F6054612C8EF}" dt="2026-03-31T21:45:41.644" v="429"/>
        <pc:sldMkLst>
          <pc:docMk/>
          <pc:sldMk cId="1322978931" sldId="274"/>
        </pc:sldMkLst>
        <pc:spChg chg="mo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2" creationId="{FE0241DF-E79C-5FD9-E0DB-CA2DF01243C1}"/>
          </ac:spMkLst>
        </pc:spChg>
        <pc:spChg chg="mo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3" creationId="{92C8F2CA-47AD-1EAD-F974-D03C007002E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8" creationId="{DEE2AD96-B495-4E06-9291-B71706F728CB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10" creationId="{53CF6D67-C5A8-4ADD-9E8E-1E38CA1D3166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12" creationId="{86909FA0-B515-4681-B7A8-FA281D133B94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14" creationId="{21C9FE86-FCC3-4A31-AA1C-C882262B7FE7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16" creationId="{7D96243B-ECED-4B71-8E06-AE9A285EAD20}"/>
          </ac:spMkLst>
        </pc:spChg>
        <pc:spChg chg="add">
          <ac:chgData name="Karen Cogan (2245880)" userId="S::2245880@student.uwtsd.ac.uk::8fba9e88-eb60-4549-afeb-6025a3d46fbe" providerId="AD" clId="Web-{328160AA-2E80-DAF1-011A-F6054612C8EF}" dt="2026-03-31T21:45:41.644" v="429"/>
          <ac:spMkLst>
            <pc:docMk/>
            <pc:sldMk cId="1322978931" sldId="274"/>
            <ac:spMk id="18" creationId="{A09989E4-EFDC-4A90-A633-E0525FB4139E}"/>
          </ac:spMkLst>
        </pc:spChg>
      </pc:sldChg>
    </pc:docChg>
  </pc:docChgLst>
  <pc:docChgLst>
    <pc:chgData name="Karen Cogan (2245880)" userId="S::2245880@student.uwtsd.ac.uk::8fba9e88-eb60-4549-afeb-6025a3d46fbe" providerId="AD" clId="Web-{C7E4ED4C-1537-3537-DA60-AEE616B94660}"/>
    <pc:docChg chg="addSld modSld">
      <pc:chgData name="Karen Cogan (2245880)" userId="S::2245880@student.uwtsd.ac.uk::8fba9e88-eb60-4549-afeb-6025a3d46fbe" providerId="AD" clId="Web-{C7E4ED4C-1537-3537-DA60-AEE616B94660}" dt="2026-04-01T22:21:33.771" v="39" actId="20577"/>
      <pc:docMkLst>
        <pc:docMk/>
      </pc:docMkLst>
      <pc:sldChg chg="modSp">
        <pc:chgData name="Karen Cogan (2245880)" userId="S::2245880@student.uwtsd.ac.uk::8fba9e88-eb60-4549-afeb-6025a3d46fbe" providerId="AD" clId="Web-{C7E4ED4C-1537-3537-DA60-AEE616B94660}" dt="2026-04-01T22:21:33.771" v="39" actId="20577"/>
        <pc:sldMkLst>
          <pc:docMk/>
          <pc:sldMk cId="109857222" sldId="256"/>
        </pc:sldMkLst>
        <pc:spChg chg="mod">
          <ac:chgData name="Karen Cogan (2245880)" userId="S::2245880@student.uwtsd.ac.uk::8fba9e88-eb60-4549-afeb-6025a3d46fbe" providerId="AD" clId="Web-{C7E4ED4C-1537-3537-DA60-AEE616B94660}" dt="2026-04-01T22:21:33.771" v="3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Karen Cogan (2245880)" userId="S::2245880@student.uwtsd.ac.uk::8fba9e88-eb60-4549-afeb-6025a3d46fbe" providerId="AD" clId="Web-{C7E4ED4C-1537-3537-DA60-AEE616B94660}" dt="2026-04-01T22:19:28.442" v="16" actId="14100"/>
        <pc:sldMkLst>
          <pc:docMk/>
          <pc:sldMk cId="4263562556" sldId="275"/>
        </pc:sldMkLst>
        <pc:spChg chg="mod">
          <ac:chgData name="Karen Cogan (2245880)" userId="S::2245880@student.uwtsd.ac.uk::8fba9e88-eb60-4549-afeb-6025a3d46fbe" providerId="AD" clId="Web-{C7E4ED4C-1537-3537-DA60-AEE616B94660}" dt="2026-04-01T22:19:18.160" v="14" actId="20577"/>
          <ac:spMkLst>
            <pc:docMk/>
            <pc:sldMk cId="4263562556" sldId="275"/>
            <ac:spMk id="2" creationId="{8609FF39-E536-4574-6141-E9A7CCB46EEC}"/>
          </ac:spMkLst>
        </pc:spChg>
        <pc:spChg chg="mod">
          <ac:chgData name="Karen Cogan (2245880)" userId="S::2245880@student.uwtsd.ac.uk::8fba9e88-eb60-4549-afeb-6025a3d46fbe" providerId="AD" clId="Web-{C7E4ED4C-1537-3537-DA60-AEE616B94660}" dt="2026-04-01T22:19:28.442" v="16" actId="14100"/>
          <ac:spMkLst>
            <pc:docMk/>
            <pc:sldMk cId="4263562556" sldId="275"/>
            <ac:spMk id="3" creationId="{62EA0AE3-E155-3D16-FA84-CBDF5E5875A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85D378-E43A-4EBB-B812-38BB8703B3AD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E5EF13-63A4-465F-BAB0-F8B94083FEFA}">
      <dgm:prSet/>
      <dgm:spPr/>
      <dgm:t>
        <a:bodyPr/>
        <a:lstStyle/>
        <a:p>
          <a:r>
            <a:rPr lang="en-GB" b="1"/>
            <a:t>Ability to carry out daily activities</a:t>
          </a:r>
          <a:endParaRPr lang="en-US"/>
        </a:p>
      </dgm:t>
    </dgm:pt>
    <dgm:pt modelId="{F15C3518-7551-49F4-81E0-FB6CA4D5D644}" type="parTrans" cxnId="{A98F7E65-05F7-4B46-89F8-7AE467EA30BA}">
      <dgm:prSet/>
      <dgm:spPr/>
      <dgm:t>
        <a:bodyPr/>
        <a:lstStyle/>
        <a:p>
          <a:endParaRPr lang="en-US"/>
        </a:p>
      </dgm:t>
    </dgm:pt>
    <dgm:pt modelId="{4ADF6D57-EC9B-426A-8468-7950254B64FC}" type="sibTrans" cxnId="{A98F7E65-05F7-4B46-89F8-7AE467EA30BA}">
      <dgm:prSet/>
      <dgm:spPr/>
      <dgm:t>
        <a:bodyPr/>
        <a:lstStyle/>
        <a:p>
          <a:endParaRPr lang="en-US"/>
        </a:p>
      </dgm:t>
    </dgm:pt>
    <dgm:pt modelId="{14B7C5E9-4FAF-4A9E-8F1D-50116B888271}">
      <dgm:prSet/>
      <dgm:spPr/>
      <dgm:t>
        <a:bodyPr/>
        <a:lstStyle/>
        <a:p>
          <a:r>
            <a:rPr lang="en-GB" b="1"/>
            <a:t>Includes mobility and self-care</a:t>
          </a:r>
          <a:endParaRPr lang="en-US"/>
        </a:p>
      </dgm:t>
    </dgm:pt>
    <dgm:pt modelId="{13D4A709-AB0D-49C3-864D-524AF7E3E6BA}" type="parTrans" cxnId="{30C73BE5-0A00-4312-9F53-55CB8D79B694}">
      <dgm:prSet/>
      <dgm:spPr/>
      <dgm:t>
        <a:bodyPr/>
        <a:lstStyle/>
        <a:p>
          <a:endParaRPr lang="en-US"/>
        </a:p>
      </dgm:t>
    </dgm:pt>
    <dgm:pt modelId="{6A14F06D-75EB-40F3-92A1-638D3FD23ED5}" type="sibTrans" cxnId="{30C73BE5-0A00-4312-9F53-55CB8D79B694}">
      <dgm:prSet/>
      <dgm:spPr/>
      <dgm:t>
        <a:bodyPr/>
        <a:lstStyle/>
        <a:p>
          <a:endParaRPr lang="en-US"/>
        </a:p>
      </dgm:t>
    </dgm:pt>
    <dgm:pt modelId="{48DA2725-DA74-41D3-A440-A8BB33165CA4}">
      <dgm:prSet/>
      <dgm:spPr/>
      <dgm:t>
        <a:bodyPr/>
        <a:lstStyle/>
        <a:p>
          <a:r>
            <a:rPr lang="en-GB" b="1"/>
            <a:t>Key to independence (WHO, 2020)</a:t>
          </a:r>
          <a:endParaRPr lang="en-US"/>
        </a:p>
      </dgm:t>
    </dgm:pt>
    <dgm:pt modelId="{CAF690D8-E365-465E-AC83-8D5A05AC9637}" type="parTrans" cxnId="{89BE7F60-FA62-45E8-815A-3FF809106240}">
      <dgm:prSet/>
      <dgm:spPr/>
      <dgm:t>
        <a:bodyPr/>
        <a:lstStyle/>
        <a:p>
          <a:endParaRPr lang="en-US"/>
        </a:p>
      </dgm:t>
    </dgm:pt>
    <dgm:pt modelId="{D6A2816D-89B3-48F3-9667-8048240355E8}" type="sibTrans" cxnId="{89BE7F60-FA62-45E8-815A-3FF809106240}">
      <dgm:prSet/>
      <dgm:spPr/>
      <dgm:t>
        <a:bodyPr/>
        <a:lstStyle/>
        <a:p>
          <a:endParaRPr lang="en-US"/>
        </a:p>
      </dgm:t>
    </dgm:pt>
    <dgm:pt modelId="{B46CB7CA-F318-4F5A-8AD7-D7C0FDE5FD92}" type="pres">
      <dgm:prSet presAssocID="{4885D378-E43A-4EBB-B812-38BB8703B3A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E2170E7-3774-460F-A1D6-3F3B72DC94BA}" type="pres">
      <dgm:prSet presAssocID="{8FE5EF13-63A4-465F-BAB0-F8B94083FEFA}" presName="root" presStyleCnt="0"/>
      <dgm:spPr/>
    </dgm:pt>
    <dgm:pt modelId="{B44FAEF8-6CCC-4EA1-9F61-CBDC07BE5FFC}" type="pres">
      <dgm:prSet presAssocID="{8FE5EF13-63A4-465F-BAB0-F8B94083FEFA}" presName="rootComposite" presStyleCnt="0"/>
      <dgm:spPr/>
    </dgm:pt>
    <dgm:pt modelId="{6D77B3F9-229E-4AF5-A888-19E31C6BC4FE}" type="pres">
      <dgm:prSet presAssocID="{8FE5EF13-63A4-465F-BAB0-F8B94083FEFA}" presName="rootText" presStyleLbl="node1" presStyleIdx="0" presStyleCnt="3"/>
      <dgm:spPr/>
    </dgm:pt>
    <dgm:pt modelId="{743589DB-ECDB-4612-942E-830AD4A7C5DA}" type="pres">
      <dgm:prSet presAssocID="{8FE5EF13-63A4-465F-BAB0-F8B94083FEFA}" presName="rootConnector" presStyleLbl="node1" presStyleIdx="0" presStyleCnt="3"/>
      <dgm:spPr/>
    </dgm:pt>
    <dgm:pt modelId="{C7AD3E86-3048-4C80-9A2E-E304C24E3EBA}" type="pres">
      <dgm:prSet presAssocID="{8FE5EF13-63A4-465F-BAB0-F8B94083FEFA}" presName="childShape" presStyleCnt="0"/>
      <dgm:spPr/>
    </dgm:pt>
    <dgm:pt modelId="{8F36BEA1-B1DA-42C2-B7A0-57038D39DE84}" type="pres">
      <dgm:prSet presAssocID="{14B7C5E9-4FAF-4A9E-8F1D-50116B888271}" presName="root" presStyleCnt="0"/>
      <dgm:spPr/>
    </dgm:pt>
    <dgm:pt modelId="{0B9CBE35-E401-4236-BD61-470465ECB45A}" type="pres">
      <dgm:prSet presAssocID="{14B7C5E9-4FAF-4A9E-8F1D-50116B888271}" presName="rootComposite" presStyleCnt="0"/>
      <dgm:spPr/>
    </dgm:pt>
    <dgm:pt modelId="{63B75E9D-F299-48AF-B276-BAD44297C65B}" type="pres">
      <dgm:prSet presAssocID="{14B7C5E9-4FAF-4A9E-8F1D-50116B888271}" presName="rootText" presStyleLbl="node1" presStyleIdx="1" presStyleCnt="3"/>
      <dgm:spPr/>
    </dgm:pt>
    <dgm:pt modelId="{629525A5-BF69-4C59-83D5-438555E5B699}" type="pres">
      <dgm:prSet presAssocID="{14B7C5E9-4FAF-4A9E-8F1D-50116B888271}" presName="rootConnector" presStyleLbl="node1" presStyleIdx="1" presStyleCnt="3"/>
      <dgm:spPr/>
    </dgm:pt>
    <dgm:pt modelId="{3C746D4E-4231-48D7-B91E-32A67D737C84}" type="pres">
      <dgm:prSet presAssocID="{14B7C5E9-4FAF-4A9E-8F1D-50116B888271}" presName="childShape" presStyleCnt="0"/>
      <dgm:spPr/>
    </dgm:pt>
    <dgm:pt modelId="{6783FA23-E753-4D22-A834-3F606E94475A}" type="pres">
      <dgm:prSet presAssocID="{48DA2725-DA74-41D3-A440-A8BB33165CA4}" presName="root" presStyleCnt="0"/>
      <dgm:spPr/>
    </dgm:pt>
    <dgm:pt modelId="{413C792C-AEED-4972-A265-4E08B1B5DFB2}" type="pres">
      <dgm:prSet presAssocID="{48DA2725-DA74-41D3-A440-A8BB33165CA4}" presName="rootComposite" presStyleCnt="0"/>
      <dgm:spPr/>
    </dgm:pt>
    <dgm:pt modelId="{72E435A7-22A9-4696-A5BD-09C11DA9A8FB}" type="pres">
      <dgm:prSet presAssocID="{48DA2725-DA74-41D3-A440-A8BB33165CA4}" presName="rootText" presStyleLbl="node1" presStyleIdx="2" presStyleCnt="3"/>
      <dgm:spPr/>
    </dgm:pt>
    <dgm:pt modelId="{2C51C621-1501-45D6-AD97-9B0FB253FD25}" type="pres">
      <dgm:prSet presAssocID="{48DA2725-DA74-41D3-A440-A8BB33165CA4}" presName="rootConnector" presStyleLbl="node1" presStyleIdx="2" presStyleCnt="3"/>
      <dgm:spPr/>
    </dgm:pt>
    <dgm:pt modelId="{58A5FBA0-1803-4B7B-BE1C-A4FED5EC5D24}" type="pres">
      <dgm:prSet presAssocID="{48DA2725-DA74-41D3-A440-A8BB33165CA4}" presName="childShape" presStyleCnt="0"/>
      <dgm:spPr/>
    </dgm:pt>
  </dgm:ptLst>
  <dgm:cxnLst>
    <dgm:cxn modelId="{7EAD821C-37AB-4233-BDDC-D68A7F346F53}" type="presOf" srcId="{8FE5EF13-63A4-465F-BAB0-F8B94083FEFA}" destId="{743589DB-ECDB-4612-942E-830AD4A7C5DA}" srcOrd="1" destOrd="0" presId="urn:microsoft.com/office/officeart/2005/8/layout/hierarchy3"/>
    <dgm:cxn modelId="{E1F60223-1B65-47C2-B209-8219E7507694}" type="presOf" srcId="{14B7C5E9-4FAF-4A9E-8F1D-50116B888271}" destId="{63B75E9D-F299-48AF-B276-BAD44297C65B}" srcOrd="0" destOrd="0" presId="urn:microsoft.com/office/officeart/2005/8/layout/hierarchy3"/>
    <dgm:cxn modelId="{CC80953B-EF58-4678-88A6-3A60F25A36B4}" type="presOf" srcId="{48DA2725-DA74-41D3-A440-A8BB33165CA4}" destId="{2C51C621-1501-45D6-AD97-9B0FB253FD25}" srcOrd="1" destOrd="0" presId="urn:microsoft.com/office/officeart/2005/8/layout/hierarchy3"/>
    <dgm:cxn modelId="{89BE7F60-FA62-45E8-815A-3FF809106240}" srcId="{4885D378-E43A-4EBB-B812-38BB8703B3AD}" destId="{48DA2725-DA74-41D3-A440-A8BB33165CA4}" srcOrd="2" destOrd="0" parTransId="{CAF690D8-E365-465E-AC83-8D5A05AC9637}" sibTransId="{D6A2816D-89B3-48F3-9667-8048240355E8}"/>
    <dgm:cxn modelId="{A98F7E65-05F7-4B46-89F8-7AE467EA30BA}" srcId="{4885D378-E43A-4EBB-B812-38BB8703B3AD}" destId="{8FE5EF13-63A4-465F-BAB0-F8B94083FEFA}" srcOrd="0" destOrd="0" parTransId="{F15C3518-7551-49F4-81E0-FB6CA4D5D644}" sibTransId="{4ADF6D57-EC9B-426A-8468-7950254B64FC}"/>
    <dgm:cxn modelId="{09B5B2BE-1B82-4AAE-985D-8E5AF566E314}" type="presOf" srcId="{8FE5EF13-63A4-465F-BAB0-F8B94083FEFA}" destId="{6D77B3F9-229E-4AF5-A888-19E31C6BC4FE}" srcOrd="0" destOrd="0" presId="urn:microsoft.com/office/officeart/2005/8/layout/hierarchy3"/>
    <dgm:cxn modelId="{450555CC-BAE1-477C-8287-AA86BED07EDE}" type="presOf" srcId="{4885D378-E43A-4EBB-B812-38BB8703B3AD}" destId="{B46CB7CA-F318-4F5A-8AD7-D7C0FDE5FD92}" srcOrd="0" destOrd="0" presId="urn:microsoft.com/office/officeart/2005/8/layout/hierarchy3"/>
    <dgm:cxn modelId="{F8E667DE-F1E9-474B-9F34-C167B7917CB7}" type="presOf" srcId="{14B7C5E9-4FAF-4A9E-8F1D-50116B888271}" destId="{629525A5-BF69-4C59-83D5-438555E5B699}" srcOrd="1" destOrd="0" presId="urn:microsoft.com/office/officeart/2005/8/layout/hierarchy3"/>
    <dgm:cxn modelId="{30C73BE5-0A00-4312-9F53-55CB8D79B694}" srcId="{4885D378-E43A-4EBB-B812-38BB8703B3AD}" destId="{14B7C5E9-4FAF-4A9E-8F1D-50116B888271}" srcOrd="1" destOrd="0" parTransId="{13D4A709-AB0D-49C3-864D-524AF7E3E6BA}" sibTransId="{6A14F06D-75EB-40F3-92A1-638D3FD23ED5}"/>
    <dgm:cxn modelId="{301661FE-1CA7-4A29-BFD0-28FB56E2B8A2}" type="presOf" srcId="{48DA2725-DA74-41D3-A440-A8BB33165CA4}" destId="{72E435A7-22A9-4696-A5BD-09C11DA9A8FB}" srcOrd="0" destOrd="0" presId="urn:microsoft.com/office/officeart/2005/8/layout/hierarchy3"/>
    <dgm:cxn modelId="{08935A27-DB5D-4DC9-9918-E5EE9B940266}" type="presParOf" srcId="{B46CB7CA-F318-4F5A-8AD7-D7C0FDE5FD92}" destId="{AE2170E7-3774-460F-A1D6-3F3B72DC94BA}" srcOrd="0" destOrd="0" presId="urn:microsoft.com/office/officeart/2005/8/layout/hierarchy3"/>
    <dgm:cxn modelId="{EED26739-A6D9-4DA1-B245-43D2F80540EA}" type="presParOf" srcId="{AE2170E7-3774-460F-A1D6-3F3B72DC94BA}" destId="{B44FAEF8-6CCC-4EA1-9F61-CBDC07BE5FFC}" srcOrd="0" destOrd="0" presId="urn:microsoft.com/office/officeart/2005/8/layout/hierarchy3"/>
    <dgm:cxn modelId="{B7CD073E-B952-49A2-8938-8F3D99491D73}" type="presParOf" srcId="{B44FAEF8-6CCC-4EA1-9F61-CBDC07BE5FFC}" destId="{6D77B3F9-229E-4AF5-A888-19E31C6BC4FE}" srcOrd="0" destOrd="0" presId="urn:microsoft.com/office/officeart/2005/8/layout/hierarchy3"/>
    <dgm:cxn modelId="{D1F1FE65-70E9-492C-BDD8-7A562855BA6A}" type="presParOf" srcId="{B44FAEF8-6CCC-4EA1-9F61-CBDC07BE5FFC}" destId="{743589DB-ECDB-4612-942E-830AD4A7C5DA}" srcOrd="1" destOrd="0" presId="urn:microsoft.com/office/officeart/2005/8/layout/hierarchy3"/>
    <dgm:cxn modelId="{29DE6D81-6600-4CA7-9D2F-F03208ACFEB6}" type="presParOf" srcId="{AE2170E7-3774-460F-A1D6-3F3B72DC94BA}" destId="{C7AD3E86-3048-4C80-9A2E-E304C24E3EBA}" srcOrd="1" destOrd="0" presId="urn:microsoft.com/office/officeart/2005/8/layout/hierarchy3"/>
    <dgm:cxn modelId="{B7898494-C5D6-4006-9217-4E07B93DEC77}" type="presParOf" srcId="{B46CB7CA-F318-4F5A-8AD7-D7C0FDE5FD92}" destId="{8F36BEA1-B1DA-42C2-B7A0-57038D39DE84}" srcOrd="1" destOrd="0" presId="urn:microsoft.com/office/officeart/2005/8/layout/hierarchy3"/>
    <dgm:cxn modelId="{27920F61-9FCE-4B44-92A9-EE802A7FB139}" type="presParOf" srcId="{8F36BEA1-B1DA-42C2-B7A0-57038D39DE84}" destId="{0B9CBE35-E401-4236-BD61-470465ECB45A}" srcOrd="0" destOrd="0" presId="urn:microsoft.com/office/officeart/2005/8/layout/hierarchy3"/>
    <dgm:cxn modelId="{385A7E60-92BA-4B6D-A310-3046057F54C8}" type="presParOf" srcId="{0B9CBE35-E401-4236-BD61-470465ECB45A}" destId="{63B75E9D-F299-48AF-B276-BAD44297C65B}" srcOrd="0" destOrd="0" presId="urn:microsoft.com/office/officeart/2005/8/layout/hierarchy3"/>
    <dgm:cxn modelId="{158B8F93-2464-447B-BC94-EA24C4EA7735}" type="presParOf" srcId="{0B9CBE35-E401-4236-BD61-470465ECB45A}" destId="{629525A5-BF69-4C59-83D5-438555E5B699}" srcOrd="1" destOrd="0" presId="urn:microsoft.com/office/officeart/2005/8/layout/hierarchy3"/>
    <dgm:cxn modelId="{258FEF17-A00F-42CD-94E4-9FD4F2473AD6}" type="presParOf" srcId="{8F36BEA1-B1DA-42C2-B7A0-57038D39DE84}" destId="{3C746D4E-4231-48D7-B91E-32A67D737C84}" srcOrd="1" destOrd="0" presId="urn:microsoft.com/office/officeart/2005/8/layout/hierarchy3"/>
    <dgm:cxn modelId="{408A9583-8C4F-4C88-9F21-35C6A75E722C}" type="presParOf" srcId="{B46CB7CA-F318-4F5A-8AD7-D7C0FDE5FD92}" destId="{6783FA23-E753-4D22-A834-3F606E94475A}" srcOrd="2" destOrd="0" presId="urn:microsoft.com/office/officeart/2005/8/layout/hierarchy3"/>
    <dgm:cxn modelId="{1C8D4AF3-54E6-4608-905F-3C5D4031FB71}" type="presParOf" srcId="{6783FA23-E753-4D22-A834-3F606E94475A}" destId="{413C792C-AEED-4972-A265-4E08B1B5DFB2}" srcOrd="0" destOrd="0" presId="urn:microsoft.com/office/officeart/2005/8/layout/hierarchy3"/>
    <dgm:cxn modelId="{E65663D4-28EA-4224-906A-33FD166AC2E9}" type="presParOf" srcId="{413C792C-AEED-4972-A265-4E08B1B5DFB2}" destId="{72E435A7-22A9-4696-A5BD-09C11DA9A8FB}" srcOrd="0" destOrd="0" presId="urn:microsoft.com/office/officeart/2005/8/layout/hierarchy3"/>
    <dgm:cxn modelId="{755489BE-15A4-4A46-A993-49E0A3B3B254}" type="presParOf" srcId="{413C792C-AEED-4972-A265-4E08B1B5DFB2}" destId="{2C51C621-1501-45D6-AD97-9B0FB253FD25}" srcOrd="1" destOrd="0" presId="urn:microsoft.com/office/officeart/2005/8/layout/hierarchy3"/>
    <dgm:cxn modelId="{17F0A9B4-9E42-4F28-8B6B-3EE811704836}" type="presParOf" srcId="{6783FA23-E753-4D22-A834-3F606E94475A}" destId="{58A5FBA0-1803-4B7B-BE1C-A4FED5EC5D24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C63B89-80EE-4999-984E-563E5D7E026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2015B88-8E49-400B-A1ED-E2E847215905}">
      <dgm:prSet/>
      <dgm:spPr/>
      <dgm:t>
        <a:bodyPr/>
        <a:lstStyle/>
        <a:p>
          <a:r>
            <a:rPr lang="en-GB" b="1"/>
            <a:t>Person-centred care</a:t>
          </a:r>
          <a:endParaRPr lang="en-US"/>
        </a:p>
      </dgm:t>
    </dgm:pt>
    <dgm:pt modelId="{2E1B292F-F703-47CD-ABFF-05A8BCED6725}" type="parTrans" cxnId="{5A545F12-2159-4F39-806D-B3C5674DC1C1}">
      <dgm:prSet/>
      <dgm:spPr/>
      <dgm:t>
        <a:bodyPr/>
        <a:lstStyle/>
        <a:p>
          <a:endParaRPr lang="en-US"/>
        </a:p>
      </dgm:t>
    </dgm:pt>
    <dgm:pt modelId="{65C1814E-3394-4ABA-9E9C-F129103F525F}" type="sibTrans" cxnId="{5A545F12-2159-4F39-806D-B3C5674DC1C1}">
      <dgm:prSet/>
      <dgm:spPr/>
      <dgm:t>
        <a:bodyPr/>
        <a:lstStyle/>
        <a:p>
          <a:endParaRPr lang="en-US"/>
        </a:p>
      </dgm:t>
    </dgm:pt>
    <dgm:pt modelId="{3CB6FCD8-1097-48B1-ACAE-C6002B986C8C}">
      <dgm:prSet/>
      <dgm:spPr/>
      <dgm:t>
        <a:bodyPr/>
        <a:lstStyle/>
        <a:p>
          <a:r>
            <a:rPr lang="en-GB" b="1"/>
            <a:t>Involvement in decisions</a:t>
          </a:r>
          <a:endParaRPr lang="en-US"/>
        </a:p>
      </dgm:t>
    </dgm:pt>
    <dgm:pt modelId="{F454D1B5-A2BC-4AED-B11E-3A77C2CDD5B5}" type="parTrans" cxnId="{721C69F6-A529-4AF7-B516-BA25A10DAACF}">
      <dgm:prSet/>
      <dgm:spPr/>
      <dgm:t>
        <a:bodyPr/>
        <a:lstStyle/>
        <a:p>
          <a:endParaRPr lang="en-US"/>
        </a:p>
      </dgm:t>
    </dgm:pt>
    <dgm:pt modelId="{3E339618-6117-4D7F-90F5-F2E1492DBCED}" type="sibTrans" cxnId="{721C69F6-A529-4AF7-B516-BA25A10DAACF}">
      <dgm:prSet/>
      <dgm:spPr/>
      <dgm:t>
        <a:bodyPr/>
        <a:lstStyle/>
        <a:p>
          <a:endParaRPr lang="en-US"/>
        </a:p>
      </dgm:t>
    </dgm:pt>
    <dgm:pt modelId="{CEA784B9-8DD8-4333-B0F7-58C51DA12320}">
      <dgm:prSet/>
      <dgm:spPr/>
      <dgm:t>
        <a:bodyPr/>
        <a:lstStyle/>
        <a:p>
          <a:r>
            <a:rPr lang="en-GB" b="1"/>
            <a:t>Respect and dignity (Kitwood, 1997)</a:t>
          </a:r>
          <a:endParaRPr lang="en-US"/>
        </a:p>
      </dgm:t>
    </dgm:pt>
    <dgm:pt modelId="{B9BAE35F-64FC-4C6C-9A40-FFEC65D4B747}" type="parTrans" cxnId="{DE52E5F0-68D1-4161-8B95-71CE34E12125}">
      <dgm:prSet/>
      <dgm:spPr/>
      <dgm:t>
        <a:bodyPr/>
        <a:lstStyle/>
        <a:p>
          <a:endParaRPr lang="en-US"/>
        </a:p>
      </dgm:t>
    </dgm:pt>
    <dgm:pt modelId="{07599B15-C6C5-4CB9-AE47-5682BAAA41BE}" type="sibTrans" cxnId="{DE52E5F0-68D1-4161-8B95-71CE34E12125}">
      <dgm:prSet/>
      <dgm:spPr/>
      <dgm:t>
        <a:bodyPr/>
        <a:lstStyle/>
        <a:p>
          <a:endParaRPr lang="en-US"/>
        </a:p>
      </dgm:t>
    </dgm:pt>
    <dgm:pt modelId="{D03FDE6B-C0CA-4BE7-921A-69ACBA982C3F}" type="pres">
      <dgm:prSet presAssocID="{42C63B89-80EE-4999-984E-563E5D7E0269}" presName="root" presStyleCnt="0">
        <dgm:presLayoutVars>
          <dgm:dir/>
          <dgm:resizeHandles val="exact"/>
        </dgm:presLayoutVars>
      </dgm:prSet>
      <dgm:spPr/>
    </dgm:pt>
    <dgm:pt modelId="{CEF7E325-2C8E-4164-A7BA-7D0A87DADEA7}" type="pres">
      <dgm:prSet presAssocID="{52015B88-8E49-400B-A1ED-E2E847215905}" presName="compNode" presStyleCnt="0"/>
      <dgm:spPr/>
    </dgm:pt>
    <dgm:pt modelId="{15B0DF86-51A0-4D8C-BD6A-C2903A570D64}" type="pres">
      <dgm:prSet presAssocID="{52015B88-8E49-400B-A1ED-E2E84721590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6AFC5F6D-865D-447D-8477-2B52E1F3C206}" type="pres">
      <dgm:prSet presAssocID="{52015B88-8E49-400B-A1ED-E2E847215905}" presName="spaceRect" presStyleCnt="0"/>
      <dgm:spPr/>
    </dgm:pt>
    <dgm:pt modelId="{52A69E5B-49BB-412F-9CD2-C5E24CB5AFAD}" type="pres">
      <dgm:prSet presAssocID="{52015B88-8E49-400B-A1ED-E2E847215905}" presName="textRect" presStyleLbl="revTx" presStyleIdx="0" presStyleCnt="3">
        <dgm:presLayoutVars>
          <dgm:chMax val="1"/>
          <dgm:chPref val="1"/>
        </dgm:presLayoutVars>
      </dgm:prSet>
      <dgm:spPr/>
    </dgm:pt>
    <dgm:pt modelId="{A8CC0058-AED8-4B45-BA17-152FE096100D}" type="pres">
      <dgm:prSet presAssocID="{65C1814E-3394-4ABA-9E9C-F129103F525F}" presName="sibTrans" presStyleCnt="0"/>
      <dgm:spPr/>
    </dgm:pt>
    <dgm:pt modelId="{36683183-1212-4626-BE6C-8461E90DC382}" type="pres">
      <dgm:prSet presAssocID="{3CB6FCD8-1097-48B1-ACAE-C6002B986C8C}" presName="compNode" presStyleCnt="0"/>
      <dgm:spPr/>
    </dgm:pt>
    <dgm:pt modelId="{31CE2D2D-7300-4C4B-A059-C904821E7F39}" type="pres">
      <dgm:prSet presAssocID="{3CB6FCD8-1097-48B1-ACAE-C6002B986C8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g"/>
        </a:ext>
      </dgm:extLst>
    </dgm:pt>
    <dgm:pt modelId="{C2990490-4E85-4A6F-BF92-7B3C3E0D29A8}" type="pres">
      <dgm:prSet presAssocID="{3CB6FCD8-1097-48B1-ACAE-C6002B986C8C}" presName="spaceRect" presStyleCnt="0"/>
      <dgm:spPr/>
    </dgm:pt>
    <dgm:pt modelId="{FC6DEDD7-D9CE-4912-A2E3-44C2395319D1}" type="pres">
      <dgm:prSet presAssocID="{3CB6FCD8-1097-48B1-ACAE-C6002B986C8C}" presName="textRect" presStyleLbl="revTx" presStyleIdx="1" presStyleCnt="3">
        <dgm:presLayoutVars>
          <dgm:chMax val="1"/>
          <dgm:chPref val="1"/>
        </dgm:presLayoutVars>
      </dgm:prSet>
      <dgm:spPr/>
    </dgm:pt>
    <dgm:pt modelId="{EC77567E-A500-41E4-8545-E3E03F43AFA0}" type="pres">
      <dgm:prSet presAssocID="{3E339618-6117-4D7F-90F5-F2E1492DBCED}" presName="sibTrans" presStyleCnt="0"/>
      <dgm:spPr/>
    </dgm:pt>
    <dgm:pt modelId="{D446453F-2229-468C-9660-4AAE152DDF3B}" type="pres">
      <dgm:prSet presAssocID="{CEA784B9-8DD8-4333-B0F7-58C51DA12320}" presName="compNode" presStyleCnt="0"/>
      <dgm:spPr/>
    </dgm:pt>
    <dgm:pt modelId="{0004D2A6-B873-4EAD-B07B-C0694F381778}" type="pres">
      <dgm:prSet presAssocID="{CEA784B9-8DD8-4333-B0F7-58C51DA1232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D46E7878-7295-4E8E-8BAC-D23DF1322B85}" type="pres">
      <dgm:prSet presAssocID="{CEA784B9-8DD8-4333-B0F7-58C51DA12320}" presName="spaceRect" presStyleCnt="0"/>
      <dgm:spPr/>
    </dgm:pt>
    <dgm:pt modelId="{5BDC7B56-522A-46AA-9E4E-E3BCE09F9F83}" type="pres">
      <dgm:prSet presAssocID="{CEA784B9-8DD8-4333-B0F7-58C51DA1232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A545F12-2159-4F39-806D-B3C5674DC1C1}" srcId="{42C63B89-80EE-4999-984E-563E5D7E0269}" destId="{52015B88-8E49-400B-A1ED-E2E847215905}" srcOrd="0" destOrd="0" parTransId="{2E1B292F-F703-47CD-ABFF-05A8BCED6725}" sibTransId="{65C1814E-3394-4ABA-9E9C-F129103F525F}"/>
    <dgm:cxn modelId="{ADC50418-40ED-48CC-8CBF-0993B0C37CDD}" type="presOf" srcId="{3CB6FCD8-1097-48B1-ACAE-C6002B986C8C}" destId="{FC6DEDD7-D9CE-4912-A2E3-44C2395319D1}" srcOrd="0" destOrd="0" presId="urn:microsoft.com/office/officeart/2018/2/layout/IconLabelList"/>
    <dgm:cxn modelId="{2F645560-92BE-4011-A011-8A917E1F9DDB}" type="presOf" srcId="{42C63B89-80EE-4999-984E-563E5D7E0269}" destId="{D03FDE6B-C0CA-4BE7-921A-69ACBA982C3F}" srcOrd="0" destOrd="0" presId="urn:microsoft.com/office/officeart/2018/2/layout/IconLabelList"/>
    <dgm:cxn modelId="{248FA963-448B-42B5-BCC9-074C01D5303A}" type="presOf" srcId="{CEA784B9-8DD8-4333-B0F7-58C51DA12320}" destId="{5BDC7B56-522A-46AA-9E4E-E3BCE09F9F83}" srcOrd="0" destOrd="0" presId="urn:microsoft.com/office/officeart/2018/2/layout/IconLabelList"/>
    <dgm:cxn modelId="{DE52E5F0-68D1-4161-8B95-71CE34E12125}" srcId="{42C63B89-80EE-4999-984E-563E5D7E0269}" destId="{CEA784B9-8DD8-4333-B0F7-58C51DA12320}" srcOrd="2" destOrd="0" parTransId="{B9BAE35F-64FC-4C6C-9A40-FFEC65D4B747}" sibTransId="{07599B15-C6C5-4CB9-AE47-5682BAAA41BE}"/>
    <dgm:cxn modelId="{721C69F6-A529-4AF7-B516-BA25A10DAACF}" srcId="{42C63B89-80EE-4999-984E-563E5D7E0269}" destId="{3CB6FCD8-1097-48B1-ACAE-C6002B986C8C}" srcOrd="1" destOrd="0" parTransId="{F454D1B5-A2BC-4AED-B11E-3A77C2CDD5B5}" sibTransId="{3E339618-6117-4D7F-90F5-F2E1492DBCED}"/>
    <dgm:cxn modelId="{FF108DFC-D5AD-41DD-83A2-B6B2BA72B721}" type="presOf" srcId="{52015B88-8E49-400B-A1ED-E2E847215905}" destId="{52A69E5B-49BB-412F-9CD2-C5E24CB5AFAD}" srcOrd="0" destOrd="0" presId="urn:microsoft.com/office/officeart/2018/2/layout/IconLabelList"/>
    <dgm:cxn modelId="{EEE74A67-1CF6-42EB-9087-2AD7EDCF3695}" type="presParOf" srcId="{D03FDE6B-C0CA-4BE7-921A-69ACBA982C3F}" destId="{CEF7E325-2C8E-4164-A7BA-7D0A87DADEA7}" srcOrd="0" destOrd="0" presId="urn:microsoft.com/office/officeart/2018/2/layout/IconLabelList"/>
    <dgm:cxn modelId="{40B4CAA7-3E16-40DA-92E5-FC8751A9F07B}" type="presParOf" srcId="{CEF7E325-2C8E-4164-A7BA-7D0A87DADEA7}" destId="{15B0DF86-51A0-4D8C-BD6A-C2903A570D64}" srcOrd="0" destOrd="0" presId="urn:microsoft.com/office/officeart/2018/2/layout/IconLabelList"/>
    <dgm:cxn modelId="{63647FFA-F705-4ECA-B205-33B41FE10994}" type="presParOf" srcId="{CEF7E325-2C8E-4164-A7BA-7D0A87DADEA7}" destId="{6AFC5F6D-865D-447D-8477-2B52E1F3C206}" srcOrd="1" destOrd="0" presId="urn:microsoft.com/office/officeart/2018/2/layout/IconLabelList"/>
    <dgm:cxn modelId="{B9FCAC24-FC54-43E2-9700-1C45E3484289}" type="presParOf" srcId="{CEF7E325-2C8E-4164-A7BA-7D0A87DADEA7}" destId="{52A69E5B-49BB-412F-9CD2-C5E24CB5AFAD}" srcOrd="2" destOrd="0" presId="urn:microsoft.com/office/officeart/2018/2/layout/IconLabelList"/>
    <dgm:cxn modelId="{0C7CA269-11E2-404E-8153-8C98B2AE5C75}" type="presParOf" srcId="{D03FDE6B-C0CA-4BE7-921A-69ACBA982C3F}" destId="{A8CC0058-AED8-4B45-BA17-152FE096100D}" srcOrd="1" destOrd="0" presId="urn:microsoft.com/office/officeart/2018/2/layout/IconLabelList"/>
    <dgm:cxn modelId="{9362D30D-DBDC-4822-BC4E-C637E0C47F66}" type="presParOf" srcId="{D03FDE6B-C0CA-4BE7-921A-69ACBA982C3F}" destId="{36683183-1212-4626-BE6C-8461E90DC382}" srcOrd="2" destOrd="0" presId="urn:microsoft.com/office/officeart/2018/2/layout/IconLabelList"/>
    <dgm:cxn modelId="{A755F5B2-600E-49B4-B5A9-9F880C843D11}" type="presParOf" srcId="{36683183-1212-4626-BE6C-8461E90DC382}" destId="{31CE2D2D-7300-4C4B-A059-C904821E7F39}" srcOrd="0" destOrd="0" presId="urn:microsoft.com/office/officeart/2018/2/layout/IconLabelList"/>
    <dgm:cxn modelId="{7AEF2308-CA3B-4D2A-9E3D-639CB9DA4C67}" type="presParOf" srcId="{36683183-1212-4626-BE6C-8461E90DC382}" destId="{C2990490-4E85-4A6F-BF92-7B3C3E0D29A8}" srcOrd="1" destOrd="0" presId="urn:microsoft.com/office/officeart/2018/2/layout/IconLabelList"/>
    <dgm:cxn modelId="{FDB655AF-5404-42DB-A175-65560EB21B69}" type="presParOf" srcId="{36683183-1212-4626-BE6C-8461E90DC382}" destId="{FC6DEDD7-D9CE-4912-A2E3-44C2395319D1}" srcOrd="2" destOrd="0" presId="urn:microsoft.com/office/officeart/2018/2/layout/IconLabelList"/>
    <dgm:cxn modelId="{E3858FCD-3DAF-49AF-AC06-B1B05D6E5F8D}" type="presParOf" srcId="{D03FDE6B-C0CA-4BE7-921A-69ACBA982C3F}" destId="{EC77567E-A500-41E4-8545-E3E03F43AFA0}" srcOrd="3" destOrd="0" presId="urn:microsoft.com/office/officeart/2018/2/layout/IconLabelList"/>
    <dgm:cxn modelId="{BA7595D5-17F8-4009-A736-CED20E972BBD}" type="presParOf" srcId="{D03FDE6B-C0CA-4BE7-921A-69ACBA982C3F}" destId="{D446453F-2229-468C-9660-4AAE152DDF3B}" srcOrd="4" destOrd="0" presId="urn:microsoft.com/office/officeart/2018/2/layout/IconLabelList"/>
    <dgm:cxn modelId="{186A7E94-1E5C-4904-86AA-CE9E816C53F8}" type="presParOf" srcId="{D446453F-2229-468C-9660-4AAE152DDF3B}" destId="{0004D2A6-B873-4EAD-B07B-C0694F381778}" srcOrd="0" destOrd="0" presId="urn:microsoft.com/office/officeart/2018/2/layout/IconLabelList"/>
    <dgm:cxn modelId="{B0AD232B-A577-4DDF-90C9-C02AF23743DF}" type="presParOf" srcId="{D446453F-2229-468C-9660-4AAE152DDF3B}" destId="{D46E7878-7295-4E8E-8BAC-D23DF1322B85}" srcOrd="1" destOrd="0" presId="urn:microsoft.com/office/officeart/2018/2/layout/IconLabelList"/>
    <dgm:cxn modelId="{1892D7CB-37B8-4B30-9BB3-589D4C853440}" type="presParOf" srcId="{D446453F-2229-468C-9660-4AAE152DDF3B}" destId="{5BDC7B56-522A-46AA-9E4E-E3BCE09F9F8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EE6DA5-3036-4465-9B98-E927103BB70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BB23C8F-8DB8-4D0E-BA58-7C5BAD3BC5B7}">
      <dgm:prSet/>
      <dgm:spPr/>
      <dgm:t>
        <a:bodyPr/>
        <a:lstStyle/>
        <a:p>
          <a:r>
            <a:rPr lang="en-GB" b="1"/>
            <a:t>Care Act 2014</a:t>
          </a:r>
          <a:endParaRPr lang="en-US"/>
        </a:p>
      </dgm:t>
    </dgm:pt>
    <dgm:pt modelId="{BF9CC5E8-F74B-43A1-BA7A-9992B01BEA2A}" type="parTrans" cxnId="{A1FEDF19-0A11-45D3-B28F-441671D4D3C3}">
      <dgm:prSet/>
      <dgm:spPr/>
      <dgm:t>
        <a:bodyPr/>
        <a:lstStyle/>
        <a:p>
          <a:endParaRPr lang="en-US"/>
        </a:p>
      </dgm:t>
    </dgm:pt>
    <dgm:pt modelId="{1D185F22-33D9-4E2F-A293-821C97E2C98C}" type="sibTrans" cxnId="{A1FEDF19-0A11-45D3-B28F-441671D4D3C3}">
      <dgm:prSet/>
      <dgm:spPr/>
      <dgm:t>
        <a:bodyPr/>
        <a:lstStyle/>
        <a:p>
          <a:endParaRPr lang="en-US"/>
        </a:p>
      </dgm:t>
    </dgm:pt>
    <dgm:pt modelId="{C21F5DE0-0EA4-4609-9EF6-B808B031EA12}">
      <dgm:prSet/>
      <dgm:spPr/>
      <dgm:t>
        <a:bodyPr/>
        <a:lstStyle/>
        <a:p>
          <a:r>
            <a:rPr lang="en-GB" b="1"/>
            <a:t>Promotes wellbeing and independence</a:t>
          </a:r>
          <a:endParaRPr lang="en-US"/>
        </a:p>
      </dgm:t>
    </dgm:pt>
    <dgm:pt modelId="{20A10EAB-89B7-4377-9A22-45A06D668BC8}" type="parTrans" cxnId="{D731079D-F318-43F0-833D-480D0A9B1A96}">
      <dgm:prSet/>
      <dgm:spPr/>
      <dgm:t>
        <a:bodyPr/>
        <a:lstStyle/>
        <a:p>
          <a:endParaRPr lang="en-US"/>
        </a:p>
      </dgm:t>
    </dgm:pt>
    <dgm:pt modelId="{099ECDF6-974B-4317-AF91-4BFD29D4E268}" type="sibTrans" cxnId="{D731079D-F318-43F0-833D-480D0A9B1A96}">
      <dgm:prSet/>
      <dgm:spPr/>
      <dgm:t>
        <a:bodyPr/>
        <a:lstStyle/>
        <a:p>
          <a:endParaRPr lang="en-US"/>
        </a:p>
      </dgm:t>
    </dgm:pt>
    <dgm:pt modelId="{BFDFF092-75AC-4DE2-8880-69EF1166B9E0}" type="pres">
      <dgm:prSet presAssocID="{92EE6DA5-3036-4465-9B98-E927103BB702}" presName="root" presStyleCnt="0">
        <dgm:presLayoutVars>
          <dgm:dir/>
          <dgm:resizeHandles val="exact"/>
        </dgm:presLayoutVars>
      </dgm:prSet>
      <dgm:spPr/>
    </dgm:pt>
    <dgm:pt modelId="{4C72C43D-6C89-4951-A50D-40252468671D}" type="pres">
      <dgm:prSet presAssocID="{9BB23C8F-8DB8-4D0E-BA58-7C5BAD3BC5B7}" presName="compNode" presStyleCnt="0"/>
      <dgm:spPr/>
    </dgm:pt>
    <dgm:pt modelId="{BFE9C2A0-1D5A-477E-A488-2AE87908595A}" type="pres">
      <dgm:prSet presAssocID="{9BB23C8F-8DB8-4D0E-BA58-7C5BAD3BC5B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1A9448A-1818-4C80-B18D-52F3B9D58EAC}" type="pres">
      <dgm:prSet presAssocID="{9BB23C8F-8DB8-4D0E-BA58-7C5BAD3BC5B7}" presName="spaceRect" presStyleCnt="0"/>
      <dgm:spPr/>
    </dgm:pt>
    <dgm:pt modelId="{35C3D6D4-5C0F-4808-96DF-CB907D67D1CE}" type="pres">
      <dgm:prSet presAssocID="{9BB23C8F-8DB8-4D0E-BA58-7C5BAD3BC5B7}" presName="textRect" presStyleLbl="revTx" presStyleIdx="0" presStyleCnt="2">
        <dgm:presLayoutVars>
          <dgm:chMax val="1"/>
          <dgm:chPref val="1"/>
        </dgm:presLayoutVars>
      </dgm:prSet>
      <dgm:spPr/>
    </dgm:pt>
    <dgm:pt modelId="{90EB3A8D-7A4B-4D8A-8C11-179DE348F08F}" type="pres">
      <dgm:prSet presAssocID="{1D185F22-33D9-4E2F-A293-821C97E2C98C}" presName="sibTrans" presStyleCnt="0"/>
      <dgm:spPr/>
    </dgm:pt>
    <dgm:pt modelId="{6DCB9D6F-24DE-425E-AF78-F3B18DC1EFF3}" type="pres">
      <dgm:prSet presAssocID="{C21F5DE0-0EA4-4609-9EF6-B808B031EA12}" presName="compNode" presStyleCnt="0"/>
      <dgm:spPr/>
    </dgm:pt>
    <dgm:pt modelId="{5381B39C-FCF6-4331-AB5B-010EE8615667}" type="pres">
      <dgm:prSet presAssocID="{C21F5DE0-0EA4-4609-9EF6-B808B031EA1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816D424A-81F3-4F2C-8548-7E7B66977CF5}" type="pres">
      <dgm:prSet presAssocID="{C21F5DE0-0EA4-4609-9EF6-B808B031EA12}" presName="spaceRect" presStyleCnt="0"/>
      <dgm:spPr/>
    </dgm:pt>
    <dgm:pt modelId="{BD41D59B-B44E-4B0A-9E34-2DAD2341264E}" type="pres">
      <dgm:prSet presAssocID="{C21F5DE0-0EA4-4609-9EF6-B808B031EA1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A83DB01-6B79-48BB-BA82-FEABB5FF0615}" type="presOf" srcId="{9BB23C8F-8DB8-4D0E-BA58-7C5BAD3BC5B7}" destId="{35C3D6D4-5C0F-4808-96DF-CB907D67D1CE}" srcOrd="0" destOrd="0" presId="urn:microsoft.com/office/officeart/2018/2/layout/IconLabelList"/>
    <dgm:cxn modelId="{A1FEDF19-0A11-45D3-B28F-441671D4D3C3}" srcId="{92EE6DA5-3036-4465-9B98-E927103BB702}" destId="{9BB23C8F-8DB8-4D0E-BA58-7C5BAD3BC5B7}" srcOrd="0" destOrd="0" parTransId="{BF9CC5E8-F74B-43A1-BA7A-9992B01BEA2A}" sibTransId="{1D185F22-33D9-4E2F-A293-821C97E2C98C}"/>
    <dgm:cxn modelId="{7F2CB56A-86B5-4677-BC3C-3676F357EA72}" type="presOf" srcId="{C21F5DE0-0EA4-4609-9EF6-B808B031EA12}" destId="{BD41D59B-B44E-4B0A-9E34-2DAD2341264E}" srcOrd="0" destOrd="0" presId="urn:microsoft.com/office/officeart/2018/2/layout/IconLabelList"/>
    <dgm:cxn modelId="{D731079D-F318-43F0-833D-480D0A9B1A96}" srcId="{92EE6DA5-3036-4465-9B98-E927103BB702}" destId="{C21F5DE0-0EA4-4609-9EF6-B808B031EA12}" srcOrd="1" destOrd="0" parTransId="{20A10EAB-89B7-4377-9A22-45A06D668BC8}" sibTransId="{099ECDF6-974B-4317-AF91-4BFD29D4E268}"/>
    <dgm:cxn modelId="{D952D1A1-2162-4372-A15C-58BA11E5AE95}" type="presOf" srcId="{92EE6DA5-3036-4465-9B98-E927103BB702}" destId="{BFDFF092-75AC-4DE2-8880-69EF1166B9E0}" srcOrd="0" destOrd="0" presId="urn:microsoft.com/office/officeart/2018/2/layout/IconLabelList"/>
    <dgm:cxn modelId="{1ECF3956-A1F7-48B3-B304-16386830D7FE}" type="presParOf" srcId="{BFDFF092-75AC-4DE2-8880-69EF1166B9E0}" destId="{4C72C43D-6C89-4951-A50D-40252468671D}" srcOrd="0" destOrd="0" presId="urn:microsoft.com/office/officeart/2018/2/layout/IconLabelList"/>
    <dgm:cxn modelId="{5CAA75EA-3B79-47DD-B755-F12A4556324D}" type="presParOf" srcId="{4C72C43D-6C89-4951-A50D-40252468671D}" destId="{BFE9C2A0-1D5A-477E-A488-2AE87908595A}" srcOrd="0" destOrd="0" presId="urn:microsoft.com/office/officeart/2018/2/layout/IconLabelList"/>
    <dgm:cxn modelId="{60384C49-6EE5-4F79-8381-6A2F06EE141F}" type="presParOf" srcId="{4C72C43D-6C89-4951-A50D-40252468671D}" destId="{D1A9448A-1818-4C80-B18D-52F3B9D58EAC}" srcOrd="1" destOrd="0" presId="urn:microsoft.com/office/officeart/2018/2/layout/IconLabelList"/>
    <dgm:cxn modelId="{354A377B-D38E-44C9-9275-E6B6F7931EB4}" type="presParOf" srcId="{4C72C43D-6C89-4951-A50D-40252468671D}" destId="{35C3D6D4-5C0F-4808-96DF-CB907D67D1CE}" srcOrd="2" destOrd="0" presId="urn:microsoft.com/office/officeart/2018/2/layout/IconLabelList"/>
    <dgm:cxn modelId="{FE135846-129A-46A8-8667-842F9619BC33}" type="presParOf" srcId="{BFDFF092-75AC-4DE2-8880-69EF1166B9E0}" destId="{90EB3A8D-7A4B-4D8A-8C11-179DE348F08F}" srcOrd="1" destOrd="0" presId="urn:microsoft.com/office/officeart/2018/2/layout/IconLabelList"/>
    <dgm:cxn modelId="{4D9909F4-806C-4E9D-AE54-71C125CC470F}" type="presParOf" srcId="{BFDFF092-75AC-4DE2-8880-69EF1166B9E0}" destId="{6DCB9D6F-24DE-425E-AF78-F3B18DC1EFF3}" srcOrd="2" destOrd="0" presId="urn:microsoft.com/office/officeart/2018/2/layout/IconLabelList"/>
    <dgm:cxn modelId="{6B8DC8AA-A996-4F1B-90E7-C80EA8BD134D}" type="presParOf" srcId="{6DCB9D6F-24DE-425E-AF78-F3B18DC1EFF3}" destId="{5381B39C-FCF6-4331-AB5B-010EE8615667}" srcOrd="0" destOrd="0" presId="urn:microsoft.com/office/officeart/2018/2/layout/IconLabelList"/>
    <dgm:cxn modelId="{FC2199FE-1FF6-415F-9A2F-BB8891AA0803}" type="presParOf" srcId="{6DCB9D6F-24DE-425E-AF78-F3B18DC1EFF3}" destId="{816D424A-81F3-4F2C-8548-7E7B66977CF5}" srcOrd="1" destOrd="0" presId="urn:microsoft.com/office/officeart/2018/2/layout/IconLabelList"/>
    <dgm:cxn modelId="{F1F8DADF-252B-4D44-81E0-14D10CD64535}" type="presParOf" srcId="{6DCB9D6F-24DE-425E-AF78-F3B18DC1EFF3}" destId="{BD41D59B-B44E-4B0A-9E34-2DAD2341264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EA9A4D-12AF-4B59-A7CF-485DAAFE6A9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4476B85-165A-4423-8A74-D33ACDF2663C}">
      <dgm:prSet/>
      <dgm:spPr/>
      <dgm:t>
        <a:bodyPr/>
        <a:lstStyle/>
        <a:p>
          <a:pPr>
            <a:defRPr cap="all"/>
          </a:pPr>
          <a:r>
            <a:rPr lang="en-GB" b="1"/>
            <a:t>Home care services</a:t>
          </a:r>
          <a:endParaRPr lang="en-US"/>
        </a:p>
      </dgm:t>
    </dgm:pt>
    <dgm:pt modelId="{15043BF1-9FEE-47C7-A56A-C354190A25D8}" type="parTrans" cxnId="{D272958B-0F6F-40D4-833C-72DACF82C1C7}">
      <dgm:prSet/>
      <dgm:spPr/>
      <dgm:t>
        <a:bodyPr/>
        <a:lstStyle/>
        <a:p>
          <a:endParaRPr lang="en-US"/>
        </a:p>
      </dgm:t>
    </dgm:pt>
    <dgm:pt modelId="{D58F2389-6645-4E01-93AC-B47329CEDA96}" type="sibTrans" cxnId="{D272958B-0F6F-40D4-833C-72DACF82C1C7}">
      <dgm:prSet/>
      <dgm:spPr/>
      <dgm:t>
        <a:bodyPr/>
        <a:lstStyle/>
        <a:p>
          <a:endParaRPr lang="en-US"/>
        </a:p>
      </dgm:t>
    </dgm:pt>
    <dgm:pt modelId="{4B7288B1-AA61-4A6A-8847-FB0091C531C7}">
      <dgm:prSet/>
      <dgm:spPr/>
      <dgm:t>
        <a:bodyPr/>
        <a:lstStyle/>
        <a:p>
          <a:pPr>
            <a:defRPr cap="all"/>
          </a:pPr>
          <a:r>
            <a:rPr lang="en-GB" b="1"/>
            <a:t>Assistive technology</a:t>
          </a:r>
          <a:endParaRPr lang="en-US"/>
        </a:p>
      </dgm:t>
    </dgm:pt>
    <dgm:pt modelId="{F7E8E8D9-9376-4DC9-A8AB-E8DC8B7153A4}" type="parTrans" cxnId="{E4B722C2-CC0F-4043-BCDD-1582F1B0F913}">
      <dgm:prSet/>
      <dgm:spPr/>
      <dgm:t>
        <a:bodyPr/>
        <a:lstStyle/>
        <a:p>
          <a:endParaRPr lang="en-US"/>
        </a:p>
      </dgm:t>
    </dgm:pt>
    <dgm:pt modelId="{04F28C2E-E065-435F-9404-75B429CF5746}" type="sibTrans" cxnId="{E4B722C2-CC0F-4043-BCDD-1582F1B0F913}">
      <dgm:prSet/>
      <dgm:spPr/>
      <dgm:t>
        <a:bodyPr/>
        <a:lstStyle/>
        <a:p>
          <a:endParaRPr lang="en-US"/>
        </a:p>
      </dgm:t>
    </dgm:pt>
    <dgm:pt modelId="{7C367875-64DC-40B0-AF45-AA534004EFE7}">
      <dgm:prSet/>
      <dgm:spPr/>
      <dgm:t>
        <a:bodyPr/>
        <a:lstStyle/>
        <a:p>
          <a:pPr>
            <a:defRPr cap="all"/>
          </a:pPr>
          <a:r>
            <a:rPr lang="en-GB" b="1"/>
            <a:t>Community support (NHS, 2019)</a:t>
          </a:r>
          <a:endParaRPr lang="en-US"/>
        </a:p>
      </dgm:t>
    </dgm:pt>
    <dgm:pt modelId="{6AB0547F-F7B7-45C1-B538-C646C1FEAC03}" type="parTrans" cxnId="{3FFF7E14-73C7-4637-8C07-EE8C2B63A859}">
      <dgm:prSet/>
      <dgm:spPr/>
      <dgm:t>
        <a:bodyPr/>
        <a:lstStyle/>
        <a:p>
          <a:endParaRPr lang="en-US"/>
        </a:p>
      </dgm:t>
    </dgm:pt>
    <dgm:pt modelId="{E3387794-27C9-4BDA-8CD6-79F3CE7D6F3F}" type="sibTrans" cxnId="{3FFF7E14-73C7-4637-8C07-EE8C2B63A859}">
      <dgm:prSet/>
      <dgm:spPr/>
      <dgm:t>
        <a:bodyPr/>
        <a:lstStyle/>
        <a:p>
          <a:endParaRPr lang="en-US"/>
        </a:p>
      </dgm:t>
    </dgm:pt>
    <dgm:pt modelId="{45EC23BC-F045-4787-BFE4-6248C318D7BB}" type="pres">
      <dgm:prSet presAssocID="{6DEA9A4D-12AF-4B59-A7CF-485DAAFE6A96}" presName="root" presStyleCnt="0">
        <dgm:presLayoutVars>
          <dgm:dir/>
          <dgm:resizeHandles val="exact"/>
        </dgm:presLayoutVars>
      </dgm:prSet>
      <dgm:spPr/>
    </dgm:pt>
    <dgm:pt modelId="{8B9F2508-918A-47DB-A818-EFA3ABF984B7}" type="pres">
      <dgm:prSet presAssocID="{B4476B85-165A-4423-8A74-D33ACDF2663C}" presName="compNode" presStyleCnt="0"/>
      <dgm:spPr/>
    </dgm:pt>
    <dgm:pt modelId="{AE57CE8C-2FFA-454D-AEB4-3ECF9A7711C4}" type="pres">
      <dgm:prSet presAssocID="{B4476B85-165A-4423-8A74-D33ACDF2663C}" presName="iconBgRect" presStyleLbl="bgShp" presStyleIdx="0" presStyleCnt="3"/>
      <dgm:spPr/>
    </dgm:pt>
    <dgm:pt modelId="{744B3CD9-7A44-4154-979C-DFDA35766102}" type="pres">
      <dgm:prSet presAssocID="{B4476B85-165A-4423-8A74-D33ACDF2663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803A2B66-2C51-4D19-B7C0-BDF57015BF59}" type="pres">
      <dgm:prSet presAssocID="{B4476B85-165A-4423-8A74-D33ACDF2663C}" presName="spaceRect" presStyleCnt="0"/>
      <dgm:spPr/>
    </dgm:pt>
    <dgm:pt modelId="{A0AA68F5-FCFD-428B-9525-9BA675D16D11}" type="pres">
      <dgm:prSet presAssocID="{B4476B85-165A-4423-8A74-D33ACDF2663C}" presName="textRect" presStyleLbl="revTx" presStyleIdx="0" presStyleCnt="3">
        <dgm:presLayoutVars>
          <dgm:chMax val="1"/>
          <dgm:chPref val="1"/>
        </dgm:presLayoutVars>
      </dgm:prSet>
      <dgm:spPr/>
    </dgm:pt>
    <dgm:pt modelId="{25B3A9E9-FBA9-476B-B0E5-08AAA948C7CC}" type="pres">
      <dgm:prSet presAssocID="{D58F2389-6645-4E01-93AC-B47329CEDA96}" presName="sibTrans" presStyleCnt="0"/>
      <dgm:spPr/>
    </dgm:pt>
    <dgm:pt modelId="{F788DE35-A28E-49B2-8F02-132C415D9108}" type="pres">
      <dgm:prSet presAssocID="{4B7288B1-AA61-4A6A-8847-FB0091C531C7}" presName="compNode" presStyleCnt="0"/>
      <dgm:spPr/>
    </dgm:pt>
    <dgm:pt modelId="{9DF3D212-A64D-4E37-9C31-08E4099D8192}" type="pres">
      <dgm:prSet presAssocID="{4B7288B1-AA61-4A6A-8847-FB0091C531C7}" presName="iconBgRect" presStyleLbl="bgShp" presStyleIdx="1" presStyleCnt="3"/>
      <dgm:spPr/>
    </dgm:pt>
    <dgm:pt modelId="{274233DD-848B-4377-AC79-9096B1A63E21}" type="pres">
      <dgm:prSet presAssocID="{4B7288B1-AA61-4A6A-8847-FB0091C531C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2CC03FD-2383-44D4-A197-4FF2D5DF9066}" type="pres">
      <dgm:prSet presAssocID="{4B7288B1-AA61-4A6A-8847-FB0091C531C7}" presName="spaceRect" presStyleCnt="0"/>
      <dgm:spPr/>
    </dgm:pt>
    <dgm:pt modelId="{B76D904D-B653-41FC-A889-5A122DDFB20C}" type="pres">
      <dgm:prSet presAssocID="{4B7288B1-AA61-4A6A-8847-FB0091C531C7}" presName="textRect" presStyleLbl="revTx" presStyleIdx="1" presStyleCnt="3">
        <dgm:presLayoutVars>
          <dgm:chMax val="1"/>
          <dgm:chPref val="1"/>
        </dgm:presLayoutVars>
      </dgm:prSet>
      <dgm:spPr/>
    </dgm:pt>
    <dgm:pt modelId="{D4291CF9-992E-4F00-98D5-0C94D3875DD6}" type="pres">
      <dgm:prSet presAssocID="{04F28C2E-E065-435F-9404-75B429CF5746}" presName="sibTrans" presStyleCnt="0"/>
      <dgm:spPr/>
    </dgm:pt>
    <dgm:pt modelId="{F77AF49E-9FCE-48A6-8F90-0B5B67C442CD}" type="pres">
      <dgm:prSet presAssocID="{7C367875-64DC-40B0-AF45-AA534004EFE7}" presName="compNode" presStyleCnt="0"/>
      <dgm:spPr/>
    </dgm:pt>
    <dgm:pt modelId="{82388537-D4DD-476F-9829-7DA2FCDDD4C3}" type="pres">
      <dgm:prSet presAssocID="{7C367875-64DC-40B0-AF45-AA534004EFE7}" presName="iconBgRect" presStyleLbl="bgShp" presStyleIdx="2" presStyleCnt="3"/>
      <dgm:spPr/>
    </dgm:pt>
    <dgm:pt modelId="{5DD323D9-9E9B-4614-831D-E5F9079EB15C}" type="pres">
      <dgm:prSet presAssocID="{7C367875-64DC-40B0-AF45-AA534004EFE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8A1F787-B9B5-4D45-8945-6C5877A8914A}" type="pres">
      <dgm:prSet presAssocID="{7C367875-64DC-40B0-AF45-AA534004EFE7}" presName="spaceRect" presStyleCnt="0"/>
      <dgm:spPr/>
    </dgm:pt>
    <dgm:pt modelId="{0EC68FC3-3951-46A4-B37A-0C569D7A5F24}" type="pres">
      <dgm:prSet presAssocID="{7C367875-64DC-40B0-AF45-AA534004EFE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5A22C0C-2BC9-425C-9093-B0EC95B9FC6A}" type="presOf" srcId="{6DEA9A4D-12AF-4B59-A7CF-485DAAFE6A96}" destId="{45EC23BC-F045-4787-BFE4-6248C318D7BB}" srcOrd="0" destOrd="0" presId="urn:microsoft.com/office/officeart/2018/5/layout/IconCircleLabelList"/>
    <dgm:cxn modelId="{3FFF7E14-73C7-4637-8C07-EE8C2B63A859}" srcId="{6DEA9A4D-12AF-4B59-A7CF-485DAAFE6A96}" destId="{7C367875-64DC-40B0-AF45-AA534004EFE7}" srcOrd="2" destOrd="0" parTransId="{6AB0547F-F7B7-45C1-B538-C646C1FEAC03}" sibTransId="{E3387794-27C9-4BDA-8CD6-79F3CE7D6F3F}"/>
    <dgm:cxn modelId="{D272958B-0F6F-40D4-833C-72DACF82C1C7}" srcId="{6DEA9A4D-12AF-4B59-A7CF-485DAAFE6A96}" destId="{B4476B85-165A-4423-8A74-D33ACDF2663C}" srcOrd="0" destOrd="0" parTransId="{15043BF1-9FEE-47C7-A56A-C354190A25D8}" sibTransId="{D58F2389-6645-4E01-93AC-B47329CEDA96}"/>
    <dgm:cxn modelId="{61141AA4-69A6-4B8F-AEAC-B6D603C01BBC}" type="presOf" srcId="{7C367875-64DC-40B0-AF45-AA534004EFE7}" destId="{0EC68FC3-3951-46A4-B37A-0C569D7A5F24}" srcOrd="0" destOrd="0" presId="urn:microsoft.com/office/officeart/2018/5/layout/IconCircleLabelList"/>
    <dgm:cxn modelId="{761B5BB6-C552-4D73-96CE-916AD49D6A2E}" type="presOf" srcId="{B4476B85-165A-4423-8A74-D33ACDF2663C}" destId="{A0AA68F5-FCFD-428B-9525-9BA675D16D11}" srcOrd="0" destOrd="0" presId="urn:microsoft.com/office/officeart/2018/5/layout/IconCircleLabelList"/>
    <dgm:cxn modelId="{E4B722C2-CC0F-4043-BCDD-1582F1B0F913}" srcId="{6DEA9A4D-12AF-4B59-A7CF-485DAAFE6A96}" destId="{4B7288B1-AA61-4A6A-8847-FB0091C531C7}" srcOrd="1" destOrd="0" parTransId="{F7E8E8D9-9376-4DC9-A8AB-E8DC8B7153A4}" sibTransId="{04F28C2E-E065-435F-9404-75B429CF5746}"/>
    <dgm:cxn modelId="{3FF771D7-3725-40AF-B506-726B1DA509B5}" type="presOf" srcId="{4B7288B1-AA61-4A6A-8847-FB0091C531C7}" destId="{B76D904D-B653-41FC-A889-5A122DDFB20C}" srcOrd="0" destOrd="0" presId="urn:microsoft.com/office/officeart/2018/5/layout/IconCircleLabelList"/>
    <dgm:cxn modelId="{356DA5B5-DF02-4753-8D31-D0D01F11AB51}" type="presParOf" srcId="{45EC23BC-F045-4787-BFE4-6248C318D7BB}" destId="{8B9F2508-918A-47DB-A818-EFA3ABF984B7}" srcOrd="0" destOrd="0" presId="urn:microsoft.com/office/officeart/2018/5/layout/IconCircleLabelList"/>
    <dgm:cxn modelId="{B99ACFFE-9283-4FE1-9F7E-B8E62030AF2F}" type="presParOf" srcId="{8B9F2508-918A-47DB-A818-EFA3ABF984B7}" destId="{AE57CE8C-2FFA-454D-AEB4-3ECF9A7711C4}" srcOrd="0" destOrd="0" presId="urn:microsoft.com/office/officeart/2018/5/layout/IconCircleLabelList"/>
    <dgm:cxn modelId="{DF9FBB5C-7D4B-4F71-900D-19CA27B9F3F2}" type="presParOf" srcId="{8B9F2508-918A-47DB-A818-EFA3ABF984B7}" destId="{744B3CD9-7A44-4154-979C-DFDA35766102}" srcOrd="1" destOrd="0" presId="urn:microsoft.com/office/officeart/2018/5/layout/IconCircleLabelList"/>
    <dgm:cxn modelId="{C0E37A20-3F3E-4E77-A825-6630FB0DF379}" type="presParOf" srcId="{8B9F2508-918A-47DB-A818-EFA3ABF984B7}" destId="{803A2B66-2C51-4D19-B7C0-BDF57015BF59}" srcOrd="2" destOrd="0" presId="urn:microsoft.com/office/officeart/2018/5/layout/IconCircleLabelList"/>
    <dgm:cxn modelId="{86E8C64E-AEF1-4A3E-86F6-C3F6BAAD83D4}" type="presParOf" srcId="{8B9F2508-918A-47DB-A818-EFA3ABF984B7}" destId="{A0AA68F5-FCFD-428B-9525-9BA675D16D11}" srcOrd="3" destOrd="0" presId="urn:microsoft.com/office/officeart/2018/5/layout/IconCircleLabelList"/>
    <dgm:cxn modelId="{3297F80F-5D4D-40B9-AA2F-69937010925C}" type="presParOf" srcId="{45EC23BC-F045-4787-BFE4-6248C318D7BB}" destId="{25B3A9E9-FBA9-476B-B0E5-08AAA948C7CC}" srcOrd="1" destOrd="0" presId="urn:microsoft.com/office/officeart/2018/5/layout/IconCircleLabelList"/>
    <dgm:cxn modelId="{32E9217E-C5F4-4361-9D8F-DA61EC96A93F}" type="presParOf" srcId="{45EC23BC-F045-4787-BFE4-6248C318D7BB}" destId="{F788DE35-A28E-49B2-8F02-132C415D9108}" srcOrd="2" destOrd="0" presId="urn:microsoft.com/office/officeart/2018/5/layout/IconCircleLabelList"/>
    <dgm:cxn modelId="{7E746BE9-79DD-4153-B0E7-A2629AE70384}" type="presParOf" srcId="{F788DE35-A28E-49B2-8F02-132C415D9108}" destId="{9DF3D212-A64D-4E37-9C31-08E4099D8192}" srcOrd="0" destOrd="0" presId="urn:microsoft.com/office/officeart/2018/5/layout/IconCircleLabelList"/>
    <dgm:cxn modelId="{82365535-5239-448B-B828-BEA69F77DFBD}" type="presParOf" srcId="{F788DE35-A28E-49B2-8F02-132C415D9108}" destId="{274233DD-848B-4377-AC79-9096B1A63E21}" srcOrd="1" destOrd="0" presId="urn:microsoft.com/office/officeart/2018/5/layout/IconCircleLabelList"/>
    <dgm:cxn modelId="{7089C864-2ED0-40E2-81DE-9D3ABA5A374D}" type="presParOf" srcId="{F788DE35-A28E-49B2-8F02-132C415D9108}" destId="{32CC03FD-2383-44D4-A197-4FF2D5DF9066}" srcOrd="2" destOrd="0" presId="urn:microsoft.com/office/officeart/2018/5/layout/IconCircleLabelList"/>
    <dgm:cxn modelId="{3796720A-3B90-4FB1-9B12-BCEBE87150DA}" type="presParOf" srcId="{F788DE35-A28E-49B2-8F02-132C415D9108}" destId="{B76D904D-B653-41FC-A889-5A122DDFB20C}" srcOrd="3" destOrd="0" presId="urn:microsoft.com/office/officeart/2018/5/layout/IconCircleLabelList"/>
    <dgm:cxn modelId="{FF160A49-0B34-4A46-B59F-C4604C1EFF50}" type="presParOf" srcId="{45EC23BC-F045-4787-BFE4-6248C318D7BB}" destId="{D4291CF9-992E-4F00-98D5-0C94D3875DD6}" srcOrd="3" destOrd="0" presId="urn:microsoft.com/office/officeart/2018/5/layout/IconCircleLabelList"/>
    <dgm:cxn modelId="{A70135A1-2BDE-458B-8C26-825E7659A8A0}" type="presParOf" srcId="{45EC23BC-F045-4787-BFE4-6248C318D7BB}" destId="{F77AF49E-9FCE-48A6-8F90-0B5B67C442CD}" srcOrd="4" destOrd="0" presId="urn:microsoft.com/office/officeart/2018/5/layout/IconCircleLabelList"/>
    <dgm:cxn modelId="{9C9F1101-9E49-4730-B69A-084273BA5CAF}" type="presParOf" srcId="{F77AF49E-9FCE-48A6-8F90-0B5B67C442CD}" destId="{82388537-D4DD-476F-9829-7DA2FCDDD4C3}" srcOrd="0" destOrd="0" presId="urn:microsoft.com/office/officeart/2018/5/layout/IconCircleLabelList"/>
    <dgm:cxn modelId="{CC4F43DB-AE6F-4D55-8F98-31DF9B841F52}" type="presParOf" srcId="{F77AF49E-9FCE-48A6-8F90-0B5B67C442CD}" destId="{5DD323D9-9E9B-4614-831D-E5F9079EB15C}" srcOrd="1" destOrd="0" presId="urn:microsoft.com/office/officeart/2018/5/layout/IconCircleLabelList"/>
    <dgm:cxn modelId="{13A0CC72-58B2-4005-9831-D8509CBF6653}" type="presParOf" srcId="{F77AF49E-9FCE-48A6-8F90-0B5B67C442CD}" destId="{F8A1F787-B9B5-4D45-8945-6C5877A8914A}" srcOrd="2" destOrd="0" presId="urn:microsoft.com/office/officeart/2018/5/layout/IconCircleLabelList"/>
    <dgm:cxn modelId="{50DCFA73-A885-44EF-9DD5-B91254EF2DE9}" type="presParOf" srcId="{F77AF49E-9FCE-48A6-8F90-0B5B67C442CD}" destId="{0EC68FC3-3951-46A4-B37A-0C569D7A5F2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67F4E4-4C59-49FB-866F-5520D45021AD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D354206-C40A-408D-A531-6F79170F47C0}">
      <dgm:prSet/>
      <dgm:spPr/>
      <dgm:t>
        <a:bodyPr/>
        <a:lstStyle/>
        <a:p>
          <a:r>
            <a:rPr lang="en-GB" b="1"/>
            <a:t>Improves independence</a:t>
          </a:r>
          <a:endParaRPr lang="en-US"/>
        </a:p>
      </dgm:t>
    </dgm:pt>
    <dgm:pt modelId="{08C7F238-9B5E-4562-89FD-0531C0831D58}" type="parTrans" cxnId="{124B4486-95B6-4309-83ED-CE98CE07ADE7}">
      <dgm:prSet/>
      <dgm:spPr/>
      <dgm:t>
        <a:bodyPr/>
        <a:lstStyle/>
        <a:p>
          <a:endParaRPr lang="en-US"/>
        </a:p>
      </dgm:t>
    </dgm:pt>
    <dgm:pt modelId="{5D8A6716-9219-4C03-B282-1A4F0AE44D48}" type="sibTrans" cxnId="{124B4486-95B6-4309-83ED-CE98CE07ADE7}">
      <dgm:prSet/>
      <dgm:spPr/>
      <dgm:t>
        <a:bodyPr/>
        <a:lstStyle/>
        <a:p>
          <a:endParaRPr lang="en-US"/>
        </a:p>
      </dgm:t>
    </dgm:pt>
    <dgm:pt modelId="{1D05FDFB-C4FF-4A4C-BD24-629794ECF526}">
      <dgm:prSet/>
      <dgm:spPr/>
      <dgm:t>
        <a:bodyPr/>
        <a:lstStyle/>
        <a:p>
          <a:r>
            <a:rPr lang="en-GB" b="1"/>
            <a:t>Reduces hospital admissions</a:t>
          </a:r>
          <a:endParaRPr lang="en-US"/>
        </a:p>
      </dgm:t>
    </dgm:pt>
    <dgm:pt modelId="{222D8CC9-D876-4B29-9397-2977AC92E1F9}" type="parTrans" cxnId="{374ED7C6-DEB1-463E-91E3-3E93908BC77C}">
      <dgm:prSet/>
      <dgm:spPr/>
      <dgm:t>
        <a:bodyPr/>
        <a:lstStyle/>
        <a:p>
          <a:endParaRPr lang="en-US"/>
        </a:p>
      </dgm:t>
    </dgm:pt>
    <dgm:pt modelId="{E67544F7-065F-4F88-925A-0364E16981E0}" type="sibTrans" cxnId="{374ED7C6-DEB1-463E-91E3-3E93908BC77C}">
      <dgm:prSet/>
      <dgm:spPr/>
      <dgm:t>
        <a:bodyPr/>
        <a:lstStyle/>
        <a:p>
          <a:endParaRPr lang="en-US"/>
        </a:p>
      </dgm:t>
    </dgm:pt>
    <dgm:pt modelId="{C320304A-9961-40A0-8DCF-F8FFB4876A13}">
      <dgm:prSet/>
      <dgm:spPr/>
      <dgm:t>
        <a:bodyPr/>
        <a:lstStyle/>
        <a:p>
          <a:r>
            <a:rPr lang="en-GB" b="1"/>
            <a:t>Enhances quality of life (PHE, 2021)</a:t>
          </a:r>
          <a:endParaRPr lang="en-US"/>
        </a:p>
      </dgm:t>
    </dgm:pt>
    <dgm:pt modelId="{C6EBAC4E-874F-4D76-B583-96AF1143AB62}" type="parTrans" cxnId="{B0AD70C8-D1FE-41E2-BF73-1513D1689EF0}">
      <dgm:prSet/>
      <dgm:spPr/>
      <dgm:t>
        <a:bodyPr/>
        <a:lstStyle/>
        <a:p>
          <a:endParaRPr lang="en-US"/>
        </a:p>
      </dgm:t>
    </dgm:pt>
    <dgm:pt modelId="{5B16785C-5B1F-4919-B288-7B241E413B5F}" type="sibTrans" cxnId="{B0AD70C8-D1FE-41E2-BF73-1513D1689EF0}">
      <dgm:prSet/>
      <dgm:spPr/>
      <dgm:t>
        <a:bodyPr/>
        <a:lstStyle/>
        <a:p>
          <a:endParaRPr lang="en-US"/>
        </a:p>
      </dgm:t>
    </dgm:pt>
    <dgm:pt modelId="{D614B013-F36B-4D2A-8080-19D4426ABEE7}" type="pres">
      <dgm:prSet presAssocID="{7267F4E4-4C59-49FB-866F-5520D45021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D3CF65C-2047-4079-9B5B-4237E3C2BEAE}" type="pres">
      <dgm:prSet presAssocID="{0D354206-C40A-408D-A531-6F79170F47C0}" presName="hierRoot1" presStyleCnt="0"/>
      <dgm:spPr/>
    </dgm:pt>
    <dgm:pt modelId="{3C71BBCE-BC8D-4C0A-97DF-C2648C170D0F}" type="pres">
      <dgm:prSet presAssocID="{0D354206-C40A-408D-A531-6F79170F47C0}" presName="composite" presStyleCnt="0"/>
      <dgm:spPr/>
    </dgm:pt>
    <dgm:pt modelId="{B2B382F1-17A5-418C-A6AD-A9A9D206EDC4}" type="pres">
      <dgm:prSet presAssocID="{0D354206-C40A-408D-A531-6F79170F47C0}" presName="background" presStyleLbl="node0" presStyleIdx="0" presStyleCnt="3"/>
      <dgm:spPr/>
    </dgm:pt>
    <dgm:pt modelId="{E3F81806-2322-4B4E-9BB1-EDB329DCA663}" type="pres">
      <dgm:prSet presAssocID="{0D354206-C40A-408D-A531-6F79170F47C0}" presName="text" presStyleLbl="fgAcc0" presStyleIdx="0" presStyleCnt="3">
        <dgm:presLayoutVars>
          <dgm:chPref val="3"/>
        </dgm:presLayoutVars>
      </dgm:prSet>
      <dgm:spPr/>
    </dgm:pt>
    <dgm:pt modelId="{6D48D9F6-2A6E-4BF1-89C8-6A022E155A42}" type="pres">
      <dgm:prSet presAssocID="{0D354206-C40A-408D-A531-6F79170F47C0}" presName="hierChild2" presStyleCnt="0"/>
      <dgm:spPr/>
    </dgm:pt>
    <dgm:pt modelId="{536AA9B9-F1F7-404E-9710-5D7A9BE0C998}" type="pres">
      <dgm:prSet presAssocID="{1D05FDFB-C4FF-4A4C-BD24-629794ECF526}" presName="hierRoot1" presStyleCnt="0"/>
      <dgm:spPr/>
    </dgm:pt>
    <dgm:pt modelId="{01CA0AC8-E05D-45E8-949D-F9D1E3A65D6C}" type="pres">
      <dgm:prSet presAssocID="{1D05FDFB-C4FF-4A4C-BD24-629794ECF526}" presName="composite" presStyleCnt="0"/>
      <dgm:spPr/>
    </dgm:pt>
    <dgm:pt modelId="{C3DEEFDA-CED6-4594-80F0-2B425FAEC962}" type="pres">
      <dgm:prSet presAssocID="{1D05FDFB-C4FF-4A4C-BD24-629794ECF526}" presName="background" presStyleLbl="node0" presStyleIdx="1" presStyleCnt="3"/>
      <dgm:spPr/>
    </dgm:pt>
    <dgm:pt modelId="{084A6959-39F3-4EAE-ABD4-0DADBED3BAA7}" type="pres">
      <dgm:prSet presAssocID="{1D05FDFB-C4FF-4A4C-BD24-629794ECF526}" presName="text" presStyleLbl="fgAcc0" presStyleIdx="1" presStyleCnt="3">
        <dgm:presLayoutVars>
          <dgm:chPref val="3"/>
        </dgm:presLayoutVars>
      </dgm:prSet>
      <dgm:spPr/>
    </dgm:pt>
    <dgm:pt modelId="{D93BFF94-F1EE-4083-96E5-BE985948FC05}" type="pres">
      <dgm:prSet presAssocID="{1D05FDFB-C4FF-4A4C-BD24-629794ECF526}" presName="hierChild2" presStyleCnt="0"/>
      <dgm:spPr/>
    </dgm:pt>
    <dgm:pt modelId="{CCB0F986-FD88-4085-8CB7-CD3A38C4B1D5}" type="pres">
      <dgm:prSet presAssocID="{C320304A-9961-40A0-8DCF-F8FFB4876A13}" presName="hierRoot1" presStyleCnt="0"/>
      <dgm:spPr/>
    </dgm:pt>
    <dgm:pt modelId="{F75CE998-E2EA-4989-8182-3253C71E899E}" type="pres">
      <dgm:prSet presAssocID="{C320304A-9961-40A0-8DCF-F8FFB4876A13}" presName="composite" presStyleCnt="0"/>
      <dgm:spPr/>
    </dgm:pt>
    <dgm:pt modelId="{D4963C6B-F110-487D-B52A-798A09926EA3}" type="pres">
      <dgm:prSet presAssocID="{C320304A-9961-40A0-8DCF-F8FFB4876A13}" presName="background" presStyleLbl="node0" presStyleIdx="2" presStyleCnt="3"/>
      <dgm:spPr/>
    </dgm:pt>
    <dgm:pt modelId="{0AE4A52F-82D6-4B0B-AAA6-82A86B816187}" type="pres">
      <dgm:prSet presAssocID="{C320304A-9961-40A0-8DCF-F8FFB4876A13}" presName="text" presStyleLbl="fgAcc0" presStyleIdx="2" presStyleCnt="3">
        <dgm:presLayoutVars>
          <dgm:chPref val="3"/>
        </dgm:presLayoutVars>
      </dgm:prSet>
      <dgm:spPr/>
    </dgm:pt>
    <dgm:pt modelId="{607D17CE-C707-42F4-B05A-A60BBD019164}" type="pres">
      <dgm:prSet presAssocID="{C320304A-9961-40A0-8DCF-F8FFB4876A13}" presName="hierChild2" presStyleCnt="0"/>
      <dgm:spPr/>
    </dgm:pt>
  </dgm:ptLst>
  <dgm:cxnLst>
    <dgm:cxn modelId="{C0B5EF6D-1066-4E3C-BAA1-2E2D18003CEE}" type="presOf" srcId="{1D05FDFB-C4FF-4A4C-BD24-629794ECF526}" destId="{084A6959-39F3-4EAE-ABD4-0DADBED3BAA7}" srcOrd="0" destOrd="0" presId="urn:microsoft.com/office/officeart/2005/8/layout/hierarchy1"/>
    <dgm:cxn modelId="{124B4486-95B6-4309-83ED-CE98CE07ADE7}" srcId="{7267F4E4-4C59-49FB-866F-5520D45021AD}" destId="{0D354206-C40A-408D-A531-6F79170F47C0}" srcOrd="0" destOrd="0" parTransId="{08C7F238-9B5E-4562-89FD-0531C0831D58}" sibTransId="{5D8A6716-9219-4C03-B282-1A4F0AE44D48}"/>
    <dgm:cxn modelId="{95C91E9F-D5D2-49B6-824A-E04624E99036}" type="presOf" srcId="{7267F4E4-4C59-49FB-866F-5520D45021AD}" destId="{D614B013-F36B-4D2A-8080-19D4426ABEE7}" srcOrd="0" destOrd="0" presId="urn:microsoft.com/office/officeart/2005/8/layout/hierarchy1"/>
    <dgm:cxn modelId="{788D98AF-A478-4DFE-B1CD-3C0F67ED6AC3}" type="presOf" srcId="{C320304A-9961-40A0-8DCF-F8FFB4876A13}" destId="{0AE4A52F-82D6-4B0B-AAA6-82A86B816187}" srcOrd="0" destOrd="0" presId="urn:microsoft.com/office/officeart/2005/8/layout/hierarchy1"/>
    <dgm:cxn modelId="{374ED7C6-DEB1-463E-91E3-3E93908BC77C}" srcId="{7267F4E4-4C59-49FB-866F-5520D45021AD}" destId="{1D05FDFB-C4FF-4A4C-BD24-629794ECF526}" srcOrd="1" destOrd="0" parTransId="{222D8CC9-D876-4B29-9397-2977AC92E1F9}" sibTransId="{E67544F7-065F-4F88-925A-0364E16981E0}"/>
    <dgm:cxn modelId="{B0AD70C8-D1FE-41E2-BF73-1513D1689EF0}" srcId="{7267F4E4-4C59-49FB-866F-5520D45021AD}" destId="{C320304A-9961-40A0-8DCF-F8FFB4876A13}" srcOrd="2" destOrd="0" parTransId="{C6EBAC4E-874F-4D76-B583-96AF1143AB62}" sibTransId="{5B16785C-5B1F-4919-B288-7B241E413B5F}"/>
    <dgm:cxn modelId="{71ECBCF3-8B01-4338-B026-AFB7BDF8450D}" type="presOf" srcId="{0D354206-C40A-408D-A531-6F79170F47C0}" destId="{E3F81806-2322-4B4E-9BB1-EDB329DCA663}" srcOrd="0" destOrd="0" presId="urn:microsoft.com/office/officeart/2005/8/layout/hierarchy1"/>
    <dgm:cxn modelId="{DD56128E-A665-47EA-97C3-D5BA932A6D56}" type="presParOf" srcId="{D614B013-F36B-4D2A-8080-19D4426ABEE7}" destId="{DD3CF65C-2047-4079-9B5B-4237E3C2BEAE}" srcOrd="0" destOrd="0" presId="urn:microsoft.com/office/officeart/2005/8/layout/hierarchy1"/>
    <dgm:cxn modelId="{803E7AB9-C6AE-43FC-8E47-028F378B90D1}" type="presParOf" srcId="{DD3CF65C-2047-4079-9B5B-4237E3C2BEAE}" destId="{3C71BBCE-BC8D-4C0A-97DF-C2648C170D0F}" srcOrd="0" destOrd="0" presId="urn:microsoft.com/office/officeart/2005/8/layout/hierarchy1"/>
    <dgm:cxn modelId="{AAB5AEF3-F94A-4DB7-8AC9-1896EFD6FCD3}" type="presParOf" srcId="{3C71BBCE-BC8D-4C0A-97DF-C2648C170D0F}" destId="{B2B382F1-17A5-418C-A6AD-A9A9D206EDC4}" srcOrd="0" destOrd="0" presId="urn:microsoft.com/office/officeart/2005/8/layout/hierarchy1"/>
    <dgm:cxn modelId="{8ABA00A7-3767-43FD-AEE0-3C66E2AB3E02}" type="presParOf" srcId="{3C71BBCE-BC8D-4C0A-97DF-C2648C170D0F}" destId="{E3F81806-2322-4B4E-9BB1-EDB329DCA663}" srcOrd="1" destOrd="0" presId="urn:microsoft.com/office/officeart/2005/8/layout/hierarchy1"/>
    <dgm:cxn modelId="{035FD703-1A63-4DA3-82EF-92D66AA61D4F}" type="presParOf" srcId="{DD3CF65C-2047-4079-9B5B-4237E3C2BEAE}" destId="{6D48D9F6-2A6E-4BF1-89C8-6A022E155A42}" srcOrd="1" destOrd="0" presId="urn:microsoft.com/office/officeart/2005/8/layout/hierarchy1"/>
    <dgm:cxn modelId="{3BAB29AD-EC94-4301-808D-119DF8AFDEAB}" type="presParOf" srcId="{D614B013-F36B-4D2A-8080-19D4426ABEE7}" destId="{536AA9B9-F1F7-404E-9710-5D7A9BE0C998}" srcOrd="1" destOrd="0" presId="urn:microsoft.com/office/officeart/2005/8/layout/hierarchy1"/>
    <dgm:cxn modelId="{293F852E-9572-457E-A16D-BAD810EEC3C6}" type="presParOf" srcId="{536AA9B9-F1F7-404E-9710-5D7A9BE0C998}" destId="{01CA0AC8-E05D-45E8-949D-F9D1E3A65D6C}" srcOrd="0" destOrd="0" presId="urn:microsoft.com/office/officeart/2005/8/layout/hierarchy1"/>
    <dgm:cxn modelId="{473276E6-741C-4C6B-A564-3638EC0C7AC5}" type="presParOf" srcId="{01CA0AC8-E05D-45E8-949D-F9D1E3A65D6C}" destId="{C3DEEFDA-CED6-4594-80F0-2B425FAEC962}" srcOrd="0" destOrd="0" presId="urn:microsoft.com/office/officeart/2005/8/layout/hierarchy1"/>
    <dgm:cxn modelId="{395C0455-1FDC-450A-A1DD-2676770855D8}" type="presParOf" srcId="{01CA0AC8-E05D-45E8-949D-F9D1E3A65D6C}" destId="{084A6959-39F3-4EAE-ABD4-0DADBED3BAA7}" srcOrd="1" destOrd="0" presId="urn:microsoft.com/office/officeart/2005/8/layout/hierarchy1"/>
    <dgm:cxn modelId="{3FF1CD46-C803-4F92-BF94-F264E1E54C4C}" type="presParOf" srcId="{536AA9B9-F1F7-404E-9710-5D7A9BE0C998}" destId="{D93BFF94-F1EE-4083-96E5-BE985948FC05}" srcOrd="1" destOrd="0" presId="urn:microsoft.com/office/officeart/2005/8/layout/hierarchy1"/>
    <dgm:cxn modelId="{1199D788-17DC-4E8F-B4CF-2DD50AD59AEF}" type="presParOf" srcId="{D614B013-F36B-4D2A-8080-19D4426ABEE7}" destId="{CCB0F986-FD88-4085-8CB7-CD3A38C4B1D5}" srcOrd="2" destOrd="0" presId="urn:microsoft.com/office/officeart/2005/8/layout/hierarchy1"/>
    <dgm:cxn modelId="{729B23F5-A077-460A-9488-8409603D0D73}" type="presParOf" srcId="{CCB0F986-FD88-4085-8CB7-CD3A38C4B1D5}" destId="{F75CE998-E2EA-4989-8182-3253C71E899E}" srcOrd="0" destOrd="0" presId="urn:microsoft.com/office/officeart/2005/8/layout/hierarchy1"/>
    <dgm:cxn modelId="{26898F9A-2DB8-4014-A87C-628F580CBE87}" type="presParOf" srcId="{F75CE998-E2EA-4989-8182-3253C71E899E}" destId="{D4963C6B-F110-487D-B52A-798A09926EA3}" srcOrd="0" destOrd="0" presId="urn:microsoft.com/office/officeart/2005/8/layout/hierarchy1"/>
    <dgm:cxn modelId="{C50DB7BF-022B-49B9-812F-6296BFEF74EE}" type="presParOf" srcId="{F75CE998-E2EA-4989-8182-3253C71E899E}" destId="{0AE4A52F-82D6-4B0B-AAA6-82A86B816187}" srcOrd="1" destOrd="0" presId="urn:microsoft.com/office/officeart/2005/8/layout/hierarchy1"/>
    <dgm:cxn modelId="{CA800B8A-DCB4-4261-9453-225C38E867AE}" type="presParOf" srcId="{CCB0F986-FD88-4085-8CB7-CD3A38C4B1D5}" destId="{607D17CE-C707-42F4-B05A-A60BBD01916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60C6951-6955-428F-A2CE-27589103F5D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85463F4-34D3-42F5-AD1D-8070497FFD3A}">
      <dgm:prSet/>
      <dgm:spPr/>
      <dgm:t>
        <a:bodyPr/>
        <a:lstStyle/>
        <a:p>
          <a:r>
            <a:rPr lang="en-GB" b="1"/>
            <a:t>Underfunding of services</a:t>
          </a:r>
          <a:endParaRPr lang="en-US"/>
        </a:p>
      </dgm:t>
    </dgm:pt>
    <dgm:pt modelId="{E90E148F-DD02-4E9F-BCF9-1F9DC4B6C16F}" type="parTrans" cxnId="{B31ECD45-CC37-4119-8A85-A9D187AAAA85}">
      <dgm:prSet/>
      <dgm:spPr/>
      <dgm:t>
        <a:bodyPr/>
        <a:lstStyle/>
        <a:p>
          <a:endParaRPr lang="en-US"/>
        </a:p>
      </dgm:t>
    </dgm:pt>
    <dgm:pt modelId="{4A954B6B-A724-4BCA-83F4-B7BE73A17419}" type="sibTrans" cxnId="{B31ECD45-CC37-4119-8A85-A9D187AAAA85}">
      <dgm:prSet/>
      <dgm:spPr/>
      <dgm:t>
        <a:bodyPr/>
        <a:lstStyle/>
        <a:p>
          <a:endParaRPr lang="en-US"/>
        </a:p>
      </dgm:t>
    </dgm:pt>
    <dgm:pt modelId="{E2A6F8CA-6028-4C1D-AF45-F1A3D7C5D6D0}">
      <dgm:prSet/>
      <dgm:spPr/>
      <dgm:t>
        <a:bodyPr/>
        <a:lstStyle/>
        <a:p>
          <a:r>
            <a:rPr lang="en-GB" b="1"/>
            <a:t>Staff shortages</a:t>
          </a:r>
          <a:endParaRPr lang="en-US"/>
        </a:p>
      </dgm:t>
    </dgm:pt>
    <dgm:pt modelId="{9DF931EF-07D4-4CE8-A956-A363366A076E}" type="parTrans" cxnId="{7AE556FF-6038-4B1D-BE28-9375A5B0D6D3}">
      <dgm:prSet/>
      <dgm:spPr/>
      <dgm:t>
        <a:bodyPr/>
        <a:lstStyle/>
        <a:p>
          <a:endParaRPr lang="en-US"/>
        </a:p>
      </dgm:t>
    </dgm:pt>
    <dgm:pt modelId="{4F95464C-B0C7-4D28-95E1-035510542414}" type="sibTrans" cxnId="{7AE556FF-6038-4B1D-BE28-9375A5B0D6D3}">
      <dgm:prSet/>
      <dgm:spPr/>
      <dgm:t>
        <a:bodyPr/>
        <a:lstStyle/>
        <a:p>
          <a:endParaRPr lang="en-US"/>
        </a:p>
      </dgm:t>
    </dgm:pt>
    <dgm:pt modelId="{54DD3A6D-9B5F-4AB0-AA3D-07B363A345EF}">
      <dgm:prSet/>
      <dgm:spPr/>
      <dgm:t>
        <a:bodyPr/>
        <a:lstStyle/>
        <a:p>
          <a:r>
            <a:rPr lang="en-GB" b="1"/>
            <a:t>Unequal access (King’s Fund, 2022)</a:t>
          </a:r>
          <a:endParaRPr lang="en-US"/>
        </a:p>
      </dgm:t>
    </dgm:pt>
    <dgm:pt modelId="{80B3E289-8846-42D5-8315-CF21496F6698}" type="parTrans" cxnId="{2061F77B-714A-4D31-9930-60A582F99A4B}">
      <dgm:prSet/>
      <dgm:spPr/>
      <dgm:t>
        <a:bodyPr/>
        <a:lstStyle/>
        <a:p>
          <a:endParaRPr lang="en-US"/>
        </a:p>
      </dgm:t>
    </dgm:pt>
    <dgm:pt modelId="{26BE145A-0ABB-4709-996B-2F557AD02FC9}" type="sibTrans" cxnId="{2061F77B-714A-4D31-9930-60A582F99A4B}">
      <dgm:prSet/>
      <dgm:spPr/>
      <dgm:t>
        <a:bodyPr/>
        <a:lstStyle/>
        <a:p>
          <a:endParaRPr lang="en-US"/>
        </a:p>
      </dgm:t>
    </dgm:pt>
    <dgm:pt modelId="{50633AC1-821C-445C-A105-07BB33B78C02}" type="pres">
      <dgm:prSet presAssocID="{E60C6951-6955-428F-A2CE-27589103F5D2}" presName="root" presStyleCnt="0">
        <dgm:presLayoutVars>
          <dgm:dir/>
          <dgm:resizeHandles val="exact"/>
        </dgm:presLayoutVars>
      </dgm:prSet>
      <dgm:spPr/>
    </dgm:pt>
    <dgm:pt modelId="{98CC0DBE-7097-466B-8AEF-526D5F58B369}" type="pres">
      <dgm:prSet presAssocID="{C85463F4-34D3-42F5-AD1D-8070497FFD3A}" presName="compNode" presStyleCnt="0"/>
      <dgm:spPr/>
    </dgm:pt>
    <dgm:pt modelId="{1AD8AFC7-89F3-42C8-B73F-82DB35E1A107}" type="pres">
      <dgm:prSet presAssocID="{C85463F4-34D3-42F5-AD1D-8070497FFD3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FE9B08C-9028-4B6E-A701-528482F5AE66}" type="pres">
      <dgm:prSet presAssocID="{C85463F4-34D3-42F5-AD1D-8070497FFD3A}" presName="spaceRect" presStyleCnt="0"/>
      <dgm:spPr/>
    </dgm:pt>
    <dgm:pt modelId="{D5E39B61-A2D6-429C-ACD5-7F2B55160381}" type="pres">
      <dgm:prSet presAssocID="{C85463F4-34D3-42F5-AD1D-8070497FFD3A}" presName="textRect" presStyleLbl="revTx" presStyleIdx="0" presStyleCnt="3">
        <dgm:presLayoutVars>
          <dgm:chMax val="1"/>
          <dgm:chPref val="1"/>
        </dgm:presLayoutVars>
      </dgm:prSet>
      <dgm:spPr/>
    </dgm:pt>
    <dgm:pt modelId="{63659B2A-9352-48A5-870A-DC7FF310762D}" type="pres">
      <dgm:prSet presAssocID="{4A954B6B-A724-4BCA-83F4-B7BE73A17419}" presName="sibTrans" presStyleCnt="0"/>
      <dgm:spPr/>
    </dgm:pt>
    <dgm:pt modelId="{C7B212DC-5BB5-458D-903B-433A23CCF230}" type="pres">
      <dgm:prSet presAssocID="{E2A6F8CA-6028-4C1D-AF45-F1A3D7C5D6D0}" presName="compNode" presStyleCnt="0"/>
      <dgm:spPr/>
    </dgm:pt>
    <dgm:pt modelId="{A4E80654-2ED1-4860-898F-AAC4F55149CF}" type="pres">
      <dgm:prSet presAssocID="{E2A6F8CA-6028-4C1D-AF45-F1A3D7C5D6D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C2ECFACE-7E7C-483F-B30B-EBB7299D433A}" type="pres">
      <dgm:prSet presAssocID="{E2A6F8CA-6028-4C1D-AF45-F1A3D7C5D6D0}" presName="spaceRect" presStyleCnt="0"/>
      <dgm:spPr/>
    </dgm:pt>
    <dgm:pt modelId="{2F77554D-4556-463B-A6B3-AD27044C1B1D}" type="pres">
      <dgm:prSet presAssocID="{E2A6F8CA-6028-4C1D-AF45-F1A3D7C5D6D0}" presName="textRect" presStyleLbl="revTx" presStyleIdx="1" presStyleCnt="3">
        <dgm:presLayoutVars>
          <dgm:chMax val="1"/>
          <dgm:chPref val="1"/>
        </dgm:presLayoutVars>
      </dgm:prSet>
      <dgm:spPr/>
    </dgm:pt>
    <dgm:pt modelId="{AADD76D0-54DE-44F5-90AE-4D5803A5E13D}" type="pres">
      <dgm:prSet presAssocID="{4F95464C-B0C7-4D28-95E1-035510542414}" presName="sibTrans" presStyleCnt="0"/>
      <dgm:spPr/>
    </dgm:pt>
    <dgm:pt modelId="{CF7B07DA-DC6C-4314-A648-FA0763776706}" type="pres">
      <dgm:prSet presAssocID="{54DD3A6D-9B5F-4AB0-AA3D-07B363A345EF}" presName="compNode" presStyleCnt="0"/>
      <dgm:spPr/>
    </dgm:pt>
    <dgm:pt modelId="{AB8A1870-71F8-49EE-91CF-07E61815BE44}" type="pres">
      <dgm:prSet presAssocID="{54DD3A6D-9B5F-4AB0-AA3D-07B363A345E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2D353F50-1AE8-4E7E-B0B6-8EFBFEB3386D}" type="pres">
      <dgm:prSet presAssocID="{54DD3A6D-9B5F-4AB0-AA3D-07B363A345EF}" presName="spaceRect" presStyleCnt="0"/>
      <dgm:spPr/>
    </dgm:pt>
    <dgm:pt modelId="{B1C49B01-FC70-442A-A499-7A6D04724B0D}" type="pres">
      <dgm:prSet presAssocID="{54DD3A6D-9B5F-4AB0-AA3D-07B363A345E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7BF0E09-589B-44C1-9511-4BA37F22A811}" type="presOf" srcId="{E2A6F8CA-6028-4C1D-AF45-F1A3D7C5D6D0}" destId="{2F77554D-4556-463B-A6B3-AD27044C1B1D}" srcOrd="0" destOrd="0" presId="urn:microsoft.com/office/officeart/2018/2/layout/IconLabelList"/>
    <dgm:cxn modelId="{520E1B0A-B219-43E9-9382-BE5849300165}" type="presOf" srcId="{54DD3A6D-9B5F-4AB0-AA3D-07B363A345EF}" destId="{B1C49B01-FC70-442A-A499-7A6D04724B0D}" srcOrd="0" destOrd="0" presId="urn:microsoft.com/office/officeart/2018/2/layout/IconLabelList"/>
    <dgm:cxn modelId="{16FEE935-89FC-4FD2-BF4C-49D60EC421C5}" type="presOf" srcId="{E60C6951-6955-428F-A2CE-27589103F5D2}" destId="{50633AC1-821C-445C-A105-07BB33B78C02}" srcOrd="0" destOrd="0" presId="urn:microsoft.com/office/officeart/2018/2/layout/IconLabelList"/>
    <dgm:cxn modelId="{B31ECD45-CC37-4119-8A85-A9D187AAAA85}" srcId="{E60C6951-6955-428F-A2CE-27589103F5D2}" destId="{C85463F4-34D3-42F5-AD1D-8070497FFD3A}" srcOrd="0" destOrd="0" parTransId="{E90E148F-DD02-4E9F-BCF9-1F9DC4B6C16F}" sibTransId="{4A954B6B-A724-4BCA-83F4-B7BE73A17419}"/>
    <dgm:cxn modelId="{D640C84A-874C-4DAC-9FE3-6CB3B33AF82C}" type="presOf" srcId="{C85463F4-34D3-42F5-AD1D-8070497FFD3A}" destId="{D5E39B61-A2D6-429C-ACD5-7F2B55160381}" srcOrd="0" destOrd="0" presId="urn:microsoft.com/office/officeart/2018/2/layout/IconLabelList"/>
    <dgm:cxn modelId="{2061F77B-714A-4D31-9930-60A582F99A4B}" srcId="{E60C6951-6955-428F-A2CE-27589103F5D2}" destId="{54DD3A6D-9B5F-4AB0-AA3D-07B363A345EF}" srcOrd="2" destOrd="0" parTransId="{80B3E289-8846-42D5-8315-CF21496F6698}" sibTransId="{26BE145A-0ABB-4709-996B-2F557AD02FC9}"/>
    <dgm:cxn modelId="{7AE556FF-6038-4B1D-BE28-9375A5B0D6D3}" srcId="{E60C6951-6955-428F-A2CE-27589103F5D2}" destId="{E2A6F8CA-6028-4C1D-AF45-F1A3D7C5D6D0}" srcOrd="1" destOrd="0" parTransId="{9DF931EF-07D4-4CE8-A956-A363366A076E}" sibTransId="{4F95464C-B0C7-4D28-95E1-035510542414}"/>
    <dgm:cxn modelId="{4AC84756-068C-44AB-8E0D-090D915CA2F0}" type="presParOf" srcId="{50633AC1-821C-445C-A105-07BB33B78C02}" destId="{98CC0DBE-7097-466B-8AEF-526D5F58B369}" srcOrd="0" destOrd="0" presId="urn:microsoft.com/office/officeart/2018/2/layout/IconLabelList"/>
    <dgm:cxn modelId="{685A2522-E5AA-4C1A-86F1-F0C112AE999A}" type="presParOf" srcId="{98CC0DBE-7097-466B-8AEF-526D5F58B369}" destId="{1AD8AFC7-89F3-42C8-B73F-82DB35E1A107}" srcOrd="0" destOrd="0" presId="urn:microsoft.com/office/officeart/2018/2/layout/IconLabelList"/>
    <dgm:cxn modelId="{1EF33959-BA00-466D-AA58-D9DFD5CF6F32}" type="presParOf" srcId="{98CC0DBE-7097-466B-8AEF-526D5F58B369}" destId="{DFE9B08C-9028-4B6E-A701-528482F5AE66}" srcOrd="1" destOrd="0" presId="urn:microsoft.com/office/officeart/2018/2/layout/IconLabelList"/>
    <dgm:cxn modelId="{514318D7-8287-41EA-B301-2AB8AEEDF037}" type="presParOf" srcId="{98CC0DBE-7097-466B-8AEF-526D5F58B369}" destId="{D5E39B61-A2D6-429C-ACD5-7F2B55160381}" srcOrd="2" destOrd="0" presId="urn:microsoft.com/office/officeart/2018/2/layout/IconLabelList"/>
    <dgm:cxn modelId="{7C47ECF2-6432-40C6-AEFD-0080B45882F3}" type="presParOf" srcId="{50633AC1-821C-445C-A105-07BB33B78C02}" destId="{63659B2A-9352-48A5-870A-DC7FF310762D}" srcOrd="1" destOrd="0" presId="urn:microsoft.com/office/officeart/2018/2/layout/IconLabelList"/>
    <dgm:cxn modelId="{963005F8-F829-47BD-897A-27DDD2E70003}" type="presParOf" srcId="{50633AC1-821C-445C-A105-07BB33B78C02}" destId="{C7B212DC-5BB5-458D-903B-433A23CCF230}" srcOrd="2" destOrd="0" presId="urn:microsoft.com/office/officeart/2018/2/layout/IconLabelList"/>
    <dgm:cxn modelId="{DB8BEC45-2EBF-432A-B01C-00F320FB5EE8}" type="presParOf" srcId="{C7B212DC-5BB5-458D-903B-433A23CCF230}" destId="{A4E80654-2ED1-4860-898F-AAC4F55149CF}" srcOrd="0" destOrd="0" presId="urn:microsoft.com/office/officeart/2018/2/layout/IconLabelList"/>
    <dgm:cxn modelId="{17900734-2EF8-4D4F-A604-3A4B943ABF42}" type="presParOf" srcId="{C7B212DC-5BB5-458D-903B-433A23CCF230}" destId="{C2ECFACE-7E7C-483F-B30B-EBB7299D433A}" srcOrd="1" destOrd="0" presId="urn:microsoft.com/office/officeart/2018/2/layout/IconLabelList"/>
    <dgm:cxn modelId="{D860A41E-9D7E-490A-BFD4-01B95E95B976}" type="presParOf" srcId="{C7B212DC-5BB5-458D-903B-433A23CCF230}" destId="{2F77554D-4556-463B-A6B3-AD27044C1B1D}" srcOrd="2" destOrd="0" presId="urn:microsoft.com/office/officeart/2018/2/layout/IconLabelList"/>
    <dgm:cxn modelId="{D56A1ABC-4DC1-480F-99FE-1645E1E43FB5}" type="presParOf" srcId="{50633AC1-821C-445C-A105-07BB33B78C02}" destId="{AADD76D0-54DE-44F5-90AE-4D5803A5E13D}" srcOrd="3" destOrd="0" presId="urn:microsoft.com/office/officeart/2018/2/layout/IconLabelList"/>
    <dgm:cxn modelId="{4A18D866-41BE-43F6-A27B-D2F499FA26B3}" type="presParOf" srcId="{50633AC1-821C-445C-A105-07BB33B78C02}" destId="{CF7B07DA-DC6C-4314-A648-FA0763776706}" srcOrd="4" destOrd="0" presId="urn:microsoft.com/office/officeart/2018/2/layout/IconLabelList"/>
    <dgm:cxn modelId="{B2FEA561-6840-44E9-96A6-BE8C8A7EB429}" type="presParOf" srcId="{CF7B07DA-DC6C-4314-A648-FA0763776706}" destId="{AB8A1870-71F8-49EE-91CF-07E61815BE44}" srcOrd="0" destOrd="0" presId="urn:microsoft.com/office/officeart/2018/2/layout/IconLabelList"/>
    <dgm:cxn modelId="{34A5D4E8-92B9-466F-9400-C2B607D536A5}" type="presParOf" srcId="{CF7B07DA-DC6C-4314-A648-FA0763776706}" destId="{2D353F50-1AE8-4E7E-B0B6-8EFBFEB3386D}" srcOrd="1" destOrd="0" presId="urn:microsoft.com/office/officeart/2018/2/layout/IconLabelList"/>
    <dgm:cxn modelId="{6565AAC5-8FD0-4FC2-A221-53C8DC944F6F}" type="presParOf" srcId="{CF7B07DA-DC6C-4314-A648-FA0763776706}" destId="{B1C49B01-FC70-442A-A499-7A6D04724B0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4D78602-85AB-4AC6-9D61-A9162959A2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FDBFC5F-3529-4E1F-B817-836C2D5EBFBE}">
      <dgm:prSet/>
      <dgm:spPr/>
      <dgm:t>
        <a:bodyPr/>
        <a:lstStyle/>
        <a:p>
          <a:pPr>
            <a:defRPr cap="all"/>
          </a:pPr>
          <a:r>
            <a:rPr lang="en-GB" b="1"/>
            <a:t>Limited digital skills</a:t>
          </a:r>
          <a:endParaRPr lang="en-US"/>
        </a:p>
      </dgm:t>
    </dgm:pt>
    <dgm:pt modelId="{D081E40C-C69A-4511-9C6E-D6F3B42A9835}" type="parTrans" cxnId="{15F5F268-738A-47F8-9264-A25941BBB7D8}">
      <dgm:prSet/>
      <dgm:spPr/>
      <dgm:t>
        <a:bodyPr/>
        <a:lstStyle/>
        <a:p>
          <a:endParaRPr lang="en-US"/>
        </a:p>
      </dgm:t>
    </dgm:pt>
    <dgm:pt modelId="{1B6ACA3C-7C7B-4518-90E9-61AFA05ABFF1}" type="sibTrans" cxnId="{15F5F268-738A-47F8-9264-A25941BBB7D8}">
      <dgm:prSet/>
      <dgm:spPr/>
      <dgm:t>
        <a:bodyPr/>
        <a:lstStyle/>
        <a:p>
          <a:endParaRPr lang="en-US"/>
        </a:p>
      </dgm:t>
    </dgm:pt>
    <dgm:pt modelId="{A3666C85-1920-4E8C-B7AB-EDC6E664A54C}">
      <dgm:prSet/>
      <dgm:spPr/>
      <dgm:t>
        <a:bodyPr/>
        <a:lstStyle/>
        <a:p>
          <a:pPr>
            <a:defRPr cap="all"/>
          </a:pPr>
          <a:r>
            <a:rPr lang="en-GB" b="1"/>
            <a:t>Barriers to online services</a:t>
          </a:r>
          <a:endParaRPr lang="en-US"/>
        </a:p>
      </dgm:t>
    </dgm:pt>
    <dgm:pt modelId="{10FC1FE9-EE03-47F5-97BF-815EF14F4925}" type="parTrans" cxnId="{F0849F2A-B8C3-4BE7-B193-62FA37D9AA88}">
      <dgm:prSet/>
      <dgm:spPr/>
      <dgm:t>
        <a:bodyPr/>
        <a:lstStyle/>
        <a:p>
          <a:endParaRPr lang="en-US"/>
        </a:p>
      </dgm:t>
    </dgm:pt>
    <dgm:pt modelId="{C652C023-0244-496D-B1C4-AF591E6BA53F}" type="sibTrans" cxnId="{F0849F2A-B8C3-4BE7-B193-62FA37D9AA88}">
      <dgm:prSet/>
      <dgm:spPr/>
      <dgm:t>
        <a:bodyPr/>
        <a:lstStyle/>
        <a:p>
          <a:endParaRPr lang="en-US"/>
        </a:p>
      </dgm:t>
    </dgm:pt>
    <dgm:pt modelId="{FBD68DC8-972C-49E3-84A0-EC8543DAB2D4}">
      <dgm:prSet/>
      <dgm:spPr/>
      <dgm:t>
        <a:bodyPr/>
        <a:lstStyle/>
        <a:p>
          <a:pPr>
            <a:defRPr cap="all"/>
          </a:pPr>
          <a:r>
            <a:rPr lang="en-GB" b="1"/>
            <a:t>Access issues (NHS Digital, 2022)</a:t>
          </a:r>
          <a:endParaRPr lang="en-US"/>
        </a:p>
      </dgm:t>
    </dgm:pt>
    <dgm:pt modelId="{C8350875-FFE9-4745-9833-E356713C1336}" type="parTrans" cxnId="{B4523AF0-D69C-4DEB-A4F5-517F8B7ED52B}">
      <dgm:prSet/>
      <dgm:spPr/>
      <dgm:t>
        <a:bodyPr/>
        <a:lstStyle/>
        <a:p>
          <a:endParaRPr lang="en-US"/>
        </a:p>
      </dgm:t>
    </dgm:pt>
    <dgm:pt modelId="{CB4DA7A9-F270-480D-ADF2-B8CC940F2A6C}" type="sibTrans" cxnId="{B4523AF0-D69C-4DEB-A4F5-517F8B7ED52B}">
      <dgm:prSet/>
      <dgm:spPr/>
      <dgm:t>
        <a:bodyPr/>
        <a:lstStyle/>
        <a:p>
          <a:endParaRPr lang="en-US"/>
        </a:p>
      </dgm:t>
    </dgm:pt>
    <dgm:pt modelId="{AC8509DE-DB22-47C7-BC26-28C2998526F0}" type="pres">
      <dgm:prSet presAssocID="{A4D78602-85AB-4AC6-9D61-A9162959A201}" presName="root" presStyleCnt="0">
        <dgm:presLayoutVars>
          <dgm:dir/>
          <dgm:resizeHandles val="exact"/>
        </dgm:presLayoutVars>
      </dgm:prSet>
      <dgm:spPr/>
    </dgm:pt>
    <dgm:pt modelId="{B13BCE10-439B-4981-B1C9-8FB372D25D95}" type="pres">
      <dgm:prSet presAssocID="{CFDBFC5F-3529-4E1F-B817-836C2D5EBFBE}" presName="compNode" presStyleCnt="0"/>
      <dgm:spPr/>
    </dgm:pt>
    <dgm:pt modelId="{AF36F067-6A76-407D-ADCA-D871788DCD9E}" type="pres">
      <dgm:prSet presAssocID="{CFDBFC5F-3529-4E1F-B817-836C2D5EBFBE}" presName="iconBgRect" presStyleLbl="bgShp" presStyleIdx="0" presStyleCnt="3"/>
      <dgm:spPr/>
    </dgm:pt>
    <dgm:pt modelId="{B6A7CB0E-5019-4B4A-B2AD-EE43FD2D6566}" type="pres">
      <dgm:prSet presAssocID="{CFDBFC5F-3529-4E1F-B817-836C2D5EBFB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F7B91A3-4BC1-437B-AC65-3C2D159FADEB}" type="pres">
      <dgm:prSet presAssocID="{CFDBFC5F-3529-4E1F-B817-836C2D5EBFBE}" presName="spaceRect" presStyleCnt="0"/>
      <dgm:spPr/>
    </dgm:pt>
    <dgm:pt modelId="{D28113F1-9406-4078-B19F-917CB5E04466}" type="pres">
      <dgm:prSet presAssocID="{CFDBFC5F-3529-4E1F-B817-836C2D5EBFBE}" presName="textRect" presStyleLbl="revTx" presStyleIdx="0" presStyleCnt="3">
        <dgm:presLayoutVars>
          <dgm:chMax val="1"/>
          <dgm:chPref val="1"/>
        </dgm:presLayoutVars>
      </dgm:prSet>
      <dgm:spPr/>
    </dgm:pt>
    <dgm:pt modelId="{65826C12-8B52-45C6-97F6-5393BAB2863F}" type="pres">
      <dgm:prSet presAssocID="{1B6ACA3C-7C7B-4518-90E9-61AFA05ABFF1}" presName="sibTrans" presStyleCnt="0"/>
      <dgm:spPr/>
    </dgm:pt>
    <dgm:pt modelId="{C411B768-2C25-41AB-82C7-93908FE9A178}" type="pres">
      <dgm:prSet presAssocID="{A3666C85-1920-4E8C-B7AB-EDC6E664A54C}" presName="compNode" presStyleCnt="0"/>
      <dgm:spPr/>
    </dgm:pt>
    <dgm:pt modelId="{DC9D050D-8526-4303-9BC9-8F2E30087E66}" type="pres">
      <dgm:prSet presAssocID="{A3666C85-1920-4E8C-B7AB-EDC6E664A54C}" presName="iconBgRect" presStyleLbl="bgShp" presStyleIdx="1" presStyleCnt="3"/>
      <dgm:spPr/>
    </dgm:pt>
    <dgm:pt modelId="{4357E1C5-E8BD-4FBB-8E2C-294301F41861}" type="pres">
      <dgm:prSet presAssocID="{A3666C85-1920-4E8C-B7AB-EDC6E664A54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16FA0FD-1285-44A6-AFF4-2F37A49C028E}" type="pres">
      <dgm:prSet presAssocID="{A3666C85-1920-4E8C-B7AB-EDC6E664A54C}" presName="spaceRect" presStyleCnt="0"/>
      <dgm:spPr/>
    </dgm:pt>
    <dgm:pt modelId="{EB323D3D-1443-498F-80B6-DB248FB37BFE}" type="pres">
      <dgm:prSet presAssocID="{A3666C85-1920-4E8C-B7AB-EDC6E664A54C}" presName="textRect" presStyleLbl="revTx" presStyleIdx="1" presStyleCnt="3">
        <dgm:presLayoutVars>
          <dgm:chMax val="1"/>
          <dgm:chPref val="1"/>
        </dgm:presLayoutVars>
      </dgm:prSet>
      <dgm:spPr/>
    </dgm:pt>
    <dgm:pt modelId="{D546FD7E-F457-4FB3-972B-B75E32B599B1}" type="pres">
      <dgm:prSet presAssocID="{C652C023-0244-496D-B1C4-AF591E6BA53F}" presName="sibTrans" presStyleCnt="0"/>
      <dgm:spPr/>
    </dgm:pt>
    <dgm:pt modelId="{36B6ECF1-E797-41EF-8EDA-F2E12B83BE1A}" type="pres">
      <dgm:prSet presAssocID="{FBD68DC8-972C-49E3-84A0-EC8543DAB2D4}" presName="compNode" presStyleCnt="0"/>
      <dgm:spPr/>
    </dgm:pt>
    <dgm:pt modelId="{9A515D44-BBD7-43AF-9748-A9D7BE8A9B8F}" type="pres">
      <dgm:prSet presAssocID="{FBD68DC8-972C-49E3-84A0-EC8543DAB2D4}" presName="iconBgRect" presStyleLbl="bgShp" presStyleIdx="2" presStyleCnt="3"/>
      <dgm:spPr/>
    </dgm:pt>
    <dgm:pt modelId="{3AB3623B-23CB-419B-AE97-6F02E1D8BA36}" type="pres">
      <dgm:prSet presAssocID="{FBD68DC8-972C-49E3-84A0-EC8543DAB2D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E2DA19B-1A3F-4476-8FAE-84AE46B18AB5}" type="pres">
      <dgm:prSet presAssocID="{FBD68DC8-972C-49E3-84A0-EC8543DAB2D4}" presName="spaceRect" presStyleCnt="0"/>
      <dgm:spPr/>
    </dgm:pt>
    <dgm:pt modelId="{AF92BFFC-C397-448F-ABD1-0BF3857E2668}" type="pres">
      <dgm:prSet presAssocID="{FBD68DC8-972C-49E3-84A0-EC8543DAB2D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39C0D08-3FFB-4F8E-9875-A5F0363571F3}" type="presOf" srcId="{FBD68DC8-972C-49E3-84A0-EC8543DAB2D4}" destId="{AF92BFFC-C397-448F-ABD1-0BF3857E2668}" srcOrd="0" destOrd="0" presId="urn:microsoft.com/office/officeart/2018/5/layout/IconCircleLabelList"/>
    <dgm:cxn modelId="{F0849F2A-B8C3-4BE7-B193-62FA37D9AA88}" srcId="{A4D78602-85AB-4AC6-9D61-A9162959A201}" destId="{A3666C85-1920-4E8C-B7AB-EDC6E664A54C}" srcOrd="1" destOrd="0" parTransId="{10FC1FE9-EE03-47F5-97BF-815EF14F4925}" sibTransId="{C652C023-0244-496D-B1C4-AF591E6BA53F}"/>
    <dgm:cxn modelId="{15F5F268-738A-47F8-9264-A25941BBB7D8}" srcId="{A4D78602-85AB-4AC6-9D61-A9162959A201}" destId="{CFDBFC5F-3529-4E1F-B817-836C2D5EBFBE}" srcOrd="0" destOrd="0" parTransId="{D081E40C-C69A-4511-9C6E-D6F3B42A9835}" sibTransId="{1B6ACA3C-7C7B-4518-90E9-61AFA05ABFF1}"/>
    <dgm:cxn modelId="{84E7EB9E-70EB-4945-8D8D-2183BDC59839}" type="presOf" srcId="{A3666C85-1920-4E8C-B7AB-EDC6E664A54C}" destId="{EB323D3D-1443-498F-80B6-DB248FB37BFE}" srcOrd="0" destOrd="0" presId="urn:microsoft.com/office/officeart/2018/5/layout/IconCircleLabelList"/>
    <dgm:cxn modelId="{85DCD2C8-B3BC-4B3E-AE5C-AF21A614AA37}" type="presOf" srcId="{A4D78602-85AB-4AC6-9D61-A9162959A201}" destId="{AC8509DE-DB22-47C7-BC26-28C2998526F0}" srcOrd="0" destOrd="0" presId="urn:microsoft.com/office/officeart/2018/5/layout/IconCircleLabelList"/>
    <dgm:cxn modelId="{6C5490CF-C2EF-42EB-A0BF-DDBD19FEA14B}" type="presOf" srcId="{CFDBFC5F-3529-4E1F-B817-836C2D5EBFBE}" destId="{D28113F1-9406-4078-B19F-917CB5E04466}" srcOrd="0" destOrd="0" presId="urn:microsoft.com/office/officeart/2018/5/layout/IconCircleLabelList"/>
    <dgm:cxn modelId="{B4523AF0-D69C-4DEB-A4F5-517F8B7ED52B}" srcId="{A4D78602-85AB-4AC6-9D61-A9162959A201}" destId="{FBD68DC8-972C-49E3-84A0-EC8543DAB2D4}" srcOrd="2" destOrd="0" parTransId="{C8350875-FFE9-4745-9833-E356713C1336}" sibTransId="{CB4DA7A9-F270-480D-ADF2-B8CC940F2A6C}"/>
    <dgm:cxn modelId="{F5A57C2B-82A5-4240-9F37-4C40E38AB4E0}" type="presParOf" srcId="{AC8509DE-DB22-47C7-BC26-28C2998526F0}" destId="{B13BCE10-439B-4981-B1C9-8FB372D25D95}" srcOrd="0" destOrd="0" presId="urn:microsoft.com/office/officeart/2018/5/layout/IconCircleLabelList"/>
    <dgm:cxn modelId="{C3C50B91-BC7E-4484-A59B-47DE10899C45}" type="presParOf" srcId="{B13BCE10-439B-4981-B1C9-8FB372D25D95}" destId="{AF36F067-6A76-407D-ADCA-D871788DCD9E}" srcOrd="0" destOrd="0" presId="urn:microsoft.com/office/officeart/2018/5/layout/IconCircleLabelList"/>
    <dgm:cxn modelId="{9CA27AE2-A535-4DE5-B090-2E6E823FB3EE}" type="presParOf" srcId="{B13BCE10-439B-4981-B1C9-8FB372D25D95}" destId="{B6A7CB0E-5019-4B4A-B2AD-EE43FD2D6566}" srcOrd="1" destOrd="0" presId="urn:microsoft.com/office/officeart/2018/5/layout/IconCircleLabelList"/>
    <dgm:cxn modelId="{DE698456-B63E-49FD-B29F-C0DF1C381E49}" type="presParOf" srcId="{B13BCE10-439B-4981-B1C9-8FB372D25D95}" destId="{2F7B91A3-4BC1-437B-AC65-3C2D159FADEB}" srcOrd="2" destOrd="0" presId="urn:microsoft.com/office/officeart/2018/5/layout/IconCircleLabelList"/>
    <dgm:cxn modelId="{B86330FA-22B3-47DD-A1D8-64C7E76D8E50}" type="presParOf" srcId="{B13BCE10-439B-4981-B1C9-8FB372D25D95}" destId="{D28113F1-9406-4078-B19F-917CB5E04466}" srcOrd="3" destOrd="0" presId="urn:microsoft.com/office/officeart/2018/5/layout/IconCircleLabelList"/>
    <dgm:cxn modelId="{E91757C4-2DED-4D9F-99A7-B9BC159239DB}" type="presParOf" srcId="{AC8509DE-DB22-47C7-BC26-28C2998526F0}" destId="{65826C12-8B52-45C6-97F6-5393BAB2863F}" srcOrd="1" destOrd="0" presId="urn:microsoft.com/office/officeart/2018/5/layout/IconCircleLabelList"/>
    <dgm:cxn modelId="{9F117143-6604-4922-BE1B-8E2B1F24DD7F}" type="presParOf" srcId="{AC8509DE-DB22-47C7-BC26-28C2998526F0}" destId="{C411B768-2C25-41AB-82C7-93908FE9A178}" srcOrd="2" destOrd="0" presId="urn:microsoft.com/office/officeart/2018/5/layout/IconCircleLabelList"/>
    <dgm:cxn modelId="{575876C1-174A-4D6D-BE9F-388BA41FB83B}" type="presParOf" srcId="{C411B768-2C25-41AB-82C7-93908FE9A178}" destId="{DC9D050D-8526-4303-9BC9-8F2E30087E66}" srcOrd="0" destOrd="0" presId="urn:microsoft.com/office/officeart/2018/5/layout/IconCircleLabelList"/>
    <dgm:cxn modelId="{F4206926-AA06-4786-845B-231D1EDFAFCD}" type="presParOf" srcId="{C411B768-2C25-41AB-82C7-93908FE9A178}" destId="{4357E1C5-E8BD-4FBB-8E2C-294301F41861}" srcOrd="1" destOrd="0" presId="urn:microsoft.com/office/officeart/2018/5/layout/IconCircleLabelList"/>
    <dgm:cxn modelId="{EFAF7010-49D7-46A5-8B2F-97A4FCD46631}" type="presParOf" srcId="{C411B768-2C25-41AB-82C7-93908FE9A178}" destId="{816FA0FD-1285-44A6-AFF4-2F37A49C028E}" srcOrd="2" destOrd="0" presId="urn:microsoft.com/office/officeart/2018/5/layout/IconCircleLabelList"/>
    <dgm:cxn modelId="{C0F4528E-D883-4907-925B-EDC4794776C7}" type="presParOf" srcId="{C411B768-2C25-41AB-82C7-93908FE9A178}" destId="{EB323D3D-1443-498F-80B6-DB248FB37BFE}" srcOrd="3" destOrd="0" presId="urn:microsoft.com/office/officeart/2018/5/layout/IconCircleLabelList"/>
    <dgm:cxn modelId="{8811D3D1-4FC2-4DB1-A495-57CD80059294}" type="presParOf" srcId="{AC8509DE-DB22-47C7-BC26-28C2998526F0}" destId="{D546FD7E-F457-4FB3-972B-B75E32B599B1}" srcOrd="3" destOrd="0" presId="urn:microsoft.com/office/officeart/2018/5/layout/IconCircleLabelList"/>
    <dgm:cxn modelId="{F87FB0E0-E297-4CA9-A50E-127605026416}" type="presParOf" srcId="{AC8509DE-DB22-47C7-BC26-28C2998526F0}" destId="{36B6ECF1-E797-41EF-8EDA-F2E12B83BE1A}" srcOrd="4" destOrd="0" presId="urn:microsoft.com/office/officeart/2018/5/layout/IconCircleLabelList"/>
    <dgm:cxn modelId="{AB40AD34-1BC3-4ADA-B6C1-DB9C89384DA2}" type="presParOf" srcId="{36B6ECF1-E797-41EF-8EDA-F2E12B83BE1A}" destId="{9A515D44-BBD7-43AF-9748-A9D7BE8A9B8F}" srcOrd="0" destOrd="0" presId="urn:microsoft.com/office/officeart/2018/5/layout/IconCircleLabelList"/>
    <dgm:cxn modelId="{6072911F-02BE-4192-848F-AA36710FDF86}" type="presParOf" srcId="{36B6ECF1-E797-41EF-8EDA-F2E12B83BE1A}" destId="{3AB3623B-23CB-419B-AE97-6F02E1D8BA36}" srcOrd="1" destOrd="0" presId="urn:microsoft.com/office/officeart/2018/5/layout/IconCircleLabelList"/>
    <dgm:cxn modelId="{2AD9302F-2EC6-428E-95D8-148E11E8DF4B}" type="presParOf" srcId="{36B6ECF1-E797-41EF-8EDA-F2E12B83BE1A}" destId="{DE2DA19B-1A3F-4476-8FAE-84AE46B18AB5}" srcOrd="2" destOrd="0" presId="urn:microsoft.com/office/officeart/2018/5/layout/IconCircleLabelList"/>
    <dgm:cxn modelId="{CA303125-7008-4BF2-B22A-E408AAFAFC6D}" type="presParOf" srcId="{36B6ECF1-E797-41EF-8EDA-F2E12B83BE1A}" destId="{AF92BFFC-C397-448F-ABD1-0BF3857E266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280A31-3676-4774-96F4-5FDE8684435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AEA2B2-B0A2-4C16-B950-2114668ADD60}">
      <dgm:prSet/>
      <dgm:spPr/>
      <dgm:t>
        <a:bodyPr/>
        <a:lstStyle/>
        <a:p>
          <a:r>
            <a:rPr lang="en-GB" b="1"/>
            <a:t>Increase funding</a:t>
          </a:r>
          <a:endParaRPr lang="en-US"/>
        </a:p>
      </dgm:t>
    </dgm:pt>
    <dgm:pt modelId="{AC5ADE9F-53C8-43EA-97F9-1D8606952C8F}" type="parTrans" cxnId="{9EAB7B00-D452-48D4-B064-B8E60C73FADD}">
      <dgm:prSet/>
      <dgm:spPr/>
      <dgm:t>
        <a:bodyPr/>
        <a:lstStyle/>
        <a:p>
          <a:endParaRPr lang="en-US"/>
        </a:p>
      </dgm:t>
    </dgm:pt>
    <dgm:pt modelId="{F8EC66C8-15CC-438D-A197-298C3933DFCD}" type="sibTrans" cxnId="{9EAB7B00-D452-48D4-B064-B8E60C73FAD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908007A-9D3E-4A42-9E40-40D9055BC2B3}">
      <dgm:prSet/>
      <dgm:spPr/>
      <dgm:t>
        <a:bodyPr/>
        <a:lstStyle/>
        <a:p>
          <a:r>
            <a:rPr lang="en-GB" b="1"/>
            <a:t>Improve staff training</a:t>
          </a:r>
          <a:endParaRPr lang="en-US"/>
        </a:p>
      </dgm:t>
    </dgm:pt>
    <dgm:pt modelId="{E1E66833-45B6-41BA-8E7E-C276D0781B65}" type="parTrans" cxnId="{F3528207-EDF9-4AB5-90A7-2DCFDD5B7BA0}">
      <dgm:prSet/>
      <dgm:spPr/>
      <dgm:t>
        <a:bodyPr/>
        <a:lstStyle/>
        <a:p>
          <a:endParaRPr lang="en-US"/>
        </a:p>
      </dgm:t>
    </dgm:pt>
    <dgm:pt modelId="{9BB9DC83-F201-4E02-928E-D028AA7CE402}" type="sibTrans" cxnId="{F3528207-EDF9-4AB5-90A7-2DCFDD5B7BA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52440F5-48B9-47BA-9456-60224EA84CFA}">
      <dgm:prSet/>
      <dgm:spPr/>
      <dgm:t>
        <a:bodyPr/>
        <a:lstStyle/>
        <a:p>
          <a:r>
            <a:rPr lang="en-GB" b="1"/>
            <a:t>Expand community services</a:t>
          </a:r>
          <a:endParaRPr lang="en-US"/>
        </a:p>
      </dgm:t>
    </dgm:pt>
    <dgm:pt modelId="{A5AB8EBA-34CD-4FB9-A7C2-C9E72144C4F9}" type="parTrans" cxnId="{0324F801-60B7-4B3E-B749-E096505673D2}">
      <dgm:prSet/>
      <dgm:spPr/>
      <dgm:t>
        <a:bodyPr/>
        <a:lstStyle/>
        <a:p>
          <a:endParaRPr lang="en-US"/>
        </a:p>
      </dgm:t>
    </dgm:pt>
    <dgm:pt modelId="{1E8A0E78-7FD7-4EF7-9303-BFAB48C263D6}" type="sibTrans" cxnId="{0324F801-60B7-4B3E-B749-E096505673D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56C9A93-B20A-4B0F-B5D6-A4692CC4271D}" type="pres">
      <dgm:prSet presAssocID="{02280A31-3676-4774-96F4-5FDE8684435B}" presName="Name0" presStyleCnt="0">
        <dgm:presLayoutVars>
          <dgm:animLvl val="lvl"/>
          <dgm:resizeHandles val="exact"/>
        </dgm:presLayoutVars>
      </dgm:prSet>
      <dgm:spPr/>
    </dgm:pt>
    <dgm:pt modelId="{A6EF056B-55D4-479A-9E85-972CFC000C09}" type="pres">
      <dgm:prSet presAssocID="{13AEA2B2-B0A2-4C16-B950-2114668ADD60}" presName="compositeNode" presStyleCnt="0">
        <dgm:presLayoutVars>
          <dgm:bulletEnabled val="1"/>
        </dgm:presLayoutVars>
      </dgm:prSet>
      <dgm:spPr/>
    </dgm:pt>
    <dgm:pt modelId="{43A307AC-1B95-4FDE-B496-B0A526C24CC1}" type="pres">
      <dgm:prSet presAssocID="{13AEA2B2-B0A2-4C16-B950-2114668ADD60}" presName="bgRect" presStyleLbl="bgAccFollowNode1" presStyleIdx="0" presStyleCnt="3"/>
      <dgm:spPr/>
    </dgm:pt>
    <dgm:pt modelId="{5D08B7A1-1701-4AAF-8CAF-325075730705}" type="pres">
      <dgm:prSet presAssocID="{F8EC66C8-15CC-438D-A197-298C3933DFC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B7248DD-64FF-4832-83E0-B43B84CF07B2}" type="pres">
      <dgm:prSet presAssocID="{13AEA2B2-B0A2-4C16-B950-2114668ADD60}" presName="bottomLine" presStyleLbl="alignNode1" presStyleIdx="1" presStyleCnt="6">
        <dgm:presLayoutVars/>
      </dgm:prSet>
      <dgm:spPr/>
    </dgm:pt>
    <dgm:pt modelId="{6EA259ED-E55D-4153-940B-7BCB90B33E54}" type="pres">
      <dgm:prSet presAssocID="{13AEA2B2-B0A2-4C16-B950-2114668ADD60}" presName="nodeText" presStyleLbl="bgAccFollowNode1" presStyleIdx="0" presStyleCnt="3">
        <dgm:presLayoutVars>
          <dgm:bulletEnabled val="1"/>
        </dgm:presLayoutVars>
      </dgm:prSet>
      <dgm:spPr/>
    </dgm:pt>
    <dgm:pt modelId="{F1666559-B5A5-47BF-B821-D012DE5420EE}" type="pres">
      <dgm:prSet presAssocID="{F8EC66C8-15CC-438D-A197-298C3933DFCD}" presName="sibTrans" presStyleCnt="0"/>
      <dgm:spPr/>
    </dgm:pt>
    <dgm:pt modelId="{6BD1C4ED-58D0-4E37-A47D-C9EAFB046FFF}" type="pres">
      <dgm:prSet presAssocID="{2908007A-9D3E-4A42-9E40-40D9055BC2B3}" presName="compositeNode" presStyleCnt="0">
        <dgm:presLayoutVars>
          <dgm:bulletEnabled val="1"/>
        </dgm:presLayoutVars>
      </dgm:prSet>
      <dgm:spPr/>
    </dgm:pt>
    <dgm:pt modelId="{D3B9F8BC-1D94-4BF0-B2DB-324B9492D56D}" type="pres">
      <dgm:prSet presAssocID="{2908007A-9D3E-4A42-9E40-40D9055BC2B3}" presName="bgRect" presStyleLbl="bgAccFollowNode1" presStyleIdx="1" presStyleCnt="3"/>
      <dgm:spPr/>
    </dgm:pt>
    <dgm:pt modelId="{C742BDB1-5FE0-4F86-B994-78DA2B0A94F9}" type="pres">
      <dgm:prSet presAssocID="{9BB9DC83-F201-4E02-928E-D028AA7CE402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9EE03C6C-7195-4E14-B2C8-46796AE5906A}" type="pres">
      <dgm:prSet presAssocID="{2908007A-9D3E-4A42-9E40-40D9055BC2B3}" presName="bottomLine" presStyleLbl="alignNode1" presStyleIdx="3" presStyleCnt="6">
        <dgm:presLayoutVars/>
      </dgm:prSet>
      <dgm:spPr/>
    </dgm:pt>
    <dgm:pt modelId="{575E9C7E-9D6A-4C53-B086-9C16E4DA6BDA}" type="pres">
      <dgm:prSet presAssocID="{2908007A-9D3E-4A42-9E40-40D9055BC2B3}" presName="nodeText" presStyleLbl="bgAccFollowNode1" presStyleIdx="1" presStyleCnt="3">
        <dgm:presLayoutVars>
          <dgm:bulletEnabled val="1"/>
        </dgm:presLayoutVars>
      </dgm:prSet>
      <dgm:spPr/>
    </dgm:pt>
    <dgm:pt modelId="{B7B1861E-A6BE-45C9-BF45-C36B747466E1}" type="pres">
      <dgm:prSet presAssocID="{9BB9DC83-F201-4E02-928E-D028AA7CE402}" presName="sibTrans" presStyleCnt="0"/>
      <dgm:spPr/>
    </dgm:pt>
    <dgm:pt modelId="{60A4AC09-6FAB-4031-8C3A-25F1DC864A45}" type="pres">
      <dgm:prSet presAssocID="{352440F5-48B9-47BA-9456-60224EA84CFA}" presName="compositeNode" presStyleCnt="0">
        <dgm:presLayoutVars>
          <dgm:bulletEnabled val="1"/>
        </dgm:presLayoutVars>
      </dgm:prSet>
      <dgm:spPr/>
    </dgm:pt>
    <dgm:pt modelId="{64C6D15D-0288-46D0-BEBE-08E83D9AEAFE}" type="pres">
      <dgm:prSet presAssocID="{352440F5-48B9-47BA-9456-60224EA84CFA}" presName="bgRect" presStyleLbl="bgAccFollowNode1" presStyleIdx="2" presStyleCnt="3"/>
      <dgm:spPr/>
    </dgm:pt>
    <dgm:pt modelId="{E5DFF80E-B045-40E1-B33E-C6D6DE61AA0C}" type="pres">
      <dgm:prSet presAssocID="{1E8A0E78-7FD7-4EF7-9303-BFAB48C263D6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80ECA39-A2A8-4E8B-A982-9611C4117398}" type="pres">
      <dgm:prSet presAssocID="{352440F5-48B9-47BA-9456-60224EA84CFA}" presName="bottomLine" presStyleLbl="alignNode1" presStyleIdx="5" presStyleCnt="6">
        <dgm:presLayoutVars/>
      </dgm:prSet>
      <dgm:spPr/>
    </dgm:pt>
    <dgm:pt modelId="{85773E75-EEAB-4AD9-A4C1-1B43E21CAF7B}" type="pres">
      <dgm:prSet presAssocID="{352440F5-48B9-47BA-9456-60224EA84CFA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EAB7B00-D452-48D4-B064-B8E60C73FADD}" srcId="{02280A31-3676-4774-96F4-5FDE8684435B}" destId="{13AEA2B2-B0A2-4C16-B950-2114668ADD60}" srcOrd="0" destOrd="0" parTransId="{AC5ADE9F-53C8-43EA-97F9-1D8606952C8F}" sibTransId="{F8EC66C8-15CC-438D-A197-298C3933DFCD}"/>
    <dgm:cxn modelId="{A0B08700-54B3-42DD-876A-4B79A3D76560}" type="presOf" srcId="{F8EC66C8-15CC-438D-A197-298C3933DFCD}" destId="{5D08B7A1-1701-4AAF-8CAF-325075730705}" srcOrd="0" destOrd="0" presId="urn:microsoft.com/office/officeart/2016/7/layout/BasicLinearProcessNumbered"/>
    <dgm:cxn modelId="{0324F801-60B7-4B3E-B749-E096505673D2}" srcId="{02280A31-3676-4774-96F4-5FDE8684435B}" destId="{352440F5-48B9-47BA-9456-60224EA84CFA}" srcOrd="2" destOrd="0" parTransId="{A5AB8EBA-34CD-4FB9-A7C2-C9E72144C4F9}" sibTransId="{1E8A0E78-7FD7-4EF7-9303-BFAB48C263D6}"/>
    <dgm:cxn modelId="{F3528207-EDF9-4AB5-90A7-2DCFDD5B7BA0}" srcId="{02280A31-3676-4774-96F4-5FDE8684435B}" destId="{2908007A-9D3E-4A42-9E40-40D9055BC2B3}" srcOrd="1" destOrd="0" parTransId="{E1E66833-45B6-41BA-8E7E-C276D0781B65}" sibTransId="{9BB9DC83-F201-4E02-928E-D028AA7CE402}"/>
    <dgm:cxn modelId="{2F6C4C4A-7DFB-4D58-A632-DA3C23F156F9}" type="presOf" srcId="{352440F5-48B9-47BA-9456-60224EA84CFA}" destId="{64C6D15D-0288-46D0-BEBE-08E83D9AEAFE}" srcOrd="0" destOrd="0" presId="urn:microsoft.com/office/officeart/2016/7/layout/BasicLinearProcessNumbered"/>
    <dgm:cxn modelId="{60EC5E76-ADB2-496E-9268-931E1E03D5D6}" type="presOf" srcId="{02280A31-3676-4774-96F4-5FDE8684435B}" destId="{856C9A93-B20A-4B0F-B5D6-A4692CC4271D}" srcOrd="0" destOrd="0" presId="urn:microsoft.com/office/officeart/2016/7/layout/BasicLinearProcessNumbered"/>
    <dgm:cxn modelId="{8E346178-9A1E-4145-A55A-AD607D7150A6}" type="presOf" srcId="{9BB9DC83-F201-4E02-928E-D028AA7CE402}" destId="{C742BDB1-5FE0-4F86-B994-78DA2B0A94F9}" srcOrd="0" destOrd="0" presId="urn:microsoft.com/office/officeart/2016/7/layout/BasicLinearProcessNumbered"/>
    <dgm:cxn modelId="{34E4A459-6069-4D34-84A6-A8E47E94BF45}" type="presOf" srcId="{13AEA2B2-B0A2-4C16-B950-2114668ADD60}" destId="{43A307AC-1B95-4FDE-B496-B0A526C24CC1}" srcOrd="0" destOrd="0" presId="urn:microsoft.com/office/officeart/2016/7/layout/BasicLinearProcessNumbered"/>
    <dgm:cxn modelId="{7BA0669E-FCEE-450A-8068-D1F976FA77D4}" type="presOf" srcId="{2908007A-9D3E-4A42-9E40-40D9055BC2B3}" destId="{D3B9F8BC-1D94-4BF0-B2DB-324B9492D56D}" srcOrd="0" destOrd="0" presId="urn:microsoft.com/office/officeart/2016/7/layout/BasicLinearProcessNumbered"/>
    <dgm:cxn modelId="{512738A6-5AF1-4C6F-A012-8344860B7779}" type="presOf" srcId="{1E8A0E78-7FD7-4EF7-9303-BFAB48C263D6}" destId="{E5DFF80E-B045-40E1-B33E-C6D6DE61AA0C}" srcOrd="0" destOrd="0" presId="urn:microsoft.com/office/officeart/2016/7/layout/BasicLinearProcessNumbered"/>
    <dgm:cxn modelId="{51E3AACD-5FE5-4883-AAD0-6F909F06C0D2}" type="presOf" srcId="{352440F5-48B9-47BA-9456-60224EA84CFA}" destId="{85773E75-EEAB-4AD9-A4C1-1B43E21CAF7B}" srcOrd="1" destOrd="0" presId="urn:microsoft.com/office/officeart/2016/7/layout/BasicLinearProcessNumbered"/>
    <dgm:cxn modelId="{59DCACCE-81AC-476C-BC75-8CE6E9713998}" type="presOf" srcId="{2908007A-9D3E-4A42-9E40-40D9055BC2B3}" destId="{575E9C7E-9D6A-4C53-B086-9C16E4DA6BDA}" srcOrd="1" destOrd="0" presId="urn:microsoft.com/office/officeart/2016/7/layout/BasicLinearProcessNumbered"/>
    <dgm:cxn modelId="{2397F4DF-71DD-4826-AC50-C00C3AFC6E91}" type="presOf" srcId="{13AEA2B2-B0A2-4C16-B950-2114668ADD60}" destId="{6EA259ED-E55D-4153-940B-7BCB90B33E54}" srcOrd="1" destOrd="0" presId="urn:microsoft.com/office/officeart/2016/7/layout/BasicLinearProcessNumbered"/>
    <dgm:cxn modelId="{56A4E055-1220-42A9-9EE4-55A0D20ABDD4}" type="presParOf" srcId="{856C9A93-B20A-4B0F-B5D6-A4692CC4271D}" destId="{A6EF056B-55D4-479A-9E85-972CFC000C09}" srcOrd="0" destOrd="0" presId="urn:microsoft.com/office/officeart/2016/7/layout/BasicLinearProcessNumbered"/>
    <dgm:cxn modelId="{025F690C-853A-4FCA-811B-FEB0E192E09B}" type="presParOf" srcId="{A6EF056B-55D4-479A-9E85-972CFC000C09}" destId="{43A307AC-1B95-4FDE-B496-B0A526C24CC1}" srcOrd="0" destOrd="0" presId="urn:microsoft.com/office/officeart/2016/7/layout/BasicLinearProcessNumbered"/>
    <dgm:cxn modelId="{E12FAC0E-4816-45DC-A5D2-E58172C85AB5}" type="presParOf" srcId="{A6EF056B-55D4-479A-9E85-972CFC000C09}" destId="{5D08B7A1-1701-4AAF-8CAF-325075730705}" srcOrd="1" destOrd="0" presId="urn:microsoft.com/office/officeart/2016/7/layout/BasicLinearProcessNumbered"/>
    <dgm:cxn modelId="{CC2BF52E-5BCC-4D47-A0E5-F28F6FC17E17}" type="presParOf" srcId="{A6EF056B-55D4-479A-9E85-972CFC000C09}" destId="{2B7248DD-64FF-4832-83E0-B43B84CF07B2}" srcOrd="2" destOrd="0" presId="urn:microsoft.com/office/officeart/2016/7/layout/BasicLinearProcessNumbered"/>
    <dgm:cxn modelId="{BD4E74FB-44FD-4317-8BDF-CFE69B6AC91A}" type="presParOf" srcId="{A6EF056B-55D4-479A-9E85-972CFC000C09}" destId="{6EA259ED-E55D-4153-940B-7BCB90B33E54}" srcOrd="3" destOrd="0" presId="urn:microsoft.com/office/officeart/2016/7/layout/BasicLinearProcessNumbered"/>
    <dgm:cxn modelId="{4CA58D57-0516-4C3C-80F1-72A4396A261E}" type="presParOf" srcId="{856C9A93-B20A-4B0F-B5D6-A4692CC4271D}" destId="{F1666559-B5A5-47BF-B821-D012DE5420EE}" srcOrd="1" destOrd="0" presId="urn:microsoft.com/office/officeart/2016/7/layout/BasicLinearProcessNumbered"/>
    <dgm:cxn modelId="{7BA59E8E-F153-40A8-987B-AB6788543305}" type="presParOf" srcId="{856C9A93-B20A-4B0F-B5D6-A4692CC4271D}" destId="{6BD1C4ED-58D0-4E37-A47D-C9EAFB046FFF}" srcOrd="2" destOrd="0" presId="urn:microsoft.com/office/officeart/2016/7/layout/BasicLinearProcessNumbered"/>
    <dgm:cxn modelId="{857B63F4-FBB7-42F0-B363-5955FBBAAD5F}" type="presParOf" srcId="{6BD1C4ED-58D0-4E37-A47D-C9EAFB046FFF}" destId="{D3B9F8BC-1D94-4BF0-B2DB-324B9492D56D}" srcOrd="0" destOrd="0" presId="urn:microsoft.com/office/officeart/2016/7/layout/BasicLinearProcessNumbered"/>
    <dgm:cxn modelId="{435378C0-4ABD-429B-ADDE-3BA01A5AB067}" type="presParOf" srcId="{6BD1C4ED-58D0-4E37-A47D-C9EAFB046FFF}" destId="{C742BDB1-5FE0-4F86-B994-78DA2B0A94F9}" srcOrd="1" destOrd="0" presId="urn:microsoft.com/office/officeart/2016/7/layout/BasicLinearProcessNumbered"/>
    <dgm:cxn modelId="{00A1C42A-28E9-484A-8219-5E5EE923129E}" type="presParOf" srcId="{6BD1C4ED-58D0-4E37-A47D-C9EAFB046FFF}" destId="{9EE03C6C-7195-4E14-B2C8-46796AE5906A}" srcOrd="2" destOrd="0" presId="urn:microsoft.com/office/officeart/2016/7/layout/BasicLinearProcessNumbered"/>
    <dgm:cxn modelId="{F3AB3ECC-C356-43DC-A34C-746F92182414}" type="presParOf" srcId="{6BD1C4ED-58D0-4E37-A47D-C9EAFB046FFF}" destId="{575E9C7E-9D6A-4C53-B086-9C16E4DA6BDA}" srcOrd="3" destOrd="0" presId="urn:microsoft.com/office/officeart/2016/7/layout/BasicLinearProcessNumbered"/>
    <dgm:cxn modelId="{F21F966D-8D71-4E59-8150-2A39A47BFE70}" type="presParOf" srcId="{856C9A93-B20A-4B0F-B5D6-A4692CC4271D}" destId="{B7B1861E-A6BE-45C9-BF45-C36B747466E1}" srcOrd="3" destOrd="0" presId="urn:microsoft.com/office/officeart/2016/7/layout/BasicLinearProcessNumbered"/>
    <dgm:cxn modelId="{1D7BFCB3-5DC8-49C5-AEE3-E27188BE4CE3}" type="presParOf" srcId="{856C9A93-B20A-4B0F-B5D6-A4692CC4271D}" destId="{60A4AC09-6FAB-4031-8C3A-25F1DC864A45}" srcOrd="4" destOrd="0" presId="urn:microsoft.com/office/officeart/2016/7/layout/BasicLinearProcessNumbered"/>
    <dgm:cxn modelId="{FE93A4A8-F6CB-4562-BF6B-0304A2566C4E}" type="presParOf" srcId="{60A4AC09-6FAB-4031-8C3A-25F1DC864A45}" destId="{64C6D15D-0288-46D0-BEBE-08E83D9AEAFE}" srcOrd="0" destOrd="0" presId="urn:microsoft.com/office/officeart/2016/7/layout/BasicLinearProcessNumbered"/>
    <dgm:cxn modelId="{0E9EC94C-5F4E-4C93-A7AC-700BCE4855FE}" type="presParOf" srcId="{60A4AC09-6FAB-4031-8C3A-25F1DC864A45}" destId="{E5DFF80E-B045-40E1-B33E-C6D6DE61AA0C}" srcOrd="1" destOrd="0" presId="urn:microsoft.com/office/officeart/2016/7/layout/BasicLinearProcessNumbered"/>
    <dgm:cxn modelId="{0AB239D6-78AF-4835-BCD2-69FB897F305B}" type="presParOf" srcId="{60A4AC09-6FAB-4031-8C3A-25F1DC864A45}" destId="{B80ECA39-A2A8-4E8B-A982-9611C4117398}" srcOrd="2" destOrd="0" presId="urn:microsoft.com/office/officeart/2016/7/layout/BasicLinearProcessNumbered"/>
    <dgm:cxn modelId="{616BDF75-53C9-44D7-A39C-AF80E4576D40}" type="presParOf" srcId="{60A4AC09-6FAB-4031-8C3A-25F1DC864A45}" destId="{85773E75-EEAB-4AD9-A4C1-1B43E21CAF7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460ED12-270C-44BF-B89F-3CE785216872}" type="doc">
      <dgm:prSet loTypeId="urn:microsoft.com/office/officeart/2005/8/layout/hierarchy3" loCatId="hierarchy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737DC3-AE87-485E-8FC4-E542B2903251}">
      <dgm:prSet/>
      <dgm:spPr/>
      <dgm:t>
        <a:bodyPr/>
        <a:lstStyle/>
        <a:p>
          <a:r>
            <a:rPr lang="en-GB" b="1"/>
            <a:t>Early intervention</a:t>
          </a:r>
          <a:endParaRPr lang="en-US"/>
        </a:p>
      </dgm:t>
    </dgm:pt>
    <dgm:pt modelId="{CB9EC0E9-30BD-4666-9252-0ED49DFC89F7}" type="parTrans" cxnId="{E341FFC4-707C-43C2-8534-32F363D84AC3}">
      <dgm:prSet/>
      <dgm:spPr/>
      <dgm:t>
        <a:bodyPr/>
        <a:lstStyle/>
        <a:p>
          <a:endParaRPr lang="en-US"/>
        </a:p>
      </dgm:t>
    </dgm:pt>
    <dgm:pt modelId="{792EB9D0-DB0C-4CC2-9C38-DEAB49780B92}" type="sibTrans" cxnId="{E341FFC4-707C-43C2-8534-32F363D84AC3}">
      <dgm:prSet/>
      <dgm:spPr/>
      <dgm:t>
        <a:bodyPr/>
        <a:lstStyle/>
        <a:p>
          <a:endParaRPr lang="en-US"/>
        </a:p>
      </dgm:t>
    </dgm:pt>
    <dgm:pt modelId="{2A96B607-DA50-4760-AAFE-238EC5DFB811}">
      <dgm:prSet/>
      <dgm:spPr/>
      <dgm:t>
        <a:bodyPr/>
        <a:lstStyle/>
        <a:p>
          <a:r>
            <a:rPr lang="en-GB" b="1"/>
            <a:t>Rehabilitation services</a:t>
          </a:r>
          <a:endParaRPr lang="en-US"/>
        </a:p>
      </dgm:t>
    </dgm:pt>
    <dgm:pt modelId="{0D4C21DA-7514-48EF-98D4-EE1C829EEACB}" type="parTrans" cxnId="{BA734045-3E40-48F8-9AD8-1A45060BCCCB}">
      <dgm:prSet/>
      <dgm:spPr/>
      <dgm:t>
        <a:bodyPr/>
        <a:lstStyle/>
        <a:p>
          <a:endParaRPr lang="en-US"/>
        </a:p>
      </dgm:t>
    </dgm:pt>
    <dgm:pt modelId="{FD8C0F00-AA7F-44AB-9B9A-EA9994BF585D}" type="sibTrans" cxnId="{BA734045-3E40-48F8-9AD8-1A45060BCCCB}">
      <dgm:prSet/>
      <dgm:spPr/>
      <dgm:t>
        <a:bodyPr/>
        <a:lstStyle/>
        <a:p>
          <a:endParaRPr lang="en-US"/>
        </a:p>
      </dgm:t>
    </dgm:pt>
    <dgm:pt modelId="{2CD63B17-26E9-4FBA-8141-B0530AFA0B1B}">
      <dgm:prSet/>
      <dgm:spPr/>
      <dgm:t>
        <a:bodyPr/>
        <a:lstStyle/>
        <a:p>
          <a:r>
            <a:rPr lang="en-GB" b="1"/>
            <a:t>Use of technology</a:t>
          </a:r>
          <a:endParaRPr lang="en-US"/>
        </a:p>
      </dgm:t>
    </dgm:pt>
    <dgm:pt modelId="{3290355C-AF4D-4B27-A67D-7FF4924F7D57}" type="parTrans" cxnId="{B5401BE8-B5B5-4206-95A7-1BC11EAD29D0}">
      <dgm:prSet/>
      <dgm:spPr/>
      <dgm:t>
        <a:bodyPr/>
        <a:lstStyle/>
        <a:p>
          <a:endParaRPr lang="en-US"/>
        </a:p>
      </dgm:t>
    </dgm:pt>
    <dgm:pt modelId="{5D84021B-A160-4618-A97A-CA9A99959DA0}" type="sibTrans" cxnId="{B5401BE8-B5B5-4206-95A7-1BC11EAD29D0}">
      <dgm:prSet/>
      <dgm:spPr/>
      <dgm:t>
        <a:bodyPr/>
        <a:lstStyle/>
        <a:p>
          <a:endParaRPr lang="en-US"/>
        </a:p>
      </dgm:t>
    </dgm:pt>
    <dgm:pt modelId="{9789E403-22E9-4D65-84B2-CD6828F21892}" type="pres">
      <dgm:prSet presAssocID="{7460ED12-270C-44BF-B89F-3CE78521687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2B30EF7-AAE4-4C93-8261-C95E869838F4}" type="pres">
      <dgm:prSet presAssocID="{50737DC3-AE87-485E-8FC4-E542B2903251}" presName="root" presStyleCnt="0"/>
      <dgm:spPr/>
    </dgm:pt>
    <dgm:pt modelId="{F1E8393E-7664-4A02-894D-5929D5E26F50}" type="pres">
      <dgm:prSet presAssocID="{50737DC3-AE87-485E-8FC4-E542B2903251}" presName="rootComposite" presStyleCnt="0"/>
      <dgm:spPr/>
    </dgm:pt>
    <dgm:pt modelId="{0D012EED-505D-4E54-86B2-E86B35335C2C}" type="pres">
      <dgm:prSet presAssocID="{50737DC3-AE87-485E-8FC4-E542B2903251}" presName="rootText" presStyleLbl="node1" presStyleIdx="0" presStyleCnt="3"/>
      <dgm:spPr/>
    </dgm:pt>
    <dgm:pt modelId="{DE2FBA60-6BCF-435C-B6BF-B112823948BC}" type="pres">
      <dgm:prSet presAssocID="{50737DC3-AE87-485E-8FC4-E542B2903251}" presName="rootConnector" presStyleLbl="node1" presStyleIdx="0" presStyleCnt="3"/>
      <dgm:spPr/>
    </dgm:pt>
    <dgm:pt modelId="{C1401826-FCE5-4C19-8461-514A91BCB894}" type="pres">
      <dgm:prSet presAssocID="{50737DC3-AE87-485E-8FC4-E542B2903251}" presName="childShape" presStyleCnt="0"/>
      <dgm:spPr/>
    </dgm:pt>
    <dgm:pt modelId="{7C1B0A9C-6706-4BA3-B885-D3BB77F06106}" type="pres">
      <dgm:prSet presAssocID="{2A96B607-DA50-4760-AAFE-238EC5DFB811}" presName="root" presStyleCnt="0"/>
      <dgm:spPr/>
    </dgm:pt>
    <dgm:pt modelId="{152A291D-ABBD-45A0-8BCA-7DE205C6DA99}" type="pres">
      <dgm:prSet presAssocID="{2A96B607-DA50-4760-AAFE-238EC5DFB811}" presName="rootComposite" presStyleCnt="0"/>
      <dgm:spPr/>
    </dgm:pt>
    <dgm:pt modelId="{248092FB-27A2-4DAB-A650-11AD4C8F45A8}" type="pres">
      <dgm:prSet presAssocID="{2A96B607-DA50-4760-AAFE-238EC5DFB811}" presName="rootText" presStyleLbl="node1" presStyleIdx="1" presStyleCnt="3"/>
      <dgm:spPr/>
    </dgm:pt>
    <dgm:pt modelId="{D2C57C22-6AE6-4410-AAC9-98CCED5E6F36}" type="pres">
      <dgm:prSet presAssocID="{2A96B607-DA50-4760-AAFE-238EC5DFB811}" presName="rootConnector" presStyleLbl="node1" presStyleIdx="1" presStyleCnt="3"/>
      <dgm:spPr/>
    </dgm:pt>
    <dgm:pt modelId="{47512840-58AC-4DA1-A8E0-9FEA659B5A80}" type="pres">
      <dgm:prSet presAssocID="{2A96B607-DA50-4760-AAFE-238EC5DFB811}" presName="childShape" presStyleCnt="0"/>
      <dgm:spPr/>
    </dgm:pt>
    <dgm:pt modelId="{5FA271A6-32DF-4EA4-A520-E30909DA0301}" type="pres">
      <dgm:prSet presAssocID="{2CD63B17-26E9-4FBA-8141-B0530AFA0B1B}" presName="root" presStyleCnt="0"/>
      <dgm:spPr/>
    </dgm:pt>
    <dgm:pt modelId="{E07E1590-B62E-4D6A-81F6-BC10A29BC9DF}" type="pres">
      <dgm:prSet presAssocID="{2CD63B17-26E9-4FBA-8141-B0530AFA0B1B}" presName="rootComposite" presStyleCnt="0"/>
      <dgm:spPr/>
    </dgm:pt>
    <dgm:pt modelId="{63DE23B6-09E4-4057-AE74-D6CB62925D89}" type="pres">
      <dgm:prSet presAssocID="{2CD63B17-26E9-4FBA-8141-B0530AFA0B1B}" presName="rootText" presStyleLbl="node1" presStyleIdx="2" presStyleCnt="3"/>
      <dgm:spPr/>
    </dgm:pt>
    <dgm:pt modelId="{A9E8A5A2-016F-46E4-9305-5A1906967A63}" type="pres">
      <dgm:prSet presAssocID="{2CD63B17-26E9-4FBA-8141-B0530AFA0B1B}" presName="rootConnector" presStyleLbl="node1" presStyleIdx="2" presStyleCnt="3"/>
      <dgm:spPr/>
    </dgm:pt>
    <dgm:pt modelId="{76507807-44E1-4454-82CF-EB371257111E}" type="pres">
      <dgm:prSet presAssocID="{2CD63B17-26E9-4FBA-8141-B0530AFA0B1B}" presName="childShape" presStyleCnt="0"/>
      <dgm:spPr/>
    </dgm:pt>
  </dgm:ptLst>
  <dgm:cxnLst>
    <dgm:cxn modelId="{CFC1BE18-66E5-4ED8-9701-40ACAC6E8847}" type="presOf" srcId="{2A96B607-DA50-4760-AAFE-238EC5DFB811}" destId="{D2C57C22-6AE6-4410-AAC9-98CCED5E6F36}" srcOrd="1" destOrd="0" presId="urn:microsoft.com/office/officeart/2005/8/layout/hierarchy3"/>
    <dgm:cxn modelId="{C9FF2360-995B-47C1-AEF0-AD6CC8A0795D}" type="presOf" srcId="{50737DC3-AE87-485E-8FC4-E542B2903251}" destId="{0D012EED-505D-4E54-86B2-E86B35335C2C}" srcOrd="0" destOrd="0" presId="urn:microsoft.com/office/officeart/2005/8/layout/hierarchy3"/>
    <dgm:cxn modelId="{3E069664-4131-4B97-86B8-787E92E78722}" type="presOf" srcId="{2CD63B17-26E9-4FBA-8141-B0530AFA0B1B}" destId="{63DE23B6-09E4-4057-AE74-D6CB62925D89}" srcOrd="0" destOrd="0" presId="urn:microsoft.com/office/officeart/2005/8/layout/hierarchy3"/>
    <dgm:cxn modelId="{BA734045-3E40-48F8-9AD8-1A45060BCCCB}" srcId="{7460ED12-270C-44BF-B89F-3CE785216872}" destId="{2A96B607-DA50-4760-AAFE-238EC5DFB811}" srcOrd="1" destOrd="0" parTransId="{0D4C21DA-7514-48EF-98D4-EE1C829EEACB}" sibTransId="{FD8C0F00-AA7F-44AB-9B9A-EA9994BF585D}"/>
    <dgm:cxn modelId="{75E4F3A9-E5B6-416C-9C68-315EA673C84B}" type="presOf" srcId="{7460ED12-270C-44BF-B89F-3CE785216872}" destId="{9789E403-22E9-4D65-84B2-CD6828F21892}" srcOrd="0" destOrd="0" presId="urn:microsoft.com/office/officeart/2005/8/layout/hierarchy3"/>
    <dgm:cxn modelId="{E341FFC4-707C-43C2-8534-32F363D84AC3}" srcId="{7460ED12-270C-44BF-B89F-3CE785216872}" destId="{50737DC3-AE87-485E-8FC4-E542B2903251}" srcOrd="0" destOrd="0" parTransId="{CB9EC0E9-30BD-4666-9252-0ED49DFC89F7}" sibTransId="{792EB9D0-DB0C-4CC2-9C38-DEAB49780B92}"/>
    <dgm:cxn modelId="{B5401BE8-B5B5-4206-95A7-1BC11EAD29D0}" srcId="{7460ED12-270C-44BF-B89F-3CE785216872}" destId="{2CD63B17-26E9-4FBA-8141-B0530AFA0B1B}" srcOrd="2" destOrd="0" parTransId="{3290355C-AF4D-4B27-A67D-7FF4924F7D57}" sibTransId="{5D84021B-A160-4618-A97A-CA9A99959DA0}"/>
    <dgm:cxn modelId="{998815F2-01F5-4F51-9461-15497133B17D}" type="presOf" srcId="{50737DC3-AE87-485E-8FC4-E542B2903251}" destId="{DE2FBA60-6BCF-435C-B6BF-B112823948BC}" srcOrd="1" destOrd="0" presId="urn:microsoft.com/office/officeart/2005/8/layout/hierarchy3"/>
    <dgm:cxn modelId="{A65D56F2-0189-4980-A151-43183615648B}" type="presOf" srcId="{2CD63B17-26E9-4FBA-8141-B0530AFA0B1B}" destId="{A9E8A5A2-016F-46E4-9305-5A1906967A63}" srcOrd="1" destOrd="0" presId="urn:microsoft.com/office/officeart/2005/8/layout/hierarchy3"/>
    <dgm:cxn modelId="{6413E3F3-79CB-4A10-B9D8-7CAF07107515}" type="presOf" srcId="{2A96B607-DA50-4760-AAFE-238EC5DFB811}" destId="{248092FB-27A2-4DAB-A650-11AD4C8F45A8}" srcOrd="0" destOrd="0" presId="urn:microsoft.com/office/officeart/2005/8/layout/hierarchy3"/>
    <dgm:cxn modelId="{A9500227-B6BA-41F3-8F20-A96AEB451A5B}" type="presParOf" srcId="{9789E403-22E9-4D65-84B2-CD6828F21892}" destId="{52B30EF7-AAE4-4C93-8261-C95E869838F4}" srcOrd="0" destOrd="0" presId="urn:microsoft.com/office/officeart/2005/8/layout/hierarchy3"/>
    <dgm:cxn modelId="{8A21A212-58EE-4FA6-B24C-DCDC0BF511D6}" type="presParOf" srcId="{52B30EF7-AAE4-4C93-8261-C95E869838F4}" destId="{F1E8393E-7664-4A02-894D-5929D5E26F50}" srcOrd="0" destOrd="0" presId="urn:microsoft.com/office/officeart/2005/8/layout/hierarchy3"/>
    <dgm:cxn modelId="{852305C7-14DA-4BEC-A10F-B10DC01921A0}" type="presParOf" srcId="{F1E8393E-7664-4A02-894D-5929D5E26F50}" destId="{0D012EED-505D-4E54-86B2-E86B35335C2C}" srcOrd="0" destOrd="0" presId="urn:microsoft.com/office/officeart/2005/8/layout/hierarchy3"/>
    <dgm:cxn modelId="{7FA17916-56A9-4A93-9E04-0EE78FA1D31F}" type="presParOf" srcId="{F1E8393E-7664-4A02-894D-5929D5E26F50}" destId="{DE2FBA60-6BCF-435C-B6BF-B112823948BC}" srcOrd="1" destOrd="0" presId="urn:microsoft.com/office/officeart/2005/8/layout/hierarchy3"/>
    <dgm:cxn modelId="{52EF8E0E-B273-4E8D-B840-502D66AF65C2}" type="presParOf" srcId="{52B30EF7-AAE4-4C93-8261-C95E869838F4}" destId="{C1401826-FCE5-4C19-8461-514A91BCB894}" srcOrd="1" destOrd="0" presId="urn:microsoft.com/office/officeart/2005/8/layout/hierarchy3"/>
    <dgm:cxn modelId="{F5501687-72C8-4CE5-A3B2-00302CA0D027}" type="presParOf" srcId="{9789E403-22E9-4D65-84B2-CD6828F21892}" destId="{7C1B0A9C-6706-4BA3-B885-D3BB77F06106}" srcOrd="1" destOrd="0" presId="urn:microsoft.com/office/officeart/2005/8/layout/hierarchy3"/>
    <dgm:cxn modelId="{1786E65C-B82E-46E4-9836-BCC0CD127E29}" type="presParOf" srcId="{7C1B0A9C-6706-4BA3-B885-D3BB77F06106}" destId="{152A291D-ABBD-45A0-8BCA-7DE205C6DA99}" srcOrd="0" destOrd="0" presId="urn:microsoft.com/office/officeart/2005/8/layout/hierarchy3"/>
    <dgm:cxn modelId="{024A4DA5-E811-40DC-96FF-916B4E69D2E7}" type="presParOf" srcId="{152A291D-ABBD-45A0-8BCA-7DE205C6DA99}" destId="{248092FB-27A2-4DAB-A650-11AD4C8F45A8}" srcOrd="0" destOrd="0" presId="urn:microsoft.com/office/officeart/2005/8/layout/hierarchy3"/>
    <dgm:cxn modelId="{B56E88DB-253D-48F8-872A-5C45F4C99716}" type="presParOf" srcId="{152A291D-ABBD-45A0-8BCA-7DE205C6DA99}" destId="{D2C57C22-6AE6-4410-AAC9-98CCED5E6F36}" srcOrd="1" destOrd="0" presId="urn:microsoft.com/office/officeart/2005/8/layout/hierarchy3"/>
    <dgm:cxn modelId="{F81C6159-F835-400B-A19D-E98E834E7E57}" type="presParOf" srcId="{7C1B0A9C-6706-4BA3-B885-D3BB77F06106}" destId="{47512840-58AC-4DA1-A8E0-9FEA659B5A80}" srcOrd="1" destOrd="0" presId="urn:microsoft.com/office/officeart/2005/8/layout/hierarchy3"/>
    <dgm:cxn modelId="{3873DF3E-5E90-4E3B-849B-C4372CE8FDC8}" type="presParOf" srcId="{9789E403-22E9-4D65-84B2-CD6828F21892}" destId="{5FA271A6-32DF-4EA4-A520-E30909DA0301}" srcOrd="2" destOrd="0" presId="urn:microsoft.com/office/officeart/2005/8/layout/hierarchy3"/>
    <dgm:cxn modelId="{3F9ED6F3-FC59-4A45-A22F-DCFD034BB54D}" type="presParOf" srcId="{5FA271A6-32DF-4EA4-A520-E30909DA0301}" destId="{E07E1590-B62E-4D6A-81F6-BC10A29BC9DF}" srcOrd="0" destOrd="0" presId="urn:microsoft.com/office/officeart/2005/8/layout/hierarchy3"/>
    <dgm:cxn modelId="{9243DC5E-3941-495C-A5BE-C1E461F6A57C}" type="presParOf" srcId="{E07E1590-B62E-4D6A-81F6-BC10A29BC9DF}" destId="{63DE23B6-09E4-4057-AE74-D6CB62925D89}" srcOrd="0" destOrd="0" presId="urn:microsoft.com/office/officeart/2005/8/layout/hierarchy3"/>
    <dgm:cxn modelId="{05671DE1-66CD-40EB-961F-519A986CB935}" type="presParOf" srcId="{E07E1590-B62E-4D6A-81F6-BC10A29BC9DF}" destId="{A9E8A5A2-016F-46E4-9305-5A1906967A63}" srcOrd="1" destOrd="0" presId="urn:microsoft.com/office/officeart/2005/8/layout/hierarchy3"/>
    <dgm:cxn modelId="{18BD7552-3853-426F-AB14-4C59191216C8}" type="presParOf" srcId="{5FA271A6-32DF-4EA4-A520-E30909DA0301}" destId="{76507807-44E1-4454-82CF-EB371257111E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7B3F9-229E-4AF5-A888-19E31C6BC4FE}">
      <dsp:nvSpPr>
        <dsp:cNvPr id="0" name=""/>
        <dsp:cNvSpPr/>
      </dsp:nvSpPr>
      <dsp:spPr>
        <a:xfrm>
          <a:off x="1333" y="1316033"/>
          <a:ext cx="3121474" cy="1560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Ability to carry out daily activities</a:t>
          </a:r>
          <a:endParaRPr lang="en-US" sz="3300" kern="1200"/>
        </a:p>
      </dsp:txBody>
      <dsp:txXfrm>
        <a:off x="47045" y="1361745"/>
        <a:ext cx="3030050" cy="1469313"/>
      </dsp:txXfrm>
    </dsp:sp>
    <dsp:sp modelId="{63B75E9D-F299-48AF-B276-BAD44297C65B}">
      <dsp:nvSpPr>
        <dsp:cNvPr id="0" name=""/>
        <dsp:cNvSpPr/>
      </dsp:nvSpPr>
      <dsp:spPr>
        <a:xfrm>
          <a:off x="3903177" y="1316033"/>
          <a:ext cx="3121474" cy="1560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Includes mobility and self-care</a:t>
          </a:r>
          <a:endParaRPr lang="en-US" sz="3300" kern="1200"/>
        </a:p>
      </dsp:txBody>
      <dsp:txXfrm>
        <a:off x="3948889" y="1361745"/>
        <a:ext cx="3030050" cy="1469313"/>
      </dsp:txXfrm>
    </dsp:sp>
    <dsp:sp modelId="{72E435A7-22A9-4696-A5BD-09C11DA9A8FB}">
      <dsp:nvSpPr>
        <dsp:cNvPr id="0" name=""/>
        <dsp:cNvSpPr/>
      </dsp:nvSpPr>
      <dsp:spPr>
        <a:xfrm>
          <a:off x="7805020" y="1316033"/>
          <a:ext cx="3121474" cy="1560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Key to independence (WHO, 2020)</a:t>
          </a:r>
          <a:endParaRPr lang="en-US" sz="3300" kern="1200"/>
        </a:p>
      </dsp:txBody>
      <dsp:txXfrm>
        <a:off x="7850732" y="1361745"/>
        <a:ext cx="3030050" cy="14693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0DF86-51A0-4D8C-BD6A-C2903A570D64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69E5B-49BB-412F-9CD2-C5E24CB5AFAD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Person-centred care</a:t>
          </a:r>
          <a:endParaRPr lang="en-US" sz="2500" kern="1200"/>
        </a:p>
      </dsp:txBody>
      <dsp:txXfrm>
        <a:off x="59990" y="2654049"/>
        <a:ext cx="3226223" cy="720000"/>
      </dsp:txXfrm>
    </dsp:sp>
    <dsp:sp modelId="{31CE2D2D-7300-4C4B-A059-C904821E7F39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6DEDD7-D9CE-4912-A2E3-44C2395319D1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Involvement in decisions</a:t>
          </a:r>
          <a:endParaRPr lang="en-US" sz="2500" kern="1200"/>
        </a:p>
      </dsp:txBody>
      <dsp:txXfrm>
        <a:off x="3850802" y="2654049"/>
        <a:ext cx="3226223" cy="720000"/>
      </dsp:txXfrm>
    </dsp:sp>
    <dsp:sp modelId="{0004D2A6-B873-4EAD-B07B-C0694F381778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C7B56-522A-46AA-9E4E-E3BCE09F9F83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Respect and dignity (Kitwood, 1997)</a:t>
          </a:r>
          <a:endParaRPr lang="en-US" sz="2500" kern="1200"/>
        </a:p>
      </dsp:txBody>
      <dsp:txXfrm>
        <a:off x="7641615" y="2654049"/>
        <a:ext cx="3226223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E9C2A0-1D5A-477E-A488-2AE87908595A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3D6D4-5C0F-4808-96DF-CB907D67D1CE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Care Act 2014</a:t>
          </a:r>
          <a:endParaRPr lang="en-US" sz="2500" kern="1200"/>
        </a:p>
      </dsp:txBody>
      <dsp:txXfrm>
        <a:off x="765914" y="2943510"/>
        <a:ext cx="4320000" cy="720000"/>
      </dsp:txXfrm>
    </dsp:sp>
    <dsp:sp modelId="{5381B39C-FCF6-4331-AB5B-010EE8615667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1D59B-B44E-4B0A-9E34-2DAD2341264E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Promotes wellbeing and independence</a:t>
          </a:r>
          <a:endParaRPr lang="en-US" sz="2500" kern="1200"/>
        </a:p>
      </dsp:txBody>
      <dsp:txXfrm>
        <a:off x="5841914" y="2943510"/>
        <a:ext cx="432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57CE8C-2FFA-454D-AEB4-3ECF9A7711C4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4B3CD9-7A44-4154-979C-DFDA35766102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A68F5-FCFD-428B-9525-9BA675D16D11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/>
            <a:t>Home care services</a:t>
          </a:r>
          <a:endParaRPr lang="en-US" sz="2500" kern="1200"/>
        </a:p>
      </dsp:txBody>
      <dsp:txXfrm>
        <a:off x="93445" y="3018902"/>
        <a:ext cx="3206250" cy="720000"/>
      </dsp:txXfrm>
    </dsp:sp>
    <dsp:sp modelId="{9DF3D212-A64D-4E37-9C31-08E4099D8192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4233DD-848B-4377-AC79-9096B1A63E21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D904D-B653-41FC-A889-5A122DDFB20C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/>
            <a:t>Assistive technology</a:t>
          </a:r>
          <a:endParaRPr lang="en-US" sz="2500" kern="1200"/>
        </a:p>
      </dsp:txBody>
      <dsp:txXfrm>
        <a:off x="3860789" y="3018902"/>
        <a:ext cx="3206250" cy="720000"/>
      </dsp:txXfrm>
    </dsp:sp>
    <dsp:sp modelId="{82388537-D4DD-476F-9829-7DA2FCDDD4C3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D323D9-9E9B-4614-831D-E5F9079EB15C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68FC3-3951-46A4-B37A-0C569D7A5F24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/>
            <a:t>Community support (NHS, 2019)</a:t>
          </a:r>
          <a:endParaRPr lang="en-US" sz="2500" kern="1200"/>
        </a:p>
      </dsp:txBody>
      <dsp:txXfrm>
        <a:off x="7628133" y="3018902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382F1-17A5-418C-A6AD-A9A9D206EDC4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81806-2322-4B4E-9BB1-EDB329DCA663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Improves independence</a:t>
          </a:r>
          <a:endParaRPr lang="en-US" sz="3100" kern="1200"/>
        </a:p>
      </dsp:txBody>
      <dsp:txXfrm>
        <a:off x="378614" y="886531"/>
        <a:ext cx="2810360" cy="1744948"/>
      </dsp:txXfrm>
    </dsp:sp>
    <dsp:sp modelId="{C3DEEFDA-CED6-4594-80F0-2B425FAEC962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A6959-39F3-4EAE-ABD4-0DADBED3BAA7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Reduces hospital admissions</a:t>
          </a:r>
          <a:endParaRPr lang="en-US" sz="3100" kern="1200"/>
        </a:p>
      </dsp:txBody>
      <dsp:txXfrm>
        <a:off x="3946203" y="886531"/>
        <a:ext cx="2810360" cy="1744948"/>
      </dsp:txXfrm>
    </dsp:sp>
    <dsp:sp modelId="{D4963C6B-F110-487D-B52A-798A09926EA3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4A52F-82D6-4B0B-AAA6-82A86B816187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Enhances quality of life (PHE, 2021)</a:t>
          </a:r>
          <a:endParaRPr lang="en-US" sz="3100" kern="1200"/>
        </a:p>
      </dsp:txBody>
      <dsp:txXfrm>
        <a:off x="7513791" y="886531"/>
        <a:ext cx="2810360" cy="17449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8AFC7-89F3-42C8-B73F-82DB35E1A107}">
      <dsp:nvSpPr>
        <dsp:cNvPr id="0" name=""/>
        <dsp:cNvSpPr/>
      </dsp:nvSpPr>
      <dsp:spPr>
        <a:xfrm>
          <a:off x="1167993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39B61-A2D6-429C-ACD5-7F2B55160381}">
      <dsp:nvSpPr>
        <dsp:cNvPr id="0" name=""/>
        <dsp:cNvSpPr/>
      </dsp:nvSpPr>
      <dsp:spPr>
        <a:xfrm>
          <a:off x="378109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Underfunding of services</a:t>
          </a:r>
          <a:endParaRPr lang="en-US" sz="2500" kern="1200"/>
        </a:p>
      </dsp:txBody>
      <dsp:txXfrm>
        <a:off x="378109" y="2068861"/>
        <a:ext cx="2872305" cy="720000"/>
      </dsp:txXfrm>
    </dsp:sp>
    <dsp:sp modelId="{A4E80654-2ED1-4860-898F-AAC4F55149CF}">
      <dsp:nvSpPr>
        <dsp:cNvPr id="0" name=""/>
        <dsp:cNvSpPr/>
      </dsp:nvSpPr>
      <dsp:spPr>
        <a:xfrm>
          <a:off x="4542951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7554D-4556-463B-A6B3-AD27044C1B1D}">
      <dsp:nvSpPr>
        <dsp:cNvPr id="0" name=""/>
        <dsp:cNvSpPr/>
      </dsp:nvSpPr>
      <dsp:spPr>
        <a:xfrm>
          <a:off x="3753067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Staff shortages</a:t>
          </a:r>
          <a:endParaRPr lang="en-US" sz="2500" kern="1200"/>
        </a:p>
      </dsp:txBody>
      <dsp:txXfrm>
        <a:off x="3753067" y="2068861"/>
        <a:ext cx="2872305" cy="720000"/>
      </dsp:txXfrm>
    </dsp:sp>
    <dsp:sp modelId="{AB8A1870-71F8-49EE-91CF-07E61815BE44}">
      <dsp:nvSpPr>
        <dsp:cNvPr id="0" name=""/>
        <dsp:cNvSpPr/>
      </dsp:nvSpPr>
      <dsp:spPr>
        <a:xfrm>
          <a:off x="7917909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49B01-FC70-442A-A499-7A6D04724B0D}">
      <dsp:nvSpPr>
        <dsp:cNvPr id="0" name=""/>
        <dsp:cNvSpPr/>
      </dsp:nvSpPr>
      <dsp:spPr>
        <a:xfrm>
          <a:off x="7128025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Unequal access (King’s Fund, 2022)</a:t>
          </a:r>
          <a:endParaRPr lang="en-US" sz="2500" kern="1200"/>
        </a:p>
      </dsp:txBody>
      <dsp:txXfrm>
        <a:off x="7128025" y="2068861"/>
        <a:ext cx="2872305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6F067-6A76-407D-ADCA-D871788DCD9E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A7CB0E-5019-4B4A-B2AD-EE43FD2D6566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113F1-9406-4078-B19F-917CB5E04466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/>
            <a:t>Limited digital skills</a:t>
          </a:r>
          <a:endParaRPr lang="en-US" sz="2500" kern="1200"/>
        </a:p>
      </dsp:txBody>
      <dsp:txXfrm>
        <a:off x="93445" y="3018902"/>
        <a:ext cx="3206250" cy="720000"/>
      </dsp:txXfrm>
    </dsp:sp>
    <dsp:sp modelId="{DC9D050D-8526-4303-9BC9-8F2E30087E66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7E1C5-E8BD-4FBB-8E2C-294301F41861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23D3D-1443-498F-80B6-DB248FB37BFE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/>
            <a:t>Barriers to online services</a:t>
          </a:r>
          <a:endParaRPr lang="en-US" sz="2500" kern="1200"/>
        </a:p>
      </dsp:txBody>
      <dsp:txXfrm>
        <a:off x="3860789" y="3018902"/>
        <a:ext cx="3206250" cy="720000"/>
      </dsp:txXfrm>
    </dsp:sp>
    <dsp:sp modelId="{9A515D44-BBD7-43AF-9748-A9D7BE8A9B8F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3623B-23CB-419B-AE97-6F02E1D8BA36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2BFFC-C397-448F-ABD1-0BF3857E2668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/>
            <a:t>Access issues (NHS Digital, 2022)</a:t>
          </a:r>
          <a:endParaRPr lang="en-US" sz="2500" kern="1200"/>
        </a:p>
      </dsp:txBody>
      <dsp:txXfrm>
        <a:off x="7628133" y="3018902"/>
        <a:ext cx="32062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307AC-1B95-4FDE-B496-B0A526C24CC1}">
      <dsp:nvSpPr>
        <dsp:cNvPr id="0" name=""/>
        <dsp:cNvSpPr/>
      </dsp:nvSpPr>
      <dsp:spPr>
        <a:xfrm>
          <a:off x="0" y="0"/>
          <a:ext cx="3381375" cy="37337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625" tIns="330200" rIns="26362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Increase funding</a:t>
          </a:r>
          <a:endParaRPr lang="en-US" sz="2600" kern="1200"/>
        </a:p>
      </dsp:txBody>
      <dsp:txXfrm>
        <a:off x="0" y="1418843"/>
        <a:ext cx="3381375" cy="2240279"/>
      </dsp:txXfrm>
    </dsp:sp>
    <dsp:sp modelId="{5D08B7A1-1701-4AAF-8CAF-325075730705}">
      <dsp:nvSpPr>
        <dsp:cNvPr id="0" name=""/>
        <dsp:cNvSpPr/>
      </dsp:nvSpPr>
      <dsp:spPr>
        <a:xfrm>
          <a:off x="1130617" y="373379"/>
          <a:ext cx="1120139" cy="11201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330" tIns="12700" rIns="873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94658" y="537420"/>
        <a:ext cx="792057" cy="792057"/>
      </dsp:txXfrm>
    </dsp:sp>
    <dsp:sp modelId="{2B7248DD-64FF-4832-83E0-B43B84CF07B2}">
      <dsp:nvSpPr>
        <dsp:cNvPr id="0" name=""/>
        <dsp:cNvSpPr/>
      </dsp:nvSpPr>
      <dsp:spPr>
        <a:xfrm>
          <a:off x="0" y="3733727"/>
          <a:ext cx="338137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9F8BC-1D94-4BF0-B2DB-324B9492D56D}">
      <dsp:nvSpPr>
        <dsp:cNvPr id="0" name=""/>
        <dsp:cNvSpPr/>
      </dsp:nvSpPr>
      <dsp:spPr>
        <a:xfrm>
          <a:off x="3719512" y="0"/>
          <a:ext cx="3381375" cy="37337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625" tIns="330200" rIns="26362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Improve staff training</a:t>
          </a:r>
          <a:endParaRPr lang="en-US" sz="2600" kern="1200"/>
        </a:p>
      </dsp:txBody>
      <dsp:txXfrm>
        <a:off x="3719512" y="1418843"/>
        <a:ext cx="3381375" cy="2240279"/>
      </dsp:txXfrm>
    </dsp:sp>
    <dsp:sp modelId="{C742BDB1-5FE0-4F86-B994-78DA2B0A94F9}">
      <dsp:nvSpPr>
        <dsp:cNvPr id="0" name=""/>
        <dsp:cNvSpPr/>
      </dsp:nvSpPr>
      <dsp:spPr>
        <a:xfrm>
          <a:off x="4850130" y="373379"/>
          <a:ext cx="1120139" cy="11201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330" tIns="12700" rIns="873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4171" y="537420"/>
        <a:ext cx="792057" cy="792057"/>
      </dsp:txXfrm>
    </dsp:sp>
    <dsp:sp modelId="{9EE03C6C-7195-4E14-B2C8-46796AE5906A}">
      <dsp:nvSpPr>
        <dsp:cNvPr id="0" name=""/>
        <dsp:cNvSpPr/>
      </dsp:nvSpPr>
      <dsp:spPr>
        <a:xfrm>
          <a:off x="3719512" y="3733727"/>
          <a:ext cx="338137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6D15D-0288-46D0-BEBE-08E83D9AEAFE}">
      <dsp:nvSpPr>
        <dsp:cNvPr id="0" name=""/>
        <dsp:cNvSpPr/>
      </dsp:nvSpPr>
      <dsp:spPr>
        <a:xfrm>
          <a:off x="7439025" y="0"/>
          <a:ext cx="3381375" cy="37337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625" tIns="330200" rIns="26362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Expand community services</a:t>
          </a:r>
          <a:endParaRPr lang="en-US" sz="2600" kern="1200"/>
        </a:p>
      </dsp:txBody>
      <dsp:txXfrm>
        <a:off x="7439025" y="1418843"/>
        <a:ext cx="3381375" cy="2240279"/>
      </dsp:txXfrm>
    </dsp:sp>
    <dsp:sp modelId="{E5DFF80E-B045-40E1-B33E-C6D6DE61AA0C}">
      <dsp:nvSpPr>
        <dsp:cNvPr id="0" name=""/>
        <dsp:cNvSpPr/>
      </dsp:nvSpPr>
      <dsp:spPr>
        <a:xfrm>
          <a:off x="8569642" y="373379"/>
          <a:ext cx="1120139" cy="11201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330" tIns="12700" rIns="873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33683" y="537420"/>
        <a:ext cx="792057" cy="792057"/>
      </dsp:txXfrm>
    </dsp:sp>
    <dsp:sp modelId="{B80ECA39-A2A8-4E8B-A982-9611C4117398}">
      <dsp:nvSpPr>
        <dsp:cNvPr id="0" name=""/>
        <dsp:cNvSpPr/>
      </dsp:nvSpPr>
      <dsp:spPr>
        <a:xfrm>
          <a:off x="7439025" y="3733727"/>
          <a:ext cx="338137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012EED-505D-4E54-86B2-E86B35335C2C}">
      <dsp:nvSpPr>
        <dsp:cNvPr id="0" name=""/>
        <dsp:cNvSpPr/>
      </dsp:nvSpPr>
      <dsp:spPr>
        <a:xfrm>
          <a:off x="1283" y="1424738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Early intervention</a:t>
          </a:r>
          <a:endParaRPr lang="en-US" sz="3400" kern="1200"/>
        </a:p>
      </dsp:txBody>
      <dsp:txXfrm>
        <a:off x="45271" y="1468726"/>
        <a:ext cx="2915747" cy="1413885"/>
      </dsp:txXfrm>
    </dsp:sp>
    <dsp:sp modelId="{248092FB-27A2-4DAB-A650-11AD4C8F45A8}">
      <dsp:nvSpPr>
        <dsp:cNvPr id="0" name=""/>
        <dsp:cNvSpPr/>
      </dsp:nvSpPr>
      <dsp:spPr>
        <a:xfrm>
          <a:off x="3755938" y="1424738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Rehabilitation services</a:t>
          </a:r>
          <a:endParaRPr lang="en-US" sz="3400" kern="1200"/>
        </a:p>
      </dsp:txBody>
      <dsp:txXfrm>
        <a:off x="3799926" y="1468726"/>
        <a:ext cx="2915747" cy="1413885"/>
      </dsp:txXfrm>
    </dsp:sp>
    <dsp:sp modelId="{63DE23B6-09E4-4057-AE74-D6CB62925D89}">
      <dsp:nvSpPr>
        <dsp:cNvPr id="0" name=""/>
        <dsp:cNvSpPr/>
      </dsp:nvSpPr>
      <dsp:spPr>
        <a:xfrm>
          <a:off x="7510592" y="1424738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Use of technology</a:t>
          </a:r>
          <a:endParaRPr lang="en-US" sz="3400" kern="1200"/>
        </a:p>
      </dsp:txBody>
      <dsp:txXfrm>
        <a:off x="7554580" y="1468726"/>
        <a:ext cx="2915747" cy="14138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>
                <a:solidFill>
                  <a:schemeClr val="bg1">
                    <a:lumMod val="95000"/>
                    <a:lumOff val="5000"/>
                  </a:schemeClr>
                </a:solidFill>
                <a:latin typeface="Aptos"/>
                <a:cs typeface="Arial"/>
              </a:rPr>
              <a:t>Slide 1 – Cover Slide</a:t>
            </a:r>
          </a:p>
          <a:p>
            <a:pPr algn="ctr"/>
            <a:br>
              <a:rPr lang="en-US" sz="2800">
                <a:latin typeface="Aptos"/>
                <a:cs typeface="Arial"/>
              </a:rPr>
            </a:br>
            <a:r>
              <a:rPr lang="en-US" sz="2800">
                <a:solidFill>
                  <a:schemeClr val="bg1">
                    <a:lumMod val="95000"/>
                    <a:lumOff val="5000"/>
                  </a:schemeClr>
                </a:solidFill>
                <a:latin typeface="Aptos"/>
                <a:cs typeface="Arial"/>
              </a:rPr>
              <a:t> Empowering The Older Person</a:t>
            </a:r>
            <a:br>
              <a:rPr lang="en-US" sz="2800">
                <a:latin typeface="Aptos"/>
                <a:cs typeface="Arial"/>
              </a:rPr>
            </a:br>
            <a:r>
              <a:rPr lang="en-US" sz="2800">
                <a:solidFill>
                  <a:schemeClr val="bg1">
                    <a:lumMod val="95000"/>
                    <a:lumOff val="5000"/>
                  </a:schemeClr>
                </a:solidFill>
                <a:latin typeface="Aptos"/>
                <a:cs typeface="Arial"/>
              </a:rPr>
              <a:t> Karen Cogan 2245880</a:t>
            </a:r>
            <a:br>
              <a:rPr lang="en-US" sz="2800">
                <a:latin typeface="Aptos"/>
                <a:cs typeface="Arial"/>
              </a:rPr>
            </a:br>
            <a:r>
              <a:rPr lang="en-US" sz="2800">
                <a:solidFill>
                  <a:schemeClr val="bg1">
                    <a:lumMod val="95000"/>
                    <a:lumOff val="5000"/>
                  </a:schemeClr>
                </a:solidFill>
                <a:latin typeface="Aptos"/>
                <a:cs typeface="Arial"/>
              </a:rPr>
              <a:t>BMHP6027</a:t>
            </a:r>
            <a:br>
              <a:rPr lang="en-US" sz="2800">
                <a:latin typeface="Aptos"/>
                <a:cs typeface="Arial"/>
              </a:rPr>
            </a:br>
            <a:r>
              <a:rPr lang="en-US" sz="2800">
                <a:solidFill>
                  <a:schemeClr val="bg1">
                    <a:lumMod val="95000"/>
                    <a:lumOff val="5000"/>
                  </a:schemeClr>
                </a:solidFill>
                <a:latin typeface="Aptos"/>
                <a:cs typeface="Arial"/>
              </a:rPr>
              <a:t>Individual Presentation with Voice-over</a:t>
            </a:r>
            <a:br>
              <a:rPr lang="en-US" sz="2600" b="1"/>
            </a:br>
            <a:r>
              <a:rPr lang="en-US" sz="2600" b="1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br>
              <a:rPr lang="en-US" sz="2600" b="1"/>
            </a:br>
            <a:endParaRPr lang="en-US" sz="2600" b="1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ctr"/>
            <a:endParaRPr lang="en-US" sz="26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078C0B14-8686-B313-9894-DC04B0B23B22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39DB91-08A8-F28F-883B-CBA7AADAD669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/>
              <a:t>Slide 2 - Introduction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/>
              <a:t>Ageing population (ONS, 2022)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800"/>
            </a:br>
            <a:r>
              <a:rPr lang="en-US" sz="2800"/>
              <a:t> Rising demand for care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/>
              <a:t>Focus on independence and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789692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B0874-88B8-43D3-B0B6-C32F790F7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FD067A-52BE-40EE-B7CA-391830B9A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2561771"/>
            <a:chOff x="0" y="0"/>
            <a:chExt cx="12192000" cy="256177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CDA7855-806B-4A02-9C19-24872E4D8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AFE70DE-5BEC-4E54-98D2-48C13E149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368E74-ABE1-CD8B-8625-F26E9E2C6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915" y="1040400"/>
            <a:ext cx="7866060" cy="707886"/>
          </a:xfrm>
        </p:spPr>
        <p:txBody>
          <a:bodyPr anchor="b">
            <a:normAutofit/>
          </a:bodyPr>
          <a:lstStyle/>
          <a:p>
            <a:r>
              <a:rPr lang="en-GB" sz="4000"/>
              <a:t>Slide 3 – Older people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15B8CC4-8CCE-428F-AE7E-28D178984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0" y="2027156"/>
            <a:ext cx="12192000" cy="757168"/>
            <a:chOff x="0" y="2959818"/>
            <a:chExt cx="12192000" cy="75716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359FA2-E374-4073-8269-E10D2AE74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A1F0E66-9B5E-4980-8AEC-B4D144B48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6226A-8EF5-81BB-DC5C-5970A6EBA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914" y="3070719"/>
            <a:ext cx="7866061" cy="29379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4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Aged 65 and over</a:t>
            </a:r>
            <a:endParaRPr lang="en-GB" sz="2400">
              <a:solidFill>
                <a:schemeClr val="tx1">
                  <a:alpha val="80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Diverse groups with different needs</a:t>
            </a:r>
            <a:endParaRPr lang="en-GB" sz="2400">
              <a:solidFill>
                <a:schemeClr val="tx1">
                  <a:alpha val="80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Health and independence vary (WHO, 2020)</a:t>
            </a:r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847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A47ED8-4BE8-35C9-3A84-D2904F25E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Slide 4 – </a:t>
            </a:r>
            <a:r>
              <a:rPr lang="en-GB" sz="4000">
                <a:solidFill>
                  <a:srgbClr val="FFFFFF"/>
                </a:solidFill>
                <a:latin typeface="Aptos Display"/>
              </a:rPr>
              <a:t>Functional Ability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00FE49-FFB1-D7C8-45BB-79E1614351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10616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>
            <a:extLst>
              <a:ext uri="{FF2B5EF4-FFF2-40B4-BE49-F238E27FC236}">
                <a16:creationId xmlns:a16="http://schemas.microsoft.com/office/drawing/2014/main" id="{77C9AA24-3EEB-1F21-5BC2-EC0E09E7FCF6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7182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EEAFC-3271-211B-AB7F-F3480B072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Slide 5 - Independence and Choice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05C66-2D5E-E5C0-B2E4-EEE50431D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b="1"/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Choice and control over life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Supports dignity and confidence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Improves wellbeing (NICE, 2022)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30066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08B30F-519B-24E5-E404-19748F705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Slide 6 – Care Needs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BD643-0FF0-381A-344B-5DB4C00F3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Physical health needs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Mental health needs (e.g. dementia)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Social needs (loneliness) (NHS, 2023)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09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5CBA9-4DC3-485C-D96E-A72CBDFD6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Slide 7 - Empowerment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9C2E42-C2ED-42D2-9933-AEC513ED7E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247445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7820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B4FDBA-09BC-C36E-5AC0-044B055B6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Slide 8 -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9F4D5-88DC-3981-2A27-0238FB8A4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Maslow’s hierarchy of needs </a:t>
            </a:r>
            <a:r>
              <a:rPr lang="en-GB" sz="2000">
                <a:ea typeface="+mn-lt"/>
                <a:cs typeface="+mn-lt"/>
              </a:rPr>
              <a:t>(Maslow, 1943).</a:t>
            </a:r>
            <a:endParaRPr lang="en-US" sz="2000"/>
          </a:p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Person-centred approach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23988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2801F-BEDA-1A05-3CB2-110A2C12C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Slide 9 – UK Policy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522BE7-E920-5CCB-65D8-917FBF0781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81371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8355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7CF43-59CC-5AE7-1569-5DF27E140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Slide 10 - 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E009B5-114A-FA36-6DF7-DC54DBB6B6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51105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117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3BB37C-EC96-63FF-0CF3-C9A9F785B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Slide 11 - Benefits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6E0368-95E8-95A5-5A03-B645C8606F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5718318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4504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8C2BD-6B7A-A749-2A21-135EEC6F6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Slide 12 - Limitations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2FA068-FBEF-07D6-B61B-C8678B2034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8397468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3808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4D43A0-8051-19E2-5833-D4F0B121B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Slide 13 – 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DFEC0-91FF-F23D-F36C-D5524A448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Frailty and mobility issues</a:t>
            </a:r>
            <a:endParaRPr lang="en-GB" sz="24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Chronic illness</a:t>
            </a:r>
            <a:endParaRPr lang="en-GB" sz="24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Reduced physical ability (Clegg et al., 2013)</a:t>
            </a:r>
            <a:endParaRPr lang="en-GB" sz="2400">
              <a:solidFill>
                <a:schemeClr val="tx1">
                  <a:alpha val="55000"/>
                </a:schemeClr>
              </a:solidFill>
            </a:endParaRPr>
          </a:p>
          <a:p>
            <a:endParaRPr lang="en-GB" sz="24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067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6981DC-530F-A8BE-1486-9E833E033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Slide 14 – Social Isolation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43ACC-461B-B8CD-9AE5-E328E1E1D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Loneliness</a:t>
            </a:r>
            <a:endParaRPr lang="en-GB" sz="24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Mental health impact</a:t>
            </a:r>
            <a:endParaRPr lang="en-GB" sz="24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</a:br>
            <a:r>
              <a:rPr lang="en-GB" sz="24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Reduced wellbeing (Holt-Lunstad et al., 2015)</a:t>
            </a:r>
            <a:endParaRPr lang="en-GB" sz="2400">
              <a:solidFill>
                <a:schemeClr val="tx1">
                  <a:alpha val="55000"/>
                </a:schemeClr>
              </a:solidFill>
            </a:endParaRPr>
          </a:p>
          <a:p>
            <a:endParaRPr lang="en-GB" sz="24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7338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DDA17-6337-D50B-B7F0-7DB111B9F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Slide 15 – Financial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4932D-AD89-D83E-D69E-E80081A62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Cost of care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Limited financial support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Inequality in access (Age UK, 2023)</a:t>
            </a:r>
            <a:endParaRPr lang="en-GB" sz="2000"/>
          </a:p>
          <a:p>
            <a:endParaRPr lang="en-GB" sz="2000"/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59DAF773-CD20-B95F-4450-AD53AEC946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33" r="26253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925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C39C4D-A938-7AE6-B385-989504D60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Slide 16 – Digital Exclusion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A726F731-9A18-7480-6B4D-A1C1A95064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77964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5810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8F74A-6D2C-B94C-1B03-22E83E618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Slide 17 -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686B07-8250-70E7-C69C-2D9C18E831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6441463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64543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B6432E8-91F0-18EC-1C4F-9019FED2C67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104" r="9085" b="894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86627-EF15-8B12-AF24-5722AB33E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Sli</a:t>
            </a:r>
            <a:r>
              <a:rPr lang="en-GB">
                <a:latin typeface="Aptos Display"/>
              </a:rPr>
              <a:t>de 18 – Promoting Independence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E81E10-F8AC-E979-2D13-EB09539963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45800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86452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241DF-E79C-5FD9-E0DB-CA2DF0124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Slide 19 -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8F2CA-47AD-1EAD-F974-D03C00700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Growing ageing population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Complex care needs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Need for service improvement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3229789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9FF39-E536-4574-6141-E9A7CCB46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0817"/>
          </a:xfrm>
        </p:spPr>
        <p:txBody>
          <a:bodyPr>
            <a:normAutofit/>
          </a:bodyPr>
          <a:lstStyle/>
          <a:p>
            <a:r>
              <a:rPr lang="en-GB" sz="1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A0AE3-E155-3D16-FA84-CBDF5E587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0670"/>
            <a:ext cx="10515600" cy="5693367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>
                <a:ea typeface="+mn-lt"/>
                <a:cs typeface="+mn-lt"/>
              </a:rPr>
              <a:t>Age UK (2023) </a:t>
            </a:r>
            <a:r>
              <a:rPr lang="en-GB" i="1">
                <a:ea typeface="+mn-lt"/>
                <a:cs typeface="+mn-lt"/>
              </a:rPr>
              <a:t>Later life in the United Kingdom</a:t>
            </a:r>
            <a:r>
              <a:rPr lang="en-GB">
                <a:ea typeface="+mn-lt"/>
                <a:cs typeface="+mn-lt"/>
              </a:rPr>
              <a:t>. London: Age UK.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Ageing Better (2021) </a:t>
            </a:r>
            <a:r>
              <a:rPr lang="en-GB" i="1">
                <a:ea typeface="+mn-lt"/>
                <a:cs typeface="+mn-lt"/>
              </a:rPr>
              <a:t>Loneliness and ageing</a:t>
            </a:r>
            <a:r>
              <a:rPr lang="en-GB">
                <a:ea typeface="+mn-lt"/>
                <a:cs typeface="+mn-lt"/>
              </a:rPr>
              <a:t>. London: Ageing Better.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Carers UK (2022) </a:t>
            </a:r>
            <a:r>
              <a:rPr lang="en-GB" i="1">
                <a:ea typeface="+mn-lt"/>
                <a:cs typeface="+mn-lt"/>
              </a:rPr>
              <a:t>State of caring</a:t>
            </a:r>
            <a:r>
              <a:rPr lang="en-GB">
                <a:ea typeface="+mn-lt"/>
                <a:cs typeface="+mn-lt"/>
              </a:rPr>
              <a:t>. London: Carers UK.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Clegg, A., Young, J., Iliffe, S., Rikkert, M.O. and Rockwood, K. (2013) ‘Frailty in elderly people’, </a:t>
            </a:r>
            <a:r>
              <a:rPr lang="en-GB" i="1">
                <a:ea typeface="+mn-lt"/>
                <a:cs typeface="+mn-lt"/>
              </a:rPr>
              <a:t>The Lancet</a:t>
            </a:r>
            <a:r>
              <a:rPr lang="en-GB">
                <a:ea typeface="+mn-lt"/>
                <a:cs typeface="+mn-lt"/>
              </a:rPr>
              <a:t>, 381(9868), pp. 752–762.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Department of Health (2014) </a:t>
            </a:r>
            <a:r>
              <a:rPr lang="en-GB" i="1">
                <a:ea typeface="+mn-lt"/>
                <a:cs typeface="+mn-lt"/>
              </a:rPr>
              <a:t>Care Act 2014</a:t>
            </a:r>
            <a:r>
              <a:rPr lang="en-GB">
                <a:ea typeface="+mn-lt"/>
                <a:cs typeface="+mn-lt"/>
              </a:rPr>
              <a:t>. London: HMSO.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Department of Health and Social Care (2021) </a:t>
            </a:r>
            <a:r>
              <a:rPr lang="en-GB" i="1">
                <a:ea typeface="+mn-lt"/>
                <a:cs typeface="+mn-lt"/>
              </a:rPr>
              <a:t>Integration and innovation: working together to improve health and social care for all</a:t>
            </a:r>
            <a:r>
              <a:rPr lang="en-GB">
                <a:ea typeface="+mn-lt"/>
                <a:cs typeface="+mn-lt"/>
              </a:rPr>
              <a:t>. London: DHSC.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Holt-</a:t>
            </a:r>
            <a:r>
              <a:rPr lang="en-GB" err="1">
                <a:ea typeface="+mn-lt"/>
                <a:cs typeface="+mn-lt"/>
              </a:rPr>
              <a:t>Lunstad</a:t>
            </a:r>
            <a:r>
              <a:rPr lang="en-GB">
                <a:ea typeface="+mn-lt"/>
                <a:cs typeface="+mn-lt"/>
              </a:rPr>
              <a:t>, J., Smith, T.B., Baker, M., Harris, T. and Stephenson, D. (2015) ‘Loneliness and social isolation as risk factors for mortality’, </a:t>
            </a:r>
            <a:r>
              <a:rPr lang="en-GB" i="1">
                <a:ea typeface="+mn-lt"/>
                <a:cs typeface="+mn-lt"/>
              </a:rPr>
              <a:t>Perspectives on Psychological Science</a:t>
            </a:r>
            <a:r>
              <a:rPr lang="en-GB">
                <a:ea typeface="+mn-lt"/>
                <a:cs typeface="+mn-lt"/>
              </a:rPr>
              <a:t>, 10(2), pp. 227–237.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Independent Age (2023) </a:t>
            </a:r>
            <a:r>
              <a:rPr lang="en-GB" i="1">
                <a:ea typeface="+mn-lt"/>
                <a:cs typeface="+mn-lt"/>
              </a:rPr>
              <a:t>Older people and care needs</a:t>
            </a:r>
            <a:r>
              <a:rPr lang="en-GB">
                <a:ea typeface="+mn-lt"/>
                <a:cs typeface="+mn-lt"/>
              </a:rPr>
              <a:t>. London: Independent Age.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Kitwood</a:t>
            </a:r>
            <a:r>
              <a:rPr lang="en-GB">
                <a:ea typeface="+mn-lt"/>
                <a:cs typeface="+mn-lt"/>
              </a:rPr>
              <a:t>, T. (1997) </a:t>
            </a:r>
            <a:r>
              <a:rPr lang="en-GB" i="1">
                <a:ea typeface="+mn-lt"/>
                <a:cs typeface="+mn-lt"/>
              </a:rPr>
              <a:t>Dementia reconsidered: the person comes first</a:t>
            </a:r>
            <a:r>
              <a:rPr lang="en-GB">
                <a:ea typeface="+mn-lt"/>
                <a:cs typeface="+mn-lt"/>
              </a:rPr>
              <a:t>. Buckingham: Open University Press.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Maslow, A.H. (1943) ‘A theory of human motivation’, </a:t>
            </a:r>
            <a:r>
              <a:rPr lang="en-GB" i="1">
                <a:ea typeface="+mn-lt"/>
                <a:cs typeface="+mn-lt"/>
              </a:rPr>
              <a:t>Psychological Review</a:t>
            </a:r>
            <a:r>
              <a:rPr lang="en-GB">
                <a:ea typeface="+mn-lt"/>
                <a:cs typeface="+mn-lt"/>
              </a:rPr>
              <a:t>, 50(4), pp. 370–396.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National Audit Office (2021) </a:t>
            </a:r>
            <a:r>
              <a:rPr lang="en-GB" i="1">
                <a:ea typeface="+mn-lt"/>
                <a:cs typeface="+mn-lt"/>
              </a:rPr>
              <a:t>Adult social care overview</a:t>
            </a:r>
            <a:r>
              <a:rPr lang="en-GB">
                <a:ea typeface="+mn-lt"/>
                <a:cs typeface="+mn-lt"/>
              </a:rPr>
              <a:t>. London: NAO.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NHS (2019) </a:t>
            </a:r>
            <a:r>
              <a:rPr lang="en-GB" i="1">
                <a:ea typeface="+mn-lt"/>
                <a:cs typeface="+mn-lt"/>
              </a:rPr>
              <a:t>The NHS long term plan</a:t>
            </a:r>
            <a:r>
              <a:rPr lang="en-GB">
                <a:ea typeface="+mn-lt"/>
                <a:cs typeface="+mn-lt"/>
              </a:rPr>
              <a:t>. London: NHS.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NHS (2023) </a:t>
            </a:r>
            <a:r>
              <a:rPr lang="en-GB" i="1">
                <a:ea typeface="+mn-lt"/>
                <a:cs typeface="+mn-lt"/>
              </a:rPr>
              <a:t>Health and ageing</a:t>
            </a:r>
            <a:r>
              <a:rPr lang="en-GB">
                <a:ea typeface="+mn-lt"/>
                <a:cs typeface="+mn-lt"/>
              </a:rPr>
              <a:t>. London: NHS.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NHS Digital (2022) </a:t>
            </a:r>
            <a:r>
              <a:rPr lang="en-GB" i="1">
                <a:ea typeface="+mn-lt"/>
                <a:cs typeface="+mn-lt"/>
              </a:rPr>
              <a:t>Digital inclusion report</a:t>
            </a:r>
            <a:r>
              <a:rPr lang="en-GB">
                <a:ea typeface="+mn-lt"/>
                <a:cs typeface="+mn-lt"/>
              </a:rPr>
              <a:t>. Leeds: NHS Digital.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NICE (2022) </a:t>
            </a:r>
            <a:r>
              <a:rPr lang="en-GB" i="1">
                <a:ea typeface="+mn-lt"/>
                <a:cs typeface="+mn-lt"/>
              </a:rPr>
              <a:t>Older people: independence and mental wellbeing</a:t>
            </a:r>
            <a:r>
              <a:rPr lang="en-GB">
                <a:ea typeface="+mn-lt"/>
                <a:cs typeface="+mn-lt"/>
              </a:rPr>
              <a:t>. London: NICE.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Office for National Statistics (2022) </a:t>
            </a:r>
            <a:r>
              <a:rPr lang="en-GB" i="1">
                <a:ea typeface="+mn-lt"/>
                <a:cs typeface="+mn-lt"/>
              </a:rPr>
              <a:t>Population ageing</a:t>
            </a:r>
            <a:r>
              <a:rPr lang="en-GB">
                <a:ea typeface="+mn-lt"/>
                <a:cs typeface="+mn-lt"/>
              </a:rPr>
              <a:t>. London: ONS.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Public Health England (2021) </a:t>
            </a:r>
            <a:r>
              <a:rPr lang="en-GB" i="1">
                <a:ea typeface="+mn-lt"/>
                <a:cs typeface="+mn-lt"/>
              </a:rPr>
              <a:t>Healthy ageing</a:t>
            </a:r>
            <a:r>
              <a:rPr lang="en-GB">
                <a:ea typeface="+mn-lt"/>
                <a:cs typeface="+mn-lt"/>
              </a:rPr>
              <a:t>. London: PHE.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Skills for Care (2022) </a:t>
            </a:r>
            <a:r>
              <a:rPr lang="en-GB" i="1">
                <a:ea typeface="+mn-lt"/>
                <a:cs typeface="+mn-lt"/>
              </a:rPr>
              <a:t>The state of the adult social care sector and workforce in England</a:t>
            </a:r>
            <a:r>
              <a:rPr lang="en-GB">
                <a:ea typeface="+mn-lt"/>
                <a:cs typeface="+mn-lt"/>
              </a:rPr>
              <a:t>. Leeds: Skills for Care.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The King’s Fund (2022) </a:t>
            </a:r>
            <a:r>
              <a:rPr lang="en-GB" i="1">
                <a:ea typeface="+mn-lt"/>
                <a:cs typeface="+mn-lt"/>
              </a:rPr>
              <a:t>Social care funding</a:t>
            </a:r>
            <a:r>
              <a:rPr lang="en-GB">
                <a:ea typeface="+mn-lt"/>
                <a:cs typeface="+mn-lt"/>
              </a:rPr>
              <a:t>. London: The King’s Fund.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World Health Organization (2020) </a:t>
            </a:r>
            <a:r>
              <a:rPr lang="en-GB" i="1">
                <a:ea typeface="+mn-lt"/>
                <a:cs typeface="+mn-lt"/>
              </a:rPr>
              <a:t>Decade of healthy ageing 2020–2030</a:t>
            </a:r>
            <a:r>
              <a:rPr lang="en-GB">
                <a:ea typeface="+mn-lt"/>
                <a:cs typeface="+mn-lt"/>
              </a:rPr>
              <a:t>. Geneva: WHO.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562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Slide 1 – Cover Slide   Empowering The Older Person  Karen Cogan 2245880 BMHP6027 Individual Presentation with Voice-over    </vt:lpstr>
      <vt:lpstr>PowerPoint Presentation</vt:lpstr>
      <vt:lpstr>Slide 3 – Older people</vt:lpstr>
      <vt:lpstr>Slide 4 – Functional Ability</vt:lpstr>
      <vt:lpstr>Slide 5 - Independence and Choice</vt:lpstr>
      <vt:lpstr>Slide 6 – Care Needs</vt:lpstr>
      <vt:lpstr>Slide 7 - Empowerment</vt:lpstr>
      <vt:lpstr>Slide 8 - Theory</vt:lpstr>
      <vt:lpstr>Slide 9 – UK Policy</vt:lpstr>
      <vt:lpstr>Slide 10 - Interventions</vt:lpstr>
      <vt:lpstr>Slide 11 - Benefits</vt:lpstr>
      <vt:lpstr>Slide 12 - Limitations</vt:lpstr>
      <vt:lpstr>Slide 13 – Challenges </vt:lpstr>
      <vt:lpstr>Slide 14 – Social Isolation</vt:lpstr>
      <vt:lpstr>Slide 15 – Financial Barriers</vt:lpstr>
      <vt:lpstr>Slide 16 – Digital Exclusion</vt:lpstr>
      <vt:lpstr>Slide 17 - Recommendations</vt:lpstr>
      <vt:lpstr>Slide 18 – Promoting Independence</vt:lpstr>
      <vt:lpstr>Slide 19 -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 – Cover Slide   Evaluating the Care and Support Needs of Older People  Karen Cogan 2245880 BMHP6027 Individual Presentation with Voice-over    </dc:title>
  <dc:creator/>
  <cp:revision>1</cp:revision>
  <dcterms:created xsi:type="dcterms:W3CDTF">2026-03-31T20:58:19Z</dcterms:created>
  <dcterms:modified xsi:type="dcterms:W3CDTF">2026-04-01T22:22:04Z</dcterms:modified>
</cp:coreProperties>
</file>