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59" r:id="rId5"/>
    <p:sldId id="265" r:id="rId6"/>
    <p:sldId id="266" r:id="rId7"/>
    <p:sldId id="267" r:id="rId8"/>
    <p:sldId id="260" r:id="rId9"/>
    <p:sldId id="269" r:id="rId10"/>
    <p:sldId id="262" r:id="rId11"/>
    <p:sldId id="263" r:id="rId12"/>
    <p:sldId id="270" r:id="rId13"/>
    <p:sldId id="264"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963B5B-E4B9-2C45-B27D-E67AB49E2131}" v="71" dt="2024-01-02T17:44:18.5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0"/>
  </p:normalViewPr>
  <p:slideViewPr>
    <p:cSldViewPr snapToGrid="0">
      <p:cViewPr varScale="1">
        <p:scale>
          <a:sx n="107" d="100"/>
          <a:sy n="107" d="100"/>
        </p:scale>
        <p:origin x="73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leri Lamb (2105678)" userId="S::2105678@student.uwtsd.ac.uk::edac5975-6490-4d72-8407-768ba8bba427" providerId="AD" clId="Web-{F1F09274-BB05-67A8-3F1E-885A3C15AC0F}"/>
    <pc:docChg chg="modSld">
      <pc:chgData name="Teleri Lamb (2105678)" userId="S::2105678@student.uwtsd.ac.uk::edac5975-6490-4d72-8407-768ba8bba427" providerId="AD" clId="Web-{F1F09274-BB05-67A8-3F1E-885A3C15AC0F}" dt="2023-12-15T18:55:06.497" v="249"/>
      <pc:docMkLst>
        <pc:docMk/>
      </pc:docMkLst>
      <pc:sldChg chg="modNotes">
        <pc:chgData name="Teleri Lamb (2105678)" userId="S::2105678@student.uwtsd.ac.uk::edac5975-6490-4d72-8407-768ba8bba427" providerId="AD" clId="Web-{F1F09274-BB05-67A8-3F1E-885A3C15AC0F}" dt="2023-12-15T18:41:46.835" v="37"/>
        <pc:sldMkLst>
          <pc:docMk/>
          <pc:sldMk cId="109857222" sldId="256"/>
        </pc:sldMkLst>
      </pc:sldChg>
      <pc:sldChg chg="modSp">
        <pc:chgData name="Teleri Lamb (2105678)" userId="S::2105678@student.uwtsd.ac.uk::edac5975-6490-4d72-8407-768ba8bba427" providerId="AD" clId="Web-{F1F09274-BB05-67A8-3F1E-885A3C15AC0F}" dt="2023-12-15T18:27:47.765" v="2" actId="20577"/>
        <pc:sldMkLst>
          <pc:docMk/>
          <pc:sldMk cId="1061491244" sldId="257"/>
        </pc:sldMkLst>
        <pc:spChg chg="mod">
          <ac:chgData name="Teleri Lamb (2105678)" userId="S::2105678@student.uwtsd.ac.uk::edac5975-6490-4d72-8407-768ba8bba427" providerId="AD" clId="Web-{F1F09274-BB05-67A8-3F1E-885A3C15AC0F}" dt="2023-12-15T18:27:47.765" v="2" actId="20577"/>
          <ac:spMkLst>
            <pc:docMk/>
            <pc:sldMk cId="1061491244" sldId="257"/>
            <ac:spMk id="3" creationId="{F533366C-D232-BA97-5386-FC19B7B17E5F}"/>
          </ac:spMkLst>
        </pc:spChg>
      </pc:sldChg>
      <pc:sldChg chg="modSp modNotes">
        <pc:chgData name="Teleri Lamb (2105678)" userId="S::2105678@student.uwtsd.ac.uk::edac5975-6490-4d72-8407-768ba8bba427" providerId="AD" clId="Web-{F1F09274-BB05-67A8-3F1E-885A3C15AC0F}" dt="2023-12-15T18:55:06.497" v="249"/>
        <pc:sldMkLst>
          <pc:docMk/>
          <pc:sldMk cId="3565253803" sldId="259"/>
        </pc:sldMkLst>
        <pc:spChg chg="mod">
          <ac:chgData name="Teleri Lamb (2105678)" userId="S::2105678@student.uwtsd.ac.uk::edac5975-6490-4d72-8407-768ba8bba427" providerId="AD" clId="Web-{F1F09274-BB05-67A8-3F1E-885A3C15AC0F}" dt="2023-12-15T18:51:35.241" v="108" actId="20577"/>
          <ac:spMkLst>
            <pc:docMk/>
            <pc:sldMk cId="3565253803" sldId="259"/>
            <ac:spMk id="3" creationId="{A1CFEBDB-34AE-DCF5-B1F9-8EFC1EE7FAFA}"/>
          </ac:spMkLst>
        </pc:spChg>
      </pc:sldChg>
      <pc:sldChg chg="modSp">
        <pc:chgData name="Teleri Lamb (2105678)" userId="S::2105678@student.uwtsd.ac.uk::edac5975-6490-4d72-8407-768ba8bba427" providerId="AD" clId="Web-{F1F09274-BB05-67A8-3F1E-885A3C15AC0F}" dt="2023-12-15T18:46:56.952" v="62" actId="20577"/>
        <pc:sldMkLst>
          <pc:docMk/>
          <pc:sldMk cId="972458303" sldId="264"/>
        </pc:sldMkLst>
        <pc:spChg chg="mod">
          <ac:chgData name="Teleri Lamb (2105678)" userId="S::2105678@student.uwtsd.ac.uk::edac5975-6490-4d72-8407-768ba8bba427" providerId="AD" clId="Web-{F1F09274-BB05-67A8-3F1E-885A3C15AC0F}" dt="2023-12-15T18:46:56.952" v="62" actId="20577"/>
          <ac:spMkLst>
            <pc:docMk/>
            <pc:sldMk cId="972458303" sldId="264"/>
            <ac:spMk id="3" creationId="{47025938-901B-7494-BFED-1AFC3042F5B9}"/>
          </ac:spMkLst>
        </pc:spChg>
      </pc:sldChg>
    </pc:docChg>
  </pc:docChgLst>
  <pc:docChgLst>
    <pc:chgData name="Teleri Lamb (2105678)" userId="S::2105678@student.uwtsd.ac.uk::edac5975-6490-4d72-8407-768ba8bba427" providerId="AD" clId="Web-{04D74D93-3694-4A10-A780-22BFBC0FB95D}"/>
    <pc:docChg chg="addSld delSld modSld addMainMaster delMainMaster">
      <pc:chgData name="Teleri Lamb (2105678)" userId="S::2105678@student.uwtsd.ac.uk::edac5975-6490-4d72-8407-768ba8bba427" providerId="AD" clId="Web-{04D74D93-3694-4A10-A780-22BFBC0FB95D}" dt="2023-12-13T19:44:17.461" v="568"/>
      <pc:docMkLst>
        <pc:docMk/>
      </pc:docMkLst>
      <pc:sldChg chg="addSp delSp modSp add del mod setBg modClrScheme chgLayout modNotes">
        <pc:chgData name="Teleri Lamb (2105678)" userId="S::2105678@student.uwtsd.ac.uk::edac5975-6490-4d72-8407-768ba8bba427" providerId="AD" clId="Web-{04D74D93-3694-4A10-A780-22BFBC0FB95D}" dt="2023-12-13T19:44:17.461" v="568"/>
        <pc:sldMkLst>
          <pc:docMk/>
          <pc:sldMk cId="109857222" sldId="256"/>
        </pc:sldMkLst>
        <pc:spChg chg="mod">
          <ac:chgData name="Teleri Lamb (2105678)" userId="S::2105678@student.uwtsd.ac.uk::edac5975-6490-4d72-8407-768ba8bba427" providerId="AD" clId="Web-{04D74D93-3694-4A10-A780-22BFBC0FB95D}" dt="2023-12-13T19:44:17.461" v="568"/>
          <ac:spMkLst>
            <pc:docMk/>
            <pc:sldMk cId="109857222" sldId="256"/>
            <ac:spMk id="2" creationId="{00000000-0000-0000-0000-000000000000}"/>
          </ac:spMkLst>
        </pc:spChg>
        <pc:spChg chg="mod">
          <ac:chgData name="Teleri Lamb (2105678)" userId="S::2105678@student.uwtsd.ac.uk::edac5975-6490-4d72-8407-768ba8bba427" providerId="AD" clId="Web-{04D74D93-3694-4A10-A780-22BFBC0FB95D}" dt="2023-12-13T19:44:17.461" v="568"/>
          <ac:spMkLst>
            <pc:docMk/>
            <pc:sldMk cId="109857222" sldId="256"/>
            <ac:spMk id="3" creationId="{00000000-0000-0000-0000-000000000000}"/>
          </ac:spMkLst>
        </pc:spChg>
        <pc:spChg chg="add del">
          <ac:chgData name="Teleri Lamb (2105678)" userId="S::2105678@student.uwtsd.ac.uk::edac5975-6490-4d72-8407-768ba8bba427" providerId="AD" clId="Web-{04D74D93-3694-4A10-A780-22BFBC0FB95D}" dt="2023-12-13T19:44:17.461" v="568"/>
          <ac:spMkLst>
            <pc:docMk/>
            <pc:sldMk cId="109857222" sldId="256"/>
            <ac:spMk id="9" creationId="{39E0238D-E295-49BE-9BFE-E9189D69ED3A}"/>
          </ac:spMkLst>
        </pc:spChg>
        <pc:spChg chg="add del">
          <ac:chgData name="Teleri Lamb (2105678)" userId="S::2105678@student.uwtsd.ac.uk::edac5975-6490-4d72-8407-768ba8bba427" providerId="AD" clId="Web-{04D74D93-3694-4A10-A780-22BFBC0FB95D}" dt="2023-12-13T19:43:18.850" v="563"/>
          <ac:spMkLst>
            <pc:docMk/>
            <pc:sldMk cId="109857222" sldId="256"/>
            <ac:spMk id="11" creationId="{D85E9A4A-0183-4A3C-B68E-A229278915E2}"/>
          </ac:spMkLst>
        </pc:spChg>
        <pc:spChg chg="add del">
          <ac:chgData name="Teleri Lamb (2105678)" userId="S::2105678@student.uwtsd.ac.uk::edac5975-6490-4d72-8407-768ba8bba427" providerId="AD" clId="Web-{04D74D93-3694-4A10-A780-22BFBC0FB95D}" dt="2023-12-13T19:44:17.461" v="568"/>
          <ac:spMkLst>
            <pc:docMk/>
            <pc:sldMk cId="109857222" sldId="256"/>
            <ac:spMk id="13" creationId="{13A48C6C-3CC4-4EE5-A773-EC1EB7F59CD4}"/>
          </ac:spMkLst>
        </pc:spChg>
        <pc:spChg chg="add del">
          <ac:chgData name="Teleri Lamb (2105678)" userId="S::2105678@student.uwtsd.ac.uk::edac5975-6490-4d72-8407-768ba8bba427" providerId="AD" clId="Web-{04D74D93-3694-4A10-A780-22BFBC0FB95D}" dt="2023-12-13T19:44:17.461" v="568"/>
          <ac:spMkLst>
            <pc:docMk/>
            <pc:sldMk cId="109857222" sldId="256"/>
            <ac:spMk id="15" creationId="{F489C2E0-4895-4B72-85EA-7EE9FAFFDC7E}"/>
          </ac:spMkLst>
        </pc:spChg>
        <pc:spChg chg="add">
          <ac:chgData name="Teleri Lamb (2105678)" userId="S::2105678@student.uwtsd.ac.uk::edac5975-6490-4d72-8407-768ba8bba427" providerId="AD" clId="Web-{04D74D93-3694-4A10-A780-22BFBC0FB95D}" dt="2023-12-13T19:44:17.461" v="568"/>
          <ac:spMkLst>
            <pc:docMk/>
            <pc:sldMk cId="109857222" sldId="256"/>
            <ac:spMk id="23" creationId="{B098FE6D-7262-4839-92B0-81ABB08819F3}"/>
          </ac:spMkLst>
        </pc:spChg>
        <pc:spChg chg="add">
          <ac:chgData name="Teleri Lamb (2105678)" userId="S::2105678@student.uwtsd.ac.uk::edac5975-6490-4d72-8407-768ba8bba427" providerId="AD" clId="Web-{04D74D93-3694-4A10-A780-22BFBC0FB95D}" dt="2023-12-13T19:44:17.461" v="568"/>
          <ac:spMkLst>
            <pc:docMk/>
            <pc:sldMk cId="109857222" sldId="256"/>
            <ac:spMk id="25" creationId="{F489C2E0-4895-4B72-85EA-7EE9FAFFDC7E}"/>
          </ac:spMkLst>
        </pc:spChg>
        <pc:picChg chg="add del mod">
          <ac:chgData name="Teleri Lamb (2105678)" userId="S::2105678@student.uwtsd.ac.uk::edac5975-6490-4d72-8407-768ba8bba427" providerId="AD" clId="Web-{04D74D93-3694-4A10-A780-22BFBC0FB95D}" dt="2023-12-13T19:42:53.880" v="562"/>
          <ac:picMkLst>
            <pc:docMk/>
            <pc:sldMk cId="109857222" sldId="256"/>
            <ac:picMk id="4" creationId="{A65F985A-2483-E7D2-2727-78290AD49489}"/>
          </ac:picMkLst>
        </pc:picChg>
        <pc:picChg chg="add">
          <ac:chgData name="Teleri Lamb (2105678)" userId="S::2105678@student.uwtsd.ac.uk::edac5975-6490-4d72-8407-768ba8bba427" providerId="AD" clId="Web-{04D74D93-3694-4A10-A780-22BFBC0FB95D}" dt="2023-12-13T19:44:17.461" v="568"/>
          <ac:picMkLst>
            <pc:docMk/>
            <pc:sldMk cId="109857222" sldId="256"/>
            <ac:picMk id="19" creationId="{8738D26F-8CFD-A5DF-85FA-08E0E550BCE7}"/>
          </ac:picMkLst>
        </pc:picChg>
        <pc:cxnChg chg="add del">
          <ac:chgData name="Teleri Lamb (2105678)" userId="S::2105678@student.uwtsd.ac.uk::edac5975-6490-4d72-8407-768ba8bba427" providerId="AD" clId="Web-{04D74D93-3694-4A10-A780-22BFBC0FB95D}" dt="2023-12-13T19:44:17.461" v="568"/>
          <ac:cxnSpMkLst>
            <pc:docMk/>
            <pc:sldMk cId="109857222" sldId="256"/>
            <ac:cxnSpMk id="17" creationId="{872DAFA4-5D2E-4391-AD38-B26F579F40C5}"/>
          </ac:cxnSpMkLst>
        </pc:cxnChg>
        <pc:cxnChg chg="add">
          <ac:chgData name="Teleri Lamb (2105678)" userId="S::2105678@student.uwtsd.ac.uk::edac5975-6490-4d72-8407-768ba8bba427" providerId="AD" clId="Web-{04D74D93-3694-4A10-A780-22BFBC0FB95D}" dt="2023-12-13T19:44:17.461" v="568"/>
          <ac:cxnSpMkLst>
            <pc:docMk/>
            <pc:sldMk cId="109857222" sldId="256"/>
            <ac:cxnSpMk id="27" creationId="{2E6B6C39-3A8E-4EAF-A0CD-4FE0CDFCD7DB}"/>
          </ac:cxnSpMkLst>
        </pc:cxnChg>
      </pc:sldChg>
      <pc:sldChg chg="modSp new">
        <pc:chgData name="Teleri Lamb (2105678)" userId="S::2105678@student.uwtsd.ac.uk::edac5975-6490-4d72-8407-768ba8bba427" providerId="AD" clId="Web-{04D74D93-3694-4A10-A780-22BFBC0FB95D}" dt="2023-12-13T19:30:25.838" v="408" actId="20577"/>
        <pc:sldMkLst>
          <pc:docMk/>
          <pc:sldMk cId="1061491244" sldId="257"/>
        </pc:sldMkLst>
        <pc:spChg chg="mod">
          <ac:chgData name="Teleri Lamb (2105678)" userId="S::2105678@student.uwtsd.ac.uk::edac5975-6490-4d72-8407-768ba8bba427" providerId="AD" clId="Web-{04D74D93-3694-4A10-A780-22BFBC0FB95D}" dt="2023-12-12T18:01:51.312" v="32" actId="20577"/>
          <ac:spMkLst>
            <pc:docMk/>
            <pc:sldMk cId="1061491244" sldId="257"/>
            <ac:spMk id="2" creationId="{B8D177F9-1260-1F68-60D9-1C344515628D}"/>
          </ac:spMkLst>
        </pc:spChg>
        <pc:spChg chg="mod">
          <ac:chgData name="Teleri Lamb (2105678)" userId="S::2105678@student.uwtsd.ac.uk::edac5975-6490-4d72-8407-768ba8bba427" providerId="AD" clId="Web-{04D74D93-3694-4A10-A780-22BFBC0FB95D}" dt="2023-12-13T19:30:25.838" v="408" actId="20577"/>
          <ac:spMkLst>
            <pc:docMk/>
            <pc:sldMk cId="1061491244" sldId="257"/>
            <ac:spMk id="3" creationId="{F533366C-D232-BA97-5386-FC19B7B17E5F}"/>
          </ac:spMkLst>
        </pc:spChg>
      </pc:sldChg>
      <pc:sldChg chg="modSp new">
        <pc:chgData name="Teleri Lamb (2105678)" userId="S::2105678@student.uwtsd.ac.uk::edac5975-6490-4d72-8407-768ba8bba427" providerId="AD" clId="Web-{04D74D93-3694-4A10-A780-22BFBC0FB95D}" dt="2023-12-13T19:39:53.874" v="555" actId="20577"/>
        <pc:sldMkLst>
          <pc:docMk/>
          <pc:sldMk cId="1986153720" sldId="258"/>
        </pc:sldMkLst>
        <pc:spChg chg="mod">
          <ac:chgData name="Teleri Lamb (2105678)" userId="S::2105678@student.uwtsd.ac.uk::edac5975-6490-4d72-8407-768ba8bba427" providerId="AD" clId="Web-{04D74D93-3694-4A10-A780-22BFBC0FB95D}" dt="2023-12-12T18:03:02.174" v="68" actId="20577"/>
          <ac:spMkLst>
            <pc:docMk/>
            <pc:sldMk cId="1986153720" sldId="258"/>
            <ac:spMk id="2" creationId="{BDAB7D9B-617F-0A66-687F-7D970BB09D4F}"/>
          </ac:spMkLst>
        </pc:spChg>
        <pc:spChg chg="mod">
          <ac:chgData name="Teleri Lamb (2105678)" userId="S::2105678@student.uwtsd.ac.uk::edac5975-6490-4d72-8407-768ba8bba427" providerId="AD" clId="Web-{04D74D93-3694-4A10-A780-22BFBC0FB95D}" dt="2023-12-13T19:39:53.874" v="555" actId="20577"/>
          <ac:spMkLst>
            <pc:docMk/>
            <pc:sldMk cId="1986153720" sldId="258"/>
            <ac:spMk id="3" creationId="{12F6A164-7054-68EC-04A4-40DEF5156D43}"/>
          </ac:spMkLst>
        </pc:spChg>
      </pc:sldChg>
      <pc:sldChg chg="modSp new">
        <pc:chgData name="Teleri Lamb (2105678)" userId="S::2105678@student.uwtsd.ac.uk::edac5975-6490-4d72-8407-768ba8bba427" providerId="AD" clId="Web-{04D74D93-3694-4A10-A780-22BFBC0FB95D}" dt="2023-12-12T18:02:56.486" v="67" actId="20577"/>
        <pc:sldMkLst>
          <pc:docMk/>
          <pc:sldMk cId="3565253803" sldId="259"/>
        </pc:sldMkLst>
        <pc:spChg chg="mod">
          <ac:chgData name="Teleri Lamb (2105678)" userId="S::2105678@student.uwtsd.ac.uk::edac5975-6490-4d72-8407-768ba8bba427" providerId="AD" clId="Web-{04D74D93-3694-4A10-A780-22BFBC0FB95D}" dt="2023-12-12T18:02:56.486" v="67" actId="20577"/>
          <ac:spMkLst>
            <pc:docMk/>
            <pc:sldMk cId="3565253803" sldId="259"/>
            <ac:spMk id="2" creationId="{A76FD02D-3426-88BA-D33F-105322D47714}"/>
          </ac:spMkLst>
        </pc:spChg>
      </pc:sldChg>
      <pc:sldChg chg="modSp new">
        <pc:chgData name="Teleri Lamb (2105678)" userId="S::2105678@student.uwtsd.ac.uk::edac5975-6490-4d72-8407-768ba8bba427" providerId="AD" clId="Web-{04D74D93-3694-4A10-A780-22BFBC0FB95D}" dt="2023-12-12T18:04:12.397" v="77" actId="20577"/>
        <pc:sldMkLst>
          <pc:docMk/>
          <pc:sldMk cId="3177351671" sldId="260"/>
        </pc:sldMkLst>
        <pc:spChg chg="mod">
          <ac:chgData name="Teleri Lamb (2105678)" userId="S::2105678@student.uwtsd.ac.uk::edac5975-6490-4d72-8407-768ba8bba427" providerId="AD" clId="Web-{04D74D93-3694-4A10-A780-22BFBC0FB95D}" dt="2023-12-12T18:04:12.397" v="77" actId="20577"/>
          <ac:spMkLst>
            <pc:docMk/>
            <pc:sldMk cId="3177351671" sldId="260"/>
            <ac:spMk id="2" creationId="{0F534625-3E79-9A63-2199-181AC9B1C312}"/>
          </ac:spMkLst>
        </pc:spChg>
      </pc:sldChg>
      <pc:sldChg chg="modSp new">
        <pc:chgData name="Teleri Lamb (2105678)" userId="S::2105678@student.uwtsd.ac.uk::edac5975-6490-4d72-8407-768ba8bba427" providerId="AD" clId="Web-{04D74D93-3694-4A10-A780-22BFBC0FB95D}" dt="2023-12-12T18:04:35.804" v="88" actId="20577"/>
        <pc:sldMkLst>
          <pc:docMk/>
          <pc:sldMk cId="1368857147" sldId="261"/>
        </pc:sldMkLst>
        <pc:spChg chg="mod">
          <ac:chgData name="Teleri Lamb (2105678)" userId="S::2105678@student.uwtsd.ac.uk::edac5975-6490-4d72-8407-768ba8bba427" providerId="AD" clId="Web-{04D74D93-3694-4A10-A780-22BFBC0FB95D}" dt="2023-12-12T18:04:35.804" v="88" actId="20577"/>
          <ac:spMkLst>
            <pc:docMk/>
            <pc:sldMk cId="1368857147" sldId="261"/>
            <ac:spMk id="2" creationId="{326D3A77-378D-5135-F00C-0CD2BF082FB0}"/>
          </ac:spMkLst>
        </pc:spChg>
      </pc:sldChg>
      <pc:sldChg chg="modSp new">
        <pc:chgData name="Teleri Lamb (2105678)" userId="S::2105678@student.uwtsd.ac.uk::edac5975-6490-4d72-8407-768ba8bba427" providerId="AD" clId="Web-{04D74D93-3694-4A10-A780-22BFBC0FB95D}" dt="2023-12-12T18:05:08.555" v="100" actId="20577"/>
        <pc:sldMkLst>
          <pc:docMk/>
          <pc:sldMk cId="3868866362" sldId="262"/>
        </pc:sldMkLst>
        <pc:spChg chg="mod">
          <ac:chgData name="Teleri Lamb (2105678)" userId="S::2105678@student.uwtsd.ac.uk::edac5975-6490-4d72-8407-768ba8bba427" providerId="AD" clId="Web-{04D74D93-3694-4A10-A780-22BFBC0FB95D}" dt="2023-12-12T18:05:08.555" v="100" actId="20577"/>
          <ac:spMkLst>
            <pc:docMk/>
            <pc:sldMk cId="3868866362" sldId="262"/>
            <ac:spMk id="2" creationId="{B9A9A84F-A556-8838-C4DB-24D28AB3152A}"/>
          </ac:spMkLst>
        </pc:spChg>
      </pc:sldChg>
      <pc:sldChg chg="modSp new">
        <pc:chgData name="Teleri Lamb (2105678)" userId="S::2105678@student.uwtsd.ac.uk::edac5975-6490-4d72-8407-768ba8bba427" providerId="AD" clId="Web-{04D74D93-3694-4A10-A780-22BFBC0FB95D}" dt="2023-12-12T18:05:56.322" v="113" actId="20577"/>
        <pc:sldMkLst>
          <pc:docMk/>
          <pc:sldMk cId="127273862" sldId="263"/>
        </pc:sldMkLst>
        <pc:spChg chg="mod">
          <ac:chgData name="Teleri Lamb (2105678)" userId="S::2105678@student.uwtsd.ac.uk::edac5975-6490-4d72-8407-768ba8bba427" providerId="AD" clId="Web-{04D74D93-3694-4A10-A780-22BFBC0FB95D}" dt="2023-12-12T18:05:56.322" v="113" actId="20577"/>
          <ac:spMkLst>
            <pc:docMk/>
            <pc:sldMk cId="127273862" sldId="263"/>
            <ac:spMk id="2" creationId="{D4450FE5-433D-5303-501F-B7035A7F8541}"/>
          </ac:spMkLst>
        </pc:spChg>
      </pc:sldChg>
      <pc:sldChg chg="modSp new">
        <pc:chgData name="Teleri Lamb (2105678)" userId="S::2105678@student.uwtsd.ac.uk::edac5975-6490-4d72-8407-768ba8bba427" providerId="AD" clId="Web-{04D74D93-3694-4A10-A780-22BFBC0FB95D}" dt="2023-12-13T19:40:04.984" v="558" actId="20577"/>
        <pc:sldMkLst>
          <pc:docMk/>
          <pc:sldMk cId="972458303" sldId="264"/>
        </pc:sldMkLst>
        <pc:spChg chg="mod">
          <ac:chgData name="Teleri Lamb (2105678)" userId="S::2105678@student.uwtsd.ac.uk::edac5975-6490-4d72-8407-768ba8bba427" providerId="AD" clId="Web-{04D74D93-3694-4A10-A780-22BFBC0FB95D}" dt="2023-12-12T18:06:31.105" v="130" actId="20577"/>
          <ac:spMkLst>
            <pc:docMk/>
            <pc:sldMk cId="972458303" sldId="264"/>
            <ac:spMk id="2" creationId="{A4F562C9-3EF7-0715-AFAE-9077CBD19AD6}"/>
          </ac:spMkLst>
        </pc:spChg>
        <pc:spChg chg="mod">
          <ac:chgData name="Teleri Lamb (2105678)" userId="S::2105678@student.uwtsd.ac.uk::edac5975-6490-4d72-8407-768ba8bba427" providerId="AD" clId="Web-{04D74D93-3694-4A10-A780-22BFBC0FB95D}" dt="2023-12-13T19:40:04.984" v="558" actId="20577"/>
          <ac:spMkLst>
            <pc:docMk/>
            <pc:sldMk cId="972458303" sldId="264"/>
            <ac:spMk id="3" creationId="{47025938-901B-7494-BFED-1AFC3042F5B9}"/>
          </ac:spMkLst>
        </pc:spChg>
      </pc:sldChg>
      <pc:sldMasterChg chg="del delSldLayout">
        <pc:chgData name="Teleri Lamb (2105678)" userId="S::2105678@student.uwtsd.ac.uk::edac5975-6490-4d72-8407-768ba8bba427" providerId="AD" clId="Web-{04D74D93-3694-4A10-A780-22BFBC0FB95D}" dt="2023-12-12T17:59:51.245" v="8"/>
        <pc:sldMasterMkLst>
          <pc:docMk/>
          <pc:sldMasterMk cId="2460954070" sldId="2147483660"/>
        </pc:sldMasterMkLst>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2385387890" sldId="2147483661"/>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949138452" sldId="2147483662"/>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2591524520" sldId="2147483663"/>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1203092039" sldId="2147483664"/>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3733172339" sldId="2147483665"/>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3210312558" sldId="2147483666"/>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3146388984" sldId="2147483667"/>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3171841454" sldId="2147483668"/>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1718958274" sldId="2147483669"/>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2202905451" sldId="2147483670"/>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3479445657" sldId="2147483671"/>
          </pc:sldLayoutMkLst>
        </pc:sldLayoutChg>
      </pc:sldMasterChg>
      <pc:sldMasterChg chg="add replId addSldLayout">
        <pc:chgData name="Teleri Lamb (2105678)" userId="S::2105678@student.uwtsd.ac.uk::edac5975-6490-4d72-8407-768ba8bba427" providerId="AD" clId="Web-{04D74D93-3694-4A10-A780-22BFBC0FB95D}" dt="2023-12-12T17:59:51.245" v="8"/>
        <pc:sldMasterMkLst>
          <pc:docMk/>
          <pc:sldMasterMk cId="142653054" sldId="2147483672"/>
        </pc:sldMasterMkLst>
        <pc:sldLayoutChg chg="add">
          <pc:chgData name="Teleri Lamb (2105678)" userId="S::2105678@student.uwtsd.ac.uk::edac5975-6490-4d72-8407-768ba8bba427" providerId="AD" clId="Web-{04D74D93-3694-4A10-A780-22BFBC0FB95D}" dt="2023-12-12T17:59:51.245" v="8"/>
          <pc:sldLayoutMkLst>
            <pc:docMk/>
            <pc:sldMasterMk cId="142653054" sldId="2147483672"/>
            <pc:sldLayoutMk cId="3009307175" sldId="2147483673"/>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3057473788" sldId="2147483674"/>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2575352822" sldId="2147483675"/>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2241140331" sldId="2147483676"/>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3415251258" sldId="2147483677"/>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2186101746" sldId="2147483678"/>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3372149060" sldId="2147483679"/>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1640803937" sldId="2147483680"/>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1971284624" sldId="2147483681"/>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3267930915" sldId="2147483682"/>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2852985327" sldId="2147483683"/>
          </pc:sldLayoutMkLst>
        </pc:sldLayoutChg>
      </pc:sldMasterChg>
    </pc:docChg>
  </pc:docChgLst>
  <pc:docChgLst>
    <pc:chgData name="Teleri Lamb (2105678)" userId="S::2105678@student.uwtsd.ac.uk::edac5975-6490-4d72-8407-768ba8bba427" providerId="AD" clId="Web-{1461C533-ABFB-804C-847C-98AE2D780F0E}"/>
    <pc:docChg chg="addSld delSld modSld">
      <pc:chgData name="Teleri Lamb (2105678)" userId="S::2105678@student.uwtsd.ac.uk::edac5975-6490-4d72-8407-768ba8bba427" providerId="AD" clId="Web-{1461C533-ABFB-804C-847C-98AE2D780F0E}" dt="2023-12-28T19:03:11.819" v="217"/>
      <pc:docMkLst>
        <pc:docMk/>
      </pc:docMkLst>
      <pc:sldChg chg="modSp">
        <pc:chgData name="Teleri Lamb (2105678)" userId="S::2105678@student.uwtsd.ac.uk::edac5975-6490-4d72-8407-768ba8bba427" providerId="AD" clId="Web-{1461C533-ABFB-804C-847C-98AE2D780F0E}" dt="2023-12-28T16:09:03.073" v="202" actId="20577"/>
        <pc:sldMkLst>
          <pc:docMk/>
          <pc:sldMk cId="3177351671" sldId="260"/>
        </pc:sldMkLst>
        <pc:spChg chg="mod">
          <ac:chgData name="Teleri Lamb (2105678)" userId="S::2105678@student.uwtsd.ac.uk::edac5975-6490-4d72-8407-768ba8bba427" providerId="AD" clId="Web-{1461C533-ABFB-804C-847C-98AE2D780F0E}" dt="2023-12-28T16:08:41.650" v="195" actId="1076"/>
          <ac:spMkLst>
            <pc:docMk/>
            <pc:sldMk cId="3177351671" sldId="260"/>
            <ac:spMk id="2" creationId="{0F534625-3E79-9A63-2199-181AC9B1C312}"/>
          </ac:spMkLst>
        </pc:spChg>
        <pc:spChg chg="mod">
          <ac:chgData name="Teleri Lamb (2105678)" userId="S::2105678@student.uwtsd.ac.uk::edac5975-6490-4d72-8407-768ba8bba427" providerId="AD" clId="Web-{1461C533-ABFB-804C-847C-98AE2D780F0E}" dt="2023-12-28T16:09:03.073" v="202" actId="20577"/>
          <ac:spMkLst>
            <pc:docMk/>
            <pc:sldMk cId="3177351671" sldId="260"/>
            <ac:spMk id="3" creationId="{1C23B6AF-1C36-1BBD-80AF-5C8DA029185C}"/>
          </ac:spMkLst>
        </pc:spChg>
      </pc:sldChg>
      <pc:sldChg chg="del">
        <pc:chgData name="Teleri Lamb (2105678)" userId="S::2105678@student.uwtsd.ac.uk::edac5975-6490-4d72-8407-768ba8bba427" providerId="AD" clId="Web-{1461C533-ABFB-804C-847C-98AE2D780F0E}" dt="2023-12-28T15:51:58.936" v="98"/>
        <pc:sldMkLst>
          <pc:docMk/>
          <pc:sldMk cId="1368857147" sldId="261"/>
        </pc:sldMkLst>
      </pc:sldChg>
      <pc:sldChg chg="addSp modSp">
        <pc:chgData name="Teleri Lamb (2105678)" userId="S::2105678@student.uwtsd.ac.uk::edac5975-6490-4d72-8407-768ba8bba427" providerId="AD" clId="Web-{1461C533-ABFB-804C-847C-98AE2D780F0E}" dt="2023-12-28T19:02:28.349" v="216" actId="1076"/>
        <pc:sldMkLst>
          <pc:docMk/>
          <pc:sldMk cId="3868866362" sldId="262"/>
        </pc:sldMkLst>
        <pc:spChg chg="mod">
          <ac:chgData name="Teleri Lamb (2105678)" userId="S::2105678@student.uwtsd.ac.uk::edac5975-6490-4d72-8407-768ba8bba427" providerId="AD" clId="Web-{1461C533-ABFB-804C-847C-98AE2D780F0E}" dt="2023-12-28T19:02:28.349" v="216" actId="1076"/>
          <ac:spMkLst>
            <pc:docMk/>
            <pc:sldMk cId="3868866362" sldId="262"/>
            <ac:spMk id="2" creationId="{B9A9A84F-A556-8838-C4DB-24D28AB3152A}"/>
          </ac:spMkLst>
        </pc:spChg>
        <pc:spChg chg="mod">
          <ac:chgData name="Teleri Lamb (2105678)" userId="S::2105678@student.uwtsd.ac.uk::edac5975-6490-4d72-8407-768ba8bba427" providerId="AD" clId="Web-{1461C533-ABFB-804C-847C-98AE2D780F0E}" dt="2023-12-28T18:59:51.592" v="207" actId="20577"/>
          <ac:spMkLst>
            <pc:docMk/>
            <pc:sldMk cId="3868866362" sldId="262"/>
            <ac:spMk id="3" creationId="{E12AEEF6-01A6-FAED-6885-C4DA09B0DA48}"/>
          </ac:spMkLst>
        </pc:spChg>
        <pc:picChg chg="add mod">
          <ac:chgData name="Teleri Lamb (2105678)" userId="S::2105678@student.uwtsd.ac.uk::edac5975-6490-4d72-8407-768ba8bba427" providerId="AD" clId="Web-{1461C533-ABFB-804C-847C-98AE2D780F0E}" dt="2023-12-28T19:02:07.848" v="214" actId="1076"/>
          <ac:picMkLst>
            <pc:docMk/>
            <pc:sldMk cId="3868866362" sldId="262"/>
            <ac:picMk id="4" creationId="{87A683A0-0528-F5D6-32CF-AFFEFCD27531}"/>
          </ac:picMkLst>
        </pc:picChg>
      </pc:sldChg>
      <pc:sldChg chg="modSp">
        <pc:chgData name="Teleri Lamb (2105678)" userId="S::2105678@student.uwtsd.ac.uk::edac5975-6490-4d72-8407-768ba8bba427" providerId="AD" clId="Web-{1461C533-ABFB-804C-847C-98AE2D780F0E}" dt="2023-12-28T15:52:17.843" v="112" actId="20577"/>
        <pc:sldMkLst>
          <pc:docMk/>
          <pc:sldMk cId="127273862" sldId="263"/>
        </pc:sldMkLst>
        <pc:spChg chg="mod">
          <ac:chgData name="Teleri Lamb (2105678)" userId="S::2105678@student.uwtsd.ac.uk::edac5975-6490-4d72-8407-768ba8bba427" providerId="AD" clId="Web-{1461C533-ABFB-804C-847C-98AE2D780F0E}" dt="2023-12-28T15:52:17.843" v="112" actId="20577"/>
          <ac:spMkLst>
            <pc:docMk/>
            <pc:sldMk cId="127273862" sldId="263"/>
            <ac:spMk id="3" creationId="{3610E3B0-8E1A-286D-F238-0B18E82B96A7}"/>
          </ac:spMkLst>
        </pc:spChg>
      </pc:sldChg>
      <pc:sldChg chg="modSp">
        <pc:chgData name="Teleri Lamb (2105678)" userId="S::2105678@student.uwtsd.ac.uk::edac5975-6490-4d72-8407-768ba8bba427" providerId="AD" clId="Web-{1461C533-ABFB-804C-847C-98AE2D780F0E}" dt="2023-12-28T15:35:37.810" v="35" actId="20577"/>
        <pc:sldMkLst>
          <pc:docMk/>
          <pc:sldMk cId="972458303" sldId="264"/>
        </pc:sldMkLst>
        <pc:spChg chg="mod">
          <ac:chgData name="Teleri Lamb (2105678)" userId="S::2105678@student.uwtsd.ac.uk::edac5975-6490-4d72-8407-768ba8bba427" providerId="AD" clId="Web-{1461C533-ABFB-804C-847C-98AE2D780F0E}" dt="2023-12-28T15:35:37.810" v="35" actId="20577"/>
          <ac:spMkLst>
            <pc:docMk/>
            <pc:sldMk cId="972458303" sldId="264"/>
            <ac:spMk id="3" creationId="{47025938-901B-7494-BFED-1AFC3042F5B9}"/>
          </ac:spMkLst>
        </pc:spChg>
      </pc:sldChg>
      <pc:sldChg chg="modSp">
        <pc:chgData name="Teleri Lamb (2105678)" userId="S::2105678@student.uwtsd.ac.uk::edac5975-6490-4d72-8407-768ba8bba427" providerId="AD" clId="Web-{1461C533-ABFB-804C-847C-98AE2D780F0E}" dt="2023-12-28T16:03:46.224" v="155" actId="20577"/>
        <pc:sldMkLst>
          <pc:docMk/>
          <pc:sldMk cId="3147790104" sldId="267"/>
        </pc:sldMkLst>
        <pc:spChg chg="mod">
          <ac:chgData name="Teleri Lamb (2105678)" userId="S::2105678@student.uwtsd.ac.uk::edac5975-6490-4d72-8407-768ba8bba427" providerId="AD" clId="Web-{1461C533-ABFB-804C-847C-98AE2D780F0E}" dt="2023-12-28T16:03:46.224" v="155" actId="20577"/>
          <ac:spMkLst>
            <pc:docMk/>
            <pc:sldMk cId="3147790104" sldId="267"/>
            <ac:spMk id="3" creationId="{E65C0A83-7775-1F5E-FA48-04065C895D28}"/>
          </ac:spMkLst>
        </pc:spChg>
      </pc:sldChg>
      <pc:sldChg chg="del">
        <pc:chgData name="Teleri Lamb (2105678)" userId="S::2105678@student.uwtsd.ac.uk::edac5975-6490-4d72-8407-768ba8bba427" providerId="AD" clId="Web-{1461C533-ABFB-804C-847C-98AE2D780F0E}" dt="2023-12-28T19:03:11.819" v="217"/>
        <pc:sldMkLst>
          <pc:docMk/>
          <pc:sldMk cId="513128660" sldId="268"/>
        </pc:sldMkLst>
      </pc:sldChg>
      <pc:sldChg chg="delSp modSp new">
        <pc:chgData name="Teleri Lamb (2105678)" userId="S::2105678@student.uwtsd.ac.uk::edac5975-6490-4d72-8407-768ba8bba427" providerId="AD" clId="Web-{1461C533-ABFB-804C-847C-98AE2D780F0E}" dt="2023-12-28T16:08:28.149" v="194" actId="20577"/>
        <pc:sldMkLst>
          <pc:docMk/>
          <pc:sldMk cId="3609659824" sldId="269"/>
        </pc:sldMkLst>
        <pc:spChg chg="del mod">
          <ac:chgData name="Teleri Lamb (2105678)" userId="S::2105678@student.uwtsd.ac.uk::edac5975-6490-4d72-8407-768ba8bba427" providerId="AD" clId="Web-{1461C533-ABFB-804C-847C-98AE2D780F0E}" dt="2023-12-28T16:07:07.737" v="177"/>
          <ac:spMkLst>
            <pc:docMk/>
            <pc:sldMk cId="3609659824" sldId="269"/>
            <ac:spMk id="2" creationId="{EE42C03C-FF73-B373-80EB-38D136CDFED3}"/>
          </ac:spMkLst>
        </pc:spChg>
        <pc:spChg chg="mod">
          <ac:chgData name="Teleri Lamb (2105678)" userId="S::2105678@student.uwtsd.ac.uk::edac5975-6490-4d72-8407-768ba8bba427" providerId="AD" clId="Web-{1461C533-ABFB-804C-847C-98AE2D780F0E}" dt="2023-12-28T16:08:28.149" v="194" actId="20577"/>
          <ac:spMkLst>
            <pc:docMk/>
            <pc:sldMk cId="3609659824" sldId="269"/>
            <ac:spMk id="3" creationId="{EF2F8D1E-5DFA-A541-C67C-5A99F2DA4E45}"/>
          </ac:spMkLst>
        </pc:spChg>
      </pc:sldChg>
    </pc:docChg>
  </pc:docChgLst>
  <pc:docChgLst>
    <pc:chgData name="Teleri Lamb (2105678)" userId="S::2105678@student.uwtsd.ac.uk::edac5975-6490-4d72-8407-768ba8bba427" providerId="AD" clId="Web-{2DFED513-EBE3-4185-E9F8-4ECE1E7D651B}"/>
    <pc:docChg chg="addSld modSld">
      <pc:chgData name="Teleri Lamb (2105678)" userId="S::2105678@student.uwtsd.ac.uk::edac5975-6490-4d72-8407-768ba8bba427" providerId="AD" clId="Web-{2DFED513-EBE3-4185-E9F8-4ECE1E7D651B}" dt="2023-12-19T19:47:00.525" v="79" actId="20577"/>
      <pc:docMkLst>
        <pc:docMk/>
      </pc:docMkLst>
      <pc:sldChg chg="modSp new">
        <pc:chgData name="Teleri Lamb (2105678)" userId="S::2105678@student.uwtsd.ac.uk::edac5975-6490-4d72-8407-768ba8bba427" providerId="AD" clId="Web-{2DFED513-EBE3-4185-E9F8-4ECE1E7D651B}" dt="2023-12-19T19:46:40.024" v="76" actId="20577"/>
        <pc:sldMkLst>
          <pc:docMk/>
          <pc:sldMk cId="2099325789" sldId="265"/>
        </pc:sldMkLst>
        <pc:spChg chg="mod">
          <ac:chgData name="Teleri Lamb (2105678)" userId="S::2105678@student.uwtsd.ac.uk::edac5975-6490-4d72-8407-768ba8bba427" providerId="AD" clId="Web-{2DFED513-EBE3-4185-E9F8-4ECE1E7D651B}" dt="2023-12-19T19:44:15.095" v="19" actId="20577"/>
          <ac:spMkLst>
            <pc:docMk/>
            <pc:sldMk cId="2099325789" sldId="265"/>
            <ac:spMk id="2" creationId="{CB7FE4B3-F815-002F-5890-77B2EA6D421D}"/>
          </ac:spMkLst>
        </pc:spChg>
        <pc:spChg chg="mod">
          <ac:chgData name="Teleri Lamb (2105678)" userId="S::2105678@student.uwtsd.ac.uk::edac5975-6490-4d72-8407-768ba8bba427" providerId="AD" clId="Web-{2DFED513-EBE3-4185-E9F8-4ECE1E7D651B}" dt="2023-12-19T19:46:40.024" v="76" actId="20577"/>
          <ac:spMkLst>
            <pc:docMk/>
            <pc:sldMk cId="2099325789" sldId="265"/>
            <ac:spMk id="3" creationId="{65A8D31A-8758-665A-EF7A-D60D04BA6060}"/>
          </ac:spMkLst>
        </pc:spChg>
      </pc:sldChg>
      <pc:sldChg chg="modSp new">
        <pc:chgData name="Teleri Lamb (2105678)" userId="S::2105678@student.uwtsd.ac.uk::edac5975-6490-4d72-8407-768ba8bba427" providerId="AD" clId="Web-{2DFED513-EBE3-4185-E9F8-4ECE1E7D651B}" dt="2023-12-19T19:46:41.508" v="77" actId="20577"/>
        <pc:sldMkLst>
          <pc:docMk/>
          <pc:sldMk cId="357638533" sldId="266"/>
        </pc:sldMkLst>
        <pc:spChg chg="mod">
          <ac:chgData name="Teleri Lamb (2105678)" userId="S::2105678@student.uwtsd.ac.uk::edac5975-6490-4d72-8407-768ba8bba427" providerId="AD" clId="Web-{2DFED513-EBE3-4185-E9F8-4ECE1E7D651B}" dt="2023-12-19T19:45:02.300" v="39" actId="20577"/>
          <ac:spMkLst>
            <pc:docMk/>
            <pc:sldMk cId="357638533" sldId="266"/>
            <ac:spMk id="2" creationId="{27F7BAC1-D4AF-B31A-28E2-F85F887AAE63}"/>
          </ac:spMkLst>
        </pc:spChg>
        <pc:spChg chg="mod">
          <ac:chgData name="Teleri Lamb (2105678)" userId="S::2105678@student.uwtsd.ac.uk::edac5975-6490-4d72-8407-768ba8bba427" providerId="AD" clId="Web-{2DFED513-EBE3-4185-E9F8-4ECE1E7D651B}" dt="2023-12-19T19:46:41.508" v="77" actId="20577"/>
          <ac:spMkLst>
            <pc:docMk/>
            <pc:sldMk cId="357638533" sldId="266"/>
            <ac:spMk id="3" creationId="{5634F6B2-1A86-D406-9E87-908235337572}"/>
          </ac:spMkLst>
        </pc:spChg>
      </pc:sldChg>
      <pc:sldChg chg="modSp new">
        <pc:chgData name="Teleri Lamb (2105678)" userId="S::2105678@student.uwtsd.ac.uk::edac5975-6490-4d72-8407-768ba8bba427" providerId="AD" clId="Web-{2DFED513-EBE3-4185-E9F8-4ECE1E7D651B}" dt="2023-12-19T19:47:00.525" v="79" actId="20577"/>
        <pc:sldMkLst>
          <pc:docMk/>
          <pc:sldMk cId="3147790104" sldId="267"/>
        </pc:sldMkLst>
        <pc:spChg chg="mod">
          <ac:chgData name="Teleri Lamb (2105678)" userId="S::2105678@student.uwtsd.ac.uk::edac5975-6490-4d72-8407-768ba8bba427" providerId="AD" clId="Web-{2DFED513-EBE3-4185-E9F8-4ECE1E7D651B}" dt="2023-12-19T19:45:44.615" v="55" actId="20577"/>
          <ac:spMkLst>
            <pc:docMk/>
            <pc:sldMk cId="3147790104" sldId="267"/>
            <ac:spMk id="2" creationId="{4EC8A342-C13E-CC6A-0330-44F4FB493B7B}"/>
          </ac:spMkLst>
        </pc:spChg>
        <pc:spChg chg="mod">
          <ac:chgData name="Teleri Lamb (2105678)" userId="S::2105678@student.uwtsd.ac.uk::edac5975-6490-4d72-8407-768ba8bba427" providerId="AD" clId="Web-{2DFED513-EBE3-4185-E9F8-4ECE1E7D651B}" dt="2023-12-19T19:47:00.525" v="79" actId="20577"/>
          <ac:spMkLst>
            <pc:docMk/>
            <pc:sldMk cId="3147790104" sldId="267"/>
            <ac:spMk id="3" creationId="{E65C0A83-7775-1F5E-FA48-04065C895D28}"/>
          </ac:spMkLst>
        </pc:spChg>
      </pc:sldChg>
      <pc:sldChg chg="modSp new">
        <pc:chgData name="Teleri Lamb (2105678)" userId="S::2105678@student.uwtsd.ac.uk::edac5975-6490-4d72-8407-768ba8bba427" providerId="AD" clId="Web-{2DFED513-EBE3-4185-E9F8-4ECE1E7D651B}" dt="2023-12-19T19:46:14.960" v="58" actId="20577"/>
        <pc:sldMkLst>
          <pc:docMk/>
          <pc:sldMk cId="513128660" sldId="268"/>
        </pc:sldMkLst>
        <pc:spChg chg="mod">
          <ac:chgData name="Teleri Lamb (2105678)" userId="S::2105678@student.uwtsd.ac.uk::edac5975-6490-4d72-8407-768ba8bba427" providerId="AD" clId="Web-{2DFED513-EBE3-4185-E9F8-4ECE1E7D651B}" dt="2023-12-19T19:46:14.960" v="58" actId="20577"/>
          <ac:spMkLst>
            <pc:docMk/>
            <pc:sldMk cId="513128660" sldId="268"/>
            <ac:spMk id="3" creationId="{7009113F-4D08-DA18-3CBC-E42949CC8906}"/>
          </ac:spMkLst>
        </pc:spChg>
      </pc:sldChg>
    </pc:docChg>
  </pc:docChgLst>
  <pc:docChgLst>
    <pc:chgData name="Teleri Lamb (2105678)" userId="S::2105678@student.uwtsd.ac.uk::edac5975-6490-4d72-8407-768ba8bba427" providerId="AD" clId="Web-{CAF1950E-CDF4-6210-4013-3B89CD62FD97}"/>
    <pc:docChg chg="addSld modSld">
      <pc:chgData name="Teleri Lamb (2105678)" userId="S::2105678@student.uwtsd.ac.uk::edac5975-6490-4d72-8407-768ba8bba427" providerId="AD" clId="Web-{CAF1950E-CDF4-6210-4013-3B89CD62FD97}" dt="2023-12-29T15:11:34.577" v="483"/>
      <pc:docMkLst>
        <pc:docMk/>
      </pc:docMkLst>
      <pc:sldChg chg="modSp modNotes">
        <pc:chgData name="Teleri Lamb (2105678)" userId="S::2105678@student.uwtsd.ac.uk::edac5975-6490-4d72-8407-768ba8bba427" providerId="AD" clId="Web-{CAF1950E-CDF4-6210-4013-3B89CD62FD97}" dt="2023-12-29T14:46:37.884" v="102"/>
        <pc:sldMkLst>
          <pc:docMk/>
          <pc:sldMk cId="1061491244" sldId="257"/>
        </pc:sldMkLst>
        <pc:spChg chg="mod">
          <ac:chgData name="Teleri Lamb (2105678)" userId="S::2105678@student.uwtsd.ac.uk::edac5975-6490-4d72-8407-768ba8bba427" providerId="AD" clId="Web-{CAF1950E-CDF4-6210-4013-3B89CD62FD97}" dt="2023-12-29T14:44:16.990" v="3" actId="20577"/>
          <ac:spMkLst>
            <pc:docMk/>
            <pc:sldMk cId="1061491244" sldId="257"/>
            <ac:spMk id="3" creationId="{F533366C-D232-BA97-5386-FC19B7B17E5F}"/>
          </ac:spMkLst>
        </pc:spChg>
      </pc:sldChg>
      <pc:sldChg chg="modNotes">
        <pc:chgData name="Teleri Lamb (2105678)" userId="S::2105678@student.uwtsd.ac.uk::edac5975-6490-4d72-8407-768ba8bba427" providerId="AD" clId="Web-{CAF1950E-CDF4-6210-4013-3B89CD62FD97}" dt="2023-12-29T14:49:10.434" v="248"/>
        <pc:sldMkLst>
          <pc:docMk/>
          <pc:sldMk cId="1986153720" sldId="258"/>
        </pc:sldMkLst>
      </pc:sldChg>
      <pc:sldChg chg="modNotes">
        <pc:chgData name="Teleri Lamb (2105678)" userId="S::2105678@student.uwtsd.ac.uk::edac5975-6490-4d72-8407-768ba8bba427" providerId="AD" clId="Web-{CAF1950E-CDF4-6210-4013-3B89CD62FD97}" dt="2023-12-29T14:55:24.645" v="401"/>
        <pc:sldMkLst>
          <pc:docMk/>
          <pc:sldMk cId="3177351671" sldId="260"/>
        </pc:sldMkLst>
      </pc:sldChg>
      <pc:sldChg chg="modNotes">
        <pc:chgData name="Teleri Lamb (2105678)" userId="S::2105678@student.uwtsd.ac.uk::edac5975-6490-4d72-8407-768ba8bba427" providerId="AD" clId="Web-{CAF1950E-CDF4-6210-4013-3B89CD62FD97}" dt="2023-12-29T15:07:38.665" v="459"/>
        <pc:sldMkLst>
          <pc:docMk/>
          <pc:sldMk cId="3868866362" sldId="262"/>
        </pc:sldMkLst>
      </pc:sldChg>
      <pc:sldChg chg="modSp modNotes">
        <pc:chgData name="Teleri Lamb (2105678)" userId="S::2105678@student.uwtsd.ac.uk::edac5975-6490-4d72-8407-768ba8bba427" providerId="AD" clId="Web-{CAF1950E-CDF4-6210-4013-3B89CD62FD97}" dt="2023-12-29T15:06:42.477" v="458"/>
        <pc:sldMkLst>
          <pc:docMk/>
          <pc:sldMk cId="127273862" sldId="263"/>
        </pc:sldMkLst>
        <pc:spChg chg="mod">
          <ac:chgData name="Teleri Lamb (2105678)" userId="S::2105678@student.uwtsd.ac.uk::edac5975-6490-4d72-8407-768ba8bba427" providerId="AD" clId="Web-{CAF1950E-CDF4-6210-4013-3B89CD62FD97}" dt="2023-12-29T15:05:30.756" v="457" actId="20577"/>
          <ac:spMkLst>
            <pc:docMk/>
            <pc:sldMk cId="127273862" sldId="263"/>
            <ac:spMk id="3" creationId="{3610E3B0-8E1A-286D-F238-0B18E82B96A7}"/>
          </ac:spMkLst>
        </pc:spChg>
      </pc:sldChg>
      <pc:sldChg chg="modNotes">
        <pc:chgData name="Teleri Lamb (2105678)" userId="S::2105678@student.uwtsd.ac.uk::edac5975-6490-4d72-8407-768ba8bba427" providerId="AD" clId="Web-{CAF1950E-CDF4-6210-4013-3B89CD62FD97}" dt="2023-12-29T14:52:51.126" v="390"/>
        <pc:sldMkLst>
          <pc:docMk/>
          <pc:sldMk cId="2099325789" sldId="265"/>
        </pc:sldMkLst>
      </pc:sldChg>
      <pc:sldChg chg="modNotes">
        <pc:chgData name="Teleri Lamb (2105678)" userId="S::2105678@student.uwtsd.ac.uk::edac5975-6490-4d72-8407-768ba8bba427" providerId="AD" clId="Web-{CAF1950E-CDF4-6210-4013-3B89CD62FD97}" dt="2023-12-29T14:53:45.737" v="394"/>
        <pc:sldMkLst>
          <pc:docMk/>
          <pc:sldMk cId="357638533" sldId="266"/>
        </pc:sldMkLst>
      </pc:sldChg>
      <pc:sldChg chg="modNotes">
        <pc:chgData name="Teleri Lamb (2105678)" userId="S::2105678@student.uwtsd.ac.uk::edac5975-6490-4d72-8407-768ba8bba427" providerId="AD" clId="Web-{CAF1950E-CDF4-6210-4013-3B89CD62FD97}" dt="2023-12-29T14:54:28.956" v="397"/>
        <pc:sldMkLst>
          <pc:docMk/>
          <pc:sldMk cId="3147790104" sldId="267"/>
        </pc:sldMkLst>
      </pc:sldChg>
      <pc:sldChg chg="modNotes">
        <pc:chgData name="Teleri Lamb (2105678)" userId="S::2105678@student.uwtsd.ac.uk::edac5975-6490-4d72-8407-768ba8bba427" providerId="AD" clId="Web-{CAF1950E-CDF4-6210-4013-3B89CD62FD97}" dt="2023-12-29T14:56:06.146" v="406"/>
        <pc:sldMkLst>
          <pc:docMk/>
          <pc:sldMk cId="3609659824" sldId="269"/>
        </pc:sldMkLst>
      </pc:sldChg>
      <pc:sldChg chg="modSp new modNotes">
        <pc:chgData name="Teleri Lamb (2105678)" userId="S::2105678@student.uwtsd.ac.uk::edac5975-6490-4d72-8407-768ba8bba427" providerId="AD" clId="Web-{CAF1950E-CDF4-6210-4013-3B89CD62FD97}" dt="2023-12-29T15:11:34.577" v="483"/>
        <pc:sldMkLst>
          <pc:docMk/>
          <pc:sldMk cId="411716326" sldId="270"/>
        </pc:sldMkLst>
        <pc:spChg chg="mod">
          <ac:chgData name="Teleri Lamb (2105678)" userId="S::2105678@student.uwtsd.ac.uk::edac5975-6490-4d72-8407-768ba8bba427" providerId="AD" clId="Web-{CAF1950E-CDF4-6210-4013-3B89CD62FD97}" dt="2023-12-29T15:08:14.682" v="469" actId="20577"/>
          <ac:spMkLst>
            <pc:docMk/>
            <pc:sldMk cId="411716326" sldId="270"/>
            <ac:spMk id="2" creationId="{E792315F-3080-67FB-91C7-C51E3C5F641A}"/>
          </ac:spMkLst>
        </pc:spChg>
        <pc:spChg chg="mod">
          <ac:chgData name="Teleri Lamb (2105678)" userId="S::2105678@student.uwtsd.ac.uk::edac5975-6490-4d72-8407-768ba8bba427" providerId="AD" clId="Web-{CAF1950E-CDF4-6210-4013-3B89CD62FD97}" dt="2023-12-29T15:10:58.529" v="480" actId="20577"/>
          <ac:spMkLst>
            <pc:docMk/>
            <pc:sldMk cId="411716326" sldId="270"/>
            <ac:spMk id="3" creationId="{50240535-61C8-B6E0-B7C4-A3EA42C6CBD6}"/>
          </ac:spMkLst>
        </pc:spChg>
      </pc:sldChg>
    </pc:docChg>
  </pc:docChgLst>
  <pc:docChgLst>
    <pc:chgData name="Teleri Lamb (2105678)" userId="edac5975-6490-4d72-8407-768ba8bba427" providerId="ADAL" clId="{FB963B5B-E4B9-2C45-B27D-E67AB49E2131}"/>
    <pc:docChg chg="modSld">
      <pc:chgData name="Teleri Lamb (2105678)" userId="edac5975-6490-4d72-8407-768ba8bba427" providerId="ADAL" clId="{FB963B5B-E4B9-2C45-B27D-E67AB49E2131}" dt="2024-01-02T17:44:18.527" v="70"/>
      <pc:docMkLst>
        <pc:docMk/>
      </pc:docMkLst>
      <pc:sldChg chg="addSp modSp">
        <pc:chgData name="Teleri Lamb (2105678)" userId="edac5975-6490-4d72-8407-768ba8bba427" providerId="ADAL" clId="{FB963B5B-E4B9-2C45-B27D-E67AB49E2131}" dt="2023-12-31T14:26:33.533" v="0"/>
        <pc:sldMkLst>
          <pc:docMk/>
          <pc:sldMk cId="109857222" sldId="256"/>
        </pc:sldMkLst>
        <pc:picChg chg="add mod">
          <ac:chgData name="Teleri Lamb (2105678)" userId="edac5975-6490-4d72-8407-768ba8bba427" providerId="ADAL" clId="{FB963B5B-E4B9-2C45-B27D-E67AB49E2131}" dt="2023-12-31T14:26:33.533" v="0"/>
          <ac:picMkLst>
            <pc:docMk/>
            <pc:sldMk cId="109857222" sldId="256"/>
            <ac:picMk id="6" creationId="{60B7CD57-940A-AD48-640F-001DE858B805}"/>
          </ac:picMkLst>
        </pc:picChg>
      </pc:sldChg>
      <pc:sldChg chg="addSp modSp">
        <pc:chgData name="Teleri Lamb (2105678)" userId="edac5975-6490-4d72-8407-768ba8bba427" providerId="ADAL" clId="{FB963B5B-E4B9-2C45-B27D-E67AB49E2131}" dt="2023-12-31T14:27:09.986" v="1"/>
        <pc:sldMkLst>
          <pc:docMk/>
          <pc:sldMk cId="1061491244" sldId="257"/>
        </pc:sldMkLst>
        <pc:picChg chg="add mod">
          <ac:chgData name="Teleri Lamb (2105678)" userId="edac5975-6490-4d72-8407-768ba8bba427" providerId="ADAL" clId="{FB963B5B-E4B9-2C45-B27D-E67AB49E2131}" dt="2023-12-31T14:27:09.986" v="1"/>
          <ac:picMkLst>
            <pc:docMk/>
            <pc:sldMk cId="1061491244" sldId="257"/>
            <ac:picMk id="9" creationId="{C0AF2581-5A3F-FDA3-33EE-222AFF46C9B1}"/>
          </ac:picMkLst>
        </pc:picChg>
      </pc:sldChg>
      <pc:sldChg chg="addSp delSp modSp modTransition modAnim">
        <pc:chgData name="Teleri Lamb (2105678)" userId="edac5975-6490-4d72-8407-768ba8bba427" providerId="ADAL" clId="{FB963B5B-E4B9-2C45-B27D-E67AB49E2131}" dt="2024-01-02T17:30:10.089" v="32"/>
        <pc:sldMkLst>
          <pc:docMk/>
          <pc:sldMk cId="1986153720" sldId="258"/>
        </pc:sldMkLst>
        <pc:picChg chg="add del mod">
          <ac:chgData name="Teleri Lamb (2105678)" userId="edac5975-6490-4d72-8407-768ba8bba427" providerId="ADAL" clId="{FB963B5B-E4B9-2C45-B27D-E67AB49E2131}" dt="2024-01-02T17:29:33.002" v="31"/>
          <ac:picMkLst>
            <pc:docMk/>
            <pc:sldMk cId="1986153720" sldId="258"/>
            <ac:picMk id="9" creationId="{F82A67B1-DB64-C605-1E03-109AB53D3D59}"/>
          </ac:picMkLst>
        </pc:picChg>
        <pc:picChg chg="add mod">
          <ac:chgData name="Teleri Lamb (2105678)" userId="edac5975-6490-4d72-8407-768ba8bba427" providerId="ADAL" clId="{FB963B5B-E4B9-2C45-B27D-E67AB49E2131}" dt="2024-01-02T17:30:10.089" v="32"/>
          <ac:picMkLst>
            <pc:docMk/>
            <pc:sldMk cId="1986153720" sldId="258"/>
            <ac:picMk id="12" creationId="{AED373C5-AAF9-16AE-0392-E22B2A97DADB}"/>
          </ac:picMkLst>
        </pc:picChg>
      </pc:sldChg>
      <pc:sldChg chg="addSp delSp modSp modTransition modAnim">
        <pc:chgData name="Teleri Lamb (2105678)" userId="edac5975-6490-4d72-8407-768ba8bba427" providerId="ADAL" clId="{FB963B5B-E4B9-2C45-B27D-E67AB49E2131}" dt="2024-01-02T17:30:55.302" v="34"/>
        <pc:sldMkLst>
          <pc:docMk/>
          <pc:sldMk cId="3565253803" sldId="259"/>
        </pc:sldMkLst>
        <pc:picChg chg="add del mod">
          <ac:chgData name="Teleri Lamb (2105678)" userId="edac5975-6490-4d72-8407-768ba8bba427" providerId="ADAL" clId="{FB963B5B-E4B9-2C45-B27D-E67AB49E2131}" dt="2024-01-02T17:30:16.484" v="33"/>
          <ac:picMkLst>
            <pc:docMk/>
            <pc:sldMk cId="3565253803" sldId="259"/>
            <ac:picMk id="11" creationId="{F5A764EB-61F2-6E14-5940-DEBB6BD056CB}"/>
          </ac:picMkLst>
        </pc:picChg>
        <pc:picChg chg="add mod">
          <ac:chgData name="Teleri Lamb (2105678)" userId="edac5975-6490-4d72-8407-768ba8bba427" providerId="ADAL" clId="{FB963B5B-E4B9-2C45-B27D-E67AB49E2131}" dt="2024-01-02T17:30:55.302" v="34"/>
          <ac:picMkLst>
            <pc:docMk/>
            <pc:sldMk cId="3565253803" sldId="259"/>
            <ac:picMk id="12" creationId="{0BEE1685-39D7-AD94-6188-9EC6EFC665FC}"/>
          </ac:picMkLst>
        </pc:picChg>
      </pc:sldChg>
      <pc:sldChg chg="addSp delSp modSp modTransition modAnim">
        <pc:chgData name="Teleri Lamb (2105678)" userId="edac5975-6490-4d72-8407-768ba8bba427" providerId="ADAL" clId="{FB963B5B-E4B9-2C45-B27D-E67AB49E2131}" dt="2024-01-02T17:36:25.868" v="48"/>
        <pc:sldMkLst>
          <pc:docMk/>
          <pc:sldMk cId="3177351671" sldId="260"/>
        </pc:sldMkLst>
        <pc:picChg chg="add mod">
          <ac:chgData name="Teleri Lamb (2105678)" userId="edac5975-6490-4d72-8407-768ba8bba427" providerId="ADAL" clId="{FB963B5B-E4B9-2C45-B27D-E67AB49E2131}" dt="2024-01-02T17:36:25.868" v="48"/>
          <ac:picMkLst>
            <pc:docMk/>
            <pc:sldMk cId="3177351671" sldId="260"/>
            <ac:picMk id="12" creationId="{A0E3C214-9D54-02D8-257F-DA5102335CFA}"/>
          </ac:picMkLst>
        </pc:picChg>
        <pc:picChg chg="add del mod">
          <ac:chgData name="Teleri Lamb (2105678)" userId="edac5975-6490-4d72-8407-768ba8bba427" providerId="ADAL" clId="{FB963B5B-E4B9-2C45-B27D-E67AB49E2131}" dt="2023-12-31T14:32:07.144" v="14"/>
          <ac:picMkLst>
            <pc:docMk/>
            <pc:sldMk cId="3177351671" sldId="260"/>
            <ac:picMk id="13" creationId="{86836AA1-BD89-C4F2-70B3-8BF4A566B727}"/>
          </ac:picMkLst>
        </pc:picChg>
        <pc:picChg chg="add del mod">
          <ac:chgData name="Teleri Lamb (2105678)" userId="edac5975-6490-4d72-8407-768ba8bba427" providerId="ADAL" clId="{FB963B5B-E4B9-2C45-B27D-E67AB49E2131}" dt="2023-12-31T14:35:54.717" v="21"/>
          <ac:picMkLst>
            <pc:docMk/>
            <pc:sldMk cId="3177351671" sldId="260"/>
            <ac:picMk id="17" creationId="{D16847CE-F7FB-2F65-930E-C3CA4CA28B65}"/>
          </ac:picMkLst>
        </pc:picChg>
        <pc:picChg chg="add del mod">
          <ac:chgData name="Teleri Lamb (2105678)" userId="edac5975-6490-4d72-8407-768ba8bba427" providerId="ADAL" clId="{FB963B5B-E4B9-2C45-B27D-E67AB49E2131}" dt="2024-01-02T17:35:40.066" v="47"/>
          <ac:picMkLst>
            <pc:docMk/>
            <pc:sldMk cId="3177351671" sldId="260"/>
            <ac:picMk id="22" creationId="{1AD7027D-11D0-87E4-2B9A-4D45E841A020}"/>
          </ac:picMkLst>
        </pc:picChg>
      </pc:sldChg>
      <pc:sldChg chg="addSp delSp modSp modTransition modAnim">
        <pc:chgData name="Teleri Lamb (2105678)" userId="edac5975-6490-4d72-8407-768ba8bba427" providerId="ADAL" clId="{FB963B5B-E4B9-2C45-B27D-E67AB49E2131}" dt="2024-01-02T17:39:26.516" v="54"/>
        <pc:sldMkLst>
          <pc:docMk/>
          <pc:sldMk cId="3868866362" sldId="262"/>
        </pc:sldMkLst>
        <pc:picChg chg="add del mod">
          <ac:chgData name="Teleri Lamb (2105678)" userId="edac5975-6490-4d72-8407-768ba8bba427" providerId="ADAL" clId="{FB963B5B-E4B9-2C45-B27D-E67AB49E2131}" dt="2024-01-02T17:37:22.915" v="51"/>
          <ac:picMkLst>
            <pc:docMk/>
            <pc:sldMk cId="3868866362" sldId="262"/>
            <ac:picMk id="10" creationId="{3C2C878C-174F-C714-1A61-96391DDAB03D}"/>
          </ac:picMkLst>
        </pc:picChg>
        <pc:picChg chg="add del mod">
          <ac:chgData name="Teleri Lamb (2105678)" userId="edac5975-6490-4d72-8407-768ba8bba427" providerId="ADAL" clId="{FB963B5B-E4B9-2C45-B27D-E67AB49E2131}" dt="2024-01-02T17:38:25.638" v="53"/>
          <ac:picMkLst>
            <pc:docMk/>
            <pc:sldMk cId="3868866362" sldId="262"/>
            <ac:picMk id="12" creationId="{B28CBAB8-6E7A-FBD0-626A-3C718D883A54}"/>
          </ac:picMkLst>
        </pc:picChg>
        <pc:picChg chg="add mod">
          <ac:chgData name="Teleri Lamb (2105678)" userId="edac5975-6490-4d72-8407-768ba8bba427" providerId="ADAL" clId="{FB963B5B-E4B9-2C45-B27D-E67AB49E2131}" dt="2024-01-02T17:39:26.516" v="54"/>
          <ac:picMkLst>
            <pc:docMk/>
            <pc:sldMk cId="3868866362" sldId="262"/>
            <ac:picMk id="16" creationId="{8EB1A285-5AA2-912C-892D-25CAE7D31B43}"/>
          </ac:picMkLst>
        </pc:picChg>
      </pc:sldChg>
      <pc:sldChg chg="addSp delSp modSp modTransition modAnim">
        <pc:chgData name="Teleri Lamb (2105678)" userId="edac5975-6490-4d72-8407-768ba8bba427" providerId="ADAL" clId="{FB963B5B-E4B9-2C45-B27D-E67AB49E2131}" dt="2024-01-02T17:41:30.858" v="58"/>
        <pc:sldMkLst>
          <pc:docMk/>
          <pc:sldMk cId="127273862" sldId="263"/>
        </pc:sldMkLst>
        <pc:picChg chg="add del mod">
          <ac:chgData name="Teleri Lamb (2105678)" userId="edac5975-6490-4d72-8407-768ba8bba427" providerId="ADAL" clId="{FB963B5B-E4B9-2C45-B27D-E67AB49E2131}" dt="2023-12-31T14:34:37.228" v="19"/>
          <ac:picMkLst>
            <pc:docMk/>
            <pc:sldMk cId="127273862" sldId="263"/>
            <ac:picMk id="11" creationId="{788A99D4-3942-4650-3C68-79E43A42C920}"/>
          </ac:picMkLst>
        </pc:picChg>
        <pc:picChg chg="add del mod">
          <ac:chgData name="Teleri Lamb (2105678)" userId="edac5975-6490-4d72-8407-768ba8bba427" providerId="ADAL" clId="{FB963B5B-E4B9-2C45-B27D-E67AB49E2131}" dt="2024-01-02T17:39:53.803" v="57"/>
          <ac:picMkLst>
            <pc:docMk/>
            <pc:sldMk cId="127273862" sldId="263"/>
            <ac:picMk id="15" creationId="{01B4415F-63A7-01B2-2DA3-4FA8040E2F4D}"/>
          </ac:picMkLst>
        </pc:picChg>
        <pc:picChg chg="add del mod">
          <ac:chgData name="Teleri Lamb (2105678)" userId="edac5975-6490-4d72-8407-768ba8bba427" providerId="ADAL" clId="{FB963B5B-E4B9-2C45-B27D-E67AB49E2131}" dt="2024-01-02T17:39:43.271" v="55"/>
          <ac:picMkLst>
            <pc:docMk/>
            <pc:sldMk cId="127273862" sldId="263"/>
            <ac:picMk id="18" creationId="{710FAD7D-7D26-1036-2111-B04F55FEC60A}"/>
          </ac:picMkLst>
        </pc:picChg>
        <pc:picChg chg="add mod">
          <ac:chgData name="Teleri Lamb (2105678)" userId="edac5975-6490-4d72-8407-768ba8bba427" providerId="ADAL" clId="{FB963B5B-E4B9-2C45-B27D-E67AB49E2131}" dt="2024-01-02T17:41:30.858" v="58"/>
          <ac:picMkLst>
            <pc:docMk/>
            <pc:sldMk cId="127273862" sldId="263"/>
            <ac:picMk id="20" creationId="{EF519491-D9ED-AAD9-3E04-7931AFD48E32}"/>
          </ac:picMkLst>
        </pc:picChg>
      </pc:sldChg>
      <pc:sldChg chg="addSp delSp modSp modTransition modAnim">
        <pc:chgData name="Teleri Lamb (2105678)" userId="edac5975-6490-4d72-8407-768ba8bba427" providerId="ADAL" clId="{FB963B5B-E4B9-2C45-B27D-E67AB49E2131}" dt="2024-01-02T17:44:18.527" v="70"/>
        <pc:sldMkLst>
          <pc:docMk/>
          <pc:sldMk cId="972458303" sldId="264"/>
        </pc:sldMkLst>
        <pc:picChg chg="add del mod">
          <ac:chgData name="Teleri Lamb (2105678)" userId="edac5975-6490-4d72-8407-768ba8bba427" providerId="ADAL" clId="{FB963B5B-E4B9-2C45-B27D-E67AB49E2131}" dt="2023-12-31T14:38:04.977" v="25"/>
          <ac:picMkLst>
            <pc:docMk/>
            <pc:sldMk cId="972458303" sldId="264"/>
            <ac:picMk id="9" creationId="{0D53B8CF-5FE6-62FE-FF1A-3F337B91372B}"/>
          </ac:picMkLst>
        </pc:picChg>
        <pc:picChg chg="add del mod">
          <ac:chgData name="Teleri Lamb (2105678)" userId="edac5975-6490-4d72-8407-768ba8bba427" providerId="ADAL" clId="{FB963B5B-E4B9-2C45-B27D-E67AB49E2131}" dt="2024-01-02T17:43:32.893" v="65"/>
          <ac:picMkLst>
            <pc:docMk/>
            <pc:sldMk cId="972458303" sldId="264"/>
            <ac:picMk id="16" creationId="{8E65A209-8DF7-AF4E-5F2F-250A6B68262A}"/>
          </ac:picMkLst>
        </pc:picChg>
        <pc:picChg chg="add del mod">
          <ac:chgData name="Teleri Lamb (2105678)" userId="edac5975-6490-4d72-8407-768ba8bba427" providerId="ADAL" clId="{FB963B5B-E4B9-2C45-B27D-E67AB49E2131}" dt="2024-01-02T17:43:47.854" v="67"/>
          <ac:picMkLst>
            <pc:docMk/>
            <pc:sldMk cId="972458303" sldId="264"/>
            <ac:picMk id="18" creationId="{17B3C951-66E6-AD7B-9886-2F893AF85F26}"/>
          </ac:picMkLst>
        </pc:picChg>
        <pc:picChg chg="add del mod">
          <ac:chgData name="Teleri Lamb (2105678)" userId="edac5975-6490-4d72-8407-768ba8bba427" providerId="ADAL" clId="{FB963B5B-E4B9-2C45-B27D-E67AB49E2131}" dt="2024-01-02T17:44:01.238" v="69"/>
          <ac:picMkLst>
            <pc:docMk/>
            <pc:sldMk cId="972458303" sldId="264"/>
            <ac:picMk id="22" creationId="{62755D87-F958-5CF6-F447-A9C41E6BDA97}"/>
          </ac:picMkLst>
        </pc:picChg>
        <pc:picChg chg="add mod">
          <ac:chgData name="Teleri Lamb (2105678)" userId="edac5975-6490-4d72-8407-768ba8bba427" providerId="ADAL" clId="{FB963B5B-E4B9-2C45-B27D-E67AB49E2131}" dt="2024-01-02T17:44:18.527" v="70"/>
          <ac:picMkLst>
            <pc:docMk/>
            <pc:sldMk cId="972458303" sldId="264"/>
            <ac:picMk id="26" creationId="{46335FD1-B7EC-671B-CD91-368CA76CDFDA}"/>
          </ac:picMkLst>
        </pc:picChg>
      </pc:sldChg>
      <pc:sldChg chg="addSp delSp modSp modTransition modAnim">
        <pc:chgData name="Teleri Lamb (2105678)" userId="edac5975-6490-4d72-8407-768ba8bba427" providerId="ADAL" clId="{FB963B5B-E4B9-2C45-B27D-E67AB49E2131}" dt="2024-01-02T17:32:47.509" v="38"/>
        <pc:sldMkLst>
          <pc:docMk/>
          <pc:sldMk cId="2099325789" sldId="265"/>
        </pc:sldMkLst>
        <pc:picChg chg="add del mod">
          <ac:chgData name="Teleri Lamb (2105678)" userId="edac5975-6490-4d72-8407-768ba8bba427" providerId="ADAL" clId="{FB963B5B-E4B9-2C45-B27D-E67AB49E2131}" dt="2023-12-31T14:38:51.028" v="27"/>
          <ac:picMkLst>
            <pc:docMk/>
            <pc:sldMk cId="2099325789" sldId="265"/>
            <ac:picMk id="9" creationId="{B977FA96-060A-A9A9-1490-4594128901AA}"/>
          </ac:picMkLst>
        </pc:picChg>
        <pc:picChg chg="add del mod">
          <ac:chgData name="Teleri Lamb (2105678)" userId="edac5975-6490-4d72-8407-768ba8bba427" providerId="ADAL" clId="{FB963B5B-E4B9-2C45-B27D-E67AB49E2131}" dt="2024-01-02T17:31:53.150" v="37"/>
          <ac:picMkLst>
            <pc:docMk/>
            <pc:sldMk cId="2099325789" sldId="265"/>
            <ac:picMk id="10" creationId="{DF4C9118-B641-5AB4-1B6E-47E979CA3541}"/>
          </ac:picMkLst>
        </pc:picChg>
        <pc:picChg chg="add mod">
          <ac:chgData name="Teleri Lamb (2105678)" userId="edac5975-6490-4d72-8407-768ba8bba427" providerId="ADAL" clId="{FB963B5B-E4B9-2C45-B27D-E67AB49E2131}" dt="2024-01-02T17:32:47.509" v="38"/>
          <ac:picMkLst>
            <pc:docMk/>
            <pc:sldMk cId="2099325789" sldId="265"/>
            <ac:picMk id="14" creationId="{707AA8BC-07A0-F97E-8F02-9B695CBAB817}"/>
          </ac:picMkLst>
        </pc:picChg>
        <pc:picChg chg="add del mod">
          <ac:chgData name="Teleri Lamb (2105678)" userId="edac5975-6490-4d72-8407-768ba8bba427" providerId="ADAL" clId="{FB963B5B-E4B9-2C45-B27D-E67AB49E2131}" dt="2024-01-02T17:31:00.401" v="35"/>
          <ac:picMkLst>
            <pc:docMk/>
            <pc:sldMk cId="2099325789" sldId="265"/>
            <ac:picMk id="17" creationId="{396B55DF-73BC-4BA9-EFF2-723F8D1FA0BD}"/>
          </ac:picMkLst>
        </pc:picChg>
      </pc:sldChg>
      <pc:sldChg chg="addSp delSp modSp modTransition modAnim">
        <pc:chgData name="Teleri Lamb (2105678)" userId="edac5975-6490-4d72-8407-768ba8bba427" providerId="ADAL" clId="{FB963B5B-E4B9-2C45-B27D-E67AB49E2131}" dt="2024-01-02T17:34:05.319" v="42"/>
        <pc:sldMkLst>
          <pc:docMk/>
          <pc:sldMk cId="357638533" sldId="266"/>
        </pc:sldMkLst>
        <pc:picChg chg="add del mod">
          <ac:chgData name="Teleri Lamb (2105678)" userId="edac5975-6490-4d72-8407-768ba8bba427" providerId="ADAL" clId="{FB963B5B-E4B9-2C45-B27D-E67AB49E2131}" dt="2023-12-31T14:30:23.846" v="6"/>
          <ac:picMkLst>
            <pc:docMk/>
            <pc:sldMk cId="357638533" sldId="266"/>
            <ac:picMk id="9" creationId="{DA485674-E4CD-6A81-C460-894340B94528}"/>
          </ac:picMkLst>
        </pc:picChg>
        <pc:picChg chg="add del mod">
          <ac:chgData name="Teleri Lamb (2105678)" userId="edac5975-6490-4d72-8407-768ba8bba427" providerId="ADAL" clId="{FB963B5B-E4B9-2C45-B27D-E67AB49E2131}" dt="2024-01-02T17:33:26.885" v="41"/>
          <ac:picMkLst>
            <pc:docMk/>
            <pc:sldMk cId="357638533" sldId="266"/>
            <ac:picMk id="12" creationId="{4DE4A091-EC12-7179-0CAE-BC2EF67CE706}"/>
          </ac:picMkLst>
        </pc:picChg>
        <pc:picChg chg="add del mod">
          <ac:chgData name="Teleri Lamb (2105678)" userId="edac5975-6490-4d72-8407-768ba8bba427" providerId="ADAL" clId="{FB963B5B-E4B9-2C45-B27D-E67AB49E2131}" dt="2023-12-31T14:39:42.361" v="29"/>
          <ac:picMkLst>
            <pc:docMk/>
            <pc:sldMk cId="357638533" sldId="266"/>
            <ac:picMk id="13" creationId="{930C342A-83B0-FA13-D6EF-F7E25EA93A8B}"/>
          </ac:picMkLst>
        </pc:picChg>
        <pc:picChg chg="add mod">
          <ac:chgData name="Teleri Lamb (2105678)" userId="edac5975-6490-4d72-8407-768ba8bba427" providerId="ADAL" clId="{FB963B5B-E4B9-2C45-B27D-E67AB49E2131}" dt="2024-01-02T17:34:05.319" v="42"/>
          <ac:picMkLst>
            <pc:docMk/>
            <pc:sldMk cId="357638533" sldId="266"/>
            <ac:picMk id="16" creationId="{C2D5F041-C71D-07FD-FC87-94C3351DC3CA}"/>
          </ac:picMkLst>
        </pc:picChg>
        <pc:picChg chg="add del mod">
          <ac:chgData name="Teleri Lamb (2105678)" userId="edac5975-6490-4d72-8407-768ba8bba427" providerId="ADAL" clId="{FB963B5B-E4B9-2C45-B27D-E67AB49E2131}" dt="2024-01-02T17:33:06.058" v="39"/>
          <ac:picMkLst>
            <pc:docMk/>
            <pc:sldMk cId="357638533" sldId="266"/>
            <ac:picMk id="25" creationId="{1ABDD461-DCB2-5CD6-0F32-8301224A2F97}"/>
          </ac:picMkLst>
        </pc:picChg>
      </pc:sldChg>
      <pc:sldChg chg="addSp delSp modSp modTransition modAnim">
        <pc:chgData name="Teleri Lamb (2105678)" userId="edac5975-6490-4d72-8407-768ba8bba427" providerId="ADAL" clId="{FB963B5B-E4B9-2C45-B27D-E67AB49E2131}" dt="2024-01-02T17:35:33.311" v="46"/>
        <pc:sldMkLst>
          <pc:docMk/>
          <pc:sldMk cId="3147790104" sldId="267"/>
        </pc:sldMkLst>
        <pc:picChg chg="add del mod">
          <ac:chgData name="Teleri Lamb (2105678)" userId="edac5975-6490-4d72-8407-768ba8bba427" providerId="ADAL" clId="{FB963B5B-E4B9-2C45-B27D-E67AB49E2131}" dt="2023-12-31T14:31:14.268" v="9"/>
          <ac:picMkLst>
            <pc:docMk/>
            <pc:sldMk cId="3147790104" sldId="267"/>
            <ac:picMk id="11" creationId="{20BF0065-A325-9CCF-CC65-F72BB264CDF5}"/>
          </ac:picMkLst>
        </pc:picChg>
        <pc:picChg chg="add del mod">
          <ac:chgData name="Teleri Lamb (2105678)" userId="edac5975-6490-4d72-8407-768ba8bba427" providerId="ADAL" clId="{FB963B5B-E4B9-2C45-B27D-E67AB49E2131}" dt="2024-01-02T17:34:47.369" v="45"/>
          <ac:picMkLst>
            <pc:docMk/>
            <pc:sldMk cId="3147790104" sldId="267"/>
            <ac:picMk id="12" creationId="{CBA752F3-EEA5-4DDA-F484-8A82A29F1155}"/>
          </ac:picMkLst>
        </pc:picChg>
        <pc:picChg chg="add del mod">
          <ac:chgData name="Teleri Lamb (2105678)" userId="edac5975-6490-4d72-8407-768ba8bba427" providerId="ADAL" clId="{FB963B5B-E4B9-2C45-B27D-E67AB49E2131}" dt="2023-12-31T14:31:24.961" v="11"/>
          <ac:picMkLst>
            <pc:docMk/>
            <pc:sldMk cId="3147790104" sldId="267"/>
            <ac:picMk id="15" creationId="{EB328611-50E4-07D7-1636-0B07D7E47905}"/>
          </ac:picMkLst>
        </pc:picChg>
        <pc:picChg chg="add mod">
          <ac:chgData name="Teleri Lamb (2105678)" userId="edac5975-6490-4d72-8407-768ba8bba427" providerId="ADAL" clId="{FB963B5B-E4B9-2C45-B27D-E67AB49E2131}" dt="2024-01-02T17:35:33.311" v="46"/>
          <ac:picMkLst>
            <pc:docMk/>
            <pc:sldMk cId="3147790104" sldId="267"/>
            <ac:picMk id="16" creationId="{2C22B942-E76C-938D-79E7-59B29C5B6F4A}"/>
          </ac:picMkLst>
        </pc:picChg>
        <pc:picChg chg="add del mod">
          <ac:chgData name="Teleri Lamb (2105678)" userId="edac5975-6490-4d72-8407-768ba8bba427" providerId="ADAL" clId="{FB963B5B-E4B9-2C45-B27D-E67AB49E2131}" dt="2024-01-02T17:34:24.456" v="43"/>
          <ac:picMkLst>
            <pc:docMk/>
            <pc:sldMk cId="3147790104" sldId="267"/>
            <ac:picMk id="19" creationId="{05D2E0D5-C6CE-C7C1-7B81-5BA68254C43E}"/>
          </ac:picMkLst>
        </pc:picChg>
      </pc:sldChg>
      <pc:sldChg chg="addSp delSp modSp modTransition modAnim">
        <pc:chgData name="Teleri Lamb (2105678)" userId="edac5975-6490-4d72-8407-768ba8bba427" providerId="ADAL" clId="{FB963B5B-E4B9-2C45-B27D-E67AB49E2131}" dt="2024-01-02T17:37:14.997" v="50"/>
        <pc:sldMkLst>
          <pc:docMk/>
          <pc:sldMk cId="3609659824" sldId="269"/>
        </pc:sldMkLst>
        <pc:picChg chg="add mod">
          <ac:chgData name="Teleri Lamb (2105678)" userId="edac5975-6490-4d72-8407-768ba8bba427" providerId="ADAL" clId="{FB963B5B-E4B9-2C45-B27D-E67AB49E2131}" dt="2024-01-02T17:37:14.997" v="50"/>
          <ac:picMkLst>
            <pc:docMk/>
            <pc:sldMk cId="3609659824" sldId="269"/>
            <ac:picMk id="9" creationId="{030FBCBE-A662-FE20-B3C5-2D4A699BA066}"/>
          </ac:picMkLst>
        </pc:picChg>
        <pc:picChg chg="add del mod">
          <ac:chgData name="Teleri Lamb (2105678)" userId="edac5975-6490-4d72-8407-768ba8bba427" providerId="ADAL" clId="{FB963B5B-E4B9-2C45-B27D-E67AB49E2131}" dt="2024-01-02T17:36:31.330" v="49"/>
          <ac:picMkLst>
            <pc:docMk/>
            <pc:sldMk cId="3609659824" sldId="269"/>
            <ac:picMk id="10" creationId="{AED1A4E0-FF58-75F5-E6B4-E4CFDD05BD25}"/>
          </ac:picMkLst>
        </pc:picChg>
      </pc:sldChg>
      <pc:sldChg chg="addSp delSp modSp modTransition modAnim">
        <pc:chgData name="Teleri Lamb (2105678)" userId="edac5975-6490-4d72-8407-768ba8bba427" providerId="ADAL" clId="{FB963B5B-E4B9-2C45-B27D-E67AB49E2131}" dt="2024-01-02T17:43:10.411" v="64"/>
        <pc:sldMkLst>
          <pc:docMk/>
          <pc:sldMk cId="411716326" sldId="270"/>
        </pc:sldMkLst>
        <pc:picChg chg="add del mod">
          <ac:chgData name="Teleri Lamb (2105678)" userId="edac5975-6490-4d72-8407-768ba8bba427" providerId="ADAL" clId="{FB963B5B-E4B9-2C45-B27D-E67AB49E2131}" dt="2024-01-02T17:41:34.904" v="59"/>
          <ac:picMkLst>
            <pc:docMk/>
            <pc:sldMk cId="411716326" sldId="270"/>
            <ac:picMk id="13" creationId="{6A177D8D-83EE-F832-718B-F5B75DF62FAB}"/>
          </ac:picMkLst>
        </pc:picChg>
        <pc:picChg chg="add del mod">
          <ac:chgData name="Teleri Lamb (2105678)" userId="edac5975-6490-4d72-8407-768ba8bba427" providerId="ADAL" clId="{FB963B5B-E4B9-2C45-B27D-E67AB49E2131}" dt="2024-01-02T17:41:53.571" v="61"/>
          <ac:picMkLst>
            <pc:docMk/>
            <pc:sldMk cId="411716326" sldId="270"/>
            <ac:picMk id="15" creationId="{A0BDC568-5E88-3E51-4A91-1904BB316AD6}"/>
          </ac:picMkLst>
        </pc:picChg>
        <pc:picChg chg="add del mod">
          <ac:chgData name="Teleri Lamb (2105678)" userId="edac5975-6490-4d72-8407-768ba8bba427" providerId="ADAL" clId="{FB963B5B-E4B9-2C45-B27D-E67AB49E2131}" dt="2024-01-02T17:42:06.954" v="63"/>
          <ac:picMkLst>
            <pc:docMk/>
            <pc:sldMk cId="411716326" sldId="270"/>
            <ac:picMk id="19" creationId="{5A78EA60-3573-6384-DDDE-E80CEF549F17}"/>
          </ac:picMkLst>
        </pc:picChg>
        <pc:picChg chg="add mod">
          <ac:chgData name="Teleri Lamb (2105678)" userId="edac5975-6490-4d72-8407-768ba8bba427" providerId="ADAL" clId="{FB963B5B-E4B9-2C45-B27D-E67AB49E2131}" dt="2024-01-02T17:43:10.411" v="64"/>
          <ac:picMkLst>
            <pc:docMk/>
            <pc:sldMk cId="411716326" sldId="270"/>
            <ac:picMk id="23" creationId="{1064B603-B441-744F-AE40-C6734A9FA6B6}"/>
          </ac:picMkLst>
        </pc:picChg>
      </pc:sldChg>
    </pc:docChg>
  </pc:docChgLst>
  <pc:docChgLst>
    <pc:chgData name="Teleri Lamb (2105678)" userId="S::2105678@student.uwtsd.ac.uk::edac5975-6490-4d72-8407-768ba8bba427" providerId="AD" clId="Web-{68B6C1A0-7DDD-A430-86F4-4F4D11F2FBE2}"/>
    <pc:docChg chg="addSld delSld modSld">
      <pc:chgData name="Teleri Lamb (2105678)" userId="S::2105678@student.uwtsd.ac.uk::edac5975-6490-4d72-8407-768ba8bba427" providerId="AD" clId="Web-{68B6C1A0-7DDD-A430-86F4-4F4D11F2FBE2}" dt="2023-12-22T19:12:37.537" v="461" actId="14100"/>
      <pc:docMkLst>
        <pc:docMk/>
      </pc:docMkLst>
      <pc:sldChg chg="modSp">
        <pc:chgData name="Teleri Lamb (2105678)" userId="S::2105678@student.uwtsd.ac.uk::edac5975-6490-4d72-8407-768ba8bba427" providerId="AD" clId="Web-{68B6C1A0-7DDD-A430-86F4-4F4D11F2FBE2}" dt="2023-12-22T19:12:37.537" v="461" actId="14100"/>
        <pc:sldMkLst>
          <pc:docMk/>
          <pc:sldMk cId="972458303" sldId="264"/>
        </pc:sldMkLst>
        <pc:spChg chg="mod">
          <ac:chgData name="Teleri Lamb (2105678)" userId="S::2105678@student.uwtsd.ac.uk::edac5975-6490-4d72-8407-768ba8bba427" providerId="AD" clId="Web-{68B6C1A0-7DDD-A430-86F4-4F4D11F2FBE2}" dt="2023-12-22T19:12:37.537" v="461" actId="14100"/>
          <ac:spMkLst>
            <pc:docMk/>
            <pc:sldMk cId="972458303" sldId="264"/>
            <ac:spMk id="3" creationId="{47025938-901B-7494-BFED-1AFC3042F5B9}"/>
          </ac:spMkLst>
        </pc:spChg>
      </pc:sldChg>
      <pc:sldChg chg="modSp">
        <pc:chgData name="Teleri Lamb (2105678)" userId="S::2105678@student.uwtsd.ac.uk::edac5975-6490-4d72-8407-768ba8bba427" providerId="AD" clId="Web-{68B6C1A0-7DDD-A430-86F4-4F4D11F2FBE2}" dt="2023-12-22T19:02:12.886" v="340" actId="20577"/>
        <pc:sldMkLst>
          <pc:docMk/>
          <pc:sldMk cId="2099325789" sldId="265"/>
        </pc:sldMkLst>
        <pc:spChg chg="mod">
          <ac:chgData name="Teleri Lamb (2105678)" userId="S::2105678@student.uwtsd.ac.uk::edac5975-6490-4d72-8407-768ba8bba427" providerId="AD" clId="Web-{68B6C1A0-7DDD-A430-86F4-4F4D11F2FBE2}" dt="2023-12-22T19:02:12.886" v="340" actId="20577"/>
          <ac:spMkLst>
            <pc:docMk/>
            <pc:sldMk cId="2099325789" sldId="265"/>
            <ac:spMk id="3" creationId="{65A8D31A-8758-665A-EF7A-D60D04BA6060}"/>
          </ac:spMkLst>
        </pc:spChg>
      </pc:sldChg>
      <pc:sldChg chg="modSp">
        <pc:chgData name="Teleri Lamb (2105678)" userId="S::2105678@student.uwtsd.ac.uk::edac5975-6490-4d72-8407-768ba8bba427" providerId="AD" clId="Web-{68B6C1A0-7DDD-A430-86F4-4F4D11F2FBE2}" dt="2023-12-22T19:11:09.393" v="448" actId="20577"/>
        <pc:sldMkLst>
          <pc:docMk/>
          <pc:sldMk cId="357638533" sldId="266"/>
        </pc:sldMkLst>
        <pc:spChg chg="mod">
          <ac:chgData name="Teleri Lamb (2105678)" userId="S::2105678@student.uwtsd.ac.uk::edac5975-6490-4d72-8407-768ba8bba427" providerId="AD" clId="Web-{68B6C1A0-7DDD-A430-86F4-4F4D11F2FBE2}" dt="2023-12-22T19:11:09.393" v="448" actId="20577"/>
          <ac:spMkLst>
            <pc:docMk/>
            <pc:sldMk cId="357638533" sldId="266"/>
            <ac:spMk id="3" creationId="{5634F6B2-1A86-D406-9E87-908235337572}"/>
          </ac:spMkLst>
        </pc:spChg>
      </pc:sldChg>
      <pc:sldChg chg="new del">
        <pc:chgData name="Teleri Lamb (2105678)" userId="S::2105678@student.uwtsd.ac.uk::edac5975-6490-4d72-8407-768ba8bba427" providerId="AD" clId="Web-{68B6C1A0-7DDD-A430-86F4-4F4D11F2FBE2}" dt="2023-12-20T19:23:31.199" v="1"/>
        <pc:sldMkLst>
          <pc:docMk/>
          <pc:sldMk cId="1631834564"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AF55A4-904E-4560-B33E-2CFDB47212D9}" type="datetimeFigureOut">
              <a:t>1/2/24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EE8F80-D606-49D8-9D0C-66D8B3186455}" type="slidenum">
              <a:t>‹#›</a:t>
            </a:fld>
            <a:endParaRPr lang="en-GB"/>
          </a:p>
        </p:txBody>
      </p:sp>
    </p:spTree>
    <p:extLst>
      <p:ext uri="{BB962C8B-B14F-4D97-AF65-F5344CB8AC3E}">
        <p14:creationId xmlns:p14="http://schemas.microsoft.com/office/powerpoint/2010/main" val="3212471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Hello, my name is Teleri Lamb, and today I'll be discussing M&amp;S and what new business strategy they could use including sustainable principles. </a:t>
            </a:r>
          </a:p>
          <a:p>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t>1</a:t>
            </a:fld>
            <a:endParaRPr lang="en-GB"/>
          </a:p>
        </p:txBody>
      </p:sp>
    </p:spTree>
    <p:extLst>
      <p:ext uri="{BB962C8B-B14F-4D97-AF65-F5344CB8AC3E}">
        <p14:creationId xmlns:p14="http://schemas.microsoft.com/office/powerpoint/2010/main" val="1338721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What is Strategy? Strategy is defined as the journey to achieving specific objectives which have been set. In business context strategy is the master plan for the </a:t>
            </a:r>
            <a:r>
              <a:rPr lang="en-US" err="1">
                <a:cs typeface="Calibri"/>
              </a:rPr>
              <a:t>organisation</a:t>
            </a:r>
            <a:r>
              <a:rPr lang="en-US">
                <a:cs typeface="Calibri"/>
              </a:rPr>
              <a:t> to be successful. Strategy is a long-term diagram that shows the strategic course for the business. </a:t>
            </a:r>
          </a:p>
        </p:txBody>
      </p:sp>
      <p:sp>
        <p:nvSpPr>
          <p:cNvPr id="4" name="Slide Number Placeholder 3"/>
          <p:cNvSpPr>
            <a:spLocks noGrp="1"/>
          </p:cNvSpPr>
          <p:nvPr>
            <p:ph type="sldNum" sz="quarter" idx="5"/>
          </p:nvPr>
        </p:nvSpPr>
        <p:spPr/>
        <p:txBody>
          <a:bodyPr/>
          <a:lstStyle/>
          <a:p>
            <a:fld id="{5CEE8F80-D606-49D8-9D0C-66D8B3186455}" type="slidenum">
              <a:rPr lang="en-GB"/>
              <a:t>2</a:t>
            </a:fld>
            <a:endParaRPr lang="en-GB"/>
          </a:p>
        </p:txBody>
      </p:sp>
    </p:spTree>
    <p:extLst>
      <p:ext uri="{BB962C8B-B14F-4D97-AF65-F5344CB8AC3E}">
        <p14:creationId xmlns:p14="http://schemas.microsoft.com/office/powerpoint/2010/main" val="414577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What is Strategic Management? Strategic Management is the business resources which they use to achieve their goals and objectives. It can be defined by decisions and actions which the manager carries out to positively impact the businesses performance. </a:t>
            </a:r>
            <a:r>
              <a:rPr lang="en-GB"/>
              <a:t>Strategic management, strategic planning, and strategic thinking are interconnected because they all help a business to achieve their corporate goals and identify their needs. </a:t>
            </a:r>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rPr lang="en-GB"/>
              <a:t>3</a:t>
            </a:fld>
            <a:endParaRPr lang="en-GB"/>
          </a:p>
        </p:txBody>
      </p:sp>
    </p:spTree>
    <p:extLst>
      <p:ext uri="{BB962C8B-B14F-4D97-AF65-F5344CB8AC3E}">
        <p14:creationId xmlns:p14="http://schemas.microsoft.com/office/powerpoint/2010/main" val="1441413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M&amp;S is a well-known company in Britain that offers a wide range of goods, including clothing, cosmetics, home goods, and cooking items. Their food, which is served in their cafés and food Halls within the stores, is well regarded for its quality. Since the business began they have been recognised as a family-owned business which offers true value for money.</a:t>
            </a:r>
          </a:p>
        </p:txBody>
      </p:sp>
      <p:sp>
        <p:nvSpPr>
          <p:cNvPr id="4" name="Slide Number Placeholder 3"/>
          <p:cNvSpPr>
            <a:spLocks noGrp="1"/>
          </p:cNvSpPr>
          <p:nvPr>
            <p:ph type="sldNum" sz="quarter" idx="5"/>
          </p:nvPr>
        </p:nvSpPr>
        <p:spPr/>
        <p:txBody>
          <a:bodyPr/>
          <a:lstStyle/>
          <a:p>
            <a:fld id="{5CEE8F80-D606-49D8-9D0C-66D8B3186455}" type="slidenum">
              <a:rPr lang="en-GB"/>
              <a:t>4</a:t>
            </a:fld>
            <a:endParaRPr lang="en-GB"/>
          </a:p>
        </p:txBody>
      </p:sp>
    </p:spTree>
    <p:extLst>
      <p:ext uri="{BB962C8B-B14F-4D97-AF65-F5344CB8AC3E}">
        <p14:creationId xmlns:p14="http://schemas.microsoft.com/office/powerpoint/2010/main" val="4191922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Michael Porter's Strategy is that a strategic decision is one which tries to ensure a business is set apart from their rivals which will last over time. He believes that strategy is to choose a unique and valuable position which are rooted in systems of activities which are highly difficult to match. </a:t>
            </a:r>
          </a:p>
          <a:p>
            <a:r>
              <a:rPr lang="en-US"/>
              <a:t>Michael Porter's strategic perspective differs from those of Henry Mintzberg and Bowman's Clock due to his deliberate approach to strategy. Porter's strategy theorists distinguish themselves by their deliberate frameworks and focus on industry analysis and rivalry, despite the significant contributions of other theorists.</a:t>
            </a:r>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rPr lang="en-GB"/>
              <a:t>5</a:t>
            </a:fld>
            <a:endParaRPr lang="en-GB"/>
          </a:p>
        </p:txBody>
      </p:sp>
    </p:spTree>
    <p:extLst>
      <p:ext uri="{BB962C8B-B14F-4D97-AF65-F5344CB8AC3E}">
        <p14:creationId xmlns:p14="http://schemas.microsoft.com/office/powerpoint/2010/main" val="175018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Mintzberg's managerial theory categorizes ten jobs into interpersonal, informational, and decisional roles, outlining the operational effort required for each function.</a:t>
            </a:r>
          </a:p>
          <a:p>
            <a:r>
              <a:rPr lang="en-US"/>
              <a:t>Henry Mintzberg, a prominent modern company strategy theorist, and Michael Porter, both influential in the field, differentiate their strategies through their focus on emergent strategies.</a:t>
            </a:r>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rPr lang="en-GB"/>
              <a:t>6</a:t>
            </a:fld>
            <a:endParaRPr lang="en-GB"/>
          </a:p>
        </p:txBody>
      </p:sp>
    </p:spTree>
    <p:extLst>
      <p:ext uri="{BB962C8B-B14F-4D97-AF65-F5344CB8AC3E}">
        <p14:creationId xmlns:p14="http://schemas.microsoft.com/office/powerpoint/2010/main" val="3640396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Bowman's Clock Strategy is a market-competing model used by Marks &amp; Spencer, where they aim to provide high-quality products and services at a premium price, aiming for hybrid or differentiation.</a:t>
            </a:r>
          </a:p>
          <a:p>
            <a:r>
              <a:rPr lang="en-US"/>
              <a:t>Bowman's Strategy Clock, Henry Mintzberg's configurations, and Michael Porter's generic strategies are three methods for understanding and developing company strategies, with Mintzberg being more descriptive.</a:t>
            </a:r>
          </a:p>
        </p:txBody>
      </p:sp>
      <p:sp>
        <p:nvSpPr>
          <p:cNvPr id="4" name="Slide Number Placeholder 3"/>
          <p:cNvSpPr>
            <a:spLocks noGrp="1"/>
          </p:cNvSpPr>
          <p:nvPr>
            <p:ph type="sldNum" sz="quarter" idx="5"/>
          </p:nvPr>
        </p:nvSpPr>
        <p:spPr/>
        <p:txBody>
          <a:bodyPr/>
          <a:lstStyle/>
          <a:p>
            <a:fld id="{5CEE8F80-D606-49D8-9D0C-66D8B3186455}" type="slidenum">
              <a:rPr lang="en-GB"/>
              <a:t>7</a:t>
            </a:fld>
            <a:endParaRPr lang="en-GB"/>
          </a:p>
        </p:txBody>
      </p:sp>
    </p:spTree>
    <p:extLst>
      <p:ext uri="{BB962C8B-B14F-4D97-AF65-F5344CB8AC3E}">
        <p14:creationId xmlns:p14="http://schemas.microsoft.com/office/powerpoint/2010/main" val="3790090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M&amp;S's strengths include a diverse product range, strong brand recognition, and efficient supply chain control, enabling it to adapt to changing consumer preferences and weather market fluctuations.</a:t>
            </a:r>
          </a:p>
          <a:p>
            <a:r>
              <a:rPr lang="en-US"/>
              <a:t>Strengthening online capabilities, diversifying product offerings, and addressing operational challenges are crucial for a company to compete in the digital market, reduce reliance on clothing sales, and improve cost-effectiveness and profitability.</a:t>
            </a:r>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rPr lang="en-GB"/>
              <a:t>8</a:t>
            </a:fld>
            <a:endParaRPr lang="en-GB"/>
          </a:p>
        </p:txBody>
      </p:sp>
    </p:spTree>
    <p:extLst>
      <p:ext uri="{BB962C8B-B14F-4D97-AF65-F5344CB8AC3E}">
        <p14:creationId xmlns:p14="http://schemas.microsoft.com/office/powerpoint/2010/main" val="25130643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Opportunities include growing a sustainable and ethical market, investing in digital transformation, and expanding into emerging markets to capitalize on consumer demand, improve customer experiences, and identify growth opportunities.</a:t>
            </a:r>
          </a:p>
          <a:p>
            <a:r>
              <a:rPr lang="en-US"/>
              <a:t>To stay competitive in the retail industry, businesses must prepare for economic downturns, innovate, and develop contingency plans for potential supply chain disruptions.</a:t>
            </a:r>
          </a:p>
          <a:p>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rPr lang="en-GB"/>
              <a:t>9</a:t>
            </a:fld>
            <a:endParaRPr lang="en-GB"/>
          </a:p>
        </p:txBody>
      </p:sp>
    </p:spTree>
    <p:extLst>
      <p:ext uri="{BB962C8B-B14F-4D97-AF65-F5344CB8AC3E}">
        <p14:creationId xmlns:p14="http://schemas.microsoft.com/office/powerpoint/2010/main" val="19487140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stakeholder analysis for M&amp;S is shown in the diagram, with the primary stakeholders being the company's owners, suppliers, employees, and customers. There are also other less important non-directly affecting stakeholders highlighted. Two-axes matrix is used to present the analysis. Customers, suppliers, and the government are examples of external stakeholders; owners and staff are examples of internal stakeholders. Consumers are essential to the prosperity of businesses and economic expansion. </a:t>
            </a:r>
          </a:p>
          <a:p>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rPr lang="en-GB"/>
              <a:t>10</a:t>
            </a:fld>
            <a:endParaRPr lang="en-GB"/>
          </a:p>
        </p:txBody>
      </p:sp>
    </p:spTree>
    <p:extLst>
      <p:ext uri="{BB962C8B-B14F-4D97-AF65-F5344CB8AC3E}">
        <p14:creationId xmlns:p14="http://schemas.microsoft.com/office/powerpoint/2010/main" val="3093263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M&amp;S should focus on employee engagement, reducing single-use plastics, and continuously monitoring and improving its sustainability practices. This includes promoting social responsibility programs, offering sustainable training, reducing packaging, and utilizing stakeholder feedback to keep sustainable practices evolving.</a:t>
            </a:r>
          </a:p>
        </p:txBody>
      </p:sp>
      <p:sp>
        <p:nvSpPr>
          <p:cNvPr id="4" name="Slide Number Placeholder 3"/>
          <p:cNvSpPr>
            <a:spLocks noGrp="1"/>
          </p:cNvSpPr>
          <p:nvPr>
            <p:ph type="sldNum" sz="quarter" idx="5"/>
          </p:nvPr>
        </p:nvSpPr>
        <p:spPr/>
        <p:txBody>
          <a:bodyPr/>
          <a:lstStyle/>
          <a:p>
            <a:fld id="{5CEE8F80-D606-49D8-9D0C-66D8B3186455}" type="slidenum">
              <a:rPr lang="en-GB"/>
              <a:t>11</a:t>
            </a:fld>
            <a:endParaRPr lang="en-GB"/>
          </a:p>
        </p:txBody>
      </p:sp>
    </p:spTree>
    <p:extLst>
      <p:ext uri="{BB962C8B-B14F-4D97-AF65-F5344CB8AC3E}">
        <p14:creationId xmlns:p14="http://schemas.microsoft.com/office/powerpoint/2010/main" val="33536845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Marks &amp; Spencer has made significant strides in sustainability, implementing initiatives like sourcing, circular economy, and community engagement. However, there are opportunities for further improvement, including renewable energy investments and supply chain refinement.</a:t>
            </a:r>
          </a:p>
        </p:txBody>
      </p:sp>
      <p:sp>
        <p:nvSpPr>
          <p:cNvPr id="4" name="Slide Number Placeholder 3"/>
          <p:cNvSpPr>
            <a:spLocks noGrp="1"/>
          </p:cNvSpPr>
          <p:nvPr>
            <p:ph type="sldNum" sz="quarter" idx="5"/>
          </p:nvPr>
        </p:nvSpPr>
        <p:spPr/>
        <p:txBody>
          <a:bodyPr/>
          <a:lstStyle/>
          <a:p>
            <a:fld id="{5CEE8F80-D606-49D8-9D0C-66D8B3186455}" type="slidenum">
              <a:rPr lang="en-GB"/>
              <a:t>12</a:t>
            </a:fld>
            <a:endParaRPr lang="en-GB"/>
          </a:p>
        </p:txBody>
      </p:sp>
    </p:spTree>
    <p:extLst>
      <p:ext uri="{BB962C8B-B14F-4D97-AF65-F5344CB8AC3E}">
        <p14:creationId xmlns:p14="http://schemas.microsoft.com/office/powerpoint/2010/main" val="1909732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1/2/24</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2985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1/2/24</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267930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1/2/24</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1284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1/2/24</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640803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1/2/24</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372149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1/2/24</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186101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1/2/24</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5251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1/2/24</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1140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1/2/24</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5352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1/2/24</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057473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1/2/24</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9307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1/2/24</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653054"/>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hyperlink" Target="https://uk.sagepub.com/sites/default/files/upm-assets/9497_book_item_9497.pdf" TargetMode="External"/><Relationship Id="rId13" Type="http://schemas.openxmlformats.org/officeDocument/2006/relationships/hyperlink" Target="https://www.mindtools.com/a2rq300/bowmans-strategy-clock#:~:text=Bowman%27s%20Strategy%20Clock%20is%20a" TargetMode="External"/><Relationship Id="rId3" Type="http://schemas.openxmlformats.org/officeDocument/2006/relationships/slideLayout" Target="../slideLayouts/slideLayout2.xml"/><Relationship Id="rId7" Type="http://schemas.openxmlformats.org/officeDocument/2006/relationships/hyperlink" Target="https://en.wikipedia.org/wiki/Marks_%26_Spencer" TargetMode="External"/><Relationship Id="rId12" Type="http://schemas.openxmlformats.org/officeDocument/2006/relationships/hyperlink" Target="http://www.mindtools.com"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uk.indeed.com/career-advice/career-development/strategic-management" TargetMode="External"/><Relationship Id="rId11" Type="http://schemas.openxmlformats.org/officeDocument/2006/relationships/hyperlink" Target="https://www.linkedin.com/pulse/what-management-theory-henry-mintzberg-sergei-brovkin#:~:text=Henry%20Mintzberg%20is%20often%20quoted,Mintzberg%20emphasizes%20&#8220;emergent%20strategy" TargetMode="External"/><Relationship Id="rId5" Type="http://schemas.openxmlformats.org/officeDocument/2006/relationships/hyperlink" Target="https://www.imd.org/reflections/business-strategy/#:~:text=In%20essence%2C%20a%20business%20strategy,strategic%20destination%20for%20a%20company" TargetMode="External"/><Relationship Id="rId10" Type="http://schemas.openxmlformats.org/officeDocument/2006/relationships/hyperlink" Target="https://www.meirc.com/articles/the-managers-roles-as-defined-by-henry-mintzberg#:~:text=Mintzberg%27s%20managerial%20theory%20is%20founded,of%20managers%20in%20each%20role" TargetMode="External"/><Relationship Id="rId4" Type="http://schemas.openxmlformats.org/officeDocument/2006/relationships/hyperlink" Target="https://www.mindtools.com/a5aekl4/what-is-strategy" TargetMode="External"/><Relationship Id="rId9" Type="http://schemas.openxmlformats.org/officeDocument/2006/relationships/hyperlink" Target="https://www.forbes.com/sites/karlmoore/2011/03/28/porter-or-mintzberg-whose-view-of-strategy-is-the-most-relevant-today/" TargetMode="External"/><Relationship Id="rId1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B098FE6D-7262-4839-92B0-81ABB0881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8738D26F-8CFD-A5DF-85FA-08E0E550BCE7}"/>
              </a:ext>
            </a:extLst>
          </p:cNvPr>
          <p:cNvPicPr>
            <a:picLocks noChangeAspect="1"/>
          </p:cNvPicPr>
          <p:nvPr/>
        </p:nvPicPr>
        <p:blipFill rotWithShape="1">
          <a:blip r:embed="rId5"/>
          <a:srcRect t="4691" r="-2" b="3588"/>
          <a:stretch/>
        </p:blipFill>
        <p:spPr>
          <a:xfrm>
            <a:off x="20" y="10"/>
            <a:ext cx="12191979" cy="6857988"/>
          </a:xfrm>
          <a:prstGeom prst="rect">
            <a:avLst/>
          </a:prstGeom>
          <a:effectLst>
            <a:outerShdw blurRad="596900" dist="330200" dir="8820000" sx="87000" sy="87000" algn="ctr" rotWithShape="0">
              <a:srgbClr val="000000">
                <a:alpha val="29000"/>
              </a:srgbClr>
            </a:outerShdw>
          </a:effectLst>
        </p:spPr>
      </p:pic>
      <p:sp useBgFill="1">
        <p:nvSpPr>
          <p:cNvPr id="25" name="Rectangle 24">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537879"/>
            <a:ext cx="12192000" cy="2320119"/>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89558" y="4831307"/>
            <a:ext cx="5474257" cy="1815151"/>
          </a:xfrm>
        </p:spPr>
        <p:txBody>
          <a:bodyPr anchor="ctr">
            <a:normAutofit/>
          </a:bodyPr>
          <a:lstStyle/>
          <a:p>
            <a:r>
              <a:rPr lang="en-GB" sz="3600" b="1" i="1" u="sng">
                <a:latin typeface="Calibri"/>
                <a:ea typeface="+mj-lt"/>
                <a:cs typeface="+mj-lt"/>
              </a:rPr>
              <a:t>BMSP6006 Strategies for </a:t>
            </a:r>
            <a:br>
              <a:rPr lang="en-GB" sz="3600" b="1" i="1" u="sng">
                <a:latin typeface="Calibri"/>
                <a:ea typeface="+mj-lt"/>
                <a:cs typeface="+mj-lt"/>
              </a:rPr>
            </a:br>
            <a:r>
              <a:rPr lang="en-GB" sz="3600" b="1" i="1" u="sng">
                <a:latin typeface="Calibri"/>
                <a:ea typeface="+mj-lt"/>
                <a:cs typeface="+mj-lt"/>
              </a:rPr>
              <a:t>Resilience and Prosperity</a:t>
            </a:r>
            <a:br>
              <a:rPr lang="en-GB" sz="3600" b="1" i="1" u="sng">
                <a:latin typeface="Calibri"/>
                <a:ea typeface="+mj-lt"/>
                <a:cs typeface="+mj-lt"/>
              </a:rPr>
            </a:br>
            <a:r>
              <a:rPr lang="en-GB" sz="3600" b="1" i="1" u="sng">
                <a:latin typeface="Calibri"/>
                <a:ea typeface="+mj-lt"/>
                <a:cs typeface="+mj-lt"/>
              </a:rPr>
              <a:t>Assignment 2</a:t>
            </a:r>
            <a:endParaRPr lang="en-US" sz="3600" b="1" i="1">
              <a:latin typeface="Calibri"/>
              <a:cs typeface="Calibri"/>
            </a:endParaRPr>
          </a:p>
        </p:txBody>
      </p:sp>
      <p:sp>
        <p:nvSpPr>
          <p:cNvPr id="3" name="Subtitle 2"/>
          <p:cNvSpPr>
            <a:spLocks noGrp="1"/>
          </p:cNvSpPr>
          <p:nvPr>
            <p:ph type="subTitle" idx="1"/>
          </p:nvPr>
        </p:nvSpPr>
        <p:spPr>
          <a:xfrm>
            <a:off x="6469039" y="4831306"/>
            <a:ext cx="4568128" cy="1815152"/>
          </a:xfrm>
        </p:spPr>
        <p:txBody>
          <a:bodyPr vert="horz" lIns="91440" tIns="45720" rIns="91440" bIns="45720" rtlCol="0" anchor="ctr">
            <a:normAutofit/>
          </a:bodyPr>
          <a:lstStyle/>
          <a:p>
            <a:r>
              <a:rPr lang="en-GB" b="1" i="1" u="sng">
                <a:latin typeface="Calibri"/>
                <a:cs typeface="Calibri"/>
              </a:rPr>
              <a:t>By Teleri Lamb</a:t>
            </a:r>
            <a:endParaRPr lang="en-GB">
              <a:latin typeface="Calibri"/>
              <a:cs typeface="Calibri"/>
            </a:endParaRPr>
          </a:p>
        </p:txBody>
      </p:sp>
      <p:cxnSp>
        <p:nvCxnSpPr>
          <p:cNvPr id="27" name="Straight Connector 26">
            <a:extLst>
              <a:ext uri="{FF2B5EF4-FFF2-40B4-BE49-F238E27FC236}">
                <a16:creationId xmlns:a16="http://schemas.microsoft.com/office/drawing/2014/main" id="{2E6B6C39-3A8E-4EAF-A0CD-4FE0CDFCD7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13981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Audio 5">
            <a:extLst>
              <a:ext uri="{FF2B5EF4-FFF2-40B4-BE49-F238E27FC236}">
                <a16:creationId xmlns:a16="http://schemas.microsoft.com/office/drawing/2014/main" id="{60B7CD57-940A-AD48-640F-001DE858B8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11361"/>
    </mc:Choice>
    <mc:Fallback xmlns="">
      <p:transition spd="slow" advTm="11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177F9-1260-1F68-60D9-1C344515628D}"/>
              </a:ext>
            </a:extLst>
          </p:cNvPr>
          <p:cNvSpPr>
            <a:spLocks noGrp="1"/>
          </p:cNvSpPr>
          <p:nvPr>
            <p:ph type="title"/>
          </p:nvPr>
        </p:nvSpPr>
        <p:spPr/>
        <p:txBody>
          <a:bodyPr/>
          <a:lstStyle/>
          <a:p>
            <a:pPr algn="ctr"/>
            <a:r>
              <a:rPr lang="en-GB" b="1" i="1" u="sng">
                <a:latin typeface="Calibri"/>
                <a:cs typeface="Calibri"/>
              </a:rPr>
              <a:t>What is Strategy?</a:t>
            </a:r>
            <a:endParaRPr lang="en-US" b="1" i="1" u="sng"/>
          </a:p>
        </p:txBody>
      </p:sp>
      <p:sp>
        <p:nvSpPr>
          <p:cNvPr id="3" name="Content Placeholder 2">
            <a:extLst>
              <a:ext uri="{FF2B5EF4-FFF2-40B4-BE49-F238E27FC236}">
                <a16:creationId xmlns:a16="http://schemas.microsoft.com/office/drawing/2014/main" id="{F533366C-D232-BA97-5386-FC19B7B17E5F}"/>
              </a:ext>
            </a:extLst>
          </p:cNvPr>
          <p:cNvSpPr>
            <a:spLocks noGrp="1"/>
          </p:cNvSpPr>
          <p:nvPr>
            <p:ph idx="1"/>
          </p:nvPr>
        </p:nvSpPr>
        <p:spPr/>
        <p:txBody>
          <a:bodyPr vert="horz" lIns="91440" tIns="45720" rIns="91440" bIns="45720" rtlCol="0" anchor="t">
            <a:normAutofit/>
          </a:bodyPr>
          <a:lstStyle/>
          <a:p>
            <a:pPr algn="ctr"/>
            <a:r>
              <a:rPr lang="en-GB" sz="1800">
                <a:latin typeface="Calibri"/>
                <a:ea typeface="+mn-lt"/>
                <a:cs typeface="+mn-lt"/>
              </a:rPr>
              <a:t>'Harvard Business School professor and strategy expert Michael Porter highlights the importance of strategy in defining and communicating an organization's distinctive position and in deciding how to best combine organisational resources, skills, and competencies to gain a competitive edge.' </a:t>
            </a:r>
            <a:r>
              <a:rPr lang="en-GB" sz="1800" b="1">
                <a:solidFill>
                  <a:srgbClr val="FF0000"/>
                </a:solidFill>
                <a:latin typeface="Calibri"/>
                <a:ea typeface="+mn-lt"/>
                <a:cs typeface="+mn-lt"/>
              </a:rPr>
              <a:t>(1)</a:t>
            </a:r>
          </a:p>
          <a:p>
            <a:pPr algn="ctr"/>
            <a:r>
              <a:rPr lang="en-GB" sz="1800">
                <a:latin typeface="Calibri"/>
                <a:cs typeface="Calibri"/>
              </a:rPr>
              <a:t>Strategy is usually defined as the map which guides the journey towards achieving specific set objectives. It requires a lot of thoughtful planning, resource allocation, and adaptability to navigate complex environments and contexts. In business strategy is the master plan for any business organisation. To achieve their strategic objectives, a company's management creates and executes the plan. A </a:t>
            </a:r>
            <a:r>
              <a:rPr lang="en-GB" sz="1800">
                <a:latin typeface="Calibri"/>
                <a:ea typeface="+mn-lt"/>
                <a:cs typeface="+mn-lt"/>
              </a:rPr>
              <a:t>business plan is essentially a long-term diagram that shows the intended strategic course for an organisation. </a:t>
            </a:r>
            <a:r>
              <a:rPr lang="en-GB" sz="1800" b="1">
                <a:solidFill>
                  <a:srgbClr val="FF0000"/>
                </a:solidFill>
                <a:latin typeface="Calibri"/>
                <a:ea typeface="+mn-lt"/>
                <a:cs typeface="+mn-lt"/>
              </a:rPr>
              <a:t>(2)</a:t>
            </a:r>
          </a:p>
          <a:p>
            <a:pPr algn="ctr"/>
            <a:r>
              <a:rPr lang="en-GB" sz="1800">
                <a:latin typeface="Calibri"/>
                <a:cs typeface="Calibri"/>
              </a:rPr>
              <a:t>Overall, strategy is a set business plan for a company to strive to achieve their objectives.</a:t>
            </a:r>
          </a:p>
        </p:txBody>
      </p:sp>
      <p:pic>
        <p:nvPicPr>
          <p:cNvPr id="9" name="Audio 8">
            <a:extLst>
              <a:ext uri="{FF2B5EF4-FFF2-40B4-BE49-F238E27FC236}">
                <a16:creationId xmlns:a16="http://schemas.microsoft.com/office/drawing/2014/main" id="{C0AF2581-5A3F-FDA3-33EE-222AFF46C9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61491244"/>
      </p:ext>
    </p:extLst>
  </p:cSld>
  <p:clrMapOvr>
    <a:masterClrMapping/>
  </p:clrMapOvr>
  <mc:AlternateContent xmlns:mc="http://schemas.openxmlformats.org/markup-compatibility/2006" xmlns:p14="http://schemas.microsoft.com/office/powerpoint/2010/main">
    <mc:Choice Requires="p14">
      <p:transition spd="slow" p14:dur="2000" advTm="19264"/>
    </mc:Choice>
    <mc:Fallback xmlns="">
      <p:transition spd="slow" advTm="19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B7D9B-617F-0A66-687F-7D970BB09D4F}"/>
              </a:ext>
            </a:extLst>
          </p:cNvPr>
          <p:cNvSpPr>
            <a:spLocks noGrp="1"/>
          </p:cNvSpPr>
          <p:nvPr>
            <p:ph type="title"/>
          </p:nvPr>
        </p:nvSpPr>
        <p:spPr/>
        <p:txBody>
          <a:bodyPr/>
          <a:lstStyle/>
          <a:p>
            <a:pPr algn="ctr"/>
            <a:r>
              <a:rPr lang="en-GB" b="1" i="1" u="sng">
                <a:latin typeface="Calibri"/>
                <a:cs typeface="Calibri"/>
              </a:rPr>
              <a:t>What is Strategic Management?</a:t>
            </a:r>
            <a:endParaRPr lang="en-US" b="1" i="1" u="sng">
              <a:latin typeface="Calibri"/>
              <a:cs typeface="Calibri"/>
            </a:endParaRPr>
          </a:p>
        </p:txBody>
      </p:sp>
      <p:sp>
        <p:nvSpPr>
          <p:cNvPr id="3" name="Content Placeholder 2">
            <a:extLst>
              <a:ext uri="{FF2B5EF4-FFF2-40B4-BE49-F238E27FC236}">
                <a16:creationId xmlns:a16="http://schemas.microsoft.com/office/drawing/2014/main" id="{12F6A164-7054-68EC-04A4-40DEF5156D43}"/>
              </a:ext>
            </a:extLst>
          </p:cNvPr>
          <p:cNvSpPr>
            <a:spLocks noGrp="1"/>
          </p:cNvSpPr>
          <p:nvPr>
            <p:ph idx="1"/>
          </p:nvPr>
        </p:nvSpPr>
        <p:spPr/>
        <p:txBody>
          <a:bodyPr vert="horz" lIns="91440" tIns="45720" rIns="91440" bIns="45720" rtlCol="0" anchor="t">
            <a:normAutofit/>
          </a:bodyPr>
          <a:lstStyle/>
          <a:p>
            <a:pPr algn="ctr"/>
            <a:r>
              <a:rPr lang="en-GB" sz="2000">
                <a:latin typeface="Calibri"/>
                <a:ea typeface="+mn-lt"/>
                <a:cs typeface="+mn-lt"/>
              </a:rPr>
              <a:t>Strategic management is the process of allocating an organisation's resources to best achieve its goals and objectives. Strategic management includes goal-setting, plan evaluation, internal structure analysis, competitive analysis, and ensuring that management carries out the plans across the entire organisation.</a:t>
            </a:r>
            <a:endParaRPr lang="en-US" sz="2000">
              <a:latin typeface="Calibri"/>
              <a:cs typeface="Calibri"/>
            </a:endParaRPr>
          </a:p>
          <a:p>
            <a:pPr algn="ctr"/>
            <a:r>
              <a:rPr lang="en-GB" sz="2000">
                <a:latin typeface="Calibri"/>
              </a:rPr>
              <a:t>Strategic Management can also be defined by various decisions and actions which a manager takes to affect a business's performance. </a:t>
            </a:r>
            <a:r>
              <a:rPr lang="en-GB" sz="2000">
                <a:latin typeface="Calibri"/>
                <a:ea typeface="+mn-lt"/>
                <a:cs typeface="+mn-lt"/>
              </a:rPr>
              <a:t>Strategic management, strategic planning, and strategic thinking are interconnected processes that help organizations achieve their objectives by arranging corporate goals and identifying feasible needs. </a:t>
            </a:r>
            <a:r>
              <a:rPr lang="en-GB" sz="2000" b="1">
                <a:solidFill>
                  <a:srgbClr val="FF0000"/>
                </a:solidFill>
                <a:latin typeface="Calibri"/>
                <a:ea typeface="+mn-lt"/>
                <a:cs typeface="+mn-lt"/>
              </a:rPr>
              <a:t>(3)</a:t>
            </a:r>
            <a:endParaRPr lang="en-GB" sz="2000" b="1">
              <a:solidFill>
                <a:srgbClr val="FF0000"/>
              </a:solidFill>
              <a:latin typeface="Calibri"/>
            </a:endParaRPr>
          </a:p>
          <a:p>
            <a:endParaRPr lang="en-GB"/>
          </a:p>
        </p:txBody>
      </p:sp>
      <p:pic>
        <p:nvPicPr>
          <p:cNvPr id="12" name="Audio 11">
            <a:extLst>
              <a:ext uri="{FF2B5EF4-FFF2-40B4-BE49-F238E27FC236}">
                <a16:creationId xmlns:a16="http://schemas.microsoft.com/office/drawing/2014/main" id="{AED373C5-AAF9-16AE-0392-E22B2A97DA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86153720"/>
      </p:ext>
    </p:extLst>
  </p:cSld>
  <p:clrMapOvr>
    <a:masterClrMapping/>
  </p:clrMapOvr>
  <mc:AlternateContent xmlns:mc="http://schemas.openxmlformats.org/markup-compatibility/2006">
    <mc:Choice xmlns:p14="http://schemas.microsoft.com/office/powerpoint/2010/main" Requires="p14">
      <p:transition spd="slow" p14:dur="2000" advTm="32625"/>
    </mc:Choice>
    <mc:Fallback>
      <p:transition spd="slow" advTm="32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D02D-3426-88BA-D33F-105322D47714}"/>
              </a:ext>
            </a:extLst>
          </p:cNvPr>
          <p:cNvSpPr>
            <a:spLocks noGrp="1"/>
          </p:cNvSpPr>
          <p:nvPr>
            <p:ph type="title"/>
          </p:nvPr>
        </p:nvSpPr>
        <p:spPr/>
        <p:txBody>
          <a:bodyPr/>
          <a:lstStyle/>
          <a:p>
            <a:pPr algn="ctr"/>
            <a:r>
              <a:rPr lang="en-GB" b="1" i="1" u="sng">
                <a:latin typeface="Calibri"/>
                <a:cs typeface="Calibri"/>
              </a:rPr>
              <a:t>Overview of M&amp;S</a:t>
            </a:r>
            <a:endParaRPr lang="en-US"/>
          </a:p>
        </p:txBody>
      </p:sp>
      <p:sp>
        <p:nvSpPr>
          <p:cNvPr id="3" name="Content Placeholder 2">
            <a:extLst>
              <a:ext uri="{FF2B5EF4-FFF2-40B4-BE49-F238E27FC236}">
                <a16:creationId xmlns:a16="http://schemas.microsoft.com/office/drawing/2014/main" id="{A1CFEBDB-34AE-DCF5-B1F9-8EFC1EE7FAFA}"/>
              </a:ext>
            </a:extLst>
          </p:cNvPr>
          <p:cNvSpPr>
            <a:spLocks noGrp="1"/>
          </p:cNvSpPr>
          <p:nvPr>
            <p:ph idx="1"/>
          </p:nvPr>
        </p:nvSpPr>
        <p:spPr/>
        <p:txBody>
          <a:bodyPr vert="horz" lIns="91440" tIns="45720" rIns="91440" bIns="45720" rtlCol="0" anchor="t">
            <a:normAutofit/>
          </a:bodyPr>
          <a:lstStyle/>
          <a:p>
            <a:pPr algn="ctr"/>
            <a:r>
              <a:rPr lang="en-GB" sz="2000">
                <a:latin typeface="Calibri"/>
                <a:cs typeface="Calibri"/>
              </a:rPr>
              <a:t>M&amp;S main</a:t>
            </a:r>
            <a:r>
              <a:rPr lang="en-GB" sz="2000">
                <a:ea typeface="+mn-lt"/>
                <a:cs typeface="+mn-lt"/>
              </a:rPr>
              <a:t> office located in Paddington, London, Marks and Spencer plc is a well-known international British retailer that specialises in selling apparel, cosmetics, home goods, and food items. </a:t>
            </a:r>
            <a:r>
              <a:rPr lang="en-GB" sz="2000" b="1">
                <a:solidFill>
                  <a:srgbClr val="FF0000"/>
                </a:solidFill>
                <a:ea typeface="+mn-lt"/>
                <a:cs typeface="+mn-lt"/>
              </a:rPr>
              <a:t>(4)</a:t>
            </a:r>
          </a:p>
          <a:p>
            <a:pPr algn="ctr"/>
            <a:r>
              <a:rPr lang="en-GB" sz="2000">
                <a:ea typeface="+mn-lt"/>
                <a:cs typeface="+mn-lt"/>
              </a:rPr>
              <a:t>They are renowned for providing their patrons with consistently excellent meals and products. </a:t>
            </a:r>
          </a:p>
          <a:p>
            <a:pPr algn="ctr"/>
            <a:r>
              <a:rPr lang="en-GB" sz="2000">
                <a:ea typeface="+mn-lt"/>
                <a:cs typeface="+mn-lt"/>
              </a:rPr>
              <a:t>Since its establishment, M&amp;S has been recognised as a family-owned company that offers true value for the money and outstanding managerial abilities. </a:t>
            </a:r>
            <a:endParaRPr lang="en-GB"/>
          </a:p>
        </p:txBody>
      </p:sp>
      <p:pic>
        <p:nvPicPr>
          <p:cNvPr id="12" name="Audio 11">
            <a:extLst>
              <a:ext uri="{FF2B5EF4-FFF2-40B4-BE49-F238E27FC236}">
                <a16:creationId xmlns:a16="http://schemas.microsoft.com/office/drawing/2014/main" id="{0BEE1685-39D7-AD94-6188-9EC6EFC665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565253803"/>
      </p:ext>
    </p:extLst>
  </p:cSld>
  <p:clrMapOvr>
    <a:masterClrMapping/>
  </p:clrMapOvr>
  <mc:AlternateContent xmlns:mc="http://schemas.openxmlformats.org/markup-compatibility/2006">
    <mc:Choice xmlns:p14="http://schemas.microsoft.com/office/powerpoint/2010/main" Requires="p14">
      <p:transition spd="slow" p14:dur="2000" advTm="33368"/>
    </mc:Choice>
    <mc:Fallback>
      <p:transition spd="slow" advTm="33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FE4B3-F815-002F-5890-77B2EA6D421D}"/>
              </a:ext>
            </a:extLst>
          </p:cNvPr>
          <p:cNvSpPr>
            <a:spLocks noGrp="1"/>
          </p:cNvSpPr>
          <p:nvPr>
            <p:ph type="title"/>
          </p:nvPr>
        </p:nvSpPr>
        <p:spPr/>
        <p:txBody>
          <a:bodyPr/>
          <a:lstStyle/>
          <a:p>
            <a:pPr algn="ctr"/>
            <a:r>
              <a:rPr lang="en-GB" b="1" i="1" u="sng">
                <a:latin typeface="Calibri"/>
                <a:cs typeface="Calibri"/>
              </a:rPr>
              <a:t>Michael Porter Strategy</a:t>
            </a:r>
            <a:endParaRPr lang="en-US"/>
          </a:p>
        </p:txBody>
      </p:sp>
      <p:sp>
        <p:nvSpPr>
          <p:cNvPr id="3" name="Content Placeholder 2">
            <a:extLst>
              <a:ext uri="{FF2B5EF4-FFF2-40B4-BE49-F238E27FC236}">
                <a16:creationId xmlns:a16="http://schemas.microsoft.com/office/drawing/2014/main" id="{65A8D31A-8758-665A-EF7A-D60D04BA6060}"/>
              </a:ext>
            </a:extLst>
          </p:cNvPr>
          <p:cNvSpPr>
            <a:spLocks noGrp="1"/>
          </p:cNvSpPr>
          <p:nvPr>
            <p:ph idx="1"/>
          </p:nvPr>
        </p:nvSpPr>
        <p:spPr/>
        <p:txBody>
          <a:bodyPr vert="horz" lIns="91440" tIns="45720" rIns="91440" bIns="45720" rtlCol="0" anchor="t">
            <a:normAutofit fontScale="92500" lnSpcReduction="20000"/>
          </a:bodyPr>
          <a:lstStyle/>
          <a:p>
            <a:pPr algn="ctr"/>
            <a:r>
              <a:rPr lang="en-GB">
                <a:latin typeface="Calibri"/>
                <a:cs typeface="Calibri"/>
              </a:rPr>
              <a:t>Michael Porter's strategic view is that a strategic decision is one which tries to set an organisation apart from their rivals which will last over a longer period </a:t>
            </a:r>
            <a:r>
              <a:rPr lang="en-GB" b="1">
                <a:solidFill>
                  <a:srgbClr val="FF0000"/>
                </a:solidFill>
                <a:latin typeface="Calibri"/>
                <a:cs typeface="Calibri"/>
              </a:rPr>
              <a:t>(5)</a:t>
            </a:r>
            <a:r>
              <a:rPr lang="en-GB">
                <a:latin typeface="Calibri"/>
                <a:cs typeface="Calibri"/>
              </a:rPr>
              <a:t>. He believed that the importance of strategy is to choose a unique and valuable position which is rooted in systems of activities which are highly difficult to match. </a:t>
            </a:r>
            <a:endParaRPr lang="en-GB" b="1">
              <a:solidFill>
                <a:srgbClr val="FF0000"/>
              </a:solidFill>
              <a:latin typeface="Calibri"/>
              <a:cs typeface="Calibri"/>
            </a:endParaRPr>
          </a:p>
          <a:p>
            <a:pPr algn="ctr"/>
            <a:r>
              <a:rPr lang="en-GB">
                <a:latin typeface="Calibri"/>
                <a:ea typeface="+mn-lt"/>
                <a:cs typeface="+mn-lt"/>
              </a:rPr>
              <a:t>For the simple reason that Mintzberg emphasises emergent strategy, whereas Porter takes a more deliberate approach to strategy, Michael Porter's strategic viewpoint differs from those of other theorists like Bowman's Clock and Henry Mintzberg. </a:t>
            </a:r>
            <a:r>
              <a:rPr lang="en-GB" b="1">
                <a:solidFill>
                  <a:srgbClr val="FF0000"/>
                </a:solidFill>
                <a:latin typeface="Calibri"/>
                <a:ea typeface="+mn-lt"/>
                <a:cs typeface="+mn-lt"/>
              </a:rPr>
              <a:t>(6)</a:t>
            </a:r>
            <a:endParaRPr lang="en-GB" b="1">
              <a:solidFill>
                <a:srgbClr val="FF0000"/>
              </a:solidFill>
              <a:latin typeface="Calibri"/>
              <a:cs typeface="Calibri"/>
            </a:endParaRPr>
          </a:p>
          <a:p>
            <a:pPr algn="ctr"/>
            <a:r>
              <a:rPr lang="en-GB">
                <a:latin typeface="Calibri"/>
                <a:ea typeface="+mn-lt"/>
                <a:cs typeface="+mn-lt"/>
              </a:rPr>
              <a:t>Porter stands out from other strategy theorists because of its deliberate frameworks and emphasis on industry analysis and rivalry, even if other theorists like Mintzberg, Hamel, and Prahalad have made important contributions.</a:t>
            </a:r>
            <a:endParaRPr lang="en-GB">
              <a:latin typeface="Calibri"/>
            </a:endParaRPr>
          </a:p>
          <a:p>
            <a:pPr algn="ctr"/>
            <a:endParaRPr lang="en-GB" b="1">
              <a:solidFill>
                <a:srgbClr val="FF0000"/>
              </a:solidFill>
            </a:endParaRPr>
          </a:p>
          <a:p>
            <a:endParaRPr lang="en-GB"/>
          </a:p>
        </p:txBody>
      </p:sp>
      <p:pic>
        <p:nvPicPr>
          <p:cNvPr id="14" name="Audio 13">
            <a:extLst>
              <a:ext uri="{FF2B5EF4-FFF2-40B4-BE49-F238E27FC236}">
                <a16:creationId xmlns:a16="http://schemas.microsoft.com/office/drawing/2014/main" id="{707AA8BC-07A0-F97E-8F02-9B695CBAB8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99325789"/>
      </p:ext>
    </p:extLst>
  </p:cSld>
  <p:clrMapOvr>
    <a:masterClrMapping/>
  </p:clrMapOvr>
  <mc:AlternateContent xmlns:mc="http://schemas.openxmlformats.org/markup-compatibility/2006">
    <mc:Choice xmlns:p14="http://schemas.microsoft.com/office/powerpoint/2010/main" Requires="p14">
      <p:transition spd="slow" p14:dur="2000" advTm="50439"/>
    </mc:Choice>
    <mc:Fallback>
      <p:transition spd="slow" advTm="50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7BAC1-D4AF-B31A-28E2-F85F887AAE63}"/>
              </a:ext>
            </a:extLst>
          </p:cNvPr>
          <p:cNvSpPr>
            <a:spLocks noGrp="1"/>
          </p:cNvSpPr>
          <p:nvPr>
            <p:ph type="title"/>
          </p:nvPr>
        </p:nvSpPr>
        <p:spPr/>
        <p:txBody>
          <a:bodyPr/>
          <a:lstStyle/>
          <a:p>
            <a:pPr algn="ctr"/>
            <a:r>
              <a:rPr lang="en-GB" b="1" i="1" u="sng">
                <a:latin typeface="Calibri"/>
                <a:cs typeface="Calibri"/>
              </a:rPr>
              <a:t>Henry Mintzberg's Strategy</a:t>
            </a:r>
            <a:endParaRPr lang="en-US"/>
          </a:p>
        </p:txBody>
      </p:sp>
      <p:sp>
        <p:nvSpPr>
          <p:cNvPr id="3" name="Content Placeholder 2">
            <a:extLst>
              <a:ext uri="{FF2B5EF4-FFF2-40B4-BE49-F238E27FC236}">
                <a16:creationId xmlns:a16="http://schemas.microsoft.com/office/drawing/2014/main" id="{5634F6B2-1A86-D406-9E87-908235337572}"/>
              </a:ext>
            </a:extLst>
          </p:cNvPr>
          <p:cNvSpPr>
            <a:spLocks noGrp="1"/>
          </p:cNvSpPr>
          <p:nvPr>
            <p:ph idx="1"/>
          </p:nvPr>
        </p:nvSpPr>
        <p:spPr/>
        <p:txBody>
          <a:bodyPr vert="horz" lIns="91440" tIns="45720" rIns="91440" bIns="45720" rtlCol="0" anchor="t">
            <a:normAutofit/>
          </a:bodyPr>
          <a:lstStyle/>
          <a:p>
            <a:pPr algn="ctr"/>
            <a:r>
              <a:rPr lang="en-GB">
                <a:latin typeface="Calibri"/>
                <a:ea typeface="+mn-lt"/>
                <a:cs typeface="+mn-lt"/>
              </a:rPr>
              <a:t>The ten jobs that managers play are categorised into three primary groups according to Mintzberg's managerial theory: interpersonal, informational, and decisional. Henry Mintzberg also describes the operational effort that managers put into each function. </a:t>
            </a:r>
            <a:r>
              <a:rPr lang="en-GB" b="1">
                <a:solidFill>
                  <a:srgbClr val="FF0000"/>
                </a:solidFill>
                <a:latin typeface="Calibri"/>
                <a:ea typeface="+mn-lt"/>
                <a:cs typeface="+mn-lt"/>
              </a:rPr>
              <a:t>(7)</a:t>
            </a:r>
            <a:endParaRPr lang="en-US" b="1">
              <a:solidFill>
                <a:srgbClr val="FF0000"/>
              </a:solidFill>
              <a:latin typeface="Calibri"/>
              <a:cs typeface="Calibri"/>
            </a:endParaRPr>
          </a:p>
          <a:p>
            <a:pPr algn="ctr"/>
            <a:r>
              <a:rPr lang="en-GB">
                <a:ea typeface="+mn-lt"/>
                <a:cs typeface="+mn-lt"/>
              </a:rPr>
              <a:t>Often cited as one of the most important modern company strategy theorists is Henry Mintzberg. Michael Porter was the other one. Porter used "deliberate strategy," whereas Mintzberg prioritises "emergent strategy." </a:t>
            </a:r>
            <a:r>
              <a:rPr lang="en-GB" b="1">
                <a:solidFill>
                  <a:srgbClr val="FF0000"/>
                </a:solidFill>
                <a:ea typeface="+mn-lt"/>
                <a:cs typeface="+mn-lt"/>
              </a:rPr>
              <a:t>(8) </a:t>
            </a:r>
            <a:r>
              <a:rPr lang="en-GB">
                <a:ea typeface="+mn-lt"/>
                <a:cs typeface="+mn-lt"/>
              </a:rPr>
              <a:t>This is how their strategies differentiate.</a:t>
            </a:r>
            <a:r>
              <a:rPr lang="en-GB" b="1">
                <a:solidFill>
                  <a:srgbClr val="FF0000"/>
                </a:solidFill>
                <a:ea typeface="+mn-lt"/>
                <a:cs typeface="+mn-lt"/>
              </a:rPr>
              <a:t> </a:t>
            </a:r>
          </a:p>
          <a:p>
            <a:endParaRPr lang="en-GB"/>
          </a:p>
        </p:txBody>
      </p:sp>
      <p:pic>
        <p:nvPicPr>
          <p:cNvPr id="16" name="Audio 15">
            <a:extLst>
              <a:ext uri="{FF2B5EF4-FFF2-40B4-BE49-F238E27FC236}">
                <a16:creationId xmlns:a16="http://schemas.microsoft.com/office/drawing/2014/main" id="{C2D5F041-C71D-07FD-FC87-94C3351DC3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57638533"/>
      </p:ext>
    </p:extLst>
  </p:cSld>
  <p:clrMapOvr>
    <a:masterClrMapping/>
  </p:clrMapOvr>
  <mc:AlternateContent xmlns:mc="http://schemas.openxmlformats.org/markup-compatibility/2006">
    <mc:Choice xmlns:p14="http://schemas.microsoft.com/office/powerpoint/2010/main" Requires="p14">
      <p:transition spd="slow" p14:dur="2000" advTm="34223"/>
    </mc:Choice>
    <mc:Fallback>
      <p:transition spd="slow" advTm="34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8A342-C13E-CC6A-0330-44F4FB493B7B}"/>
              </a:ext>
            </a:extLst>
          </p:cNvPr>
          <p:cNvSpPr>
            <a:spLocks noGrp="1"/>
          </p:cNvSpPr>
          <p:nvPr>
            <p:ph type="title"/>
          </p:nvPr>
        </p:nvSpPr>
        <p:spPr/>
        <p:txBody>
          <a:bodyPr/>
          <a:lstStyle/>
          <a:p>
            <a:pPr algn="ctr"/>
            <a:r>
              <a:rPr lang="en-GB" b="1" i="1" u="sng">
                <a:latin typeface="Calibri"/>
                <a:cs typeface="Calibri"/>
              </a:rPr>
              <a:t>Bowmans Clock Strategy</a:t>
            </a:r>
            <a:endParaRPr lang="en-US" b="1" i="1" u="sng">
              <a:latin typeface="Calibri"/>
              <a:cs typeface="Calibri"/>
            </a:endParaRPr>
          </a:p>
        </p:txBody>
      </p:sp>
      <p:sp>
        <p:nvSpPr>
          <p:cNvPr id="3" name="Content Placeholder 2">
            <a:extLst>
              <a:ext uri="{FF2B5EF4-FFF2-40B4-BE49-F238E27FC236}">
                <a16:creationId xmlns:a16="http://schemas.microsoft.com/office/drawing/2014/main" id="{E65C0A83-7775-1F5E-FA48-04065C895D28}"/>
              </a:ext>
            </a:extLst>
          </p:cNvPr>
          <p:cNvSpPr>
            <a:spLocks noGrp="1"/>
          </p:cNvSpPr>
          <p:nvPr>
            <p:ph idx="1"/>
          </p:nvPr>
        </p:nvSpPr>
        <p:spPr>
          <a:xfrm>
            <a:off x="125886" y="2432170"/>
            <a:ext cx="11927131" cy="4193730"/>
          </a:xfrm>
        </p:spPr>
        <p:txBody>
          <a:bodyPr vert="horz" lIns="91440" tIns="45720" rIns="91440" bIns="45720" rtlCol="0" anchor="t">
            <a:normAutofit/>
          </a:bodyPr>
          <a:lstStyle/>
          <a:p>
            <a:pPr algn="ctr"/>
            <a:r>
              <a:rPr lang="en-GB">
                <a:latin typeface="Calibri"/>
                <a:ea typeface="+mn-lt"/>
                <a:cs typeface="+mn-lt"/>
              </a:rPr>
              <a:t>Bowman's Clock Strategy consists of one extremely helpful model to understand how businesses compete in the market is Bowman's Strategy Clock.</a:t>
            </a:r>
            <a:r>
              <a:rPr lang="en-GB" b="1">
                <a:solidFill>
                  <a:srgbClr val="FF0000"/>
                </a:solidFill>
                <a:latin typeface="Calibri"/>
                <a:ea typeface="+mn-lt"/>
                <a:cs typeface="+mn-lt"/>
              </a:rPr>
              <a:t> (9)</a:t>
            </a:r>
            <a:endParaRPr lang="en-US" b="1">
              <a:solidFill>
                <a:srgbClr val="FF0000"/>
              </a:solidFill>
              <a:latin typeface="Calibri"/>
              <a:cs typeface="Calibri"/>
            </a:endParaRPr>
          </a:p>
          <a:p>
            <a:pPr algn="ctr"/>
            <a:r>
              <a:rPr lang="en-GB">
                <a:latin typeface="Calibri"/>
                <a:ea typeface="+mn-lt"/>
                <a:cs typeface="+mn-lt"/>
              </a:rPr>
              <a:t>The Bowman's Clock location of Marks &amp; Spencer historically falls into the "Hybrid" or "Differentiation" category. This means that M&amp;S must provide products and services that are seen as having more value or quality than those of competitors, usually at a premium price. </a:t>
            </a:r>
            <a:endParaRPr lang="en-GB">
              <a:latin typeface="Calibri"/>
            </a:endParaRPr>
          </a:p>
          <a:p>
            <a:pPr algn="ctr"/>
            <a:r>
              <a:rPr lang="en-GB">
                <a:ea typeface="+mn-lt"/>
                <a:cs typeface="+mn-lt"/>
              </a:rPr>
              <a:t>To comprehend and develop company strategies, there are three distinct methods: Bowman's Strategy Clock, Henry Mintzberg's configurations, and Michael Porter's generic strategies. The difference between these strategies are that</a:t>
            </a:r>
            <a:r>
              <a:rPr lang="en-GB">
                <a:latin typeface="Calibri"/>
                <a:ea typeface="+mn-lt"/>
                <a:cs typeface="+mn-lt"/>
              </a:rPr>
              <a:t> Mintzberg's approach to strategy is more descriptive and less prescriptive compared to Porter. </a:t>
            </a:r>
            <a:r>
              <a:rPr lang="en-GB">
                <a:ea typeface="+mn-lt"/>
                <a:cs typeface="+mn-lt"/>
              </a:rPr>
              <a:t>Prescriptive in nature are Porter's generic strategies, which include focus, differentiation, and cost leadership.</a:t>
            </a:r>
            <a:endParaRPr lang="en-GB">
              <a:latin typeface="Calibri"/>
              <a:cs typeface="Calibri"/>
            </a:endParaRPr>
          </a:p>
          <a:p>
            <a:endParaRPr lang="en-GB"/>
          </a:p>
        </p:txBody>
      </p:sp>
      <p:pic>
        <p:nvPicPr>
          <p:cNvPr id="16" name="Audio 15">
            <a:extLst>
              <a:ext uri="{FF2B5EF4-FFF2-40B4-BE49-F238E27FC236}">
                <a16:creationId xmlns:a16="http://schemas.microsoft.com/office/drawing/2014/main" id="{2C22B942-E76C-938D-79E7-59B29C5B6F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47790104"/>
      </p:ext>
    </p:extLst>
  </p:cSld>
  <p:clrMapOvr>
    <a:masterClrMapping/>
  </p:clrMapOvr>
  <mc:AlternateContent xmlns:mc="http://schemas.openxmlformats.org/markup-compatibility/2006">
    <mc:Choice xmlns:p14="http://schemas.microsoft.com/office/powerpoint/2010/main" Requires="p14">
      <p:transition spd="slow" p14:dur="2000" advTm="41919"/>
    </mc:Choice>
    <mc:Fallback>
      <p:transition spd="slow" advTm="41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34625-3E79-9A63-2199-181AC9B1C312}"/>
              </a:ext>
            </a:extLst>
          </p:cNvPr>
          <p:cNvSpPr>
            <a:spLocks noGrp="1"/>
          </p:cNvSpPr>
          <p:nvPr>
            <p:ph type="title"/>
          </p:nvPr>
        </p:nvSpPr>
        <p:spPr>
          <a:xfrm>
            <a:off x="904333" y="212104"/>
            <a:ext cx="10380573" cy="1432273"/>
          </a:xfrm>
        </p:spPr>
        <p:txBody>
          <a:bodyPr/>
          <a:lstStyle/>
          <a:p>
            <a:pPr algn="ctr"/>
            <a:r>
              <a:rPr lang="en-GB" b="1" i="1" u="sng">
                <a:latin typeface="Calibri"/>
                <a:cs typeface="Calibri"/>
              </a:rPr>
              <a:t>SWOT Analysis</a:t>
            </a:r>
            <a:endParaRPr lang="en-US"/>
          </a:p>
        </p:txBody>
      </p:sp>
      <p:sp>
        <p:nvSpPr>
          <p:cNvPr id="3" name="Content Placeholder 2">
            <a:extLst>
              <a:ext uri="{FF2B5EF4-FFF2-40B4-BE49-F238E27FC236}">
                <a16:creationId xmlns:a16="http://schemas.microsoft.com/office/drawing/2014/main" id="{1C23B6AF-1C36-1BBD-80AF-5C8DA029185C}"/>
              </a:ext>
            </a:extLst>
          </p:cNvPr>
          <p:cNvSpPr>
            <a:spLocks noGrp="1"/>
          </p:cNvSpPr>
          <p:nvPr>
            <p:ph idx="1"/>
          </p:nvPr>
        </p:nvSpPr>
        <p:spPr>
          <a:xfrm>
            <a:off x="797405" y="1432527"/>
            <a:ext cx="10307225" cy="5259157"/>
          </a:xfrm>
        </p:spPr>
        <p:txBody>
          <a:bodyPr vert="horz" lIns="91440" tIns="45720" rIns="91440" bIns="45720" rtlCol="0" anchor="t">
            <a:noAutofit/>
          </a:bodyPr>
          <a:lstStyle/>
          <a:p>
            <a:pPr algn="ctr"/>
            <a:r>
              <a:rPr lang="en-GB" sz="2000" b="1" i="1" u="sng">
                <a:ea typeface="+mn-lt"/>
                <a:cs typeface="+mn-lt"/>
              </a:rPr>
              <a:t>Strengths</a:t>
            </a:r>
            <a:endParaRPr lang="en-GB" sz="2000">
              <a:ea typeface="+mn-lt"/>
              <a:cs typeface="+mn-lt"/>
            </a:endParaRPr>
          </a:p>
          <a:p>
            <a:pPr marL="285750" indent="-285750" algn="ctr">
              <a:buFont typeface="Symbol"/>
              <a:buChar char="•"/>
            </a:pPr>
            <a:r>
              <a:rPr lang="en-GB" sz="1100" b="1" u="sng">
                <a:ea typeface="+mn-lt"/>
                <a:cs typeface="+mn-lt"/>
              </a:rPr>
              <a:t>Diverse Product range </a:t>
            </a:r>
            <a:endParaRPr lang="en-GB" sz="1100">
              <a:ea typeface="+mn-lt"/>
              <a:cs typeface="+mn-lt"/>
            </a:endParaRPr>
          </a:p>
          <a:p>
            <a:pPr algn="ctr"/>
            <a:r>
              <a:rPr lang="en-GB" sz="1100">
                <a:ea typeface="+mn-lt"/>
                <a:cs typeface="+mn-lt"/>
              </a:rPr>
              <a:t>A wide product range allows M&amp;S to adapt to changing consumer preferences.</a:t>
            </a:r>
          </a:p>
          <a:p>
            <a:pPr marL="285750" indent="-285750" algn="ctr">
              <a:buFont typeface="Symbol"/>
              <a:buChar char="•"/>
            </a:pPr>
            <a:r>
              <a:rPr lang="en-GB" sz="1100" b="1" u="sng">
                <a:ea typeface="+mn-lt"/>
                <a:cs typeface="+mn-lt"/>
              </a:rPr>
              <a:t>Brand Recognition</a:t>
            </a:r>
            <a:endParaRPr lang="en-GB" sz="1100">
              <a:ea typeface="+mn-lt"/>
              <a:cs typeface="+mn-lt"/>
            </a:endParaRPr>
          </a:p>
          <a:p>
            <a:pPr algn="ctr"/>
            <a:r>
              <a:rPr lang="en-GB" sz="1100">
                <a:ea typeface="+mn-lt"/>
                <a:cs typeface="+mn-lt"/>
              </a:rPr>
              <a:t>Strong brand equity provides a foundation for M&amp;S to weather market fluctuations.</a:t>
            </a:r>
          </a:p>
          <a:p>
            <a:pPr marL="285750" indent="-285750" algn="ctr">
              <a:buFont typeface="Symbol"/>
              <a:buChar char="•"/>
            </a:pPr>
            <a:r>
              <a:rPr lang="en-GB" sz="1100" b="1" u="sng">
                <a:ea typeface="+mn-lt"/>
                <a:cs typeface="+mn-lt"/>
              </a:rPr>
              <a:t>Supply Chain Control</a:t>
            </a:r>
            <a:endParaRPr lang="en-GB" sz="1100">
              <a:ea typeface="+mn-lt"/>
              <a:cs typeface="+mn-lt"/>
            </a:endParaRPr>
          </a:p>
          <a:p>
            <a:pPr algn="ctr"/>
            <a:r>
              <a:rPr lang="en-GB" sz="1100">
                <a:ea typeface="+mn-lt"/>
                <a:cs typeface="+mn-lt"/>
              </a:rPr>
              <a:t>Efficient supply chain operations contribute to cost-effectiveness and customer satisfaction.</a:t>
            </a:r>
          </a:p>
          <a:p>
            <a:pPr algn="ctr"/>
            <a:endParaRPr lang="en-GB" sz="1100">
              <a:ea typeface="+mn-lt"/>
              <a:cs typeface="+mn-lt"/>
            </a:endParaRPr>
          </a:p>
          <a:p>
            <a:pPr algn="ctr"/>
            <a:r>
              <a:rPr lang="en-GB" sz="2000" b="1" i="1" u="sng">
                <a:ea typeface="+mn-lt"/>
                <a:cs typeface="+mn-lt"/>
              </a:rPr>
              <a:t>Weaknesses</a:t>
            </a:r>
            <a:endParaRPr lang="en-GB" sz="2000">
              <a:ea typeface="+mn-lt"/>
              <a:cs typeface="+mn-lt"/>
            </a:endParaRPr>
          </a:p>
          <a:p>
            <a:pPr marL="285750" indent="-285750" algn="ctr">
              <a:buFont typeface="Symbol"/>
              <a:buChar char="•"/>
            </a:pPr>
            <a:r>
              <a:rPr lang="en-GB" sz="1100" b="1" u="sng">
                <a:ea typeface="+mn-lt"/>
                <a:cs typeface="+mn-lt"/>
              </a:rPr>
              <a:t>Limited Online Preference</a:t>
            </a:r>
            <a:endParaRPr lang="en-GB" sz="1100">
              <a:ea typeface="+mn-lt"/>
              <a:cs typeface="+mn-lt"/>
            </a:endParaRPr>
          </a:p>
          <a:p>
            <a:pPr algn="ctr"/>
            <a:r>
              <a:rPr lang="en-GB" sz="1100">
                <a:ea typeface="+mn-lt"/>
                <a:cs typeface="+mn-lt"/>
              </a:rPr>
              <a:t>The need to strengthen online capabilities to compete in the digital market. Investing in e-commerce to tap into the growing online retail sector</a:t>
            </a:r>
          </a:p>
          <a:p>
            <a:pPr marL="285750" indent="-285750" algn="ctr">
              <a:buFont typeface="Symbol"/>
              <a:buChar char="•"/>
            </a:pPr>
            <a:r>
              <a:rPr lang="en-GB" sz="1100" b="1" i="1" u="sng">
                <a:ea typeface="+mn-lt"/>
                <a:cs typeface="+mn-lt"/>
              </a:rPr>
              <a:t>High Dependence on Clothing Sales</a:t>
            </a:r>
            <a:endParaRPr lang="en-GB" sz="1100">
              <a:ea typeface="+mn-lt"/>
              <a:cs typeface="+mn-lt"/>
            </a:endParaRPr>
          </a:p>
          <a:p>
            <a:pPr algn="ctr"/>
            <a:r>
              <a:rPr lang="en-GB" sz="1100">
                <a:ea typeface="+mn-lt"/>
                <a:cs typeface="+mn-lt"/>
              </a:rPr>
              <a:t>Vulnerability to fluctuations in the fashion and clothing industry. Diversifying product offerings to reduce reliance on a specific category.</a:t>
            </a:r>
          </a:p>
          <a:p>
            <a:pPr marL="285750" indent="-285750" algn="ctr">
              <a:buFont typeface="Symbol"/>
              <a:buChar char="•"/>
            </a:pPr>
            <a:r>
              <a:rPr lang="en-GB" sz="1100" b="1" u="sng">
                <a:ea typeface="+mn-lt"/>
                <a:cs typeface="+mn-lt"/>
              </a:rPr>
              <a:t>Operational Challenges</a:t>
            </a:r>
            <a:endParaRPr lang="en-GB" sz="1100">
              <a:ea typeface="+mn-lt"/>
              <a:cs typeface="+mn-lt"/>
            </a:endParaRPr>
          </a:p>
          <a:p>
            <a:pPr algn="ctr"/>
            <a:r>
              <a:rPr lang="en-GB" sz="1100">
                <a:ea typeface="+mn-lt"/>
                <a:cs typeface="+mn-lt"/>
              </a:rPr>
              <a:t>Addressing operational inefficiencies for enhanced adaptability. Streamlining operations to improve cost-effectiveness and profitability.</a:t>
            </a:r>
          </a:p>
          <a:p>
            <a:endParaRPr lang="en-GB" sz="1200">
              <a:ea typeface="+mn-lt"/>
              <a:cs typeface="+mn-lt"/>
            </a:endParaRPr>
          </a:p>
          <a:p>
            <a:endParaRPr lang="en-GB" sz="1200"/>
          </a:p>
          <a:p>
            <a:endParaRPr lang="en-GB"/>
          </a:p>
        </p:txBody>
      </p:sp>
      <p:pic>
        <p:nvPicPr>
          <p:cNvPr id="12" name="Audio 11">
            <a:extLst>
              <a:ext uri="{FF2B5EF4-FFF2-40B4-BE49-F238E27FC236}">
                <a16:creationId xmlns:a16="http://schemas.microsoft.com/office/drawing/2014/main" id="{A0E3C214-9D54-02D8-257F-DA5102335C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77351671"/>
      </p:ext>
    </p:extLst>
  </p:cSld>
  <p:clrMapOvr>
    <a:masterClrMapping/>
  </p:clrMapOvr>
  <mc:AlternateContent xmlns:mc="http://schemas.openxmlformats.org/markup-compatibility/2006">
    <mc:Choice xmlns:p14="http://schemas.microsoft.com/office/powerpoint/2010/main" Requires="p14">
      <p:transition spd="slow" p14:dur="2000" advTm="41785"/>
    </mc:Choice>
    <mc:Fallback>
      <p:transition spd="slow" advTm="41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F8D1E-5DFA-A541-C67C-5A99F2DA4E45}"/>
              </a:ext>
            </a:extLst>
          </p:cNvPr>
          <p:cNvSpPr>
            <a:spLocks noGrp="1"/>
          </p:cNvSpPr>
          <p:nvPr>
            <p:ph idx="1"/>
          </p:nvPr>
        </p:nvSpPr>
        <p:spPr>
          <a:xfrm>
            <a:off x="761799" y="349004"/>
            <a:ext cx="10381205" cy="5662911"/>
          </a:xfrm>
        </p:spPr>
        <p:txBody>
          <a:bodyPr vert="horz" lIns="91440" tIns="45720" rIns="91440" bIns="45720" rtlCol="0" anchor="t">
            <a:normAutofit lnSpcReduction="10000"/>
          </a:bodyPr>
          <a:lstStyle/>
          <a:p>
            <a:pPr algn="ctr"/>
            <a:r>
              <a:rPr lang="en-GB" sz="2000" b="1" i="1" u="sng">
                <a:ea typeface="+mn-lt"/>
                <a:cs typeface="+mn-lt"/>
              </a:rPr>
              <a:t>Opportunities</a:t>
            </a:r>
            <a:endParaRPr lang="en-GB" sz="2000">
              <a:ea typeface="+mn-lt"/>
              <a:cs typeface="+mn-lt"/>
            </a:endParaRPr>
          </a:p>
          <a:p>
            <a:pPr marL="285750" indent="-285750" algn="ctr">
              <a:buFont typeface="Symbol"/>
              <a:buChar char="•"/>
            </a:pPr>
            <a:r>
              <a:rPr lang="en-GB" sz="1200" b="1" u="sng">
                <a:ea typeface="+mn-lt"/>
                <a:cs typeface="+mn-lt"/>
              </a:rPr>
              <a:t>Growing Sustainable and Ethical Market</a:t>
            </a:r>
            <a:endParaRPr lang="en-GB" sz="1200">
              <a:ea typeface="+mn-lt"/>
              <a:cs typeface="+mn-lt"/>
            </a:endParaRPr>
          </a:p>
          <a:p>
            <a:pPr algn="ctr"/>
            <a:r>
              <a:rPr lang="en-GB" sz="1200">
                <a:ea typeface="+mn-lt"/>
                <a:cs typeface="+mn-lt"/>
              </a:rPr>
              <a:t>Capitalizing on the increasing demand for sustainable and ethical products. Expanding sustainable product lines to align with consumer values.</a:t>
            </a:r>
          </a:p>
          <a:p>
            <a:pPr marL="285750" indent="-285750" algn="ctr">
              <a:buFont typeface="Symbol"/>
              <a:buChar char="•"/>
            </a:pPr>
            <a:r>
              <a:rPr lang="en-GB" sz="1200" b="1" u="sng">
                <a:ea typeface="+mn-lt"/>
                <a:cs typeface="+mn-lt"/>
              </a:rPr>
              <a:t>Digital Transformation</a:t>
            </a:r>
            <a:endParaRPr lang="en-GB" sz="1200">
              <a:ea typeface="+mn-lt"/>
              <a:cs typeface="+mn-lt"/>
            </a:endParaRPr>
          </a:p>
          <a:p>
            <a:pPr algn="ctr"/>
            <a:r>
              <a:rPr lang="en-GB" sz="1200">
                <a:ea typeface="+mn-lt"/>
                <a:cs typeface="+mn-lt"/>
              </a:rPr>
              <a:t>Investing in digital capabilities to adapt to changing retail landscapes. Leveraging technology for improved customer experiences and operational efficiency.</a:t>
            </a:r>
          </a:p>
          <a:p>
            <a:pPr marL="285750" indent="-285750" algn="ctr">
              <a:buFont typeface="Symbol"/>
              <a:buChar char="•"/>
            </a:pPr>
            <a:r>
              <a:rPr lang="en-GB" sz="1200" b="1" u="sng">
                <a:ea typeface="+mn-lt"/>
                <a:cs typeface="+mn-lt"/>
              </a:rPr>
              <a:t>Expansion into Emerging Markets</a:t>
            </a:r>
            <a:endParaRPr lang="en-GB" sz="1200">
              <a:ea typeface="+mn-lt"/>
              <a:cs typeface="+mn-lt"/>
            </a:endParaRPr>
          </a:p>
          <a:p>
            <a:pPr algn="ctr"/>
            <a:r>
              <a:rPr lang="en-GB" sz="1200">
                <a:ea typeface="+mn-lt"/>
                <a:cs typeface="+mn-lt"/>
              </a:rPr>
              <a:t>Diversifying into new markets for reduced dependency on mature markets. Identifying growth opportunities in emerging economies.</a:t>
            </a:r>
          </a:p>
          <a:p>
            <a:pPr algn="ctr"/>
            <a:endParaRPr lang="en-GB" sz="1200">
              <a:ea typeface="+mn-lt"/>
              <a:cs typeface="+mn-lt"/>
            </a:endParaRPr>
          </a:p>
          <a:p>
            <a:pPr algn="ctr"/>
            <a:endParaRPr lang="en-GB" sz="1200">
              <a:ea typeface="+mn-lt"/>
              <a:cs typeface="+mn-lt"/>
            </a:endParaRPr>
          </a:p>
          <a:p>
            <a:pPr algn="ctr"/>
            <a:r>
              <a:rPr lang="en-GB" sz="2000" b="1" i="1" u="sng">
                <a:ea typeface="+mn-lt"/>
                <a:cs typeface="+mn-lt"/>
              </a:rPr>
              <a:t>Threats</a:t>
            </a:r>
            <a:endParaRPr lang="en-GB" sz="2000">
              <a:ea typeface="+mn-lt"/>
              <a:cs typeface="+mn-lt"/>
            </a:endParaRPr>
          </a:p>
          <a:p>
            <a:pPr marL="285750" indent="-285750" algn="ctr">
              <a:buFont typeface="Symbol"/>
              <a:buChar char="•"/>
            </a:pPr>
            <a:r>
              <a:rPr lang="en-GB" sz="1200" b="1" u="sng">
                <a:ea typeface="+mn-lt"/>
                <a:cs typeface="+mn-lt"/>
              </a:rPr>
              <a:t>Economic Turndown</a:t>
            </a:r>
            <a:endParaRPr lang="en-GB" sz="1200">
              <a:ea typeface="+mn-lt"/>
              <a:cs typeface="+mn-lt"/>
            </a:endParaRPr>
          </a:p>
          <a:p>
            <a:pPr algn="ctr"/>
            <a:r>
              <a:rPr lang="en-GB" sz="1200">
                <a:ea typeface="+mn-lt"/>
                <a:cs typeface="+mn-lt"/>
              </a:rPr>
              <a:t>Preparing for economic challenges affecting consumer spending. Identifying strategies to maintain sales during economic downturns.</a:t>
            </a:r>
          </a:p>
          <a:p>
            <a:pPr marL="285750" indent="-285750" algn="ctr">
              <a:buFont typeface="Symbol"/>
              <a:buChar char="•"/>
            </a:pPr>
            <a:r>
              <a:rPr lang="en-GB" sz="1200" b="1" u="sng">
                <a:ea typeface="+mn-lt"/>
                <a:cs typeface="+mn-lt"/>
              </a:rPr>
              <a:t>Intense Competition</a:t>
            </a:r>
            <a:endParaRPr lang="en-GB" sz="1200">
              <a:ea typeface="+mn-lt"/>
              <a:cs typeface="+mn-lt"/>
            </a:endParaRPr>
          </a:p>
          <a:p>
            <a:pPr algn="ctr"/>
            <a:r>
              <a:rPr lang="en-GB" sz="1200">
                <a:ea typeface="+mn-lt"/>
                <a:cs typeface="+mn-lt"/>
              </a:rPr>
              <a:t>Continuous innovation to stay competitive in the retail industry. Differentiating through unique offerings and customer experiences.</a:t>
            </a:r>
          </a:p>
          <a:p>
            <a:pPr marL="285750" indent="-285750" algn="ctr">
              <a:buFont typeface="Symbol"/>
              <a:buChar char="•"/>
            </a:pPr>
            <a:r>
              <a:rPr lang="en-GB" sz="1200" b="1" u="sng">
                <a:ea typeface="+mn-lt"/>
                <a:cs typeface="+mn-lt"/>
              </a:rPr>
              <a:t>Supply Chain Disruptions</a:t>
            </a:r>
            <a:endParaRPr lang="en-GB" sz="1200">
              <a:ea typeface="+mn-lt"/>
              <a:cs typeface="+mn-lt"/>
            </a:endParaRPr>
          </a:p>
          <a:p>
            <a:pPr algn="ctr"/>
            <a:r>
              <a:rPr lang="en-GB" sz="1200">
                <a:ea typeface="+mn-lt"/>
                <a:cs typeface="+mn-lt"/>
              </a:rPr>
              <a:t>Developing contingency plans for potential supply chain disruptions. Building resilience by ensuring a robust and flexible supply chain.</a:t>
            </a:r>
          </a:p>
          <a:p>
            <a:pPr algn="ctr"/>
            <a:endParaRPr lang="en-GB" sz="1200"/>
          </a:p>
          <a:p>
            <a:endParaRPr lang="en-GB"/>
          </a:p>
        </p:txBody>
      </p:sp>
      <p:pic>
        <p:nvPicPr>
          <p:cNvPr id="9" name="Audio 8">
            <a:extLst>
              <a:ext uri="{FF2B5EF4-FFF2-40B4-BE49-F238E27FC236}">
                <a16:creationId xmlns:a16="http://schemas.microsoft.com/office/drawing/2014/main" id="{030FBCBE-A662-FE20-B3C5-2D4A699BA0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09659824"/>
      </p:ext>
    </p:extLst>
  </p:cSld>
  <p:clrMapOvr>
    <a:masterClrMapping/>
  </p:clrMapOvr>
  <mc:AlternateContent xmlns:mc="http://schemas.openxmlformats.org/markup-compatibility/2006">
    <mc:Choice xmlns:p14="http://schemas.microsoft.com/office/powerpoint/2010/main" Requires="p14">
      <p:transition spd="slow" p14:dur="2000" advTm="39391"/>
    </mc:Choice>
    <mc:Fallback>
      <p:transition spd="slow" advTm="39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9A84F-A556-8838-C4DB-24D28AB3152A}"/>
              </a:ext>
            </a:extLst>
          </p:cNvPr>
          <p:cNvSpPr>
            <a:spLocks noGrp="1"/>
          </p:cNvSpPr>
          <p:nvPr>
            <p:ph type="title"/>
          </p:nvPr>
        </p:nvSpPr>
        <p:spPr>
          <a:xfrm>
            <a:off x="904333" y="135356"/>
            <a:ext cx="10380573" cy="1432273"/>
          </a:xfrm>
        </p:spPr>
        <p:txBody>
          <a:bodyPr/>
          <a:lstStyle/>
          <a:p>
            <a:pPr algn="ctr"/>
            <a:r>
              <a:rPr lang="en-GB" b="1" i="1" u="sng">
                <a:latin typeface="Calibri"/>
                <a:cs typeface="Calibri"/>
              </a:rPr>
              <a:t>Stakeholder Analysis</a:t>
            </a:r>
            <a:endParaRPr lang="en-US"/>
          </a:p>
        </p:txBody>
      </p:sp>
      <p:sp>
        <p:nvSpPr>
          <p:cNvPr id="3" name="Content Placeholder 2">
            <a:extLst>
              <a:ext uri="{FF2B5EF4-FFF2-40B4-BE49-F238E27FC236}">
                <a16:creationId xmlns:a16="http://schemas.microsoft.com/office/drawing/2014/main" id="{E12AEEF6-01A6-FAED-6885-C4DA09B0DA48}"/>
              </a:ext>
            </a:extLst>
          </p:cNvPr>
          <p:cNvSpPr>
            <a:spLocks noGrp="1"/>
          </p:cNvSpPr>
          <p:nvPr>
            <p:ph idx="1"/>
          </p:nvPr>
        </p:nvSpPr>
        <p:spPr/>
        <p:txBody>
          <a:bodyPr vert="horz" lIns="91440" tIns="45720" rIns="91440" bIns="45720" rtlCol="0" anchor="t">
            <a:normAutofit/>
          </a:bodyPr>
          <a:lstStyle/>
          <a:p>
            <a:br>
              <a:rPr lang="en-US"/>
            </a:br>
            <a:br>
              <a:rPr lang="en-US"/>
            </a:br>
            <a:br>
              <a:rPr lang="en-US"/>
            </a:br>
            <a:endParaRPr lang="en-US"/>
          </a:p>
        </p:txBody>
      </p:sp>
      <p:pic>
        <p:nvPicPr>
          <p:cNvPr id="4" name="Picture 3" descr="A screenshot of a computer&#10;&#10;Description automatically generated">
            <a:extLst>
              <a:ext uri="{FF2B5EF4-FFF2-40B4-BE49-F238E27FC236}">
                <a16:creationId xmlns:a16="http://schemas.microsoft.com/office/drawing/2014/main" id="{87A683A0-0528-F5D6-32CF-AFFEFCD27531}"/>
              </a:ext>
            </a:extLst>
          </p:cNvPr>
          <p:cNvPicPr>
            <a:picLocks noChangeAspect="1"/>
          </p:cNvPicPr>
          <p:nvPr/>
        </p:nvPicPr>
        <p:blipFill>
          <a:blip r:embed="rId5"/>
          <a:stretch>
            <a:fillRect/>
          </a:stretch>
        </p:blipFill>
        <p:spPr>
          <a:xfrm>
            <a:off x="2681040" y="1944541"/>
            <a:ext cx="6539323" cy="4679448"/>
          </a:xfrm>
          <a:prstGeom prst="rect">
            <a:avLst/>
          </a:prstGeom>
        </p:spPr>
      </p:pic>
      <p:pic>
        <p:nvPicPr>
          <p:cNvPr id="16" name="Audio 15">
            <a:extLst>
              <a:ext uri="{FF2B5EF4-FFF2-40B4-BE49-F238E27FC236}">
                <a16:creationId xmlns:a16="http://schemas.microsoft.com/office/drawing/2014/main" id="{8EB1A285-5AA2-912C-892D-25CAE7D31B4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68866362"/>
      </p:ext>
    </p:extLst>
  </p:cSld>
  <p:clrMapOvr>
    <a:masterClrMapping/>
  </p:clrMapOvr>
  <mc:AlternateContent xmlns:mc="http://schemas.openxmlformats.org/markup-compatibility/2006">
    <mc:Choice xmlns:p14="http://schemas.microsoft.com/office/powerpoint/2010/main" Requires="p14">
      <p:transition spd="slow" p14:dur="2000" advTm="55885"/>
    </mc:Choice>
    <mc:Fallback>
      <p:transition spd="slow" advTm="55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50FE5-433D-5303-501F-B7035A7F8541}"/>
              </a:ext>
            </a:extLst>
          </p:cNvPr>
          <p:cNvSpPr>
            <a:spLocks noGrp="1"/>
          </p:cNvSpPr>
          <p:nvPr>
            <p:ph type="title"/>
          </p:nvPr>
        </p:nvSpPr>
        <p:spPr/>
        <p:txBody>
          <a:bodyPr/>
          <a:lstStyle/>
          <a:p>
            <a:pPr algn="ctr"/>
            <a:r>
              <a:rPr lang="en-GB" b="1" i="1" u="sng">
                <a:latin typeface="Calibri"/>
                <a:cs typeface="Calibri"/>
              </a:rPr>
              <a:t>New Strategy Recommendations</a:t>
            </a:r>
            <a:endParaRPr lang="en-US"/>
          </a:p>
        </p:txBody>
      </p:sp>
      <p:sp>
        <p:nvSpPr>
          <p:cNvPr id="3" name="Content Placeholder 2">
            <a:extLst>
              <a:ext uri="{FF2B5EF4-FFF2-40B4-BE49-F238E27FC236}">
                <a16:creationId xmlns:a16="http://schemas.microsoft.com/office/drawing/2014/main" id="{3610E3B0-8E1A-286D-F238-0B18E82B96A7}"/>
              </a:ext>
            </a:extLst>
          </p:cNvPr>
          <p:cNvSpPr>
            <a:spLocks noGrp="1"/>
          </p:cNvSpPr>
          <p:nvPr>
            <p:ph idx="1"/>
          </p:nvPr>
        </p:nvSpPr>
        <p:spPr/>
        <p:txBody>
          <a:bodyPr vert="horz" lIns="91440" tIns="45720" rIns="91440" bIns="45720" rtlCol="0" anchor="t">
            <a:normAutofit lnSpcReduction="10000"/>
          </a:bodyPr>
          <a:lstStyle/>
          <a:p>
            <a:r>
              <a:rPr lang="en-GB">
                <a:latin typeface="Calibri"/>
                <a:cs typeface="Calibri"/>
              </a:rPr>
              <a:t>1.</a:t>
            </a:r>
            <a:r>
              <a:rPr lang="en-GB" sz="2000" b="1" i="1" u="sng">
                <a:latin typeface="Calibri"/>
                <a:ea typeface="+mn-lt"/>
                <a:cs typeface="Calibri"/>
              </a:rPr>
              <a:t>E</a:t>
            </a:r>
            <a:r>
              <a:rPr lang="en-GB" sz="2000" b="1" i="1" u="sng">
                <a:latin typeface="Calibri"/>
                <a:ea typeface="+mn-lt"/>
                <a:cs typeface="+mn-lt"/>
              </a:rPr>
              <a:t>mployee Engagement and Well-being:</a:t>
            </a:r>
            <a:endParaRPr lang="en-GB">
              <a:solidFill>
                <a:srgbClr val="000000"/>
              </a:solidFill>
              <a:ea typeface="+mn-lt"/>
              <a:cs typeface="+mn-lt"/>
            </a:endParaRPr>
          </a:p>
          <a:p>
            <a:pPr algn="ctr"/>
            <a:r>
              <a:rPr lang="en-GB" sz="1600">
                <a:latin typeface="Calibri"/>
                <a:ea typeface="+mn-lt"/>
                <a:cs typeface="+mn-lt"/>
              </a:rPr>
              <a:t>Encourage involvement in social responsibility programmes and offer training on sustainable practices to staff members to cultivate a culture of sustainability. Promote the welfare of your staff and provide fair pay as well.</a:t>
            </a:r>
          </a:p>
          <a:p>
            <a:r>
              <a:rPr lang="en-GB" sz="2000" b="1" i="1" u="sng">
                <a:latin typeface="Calibri"/>
                <a:cs typeface="Calibri"/>
              </a:rPr>
              <a:t>2.</a:t>
            </a:r>
            <a:r>
              <a:rPr lang="en-GB" sz="2000" b="1" i="1" u="sng">
                <a:latin typeface="Calibri"/>
                <a:ea typeface="+mn-lt"/>
                <a:cs typeface="Calibri"/>
              </a:rPr>
              <a:t>R</a:t>
            </a:r>
            <a:r>
              <a:rPr lang="en-GB" sz="2000" b="1" i="1" u="sng">
                <a:latin typeface="Calibri"/>
                <a:ea typeface="+mn-lt"/>
                <a:cs typeface="+mn-lt"/>
              </a:rPr>
              <a:t>educing Single-Use Plastics:</a:t>
            </a:r>
          </a:p>
          <a:p>
            <a:pPr algn="ctr"/>
            <a:r>
              <a:rPr lang="en-GB" sz="1600">
                <a:latin typeface="Calibri"/>
                <a:ea typeface="+mn-lt"/>
                <a:cs typeface="+mn-lt"/>
              </a:rPr>
              <a:t>Put in place measures to cut down on single-use plastics, include promoting recycling programmes, providing reusable alternatives, and reducing packaging. </a:t>
            </a:r>
            <a:endParaRPr lang="en-GB"/>
          </a:p>
          <a:p>
            <a:r>
              <a:rPr lang="en-GB" sz="2000" b="1" i="1" u="sng">
                <a:latin typeface="Calibri"/>
                <a:cs typeface="Calibri"/>
              </a:rPr>
              <a:t>3.</a:t>
            </a:r>
            <a:r>
              <a:rPr lang="en-GB" sz="2000" b="1" i="1" u="sng">
                <a:latin typeface="Calibri"/>
                <a:ea typeface="+mn-lt"/>
                <a:cs typeface="+mn-lt"/>
              </a:rPr>
              <a:t>Continuous Monitoring and Improvement:</a:t>
            </a:r>
          </a:p>
          <a:p>
            <a:pPr lvl="1" algn="ctr"/>
            <a:r>
              <a:rPr lang="en-GB" sz="1600">
                <a:latin typeface="Calibri"/>
                <a:ea typeface="+mn-lt"/>
                <a:cs typeface="+mn-lt"/>
              </a:rPr>
              <a:t>Evaluate sustainability activities on a regular basis, monitor your progress towards your objectives, and adjust your approach, as necessary. Utilise stakeholder feedback to keep sustainable practices evolving.</a:t>
            </a:r>
          </a:p>
          <a:p>
            <a:endParaRPr lang="en-GB">
              <a:latin typeface="Calibri"/>
              <a:cs typeface="Calibri"/>
            </a:endParaRPr>
          </a:p>
        </p:txBody>
      </p:sp>
      <p:pic>
        <p:nvPicPr>
          <p:cNvPr id="20" name="Audio 19">
            <a:extLst>
              <a:ext uri="{FF2B5EF4-FFF2-40B4-BE49-F238E27FC236}">
                <a16:creationId xmlns:a16="http://schemas.microsoft.com/office/drawing/2014/main" id="{EF519491-D9ED-AAD9-3E04-7931AFD48E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7273862"/>
      </p:ext>
    </p:extLst>
  </p:cSld>
  <p:clrMapOvr>
    <a:masterClrMapping/>
  </p:clrMapOvr>
  <mc:AlternateContent xmlns:mc="http://schemas.openxmlformats.org/markup-compatibility/2006">
    <mc:Choice xmlns:p14="http://schemas.microsoft.com/office/powerpoint/2010/main" Requires="p14">
      <p:transition spd="slow" p14:dur="2000" advTm="92996"/>
    </mc:Choice>
    <mc:Fallback>
      <p:transition spd="slow" advTm="92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2315F-3080-67FB-91C7-C51E3C5F641A}"/>
              </a:ext>
            </a:extLst>
          </p:cNvPr>
          <p:cNvSpPr>
            <a:spLocks noGrp="1"/>
          </p:cNvSpPr>
          <p:nvPr>
            <p:ph type="title"/>
          </p:nvPr>
        </p:nvSpPr>
        <p:spPr/>
        <p:txBody>
          <a:bodyPr/>
          <a:lstStyle/>
          <a:p>
            <a:pPr algn="ctr"/>
            <a:r>
              <a:rPr lang="en-GB" b="1" i="1" u="sng">
                <a:latin typeface="Calibri"/>
                <a:cs typeface="Calibri"/>
              </a:rPr>
              <a:t>Conclusion </a:t>
            </a:r>
            <a:endParaRPr lang="en-US" b="1" i="1" u="sng">
              <a:latin typeface="Calibri"/>
              <a:cs typeface="Calibri"/>
            </a:endParaRPr>
          </a:p>
        </p:txBody>
      </p:sp>
      <p:sp>
        <p:nvSpPr>
          <p:cNvPr id="3" name="Content Placeholder 2">
            <a:extLst>
              <a:ext uri="{FF2B5EF4-FFF2-40B4-BE49-F238E27FC236}">
                <a16:creationId xmlns:a16="http://schemas.microsoft.com/office/drawing/2014/main" id="{50240535-61C8-B6E0-B7C4-A3EA42C6CBD6}"/>
              </a:ext>
            </a:extLst>
          </p:cNvPr>
          <p:cNvSpPr>
            <a:spLocks noGrp="1"/>
          </p:cNvSpPr>
          <p:nvPr>
            <p:ph idx="1"/>
          </p:nvPr>
        </p:nvSpPr>
        <p:spPr/>
        <p:txBody>
          <a:bodyPr vert="horz" lIns="91440" tIns="45720" rIns="91440" bIns="45720" rtlCol="0" anchor="t">
            <a:normAutofit lnSpcReduction="10000"/>
          </a:bodyPr>
          <a:lstStyle/>
          <a:p>
            <a:pPr algn="ctr"/>
            <a:r>
              <a:rPr lang="en-GB">
                <a:latin typeface="Calibri"/>
                <a:ea typeface="+mn-lt"/>
                <a:cs typeface="+mn-lt"/>
              </a:rPr>
              <a:t>Marks &amp; Spencer has made significant strides towards sustainability, implementing initiatives like sustainable sourcing, circular economy practices, and community engagement. However, there are opportunities for further improvement, including adopting innovative technologies, investing in renewable energy, and refining supply chain practices to align with global sustainability goals.</a:t>
            </a:r>
          </a:p>
          <a:p>
            <a:pPr algn="ctr"/>
            <a:r>
              <a:rPr lang="en-US">
                <a:latin typeface="Calibri"/>
                <a:ea typeface="+mn-lt"/>
                <a:cs typeface="+mn-lt"/>
              </a:rPr>
              <a:t>M&amp;S's resilience and prosperity in a dynamic landscape are attributed to its diverse product range, globally recognised brand, and commitment to sustainability. The company has adapted to market conditions, resolved operational issues, and maintained competitiveness in the retail sector.</a:t>
            </a:r>
            <a:endParaRPr lang="en-GB">
              <a:latin typeface="Calibri"/>
              <a:ea typeface="+mn-lt"/>
              <a:cs typeface="+mn-lt"/>
            </a:endParaRPr>
          </a:p>
          <a:p>
            <a:pPr algn="ctr"/>
            <a:endParaRPr lang="en-GB">
              <a:latin typeface="Calibri"/>
              <a:cs typeface="Calibri"/>
            </a:endParaRPr>
          </a:p>
        </p:txBody>
      </p:sp>
      <p:pic>
        <p:nvPicPr>
          <p:cNvPr id="23" name="Audio 22">
            <a:extLst>
              <a:ext uri="{FF2B5EF4-FFF2-40B4-BE49-F238E27FC236}">
                <a16:creationId xmlns:a16="http://schemas.microsoft.com/office/drawing/2014/main" id="{1064B603-B441-744F-AE40-C6734A9FA6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1716326"/>
      </p:ext>
    </p:extLst>
  </p:cSld>
  <p:clrMapOvr>
    <a:masterClrMapping/>
  </p:clrMapOvr>
  <mc:AlternateContent xmlns:mc="http://schemas.openxmlformats.org/markup-compatibility/2006">
    <mc:Choice xmlns:p14="http://schemas.microsoft.com/office/powerpoint/2010/main" Requires="p14">
      <p:transition spd="slow" p14:dur="2000" advTm="59339"/>
    </mc:Choice>
    <mc:Fallback>
      <p:transition spd="slow" advTm="59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562C9-3EF7-0715-AFAE-9077CBD19AD6}"/>
              </a:ext>
            </a:extLst>
          </p:cNvPr>
          <p:cNvSpPr>
            <a:spLocks noGrp="1"/>
          </p:cNvSpPr>
          <p:nvPr>
            <p:ph type="title"/>
          </p:nvPr>
        </p:nvSpPr>
        <p:spPr/>
        <p:txBody>
          <a:bodyPr/>
          <a:lstStyle/>
          <a:p>
            <a:pPr algn="ctr"/>
            <a:r>
              <a:rPr lang="en-GB" b="1" i="1" u="sng">
                <a:latin typeface="Calibri"/>
                <a:cs typeface="Calibri"/>
              </a:rPr>
              <a:t>Reference List</a:t>
            </a:r>
            <a:endParaRPr lang="en-US"/>
          </a:p>
        </p:txBody>
      </p:sp>
      <p:sp>
        <p:nvSpPr>
          <p:cNvPr id="3" name="Content Placeholder 2">
            <a:extLst>
              <a:ext uri="{FF2B5EF4-FFF2-40B4-BE49-F238E27FC236}">
                <a16:creationId xmlns:a16="http://schemas.microsoft.com/office/drawing/2014/main" id="{47025938-901B-7494-BFED-1AFC3042F5B9}"/>
              </a:ext>
            </a:extLst>
          </p:cNvPr>
          <p:cNvSpPr>
            <a:spLocks noGrp="1"/>
          </p:cNvSpPr>
          <p:nvPr>
            <p:ph idx="1"/>
          </p:nvPr>
        </p:nvSpPr>
        <p:spPr>
          <a:xfrm>
            <a:off x="728907" y="2454098"/>
            <a:ext cx="10414097" cy="4292406"/>
          </a:xfrm>
        </p:spPr>
        <p:txBody>
          <a:bodyPr vert="horz" lIns="91440" tIns="45720" rIns="91440" bIns="45720" rtlCol="0" anchor="t">
            <a:noAutofit/>
          </a:bodyPr>
          <a:lstStyle/>
          <a:p>
            <a:pPr marL="457200" indent="-457200">
              <a:buAutoNum type="arabicPeriod"/>
            </a:pPr>
            <a:r>
              <a:rPr lang="en-US" sz="1050" i="1">
                <a:latin typeface="Calibri"/>
                <a:ea typeface="+mn-lt"/>
                <a:cs typeface="+mn-lt"/>
              </a:rPr>
              <a:t>Home</a:t>
            </a:r>
            <a:r>
              <a:rPr lang="en-US" sz="1050">
                <a:latin typeface="Calibri"/>
                <a:ea typeface="+mn-lt"/>
                <a:cs typeface="+mn-lt"/>
              </a:rPr>
              <a:t> (no date) </a:t>
            </a:r>
            <a:r>
              <a:rPr lang="en-US" sz="1050" i="1">
                <a:latin typeface="Calibri"/>
                <a:ea typeface="+mn-lt"/>
                <a:cs typeface="+mn-lt"/>
              </a:rPr>
              <a:t>MindTools</a:t>
            </a:r>
            <a:r>
              <a:rPr lang="en-US" sz="1050">
                <a:latin typeface="Calibri"/>
                <a:ea typeface="+mn-lt"/>
                <a:cs typeface="+mn-lt"/>
              </a:rPr>
              <a:t>. Available at: </a:t>
            </a:r>
            <a:r>
              <a:rPr lang="en-US" sz="1050">
                <a:latin typeface="Calibri"/>
                <a:ea typeface="+mn-lt"/>
                <a:cs typeface="+mn-lt"/>
                <a:hlinkClick r:id="rId4"/>
              </a:rPr>
              <a:t>https://www.mindtools.com/a5aekl4/what-is-strategy</a:t>
            </a:r>
            <a:r>
              <a:rPr lang="en-US" sz="1050">
                <a:latin typeface="Calibri"/>
                <a:ea typeface="+mn-lt"/>
                <a:cs typeface="+mn-lt"/>
              </a:rPr>
              <a:t> (Accessed: 13 December 2023). </a:t>
            </a:r>
            <a:endParaRPr lang="en-US" sz="1050">
              <a:latin typeface="Calibri"/>
              <a:cs typeface="Calibri"/>
            </a:endParaRPr>
          </a:p>
          <a:p>
            <a:pPr marL="342900" indent="-342900">
              <a:buAutoNum type="arabicPeriod"/>
            </a:pPr>
            <a:r>
              <a:rPr lang="en-US" sz="1050" i="1">
                <a:latin typeface="Calibri"/>
                <a:ea typeface="+mn-lt"/>
                <a:cs typeface="Arial"/>
              </a:rPr>
              <a:t>What is a business strategy? and how to develop one!</a:t>
            </a:r>
            <a:r>
              <a:rPr lang="en-US" sz="1050">
                <a:latin typeface="Calibri"/>
                <a:ea typeface="+mn-lt"/>
                <a:cs typeface="Arial"/>
              </a:rPr>
              <a:t> (2023) </a:t>
            </a:r>
            <a:r>
              <a:rPr lang="en-US" sz="1050" i="1">
                <a:latin typeface="Calibri"/>
                <a:ea typeface="+mn-lt"/>
                <a:cs typeface="Arial"/>
              </a:rPr>
              <a:t>IMD business school for management and leadership courses</a:t>
            </a:r>
            <a:r>
              <a:rPr lang="en-US" sz="1050">
                <a:latin typeface="Calibri"/>
                <a:ea typeface="+mn-lt"/>
                <a:cs typeface="Arial"/>
              </a:rPr>
              <a:t>. Available at: </a:t>
            </a:r>
            <a:r>
              <a:rPr lang="en-US" sz="1050">
                <a:latin typeface="Calibri"/>
                <a:ea typeface="+mn-lt"/>
                <a:cs typeface="Arial"/>
                <a:hlinkClick r:id="rId5"/>
              </a:rPr>
              <a:t>https://www.imd.org/reflections/business-strategy/#:~:text=In%20essence%2C%20a%20business%20strategy,strategic%20destination%20for%20a%20company</a:t>
            </a:r>
            <a:r>
              <a:rPr lang="en-US" sz="1050">
                <a:latin typeface="Calibri"/>
                <a:ea typeface="+mn-lt"/>
                <a:cs typeface="Arial"/>
              </a:rPr>
              <a:t>. (Accessed: 13 December 2023). </a:t>
            </a:r>
            <a:endParaRPr lang="en-US" sz="1050">
              <a:latin typeface="Calibri"/>
              <a:cs typeface="Arial"/>
            </a:endParaRPr>
          </a:p>
          <a:p>
            <a:pPr marL="457200" indent="-457200">
              <a:buAutoNum type="arabicPeriod"/>
            </a:pPr>
            <a:r>
              <a:rPr lang="en-US" sz="1050">
                <a:latin typeface="Calibri"/>
                <a:ea typeface="+mn-lt"/>
                <a:cs typeface="+mn-lt"/>
              </a:rPr>
              <a:t>(No date) </a:t>
            </a:r>
            <a:r>
              <a:rPr lang="en-US" sz="1050" i="1">
                <a:latin typeface="Calibri"/>
                <a:ea typeface="+mn-lt"/>
                <a:cs typeface="+mn-lt"/>
              </a:rPr>
              <a:t>What is Strategic Management and why is it important?</a:t>
            </a:r>
            <a:r>
              <a:rPr lang="en-US" sz="1050">
                <a:latin typeface="Calibri"/>
                <a:ea typeface="+mn-lt"/>
                <a:cs typeface="+mn-lt"/>
              </a:rPr>
              <a:t> Available at: </a:t>
            </a:r>
            <a:r>
              <a:rPr lang="en-US" sz="1050">
                <a:latin typeface="Calibri"/>
                <a:ea typeface="+mn-lt"/>
                <a:cs typeface="+mn-lt"/>
                <a:hlinkClick r:id="rId6"/>
              </a:rPr>
              <a:t>https://uk.indeed.com/career-advice/career-development/strategic-management</a:t>
            </a:r>
            <a:r>
              <a:rPr lang="en-US" sz="1050">
                <a:latin typeface="Calibri"/>
                <a:ea typeface="+mn-lt"/>
                <a:cs typeface="+mn-lt"/>
              </a:rPr>
              <a:t> (Accessed: 13 December 2023). </a:t>
            </a:r>
            <a:endParaRPr lang="en-US" sz="1050">
              <a:latin typeface="Calibri"/>
              <a:ea typeface="+mn-lt"/>
              <a:cs typeface="Calibri"/>
            </a:endParaRPr>
          </a:p>
          <a:p>
            <a:pPr marL="457200" indent="-457200">
              <a:buAutoNum type="arabicPeriod"/>
            </a:pPr>
            <a:r>
              <a:rPr lang="en-US" sz="1050" i="1">
                <a:ea typeface="+mn-lt"/>
                <a:cs typeface="+mn-lt"/>
              </a:rPr>
              <a:t>Marks &amp; Spencer</a:t>
            </a:r>
            <a:r>
              <a:rPr lang="en-US" sz="1050">
                <a:ea typeface="+mn-lt"/>
                <a:cs typeface="+mn-lt"/>
              </a:rPr>
              <a:t> (2023) </a:t>
            </a:r>
            <a:r>
              <a:rPr lang="en-US" sz="1050" i="1">
                <a:ea typeface="+mn-lt"/>
                <a:cs typeface="+mn-lt"/>
              </a:rPr>
              <a:t>Wikipedia</a:t>
            </a:r>
            <a:r>
              <a:rPr lang="en-US" sz="1050">
                <a:ea typeface="+mn-lt"/>
                <a:cs typeface="+mn-lt"/>
              </a:rPr>
              <a:t>. Available at: </a:t>
            </a:r>
            <a:r>
              <a:rPr lang="en-US" sz="1050">
                <a:ea typeface="+mn-lt"/>
                <a:cs typeface="+mn-lt"/>
                <a:hlinkClick r:id="rId7"/>
              </a:rPr>
              <a:t>https://en.wikipedia.org/wiki/Marks_%26_Spencer</a:t>
            </a:r>
            <a:r>
              <a:rPr lang="en-US" sz="1050">
                <a:ea typeface="+mn-lt"/>
                <a:cs typeface="+mn-lt"/>
              </a:rPr>
              <a:t> (Accessed: 15 December 2023). </a:t>
            </a:r>
            <a:endParaRPr lang="en-US" sz="1050">
              <a:ea typeface="+mn-lt"/>
              <a:cs typeface="Calibri"/>
            </a:endParaRPr>
          </a:p>
          <a:p>
            <a:pPr marL="457200" indent="-457200">
              <a:buAutoNum type="arabicPeriod"/>
            </a:pPr>
            <a:r>
              <a:rPr lang="en-US" sz="1050">
                <a:ea typeface="+mn-lt"/>
                <a:cs typeface="+mn-lt"/>
              </a:rPr>
              <a:t>(No date a) </a:t>
            </a:r>
            <a:r>
              <a:rPr lang="en-US" sz="1050" i="1">
                <a:ea typeface="+mn-lt"/>
                <a:cs typeface="+mn-lt"/>
              </a:rPr>
              <a:t>Different views of strategy - Sage Publications Ltd</a:t>
            </a:r>
            <a:r>
              <a:rPr lang="en-US" sz="1050">
                <a:ea typeface="+mn-lt"/>
                <a:cs typeface="+mn-lt"/>
              </a:rPr>
              <a:t>. Available at: </a:t>
            </a:r>
            <a:r>
              <a:rPr lang="en-US" sz="1050">
                <a:ea typeface="+mn-lt"/>
                <a:cs typeface="+mn-lt"/>
                <a:hlinkClick r:id="rId8"/>
              </a:rPr>
              <a:t>https://uk.sagepub.com/sites/default/files/upm-assets/9497_book_item_9497.pdf</a:t>
            </a:r>
            <a:r>
              <a:rPr lang="en-US" sz="1050">
                <a:ea typeface="+mn-lt"/>
                <a:cs typeface="+mn-lt"/>
              </a:rPr>
              <a:t> (Accessed: 20 December 2023). </a:t>
            </a:r>
            <a:endParaRPr lang="en-US" sz="1050">
              <a:latin typeface="Bierstadt"/>
              <a:cs typeface="Calibri"/>
            </a:endParaRPr>
          </a:p>
          <a:p>
            <a:pPr marL="457200" indent="-457200">
              <a:buAutoNum type="arabicPeriod"/>
            </a:pPr>
            <a:r>
              <a:rPr lang="en-US" sz="1050">
                <a:ea typeface="+mn-lt"/>
                <a:cs typeface="+mn-lt"/>
              </a:rPr>
              <a:t>Moore, K. (2022) </a:t>
            </a:r>
            <a:r>
              <a:rPr lang="en-US" sz="1050" i="1">
                <a:ea typeface="+mn-lt"/>
                <a:cs typeface="+mn-lt"/>
              </a:rPr>
              <a:t>Porter or Mintzberg: Whose view of strategy is the most relevant today?</a:t>
            </a:r>
            <a:r>
              <a:rPr lang="en-US" sz="1050">
                <a:ea typeface="+mn-lt"/>
                <a:cs typeface="+mn-lt"/>
              </a:rPr>
              <a:t>, </a:t>
            </a:r>
            <a:r>
              <a:rPr lang="en-US" sz="1050" i="1">
                <a:ea typeface="+mn-lt"/>
                <a:cs typeface="+mn-lt"/>
              </a:rPr>
              <a:t>Forbes</a:t>
            </a:r>
            <a:r>
              <a:rPr lang="en-US" sz="1050">
                <a:ea typeface="+mn-lt"/>
                <a:cs typeface="+mn-lt"/>
              </a:rPr>
              <a:t>. Available at: </a:t>
            </a:r>
            <a:r>
              <a:rPr lang="en-US" sz="1050">
                <a:ea typeface="+mn-lt"/>
                <a:cs typeface="+mn-lt"/>
                <a:hlinkClick r:id="rId9"/>
              </a:rPr>
              <a:t>https://www.forbes.com/sites/karlmoore/2011/03/28/porter-or-mintzberg-whose-view-of-strategy-is-the-most-relevant-today/</a:t>
            </a:r>
            <a:r>
              <a:rPr lang="en-US" sz="1050">
                <a:ea typeface="+mn-lt"/>
                <a:cs typeface="+mn-lt"/>
              </a:rPr>
              <a:t># (Accessed: 22 December 2023). </a:t>
            </a:r>
            <a:endParaRPr lang="en-US" sz="1050">
              <a:ea typeface="+mn-lt"/>
              <a:cs typeface="Calibri"/>
            </a:endParaRPr>
          </a:p>
          <a:p>
            <a:pPr marL="457200" indent="-457200">
              <a:buAutoNum type="arabicPeriod"/>
            </a:pPr>
            <a:r>
              <a:rPr lang="en-US" sz="1050">
                <a:ea typeface="+mn-lt"/>
                <a:cs typeface="+mn-lt"/>
              </a:rPr>
              <a:t>Consulting, M.T. and (no date) </a:t>
            </a:r>
            <a:r>
              <a:rPr lang="en-US" sz="1050" i="1">
                <a:ea typeface="+mn-lt"/>
                <a:cs typeface="+mn-lt"/>
              </a:rPr>
              <a:t>Articles: The manager’s roles as defined by Henry Mintzberg</a:t>
            </a:r>
            <a:r>
              <a:rPr lang="en-US" sz="1050">
                <a:ea typeface="+mn-lt"/>
                <a:cs typeface="+mn-lt"/>
              </a:rPr>
              <a:t>, </a:t>
            </a:r>
            <a:r>
              <a:rPr lang="en-US" sz="1050" i="1" err="1">
                <a:ea typeface="+mn-lt"/>
                <a:cs typeface="+mn-lt"/>
              </a:rPr>
              <a:t>Meirc</a:t>
            </a:r>
            <a:r>
              <a:rPr lang="en-US" sz="1050" i="1">
                <a:ea typeface="+mn-lt"/>
                <a:cs typeface="+mn-lt"/>
              </a:rPr>
              <a:t> Training &amp; Consulting</a:t>
            </a:r>
            <a:r>
              <a:rPr lang="en-US" sz="1050">
                <a:ea typeface="+mn-lt"/>
                <a:cs typeface="+mn-lt"/>
              </a:rPr>
              <a:t>. Available at: </a:t>
            </a:r>
            <a:r>
              <a:rPr lang="en-US" sz="1050">
                <a:ea typeface="+mn-lt"/>
                <a:cs typeface="+mn-lt"/>
                <a:hlinkClick r:id="rId10"/>
              </a:rPr>
              <a:t>https://www.meirc.com/articles/the-managers-roles-as-defined-by-henry-mintzberg#:~:text=Mintzberg%27s%20managerial%20theory%20is%20founded,of%20managers%20in%20each%20role</a:t>
            </a:r>
            <a:r>
              <a:rPr lang="en-US" sz="1050">
                <a:ea typeface="+mn-lt"/>
                <a:cs typeface="+mn-lt"/>
              </a:rPr>
              <a:t>. (Accessed: 22 December 2023). </a:t>
            </a:r>
            <a:endParaRPr lang="en-US" sz="1050">
              <a:ea typeface="+mn-lt"/>
              <a:cs typeface="Calibri"/>
            </a:endParaRPr>
          </a:p>
          <a:p>
            <a:pPr marL="457200" indent="-457200">
              <a:buAutoNum type="arabicPeriod"/>
            </a:pPr>
            <a:r>
              <a:rPr lang="en-US" sz="1050" err="1">
                <a:ea typeface="+mn-lt"/>
                <a:cs typeface="+mn-lt"/>
              </a:rPr>
              <a:t>Brovkin</a:t>
            </a:r>
            <a:r>
              <a:rPr lang="en-US" sz="1050">
                <a:ea typeface="+mn-lt"/>
                <a:cs typeface="+mn-lt"/>
              </a:rPr>
              <a:t>, S. (2018) </a:t>
            </a:r>
            <a:r>
              <a:rPr lang="en-US" sz="1050" i="1">
                <a:ea typeface="+mn-lt"/>
                <a:cs typeface="+mn-lt"/>
              </a:rPr>
              <a:t>What is the management theory of Henry Mintzberg?</a:t>
            </a:r>
            <a:r>
              <a:rPr lang="en-US" sz="1050">
                <a:ea typeface="+mn-lt"/>
                <a:cs typeface="+mn-lt"/>
              </a:rPr>
              <a:t>, </a:t>
            </a:r>
            <a:r>
              <a:rPr lang="en-US" sz="1050" i="1">
                <a:ea typeface="+mn-lt"/>
                <a:cs typeface="+mn-lt"/>
              </a:rPr>
              <a:t>LinkedIn</a:t>
            </a:r>
            <a:r>
              <a:rPr lang="en-US" sz="1050">
                <a:ea typeface="+mn-lt"/>
                <a:cs typeface="+mn-lt"/>
              </a:rPr>
              <a:t>. Available at: </a:t>
            </a:r>
            <a:r>
              <a:rPr lang="en-US" sz="1050">
                <a:ea typeface="+mn-lt"/>
                <a:cs typeface="+mn-lt"/>
                <a:hlinkClick r:id="rId11"/>
              </a:rPr>
              <a:t>https://www.linkedin.com/pulse/what-management-theory-henry-mintzberg-sergei-brovkin#:~:text=Henry%20Mintzberg%20is%20often%20quoted,Mintzberg%20emphasizes%20“emergent%20strategy</a:t>
            </a:r>
            <a:r>
              <a:rPr lang="en-US" sz="1050">
                <a:ea typeface="+mn-lt"/>
                <a:cs typeface="+mn-lt"/>
              </a:rPr>
              <a:t>.” (Accessed: 22 December 2023). </a:t>
            </a:r>
            <a:endParaRPr lang="en-US" sz="1200">
              <a:latin typeface="Bierstadt"/>
              <a:cs typeface="Calibri"/>
            </a:endParaRPr>
          </a:p>
          <a:p>
            <a:pPr marL="457200" indent="-457200">
              <a:buAutoNum type="arabicPeriod"/>
            </a:pPr>
            <a:r>
              <a:rPr lang="en-US" sz="1200">
                <a:latin typeface="Times New Roman"/>
                <a:cs typeface="Times New Roman"/>
                <a:hlinkClick r:id="rId12"/>
              </a:rPr>
              <a:t>www.mindtools.com</a:t>
            </a:r>
            <a:r>
              <a:rPr lang="en-US" sz="1200">
                <a:latin typeface="Times New Roman"/>
                <a:cs typeface="Times New Roman"/>
              </a:rPr>
              <a:t>. (n.d.). </a:t>
            </a:r>
            <a:r>
              <a:rPr lang="en-US" sz="1200" i="1">
                <a:latin typeface="Times New Roman"/>
                <a:cs typeface="Times New Roman"/>
              </a:rPr>
              <a:t>MindTools | Home</a:t>
            </a:r>
            <a:r>
              <a:rPr lang="en-US" sz="1200">
                <a:latin typeface="Times New Roman"/>
                <a:cs typeface="Times New Roman"/>
              </a:rPr>
              <a:t>. [online] Available at: </a:t>
            </a:r>
            <a:r>
              <a:rPr lang="en-US" sz="1200">
                <a:latin typeface="Times New Roman"/>
                <a:cs typeface="Times New Roman"/>
                <a:hlinkClick r:id="rId13"/>
              </a:rPr>
              <a:t>https://www.mindtools.com/a2rq300/bowmans-strategy-clock#:~:text=Bowman%27s%20Strategy%20Clock%20is%20a</a:t>
            </a:r>
            <a:r>
              <a:rPr lang="en-US" sz="1200">
                <a:latin typeface="Times New Roman"/>
                <a:cs typeface="Times New Roman"/>
              </a:rPr>
              <a:t> [Accessed 28 Dec. 2023].</a:t>
            </a:r>
            <a:endParaRPr lang="en-US" sz="1200">
              <a:latin typeface="Bierstadt"/>
              <a:cs typeface="Calibri"/>
            </a:endParaRPr>
          </a:p>
          <a:p>
            <a:pPr marL="457200" indent="-457200">
              <a:buAutoNum type="arabicPeriod"/>
            </a:pPr>
            <a:endParaRPr lang="en-US" sz="1200">
              <a:latin typeface="Bierstadt"/>
              <a:cs typeface="Calibri"/>
            </a:endParaRPr>
          </a:p>
          <a:p>
            <a:pPr marL="457200" indent="-457200">
              <a:buAutoNum type="arabicPeriod"/>
            </a:pPr>
            <a:endParaRPr lang="en-US" sz="1200">
              <a:latin typeface="Bierstadt"/>
              <a:cs typeface="Calibri"/>
            </a:endParaRPr>
          </a:p>
          <a:p>
            <a:pPr marL="457200" indent="-457200">
              <a:buAutoNum type="arabicPeriod"/>
            </a:pPr>
            <a:endParaRPr lang="en-US" sz="1200">
              <a:latin typeface="Bierstadt"/>
              <a:cs typeface="Calibri"/>
            </a:endParaRPr>
          </a:p>
          <a:p>
            <a:pPr marL="457200" indent="-457200">
              <a:buAutoNum type="arabicPeriod"/>
            </a:pPr>
            <a:endParaRPr lang="en-US" sz="1200">
              <a:latin typeface="Bierstadt"/>
              <a:cs typeface="Calibri"/>
            </a:endParaRPr>
          </a:p>
          <a:p>
            <a:pPr marL="457200" indent="-457200">
              <a:buAutoNum type="arabicPeriod"/>
            </a:pPr>
            <a:endParaRPr lang="en-US" sz="1200">
              <a:latin typeface="Calibri"/>
              <a:cs typeface="Calibri"/>
            </a:endParaRPr>
          </a:p>
          <a:p>
            <a:pPr marL="457200" indent="-457200">
              <a:buAutoNum type="arabicPeriod"/>
            </a:pPr>
            <a:endParaRPr lang="en-US" sz="1200">
              <a:latin typeface="Calibri"/>
              <a:cs typeface="Calibri"/>
            </a:endParaRPr>
          </a:p>
          <a:p>
            <a:pPr marL="457200" indent="-457200">
              <a:buAutoNum type="arabicPeriod"/>
            </a:pPr>
            <a:endParaRPr lang="en-US" sz="1200">
              <a:latin typeface="Calibri"/>
              <a:cs typeface="Calibri"/>
            </a:endParaRPr>
          </a:p>
          <a:p>
            <a:endParaRPr lang="en-US" sz="2000"/>
          </a:p>
        </p:txBody>
      </p:sp>
      <p:pic>
        <p:nvPicPr>
          <p:cNvPr id="26" name="Audio 25">
            <a:extLst>
              <a:ext uri="{FF2B5EF4-FFF2-40B4-BE49-F238E27FC236}">
                <a16:creationId xmlns:a16="http://schemas.microsoft.com/office/drawing/2014/main" id="{46335FD1-B7EC-671B-CD91-368CA76CDFDA}"/>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72458303"/>
      </p:ext>
    </p:extLst>
  </p:cSld>
  <p:clrMapOvr>
    <a:masterClrMapping/>
  </p:clrMapOvr>
  <mc:AlternateContent xmlns:mc="http://schemas.openxmlformats.org/markup-compatibility/2006">
    <mc:Choice xmlns:p14="http://schemas.microsoft.com/office/powerpoint/2010/main" Requires="p14">
      <p:transition spd="slow" p14:dur="2000" advTm="13147"/>
    </mc:Choice>
    <mc:Fallback>
      <p:transition spd="slow" advTm="13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theme/theme1.xml><?xml version="1.0" encoding="utf-8"?>
<a:theme xmlns:a="http://schemas.openxmlformats.org/drawingml/2006/main" name="BevelVTI">
  <a:themeElements>
    <a:clrScheme name="AnalogousFromLightSeedLeftStep">
      <a:dk1>
        <a:srgbClr val="000000"/>
      </a:dk1>
      <a:lt1>
        <a:srgbClr val="FFFFFF"/>
      </a:lt1>
      <a:dk2>
        <a:srgbClr val="322441"/>
      </a:dk2>
      <a:lt2>
        <a:srgbClr val="E2E8E6"/>
      </a:lt2>
      <a:accent1>
        <a:srgbClr val="C696A3"/>
      </a:accent1>
      <a:accent2>
        <a:srgbClr val="BA7FA7"/>
      </a:accent2>
      <a:accent3>
        <a:srgbClr val="C093C5"/>
      </a:accent3>
      <a:accent4>
        <a:srgbClr val="9C7FBA"/>
      </a:accent4>
      <a:accent5>
        <a:srgbClr val="9A96C6"/>
      </a:accent5>
      <a:accent6>
        <a:srgbClr val="7F93BA"/>
      </a:accent6>
      <a:hlink>
        <a:srgbClr val="568F80"/>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TotalTime>
  <Words>2405</Words>
  <Application>Microsoft Macintosh PowerPoint</Application>
  <PresentationFormat>Widescreen</PresentationFormat>
  <Paragraphs>114</Paragraphs>
  <Slides>13</Slides>
  <Notes>12</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Bierstadt</vt:lpstr>
      <vt:lpstr>Calibri</vt:lpstr>
      <vt:lpstr>Symbol</vt:lpstr>
      <vt:lpstr>Times New Roman</vt:lpstr>
      <vt:lpstr>BevelVTI</vt:lpstr>
      <vt:lpstr>BMSP6006 Strategies for  Resilience and Prosperity Assignment 2</vt:lpstr>
      <vt:lpstr>What is Strategy?</vt:lpstr>
      <vt:lpstr>What is Strategic Management?</vt:lpstr>
      <vt:lpstr>Overview of M&amp;S</vt:lpstr>
      <vt:lpstr>Michael Porter Strategy</vt:lpstr>
      <vt:lpstr>Henry Mintzberg's Strategy</vt:lpstr>
      <vt:lpstr>Bowmans Clock Strategy</vt:lpstr>
      <vt:lpstr>SWOT Analysis</vt:lpstr>
      <vt:lpstr>PowerPoint Presentation</vt:lpstr>
      <vt:lpstr>Stakeholder Analysis</vt:lpstr>
      <vt:lpstr>New Strategy Recommendations</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Teleri Lamb (2105678)</cp:lastModifiedBy>
  <cp:revision>1</cp:revision>
  <dcterms:created xsi:type="dcterms:W3CDTF">2023-12-12T17:58:57Z</dcterms:created>
  <dcterms:modified xsi:type="dcterms:W3CDTF">2024-01-02T17:44:23Z</dcterms:modified>
</cp:coreProperties>
</file>