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6/19/2019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6/19/2019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2</a:t>
            </a:r>
            <a:endParaRPr lang="en-GB" dirty="0"/>
          </a:p>
        </p:txBody>
      </p:sp>
      <p:sp>
        <p:nvSpPr>
          <p:cNvPr id="3" name="Subtitle 2"/>
          <p:cNvSpPr>
            <a:spLocks noGrp="1"/>
          </p:cNvSpPr>
          <p:nvPr>
            <p:ph type="subTitle" idx="1"/>
          </p:nvPr>
        </p:nvSpPr>
        <p:spPr/>
        <p:txBody>
          <a:bodyPr/>
          <a:lstStyle/>
          <a:p>
            <a:r>
              <a:rPr lang="en-GB" dirty="0" smtClean="0"/>
              <a:t>guidance</a:t>
            </a:r>
            <a:endParaRPr lang="en-GB" dirty="0"/>
          </a:p>
        </p:txBody>
      </p:sp>
    </p:spTree>
    <p:extLst>
      <p:ext uri="{BB962C8B-B14F-4D97-AF65-F5344CB8AC3E}">
        <p14:creationId xmlns:p14="http://schemas.microsoft.com/office/powerpoint/2010/main" val="1517923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Your task is to produce a 3000 word academic essay that demonstrates your detailed understanding of the workplace culture and context of the organisation that you work for (or UWTSD if you do not work). Your essay should include the following:</a:t>
            </a:r>
          </a:p>
          <a:p>
            <a:r>
              <a:rPr lang="en-GB" dirty="0"/>
              <a:t> </a:t>
            </a:r>
            <a:r>
              <a:rPr lang="en-GB" dirty="0"/>
              <a:t>The essay should contain a title, introduction, main body with sub-headings, conclusion, recommendations and reference list. </a:t>
            </a:r>
          </a:p>
          <a:p>
            <a:endParaRPr lang="en-GB" dirty="0"/>
          </a:p>
          <a:p>
            <a:r>
              <a:rPr lang="en-GB" dirty="0"/>
              <a:t> </a:t>
            </a:r>
          </a:p>
          <a:p>
            <a:endParaRPr lang="en-GB" dirty="0"/>
          </a:p>
        </p:txBody>
      </p:sp>
    </p:spTree>
    <p:extLst>
      <p:ext uri="{BB962C8B-B14F-4D97-AF65-F5344CB8AC3E}">
        <p14:creationId xmlns:p14="http://schemas.microsoft.com/office/powerpoint/2010/main" val="218162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451579" y="2015732"/>
            <a:ext cx="9603275" cy="3875617"/>
          </a:xfrm>
        </p:spPr>
        <p:txBody>
          <a:bodyPr>
            <a:normAutofit/>
          </a:bodyPr>
          <a:lstStyle/>
          <a:p>
            <a:r>
              <a:rPr lang="en-GB" dirty="0"/>
              <a:t>An environmental analysis of the organisation using PESTLE. Examine the implications of the external influences such as legal requirements on your area of work. </a:t>
            </a:r>
            <a:endParaRPr lang="en-GB" dirty="0" smtClean="0"/>
          </a:p>
          <a:p>
            <a:r>
              <a:rPr lang="en-GB" dirty="0" smtClean="0">
                <a:solidFill>
                  <a:srgbClr val="FF0000"/>
                </a:solidFill>
              </a:rPr>
              <a:t>Here is an opportunity to use sub-headings to highlight the different sections of the PESTLE.  REMEMBER, the PESTLE is an external analysis tool, so you need to look at elements outside of the organisation that can have an impact upon it.</a:t>
            </a:r>
          </a:p>
          <a:p>
            <a:pPr lvl="0"/>
            <a:r>
              <a:rPr lang="en-GB" dirty="0" smtClean="0"/>
              <a:t>An </a:t>
            </a:r>
            <a:r>
              <a:rPr lang="en-GB" dirty="0"/>
              <a:t>analysis of the internal context of your organisation, including its culture, using the Cultural Web. </a:t>
            </a:r>
            <a:r>
              <a:rPr lang="en-GB" dirty="0" smtClean="0">
                <a:solidFill>
                  <a:srgbClr val="FF0000"/>
                </a:solidFill>
              </a:rPr>
              <a:t>You don’t use the web for the whole internal analysis, it is an element.  What other models do you think could be applied?  </a:t>
            </a:r>
            <a:r>
              <a:rPr lang="en-GB" dirty="0" smtClean="0"/>
              <a:t>Examine </a:t>
            </a:r>
            <a:r>
              <a:rPr lang="en-GB" dirty="0"/>
              <a:t>the implications of the size, sector and structure of the organisation on how it operates. </a:t>
            </a:r>
            <a:r>
              <a:rPr lang="en-GB" dirty="0" smtClean="0"/>
              <a:t>  </a:t>
            </a:r>
            <a:endParaRPr lang="en-GB" dirty="0"/>
          </a:p>
          <a:p>
            <a:endParaRPr lang="en-GB" dirty="0"/>
          </a:p>
        </p:txBody>
      </p:sp>
    </p:spTree>
    <p:extLst>
      <p:ext uri="{BB962C8B-B14F-4D97-AF65-F5344CB8AC3E}">
        <p14:creationId xmlns:p14="http://schemas.microsoft.com/office/powerpoint/2010/main" val="3630131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An analysis of the organisation’s ethical stance.  How does it treat its employees?  Does the organisation follow professional codes of conduct?  </a:t>
            </a:r>
            <a:r>
              <a:rPr lang="en-GB" dirty="0">
                <a:solidFill>
                  <a:srgbClr val="FF0000"/>
                </a:solidFill>
              </a:rPr>
              <a:t>You may have found news stories/articles etc. that relate to the organisation.  These could be positive or negative (or both)!</a:t>
            </a:r>
            <a:endParaRPr lang="en-GB" dirty="0"/>
          </a:p>
        </p:txBody>
      </p:sp>
    </p:spTree>
    <p:extLst>
      <p:ext uri="{BB962C8B-B14F-4D97-AF65-F5344CB8AC3E}">
        <p14:creationId xmlns:p14="http://schemas.microsoft.com/office/powerpoint/2010/main" val="2814693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An explanation of how your beliefs, values and attitudes align with those of the organisation and how this influences your performance and that of the organisation</a:t>
            </a:r>
            <a:r>
              <a:rPr lang="en-GB" dirty="0" smtClean="0"/>
              <a:t>.</a:t>
            </a:r>
          </a:p>
          <a:p>
            <a:pPr lvl="0"/>
            <a:r>
              <a:rPr lang="en-GB" dirty="0" smtClean="0">
                <a:solidFill>
                  <a:srgbClr val="FF0000"/>
                </a:solidFill>
              </a:rPr>
              <a:t>However, this should be written in the third person!  i.e. You could use the following application:   The beliefs, values and attitudes of workers may or may not always align with that of the organisation (source). </a:t>
            </a:r>
            <a:r>
              <a:rPr lang="en-GB" dirty="0">
                <a:solidFill>
                  <a:srgbClr val="FF0000"/>
                </a:solidFill>
              </a:rPr>
              <a:t> </a:t>
            </a:r>
            <a:r>
              <a:rPr lang="en-GB" dirty="0" smtClean="0">
                <a:solidFill>
                  <a:srgbClr val="FF0000"/>
                </a:solidFill>
              </a:rPr>
              <a:t> </a:t>
            </a:r>
            <a:endParaRPr lang="en-GB" dirty="0">
              <a:solidFill>
                <a:srgbClr val="FF0000"/>
              </a:solidFill>
            </a:endParaRPr>
          </a:p>
          <a:p>
            <a:pPr lvl="0"/>
            <a:endParaRPr lang="en-GB" dirty="0"/>
          </a:p>
          <a:p>
            <a:endParaRPr lang="en-GB" dirty="0"/>
          </a:p>
        </p:txBody>
      </p:sp>
    </p:spTree>
    <p:extLst>
      <p:ext uri="{BB962C8B-B14F-4D97-AF65-F5344CB8AC3E}">
        <p14:creationId xmlns:p14="http://schemas.microsoft.com/office/powerpoint/2010/main" val="64745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Recommendations to further enhance your organisation’s workplace culture in the future.   </a:t>
            </a:r>
            <a:r>
              <a:rPr lang="en-GB">
                <a:solidFill>
                  <a:srgbClr val="FF0000"/>
                </a:solidFill>
              </a:rPr>
              <a:t>You need to use research and examples from other organisations that may have introduced the policies you are recommending.</a:t>
            </a:r>
          </a:p>
          <a:p>
            <a:endParaRPr lang="en-GB"/>
          </a:p>
        </p:txBody>
      </p:sp>
    </p:spTree>
    <p:extLst>
      <p:ext uri="{BB962C8B-B14F-4D97-AF65-F5344CB8AC3E}">
        <p14:creationId xmlns:p14="http://schemas.microsoft.com/office/powerpoint/2010/main" val="258408275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14</TotalTime>
  <Words>331</Words>
  <Application>Microsoft Office PowerPoint</Application>
  <PresentationFormat>Widescreen</PresentationFormat>
  <Paragraphs>13</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Gallery</vt:lpstr>
      <vt:lpstr>Assignment 2</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dc:title>
  <dc:creator>UWTSD</dc:creator>
  <cp:lastModifiedBy>UWTSD</cp:lastModifiedBy>
  <cp:revision>1</cp:revision>
  <dcterms:created xsi:type="dcterms:W3CDTF">2019-06-19T07:29:43Z</dcterms:created>
  <dcterms:modified xsi:type="dcterms:W3CDTF">2019-06-19T07:44:39Z</dcterms:modified>
</cp:coreProperties>
</file>