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66" r:id="rId4"/>
    <p:sldId id="268" r:id="rId5"/>
    <p:sldId id="270" r:id="rId6"/>
    <p:sldId id="271" r:id="rId7"/>
    <p:sldId id="260" r:id="rId8"/>
    <p:sldId id="262" r:id="rId9"/>
    <p:sldId id="272" r:id="rId10"/>
    <p:sldId id="273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1E63D6-F7D8-4A06-9507-F47446568260}" v="56" dt="2026-06-21T14:28:12.3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C48C4D-FB3C-4297-86A0-0CE843B92D76}" type="doc">
      <dgm:prSet loTypeId="urn:microsoft.com/office/officeart/2008/layout/LinedList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75FBEABA-4A4A-4752-9ABA-771914038EC6}">
      <dgm:prSet/>
      <dgm:spPr/>
      <dgm:t>
        <a:bodyPr/>
        <a:lstStyle/>
        <a:p>
          <a:r>
            <a:rPr lang="en-GB"/>
            <a:t>What is Communication?</a:t>
          </a:r>
          <a:endParaRPr lang="en-US"/>
        </a:p>
      </dgm:t>
    </dgm:pt>
    <dgm:pt modelId="{2FDB30CF-0EC2-4883-916D-1E664DF07392}" type="parTrans" cxnId="{E6E5A057-E158-4F32-A367-CAC991DF4DE2}">
      <dgm:prSet/>
      <dgm:spPr/>
      <dgm:t>
        <a:bodyPr/>
        <a:lstStyle/>
        <a:p>
          <a:endParaRPr lang="en-US"/>
        </a:p>
      </dgm:t>
    </dgm:pt>
    <dgm:pt modelId="{B3EE5B5A-1C52-41CD-B43D-70AD26A83A08}" type="sibTrans" cxnId="{E6E5A057-E158-4F32-A367-CAC991DF4DE2}">
      <dgm:prSet/>
      <dgm:spPr/>
      <dgm:t>
        <a:bodyPr/>
        <a:lstStyle/>
        <a:p>
          <a:endParaRPr lang="en-US"/>
        </a:p>
      </dgm:t>
    </dgm:pt>
    <dgm:pt modelId="{6956BEFB-9BA5-4423-B633-8DA18068D758}">
      <dgm:prSet/>
      <dgm:spPr/>
      <dgm:t>
        <a:bodyPr/>
        <a:lstStyle/>
        <a:p>
          <a:r>
            <a:rPr lang="en-GB"/>
            <a:t>Communication is the process of sharing information,</a:t>
          </a:r>
          <a:endParaRPr lang="en-US"/>
        </a:p>
      </dgm:t>
    </dgm:pt>
    <dgm:pt modelId="{5E210D34-FBA3-4D8F-9C12-19A9F6382E78}" type="parTrans" cxnId="{F92C2131-C74A-444F-BA46-46ED6B616C8B}">
      <dgm:prSet/>
      <dgm:spPr/>
      <dgm:t>
        <a:bodyPr/>
        <a:lstStyle/>
        <a:p>
          <a:endParaRPr lang="en-US"/>
        </a:p>
      </dgm:t>
    </dgm:pt>
    <dgm:pt modelId="{3D6F155B-2F29-44B8-9577-6DF88D90D075}" type="sibTrans" cxnId="{F92C2131-C74A-444F-BA46-46ED6B616C8B}">
      <dgm:prSet/>
      <dgm:spPr/>
      <dgm:t>
        <a:bodyPr/>
        <a:lstStyle/>
        <a:p>
          <a:endParaRPr lang="en-US"/>
        </a:p>
      </dgm:t>
    </dgm:pt>
    <dgm:pt modelId="{70A7C734-0DFA-4D55-9CE2-17F1C5D8AEE2}">
      <dgm:prSet/>
      <dgm:spPr/>
      <dgm:t>
        <a:bodyPr/>
        <a:lstStyle/>
        <a:p>
          <a:r>
            <a:rPr lang="en-GB"/>
            <a:t>Ideas, Feelings, and instructions between Individuals.</a:t>
          </a:r>
          <a:endParaRPr lang="en-US"/>
        </a:p>
      </dgm:t>
    </dgm:pt>
    <dgm:pt modelId="{7B1EC970-BD9E-4818-BC0C-08DC5FE27CF3}" type="parTrans" cxnId="{7B6BD6CD-181F-469A-B017-49B29A601134}">
      <dgm:prSet/>
      <dgm:spPr/>
      <dgm:t>
        <a:bodyPr/>
        <a:lstStyle/>
        <a:p>
          <a:endParaRPr lang="en-US"/>
        </a:p>
      </dgm:t>
    </dgm:pt>
    <dgm:pt modelId="{664F88C7-C59F-4DB1-8189-74C41E0A43C5}" type="sibTrans" cxnId="{7B6BD6CD-181F-469A-B017-49B29A601134}">
      <dgm:prSet/>
      <dgm:spPr/>
      <dgm:t>
        <a:bodyPr/>
        <a:lstStyle/>
        <a:p>
          <a:endParaRPr lang="en-US"/>
        </a:p>
      </dgm:t>
    </dgm:pt>
    <dgm:pt modelId="{8D8F60AE-0D15-4C1F-B3FA-4D047AB1E346}">
      <dgm:prSet/>
      <dgm:spPr/>
      <dgm:t>
        <a:bodyPr/>
        <a:lstStyle/>
        <a:p>
          <a:r>
            <a:rPr lang="en-GB"/>
            <a:t>Communication skills can be,</a:t>
          </a:r>
          <a:endParaRPr lang="en-US"/>
        </a:p>
      </dgm:t>
    </dgm:pt>
    <dgm:pt modelId="{19180DC0-C89C-4139-B043-7522677A7562}" type="parTrans" cxnId="{4F573AD7-048D-41E2-966E-16B67DA7C801}">
      <dgm:prSet/>
      <dgm:spPr/>
      <dgm:t>
        <a:bodyPr/>
        <a:lstStyle/>
        <a:p>
          <a:endParaRPr lang="en-US"/>
        </a:p>
      </dgm:t>
    </dgm:pt>
    <dgm:pt modelId="{2CC19ACF-4A4B-4F44-BA19-7862A256C64E}" type="sibTrans" cxnId="{4F573AD7-048D-41E2-966E-16B67DA7C801}">
      <dgm:prSet/>
      <dgm:spPr/>
      <dgm:t>
        <a:bodyPr/>
        <a:lstStyle/>
        <a:p>
          <a:endParaRPr lang="en-US"/>
        </a:p>
      </dgm:t>
    </dgm:pt>
    <dgm:pt modelId="{38EE0BD5-6488-4E60-8C2C-5B31087673BC}">
      <dgm:prSet/>
      <dgm:spPr/>
      <dgm:t>
        <a:bodyPr/>
        <a:lstStyle/>
        <a:p>
          <a:r>
            <a:rPr lang="en-GB"/>
            <a:t>-Written skills,</a:t>
          </a:r>
          <a:endParaRPr lang="en-US"/>
        </a:p>
      </dgm:t>
    </dgm:pt>
    <dgm:pt modelId="{E96B9C35-4236-42EB-AEF5-09DDE1D420AF}" type="parTrans" cxnId="{370A36A2-EC6B-4A82-947E-A644B0F9702F}">
      <dgm:prSet/>
      <dgm:spPr/>
      <dgm:t>
        <a:bodyPr/>
        <a:lstStyle/>
        <a:p>
          <a:endParaRPr lang="en-US"/>
        </a:p>
      </dgm:t>
    </dgm:pt>
    <dgm:pt modelId="{EA605566-E590-4430-A709-4F97FF461977}" type="sibTrans" cxnId="{370A36A2-EC6B-4A82-947E-A644B0F9702F}">
      <dgm:prSet/>
      <dgm:spPr/>
      <dgm:t>
        <a:bodyPr/>
        <a:lstStyle/>
        <a:p>
          <a:endParaRPr lang="en-US"/>
        </a:p>
      </dgm:t>
    </dgm:pt>
    <dgm:pt modelId="{0158B1BA-F20C-45CD-98C5-7406ED289392}">
      <dgm:prSet/>
      <dgm:spPr/>
      <dgm:t>
        <a:bodyPr/>
        <a:lstStyle/>
        <a:p>
          <a:r>
            <a:rPr lang="en-GB"/>
            <a:t>-Verbal skills,</a:t>
          </a:r>
          <a:endParaRPr lang="en-US"/>
        </a:p>
      </dgm:t>
    </dgm:pt>
    <dgm:pt modelId="{29979DEA-1534-4EB1-9395-64CE0BBDF7AC}" type="parTrans" cxnId="{06CFFF65-8794-44E5-A9C8-6A49E58606BD}">
      <dgm:prSet/>
      <dgm:spPr/>
      <dgm:t>
        <a:bodyPr/>
        <a:lstStyle/>
        <a:p>
          <a:endParaRPr lang="en-US"/>
        </a:p>
      </dgm:t>
    </dgm:pt>
    <dgm:pt modelId="{C8F76EE3-5128-49D2-82ED-E5FE998C3AE4}" type="sibTrans" cxnId="{06CFFF65-8794-44E5-A9C8-6A49E58606BD}">
      <dgm:prSet/>
      <dgm:spPr/>
      <dgm:t>
        <a:bodyPr/>
        <a:lstStyle/>
        <a:p>
          <a:endParaRPr lang="en-US"/>
        </a:p>
      </dgm:t>
    </dgm:pt>
    <dgm:pt modelId="{583092F5-2E7C-435D-B763-C0EC91180DA3}">
      <dgm:prSet/>
      <dgm:spPr/>
      <dgm:t>
        <a:bodyPr/>
        <a:lstStyle/>
        <a:p>
          <a:r>
            <a:rPr lang="en-GB"/>
            <a:t>-nonverbal skills,</a:t>
          </a:r>
          <a:endParaRPr lang="en-US"/>
        </a:p>
      </dgm:t>
    </dgm:pt>
    <dgm:pt modelId="{26DFB339-0FE2-4FFD-BD2A-487EF0F0E501}" type="parTrans" cxnId="{9EFD8FF6-24FB-4520-9EB8-9B46745411E2}">
      <dgm:prSet/>
      <dgm:spPr/>
      <dgm:t>
        <a:bodyPr/>
        <a:lstStyle/>
        <a:p>
          <a:endParaRPr lang="en-US"/>
        </a:p>
      </dgm:t>
    </dgm:pt>
    <dgm:pt modelId="{6552E1C6-3952-4244-BE13-8E9D0B93F494}" type="sibTrans" cxnId="{9EFD8FF6-24FB-4520-9EB8-9B46745411E2}">
      <dgm:prSet/>
      <dgm:spPr/>
      <dgm:t>
        <a:bodyPr/>
        <a:lstStyle/>
        <a:p>
          <a:endParaRPr lang="en-US"/>
        </a:p>
      </dgm:t>
    </dgm:pt>
    <dgm:pt modelId="{341E0446-6C4F-42E4-9354-63D95FC0E5DA}">
      <dgm:prSet/>
      <dgm:spPr/>
      <dgm:t>
        <a:bodyPr/>
        <a:lstStyle/>
        <a:p>
          <a:r>
            <a:rPr lang="en-GB"/>
            <a:t>-Listening skills.</a:t>
          </a:r>
          <a:endParaRPr lang="en-US"/>
        </a:p>
      </dgm:t>
    </dgm:pt>
    <dgm:pt modelId="{A770E1FA-8106-459A-B36A-C04E08F6A496}" type="parTrans" cxnId="{EE6795C6-1A23-4713-8EB3-BB0FA4DDE46E}">
      <dgm:prSet/>
      <dgm:spPr/>
      <dgm:t>
        <a:bodyPr/>
        <a:lstStyle/>
        <a:p>
          <a:endParaRPr lang="en-US"/>
        </a:p>
      </dgm:t>
    </dgm:pt>
    <dgm:pt modelId="{7572BBD2-0C18-4F1D-9402-B0A6DF3FF099}" type="sibTrans" cxnId="{EE6795C6-1A23-4713-8EB3-BB0FA4DDE46E}">
      <dgm:prSet/>
      <dgm:spPr/>
      <dgm:t>
        <a:bodyPr/>
        <a:lstStyle/>
        <a:p>
          <a:endParaRPr lang="en-US"/>
        </a:p>
      </dgm:t>
    </dgm:pt>
    <dgm:pt modelId="{C7DAA25F-D63A-4C14-829D-75B9FF18CC6A}" type="pres">
      <dgm:prSet presAssocID="{49C48C4D-FB3C-4297-86A0-0CE843B92D76}" presName="vert0" presStyleCnt="0">
        <dgm:presLayoutVars>
          <dgm:dir/>
          <dgm:animOne val="branch"/>
          <dgm:animLvl val="lvl"/>
        </dgm:presLayoutVars>
      </dgm:prSet>
      <dgm:spPr/>
    </dgm:pt>
    <dgm:pt modelId="{308AA24D-CCE2-4745-90B8-6BB2880515C8}" type="pres">
      <dgm:prSet presAssocID="{75FBEABA-4A4A-4752-9ABA-771914038EC6}" presName="thickLine" presStyleLbl="alignNode1" presStyleIdx="0" presStyleCnt="8"/>
      <dgm:spPr/>
    </dgm:pt>
    <dgm:pt modelId="{6D29E3EB-B4A1-4B6D-93D4-96C57EB990A3}" type="pres">
      <dgm:prSet presAssocID="{75FBEABA-4A4A-4752-9ABA-771914038EC6}" presName="horz1" presStyleCnt="0"/>
      <dgm:spPr/>
    </dgm:pt>
    <dgm:pt modelId="{7E40113A-0341-45DC-8EC2-4B829C607C7A}" type="pres">
      <dgm:prSet presAssocID="{75FBEABA-4A4A-4752-9ABA-771914038EC6}" presName="tx1" presStyleLbl="revTx" presStyleIdx="0" presStyleCnt="8"/>
      <dgm:spPr/>
    </dgm:pt>
    <dgm:pt modelId="{E2F66E59-B7B5-4F72-A402-D349D6799AF3}" type="pres">
      <dgm:prSet presAssocID="{75FBEABA-4A4A-4752-9ABA-771914038EC6}" presName="vert1" presStyleCnt="0"/>
      <dgm:spPr/>
    </dgm:pt>
    <dgm:pt modelId="{B0046FAD-0225-48D9-A6EC-6C652D7B08F3}" type="pres">
      <dgm:prSet presAssocID="{6956BEFB-9BA5-4423-B633-8DA18068D758}" presName="thickLine" presStyleLbl="alignNode1" presStyleIdx="1" presStyleCnt="8"/>
      <dgm:spPr/>
    </dgm:pt>
    <dgm:pt modelId="{CD98ADAE-BE1B-4C92-BAA7-F49484A89DB5}" type="pres">
      <dgm:prSet presAssocID="{6956BEFB-9BA5-4423-B633-8DA18068D758}" presName="horz1" presStyleCnt="0"/>
      <dgm:spPr/>
    </dgm:pt>
    <dgm:pt modelId="{A2F56A55-13BA-4A1E-8389-6C99AE3828E0}" type="pres">
      <dgm:prSet presAssocID="{6956BEFB-9BA5-4423-B633-8DA18068D758}" presName="tx1" presStyleLbl="revTx" presStyleIdx="1" presStyleCnt="8"/>
      <dgm:spPr/>
    </dgm:pt>
    <dgm:pt modelId="{59906978-6787-4A01-858A-87A3775BBAEC}" type="pres">
      <dgm:prSet presAssocID="{6956BEFB-9BA5-4423-B633-8DA18068D758}" presName="vert1" presStyleCnt="0"/>
      <dgm:spPr/>
    </dgm:pt>
    <dgm:pt modelId="{52B1757F-BC12-4268-9085-787101D1FD00}" type="pres">
      <dgm:prSet presAssocID="{70A7C734-0DFA-4D55-9CE2-17F1C5D8AEE2}" presName="thickLine" presStyleLbl="alignNode1" presStyleIdx="2" presStyleCnt="8"/>
      <dgm:spPr/>
    </dgm:pt>
    <dgm:pt modelId="{8239F4BB-FAEC-480E-B677-28D5B27DC45E}" type="pres">
      <dgm:prSet presAssocID="{70A7C734-0DFA-4D55-9CE2-17F1C5D8AEE2}" presName="horz1" presStyleCnt="0"/>
      <dgm:spPr/>
    </dgm:pt>
    <dgm:pt modelId="{F98D4F2A-D759-4A03-8094-1A227F37E9B2}" type="pres">
      <dgm:prSet presAssocID="{70A7C734-0DFA-4D55-9CE2-17F1C5D8AEE2}" presName="tx1" presStyleLbl="revTx" presStyleIdx="2" presStyleCnt="8"/>
      <dgm:spPr/>
    </dgm:pt>
    <dgm:pt modelId="{D8A76757-D3C6-4A6C-BE70-8CE9BD8DB1C1}" type="pres">
      <dgm:prSet presAssocID="{70A7C734-0DFA-4D55-9CE2-17F1C5D8AEE2}" presName="vert1" presStyleCnt="0"/>
      <dgm:spPr/>
    </dgm:pt>
    <dgm:pt modelId="{AD5A28AD-7AE4-4458-B0F9-0AD7A3C3A609}" type="pres">
      <dgm:prSet presAssocID="{8D8F60AE-0D15-4C1F-B3FA-4D047AB1E346}" presName="thickLine" presStyleLbl="alignNode1" presStyleIdx="3" presStyleCnt="8"/>
      <dgm:spPr/>
    </dgm:pt>
    <dgm:pt modelId="{6843FB62-E3D9-46AB-9929-2C6A310C991A}" type="pres">
      <dgm:prSet presAssocID="{8D8F60AE-0D15-4C1F-B3FA-4D047AB1E346}" presName="horz1" presStyleCnt="0"/>
      <dgm:spPr/>
    </dgm:pt>
    <dgm:pt modelId="{DE7E5EBD-766A-4FB7-B143-E335941AE9AB}" type="pres">
      <dgm:prSet presAssocID="{8D8F60AE-0D15-4C1F-B3FA-4D047AB1E346}" presName="tx1" presStyleLbl="revTx" presStyleIdx="3" presStyleCnt="8"/>
      <dgm:spPr/>
    </dgm:pt>
    <dgm:pt modelId="{2271300F-C833-4B0C-B5EC-525252313E8C}" type="pres">
      <dgm:prSet presAssocID="{8D8F60AE-0D15-4C1F-B3FA-4D047AB1E346}" presName="vert1" presStyleCnt="0"/>
      <dgm:spPr/>
    </dgm:pt>
    <dgm:pt modelId="{71E8F3A5-1F0A-420F-86EB-650EE1159639}" type="pres">
      <dgm:prSet presAssocID="{38EE0BD5-6488-4E60-8C2C-5B31087673BC}" presName="thickLine" presStyleLbl="alignNode1" presStyleIdx="4" presStyleCnt="8"/>
      <dgm:spPr/>
    </dgm:pt>
    <dgm:pt modelId="{4CCEECB8-BBC2-48B3-B070-0A44A081A929}" type="pres">
      <dgm:prSet presAssocID="{38EE0BD5-6488-4E60-8C2C-5B31087673BC}" presName="horz1" presStyleCnt="0"/>
      <dgm:spPr/>
    </dgm:pt>
    <dgm:pt modelId="{6D76CF19-1D7E-4B91-8941-CCD41E16E7A0}" type="pres">
      <dgm:prSet presAssocID="{38EE0BD5-6488-4E60-8C2C-5B31087673BC}" presName="tx1" presStyleLbl="revTx" presStyleIdx="4" presStyleCnt="8"/>
      <dgm:spPr/>
    </dgm:pt>
    <dgm:pt modelId="{219DF9EB-CDA3-4BB0-B158-C24BA3A428E1}" type="pres">
      <dgm:prSet presAssocID="{38EE0BD5-6488-4E60-8C2C-5B31087673BC}" presName="vert1" presStyleCnt="0"/>
      <dgm:spPr/>
    </dgm:pt>
    <dgm:pt modelId="{392CC574-352B-45CB-BEFF-397891A25080}" type="pres">
      <dgm:prSet presAssocID="{0158B1BA-F20C-45CD-98C5-7406ED289392}" presName="thickLine" presStyleLbl="alignNode1" presStyleIdx="5" presStyleCnt="8"/>
      <dgm:spPr/>
    </dgm:pt>
    <dgm:pt modelId="{EE5DFFC6-4E44-444D-823B-28B01A35D9B5}" type="pres">
      <dgm:prSet presAssocID="{0158B1BA-F20C-45CD-98C5-7406ED289392}" presName="horz1" presStyleCnt="0"/>
      <dgm:spPr/>
    </dgm:pt>
    <dgm:pt modelId="{B6314CE0-1E51-4E01-879F-A15C897318DD}" type="pres">
      <dgm:prSet presAssocID="{0158B1BA-F20C-45CD-98C5-7406ED289392}" presName="tx1" presStyleLbl="revTx" presStyleIdx="5" presStyleCnt="8"/>
      <dgm:spPr/>
    </dgm:pt>
    <dgm:pt modelId="{C371B606-A0FA-4608-84E4-EC2F7689673A}" type="pres">
      <dgm:prSet presAssocID="{0158B1BA-F20C-45CD-98C5-7406ED289392}" presName="vert1" presStyleCnt="0"/>
      <dgm:spPr/>
    </dgm:pt>
    <dgm:pt modelId="{068363FB-2B74-4F4A-938A-7A7D41A5D917}" type="pres">
      <dgm:prSet presAssocID="{583092F5-2E7C-435D-B763-C0EC91180DA3}" presName="thickLine" presStyleLbl="alignNode1" presStyleIdx="6" presStyleCnt="8"/>
      <dgm:spPr/>
    </dgm:pt>
    <dgm:pt modelId="{3B5E05BF-E58C-4132-B457-8CF17710FC60}" type="pres">
      <dgm:prSet presAssocID="{583092F5-2E7C-435D-B763-C0EC91180DA3}" presName="horz1" presStyleCnt="0"/>
      <dgm:spPr/>
    </dgm:pt>
    <dgm:pt modelId="{052E3D2E-F899-4805-B6A8-4A644EC1995E}" type="pres">
      <dgm:prSet presAssocID="{583092F5-2E7C-435D-B763-C0EC91180DA3}" presName="tx1" presStyleLbl="revTx" presStyleIdx="6" presStyleCnt="8"/>
      <dgm:spPr/>
    </dgm:pt>
    <dgm:pt modelId="{1B1D8E49-DE2D-4E2D-8756-134EEA35B5AA}" type="pres">
      <dgm:prSet presAssocID="{583092F5-2E7C-435D-B763-C0EC91180DA3}" presName="vert1" presStyleCnt="0"/>
      <dgm:spPr/>
    </dgm:pt>
    <dgm:pt modelId="{FEB04B42-0D67-42C7-8D08-495313B416AF}" type="pres">
      <dgm:prSet presAssocID="{341E0446-6C4F-42E4-9354-63D95FC0E5DA}" presName="thickLine" presStyleLbl="alignNode1" presStyleIdx="7" presStyleCnt="8"/>
      <dgm:spPr/>
    </dgm:pt>
    <dgm:pt modelId="{100ACF54-9160-4DFB-A18A-EAFE9C71B9D8}" type="pres">
      <dgm:prSet presAssocID="{341E0446-6C4F-42E4-9354-63D95FC0E5DA}" presName="horz1" presStyleCnt="0"/>
      <dgm:spPr/>
    </dgm:pt>
    <dgm:pt modelId="{B2CB0B2C-3764-4D0D-86D3-37C29C9378E9}" type="pres">
      <dgm:prSet presAssocID="{341E0446-6C4F-42E4-9354-63D95FC0E5DA}" presName="tx1" presStyleLbl="revTx" presStyleIdx="7" presStyleCnt="8"/>
      <dgm:spPr/>
    </dgm:pt>
    <dgm:pt modelId="{7915FA2D-0F1E-4DA6-9DCB-6F96BD73F24C}" type="pres">
      <dgm:prSet presAssocID="{341E0446-6C4F-42E4-9354-63D95FC0E5DA}" presName="vert1" presStyleCnt="0"/>
      <dgm:spPr/>
    </dgm:pt>
  </dgm:ptLst>
  <dgm:cxnLst>
    <dgm:cxn modelId="{3F085C2D-3765-45A6-9267-B1317E690B25}" type="presOf" srcId="{0158B1BA-F20C-45CD-98C5-7406ED289392}" destId="{B6314CE0-1E51-4E01-879F-A15C897318DD}" srcOrd="0" destOrd="0" presId="urn:microsoft.com/office/officeart/2008/layout/LinedList"/>
    <dgm:cxn modelId="{F92C2131-C74A-444F-BA46-46ED6B616C8B}" srcId="{49C48C4D-FB3C-4297-86A0-0CE843B92D76}" destId="{6956BEFB-9BA5-4423-B633-8DA18068D758}" srcOrd="1" destOrd="0" parTransId="{5E210D34-FBA3-4D8F-9C12-19A9F6382E78}" sibTransId="{3D6F155B-2F29-44B8-9577-6DF88D90D075}"/>
    <dgm:cxn modelId="{63D90F3D-B476-4913-95EA-92B5FE40C1AB}" type="presOf" srcId="{583092F5-2E7C-435D-B763-C0EC91180DA3}" destId="{052E3D2E-F899-4805-B6A8-4A644EC1995E}" srcOrd="0" destOrd="0" presId="urn:microsoft.com/office/officeart/2008/layout/LinedList"/>
    <dgm:cxn modelId="{06CFFF65-8794-44E5-A9C8-6A49E58606BD}" srcId="{49C48C4D-FB3C-4297-86A0-0CE843B92D76}" destId="{0158B1BA-F20C-45CD-98C5-7406ED289392}" srcOrd="5" destOrd="0" parTransId="{29979DEA-1534-4EB1-9395-64CE0BBDF7AC}" sibTransId="{C8F76EE3-5128-49D2-82ED-E5FE998C3AE4}"/>
    <dgm:cxn modelId="{A702AE4C-E5AA-4421-8A1D-998FBFD4E2DF}" type="presOf" srcId="{341E0446-6C4F-42E4-9354-63D95FC0E5DA}" destId="{B2CB0B2C-3764-4D0D-86D3-37C29C9378E9}" srcOrd="0" destOrd="0" presId="urn:microsoft.com/office/officeart/2008/layout/LinedList"/>
    <dgm:cxn modelId="{E6E5A057-E158-4F32-A367-CAC991DF4DE2}" srcId="{49C48C4D-FB3C-4297-86A0-0CE843B92D76}" destId="{75FBEABA-4A4A-4752-9ABA-771914038EC6}" srcOrd="0" destOrd="0" parTransId="{2FDB30CF-0EC2-4883-916D-1E664DF07392}" sibTransId="{B3EE5B5A-1C52-41CD-B43D-70AD26A83A08}"/>
    <dgm:cxn modelId="{FEF74C84-4356-40EC-B64F-37C449E078A7}" type="presOf" srcId="{70A7C734-0DFA-4D55-9CE2-17F1C5D8AEE2}" destId="{F98D4F2A-D759-4A03-8094-1A227F37E9B2}" srcOrd="0" destOrd="0" presId="urn:microsoft.com/office/officeart/2008/layout/LinedList"/>
    <dgm:cxn modelId="{7D682F9C-8A35-4704-A929-E513B38B1374}" type="presOf" srcId="{75FBEABA-4A4A-4752-9ABA-771914038EC6}" destId="{7E40113A-0341-45DC-8EC2-4B829C607C7A}" srcOrd="0" destOrd="0" presId="urn:microsoft.com/office/officeart/2008/layout/LinedList"/>
    <dgm:cxn modelId="{370A36A2-EC6B-4A82-947E-A644B0F9702F}" srcId="{49C48C4D-FB3C-4297-86A0-0CE843B92D76}" destId="{38EE0BD5-6488-4E60-8C2C-5B31087673BC}" srcOrd="4" destOrd="0" parTransId="{E96B9C35-4236-42EB-AEF5-09DDE1D420AF}" sibTransId="{EA605566-E590-4430-A709-4F97FF461977}"/>
    <dgm:cxn modelId="{CEAA36A7-BDC8-497C-B649-A08E51CF6CAB}" type="presOf" srcId="{6956BEFB-9BA5-4423-B633-8DA18068D758}" destId="{A2F56A55-13BA-4A1E-8389-6C99AE3828E0}" srcOrd="0" destOrd="0" presId="urn:microsoft.com/office/officeart/2008/layout/LinedList"/>
    <dgm:cxn modelId="{EE6795C6-1A23-4713-8EB3-BB0FA4DDE46E}" srcId="{49C48C4D-FB3C-4297-86A0-0CE843B92D76}" destId="{341E0446-6C4F-42E4-9354-63D95FC0E5DA}" srcOrd="7" destOrd="0" parTransId="{A770E1FA-8106-459A-B36A-C04E08F6A496}" sibTransId="{7572BBD2-0C18-4F1D-9402-B0A6DF3FF099}"/>
    <dgm:cxn modelId="{443B2FC8-105A-4E21-AF4C-54D7304BE5D7}" type="presOf" srcId="{8D8F60AE-0D15-4C1F-B3FA-4D047AB1E346}" destId="{DE7E5EBD-766A-4FB7-B143-E335941AE9AB}" srcOrd="0" destOrd="0" presId="urn:microsoft.com/office/officeart/2008/layout/LinedList"/>
    <dgm:cxn modelId="{A39D0FCB-04A9-42D5-9792-2396A45E57B6}" type="presOf" srcId="{38EE0BD5-6488-4E60-8C2C-5B31087673BC}" destId="{6D76CF19-1D7E-4B91-8941-CCD41E16E7A0}" srcOrd="0" destOrd="0" presId="urn:microsoft.com/office/officeart/2008/layout/LinedList"/>
    <dgm:cxn modelId="{7B6BD6CD-181F-469A-B017-49B29A601134}" srcId="{49C48C4D-FB3C-4297-86A0-0CE843B92D76}" destId="{70A7C734-0DFA-4D55-9CE2-17F1C5D8AEE2}" srcOrd="2" destOrd="0" parTransId="{7B1EC970-BD9E-4818-BC0C-08DC5FE27CF3}" sibTransId="{664F88C7-C59F-4DB1-8189-74C41E0A43C5}"/>
    <dgm:cxn modelId="{539369CF-047A-4ACF-A5E0-ABB552932F0B}" type="presOf" srcId="{49C48C4D-FB3C-4297-86A0-0CE843B92D76}" destId="{C7DAA25F-D63A-4C14-829D-75B9FF18CC6A}" srcOrd="0" destOrd="0" presId="urn:microsoft.com/office/officeart/2008/layout/LinedList"/>
    <dgm:cxn modelId="{4F573AD7-048D-41E2-966E-16B67DA7C801}" srcId="{49C48C4D-FB3C-4297-86A0-0CE843B92D76}" destId="{8D8F60AE-0D15-4C1F-B3FA-4D047AB1E346}" srcOrd="3" destOrd="0" parTransId="{19180DC0-C89C-4139-B043-7522677A7562}" sibTransId="{2CC19ACF-4A4B-4F44-BA19-7862A256C64E}"/>
    <dgm:cxn modelId="{9EFD8FF6-24FB-4520-9EB8-9B46745411E2}" srcId="{49C48C4D-FB3C-4297-86A0-0CE843B92D76}" destId="{583092F5-2E7C-435D-B763-C0EC91180DA3}" srcOrd="6" destOrd="0" parTransId="{26DFB339-0FE2-4FFD-BD2A-487EF0F0E501}" sibTransId="{6552E1C6-3952-4244-BE13-8E9D0B93F494}"/>
    <dgm:cxn modelId="{DEFCF8D0-A468-4528-9BA0-B8A2436A4A6C}" type="presParOf" srcId="{C7DAA25F-D63A-4C14-829D-75B9FF18CC6A}" destId="{308AA24D-CCE2-4745-90B8-6BB2880515C8}" srcOrd="0" destOrd="0" presId="urn:microsoft.com/office/officeart/2008/layout/LinedList"/>
    <dgm:cxn modelId="{B234F967-7DA5-47CA-8E50-FB2C98E77CDD}" type="presParOf" srcId="{C7DAA25F-D63A-4C14-829D-75B9FF18CC6A}" destId="{6D29E3EB-B4A1-4B6D-93D4-96C57EB990A3}" srcOrd="1" destOrd="0" presId="urn:microsoft.com/office/officeart/2008/layout/LinedList"/>
    <dgm:cxn modelId="{4387D036-38B2-4880-A4C6-EBCB96BD9FB0}" type="presParOf" srcId="{6D29E3EB-B4A1-4B6D-93D4-96C57EB990A3}" destId="{7E40113A-0341-45DC-8EC2-4B829C607C7A}" srcOrd="0" destOrd="0" presId="urn:microsoft.com/office/officeart/2008/layout/LinedList"/>
    <dgm:cxn modelId="{B4D89DD6-3E52-4D79-AFB4-6B632B5A4331}" type="presParOf" srcId="{6D29E3EB-B4A1-4B6D-93D4-96C57EB990A3}" destId="{E2F66E59-B7B5-4F72-A402-D349D6799AF3}" srcOrd="1" destOrd="0" presId="urn:microsoft.com/office/officeart/2008/layout/LinedList"/>
    <dgm:cxn modelId="{8C66F4E2-A3FC-4A3E-8A64-D9D8CAF3E528}" type="presParOf" srcId="{C7DAA25F-D63A-4C14-829D-75B9FF18CC6A}" destId="{B0046FAD-0225-48D9-A6EC-6C652D7B08F3}" srcOrd="2" destOrd="0" presId="urn:microsoft.com/office/officeart/2008/layout/LinedList"/>
    <dgm:cxn modelId="{FA92A36B-3C4A-4659-A647-831408DA1AE1}" type="presParOf" srcId="{C7DAA25F-D63A-4C14-829D-75B9FF18CC6A}" destId="{CD98ADAE-BE1B-4C92-BAA7-F49484A89DB5}" srcOrd="3" destOrd="0" presId="urn:microsoft.com/office/officeart/2008/layout/LinedList"/>
    <dgm:cxn modelId="{66D8A25D-14BA-4F4B-AE2D-4BAA4C22B673}" type="presParOf" srcId="{CD98ADAE-BE1B-4C92-BAA7-F49484A89DB5}" destId="{A2F56A55-13BA-4A1E-8389-6C99AE3828E0}" srcOrd="0" destOrd="0" presId="urn:microsoft.com/office/officeart/2008/layout/LinedList"/>
    <dgm:cxn modelId="{5538CE58-E90F-48B6-8D50-1F7ED61B2E34}" type="presParOf" srcId="{CD98ADAE-BE1B-4C92-BAA7-F49484A89DB5}" destId="{59906978-6787-4A01-858A-87A3775BBAEC}" srcOrd="1" destOrd="0" presId="urn:microsoft.com/office/officeart/2008/layout/LinedList"/>
    <dgm:cxn modelId="{91C96DA1-7D22-4026-B808-3B52AA9B013C}" type="presParOf" srcId="{C7DAA25F-D63A-4C14-829D-75B9FF18CC6A}" destId="{52B1757F-BC12-4268-9085-787101D1FD00}" srcOrd="4" destOrd="0" presId="urn:microsoft.com/office/officeart/2008/layout/LinedList"/>
    <dgm:cxn modelId="{6702100A-6AAC-431F-9110-9ADB0F5A9B11}" type="presParOf" srcId="{C7DAA25F-D63A-4C14-829D-75B9FF18CC6A}" destId="{8239F4BB-FAEC-480E-B677-28D5B27DC45E}" srcOrd="5" destOrd="0" presId="urn:microsoft.com/office/officeart/2008/layout/LinedList"/>
    <dgm:cxn modelId="{B3C4EDEA-846D-405D-A0E8-0AF6CEE54AC2}" type="presParOf" srcId="{8239F4BB-FAEC-480E-B677-28D5B27DC45E}" destId="{F98D4F2A-D759-4A03-8094-1A227F37E9B2}" srcOrd="0" destOrd="0" presId="urn:microsoft.com/office/officeart/2008/layout/LinedList"/>
    <dgm:cxn modelId="{D5149488-FDCB-4524-B877-032518013211}" type="presParOf" srcId="{8239F4BB-FAEC-480E-B677-28D5B27DC45E}" destId="{D8A76757-D3C6-4A6C-BE70-8CE9BD8DB1C1}" srcOrd="1" destOrd="0" presId="urn:microsoft.com/office/officeart/2008/layout/LinedList"/>
    <dgm:cxn modelId="{F20A5222-3EFD-4869-AFEC-D1B60261F0D3}" type="presParOf" srcId="{C7DAA25F-D63A-4C14-829D-75B9FF18CC6A}" destId="{AD5A28AD-7AE4-4458-B0F9-0AD7A3C3A609}" srcOrd="6" destOrd="0" presId="urn:microsoft.com/office/officeart/2008/layout/LinedList"/>
    <dgm:cxn modelId="{6509C367-A923-443D-A064-218ED61DEFE1}" type="presParOf" srcId="{C7DAA25F-D63A-4C14-829D-75B9FF18CC6A}" destId="{6843FB62-E3D9-46AB-9929-2C6A310C991A}" srcOrd="7" destOrd="0" presId="urn:microsoft.com/office/officeart/2008/layout/LinedList"/>
    <dgm:cxn modelId="{879040E8-726A-4047-A474-669A14238024}" type="presParOf" srcId="{6843FB62-E3D9-46AB-9929-2C6A310C991A}" destId="{DE7E5EBD-766A-4FB7-B143-E335941AE9AB}" srcOrd="0" destOrd="0" presId="urn:microsoft.com/office/officeart/2008/layout/LinedList"/>
    <dgm:cxn modelId="{319182DF-7CAB-4D81-B767-6717EBB584DC}" type="presParOf" srcId="{6843FB62-E3D9-46AB-9929-2C6A310C991A}" destId="{2271300F-C833-4B0C-B5EC-525252313E8C}" srcOrd="1" destOrd="0" presId="urn:microsoft.com/office/officeart/2008/layout/LinedList"/>
    <dgm:cxn modelId="{89D17C96-F385-411D-9BF1-61C2A7E9289F}" type="presParOf" srcId="{C7DAA25F-D63A-4C14-829D-75B9FF18CC6A}" destId="{71E8F3A5-1F0A-420F-86EB-650EE1159639}" srcOrd="8" destOrd="0" presId="urn:microsoft.com/office/officeart/2008/layout/LinedList"/>
    <dgm:cxn modelId="{2A84B92D-248E-4E5B-819D-6047E2266ABD}" type="presParOf" srcId="{C7DAA25F-D63A-4C14-829D-75B9FF18CC6A}" destId="{4CCEECB8-BBC2-48B3-B070-0A44A081A929}" srcOrd="9" destOrd="0" presId="urn:microsoft.com/office/officeart/2008/layout/LinedList"/>
    <dgm:cxn modelId="{CAA948E0-5B6F-42A2-AEE8-4A298B5BEF7F}" type="presParOf" srcId="{4CCEECB8-BBC2-48B3-B070-0A44A081A929}" destId="{6D76CF19-1D7E-4B91-8941-CCD41E16E7A0}" srcOrd="0" destOrd="0" presId="urn:microsoft.com/office/officeart/2008/layout/LinedList"/>
    <dgm:cxn modelId="{092DA4D8-BD34-46C3-9754-0D19C7DE087B}" type="presParOf" srcId="{4CCEECB8-BBC2-48B3-B070-0A44A081A929}" destId="{219DF9EB-CDA3-4BB0-B158-C24BA3A428E1}" srcOrd="1" destOrd="0" presId="urn:microsoft.com/office/officeart/2008/layout/LinedList"/>
    <dgm:cxn modelId="{5FF689EF-C43F-4B66-9BC6-0ECF9409D96A}" type="presParOf" srcId="{C7DAA25F-D63A-4C14-829D-75B9FF18CC6A}" destId="{392CC574-352B-45CB-BEFF-397891A25080}" srcOrd="10" destOrd="0" presId="urn:microsoft.com/office/officeart/2008/layout/LinedList"/>
    <dgm:cxn modelId="{2FEE69C0-4B04-4486-87C8-7BADEA07D0FF}" type="presParOf" srcId="{C7DAA25F-D63A-4C14-829D-75B9FF18CC6A}" destId="{EE5DFFC6-4E44-444D-823B-28B01A35D9B5}" srcOrd="11" destOrd="0" presId="urn:microsoft.com/office/officeart/2008/layout/LinedList"/>
    <dgm:cxn modelId="{0BB63514-6E8B-4638-8994-4810932EE268}" type="presParOf" srcId="{EE5DFFC6-4E44-444D-823B-28B01A35D9B5}" destId="{B6314CE0-1E51-4E01-879F-A15C897318DD}" srcOrd="0" destOrd="0" presId="urn:microsoft.com/office/officeart/2008/layout/LinedList"/>
    <dgm:cxn modelId="{4A951ED5-E102-4DBB-A024-6CA35F7725D2}" type="presParOf" srcId="{EE5DFFC6-4E44-444D-823B-28B01A35D9B5}" destId="{C371B606-A0FA-4608-84E4-EC2F7689673A}" srcOrd="1" destOrd="0" presId="urn:microsoft.com/office/officeart/2008/layout/LinedList"/>
    <dgm:cxn modelId="{C7008FE4-882E-407B-A18B-085A8D0F3D94}" type="presParOf" srcId="{C7DAA25F-D63A-4C14-829D-75B9FF18CC6A}" destId="{068363FB-2B74-4F4A-938A-7A7D41A5D917}" srcOrd="12" destOrd="0" presId="urn:microsoft.com/office/officeart/2008/layout/LinedList"/>
    <dgm:cxn modelId="{1F433007-137A-4CA9-947B-D99CC01048C2}" type="presParOf" srcId="{C7DAA25F-D63A-4C14-829D-75B9FF18CC6A}" destId="{3B5E05BF-E58C-4132-B457-8CF17710FC60}" srcOrd="13" destOrd="0" presId="urn:microsoft.com/office/officeart/2008/layout/LinedList"/>
    <dgm:cxn modelId="{02584C23-D3EC-494E-BEE2-F0A78852B1F5}" type="presParOf" srcId="{3B5E05BF-E58C-4132-B457-8CF17710FC60}" destId="{052E3D2E-F899-4805-B6A8-4A644EC1995E}" srcOrd="0" destOrd="0" presId="urn:microsoft.com/office/officeart/2008/layout/LinedList"/>
    <dgm:cxn modelId="{23D6E633-44CC-44F4-925F-4D74A1BA34B6}" type="presParOf" srcId="{3B5E05BF-E58C-4132-B457-8CF17710FC60}" destId="{1B1D8E49-DE2D-4E2D-8756-134EEA35B5AA}" srcOrd="1" destOrd="0" presId="urn:microsoft.com/office/officeart/2008/layout/LinedList"/>
    <dgm:cxn modelId="{A46F044D-83AD-45D3-AB1D-97F44E4BDC9C}" type="presParOf" srcId="{C7DAA25F-D63A-4C14-829D-75B9FF18CC6A}" destId="{FEB04B42-0D67-42C7-8D08-495313B416AF}" srcOrd="14" destOrd="0" presId="urn:microsoft.com/office/officeart/2008/layout/LinedList"/>
    <dgm:cxn modelId="{EA2EEDDF-0C47-4E39-A769-5EAA7FC0A3D5}" type="presParOf" srcId="{C7DAA25F-D63A-4C14-829D-75B9FF18CC6A}" destId="{100ACF54-9160-4DFB-A18A-EAFE9C71B9D8}" srcOrd="15" destOrd="0" presId="urn:microsoft.com/office/officeart/2008/layout/LinedList"/>
    <dgm:cxn modelId="{E049662E-8CE4-428D-B8FE-E86CB7003BE2}" type="presParOf" srcId="{100ACF54-9160-4DFB-A18A-EAFE9C71B9D8}" destId="{B2CB0B2C-3764-4D0D-86D3-37C29C9378E9}" srcOrd="0" destOrd="0" presId="urn:microsoft.com/office/officeart/2008/layout/LinedList"/>
    <dgm:cxn modelId="{98636DEE-F0F5-4370-9DF5-78C729DE89B2}" type="presParOf" srcId="{100ACF54-9160-4DFB-A18A-EAFE9C71B9D8}" destId="{7915FA2D-0F1E-4DA6-9DCB-6F96BD73F24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C8AB4A5-3C8F-4F59-918B-DD72AC0A4A63}" type="doc">
      <dgm:prSet loTypeId="urn:microsoft.com/office/officeart/2005/8/layout/default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B7D3A92-69B6-4371-99BE-318250E24581}">
      <dgm:prSet/>
      <dgm:spPr/>
      <dgm:t>
        <a:bodyPr/>
        <a:lstStyle/>
        <a:p>
          <a:r>
            <a:rPr lang="en-GB"/>
            <a:t>-It is very important for record keeping</a:t>
          </a:r>
          <a:endParaRPr lang="en-US"/>
        </a:p>
      </dgm:t>
    </dgm:pt>
    <dgm:pt modelId="{F0749F56-BD07-48F9-9909-DBAC0C97C530}" type="parTrans" cxnId="{306FE64B-5209-440B-8567-1B5BCF600B28}">
      <dgm:prSet/>
      <dgm:spPr/>
      <dgm:t>
        <a:bodyPr/>
        <a:lstStyle/>
        <a:p>
          <a:endParaRPr lang="en-US"/>
        </a:p>
      </dgm:t>
    </dgm:pt>
    <dgm:pt modelId="{281FCD01-9C30-417D-9773-86FD8931F765}" type="sibTrans" cxnId="{306FE64B-5209-440B-8567-1B5BCF600B28}">
      <dgm:prSet/>
      <dgm:spPr/>
      <dgm:t>
        <a:bodyPr/>
        <a:lstStyle/>
        <a:p>
          <a:endParaRPr lang="en-US"/>
        </a:p>
      </dgm:t>
    </dgm:pt>
    <dgm:pt modelId="{5F9F0811-3450-416E-9518-AEC395F213A4}">
      <dgm:prSet/>
      <dgm:spPr/>
      <dgm:t>
        <a:bodyPr/>
        <a:lstStyle/>
        <a:p>
          <a:r>
            <a:rPr lang="en-GB"/>
            <a:t>-It mainly contains vital Information about Patients needs,</a:t>
          </a:r>
          <a:endParaRPr lang="en-US"/>
        </a:p>
      </dgm:t>
    </dgm:pt>
    <dgm:pt modelId="{47A70B0E-FF7A-4198-885C-F2382749AF9F}" type="parTrans" cxnId="{BDE84D03-5366-4C73-90C7-DAF1A7C30C1A}">
      <dgm:prSet/>
      <dgm:spPr/>
      <dgm:t>
        <a:bodyPr/>
        <a:lstStyle/>
        <a:p>
          <a:endParaRPr lang="en-US"/>
        </a:p>
      </dgm:t>
    </dgm:pt>
    <dgm:pt modelId="{0183B164-3BD2-4937-98C8-7DFF2F05EE64}" type="sibTrans" cxnId="{BDE84D03-5366-4C73-90C7-DAF1A7C30C1A}">
      <dgm:prSet/>
      <dgm:spPr/>
      <dgm:t>
        <a:bodyPr/>
        <a:lstStyle/>
        <a:p>
          <a:endParaRPr lang="en-US"/>
        </a:p>
      </dgm:t>
    </dgm:pt>
    <dgm:pt modelId="{7C2501D9-7CFB-4B2B-A9CE-0BD49DC81DF0}">
      <dgm:prSet/>
      <dgm:spPr/>
      <dgm:t>
        <a:bodyPr/>
        <a:lstStyle/>
        <a:p>
          <a:r>
            <a:rPr lang="en-GB" dirty="0"/>
            <a:t>Assessments, test results, care plans, handover sheets, </a:t>
          </a:r>
          <a:endParaRPr lang="en-US" dirty="0"/>
        </a:p>
      </dgm:t>
    </dgm:pt>
    <dgm:pt modelId="{EAB074E4-F872-4AD3-A9D0-B801F3EE430D}" type="parTrans" cxnId="{A514D6CB-E5F7-4886-9F70-16F26477462E}">
      <dgm:prSet/>
      <dgm:spPr/>
      <dgm:t>
        <a:bodyPr/>
        <a:lstStyle/>
        <a:p>
          <a:endParaRPr lang="en-US"/>
        </a:p>
      </dgm:t>
    </dgm:pt>
    <dgm:pt modelId="{0E68E78B-0CBA-4136-82F9-89242FFC42CB}" type="sibTrans" cxnId="{A514D6CB-E5F7-4886-9F70-16F26477462E}">
      <dgm:prSet/>
      <dgm:spPr/>
      <dgm:t>
        <a:bodyPr/>
        <a:lstStyle/>
        <a:p>
          <a:endParaRPr lang="en-US"/>
        </a:p>
      </dgm:t>
    </dgm:pt>
    <dgm:pt modelId="{AA7CE722-E774-4962-8835-08EAD18A9E0C}">
      <dgm:prSet/>
      <dgm:spPr/>
      <dgm:t>
        <a:bodyPr/>
        <a:lstStyle/>
        <a:p>
          <a:r>
            <a:rPr lang="en-GB"/>
            <a:t>and other Records.</a:t>
          </a:r>
          <a:endParaRPr lang="en-US"/>
        </a:p>
      </dgm:t>
    </dgm:pt>
    <dgm:pt modelId="{31EAB582-C613-4AA3-837E-734F09849026}" type="parTrans" cxnId="{53CFC89E-3C52-439B-8B38-6DE4BC3EF7B1}">
      <dgm:prSet/>
      <dgm:spPr/>
      <dgm:t>
        <a:bodyPr/>
        <a:lstStyle/>
        <a:p>
          <a:endParaRPr lang="en-US"/>
        </a:p>
      </dgm:t>
    </dgm:pt>
    <dgm:pt modelId="{1CCED458-9D78-435D-856D-D31531D5A0D0}" type="sibTrans" cxnId="{53CFC89E-3C52-439B-8B38-6DE4BC3EF7B1}">
      <dgm:prSet/>
      <dgm:spPr/>
      <dgm:t>
        <a:bodyPr/>
        <a:lstStyle/>
        <a:p>
          <a:endParaRPr lang="en-US"/>
        </a:p>
      </dgm:t>
    </dgm:pt>
    <dgm:pt modelId="{292373BC-4C0A-4B4A-B4D4-750EA3D1D2AE}">
      <dgm:prSet/>
      <dgm:spPr/>
      <dgm:t>
        <a:bodyPr/>
        <a:lstStyle/>
        <a:p>
          <a:r>
            <a:rPr lang="en-GB"/>
            <a:t>-It should be Factual, valid and accurate.</a:t>
          </a:r>
          <a:endParaRPr lang="en-US"/>
        </a:p>
      </dgm:t>
    </dgm:pt>
    <dgm:pt modelId="{B2224237-36A1-4A87-BB68-96BFD33FCEFE}" type="parTrans" cxnId="{1985760A-01F2-44E0-878E-B392A19A85DB}">
      <dgm:prSet/>
      <dgm:spPr/>
      <dgm:t>
        <a:bodyPr/>
        <a:lstStyle/>
        <a:p>
          <a:endParaRPr lang="en-US"/>
        </a:p>
      </dgm:t>
    </dgm:pt>
    <dgm:pt modelId="{450FF220-57DE-48A5-9AFF-24F48DED1FEA}" type="sibTrans" cxnId="{1985760A-01F2-44E0-878E-B392A19A85DB}">
      <dgm:prSet/>
      <dgm:spPr/>
      <dgm:t>
        <a:bodyPr/>
        <a:lstStyle/>
        <a:p>
          <a:endParaRPr lang="en-US"/>
        </a:p>
      </dgm:t>
    </dgm:pt>
    <dgm:pt modelId="{23EB83D8-C986-499F-8AD0-2A4B20DDF3C3}" type="pres">
      <dgm:prSet presAssocID="{2C8AB4A5-3C8F-4F59-918B-DD72AC0A4A63}" presName="diagram" presStyleCnt="0">
        <dgm:presLayoutVars>
          <dgm:dir/>
          <dgm:resizeHandles val="exact"/>
        </dgm:presLayoutVars>
      </dgm:prSet>
      <dgm:spPr/>
    </dgm:pt>
    <dgm:pt modelId="{8039BE9A-DAF8-420A-AABF-90AFB3B6768A}" type="pres">
      <dgm:prSet presAssocID="{6B7D3A92-69B6-4371-99BE-318250E24581}" presName="node" presStyleLbl="node1" presStyleIdx="0" presStyleCnt="5">
        <dgm:presLayoutVars>
          <dgm:bulletEnabled val="1"/>
        </dgm:presLayoutVars>
      </dgm:prSet>
      <dgm:spPr/>
    </dgm:pt>
    <dgm:pt modelId="{1A5F3923-E61A-45B5-845E-9CE5DC8F5E8B}" type="pres">
      <dgm:prSet presAssocID="{281FCD01-9C30-417D-9773-86FD8931F765}" presName="sibTrans" presStyleCnt="0"/>
      <dgm:spPr/>
    </dgm:pt>
    <dgm:pt modelId="{CB8D8CBA-5DB4-45F3-AA6C-4598B6767B73}" type="pres">
      <dgm:prSet presAssocID="{5F9F0811-3450-416E-9518-AEC395F213A4}" presName="node" presStyleLbl="node1" presStyleIdx="1" presStyleCnt="5">
        <dgm:presLayoutVars>
          <dgm:bulletEnabled val="1"/>
        </dgm:presLayoutVars>
      </dgm:prSet>
      <dgm:spPr/>
    </dgm:pt>
    <dgm:pt modelId="{BE9F10E4-CB98-4CE6-9695-C28CF039357F}" type="pres">
      <dgm:prSet presAssocID="{0183B164-3BD2-4937-98C8-7DFF2F05EE64}" presName="sibTrans" presStyleCnt="0"/>
      <dgm:spPr/>
    </dgm:pt>
    <dgm:pt modelId="{1EDFEE23-C25D-4ADE-BAE1-4833ECA5003D}" type="pres">
      <dgm:prSet presAssocID="{7C2501D9-7CFB-4B2B-A9CE-0BD49DC81DF0}" presName="node" presStyleLbl="node1" presStyleIdx="2" presStyleCnt="5">
        <dgm:presLayoutVars>
          <dgm:bulletEnabled val="1"/>
        </dgm:presLayoutVars>
      </dgm:prSet>
      <dgm:spPr/>
    </dgm:pt>
    <dgm:pt modelId="{61B9E87A-FB46-4929-880F-8C608C0E9E5C}" type="pres">
      <dgm:prSet presAssocID="{0E68E78B-0CBA-4136-82F9-89242FFC42CB}" presName="sibTrans" presStyleCnt="0"/>
      <dgm:spPr/>
    </dgm:pt>
    <dgm:pt modelId="{0C7437AC-651A-44D4-9A60-6D081E68071B}" type="pres">
      <dgm:prSet presAssocID="{AA7CE722-E774-4962-8835-08EAD18A9E0C}" presName="node" presStyleLbl="node1" presStyleIdx="3" presStyleCnt="5">
        <dgm:presLayoutVars>
          <dgm:bulletEnabled val="1"/>
        </dgm:presLayoutVars>
      </dgm:prSet>
      <dgm:spPr/>
    </dgm:pt>
    <dgm:pt modelId="{2FF24185-1DAD-4351-BCCC-D85341A3F014}" type="pres">
      <dgm:prSet presAssocID="{1CCED458-9D78-435D-856D-D31531D5A0D0}" presName="sibTrans" presStyleCnt="0"/>
      <dgm:spPr/>
    </dgm:pt>
    <dgm:pt modelId="{CB15ABA4-B560-4381-80E0-1BBE7F303BD4}" type="pres">
      <dgm:prSet presAssocID="{292373BC-4C0A-4B4A-B4D4-750EA3D1D2AE}" presName="node" presStyleLbl="node1" presStyleIdx="4" presStyleCnt="5">
        <dgm:presLayoutVars>
          <dgm:bulletEnabled val="1"/>
        </dgm:presLayoutVars>
      </dgm:prSet>
      <dgm:spPr/>
    </dgm:pt>
  </dgm:ptLst>
  <dgm:cxnLst>
    <dgm:cxn modelId="{BDE84D03-5366-4C73-90C7-DAF1A7C30C1A}" srcId="{2C8AB4A5-3C8F-4F59-918B-DD72AC0A4A63}" destId="{5F9F0811-3450-416E-9518-AEC395F213A4}" srcOrd="1" destOrd="0" parTransId="{47A70B0E-FF7A-4198-885C-F2382749AF9F}" sibTransId="{0183B164-3BD2-4937-98C8-7DFF2F05EE64}"/>
    <dgm:cxn modelId="{1985760A-01F2-44E0-878E-B392A19A85DB}" srcId="{2C8AB4A5-3C8F-4F59-918B-DD72AC0A4A63}" destId="{292373BC-4C0A-4B4A-B4D4-750EA3D1D2AE}" srcOrd="4" destOrd="0" parTransId="{B2224237-36A1-4A87-BB68-96BFD33FCEFE}" sibTransId="{450FF220-57DE-48A5-9AFF-24F48DED1FEA}"/>
    <dgm:cxn modelId="{306FE64B-5209-440B-8567-1B5BCF600B28}" srcId="{2C8AB4A5-3C8F-4F59-918B-DD72AC0A4A63}" destId="{6B7D3A92-69B6-4371-99BE-318250E24581}" srcOrd="0" destOrd="0" parTransId="{F0749F56-BD07-48F9-9909-DBAC0C97C530}" sibTransId="{281FCD01-9C30-417D-9773-86FD8931F765}"/>
    <dgm:cxn modelId="{64F1AE8D-89B0-4DE4-AD84-462276234295}" type="presOf" srcId="{292373BC-4C0A-4B4A-B4D4-750EA3D1D2AE}" destId="{CB15ABA4-B560-4381-80E0-1BBE7F303BD4}" srcOrd="0" destOrd="0" presId="urn:microsoft.com/office/officeart/2005/8/layout/default"/>
    <dgm:cxn modelId="{47500091-2887-4947-A22A-587A278BF441}" type="presOf" srcId="{2C8AB4A5-3C8F-4F59-918B-DD72AC0A4A63}" destId="{23EB83D8-C986-499F-8AD0-2A4B20DDF3C3}" srcOrd="0" destOrd="0" presId="urn:microsoft.com/office/officeart/2005/8/layout/default"/>
    <dgm:cxn modelId="{53CFC89E-3C52-439B-8B38-6DE4BC3EF7B1}" srcId="{2C8AB4A5-3C8F-4F59-918B-DD72AC0A4A63}" destId="{AA7CE722-E774-4962-8835-08EAD18A9E0C}" srcOrd="3" destOrd="0" parTransId="{31EAB582-C613-4AA3-837E-734F09849026}" sibTransId="{1CCED458-9D78-435D-856D-D31531D5A0D0}"/>
    <dgm:cxn modelId="{4F0306BC-E88A-4391-835B-7443AF41B2AA}" type="presOf" srcId="{6B7D3A92-69B6-4371-99BE-318250E24581}" destId="{8039BE9A-DAF8-420A-AABF-90AFB3B6768A}" srcOrd="0" destOrd="0" presId="urn:microsoft.com/office/officeart/2005/8/layout/default"/>
    <dgm:cxn modelId="{8911C3BD-CC90-4B93-95EC-EE574F60C1A2}" type="presOf" srcId="{AA7CE722-E774-4962-8835-08EAD18A9E0C}" destId="{0C7437AC-651A-44D4-9A60-6D081E68071B}" srcOrd="0" destOrd="0" presId="urn:microsoft.com/office/officeart/2005/8/layout/default"/>
    <dgm:cxn modelId="{A514D6CB-E5F7-4886-9F70-16F26477462E}" srcId="{2C8AB4A5-3C8F-4F59-918B-DD72AC0A4A63}" destId="{7C2501D9-7CFB-4B2B-A9CE-0BD49DC81DF0}" srcOrd="2" destOrd="0" parTransId="{EAB074E4-F872-4AD3-A9D0-B801F3EE430D}" sibTransId="{0E68E78B-0CBA-4136-82F9-89242FFC42CB}"/>
    <dgm:cxn modelId="{AD4A52EF-B7E4-45BD-A56E-565C3CA97E29}" type="presOf" srcId="{5F9F0811-3450-416E-9518-AEC395F213A4}" destId="{CB8D8CBA-5DB4-45F3-AA6C-4598B6767B73}" srcOrd="0" destOrd="0" presId="urn:microsoft.com/office/officeart/2005/8/layout/default"/>
    <dgm:cxn modelId="{2823FCF4-75CB-47A2-9F22-E6970346A083}" type="presOf" srcId="{7C2501D9-7CFB-4B2B-A9CE-0BD49DC81DF0}" destId="{1EDFEE23-C25D-4ADE-BAE1-4833ECA5003D}" srcOrd="0" destOrd="0" presId="urn:microsoft.com/office/officeart/2005/8/layout/default"/>
    <dgm:cxn modelId="{0B9F0C60-D5F5-4C2E-A404-11D3E73BF2EB}" type="presParOf" srcId="{23EB83D8-C986-499F-8AD0-2A4B20DDF3C3}" destId="{8039BE9A-DAF8-420A-AABF-90AFB3B6768A}" srcOrd="0" destOrd="0" presId="urn:microsoft.com/office/officeart/2005/8/layout/default"/>
    <dgm:cxn modelId="{B731DD20-25DE-4B89-9960-D3184A7A3332}" type="presParOf" srcId="{23EB83D8-C986-499F-8AD0-2A4B20DDF3C3}" destId="{1A5F3923-E61A-45B5-845E-9CE5DC8F5E8B}" srcOrd="1" destOrd="0" presId="urn:microsoft.com/office/officeart/2005/8/layout/default"/>
    <dgm:cxn modelId="{06F9150A-C3AB-4E52-90D9-825FE159A690}" type="presParOf" srcId="{23EB83D8-C986-499F-8AD0-2A4B20DDF3C3}" destId="{CB8D8CBA-5DB4-45F3-AA6C-4598B6767B73}" srcOrd="2" destOrd="0" presId="urn:microsoft.com/office/officeart/2005/8/layout/default"/>
    <dgm:cxn modelId="{1E6F0D77-EA0A-43E4-AD1A-A889654D9CE3}" type="presParOf" srcId="{23EB83D8-C986-499F-8AD0-2A4B20DDF3C3}" destId="{BE9F10E4-CB98-4CE6-9695-C28CF039357F}" srcOrd="3" destOrd="0" presId="urn:microsoft.com/office/officeart/2005/8/layout/default"/>
    <dgm:cxn modelId="{1C97EE97-4DED-4F29-912D-7226BEDE04DE}" type="presParOf" srcId="{23EB83D8-C986-499F-8AD0-2A4B20DDF3C3}" destId="{1EDFEE23-C25D-4ADE-BAE1-4833ECA5003D}" srcOrd="4" destOrd="0" presId="urn:microsoft.com/office/officeart/2005/8/layout/default"/>
    <dgm:cxn modelId="{2AD35C1D-955E-4FA6-9D69-7D91EF8C0CAF}" type="presParOf" srcId="{23EB83D8-C986-499F-8AD0-2A4B20DDF3C3}" destId="{61B9E87A-FB46-4929-880F-8C608C0E9E5C}" srcOrd="5" destOrd="0" presId="urn:microsoft.com/office/officeart/2005/8/layout/default"/>
    <dgm:cxn modelId="{DD057A34-8568-452A-8BF8-D519BCB028B3}" type="presParOf" srcId="{23EB83D8-C986-499F-8AD0-2A4B20DDF3C3}" destId="{0C7437AC-651A-44D4-9A60-6D081E68071B}" srcOrd="6" destOrd="0" presId="urn:microsoft.com/office/officeart/2005/8/layout/default"/>
    <dgm:cxn modelId="{410220AB-F9D2-45AC-AFFB-D73C619B439B}" type="presParOf" srcId="{23EB83D8-C986-499F-8AD0-2A4B20DDF3C3}" destId="{2FF24185-1DAD-4351-BCCC-D85341A3F014}" srcOrd="7" destOrd="0" presId="urn:microsoft.com/office/officeart/2005/8/layout/default"/>
    <dgm:cxn modelId="{77AFA2FC-74A1-47C7-B46A-6CF2613194E5}" type="presParOf" srcId="{23EB83D8-C986-499F-8AD0-2A4B20DDF3C3}" destId="{CB15ABA4-B560-4381-80E0-1BBE7F303BD4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7570DBF-6EB5-4563-90A6-F396C5B318F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85C9B5C-864C-4536-9731-DACB4D0A38C0}">
      <dgm:prSet/>
      <dgm:spPr/>
      <dgm:t>
        <a:bodyPr/>
        <a:lstStyle/>
        <a:p>
          <a:r>
            <a:rPr lang="en-GB"/>
            <a:t>Listening skills are the abilities that help a person  accurately </a:t>
          </a:r>
          <a:endParaRPr lang="en-US"/>
        </a:p>
      </dgm:t>
    </dgm:pt>
    <dgm:pt modelId="{CAEBDB6B-AFFA-49A2-B3C9-B12DACC61457}" type="parTrans" cxnId="{B7DA4BFB-7381-4629-9871-509200FDB8BF}">
      <dgm:prSet/>
      <dgm:spPr/>
      <dgm:t>
        <a:bodyPr/>
        <a:lstStyle/>
        <a:p>
          <a:endParaRPr lang="en-US"/>
        </a:p>
      </dgm:t>
    </dgm:pt>
    <dgm:pt modelId="{9B882F25-928F-4F6E-AABD-BF81FA0E65AA}" type="sibTrans" cxnId="{B7DA4BFB-7381-4629-9871-509200FDB8BF}">
      <dgm:prSet/>
      <dgm:spPr/>
      <dgm:t>
        <a:bodyPr/>
        <a:lstStyle/>
        <a:p>
          <a:endParaRPr lang="en-US"/>
        </a:p>
      </dgm:t>
    </dgm:pt>
    <dgm:pt modelId="{DDB4BD7D-4F15-45CE-8ABA-D05A3C5C1508}">
      <dgm:prSet/>
      <dgm:spPr/>
      <dgm:t>
        <a:bodyPr/>
        <a:lstStyle/>
        <a:p>
          <a:r>
            <a:rPr lang="en-GB"/>
            <a:t>Receive understanding, interpret, and response to spoken </a:t>
          </a:r>
          <a:endParaRPr lang="en-US"/>
        </a:p>
      </dgm:t>
    </dgm:pt>
    <dgm:pt modelId="{51EAB991-9867-4CA7-B7D5-EAFF3B39F113}" type="parTrans" cxnId="{C5B0FB20-FF48-4387-87DE-BDB4AEBF4168}">
      <dgm:prSet/>
      <dgm:spPr/>
      <dgm:t>
        <a:bodyPr/>
        <a:lstStyle/>
        <a:p>
          <a:endParaRPr lang="en-US"/>
        </a:p>
      </dgm:t>
    </dgm:pt>
    <dgm:pt modelId="{2DC8A8E5-F874-44C4-A0DA-842C6511855C}" type="sibTrans" cxnId="{C5B0FB20-FF48-4387-87DE-BDB4AEBF4168}">
      <dgm:prSet/>
      <dgm:spPr/>
      <dgm:t>
        <a:bodyPr/>
        <a:lstStyle/>
        <a:p>
          <a:endParaRPr lang="en-US"/>
        </a:p>
      </dgm:t>
    </dgm:pt>
    <dgm:pt modelId="{E9110C91-C689-444E-BDEA-8F5F71500B53}">
      <dgm:prSet/>
      <dgm:spPr/>
      <dgm:t>
        <a:bodyPr/>
        <a:lstStyle/>
        <a:p>
          <a:r>
            <a:rPr lang="en-GB"/>
            <a:t>Messages.</a:t>
          </a:r>
          <a:endParaRPr lang="en-US"/>
        </a:p>
      </dgm:t>
    </dgm:pt>
    <dgm:pt modelId="{B04793E7-40C7-45B1-9556-75639826C081}" type="parTrans" cxnId="{AB88B867-2ACC-495A-8AE3-DAEE9785BB62}">
      <dgm:prSet/>
      <dgm:spPr/>
      <dgm:t>
        <a:bodyPr/>
        <a:lstStyle/>
        <a:p>
          <a:endParaRPr lang="en-US"/>
        </a:p>
      </dgm:t>
    </dgm:pt>
    <dgm:pt modelId="{9B9C09AB-1B2B-4B3B-8ECA-886BCF38AA48}" type="sibTrans" cxnId="{AB88B867-2ACC-495A-8AE3-DAEE9785BB62}">
      <dgm:prSet/>
      <dgm:spPr/>
      <dgm:t>
        <a:bodyPr/>
        <a:lstStyle/>
        <a:p>
          <a:endParaRPr lang="en-US"/>
        </a:p>
      </dgm:t>
    </dgm:pt>
    <dgm:pt modelId="{06086158-BA8E-4374-8850-7F3986A0779F}">
      <dgm:prSet/>
      <dgm:spPr/>
      <dgm:t>
        <a:bodyPr/>
        <a:lstStyle/>
        <a:p>
          <a:r>
            <a:rPr lang="en-GB"/>
            <a:t>Good listening needs full attention, including focussing on </a:t>
          </a:r>
          <a:endParaRPr lang="en-US"/>
        </a:p>
      </dgm:t>
    </dgm:pt>
    <dgm:pt modelId="{29ECB2FD-6317-4284-AED9-2E46CFA04EE7}" type="parTrans" cxnId="{45A60E49-BE1D-469C-A5A4-714CDB0D3F19}">
      <dgm:prSet/>
      <dgm:spPr/>
      <dgm:t>
        <a:bodyPr/>
        <a:lstStyle/>
        <a:p>
          <a:endParaRPr lang="en-US"/>
        </a:p>
      </dgm:t>
    </dgm:pt>
    <dgm:pt modelId="{26AE09C3-0826-4915-B747-4B6D096033AF}" type="sibTrans" cxnId="{45A60E49-BE1D-469C-A5A4-714CDB0D3F19}">
      <dgm:prSet/>
      <dgm:spPr/>
      <dgm:t>
        <a:bodyPr/>
        <a:lstStyle/>
        <a:p>
          <a:endParaRPr lang="en-US"/>
        </a:p>
      </dgm:t>
    </dgm:pt>
    <dgm:pt modelId="{168C12F2-03F3-4CAA-9742-B20FC0CA29FC}">
      <dgm:prSet/>
      <dgm:spPr/>
      <dgm:t>
        <a:bodyPr/>
        <a:lstStyle/>
        <a:p>
          <a:r>
            <a:rPr lang="en-GB"/>
            <a:t>The speaker’s words, tone, and facial expressions. </a:t>
          </a:r>
          <a:endParaRPr lang="en-US"/>
        </a:p>
      </dgm:t>
    </dgm:pt>
    <dgm:pt modelId="{4DE25081-9837-4ACA-AE33-8BD04A295334}" type="parTrans" cxnId="{CB0853E7-223D-4924-AE0E-F8EEB345DD89}">
      <dgm:prSet/>
      <dgm:spPr/>
      <dgm:t>
        <a:bodyPr/>
        <a:lstStyle/>
        <a:p>
          <a:endParaRPr lang="en-US"/>
        </a:p>
      </dgm:t>
    </dgm:pt>
    <dgm:pt modelId="{586920C7-213A-492F-8A68-766429B706CD}" type="sibTrans" cxnId="{CB0853E7-223D-4924-AE0E-F8EEB345DD89}">
      <dgm:prSet/>
      <dgm:spPr/>
      <dgm:t>
        <a:bodyPr/>
        <a:lstStyle/>
        <a:p>
          <a:endParaRPr lang="en-US"/>
        </a:p>
      </dgm:t>
    </dgm:pt>
    <dgm:pt modelId="{632E5F8F-FFEC-43B2-812C-43F560D672C2}" type="pres">
      <dgm:prSet presAssocID="{17570DBF-6EB5-4563-90A6-F396C5B318FE}" presName="linear" presStyleCnt="0">
        <dgm:presLayoutVars>
          <dgm:animLvl val="lvl"/>
          <dgm:resizeHandles val="exact"/>
        </dgm:presLayoutVars>
      </dgm:prSet>
      <dgm:spPr/>
    </dgm:pt>
    <dgm:pt modelId="{DC300C8A-FA8E-43D0-A177-2439F116023A}" type="pres">
      <dgm:prSet presAssocID="{885C9B5C-864C-4536-9731-DACB4D0A38C0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924AAFDC-C6D2-42AB-8B93-C3EE2A4D1746}" type="pres">
      <dgm:prSet presAssocID="{9B882F25-928F-4F6E-AABD-BF81FA0E65AA}" presName="spacer" presStyleCnt="0"/>
      <dgm:spPr/>
    </dgm:pt>
    <dgm:pt modelId="{175D538C-3CF0-455F-80FD-A504F80A7A5A}" type="pres">
      <dgm:prSet presAssocID="{DDB4BD7D-4F15-45CE-8ABA-D05A3C5C1508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956C0842-7C36-4BA9-9949-653B1133C603}" type="pres">
      <dgm:prSet presAssocID="{2DC8A8E5-F874-44C4-A0DA-842C6511855C}" presName="spacer" presStyleCnt="0"/>
      <dgm:spPr/>
    </dgm:pt>
    <dgm:pt modelId="{EBFDD03E-F258-4F7A-ADEE-1FCB06061050}" type="pres">
      <dgm:prSet presAssocID="{E9110C91-C689-444E-BDEA-8F5F71500B5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C6347602-0D37-440D-B7D5-4DAD6DC1FC67}" type="pres">
      <dgm:prSet presAssocID="{9B9C09AB-1B2B-4B3B-8ECA-886BCF38AA48}" presName="spacer" presStyleCnt="0"/>
      <dgm:spPr/>
    </dgm:pt>
    <dgm:pt modelId="{01E56F14-E094-4C83-8EA6-AAD6C4107014}" type="pres">
      <dgm:prSet presAssocID="{06086158-BA8E-4374-8850-7F3986A0779F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97BD656A-0FCA-4E81-9C6D-21C4484731DC}" type="pres">
      <dgm:prSet presAssocID="{26AE09C3-0826-4915-B747-4B6D096033AF}" presName="spacer" presStyleCnt="0"/>
      <dgm:spPr/>
    </dgm:pt>
    <dgm:pt modelId="{803E63CF-AB79-49A6-AD0D-A480F85A146B}" type="pres">
      <dgm:prSet presAssocID="{168C12F2-03F3-4CAA-9742-B20FC0CA29FC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C5B0FB20-FF48-4387-87DE-BDB4AEBF4168}" srcId="{17570DBF-6EB5-4563-90A6-F396C5B318FE}" destId="{DDB4BD7D-4F15-45CE-8ABA-D05A3C5C1508}" srcOrd="1" destOrd="0" parTransId="{51EAB991-9867-4CA7-B7D5-EAFF3B39F113}" sibTransId="{2DC8A8E5-F874-44C4-A0DA-842C6511855C}"/>
    <dgm:cxn modelId="{9EF32326-5890-4BD3-8990-2C089775BE4A}" type="presOf" srcId="{DDB4BD7D-4F15-45CE-8ABA-D05A3C5C1508}" destId="{175D538C-3CF0-455F-80FD-A504F80A7A5A}" srcOrd="0" destOrd="0" presId="urn:microsoft.com/office/officeart/2005/8/layout/vList2"/>
    <dgm:cxn modelId="{0FCFBE62-D85A-436C-A5F2-AFDAD4C0ABBB}" type="presOf" srcId="{E9110C91-C689-444E-BDEA-8F5F71500B53}" destId="{EBFDD03E-F258-4F7A-ADEE-1FCB06061050}" srcOrd="0" destOrd="0" presId="urn:microsoft.com/office/officeart/2005/8/layout/vList2"/>
    <dgm:cxn modelId="{AB88B867-2ACC-495A-8AE3-DAEE9785BB62}" srcId="{17570DBF-6EB5-4563-90A6-F396C5B318FE}" destId="{E9110C91-C689-444E-BDEA-8F5F71500B53}" srcOrd="2" destOrd="0" parTransId="{B04793E7-40C7-45B1-9556-75639826C081}" sibTransId="{9B9C09AB-1B2B-4B3B-8ECA-886BCF38AA48}"/>
    <dgm:cxn modelId="{45A60E49-BE1D-469C-A5A4-714CDB0D3F19}" srcId="{17570DBF-6EB5-4563-90A6-F396C5B318FE}" destId="{06086158-BA8E-4374-8850-7F3986A0779F}" srcOrd="3" destOrd="0" parTransId="{29ECB2FD-6317-4284-AED9-2E46CFA04EE7}" sibTransId="{26AE09C3-0826-4915-B747-4B6D096033AF}"/>
    <dgm:cxn modelId="{B4862984-843F-49F4-A849-0AA0F1E95CE5}" type="presOf" srcId="{17570DBF-6EB5-4563-90A6-F396C5B318FE}" destId="{632E5F8F-FFEC-43B2-812C-43F560D672C2}" srcOrd="0" destOrd="0" presId="urn:microsoft.com/office/officeart/2005/8/layout/vList2"/>
    <dgm:cxn modelId="{573258BE-7A6F-4EAE-A1B8-D3939A6BA35F}" type="presOf" srcId="{885C9B5C-864C-4536-9731-DACB4D0A38C0}" destId="{DC300C8A-FA8E-43D0-A177-2439F116023A}" srcOrd="0" destOrd="0" presId="urn:microsoft.com/office/officeart/2005/8/layout/vList2"/>
    <dgm:cxn modelId="{CB0853E7-223D-4924-AE0E-F8EEB345DD89}" srcId="{17570DBF-6EB5-4563-90A6-F396C5B318FE}" destId="{168C12F2-03F3-4CAA-9742-B20FC0CA29FC}" srcOrd="4" destOrd="0" parTransId="{4DE25081-9837-4ACA-AE33-8BD04A295334}" sibTransId="{586920C7-213A-492F-8A68-766429B706CD}"/>
    <dgm:cxn modelId="{0D7A1FEE-FE2E-4695-BD6B-89457F3B96FB}" type="presOf" srcId="{06086158-BA8E-4374-8850-7F3986A0779F}" destId="{01E56F14-E094-4C83-8EA6-AAD6C4107014}" srcOrd="0" destOrd="0" presId="urn:microsoft.com/office/officeart/2005/8/layout/vList2"/>
    <dgm:cxn modelId="{FD67CBEE-2502-4999-AF01-224C025514D8}" type="presOf" srcId="{168C12F2-03F3-4CAA-9742-B20FC0CA29FC}" destId="{803E63CF-AB79-49A6-AD0D-A480F85A146B}" srcOrd="0" destOrd="0" presId="urn:microsoft.com/office/officeart/2005/8/layout/vList2"/>
    <dgm:cxn modelId="{B7DA4BFB-7381-4629-9871-509200FDB8BF}" srcId="{17570DBF-6EB5-4563-90A6-F396C5B318FE}" destId="{885C9B5C-864C-4536-9731-DACB4D0A38C0}" srcOrd="0" destOrd="0" parTransId="{CAEBDB6B-AFFA-49A2-B3C9-B12DACC61457}" sibTransId="{9B882F25-928F-4F6E-AABD-BF81FA0E65AA}"/>
    <dgm:cxn modelId="{66FC31D1-0F3A-4BB5-BE3B-3B714BE1C578}" type="presParOf" srcId="{632E5F8F-FFEC-43B2-812C-43F560D672C2}" destId="{DC300C8A-FA8E-43D0-A177-2439F116023A}" srcOrd="0" destOrd="0" presId="urn:microsoft.com/office/officeart/2005/8/layout/vList2"/>
    <dgm:cxn modelId="{1822ACD5-FE41-44DD-9735-8F69E51140FC}" type="presParOf" srcId="{632E5F8F-FFEC-43B2-812C-43F560D672C2}" destId="{924AAFDC-C6D2-42AB-8B93-C3EE2A4D1746}" srcOrd="1" destOrd="0" presId="urn:microsoft.com/office/officeart/2005/8/layout/vList2"/>
    <dgm:cxn modelId="{873664BB-FCA5-4F69-9B82-41C0EB8E9C7A}" type="presParOf" srcId="{632E5F8F-FFEC-43B2-812C-43F560D672C2}" destId="{175D538C-3CF0-455F-80FD-A504F80A7A5A}" srcOrd="2" destOrd="0" presId="urn:microsoft.com/office/officeart/2005/8/layout/vList2"/>
    <dgm:cxn modelId="{4A9856A8-2D60-421B-AA48-87D0839E9A0C}" type="presParOf" srcId="{632E5F8F-FFEC-43B2-812C-43F560D672C2}" destId="{956C0842-7C36-4BA9-9949-653B1133C603}" srcOrd="3" destOrd="0" presId="urn:microsoft.com/office/officeart/2005/8/layout/vList2"/>
    <dgm:cxn modelId="{1A3D39A6-7530-4B79-8547-3E9EFE68D99F}" type="presParOf" srcId="{632E5F8F-FFEC-43B2-812C-43F560D672C2}" destId="{EBFDD03E-F258-4F7A-ADEE-1FCB06061050}" srcOrd="4" destOrd="0" presId="urn:microsoft.com/office/officeart/2005/8/layout/vList2"/>
    <dgm:cxn modelId="{E08FD497-658B-4449-8F32-84BBE71680FD}" type="presParOf" srcId="{632E5F8F-FFEC-43B2-812C-43F560D672C2}" destId="{C6347602-0D37-440D-B7D5-4DAD6DC1FC67}" srcOrd="5" destOrd="0" presId="urn:microsoft.com/office/officeart/2005/8/layout/vList2"/>
    <dgm:cxn modelId="{099D8B0F-56B7-4A7B-B8A1-56514203C6EE}" type="presParOf" srcId="{632E5F8F-FFEC-43B2-812C-43F560D672C2}" destId="{01E56F14-E094-4C83-8EA6-AAD6C4107014}" srcOrd="6" destOrd="0" presId="urn:microsoft.com/office/officeart/2005/8/layout/vList2"/>
    <dgm:cxn modelId="{80DAB3DF-2C5B-453C-AC6E-FEAA1C3829E8}" type="presParOf" srcId="{632E5F8F-FFEC-43B2-812C-43F560D672C2}" destId="{97BD656A-0FCA-4E81-9C6D-21C4484731DC}" srcOrd="7" destOrd="0" presId="urn:microsoft.com/office/officeart/2005/8/layout/vList2"/>
    <dgm:cxn modelId="{C90DB89B-45AE-4B32-8E8B-FC558203215E}" type="presParOf" srcId="{632E5F8F-FFEC-43B2-812C-43F560D672C2}" destId="{803E63CF-AB79-49A6-AD0D-A480F85A146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4112E00-4781-4818-8CC9-471521FFD812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5758CCC-A35B-4C4C-8E94-82D002EA0664}">
      <dgm:prSet/>
      <dgm:spPr/>
      <dgm:t>
        <a:bodyPr/>
        <a:lstStyle/>
        <a:p>
          <a:r>
            <a:rPr lang="en-US"/>
            <a:t>WHY COMMUNICATION IS IMPORTANT:-</a:t>
          </a:r>
        </a:p>
      </dgm:t>
    </dgm:pt>
    <dgm:pt modelId="{08E19C5B-8B4D-4237-8565-E6DEC1FC1C87}" type="parTrans" cxnId="{66E88098-AB02-4D81-9CB3-004D91B407BA}">
      <dgm:prSet/>
      <dgm:spPr/>
      <dgm:t>
        <a:bodyPr/>
        <a:lstStyle/>
        <a:p>
          <a:endParaRPr lang="en-US"/>
        </a:p>
      </dgm:t>
    </dgm:pt>
    <dgm:pt modelId="{376C59AB-1E21-4252-9BAD-7620CD52FBDE}" type="sibTrans" cxnId="{66E88098-AB02-4D81-9CB3-004D91B407BA}">
      <dgm:prSet/>
      <dgm:spPr/>
      <dgm:t>
        <a:bodyPr/>
        <a:lstStyle/>
        <a:p>
          <a:endParaRPr lang="en-US"/>
        </a:p>
      </dgm:t>
    </dgm:pt>
    <dgm:pt modelId="{215A86B9-DD10-4BD3-9049-471104321891}">
      <dgm:prSet/>
      <dgm:spPr/>
      <dgm:t>
        <a:bodyPr/>
        <a:lstStyle/>
        <a:p>
          <a:r>
            <a:rPr lang="en-US"/>
            <a:t>-IT IMPROVES PATIENT’S SAFETY,</a:t>
          </a:r>
        </a:p>
      </dgm:t>
    </dgm:pt>
    <dgm:pt modelId="{35CF3677-5F0A-468B-AE17-178BA82188E6}" type="parTrans" cxnId="{9877DEDF-8903-40E8-9A9D-3EDA20A35B4A}">
      <dgm:prSet/>
      <dgm:spPr/>
      <dgm:t>
        <a:bodyPr/>
        <a:lstStyle/>
        <a:p>
          <a:endParaRPr lang="en-US"/>
        </a:p>
      </dgm:t>
    </dgm:pt>
    <dgm:pt modelId="{5DF8CFF1-9EC9-4898-81F8-6B89EBEDEA17}" type="sibTrans" cxnId="{9877DEDF-8903-40E8-9A9D-3EDA20A35B4A}">
      <dgm:prSet/>
      <dgm:spPr/>
      <dgm:t>
        <a:bodyPr/>
        <a:lstStyle/>
        <a:p>
          <a:endParaRPr lang="en-US"/>
        </a:p>
      </dgm:t>
    </dgm:pt>
    <dgm:pt modelId="{7D79C7C8-E09E-46F1-8F21-BBF7BACF2649}">
      <dgm:prSet/>
      <dgm:spPr/>
      <dgm:t>
        <a:bodyPr/>
        <a:lstStyle/>
        <a:p>
          <a:r>
            <a:rPr lang="en-US"/>
            <a:t>-REDUCES CONFUSION AND ERROR,</a:t>
          </a:r>
        </a:p>
      </dgm:t>
    </dgm:pt>
    <dgm:pt modelId="{B4A7693E-CBEE-46BF-8FF9-4A5DC52CB116}" type="parTrans" cxnId="{35481341-4679-44C4-AF55-D4FC19BD2F78}">
      <dgm:prSet/>
      <dgm:spPr/>
      <dgm:t>
        <a:bodyPr/>
        <a:lstStyle/>
        <a:p>
          <a:endParaRPr lang="en-US"/>
        </a:p>
      </dgm:t>
    </dgm:pt>
    <dgm:pt modelId="{57AA3DDA-6D32-463A-BE03-D83A9824F7B1}" type="sibTrans" cxnId="{35481341-4679-44C4-AF55-D4FC19BD2F78}">
      <dgm:prSet/>
      <dgm:spPr/>
      <dgm:t>
        <a:bodyPr/>
        <a:lstStyle/>
        <a:p>
          <a:endParaRPr lang="en-US"/>
        </a:p>
      </dgm:t>
    </dgm:pt>
    <dgm:pt modelId="{ABD47C60-763C-47B3-BB84-DDC3FE128195}">
      <dgm:prSet/>
      <dgm:spPr/>
      <dgm:t>
        <a:bodyPr/>
        <a:lstStyle/>
        <a:p>
          <a:r>
            <a:rPr lang="en-US"/>
            <a:t>-IT  BUILDS POSITIVE BOND,</a:t>
          </a:r>
        </a:p>
      </dgm:t>
    </dgm:pt>
    <dgm:pt modelId="{2CB3499B-2147-46D0-999F-E7CD293E22FF}" type="parTrans" cxnId="{6B084C1F-B9DA-4E3B-BC4C-EE3E3E9F5368}">
      <dgm:prSet/>
      <dgm:spPr/>
      <dgm:t>
        <a:bodyPr/>
        <a:lstStyle/>
        <a:p>
          <a:endParaRPr lang="en-US"/>
        </a:p>
      </dgm:t>
    </dgm:pt>
    <dgm:pt modelId="{FE82C787-674D-4B89-BAB3-805B2A99AC52}" type="sibTrans" cxnId="{6B084C1F-B9DA-4E3B-BC4C-EE3E3E9F5368}">
      <dgm:prSet/>
      <dgm:spPr/>
      <dgm:t>
        <a:bodyPr/>
        <a:lstStyle/>
        <a:p>
          <a:endParaRPr lang="en-US"/>
        </a:p>
      </dgm:t>
    </dgm:pt>
    <dgm:pt modelId="{918A61DE-03C0-41B3-8DBF-5946B18AE04F}">
      <dgm:prSet/>
      <dgm:spPr/>
      <dgm:t>
        <a:bodyPr/>
        <a:lstStyle/>
        <a:p>
          <a:r>
            <a:rPr lang="en-US"/>
            <a:t>-SUPPORTS PERSON CENTRED CARE,</a:t>
          </a:r>
        </a:p>
      </dgm:t>
    </dgm:pt>
    <dgm:pt modelId="{EADA2520-65F5-4C3F-82E5-1CCF2259F358}" type="parTrans" cxnId="{0791579E-5D1D-412F-A610-174809CF03F6}">
      <dgm:prSet/>
      <dgm:spPr/>
      <dgm:t>
        <a:bodyPr/>
        <a:lstStyle/>
        <a:p>
          <a:endParaRPr lang="en-US"/>
        </a:p>
      </dgm:t>
    </dgm:pt>
    <dgm:pt modelId="{199EADD3-9C0E-49CE-9D64-D644528B9694}" type="sibTrans" cxnId="{0791579E-5D1D-412F-A610-174809CF03F6}">
      <dgm:prSet/>
      <dgm:spPr/>
      <dgm:t>
        <a:bodyPr/>
        <a:lstStyle/>
        <a:p>
          <a:endParaRPr lang="en-US"/>
        </a:p>
      </dgm:t>
    </dgm:pt>
    <dgm:pt modelId="{C9C2A0BA-18B7-483C-9A66-CD1EBED5B564}">
      <dgm:prSet/>
      <dgm:spPr/>
      <dgm:t>
        <a:bodyPr/>
        <a:lstStyle/>
        <a:p>
          <a:r>
            <a:rPr lang="en-US"/>
            <a:t>-DEVELOP PATIENT SATISFECTION.</a:t>
          </a:r>
        </a:p>
      </dgm:t>
    </dgm:pt>
    <dgm:pt modelId="{47A7C9DD-113A-4125-BD07-A3E043F9E5A9}" type="parTrans" cxnId="{D34FC4EF-24C5-416A-BF1E-8D8F8CEFC390}">
      <dgm:prSet/>
      <dgm:spPr/>
      <dgm:t>
        <a:bodyPr/>
        <a:lstStyle/>
        <a:p>
          <a:endParaRPr lang="en-US"/>
        </a:p>
      </dgm:t>
    </dgm:pt>
    <dgm:pt modelId="{8FB70096-6C0C-4997-8356-42809DDF2DB9}" type="sibTrans" cxnId="{D34FC4EF-24C5-416A-BF1E-8D8F8CEFC390}">
      <dgm:prSet/>
      <dgm:spPr/>
      <dgm:t>
        <a:bodyPr/>
        <a:lstStyle/>
        <a:p>
          <a:endParaRPr lang="en-US"/>
        </a:p>
      </dgm:t>
    </dgm:pt>
    <dgm:pt modelId="{F4936D19-0BF8-4ED6-A06D-BA292575DDB1}" type="pres">
      <dgm:prSet presAssocID="{A4112E00-4781-4818-8CC9-471521FFD812}" presName="linear" presStyleCnt="0">
        <dgm:presLayoutVars>
          <dgm:animLvl val="lvl"/>
          <dgm:resizeHandles val="exact"/>
        </dgm:presLayoutVars>
      </dgm:prSet>
      <dgm:spPr/>
    </dgm:pt>
    <dgm:pt modelId="{0D020B2C-5B21-4C76-9E3E-BA41CEC602DE}" type="pres">
      <dgm:prSet presAssocID="{75758CCC-A35B-4C4C-8E94-82D002EA0664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0F6BFFE7-2C1C-4C97-A02A-E851DEC09B1A}" type="pres">
      <dgm:prSet presAssocID="{376C59AB-1E21-4252-9BAD-7620CD52FBDE}" presName="spacer" presStyleCnt="0"/>
      <dgm:spPr/>
    </dgm:pt>
    <dgm:pt modelId="{13C43D9F-9DA8-4B60-AC74-1428A512A2B6}" type="pres">
      <dgm:prSet presAssocID="{215A86B9-DD10-4BD3-9049-471104321891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BB47B6C8-3229-4DFF-B551-36A7C7145E58}" type="pres">
      <dgm:prSet presAssocID="{5DF8CFF1-9EC9-4898-81F8-6B89EBEDEA17}" presName="spacer" presStyleCnt="0"/>
      <dgm:spPr/>
    </dgm:pt>
    <dgm:pt modelId="{D3B9C9A0-A117-485C-B170-E69CC45D85F9}" type="pres">
      <dgm:prSet presAssocID="{7D79C7C8-E09E-46F1-8F21-BBF7BACF2649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64871C9F-1A63-4B9B-8D27-FDA87C3722E6}" type="pres">
      <dgm:prSet presAssocID="{57AA3DDA-6D32-463A-BE03-D83A9824F7B1}" presName="spacer" presStyleCnt="0"/>
      <dgm:spPr/>
    </dgm:pt>
    <dgm:pt modelId="{7B1EE4F8-1B12-41EA-BBD5-C23CCF7AB66D}" type="pres">
      <dgm:prSet presAssocID="{ABD47C60-763C-47B3-BB84-DDC3FE128195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AD968C9D-1EC6-42D3-BFE7-63426335ECFC}" type="pres">
      <dgm:prSet presAssocID="{FE82C787-674D-4B89-BAB3-805B2A99AC52}" presName="spacer" presStyleCnt="0"/>
      <dgm:spPr/>
    </dgm:pt>
    <dgm:pt modelId="{A8474040-1C29-416B-8982-B142CAC84CE4}" type="pres">
      <dgm:prSet presAssocID="{918A61DE-03C0-41B3-8DBF-5946B18AE04F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AE6090FF-49E6-4CF9-9BFB-652B0817906A}" type="pres">
      <dgm:prSet presAssocID="{199EADD3-9C0E-49CE-9D64-D644528B9694}" presName="spacer" presStyleCnt="0"/>
      <dgm:spPr/>
    </dgm:pt>
    <dgm:pt modelId="{EAA4271F-BABF-47B9-8E13-FCB4C1E93688}" type="pres">
      <dgm:prSet presAssocID="{C9C2A0BA-18B7-483C-9A66-CD1EBED5B564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6B084C1F-B9DA-4E3B-BC4C-EE3E3E9F5368}" srcId="{A4112E00-4781-4818-8CC9-471521FFD812}" destId="{ABD47C60-763C-47B3-BB84-DDC3FE128195}" srcOrd="3" destOrd="0" parTransId="{2CB3499B-2147-46D0-999F-E7CD293E22FF}" sibTransId="{FE82C787-674D-4B89-BAB3-805B2A99AC52}"/>
    <dgm:cxn modelId="{1D066420-27B0-4C95-B6CB-F871A149320C}" type="presOf" srcId="{75758CCC-A35B-4C4C-8E94-82D002EA0664}" destId="{0D020B2C-5B21-4C76-9E3E-BA41CEC602DE}" srcOrd="0" destOrd="0" presId="urn:microsoft.com/office/officeart/2005/8/layout/vList2"/>
    <dgm:cxn modelId="{35481341-4679-44C4-AF55-D4FC19BD2F78}" srcId="{A4112E00-4781-4818-8CC9-471521FFD812}" destId="{7D79C7C8-E09E-46F1-8F21-BBF7BACF2649}" srcOrd="2" destOrd="0" parTransId="{B4A7693E-CBEE-46BF-8FF9-4A5DC52CB116}" sibTransId="{57AA3DDA-6D32-463A-BE03-D83A9824F7B1}"/>
    <dgm:cxn modelId="{847B724D-765B-474A-A642-C6F295441DF0}" type="presOf" srcId="{A4112E00-4781-4818-8CC9-471521FFD812}" destId="{F4936D19-0BF8-4ED6-A06D-BA292575DDB1}" srcOrd="0" destOrd="0" presId="urn:microsoft.com/office/officeart/2005/8/layout/vList2"/>
    <dgm:cxn modelId="{D8E9AE70-706E-495E-8DB7-AE8EBD249DE1}" type="presOf" srcId="{ABD47C60-763C-47B3-BB84-DDC3FE128195}" destId="{7B1EE4F8-1B12-41EA-BBD5-C23CCF7AB66D}" srcOrd="0" destOrd="0" presId="urn:microsoft.com/office/officeart/2005/8/layout/vList2"/>
    <dgm:cxn modelId="{99EC9956-DCCC-405D-8E08-BE76CAB974A4}" type="presOf" srcId="{C9C2A0BA-18B7-483C-9A66-CD1EBED5B564}" destId="{EAA4271F-BABF-47B9-8E13-FCB4C1E93688}" srcOrd="0" destOrd="0" presId="urn:microsoft.com/office/officeart/2005/8/layout/vList2"/>
    <dgm:cxn modelId="{66E88098-AB02-4D81-9CB3-004D91B407BA}" srcId="{A4112E00-4781-4818-8CC9-471521FFD812}" destId="{75758CCC-A35B-4C4C-8E94-82D002EA0664}" srcOrd="0" destOrd="0" parTransId="{08E19C5B-8B4D-4237-8565-E6DEC1FC1C87}" sibTransId="{376C59AB-1E21-4252-9BAD-7620CD52FBDE}"/>
    <dgm:cxn modelId="{0791579E-5D1D-412F-A610-174809CF03F6}" srcId="{A4112E00-4781-4818-8CC9-471521FFD812}" destId="{918A61DE-03C0-41B3-8DBF-5946B18AE04F}" srcOrd="4" destOrd="0" parTransId="{EADA2520-65F5-4C3F-82E5-1CCF2259F358}" sibTransId="{199EADD3-9C0E-49CE-9D64-D644528B9694}"/>
    <dgm:cxn modelId="{4B926FB6-16C0-4AFA-8F9C-3C137A767AEC}" type="presOf" srcId="{918A61DE-03C0-41B3-8DBF-5946B18AE04F}" destId="{A8474040-1C29-416B-8982-B142CAC84CE4}" srcOrd="0" destOrd="0" presId="urn:microsoft.com/office/officeart/2005/8/layout/vList2"/>
    <dgm:cxn modelId="{1860D2B8-3D67-49A5-B39A-0E7A78662EF9}" type="presOf" srcId="{215A86B9-DD10-4BD3-9049-471104321891}" destId="{13C43D9F-9DA8-4B60-AC74-1428A512A2B6}" srcOrd="0" destOrd="0" presId="urn:microsoft.com/office/officeart/2005/8/layout/vList2"/>
    <dgm:cxn modelId="{9877DEDF-8903-40E8-9A9D-3EDA20A35B4A}" srcId="{A4112E00-4781-4818-8CC9-471521FFD812}" destId="{215A86B9-DD10-4BD3-9049-471104321891}" srcOrd="1" destOrd="0" parTransId="{35CF3677-5F0A-468B-AE17-178BA82188E6}" sibTransId="{5DF8CFF1-9EC9-4898-81F8-6B89EBEDEA17}"/>
    <dgm:cxn modelId="{D34FC4EF-24C5-416A-BF1E-8D8F8CEFC390}" srcId="{A4112E00-4781-4818-8CC9-471521FFD812}" destId="{C9C2A0BA-18B7-483C-9A66-CD1EBED5B564}" srcOrd="5" destOrd="0" parTransId="{47A7C9DD-113A-4125-BD07-A3E043F9E5A9}" sibTransId="{8FB70096-6C0C-4997-8356-42809DDF2DB9}"/>
    <dgm:cxn modelId="{642DD6F2-ACC7-4839-8C87-A700369DA2EF}" type="presOf" srcId="{7D79C7C8-E09E-46F1-8F21-BBF7BACF2649}" destId="{D3B9C9A0-A117-485C-B170-E69CC45D85F9}" srcOrd="0" destOrd="0" presId="urn:microsoft.com/office/officeart/2005/8/layout/vList2"/>
    <dgm:cxn modelId="{57C6A3B8-8ADB-4338-BD23-FFF62C347162}" type="presParOf" srcId="{F4936D19-0BF8-4ED6-A06D-BA292575DDB1}" destId="{0D020B2C-5B21-4C76-9E3E-BA41CEC602DE}" srcOrd="0" destOrd="0" presId="urn:microsoft.com/office/officeart/2005/8/layout/vList2"/>
    <dgm:cxn modelId="{D70EEE3C-DFA6-4454-AAE5-E8C50E4F5985}" type="presParOf" srcId="{F4936D19-0BF8-4ED6-A06D-BA292575DDB1}" destId="{0F6BFFE7-2C1C-4C97-A02A-E851DEC09B1A}" srcOrd="1" destOrd="0" presId="urn:microsoft.com/office/officeart/2005/8/layout/vList2"/>
    <dgm:cxn modelId="{DC4F905F-9505-4185-BAE0-B0961FA198ED}" type="presParOf" srcId="{F4936D19-0BF8-4ED6-A06D-BA292575DDB1}" destId="{13C43D9F-9DA8-4B60-AC74-1428A512A2B6}" srcOrd="2" destOrd="0" presId="urn:microsoft.com/office/officeart/2005/8/layout/vList2"/>
    <dgm:cxn modelId="{24040589-2E1D-4A59-8FE9-03879DCB2BD6}" type="presParOf" srcId="{F4936D19-0BF8-4ED6-A06D-BA292575DDB1}" destId="{BB47B6C8-3229-4DFF-B551-36A7C7145E58}" srcOrd="3" destOrd="0" presId="urn:microsoft.com/office/officeart/2005/8/layout/vList2"/>
    <dgm:cxn modelId="{EDF32376-8E78-4E20-AFE0-7AAF9A346775}" type="presParOf" srcId="{F4936D19-0BF8-4ED6-A06D-BA292575DDB1}" destId="{D3B9C9A0-A117-485C-B170-E69CC45D85F9}" srcOrd="4" destOrd="0" presId="urn:microsoft.com/office/officeart/2005/8/layout/vList2"/>
    <dgm:cxn modelId="{73CF27B1-5D4D-440E-A277-5ED57C49E294}" type="presParOf" srcId="{F4936D19-0BF8-4ED6-A06D-BA292575DDB1}" destId="{64871C9F-1A63-4B9B-8D27-FDA87C3722E6}" srcOrd="5" destOrd="0" presId="urn:microsoft.com/office/officeart/2005/8/layout/vList2"/>
    <dgm:cxn modelId="{6D8827C8-4CEC-4164-9861-CB7CE7C2DAEB}" type="presParOf" srcId="{F4936D19-0BF8-4ED6-A06D-BA292575DDB1}" destId="{7B1EE4F8-1B12-41EA-BBD5-C23CCF7AB66D}" srcOrd="6" destOrd="0" presId="urn:microsoft.com/office/officeart/2005/8/layout/vList2"/>
    <dgm:cxn modelId="{459C2C9F-03BA-4B66-9FC7-25020E30FA0D}" type="presParOf" srcId="{F4936D19-0BF8-4ED6-A06D-BA292575DDB1}" destId="{AD968C9D-1EC6-42D3-BFE7-63426335ECFC}" srcOrd="7" destOrd="0" presId="urn:microsoft.com/office/officeart/2005/8/layout/vList2"/>
    <dgm:cxn modelId="{6702A773-DCBD-4E5F-9FB2-A14E85F37500}" type="presParOf" srcId="{F4936D19-0BF8-4ED6-A06D-BA292575DDB1}" destId="{A8474040-1C29-416B-8982-B142CAC84CE4}" srcOrd="8" destOrd="0" presId="urn:microsoft.com/office/officeart/2005/8/layout/vList2"/>
    <dgm:cxn modelId="{35C7811B-EEF6-4529-9CBA-ECD75E56F14B}" type="presParOf" srcId="{F4936D19-0BF8-4ED6-A06D-BA292575DDB1}" destId="{AE6090FF-49E6-4CF9-9BFB-652B0817906A}" srcOrd="9" destOrd="0" presId="urn:microsoft.com/office/officeart/2005/8/layout/vList2"/>
    <dgm:cxn modelId="{EE5E88CF-C760-40F6-AD4C-16430821AE1E}" type="presParOf" srcId="{F4936D19-0BF8-4ED6-A06D-BA292575DDB1}" destId="{EAA4271F-BABF-47B9-8E13-FCB4C1E93688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A3ABCF1-4F55-45B9-866E-1D6BE735B5E2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87CE30B-E85A-4566-9A94-1ACD3DB25CF2}">
      <dgm:prSet/>
      <dgm:spPr/>
      <dgm:t>
        <a:bodyPr/>
        <a:lstStyle/>
        <a:p>
          <a:r>
            <a:rPr lang="en-GB"/>
            <a:t>A Relevant Model for communication skill is </a:t>
          </a:r>
          <a:endParaRPr lang="en-US"/>
        </a:p>
      </dgm:t>
    </dgm:pt>
    <dgm:pt modelId="{76BE1AA2-A193-46A6-A8F7-CEC37AF0582B}" type="parTrans" cxnId="{1A21D449-C793-41DA-8FEB-3B3D4581A50E}">
      <dgm:prSet/>
      <dgm:spPr/>
      <dgm:t>
        <a:bodyPr/>
        <a:lstStyle/>
        <a:p>
          <a:endParaRPr lang="en-US"/>
        </a:p>
      </dgm:t>
    </dgm:pt>
    <dgm:pt modelId="{61309232-35D8-438A-98E6-6A421DEE18E9}" type="sibTrans" cxnId="{1A21D449-C793-41DA-8FEB-3B3D4581A50E}">
      <dgm:prSet/>
      <dgm:spPr/>
      <dgm:t>
        <a:bodyPr/>
        <a:lstStyle/>
        <a:p>
          <a:endParaRPr lang="en-US"/>
        </a:p>
      </dgm:t>
    </dgm:pt>
    <dgm:pt modelId="{2730160D-675E-45C5-9BC2-84CF357F0AF6}">
      <dgm:prSet/>
      <dgm:spPr/>
      <dgm:t>
        <a:bodyPr/>
        <a:lstStyle/>
        <a:p>
          <a:r>
            <a:rPr lang="en-GB"/>
            <a:t>SBAR  Communication Model. </a:t>
          </a:r>
          <a:endParaRPr lang="en-US"/>
        </a:p>
      </dgm:t>
    </dgm:pt>
    <dgm:pt modelId="{12B0B81F-5C13-4FE7-A39A-AEAC73DCC2B1}" type="parTrans" cxnId="{FBE768CD-2111-4806-B34D-21748FE12C93}">
      <dgm:prSet/>
      <dgm:spPr/>
      <dgm:t>
        <a:bodyPr/>
        <a:lstStyle/>
        <a:p>
          <a:endParaRPr lang="en-US"/>
        </a:p>
      </dgm:t>
    </dgm:pt>
    <dgm:pt modelId="{D0E57D16-0030-4C09-AC31-D45C03C1E8DB}" type="sibTrans" cxnId="{FBE768CD-2111-4806-B34D-21748FE12C93}">
      <dgm:prSet/>
      <dgm:spPr/>
      <dgm:t>
        <a:bodyPr/>
        <a:lstStyle/>
        <a:p>
          <a:endParaRPr lang="en-US"/>
        </a:p>
      </dgm:t>
    </dgm:pt>
    <dgm:pt modelId="{3F86C1CC-9F8A-48A6-A512-1A169924BB6C}">
      <dgm:prSet/>
      <dgm:spPr/>
      <dgm:t>
        <a:bodyPr/>
        <a:lstStyle/>
        <a:p>
          <a:r>
            <a:rPr lang="en-GB"/>
            <a:t>SBAR Stands for:-</a:t>
          </a:r>
          <a:endParaRPr lang="en-US"/>
        </a:p>
      </dgm:t>
    </dgm:pt>
    <dgm:pt modelId="{8C6658F7-CDB5-4388-9564-6F979CC9A3F9}" type="parTrans" cxnId="{8D25BF08-71D7-4D15-BB63-C4E671B8340A}">
      <dgm:prSet/>
      <dgm:spPr/>
      <dgm:t>
        <a:bodyPr/>
        <a:lstStyle/>
        <a:p>
          <a:endParaRPr lang="en-US"/>
        </a:p>
      </dgm:t>
    </dgm:pt>
    <dgm:pt modelId="{09582FBB-4ED3-4DA6-B33C-8318DE0DE703}" type="sibTrans" cxnId="{8D25BF08-71D7-4D15-BB63-C4E671B8340A}">
      <dgm:prSet/>
      <dgm:spPr/>
      <dgm:t>
        <a:bodyPr/>
        <a:lstStyle/>
        <a:p>
          <a:endParaRPr lang="en-US"/>
        </a:p>
      </dgm:t>
    </dgm:pt>
    <dgm:pt modelId="{3CA66FC6-EA0F-400B-9D22-343FB7B4D533}">
      <dgm:prSet/>
      <dgm:spPr/>
      <dgm:t>
        <a:bodyPr/>
        <a:lstStyle/>
        <a:p>
          <a:r>
            <a:rPr lang="en-GB"/>
            <a:t>S-Situation –What is happening.</a:t>
          </a:r>
          <a:endParaRPr lang="en-US"/>
        </a:p>
      </dgm:t>
    </dgm:pt>
    <dgm:pt modelId="{68B10414-CA12-4B1A-AD0B-BEFA3DD8E9BC}" type="parTrans" cxnId="{7F9ECDF6-2D06-4C13-BECA-8C5AEF90FAA3}">
      <dgm:prSet/>
      <dgm:spPr/>
      <dgm:t>
        <a:bodyPr/>
        <a:lstStyle/>
        <a:p>
          <a:endParaRPr lang="en-US"/>
        </a:p>
      </dgm:t>
    </dgm:pt>
    <dgm:pt modelId="{C7D657CD-94E1-44C5-B9BF-11DFF3264B0E}" type="sibTrans" cxnId="{7F9ECDF6-2D06-4C13-BECA-8C5AEF90FAA3}">
      <dgm:prSet/>
      <dgm:spPr/>
      <dgm:t>
        <a:bodyPr/>
        <a:lstStyle/>
        <a:p>
          <a:endParaRPr lang="en-US"/>
        </a:p>
      </dgm:t>
    </dgm:pt>
    <dgm:pt modelId="{E831D948-985E-4390-BE39-6A58E9B9218D}">
      <dgm:prSet/>
      <dgm:spPr/>
      <dgm:t>
        <a:bodyPr/>
        <a:lstStyle/>
        <a:p>
          <a:r>
            <a:rPr lang="en-GB"/>
            <a:t>B-Background-What is the Relevant background information.</a:t>
          </a:r>
          <a:endParaRPr lang="en-US"/>
        </a:p>
      </dgm:t>
    </dgm:pt>
    <dgm:pt modelId="{27912B0D-04E5-4B8C-AA5D-9198D0E68E75}" type="parTrans" cxnId="{7ECA7A3F-22FF-4AC1-9BAB-217826E13A7B}">
      <dgm:prSet/>
      <dgm:spPr/>
      <dgm:t>
        <a:bodyPr/>
        <a:lstStyle/>
        <a:p>
          <a:endParaRPr lang="en-US"/>
        </a:p>
      </dgm:t>
    </dgm:pt>
    <dgm:pt modelId="{6B3F3933-5BE7-47D2-B5C5-33ECF46D43B6}" type="sibTrans" cxnId="{7ECA7A3F-22FF-4AC1-9BAB-217826E13A7B}">
      <dgm:prSet/>
      <dgm:spPr/>
      <dgm:t>
        <a:bodyPr/>
        <a:lstStyle/>
        <a:p>
          <a:endParaRPr lang="en-US"/>
        </a:p>
      </dgm:t>
    </dgm:pt>
    <dgm:pt modelId="{7217DE71-5178-4BAF-9DD7-C8FE52F009F6}">
      <dgm:prSet/>
      <dgm:spPr/>
      <dgm:t>
        <a:bodyPr/>
        <a:lstStyle/>
        <a:p>
          <a:r>
            <a:rPr lang="en-GB"/>
            <a:t>A-Assessment-What do you think the problem Is.</a:t>
          </a:r>
          <a:endParaRPr lang="en-US"/>
        </a:p>
      </dgm:t>
    </dgm:pt>
    <dgm:pt modelId="{76C3E9B3-8A07-47B2-B383-589048721286}" type="parTrans" cxnId="{3E894B24-ABE8-4B34-ACD1-560AF54A6DBC}">
      <dgm:prSet/>
      <dgm:spPr/>
      <dgm:t>
        <a:bodyPr/>
        <a:lstStyle/>
        <a:p>
          <a:endParaRPr lang="en-US"/>
        </a:p>
      </dgm:t>
    </dgm:pt>
    <dgm:pt modelId="{44C0E565-3D66-4870-AA6C-11E04CA5EBBB}" type="sibTrans" cxnId="{3E894B24-ABE8-4B34-ACD1-560AF54A6DBC}">
      <dgm:prSet/>
      <dgm:spPr/>
      <dgm:t>
        <a:bodyPr/>
        <a:lstStyle/>
        <a:p>
          <a:endParaRPr lang="en-US"/>
        </a:p>
      </dgm:t>
    </dgm:pt>
    <dgm:pt modelId="{08CADB00-5E8C-43D0-85B7-5E4EA209D441}">
      <dgm:prSet/>
      <dgm:spPr/>
      <dgm:t>
        <a:bodyPr/>
        <a:lstStyle/>
        <a:p>
          <a:r>
            <a:rPr lang="en-GB"/>
            <a:t>R-Recommendation-What action is needed.</a:t>
          </a:r>
          <a:endParaRPr lang="en-US"/>
        </a:p>
      </dgm:t>
    </dgm:pt>
    <dgm:pt modelId="{BC1DFA23-F6B2-4592-8CDB-B6A76FC4664F}" type="parTrans" cxnId="{2321EEFC-3A1C-40BD-A162-922006ED867C}">
      <dgm:prSet/>
      <dgm:spPr/>
      <dgm:t>
        <a:bodyPr/>
        <a:lstStyle/>
        <a:p>
          <a:endParaRPr lang="en-US"/>
        </a:p>
      </dgm:t>
    </dgm:pt>
    <dgm:pt modelId="{DC8ED722-FB21-45FB-9E82-DE953CB619CA}" type="sibTrans" cxnId="{2321EEFC-3A1C-40BD-A162-922006ED867C}">
      <dgm:prSet/>
      <dgm:spPr/>
      <dgm:t>
        <a:bodyPr/>
        <a:lstStyle/>
        <a:p>
          <a:endParaRPr lang="en-US"/>
        </a:p>
      </dgm:t>
    </dgm:pt>
    <dgm:pt modelId="{AC8D6B46-7989-4B47-BBD5-E42334B73EB1}" type="pres">
      <dgm:prSet presAssocID="{EA3ABCF1-4F55-45B9-866E-1D6BE735B5E2}" presName="linear" presStyleCnt="0">
        <dgm:presLayoutVars>
          <dgm:animLvl val="lvl"/>
          <dgm:resizeHandles val="exact"/>
        </dgm:presLayoutVars>
      </dgm:prSet>
      <dgm:spPr/>
    </dgm:pt>
    <dgm:pt modelId="{5F83744C-79CF-4944-820C-7F697D5703EC}" type="pres">
      <dgm:prSet presAssocID="{B87CE30B-E85A-4566-9A94-1ACD3DB25CF2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C10BCC03-02CD-44A2-BAFE-E1EF6D094633}" type="pres">
      <dgm:prSet presAssocID="{61309232-35D8-438A-98E6-6A421DEE18E9}" presName="spacer" presStyleCnt="0"/>
      <dgm:spPr/>
    </dgm:pt>
    <dgm:pt modelId="{7BDDF5FF-F661-4472-90C0-1035A671186F}" type="pres">
      <dgm:prSet presAssocID="{2730160D-675E-45C5-9BC2-84CF357F0AF6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92C92B86-9FF8-4EAC-B569-57FAD2BE3003}" type="pres">
      <dgm:prSet presAssocID="{D0E57D16-0030-4C09-AC31-D45C03C1E8DB}" presName="spacer" presStyleCnt="0"/>
      <dgm:spPr/>
    </dgm:pt>
    <dgm:pt modelId="{5BC323BD-39A8-4B4F-B8F3-6D56DBA4E02C}" type="pres">
      <dgm:prSet presAssocID="{3F86C1CC-9F8A-48A6-A512-1A169924BB6C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BCE7A7F5-888E-46CF-8DFF-42941C1EF58E}" type="pres">
      <dgm:prSet presAssocID="{09582FBB-4ED3-4DA6-B33C-8318DE0DE703}" presName="spacer" presStyleCnt="0"/>
      <dgm:spPr/>
    </dgm:pt>
    <dgm:pt modelId="{28C2814C-EE41-455E-B642-CE5045A41CB0}" type="pres">
      <dgm:prSet presAssocID="{3CA66FC6-EA0F-400B-9D22-343FB7B4D533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96E2383F-8C8B-4235-B7FD-7A5B4DDAD6C4}" type="pres">
      <dgm:prSet presAssocID="{C7D657CD-94E1-44C5-B9BF-11DFF3264B0E}" presName="spacer" presStyleCnt="0"/>
      <dgm:spPr/>
    </dgm:pt>
    <dgm:pt modelId="{8F147E69-0E0C-4795-8C8B-6EFA119133A9}" type="pres">
      <dgm:prSet presAssocID="{E831D948-985E-4390-BE39-6A58E9B9218D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B21DF6B7-4859-4146-AEBB-4A6542A0AF72}" type="pres">
      <dgm:prSet presAssocID="{6B3F3933-5BE7-47D2-B5C5-33ECF46D43B6}" presName="spacer" presStyleCnt="0"/>
      <dgm:spPr/>
    </dgm:pt>
    <dgm:pt modelId="{193191B9-FBD0-43F9-B8D5-4B30EC7A99AB}" type="pres">
      <dgm:prSet presAssocID="{7217DE71-5178-4BAF-9DD7-C8FE52F009F6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6AA15B60-41E3-43B7-92F9-6DBCBEA691ED}" type="pres">
      <dgm:prSet presAssocID="{44C0E565-3D66-4870-AA6C-11E04CA5EBBB}" presName="spacer" presStyleCnt="0"/>
      <dgm:spPr/>
    </dgm:pt>
    <dgm:pt modelId="{16755CC4-0D83-4767-A852-E3B2FBFBBB58}" type="pres">
      <dgm:prSet presAssocID="{08CADB00-5E8C-43D0-85B7-5E4EA209D441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8D25BF08-71D7-4D15-BB63-C4E671B8340A}" srcId="{EA3ABCF1-4F55-45B9-866E-1D6BE735B5E2}" destId="{3F86C1CC-9F8A-48A6-A512-1A169924BB6C}" srcOrd="2" destOrd="0" parTransId="{8C6658F7-CDB5-4388-9564-6F979CC9A3F9}" sibTransId="{09582FBB-4ED3-4DA6-B33C-8318DE0DE703}"/>
    <dgm:cxn modelId="{3E894B24-ABE8-4B34-ACD1-560AF54A6DBC}" srcId="{EA3ABCF1-4F55-45B9-866E-1D6BE735B5E2}" destId="{7217DE71-5178-4BAF-9DD7-C8FE52F009F6}" srcOrd="5" destOrd="0" parTransId="{76C3E9B3-8A07-47B2-B383-589048721286}" sibTransId="{44C0E565-3D66-4870-AA6C-11E04CA5EBBB}"/>
    <dgm:cxn modelId="{BE32BD2B-CFA0-470D-A1FD-1CFC727ECA2F}" type="presOf" srcId="{E831D948-985E-4390-BE39-6A58E9B9218D}" destId="{8F147E69-0E0C-4795-8C8B-6EFA119133A9}" srcOrd="0" destOrd="0" presId="urn:microsoft.com/office/officeart/2005/8/layout/vList2"/>
    <dgm:cxn modelId="{EF40102E-5286-4A00-ABE8-371CDAB15D89}" type="presOf" srcId="{3F86C1CC-9F8A-48A6-A512-1A169924BB6C}" destId="{5BC323BD-39A8-4B4F-B8F3-6D56DBA4E02C}" srcOrd="0" destOrd="0" presId="urn:microsoft.com/office/officeart/2005/8/layout/vList2"/>
    <dgm:cxn modelId="{7ECA7A3F-22FF-4AC1-9BAB-217826E13A7B}" srcId="{EA3ABCF1-4F55-45B9-866E-1D6BE735B5E2}" destId="{E831D948-985E-4390-BE39-6A58E9B9218D}" srcOrd="4" destOrd="0" parTransId="{27912B0D-04E5-4B8C-AA5D-9198D0E68E75}" sibTransId="{6B3F3933-5BE7-47D2-B5C5-33ECF46D43B6}"/>
    <dgm:cxn modelId="{516A6448-04BC-4334-8D32-F0FA0DA17C2E}" type="presOf" srcId="{08CADB00-5E8C-43D0-85B7-5E4EA209D441}" destId="{16755CC4-0D83-4767-A852-E3B2FBFBBB58}" srcOrd="0" destOrd="0" presId="urn:microsoft.com/office/officeart/2005/8/layout/vList2"/>
    <dgm:cxn modelId="{1A21D449-C793-41DA-8FEB-3B3D4581A50E}" srcId="{EA3ABCF1-4F55-45B9-866E-1D6BE735B5E2}" destId="{B87CE30B-E85A-4566-9A94-1ACD3DB25CF2}" srcOrd="0" destOrd="0" parTransId="{76BE1AA2-A193-46A6-A8F7-CEC37AF0582B}" sibTransId="{61309232-35D8-438A-98E6-6A421DEE18E9}"/>
    <dgm:cxn modelId="{D6FCEA6D-9461-408C-9781-36A56C4D7EF4}" type="presOf" srcId="{EA3ABCF1-4F55-45B9-866E-1D6BE735B5E2}" destId="{AC8D6B46-7989-4B47-BBD5-E42334B73EB1}" srcOrd="0" destOrd="0" presId="urn:microsoft.com/office/officeart/2005/8/layout/vList2"/>
    <dgm:cxn modelId="{49F1CD71-1CF1-4328-ABA2-B241D4652C72}" type="presOf" srcId="{2730160D-675E-45C5-9BC2-84CF357F0AF6}" destId="{7BDDF5FF-F661-4472-90C0-1035A671186F}" srcOrd="0" destOrd="0" presId="urn:microsoft.com/office/officeart/2005/8/layout/vList2"/>
    <dgm:cxn modelId="{0EE07083-7291-4B37-98CB-9995AEF0121C}" type="presOf" srcId="{B87CE30B-E85A-4566-9A94-1ACD3DB25CF2}" destId="{5F83744C-79CF-4944-820C-7F697D5703EC}" srcOrd="0" destOrd="0" presId="urn:microsoft.com/office/officeart/2005/8/layout/vList2"/>
    <dgm:cxn modelId="{E8ED1488-C8E5-472A-8CB6-8F96CF45ED84}" type="presOf" srcId="{7217DE71-5178-4BAF-9DD7-C8FE52F009F6}" destId="{193191B9-FBD0-43F9-B8D5-4B30EC7A99AB}" srcOrd="0" destOrd="0" presId="urn:microsoft.com/office/officeart/2005/8/layout/vList2"/>
    <dgm:cxn modelId="{95C0CC98-FB24-4708-890C-053318A022AF}" type="presOf" srcId="{3CA66FC6-EA0F-400B-9D22-343FB7B4D533}" destId="{28C2814C-EE41-455E-B642-CE5045A41CB0}" srcOrd="0" destOrd="0" presId="urn:microsoft.com/office/officeart/2005/8/layout/vList2"/>
    <dgm:cxn modelId="{FBE768CD-2111-4806-B34D-21748FE12C93}" srcId="{EA3ABCF1-4F55-45B9-866E-1D6BE735B5E2}" destId="{2730160D-675E-45C5-9BC2-84CF357F0AF6}" srcOrd="1" destOrd="0" parTransId="{12B0B81F-5C13-4FE7-A39A-AEAC73DCC2B1}" sibTransId="{D0E57D16-0030-4C09-AC31-D45C03C1E8DB}"/>
    <dgm:cxn modelId="{7F9ECDF6-2D06-4C13-BECA-8C5AEF90FAA3}" srcId="{EA3ABCF1-4F55-45B9-866E-1D6BE735B5E2}" destId="{3CA66FC6-EA0F-400B-9D22-343FB7B4D533}" srcOrd="3" destOrd="0" parTransId="{68B10414-CA12-4B1A-AD0B-BEFA3DD8E9BC}" sibTransId="{C7D657CD-94E1-44C5-B9BF-11DFF3264B0E}"/>
    <dgm:cxn modelId="{2321EEFC-3A1C-40BD-A162-922006ED867C}" srcId="{EA3ABCF1-4F55-45B9-866E-1D6BE735B5E2}" destId="{08CADB00-5E8C-43D0-85B7-5E4EA209D441}" srcOrd="6" destOrd="0" parTransId="{BC1DFA23-F6B2-4592-8CDB-B6A76FC4664F}" sibTransId="{DC8ED722-FB21-45FB-9E82-DE953CB619CA}"/>
    <dgm:cxn modelId="{967B2E2B-CA27-4382-B6C0-7B5BF04F25FC}" type="presParOf" srcId="{AC8D6B46-7989-4B47-BBD5-E42334B73EB1}" destId="{5F83744C-79CF-4944-820C-7F697D5703EC}" srcOrd="0" destOrd="0" presId="urn:microsoft.com/office/officeart/2005/8/layout/vList2"/>
    <dgm:cxn modelId="{F7AC823B-772B-4CE0-BA1A-084D9281B7AA}" type="presParOf" srcId="{AC8D6B46-7989-4B47-BBD5-E42334B73EB1}" destId="{C10BCC03-02CD-44A2-BAFE-E1EF6D094633}" srcOrd="1" destOrd="0" presId="urn:microsoft.com/office/officeart/2005/8/layout/vList2"/>
    <dgm:cxn modelId="{871698F7-78B8-4EB6-B2FF-0327008D5D2D}" type="presParOf" srcId="{AC8D6B46-7989-4B47-BBD5-E42334B73EB1}" destId="{7BDDF5FF-F661-4472-90C0-1035A671186F}" srcOrd="2" destOrd="0" presId="urn:microsoft.com/office/officeart/2005/8/layout/vList2"/>
    <dgm:cxn modelId="{35536F93-655A-4FC2-906A-A3BAFDE0196F}" type="presParOf" srcId="{AC8D6B46-7989-4B47-BBD5-E42334B73EB1}" destId="{92C92B86-9FF8-4EAC-B569-57FAD2BE3003}" srcOrd="3" destOrd="0" presId="urn:microsoft.com/office/officeart/2005/8/layout/vList2"/>
    <dgm:cxn modelId="{0A122113-3788-463B-8448-D65F4FF7C553}" type="presParOf" srcId="{AC8D6B46-7989-4B47-BBD5-E42334B73EB1}" destId="{5BC323BD-39A8-4B4F-B8F3-6D56DBA4E02C}" srcOrd="4" destOrd="0" presId="urn:microsoft.com/office/officeart/2005/8/layout/vList2"/>
    <dgm:cxn modelId="{55F2B58A-2E89-40BF-83C6-7C0ACCE15DCB}" type="presParOf" srcId="{AC8D6B46-7989-4B47-BBD5-E42334B73EB1}" destId="{BCE7A7F5-888E-46CF-8DFF-42941C1EF58E}" srcOrd="5" destOrd="0" presId="urn:microsoft.com/office/officeart/2005/8/layout/vList2"/>
    <dgm:cxn modelId="{40646BB1-38DD-4BE6-9650-8959350ABD1F}" type="presParOf" srcId="{AC8D6B46-7989-4B47-BBD5-E42334B73EB1}" destId="{28C2814C-EE41-455E-B642-CE5045A41CB0}" srcOrd="6" destOrd="0" presId="urn:microsoft.com/office/officeart/2005/8/layout/vList2"/>
    <dgm:cxn modelId="{CDC6DC6D-5DDD-4FD5-939A-C1177600FDE8}" type="presParOf" srcId="{AC8D6B46-7989-4B47-BBD5-E42334B73EB1}" destId="{96E2383F-8C8B-4235-B7FD-7A5B4DDAD6C4}" srcOrd="7" destOrd="0" presId="urn:microsoft.com/office/officeart/2005/8/layout/vList2"/>
    <dgm:cxn modelId="{372B586D-6866-4A5F-8963-50317FB52EE7}" type="presParOf" srcId="{AC8D6B46-7989-4B47-BBD5-E42334B73EB1}" destId="{8F147E69-0E0C-4795-8C8B-6EFA119133A9}" srcOrd="8" destOrd="0" presId="urn:microsoft.com/office/officeart/2005/8/layout/vList2"/>
    <dgm:cxn modelId="{A07F97DD-F4BB-49AF-9BE5-CF5203E16BBC}" type="presParOf" srcId="{AC8D6B46-7989-4B47-BBD5-E42334B73EB1}" destId="{B21DF6B7-4859-4146-AEBB-4A6542A0AF72}" srcOrd="9" destOrd="0" presId="urn:microsoft.com/office/officeart/2005/8/layout/vList2"/>
    <dgm:cxn modelId="{9BA74D5A-1938-4A94-917D-FE834D41BF2B}" type="presParOf" srcId="{AC8D6B46-7989-4B47-BBD5-E42334B73EB1}" destId="{193191B9-FBD0-43F9-B8D5-4B30EC7A99AB}" srcOrd="10" destOrd="0" presId="urn:microsoft.com/office/officeart/2005/8/layout/vList2"/>
    <dgm:cxn modelId="{B15F60A1-177D-48C5-ABEB-0B17AB265209}" type="presParOf" srcId="{AC8D6B46-7989-4B47-BBD5-E42334B73EB1}" destId="{6AA15B60-41E3-43B7-92F9-6DBCBEA691ED}" srcOrd="11" destOrd="0" presId="urn:microsoft.com/office/officeart/2005/8/layout/vList2"/>
    <dgm:cxn modelId="{8C467E83-2251-470A-8FCF-710D68B7664C}" type="presParOf" srcId="{AC8D6B46-7989-4B47-BBD5-E42334B73EB1}" destId="{16755CC4-0D83-4767-A852-E3B2FBFBBB58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B613968-60F0-4F1D-AFFD-3EB471DA66E6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8BDBCBF-49CF-49FA-B768-62A9B3C3D8D7}">
      <dgm:prSet/>
      <dgm:spPr/>
      <dgm:t>
        <a:bodyPr/>
        <a:lstStyle/>
        <a:p>
          <a:r>
            <a:rPr lang="en-GB"/>
            <a:t>Conclusion:-</a:t>
          </a:r>
          <a:endParaRPr lang="en-US"/>
        </a:p>
      </dgm:t>
    </dgm:pt>
    <dgm:pt modelId="{C272E56B-907A-4A1D-A770-7346ECA1B3E5}" type="parTrans" cxnId="{4AB411AA-BB47-4DE8-89AE-C84018F26BE1}">
      <dgm:prSet/>
      <dgm:spPr/>
      <dgm:t>
        <a:bodyPr/>
        <a:lstStyle/>
        <a:p>
          <a:endParaRPr lang="en-US"/>
        </a:p>
      </dgm:t>
    </dgm:pt>
    <dgm:pt modelId="{D30F9053-2A28-4039-B679-AA6FE6C87122}" type="sibTrans" cxnId="{4AB411AA-BB47-4DE8-89AE-C84018F26BE1}">
      <dgm:prSet/>
      <dgm:spPr/>
      <dgm:t>
        <a:bodyPr/>
        <a:lstStyle/>
        <a:p>
          <a:endParaRPr lang="en-US"/>
        </a:p>
      </dgm:t>
    </dgm:pt>
    <dgm:pt modelId="{FB974E01-92A8-45B3-91DA-3CC68BF50D4F}">
      <dgm:prSet/>
      <dgm:spPr/>
      <dgm:t>
        <a:bodyPr/>
        <a:lstStyle/>
        <a:p>
          <a:r>
            <a:rPr lang="en-GB"/>
            <a:t>Communication Is the Fundamental Professional skill. </a:t>
          </a:r>
          <a:endParaRPr lang="en-US"/>
        </a:p>
      </dgm:t>
    </dgm:pt>
    <dgm:pt modelId="{383CAA1D-5F33-4865-9F67-01549089742B}" type="parTrans" cxnId="{C38FEDBD-A6D6-446A-BBD7-D546B7B98C5B}">
      <dgm:prSet/>
      <dgm:spPr/>
      <dgm:t>
        <a:bodyPr/>
        <a:lstStyle/>
        <a:p>
          <a:endParaRPr lang="en-US"/>
        </a:p>
      </dgm:t>
    </dgm:pt>
    <dgm:pt modelId="{7F393462-C239-4CC3-815B-8BF85110AAF0}" type="sibTrans" cxnId="{C38FEDBD-A6D6-446A-BBD7-D546B7B98C5B}">
      <dgm:prSet/>
      <dgm:spPr/>
      <dgm:t>
        <a:bodyPr/>
        <a:lstStyle/>
        <a:p>
          <a:endParaRPr lang="en-US"/>
        </a:p>
      </dgm:t>
    </dgm:pt>
    <dgm:pt modelId="{8B893944-546B-4F81-B6E4-AA473011819A}">
      <dgm:prSet/>
      <dgm:spPr/>
      <dgm:t>
        <a:bodyPr/>
        <a:lstStyle/>
        <a:p>
          <a:r>
            <a:rPr lang="en-GB"/>
            <a:t>-It Improves Patient’s Safety And quality care.</a:t>
          </a:r>
          <a:endParaRPr lang="en-US"/>
        </a:p>
      </dgm:t>
    </dgm:pt>
    <dgm:pt modelId="{14963A02-3F1A-45DD-8424-15169F5A1CFD}" type="parTrans" cxnId="{03D0A3B6-C62D-4439-9583-5E668B256DFA}">
      <dgm:prSet/>
      <dgm:spPr/>
      <dgm:t>
        <a:bodyPr/>
        <a:lstStyle/>
        <a:p>
          <a:endParaRPr lang="en-US"/>
        </a:p>
      </dgm:t>
    </dgm:pt>
    <dgm:pt modelId="{189C9657-5848-4A6E-A754-6A0C131E5116}" type="sibTrans" cxnId="{03D0A3B6-C62D-4439-9583-5E668B256DFA}">
      <dgm:prSet/>
      <dgm:spPr/>
      <dgm:t>
        <a:bodyPr/>
        <a:lstStyle/>
        <a:p>
          <a:endParaRPr lang="en-US"/>
        </a:p>
      </dgm:t>
    </dgm:pt>
    <dgm:pt modelId="{68F543EE-9C32-4311-9FC9-A30437B1CCBE}">
      <dgm:prSet/>
      <dgm:spPr/>
      <dgm:t>
        <a:bodyPr/>
        <a:lstStyle/>
        <a:p>
          <a:r>
            <a:rPr lang="en-GB"/>
            <a:t>-Effective Communication Builds trust, Support, and  Person Centered care.</a:t>
          </a:r>
          <a:endParaRPr lang="en-US"/>
        </a:p>
      </dgm:t>
    </dgm:pt>
    <dgm:pt modelId="{123C012E-AD44-4184-A312-2736800C921C}" type="parTrans" cxnId="{EE4D2866-B9AE-4FA0-8792-DFB0780D8B65}">
      <dgm:prSet/>
      <dgm:spPr/>
      <dgm:t>
        <a:bodyPr/>
        <a:lstStyle/>
        <a:p>
          <a:endParaRPr lang="en-US"/>
        </a:p>
      </dgm:t>
    </dgm:pt>
    <dgm:pt modelId="{E67B00B9-20A7-4DA5-99C6-B970E09A8101}" type="sibTrans" cxnId="{EE4D2866-B9AE-4FA0-8792-DFB0780D8B65}">
      <dgm:prSet/>
      <dgm:spPr/>
      <dgm:t>
        <a:bodyPr/>
        <a:lstStyle/>
        <a:p>
          <a:endParaRPr lang="en-US"/>
        </a:p>
      </dgm:t>
    </dgm:pt>
    <dgm:pt modelId="{AA74F864-59E4-4933-AAA2-5C6ABAA94520}">
      <dgm:prSet/>
      <dgm:spPr/>
      <dgm:t>
        <a:bodyPr/>
        <a:lstStyle/>
        <a:p>
          <a:r>
            <a:rPr lang="en-GB"/>
            <a:t>-It Improves Patient Safety and Quality care.</a:t>
          </a:r>
          <a:endParaRPr lang="en-US"/>
        </a:p>
      </dgm:t>
    </dgm:pt>
    <dgm:pt modelId="{CFA8F9EA-F1FC-4B7A-9556-5712D0140431}" type="parTrans" cxnId="{8262C048-85FE-4475-A86A-C46F2C0B064E}">
      <dgm:prSet/>
      <dgm:spPr/>
      <dgm:t>
        <a:bodyPr/>
        <a:lstStyle/>
        <a:p>
          <a:endParaRPr lang="en-US"/>
        </a:p>
      </dgm:t>
    </dgm:pt>
    <dgm:pt modelId="{1560B765-71D6-45EF-A023-C71EF017CD39}" type="sibTrans" cxnId="{8262C048-85FE-4475-A86A-C46F2C0B064E}">
      <dgm:prSet/>
      <dgm:spPr/>
      <dgm:t>
        <a:bodyPr/>
        <a:lstStyle/>
        <a:p>
          <a:endParaRPr lang="en-US"/>
        </a:p>
      </dgm:t>
    </dgm:pt>
    <dgm:pt modelId="{2E5B5EEC-A6F0-408D-928A-F874F2A770FD}">
      <dgm:prSet/>
      <dgm:spPr/>
      <dgm:t>
        <a:bodyPr/>
        <a:lstStyle/>
        <a:p>
          <a:r>
            <a:rPr lang="en-GB"/>
            <a:t>-Health and Social care Professionals use communication </a:t>
          </a:r>
          <a:endParaRPr lang="en-US"/>
        </a:p>
      </dgm:t>
    </dgm:pt>
    <dgm:pt modelId="{DE9E38B2-12D0-44B2-8D03-E971AE5ADD3E}" type="parTrans" cxnId="{E7FC207B-F146-4EDE-872D-967220C8ED5B}">
      <dgm:prSet/>
      <dgm:spPr/>
      <dgm:t>
        <a:bodyPr/>
        <a:lstStyle/>
        <a:p>
          <a:endParaRPr lang="en-US"/>
        </a:p>
      </dgm:t>
    </dgm:pt>
    <dgm:pt modelId="{03510AA8-E887-40FB-AA83-6F03AB9099EF}" type="sibTrans" cxnId="{E7FC207B-F146-4EDE-872D-967220C8ED5B}">
      <dgm:prSet/>
      <dgm:spPr/>
      <dgm:t>
        <a:bodyPr/>
        <a:lstStyle/>
        <a:p>
          <a:endParaRPr lang="en-US"/>
        </a:p>
      </dgm:t>
    </dgm:pt>
    <dgm:pt modelId="{DEE47C0C-A769-418A-9037-16F5E72B39CA}">
      <dgm:prSet/>
      <dgm:spPr/>
      <dgm:t>
        <a:bodyPr/>
        <a:lstStyle/>
        <a:p>
          <a:r>
            <a:rPr lang="en-GB"/>
            <a:t>Everyday when working with patients, Families,  and</a:t>
          </a:r>
          <a:endParaRPr lang="en-US"/>
        </a:p>
      </dgm:t>
    </dgm:pt>
    <dgm:pt modelId="{1BE5AC35-8F0D-49C1-9806-3B2E111950BB}" type="parTrans" cxnId="{05A9D8C1-5423-4552-94E0-C114E13D7B42}">
      <dgm:prSet/>
      <dgm:spPr/>
      <dgm:t>
        <a:bodyPr/>
        <a:lstStyle/>
        <a:p>
          <a:endParaRPr lang="en-US"/>
        </a:p>
      </dgm:t>
    </dgm:pt>
    <dgm:pt modelId="{D721F341-D0FD-4989-B55E-62F91396D9DA}" type="sibTrans" cxnId="{05A9D8C1-5423-4552-94E0-C114E13D7B42}">
      <dgm:prSet/>
      <dgm:spPr/>
      <dgm:t>
        <a:bodyPr/>
        <a:lstStyle/>
        <a:p>
          <a:endParaRPr lang="en-US"/>
        </a:p>
      </dgm:t>
    </dgm:pt>
    <dgm:pt modelId="{E0C8FFB4-B963-42D8-8ADE-34F25F298B53}">
      <dgm:prSet/>
      <dgm:spPr/>
      <dgm:t>
        <a:bodyPr/>
        <a:lstStyle/>
        <a:p>
          <a:r>
            <a:rPr lang="en-GB"/>
            <a:t>Colleagues. </a:t>
          </a:r>
          <a:endParaRPr lang="en-US"/>
        </a:p>
      </dgm:t>
    </dgm:pt>
    <dgm:pt modelId="{B5B1E38D-D129-460C-8F74-CAEAC6C0CC75}" type="parTrans" cxnId="{CE31740F-C7F2-4C7B-AB2D-F1C9E01D8B22}">
      <dgm:prSet/>
      <dgm:spPr/>
      <dgm:t>
        <a:bodyPr/>
        <a:lstStyle/>
        <a:p>
          <a:endParaRPr lang="en-US"/>
        </a:p>
      </dgm:t>
    </dgm:pt>
    <dgm:pt modelId="{14779009-ABEC-464A-8630-C3BE8955500E}" type="sibTrans" cxnId="{CE31740F-C7F2-4C7B-AB2D-F1C9E01D8B22}">
      <dgm:prSet/>
      <dgm:spPr/>
      <dgm:t>
        <a:bodyPr/>
        <a:lstStyle/>
        <a:p>
          <a:endParaRPr lang="en-US"/>
        </a:p>
      </dgm:t>
    </dgm:pt>
    <dgm:pt modelId="{B918A74F-82C3-4B03-AC5D-5C8DA7E6B428}" type="pres">
      <dgm:prSet presAssocID="{8B613968-60F0-4F1D-AFFD-3EB471DA66E6}" presName="Name0" presStyleCnt="0">
        <dgm:presLayoutVars>
          <dgm:dir/>
          <dgm:resizeHandles val="exact"/>
        </dgm:presLayoutVars>
      </dgm:prSet>
      <dgm:spPr/>
    </dgm:pt>
    <dgm:pt modelId="{C8CF13D9-9449-43EC-9AC6-2B7D98ED49B1}" type="pres">
      <dgm:prSet presAssocID="{28BDBCBF-49CF-49FA-B768-62A9B3C3D8D7}" presName="node" presStyleLbl="node1" presStyleIdx="0" presStyleCnt="8">
        <dgm:presLayoutVars>
          <dgm:bulletEnabled val="1"/>
        </dgm:presLayoutVars>
      </dgm:prSet>
      <dgm:spPr/>
    </dgm:pt>
    <dgm:pt modelId="{5DB0F8AA-489D-4569-A3BD-D2D566EDC9E9}" type="pres">
      <dgm:prSet presAssocID="{D30F9053-2A28-4039-B679-AA6FE6C87122}" presName="sibTrans" presStyleLbl="sibTrans1D1" presStyleIdx="0" presStyleCnt="7"/>
      <dgm:spPr/>
    </dgm:pt>
    <dgm:pt modelId="{DA2E17CF-FD19-46E2-81FD-6EC6901B054F}" type="pres">
      <dgm:prSet presAssocID="{D30F9053-2A28-4039-B679-AA6FE6C87122}" presName="connectorText" presStyleLbl="sibTrans1D1" presStyleIdx="0" presStyleCnt="7"/>
      <dgm:spPr/>
    </dgm:pt>
    <dgm:pt modelId="{13A7968A-4F8A-4D12-81EF-A22F3339358D}" type="pres">
      <dgm:prSet presAssocID="{FB974E01-92A8-45B3-91DA-3CC68BF50D4F}" presName="node" presStyleLbl="node1" presStyleIdx="1" presStyleCnt="8">
        <dgm:presLayoutVars>
          <dgm:bulletEnabled val="1"/>
        </dgm:presLayoutVars>
      </dgm:prSet>
      <dgm:spPr/>
    </dgm:pt>
    <dgm:pt modelId="{67E93671-1879-4642-A93F-55C2D78BC891}" type="pres">
      <dgm:prSet presAssocID="{7F393462-C239-4CC3-815B-8BF85110AAF0}" presName="sibTrans" presStyleLbl="sibTrans1D1" presStyleIdx="1" presStyleCnt="7"/>
      <dgm:spPr/>
    </dgm:pt>
    <dgm:pt modelId="{3015C230-3C91-4882-8B20-D4C387EE86A6}" type="pres">
      <dgm:prSet presAssocID="{7F393462-C239-4CC3-815B-8BF85110AAF0}" presName="connectorText" presStyleLbl="sibTrans1D1" presStyleIdx="1" presStyleCnt="7"/>
      <dgm:spPr/>
    </dgm:pt>
    <dgm:pt modelId="{AB6C1F25-4C58-4C78-967A-4E1AC7F6271D}" type="pres">
      <dgm:prSet presAssocID="{8B893944-546B-4F81-B6E4-AA473011819A}" presName="node" presStyleLbl="node1" presStyleIdx="2" presStyleCnt="8">
        <dgm:presLayoutVars>
          <dgm:bulletEnabled val="1"/>
        </dgm:presLayoutVars>
      </dgm:prSet>
      <dgm:spPr/>
    </dgm:pt>
    <dgm:pt modelId="{CEE7A5D2-8FB4-45B0-8696-3DCA52207A06}" type="pres">
      <dgm:prSet presAssocID="{189C9657-5848-4A6E-A754-6A0C131E5116}" presName="sibTrans" presStyleLbl="sibTrans1D1" presStyleIdx="2" presStyleCnt="7"/>
      <dgm:spPr/>
    </dgm:pt>
    <dgm:pt modelId="{0DCA0FBB-AC68-417F-8EC2-1936D6FE1617}" type="pres">
      <dgm:prSet presAssocID="{189C9657-5848-4A6E-A754-6A0C131E5116}" presName="connectorText" presStyleLbl="sibTrans1D1" presStyleIdx="2" presStyleCnt="7"/>
      <dgm:spPr/>
    </dgm:pt>
    <dgm:pt modelId="{67629F3E-2E93-4BA5-B7E8-1E50DBFBC225}" type="pres">
      <dgm:prSet presAssocID="{68F543EE-9C32-4311-9FC9-A30437B1CCBE}" presName="node" presStyleLbl="node1" presStyleIdx="3" presStyleCnt="8">
        <dgm:presLayoutVars>
          <dgm:bulletEnabled val="1"/>
        </dgm:presLayoutVars>
      </dgm:prSet>
      <dgm:spPr/>
    </dgm:pt>
    <dgm:pt modelId="{382EBD06-9C90-4B7A-BE9C-BFE63C75DDB9}" type="pres">
      <dgm:prSet presAssocID="{E67B00B9-20A7-4DA5-99C6-B970E09A8101}" presName="sibTrans" presStyleLbl="sibTrans1D1" presStyleIdx="3" presStyleCnt="7"/>
      <dgm:spPr/>
    </dgm:pt>
    <dgm:pt modelId="{9A1F6B39-C397-4DB2-BAC6-71B945CE0478}" type="pres">
      <dgm:prSet presAssocID="{E67B00B9-20A7-4DA5-99C6-B970E09A8101}" presName="connectorText" presStyleLbl="sibTrans1D1" presStyleIdx="3" presStyleCnt="7"/>
      <dgm:spPr/>
    </dgm:pt>
    <dgm:pt modelId="{B63B0AF4-DF05-4486-9E55-9EBB7A23A67A}" type="pres">
      <dgm:prSet presAssocID="{AA74F864-59E4-4933-AAA2-5C6ABAA94520}" presName="node" presStyleLbl="node1" presStyleIdx="4" presStyleCnt="8">
        <dgm:presLayoutVars>
          <dgm:bulletEnabled val="1"/>
        </dgm:presLayoutVars>
      </dgm:prSet>
      <dgm:spPr/>
    </dgm:pt>
    <dgm:pt modelId="{CC9B888F-D14C-41AC-8DEE-791F8647C8AB}" type="pres">
      <dgm:prSet presAssocID="{1560B765-71D6-45EF-A023-C71EF017CD39}" presName="sibTrans" presStyleLbl="sibTrans1D1" presStyleIdx="4" presStyleCnt="7"/>
      <dgm:spPr/>
    </dgm:pt>
    <dgm:pt modelId="{BA9E5F74-563F-4DB3-879B-BA3E4F55B41F}" type="pres">
      <dgm:prSet presAssocID="{1560B765-71D6-45EF-A023-C71EF017CD39}" presName="connectorText" presStyleLbl="sibTrans1D1" presStyleIdx="4" presStyleCnt="7"/>
      <dgm:spPr/>
    </dgm:pt>
    <dgm:pt modelId="{1898AB0C-C216-4885-A818-FE954A09B7BB}" type="pres">
      <dgm:prSet presAssocID="{2E5B5EEC-A6F0-408D-928A-F874F2A770FD}" presName="node" presStyleLbl="node1" presStyleIdx="5" presStyleCnt="8">
        <dgm:presLayoutVars>
          <dgm:bulletEnabled val="1"/>
        </dgm:presLayoutVars>
      </dgm:prSet>
      <dgm:spPr/>
    </dgm:pt>
    <dgm:pt modelId="{8B22A263-2513-4C04-BBE9-4BF4B690D25C}" type="pres">
      <dgm:prSet presAssocID="{03510AA8-E887-40FB-AA83-6F03AB9099EF}" presName="sibTrans" presStyleLbl="sibTrans1D1" presStyleIdx="5" presStyleCnt="7"/>
      <dgm:spPr/>
    </dgm:pt>
    <dgm:pt modelId="{7165E701-7F36-4E1A-901F-6D141F3B2316}" type="pres">
      <dgm:prSet presAssocID="{03510AA8-E887-40FB-AA83-6F03AB9099EF}" presName="connectorText" presStyleLbl="sibTrans1D1" presStyleIdx="5" presStyleCnt="7"/>
      <dgm:spPr/>
    </dgm:pt>
    <dgm:pt modelId="{26EF9297-ED00-4738-8269-897B2C4D4E61}" type="pres">
      <dgm:prSet presAssocID="{DEE47C0C-A769-418A-9037-16F5E72B39CA}" presName="node" presStyleLbl="node1" presStyleIdx="6" presStyleCnt="8">
        <dgm:presLayoutVars>
          <dgm:bulletEnabled val="1"/>
        </dgm:presLayoutVars>
      </dgm:prSet>
      <dgm:spPr/>
    </dgm:pt>
    <dgm:pt modelId="{0D5C13A6-0D75-44C1-B7B9-294E106491A2}" type="pres">
      <dgm:prSet presAssocID="{D721F341-D0FD-4989-B55E-62F91396D9DA}" presName="sibTrans" presStyleLbl="sibTrans1D1" presStyleIdx="6" presStyleCnt="7"/>
      <dgm:spPr/>
    </dgm:pt>
    <dgm:pt modelId="{834B9A6D-E47B-428B-BB06-EBE1D6DF9C44}" type="pres">
      <dgm:prSet presAssocID="{D721F341-D0FD-4989-B55E-62F91396D9DA}" presName="connectorText" presStyleLbl="sibTrans1D1" presStyleIdx="6" presStyleCnt="7"/>
      <dgm:spPr/>
    </dgm:pt>
    <dgm:pt modelId="{1B73DAEC-F843-4A80-ABF8-EDB78B9785A7}" type="pres">
      <dgm:prSet presAssocID="{E0C8FFB4-B963-42D8-8ADE-34F25F298B53}" presName="node" presStyleLbl="node1" presStyleIdx="7" presStyleCnt="8">
        <dgm:presLayoutVars>
          <dgm:bulletEnabled val="1"/>
        </dgm:presLayoutVars>
      </dgm:prSet>
      <dgm:spPr/>
    </dgm:pt>
  </dgm:ptLst>
  <dgm:cxnLst>
    <dgm:cxn modelId="{CE31740F-C7F2-4C7B-AB2D-F1C9E01D8B22}" srcId="{8B613968-60F0-4F1D-AFFD-3EB471DA66E6}" destId="{E0C8FFB4-B963-42D8-8ADE-34F25F298B53}" srcOrd="7" destOrd="0" parTransId="{B5B1E38D-D129-460C-8F74-CAEAC6C0CC75}" sibTransId="{14779009-ABEC-464A-8630-C3BE8955500E}"/>
    <dgm:cxn modelId="{D5E4CF10-754E-4FC8-B7C7-8E3D590B489B}" type="presOf" srcId="{68F543EE-9C32-4311-9FC9-A30437B1CCBE}" destId="{67629F3E-2E93-4BA5-B7E8-1E50DBFBC225}" srcOrd="0" destOrd="0" presId="urn:microsoft.com/office/officeart/2016/7/layout/RepeatingBendingProcessNew"/>
    <dgm:cxn modelId="{AE8AD315-91BD-4D65-944C-160D9A81F601}" type="presOf" srcId="{8B893944-546B-4F81-B6E4-AA473011819A}" destId="{AB6C1F25-4C58-4C78-967A-4E1AC7F6271D}" srcOrd="0" destOrd="0" presId="urn:microsoft.com/office/officeart/2016/7/layout/RepeatingBendingProcessNew"/>
    <dgm:cxn modelId="{42BF0A38-006F-4A67-AEA1-E64E69D9EF16}" type="presOf" srcId="{28BDBCBF-49CF-49FA-B768-62A9B3C3D8D7}" destId="{C8CF13D9-9449-43EC-9AC6-2B7D98ED49B1}" srcOrd="0" destOrd="0" presId="urn:microsoft.com/office/officeart/2016/7/layout/RepeatingBendingProcessNew"/>
    <dgm:cxn modelId="{A6CCDA38-44C6-4A36-A092-C99120B4FA20}" type="presOf" srcId="{D30F9053-2A28-4039-B679-AA6FE6C87122}" destId="{5DB0F8AA-489D-4569-A3BD-D2D566EDC9E9}" srcOrd="0" destOrd="0" presId="urn:microsoft.com/office/officeart/2016/7/layout/RepeatingBendingProcessNew"/>
    <dgm:cxn modelId="{795D4F3A-710C-49AE-A605-08F89ADCB7BA}" type="presOf" srcId="{1560B765-71D6-45EF-A023-C71EF017CD39}" destId="{CC9B888F-D14C-41AC-8DEE-791F8647C8AB}" srcOrd="0" destOrd="0" presId="urn:microsoft.com/office/officeart/2016/7/layout/RepeatingBendingProcessNew"/>
    <dgm:cxn modelId="{EE4D2866-B9AE-4FA0-8792-DFB0780D8B65}" srcId="{8B613968-60F0-4F1D-AFFD-3EB471DA66E6}" destId="{68F543EE-9C32-4311-9FC9-A30437B1CCBE}" srcOrd="3" destOrd="0" parTransId="{123C012E-AD44-4184-A312-2736800C921C}" sibTransId="{E67B00B9-20A7-4DA5-99C6-B970E09A8101}"/>
    <dgm:cxn modelId="{8262C048-85FE-4475-A86A-C46F2C0B064E}" srcId="{8B613968-60F0-4F1D-AFFD-3EB471DA66E6}" destId="{AA74F864-59E4-4933-AAA2-5C6ABAA94520}" srcOrd="4" destOrd="0" parTransId="{CFA8F9EA-F1FC-4B7A-9556-5712D0140431}" sibTransId="{1560B765-71D6-45EF-A023-C71EF017CD39}"/>
    <dgm:cxn modelId="{48F5874A-EE0C-493D-93CF-013A61341CBD}" type="presOf" srcId="{189C9657-5848-4A6E-A754-6A0C131E5116}" destId="{0DCA0FBB-AC68-417F-8EC2-1936D6FE1617}" srcOrd="1" destOrd="0" presId="urn:microsoft.com/office/officeart/2016/7/layout/RepeatingBendingProcessNew"/>
    <dgm:cxn modelId="{DF35924B-870E-4817-847F-EFCAB5A650C9}" type="presOf" srcId="{1560B765-71D6-45EF-A023-C71EF017CD39}" destId="{BA9E5F74-563F-4DB3-879B-BA3E4F55B41F}" srcOrd="1" destOrd="0" presId="urn:microsoft.com/office/officeart/2016/7/layout/RepeatingBendingProcessNew"/>
    <dgm:cxn modelId="{62DBF94C-CE8E-4D7C-89E5-BFCE60D97448}" type="presOf" srcId="{FB974E01-92A8-45B3-91DA-3CC68BF50D4F}" destId="{13A7968A-4F8A-4D12-81EF-A22F3339358D}" srcOrd="0" destOrd="0" presId="urn:microsoft.com/office/officeart/2016/7/layout/RepeatingBendingProcessNew"/>
    <dgm:cxn modelId="{D87A9256-7282-49EC-B3BE-1ED6269649FA}" type="presOf" srcId="{03510AA8-E887-40FB-AA83-6F03AB9099EF}" destId="{7165E701-7F36-4E1A-901F-6D141F3B2316}" srcOrd="1" destOrd="0" presId="urn:microsoft.com/office/officeart/2016/7/layout/RepeatingBendingProcessNew"/>
    <dgm:cxn modelId="{E7FC207B-F146-4EDE-872D-967220C8ED5B}" srcId="{8B613968-60F0-4F1D-AFFD-3EB471DA66E6}" destId="{2E5B5EEC-A6F0-408D-928A-F874F2A770FD}" srcOrd="5" destOrd="0" parTransId="{DE9E38B2-12D0-44B2-8D03-E971AE5ADD3E}" sibTransId="{03510AA8-E887-40FB-AA83-6F03AB9099EF}"/>
    <dgm:cxn modelId="{847E477B-605B-4BA9-BCB9-F01284FEDAB8}" type="presOf" srcId="{03510AA8-E887-40FB-AA83-6F03AB9099EF}" destId="{8B22A263-2513-4C04-BBE9-4BF4B690D25C}" srcOrd="0" destOrd="0" presId="urn:microsoft.com/office/officeart/2016/7/layout/RepeatingBendingProcessNew"/>
    <dgm:cxn modelId="{2F9DB187-5083-445C-8D6B-9B24500CA1D0}" type="presOf" srcId="{E67B00B9-20A7-4DA5-99C6-B970E09A8101}" destId="{382EBD06-9C90-4B7A-BE9C-BFE63C75DDB9}" srcOrd="0" destOrd="0" presId="urn:microsoft.com/office/officeart/2016/7/layout/RepeatingBendingProcessNew"/>
    <dgm:cxn modelId="{86AD4894-9110-43B2-98F3-F57AC5D5E1D3}" type="presOf" srcId="{E67B00B9-20A7-4DA5-99C6-B970E09A8101}" destId="{9A1F6B39-C397-4DB2-BAC6-71B945CE0478}" srcOrd="1" destOrd="0" presId="urn:microsoft.com/office/officeart/2016/7/layout/RepeatingBendingProcessNew"/>
    <dgm:cxn modelId="{85DFBE99-2F29-4938-A3C5-40D15876EE56}" type="presOf" srcId="{189C9657-5848-4A6E-A754-6A0C131E5116}" destId="{CEE7A5D2-8FB4-45B0-8696-3DCA52207A06}" srcOrd="0" destOrd="0" presId="urn:microsoft.com/office/officeart/2016/7/layout/RepeatingBendingProcessNew"/>
    <dgm:cxn modelId="{4AB411AA-BB47-4DE8-89AE-C84018F26BE1}" srcId="{8B613968-60F0-4F1D-AFFD-3EB471DA66E6}" destId="{28BDBCBF-49CF-49FA-B768-62A9B3C3D8D7}" srcOrd="0" destOrd="0" parTransId="{C272E56B-907A-4A1D-A770-7346ECA1B3E5}" sibTransId="{D30F9053-2A28-4039-B679-AA6FE6C87122}"/>
    <dgm:cxn modelId="{2F00C0B2-B5BC-443B-9BF4-5578FB39AAB0}" type="presOf" srcId="{E0C8FFB4-B963-42D8-8ADE-34F25F298B53}" destId="{1B73DAEC-F843-4A80-ABF8-EDB78B9785A7}" srcOrd="0" destOrd="0" presId="urn:microsoft.com/office/officeart/2016/7/layout/RepeatingBendingProcessNew"/>
    <dgm:cxn modelId="{DB3574B5-9B02-4D19-8280-FA9A2463BC8A}" type="presOf" srcId="{7F393462-C239-4CC3-815B-8BF85110AAF0}" destId="{3015C230-3C91-4882-8B20-D4C387EE86A6}" srcOrd="1" destOrd="0" presId="urn:microsoft.com/office/officeart/2016/7/layout/RepeatingBendingProcessNew"/>
    <dgm:cxn modelId="{03D0A3B6-C62D-4439-9583-5E668B256DFA}" srcId="{8B613968-60F0-4F1D-AFFD-3EB471DA66E6}" destId="{8B893944-546B-4F81-B6E4-AA473011819A}" srcOrd="2" destOrd="0" parTransId="{14963A02-3F1A-45DD-8424-15169F5A1CFD}" sibTransId="{189C9657-5848-4A6E-A754-6A0C131E5116}"/>
    <dgm:cxn modelId="{3F406DB8-4258-4F38-AC38-52698DBC3729}" type="presOf" srcId="{2E5B5EEC-A6F0-408D-928A-F874F2A770FD}" destId="{1898AB0C-C216-4885-A818-FE954A09B7BB}" srcOrd="0" destOrd="0" presId="urn:microsoft.com/office/officeart/2016/7/layout/RepeatingBendingProcessNew"/>
    <dgm:cxn modelId="{04E17CBD-D7F4-4893-893B-799BD4AD23C4}" type="presOf" srcId="{D721F341-D0FD-4989-B55E-62F91396D9DA}" destId="{0D5C13A6-0D75-44C1-B7B9-294E106491A2}" srcOrd="0" destOrd="0" presId="urn:microsoft.com/office/officeart/2016/7/layout/RepeatingBendingProcessNew"/>
    <dgm:cxn modelId="{C38FEDBD-A6D6-446A-BBD7-D546B7B98C5B}" srcId="{8B613968-60F0-4F1D-AFFD-3EB471DA66E6}" destId="{FB974E01-92A8-45B3-91DA-3CC68BF50D4F}" srcOrd="1" destOrd="0" parTransId="{383CAA1D-5F33-4865-9F67-01549089742B}" sibTransId="{7F393462-C239-4CC3-815B-8BF85110AAF0}"/>
    <dgm:cxn modelId="{1A891AC1-2778-4845-8177-C2720B03857B}" type="presOf" srcId="{D30F9053-2A28-4039-B679-AA6FE6C87122}" destId="{DA2E17CF-FD19-46E2-81FD-6EC6901B054F}" srcOrd="1" destOrd="0" presId="urn:microsoft.com/office/officeart/2016/7/layout/RepeatingBendingProcessNew"/>
    <dgm:cxn modelId="{05A9D8C1-5423-4552-94E0-C114E13D7B42}" srcId="{8B613968-60F0-4F1D-AFFD-3EB471DA66E6}" destId="{DEE47C0C-A769-418A-9037-16F5E72B39CA}" srcOrd="6" destOrd="0" parTransId="{1BE5AC35-8F0D-49C1-9806-3B2E111950BB}" sibTransId="{D721F341-D0FD-4989-B55E-62F91396D9DA}"/>
    <dgm:cxn modelId="{CB75B2C5-B235-435A-AE75-0BAFCC7588BD}" type="presOf" srcId="{D721F341-D0FD-4989-B55E-62F91396D9DA}" destId="{834B9A6D-E47B-428B-BB06-EBE1D6DF9C44}" srcOrd="1" destOrd="0" presId="urn:microsoft.com/office/officeart/2016/7/layout/RepeatingBendingProcessNew"/>
    <dgm:cxn modelId="{13F139CC-2ED1-4859-8A5A-A870E2E43AC1}" type="presOf" srcId="{AA74F864-59E4-4933-AAA2-5C6ABAA94520}" destId="{B63B0AF4-DF05-4486-9E55-9EBB7A23A67A}" srcOrd="0" destOrd="0" presId="urn:microsoft.com/office/officeart/2016/7/layout/RepeatingBendingProcessNew"/>
    <dgm:cxn modelId="{BE0360CC-6EA6-41F3-8591-7FC311CFC17D}" type="presOf" srcId="{8B613968-60F0-4F1D-AFFD-3EB471DA66E6}" destId="{B918A74F-82C3-4B03-AC5D-5C8DA7E6B428}" srcOrd="0" destOrd="0" presId="urn:microsoft.com/office/officeart/2016/7/layout/RepeatingBendingProcessNew"/>
    <dgm:cxn modelId="{EF7485D7-97A8-43DE-9301-728BB044CC3D}" type="presOf" srcId="{DEE47C0C-A769-418A-9037-16F5E72B39CA}" destId="{26EF9297-ED00-4738-8269-897B2C4D4E61}" srcOrd="0" destOrd="0" presId="urn:microsoft.com/office/officeart/2016/7/layout/RepeatingBendingProcessNew"/>
    <dgm:cxn modelId="{F69D66EF-26F9-45C5-A3B6-FB8F8C2E5A92}" type="presOf" srcId="{7F393462-C239-4CC3-815B-8BF85110AAF0}" destId="{67E93671-1879-4642-A93F-55C2D78BC891}" srcOrd="0" destOrd="0" presId="urn:microsoft.com/office/officeart/2016/7/layout/RepeatingBendingProcessNew"/>
    <dgm:cxn modelId="{B50BE712-56D6-41E8-9461-6182CE9D6F14}" type="presParOf" srcId="{B918A74F-82C3-4B03-AC5D-5C8DA7E6B428}" destId="{C8CF13D9-9449-43EC-9AC6-2B7D98ED49B1}" srcOrd="0" destOrd="0" presId="urn:microsoft.com/office/officeart/2016/7/layout/RepeatingBendingProcessNew"/>
    <dgm:cxn modelId="{55B4AF4A-0EEF-430F-99DD-7FBCE0630569}" type="presParOf" srcId="{B918A74F-82C3-4B03-AC5D-5C8DA7E6B428}" destId="{5DB0F8AA-489D-4569-A3BD-D2D566EDC9E9}" srcOrd="1" destOrd="0" presId="urn:microsoft.com/office/officeart/2016/7/layout/RepeatingBendingProcessNew"/>
    <dgm:cxn modelId="{80D17D9F-113F-4AC0-9D71-39CE3D4B2153}" type="presParOf" srcId="{5DB0F8AA-489D-4569-A3BD-D2D566EDC9E9}" destId="{DA2E17CF-FD19-46E2-81FD-6EC6901B054F}" srcOrd="0" destOrd="0" presId="urn:microsoft.com/office/officeart/2016/7/layout/RepeatingBendingProcessNew"/>
    <dgm:cxn modelId="{FFDE2D6A-2A7F-4D7A-807E-2C0B89ADE8CA}" type="presParOf" srcId="{B918A74F-82C3-4B03-AC5D-5C8DA7E6B428}" destId="{13A7968A-4F8A-4D12-81EF-A22F3339358D}" srcOrd="2" destOrd="0" presId="urn:microsoft.com/office/officeart/2016/7/layout/RepeatingBendingProcessNew"/>
    <dgm:cxn modelId="{A6CE4703-FD16-4662-AFAE-945BBFEE6F6A}" type="presParOf" srcId="{B918A74F-82C3-4B03-AC5D-5C8DA7E6B428}" destId="{67E93671-1879-4642-A93F-55C2D78BC891}" srcOrd="3" destOrd="0" presId="urn:microsoft.com/office/officeart/2016/7/layout/RepeatingBendingProcessNew"/>
    <dgm:cxn modelId="{384EAB15-9304-4D43-8BB9-9F5B9045548E}" type="presParOf" srcId="{67E93671-1879-4642-A93F-55C2D78BC891}" destId="{3015C230-3C91-4882-8B20-D4C387EE86A6}" srcOrd="0" destOrd="0" presId="urn:microsoft.com/office/officeart/2016/7/layout/RepeatingBendingProcessNew"/>
    <dgm:cxn modelId="{3F2BA28F-215E-4569-B161-7E9EA6F672A6}" type="presParOf" srcId="{B918A74F-82C3-4B03-AC5D-5C8DA7E6B428}" destId="{AB6C1F25-4C58-4C78-967A-4E1AC7F6271D}" srcOrd="4" destOrd="0" presId="urn:microsoft.com/office/officeart/2016/7/layout/RepeatingBendingProcessNew"/>
    <dgm:cxn modelId="{6B39D63A-FFFD-4A73-B17D-700C45A6F8BE}" type="presParOf" srcId="{B918A74F-82C3-4B03-AC5D-5C8DA7E6B428}" destId="{CEE7A5D2-8FB4-45B0-8696-3DCA52207A06}" srcOrd="5" destOrd="0" presId="urn:microsoft.com/office/officeart/2016/7/layout/RepeatingBendingProcessNew"/>
    <dgm:cxn modelId="{3D6CC847-1D35-4A28-8DAD-BAC9083B118B}" type="presParOf" srcId="{CEE7A5D2-8FB4-45B0-8696-3DCA52207A06}" destId="{0DCA0FBB-AC68-417F-8EC2-1936D6FE1617}" srcOrd="0" destOrd="0" presId="urn:microsoft.com/office/officeart/2016/7/layout/RepeatingBendingProcessNew"/>
    <dgm:cxn modelId="{A13C3C83-D264-43E8-964E-BE046C9E9CFF}" type="presParOf" srcId="{B918A74F-82C3-4B03-AC5D-5C8DA7E6B428}" destId="{67629F3E-2E93-4BA5-B7E8-1E50DBFBC225}" srcOrd="6" destOrd="0" presId="urn:microsoft.com/office/officeart/2016/7/layout/RepeatingBendingProcessNew"/>
    <dgm:cxn modelId="{F326EB16-236C-47F6-895B-E2C2A85066C5}" type="presParOf" srcId="{B918A74F-82C3-4B03-AC5D-5C8DA7E6B428}" destId="{382EBD06-9C90-4B7A-BE9C-BFE63C75DDB9}" srcOrd="7" destOrd="0" presId="urn:microsoft.com/office/officeart/2016/7/layout/RepeatingBendingProcessNew"/>
    <dgm:cxn modelId="{0736126C-5A25-4DB6-AF0A-BC65997B3AD2}" type="presParOf" srcId="{382EBD06-9C90-4B7A-BE9C-BFE63C75DDB9}" destId="{9A1F6B39-C397-4DB2-BAC6-71B945CE0478}" srcOrd="0" destOrd="0" presId="urn:microsoft.com/office/officeart/2016/7/layout/RepeatingBendingProcessNew"/>
    <dgm:cxn modelId="{50BB8BA7-A2E4-4259-A933-1EBF34A49073}" type="presParOf" srcId="{B918A74F-82C3-4B03-AC5D-5C8DA7E6B428}" destId="{B63B0AF4-DF05-4486-9E55-9EBB7A23A67A}" srcOrd="8" destOrd="0" presId="urn:microsoft.com/office/officeart/2016/7/layout/RepeatingBendingProcessNew"/>
    <dgm:cxn modelId="{907F971F-D1A9-488A-BCDB-2CFCE70494D0}" type="presParOf" srcId="{B918A74F-82C3-4B03-AC5D-5C8DA7E6B428}" destId="{CC9B888F-D14C-41AC-8DEE-791F8647C8AB}" srcOrd="9" destOrd="0" presId="urn:microsoft.com/office/officeart/2016/7/layout/RepeatingBendingProcessNew"/>
    <dgm:cxn modelId="{1A2960BC-15DC-49DC-B21A-2B86D6A9C743}" type="presParOf" srcId="{CC9B888F-D14C-41AC-8DEE-791F8647C8AB}" destId="{BA9E5F74-563F-4DB3-879B-BA3E4F55B41F}" srcOrd="0" destOrd="0" presId="urn:microsoft.com/office/officeart/2016/7/layout/RepeatingBendingProcessNew"/>
    <dgm:cxn modelId="{AB3E4D68-98D6-4FE6-A3B2-8CBEA561322E}" type="presParOf" srcId="{B918A74F-82C3-4B03-AC5D-5C8DA7E6B428}" destId="{1898AB0C-C216-4885-A818-FE954A09B7BB}" srcOrd="10" destOrd="0" presId="urn:microsoft.com/office/officeart/2016/7/layout/RepeatingBendingProcessNew"/>
    <dgm:cxn modelId="{B9C56DEC-ED97-4312-B0EC-E407DED123D2}" type="presParOf" srcId="{B918A74F-82C3-4B03-AC5D-5C8DA7E6B428}" destId="{8B22A263-2513-4C04-BBE9-4BF4B690D25C}" srcOrd="11" destOrd="0" presId="urn:microsoft.com/office/officeart/2016/7/layout/RepeatingBendingProcessNew"/>
    <dgm:cxn modelId="{D6EB3284-3FF6-4ECD-93BC-2F98C552CBCF}" type="presParOf" srcId="{8B22A263-2513-4C04-BBE9-4BF4B690D25C}" destId="{7165E701-7F36-4E1A-901F-6D141F3B2316}" srcOrd="0" destOrd="0" presId="urn:microsoft.com/office/officeart/2016/7/layout/RepeatingBendingProcessNew"/>
    <dgm:cxn modelId="{55ECE537-0441-48B0-BC91-0E1B428CEB1F}" type="presParOf" srcId="{B918A74F-82C3-4B03-AC5D-5C8DA7E6B428}" destId="{26EF9297-ED00-4738-8269-897B2C4D4E61}" srcOrd="12" destOrd="0" presId="urn:microsoft.com/office/officeart/2016/7/layout/RepeatingBendingProcessNew"/>
    <dgm:cxn modelId="{8BF2377D-EDD9-4AF6-B04A-0CF42BF3D496}" type="presParOf" srcId="{B918A74F-82C3-4B03-AC5D-5C8DA7E6B428}" destId="{0D5C13A6-0D75-44C1-B7B9-294E106491A2}" srcOrd="13" destOrd="0" presId="urn:microsoft.com/office/officeart/2016/7/layout/RepeatingBendingProcessNew"/>
    <dgm:cxn modelId="{AF254C7D-CC3D-4B89-B832-6C89E4904F3D}" type="presParOf" srcId="{0D5C13A6-0D75-44C1-B7B9-294E106491A2}" destId="{834B9A6D-E47B-428B-BB06-EBE1D6DF9C44}" srcOrd="0" destOrd="0" presId="urn:microsoft.com/office/officeart/2016/7/layout/RepeatingBendingProcessNew"/>
    <dgm:cxn modelId="{CA46A282-FD13-47E8-ABA4-76450E52D71B}" type="presParOf" srcId="{B918A74F-82C3-4B03-AC5D-5C8DA7E6B428}" destId="{1B73DAEC-F843-4A80-ABF8-EDB78B9785A7}" srcOrd="14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8AA24D-CCE2-4745-90B8-6BB2880515C8}">
      <dsp:nvSpPr>
        <dsp:cNvPr id="0" name=""/>
        <dsp:cNvSpPr/>
      </dsp:nvSpPr>
      <dsp:spPr>
        <a:xfrm>
          <a:off x="0" y="0"/>
          <a:ext cx="6670189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E40113A-0341-45DC-8EC2-4B829C607C7A}">
      <dsp:nvSpPr>
        <dsp:cNvPr id="0" name=""/>
        <dsp:cNvSpPr/>
      </dsp:nvSpPr>
      <dsp:spPr>
        <a:xfrm>
          <a:off x="0" y="0"/>
          <a:ext cx="6670189" cy="577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What is Communication?</a:t>
          </a:r>
          <a:endParaRPr lang="en-US" sz="1900" kern="1200"/>
        </a:p>
      </dsp:txBody>
      <dsp:txXfrm>
        <a:off x="0" y="0"/>
        <a:ext cx="6670189" cy="577255"/>
      </dsp:txXfrm>
    </dsp:sp>
    <dsp:sp modelId="{B0046FAD-0225-48D9-A6EC-6C652D7B08F3}">
      <dsp:nvSpPr>
        <dsp:cNvPr id="0" name=""/>
        <dsp:cNvSpPr/>
      </dsp:nvSpPr>
      <dsp:spPr>
        <a:xfrm>
          <a:off x="0" y="577255"/>
          <a:ext cx="6670189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2F56A55-13BA-4A1E-8389-6C99AE3828E0}">
      <dsp:nvSpPr>
        <dsp:cNvPr id="0" name=""/>
        <dsp:cNvSpPr/>
      </dsp:nvSpPr>
      <dsp:spPr>
        <a:xfrm>
          <a:off x="0" y="577255"/>
          <a:ext cx="6670189" cy="577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Communication is the process of sharing information,</a:t>
          </a:r>
          <a:endParaRPr lang="en-US" sz="1900" kern="1200"/>
        </a:p>
      </dsp:txBody>
      <dsp:txXfrm>
        <a:off x="0" y="577255"/>
        <a:ext cx="6670189" cy="577255"/>
      </dsp:txXfrm>
    </dsp:sp>
    <dsp:sp modelId="{52B1757F-BC12-4268-9085-787101D1FD00}">
      <dsp:nvSpPr>
        <dsp:cNvPr id="0" name=""/>
        <dsp:cNvSpPr/>
      </dsp:nvSpPr>
      <dsp:spPr>
        <a:xfrm>
          <a:off x="0" y="1154511"/>
          <a:ext cx="6670189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98D4F2A-D759-4A03-8094-1A227F37E9B2}">
      <dsp:nvSpPr>
        <dsp:cNvPr id="0" name=""/>
        <dsp:cNvSpPr/>
      </dsp:nvSpPr>
      <dsp:spPr>
        <a:xfrm>
          <a:off x="0" y="1154511"/>
          <a:ext cx="6670189" cy="577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Ideas, Feelings, and instructions between Individuals.</a:t>
          </a:r>
          <a:endParaRPr lang="en-US" sz="1900" kern="1200"/>
        </a:p>
      </dsp:txBody>
      <dsp:txXfrm>
        <a:off x="0" y="1154511"/>
        <a:ext cx="6670189" cy="577255"/>
      </dsp:txXfrm>
    </dsp:sp>
    <dsp:sp modelId="{AD5A28AD-7AE4-4458-B0F9-0AD7A3C3A609}">
      <dsp:nvSpPr>
        <dsp:cNvPr id="0" name=""/>
        <dsp:cNvSpPr/>
      </dsp:nvSpPr>
      <dsp:spPr>
        <a:xfrm>
          <a:off x="0" y="1731766"/>
          <a:ext cx="6670189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E7E5EBD-766A-4FB7-B143-E335941AE9AB}">
      <dsp:nvSpPr>
        <dsp:cNvPr id="0" name=""/>
        <dsp:cNvSpPr/>
      </dsp:nvSpPr>
      <dsp:spPr>
        <a:xfrm>
          <a:off x="0" y="1731766"/>
          <a:ext cx="6670189" cy="577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Communication skills can be,</a:t>
          </a:r>
          <a:endParaRPr lang="en-US" sz="1900" kern="1200"/>
        </a:p>
      </dsp:txBody>
      <dsp:txXfrm>
        <a:off x="0" y="1731766"/>
        <a:ext cx="6670189" cy="577255"/>
      </dsp:txXfrm>
    </dsp:sp>
    <dsp:sp modelId="{71E8F3A5-1F0A-420F-86EB-650EE1159639}">
      <dsp:nvSpPr>
        <dsp:cNvPr id="0" name=""/>
        <dsp:cNvSpPr/>
      </dsp:nvSpPr>
      <dsp:spPr>
        <a:xfrm>
          <a:off x="0" y="2309022"/>
          <a:ext cx="6670189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D76CF19-1D7E-4B91-8941-CCD41E16E7A0}">
      <dsp:nvSpPr>
        <dsp:cNvPr id="0" name=""/>
        <dsp:cNvSpPr/>
      </dsp:nvSpPr>
      <dsp:spPr>
        <a:xfrm>
          <a:off x="0" y="2309022"/>
          <a:ext cx="6670189" cy="577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-Written skills,</a:t>
          </a:r>
          <a:endParaRPr lang="en-US" sz="1900" kern="1200"/>
        </a:p>
      </dsp:txBody>
      <dsp:txXfrm>
        <a:off x="0" y="2309022"/>
        <a:ext cx="6670189" cy="577255"/>
      </dsp:txXfrm>
    </dsp:sp>
    <dsp:sp modelId="{392CC574-352B-45CB-BEFF-397891A25080}">
      <dsp:nvSpPr>
        <dsp:cNvPr id="0" name=""/>
        <dsp:cNvSpPr/>
      </dsp:nvSpPr>
      <dsp:spPr>
        <a:xfrm>
          <a:off x="0" y="2886278"/>
          <a:ext cx="6670189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6314CE0-1E51-4E01-879F-A15C897318DD}">
      <dsp:nvSpPr>
        <dsp:cNvPr id="0" name=""/>
        <dsp:cNvSpPr/>
      </dsp:nvSpPr>
      <dsp:spPr>
        <a:xfrm>
          <a:off x="0" y="2886278"/>
          <a:ext cx="6670189" cy="577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-Verbal skills,</a:t>
          </a:r>
          <a:endParaRPr lang="en-US" sz="1900" kern="1200"/>
        </a:p>
      </dsp:txBody>
      <dsp:txXfrm>
        <a:off x="0" y="2886278"/>
        <a:ext cx="6670189" cy="577255"/>
      </dsp:txXfrm>
    </dsp:sp>
    <dsp:sp modelId="{068363FB-2B74-4F4A-938A-7A7D41A5D917}">
      <dsp:nvSpPr>
        <dsp:cNvPr id="0" name=""/>
        <dsp:cNvSpPr/>
      </dsp:nvSpPr>
      <dsp:spPr>
        <a:xfrm>
          <a:off x="0" y="3463533"/>
          <a:ext cx="6670189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52E3D2E-F899-4805-B6A8-4A644EC1995E}">
      <dsp:nvSpPr>
        <dsp:cNvPr id="0" name=""/>
        <dsp:cNvSpPr/>
      </dsp:nvSpPr>
      <dsp:spPr>
        <a:xfrm>
          <a:off x="0" y="3463533"/>
          <a:ext cx="6670189" cy="577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-nonverbal skills,</a:t>
          </a:r>
          <a:endParaRPr lang="en-US" sz="1900" kern="1200"/>
        </a:p>
      </dsp:txBody>
      <dsp:txXfrm>
        <a:off x="0" y="3463533"/>
        <a:ext cx="6670189" cy="577255"/>
      </dsp:txXfrm>
    </dsp:sp>
    <dsp:sp modelId="{FEB04B42-0D67-42C7-8D08-495313B416AF}">
      <dsp:nvSpPr>
        <dsp:cNvPr id="0" name=""/>
        <dsp:cNvSpPr/>
      </dsp:nvSpPr>
      <dsp:spPr>
        <a:xfrm>
          <a:off x="0" y="4040789"/>
          <a:ext cx="6670189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2CB0B2C-3764-4D0D-86D3-37C29C9378E9}">
      <dsp:nvSpPr>
        <dsp:cNvPr id="0" name=""/>
        <dsp:cNvSpPr/>
      </dsp:nvSpPr>
      <dsp:spPr>
        <a:xfrm>
          <a:off x="0" y="4040789"/>
          <a:ext cx="6670189" cy="577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-Listening skills.</a:t>
          </a:r>
          <a:endParaRPr lang="en-US" sz="1900" kern="1200"/>
        </a:p>
      </dsp:txBody>
      <dsp:txXfrm>
        <a:off x="0" y="4040789"/>
        <a:ext cx="6670189" cy="5772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39BE9A-DAF8-420A-AABF-90AFB3B6768A}">
      <dsp:nvSpPr>
        <dsp:cNvPr id="0" name=""/>
        <dsp:cNvSpPr/>
      </dsp:nvSpPr>
      <dsp:spPr>
        <a:xfrm>
          <a:off x="601586" y="580"/>
          <a:ext cx="2631940" cy="157916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-It is very important for record keeping</a:t>
          </a:r>
          <a:endParaRPr lang="en-US" sz="2200" kern="1200"/>
        </a:p>
      </dsp:txBody>
      <dsp:txXfrm>
        <a:off x="601586" y="580"/>
        <a:ext cx="2631940" cy="1579164"/>
      </dsp:txXfrm>
    </dsp:sp>
    <dsp:sp modelId="{CB8D8CBA-5DB4-45F3-AA6C-4598B6767B73}">
      <dsp:nvSpPr>
        <dsp:cNvPr id="0" name=""/>
        <dsp:cNvSpPr/>
      </dsp:nvSpPr>
      <dsp:spPr>
        <a:xfrm>
          <a:off x="3496721" y="580"/>
          <a:ext cx="2631940" cy="157916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-It mainly contains vital Information about Patients needs,</a:t>
          </a:r>
          <a:endParaRPr lang="en-US" sz="2200" kern="1200"/>
        </a:p>
      </dsp:txBody>
      <dsp:txXfrm>
        <a:off x="3496721" y="580"/>
        <a:ext cx="2631940" cy="1579164"/>
      </dsp:txXfrm>
    </dsp:sp>
    <dsp:sp modelId="{1EDFEE23-C25D-4ADE-BAE1-4833ECA5003D}">
      <dsp:nvSpPr>
        <dsp:cNvPr id="0" name=""/>
        <dsp:cNvSpPr/>
      </dsp:nvSpPr>
      <dsp:spPr>
        <a:xfrm>
          <a:off x="6391855" y="580"/>
          <a:ext cx="2631940" cy="157916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Assessments, test results, care plans, handover sheets, </a:t>
          </a:r>
          <a:endParaRPr lang="en-US" sz="2200" kern="1200" dirty="0"/>
        </a:p>
      </dsp:txBody>
      <dsp:txXfrm>
        <a:off x="6391855" y="580"/>
        <a:ext cx="2631940" cy="1579164"/>
      </dsp:txXfrm>
    </dsp:sp>
    <dsp:sp modelId="{0C7437AC-651A-44D4-9A60-6D081E68071B}">
      <dsp:nvSpPr>
        <dsp:cNvPr id="0" name=""/>
        <dsp:cNvSpPr/>
      </dsp:nvSpPr>
      <dsp:spPr>
        <a:xfrm>
          <a:off x="2049153" y="1842938"/>
          <a:ext cx="2631940" cy="157916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and other Records.</a:t>
          </a:r>
          <a:endParaRPr lang="en-US" sz="2200" kern="1200"/>
        </a:p>
      </dsp:txBody>
      <dsp:txXfrm>
        <a:off x="2049153" y="1842938"/>
        <a:ext cx="2631940" cy="1579164"/>
      </dsp:txXfrm>
    </dsp:sp>
    <dsp:sp modelId="{CB15ABA4-B560-4381-80E0-1BBE7F303BD4}">
      <dsp:nvSpPr>
        <dsp:cNvPr id="0" name=""/>
        <dsp:cNvSpPr/>
      </dsp:nvSpPr>
      <dsp:spPr>
        <a:xfrm>
          <a:off x="4944288" y="1842938"/>
          <a:ext cx="2631940" cy="1579164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-It should be Factual, valid and accurate.</a:t>
          </a:r>
          <a:endParaRPr lang="en-US" sz="2200" kern="1200"/>
        </a:p>
      </dsp:txBody>
      <dsp:txXfrm>
        <a:off x="4944288" y="1842938"/>
        <a:ext cx="2631940" cy="157916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300C8A-FA8E-43D0-A177-2439F116023A}">
      <dsp:nvSpPr>
        <dsp:cNvPr id="0" name=""/>
        <dsp:cNvSpPr/>
      </dsp:nvSpPr>
      <dsp:spPr>
        <a:xfrm>
          <a:off x="0" y="98303"/>
          <a:ext cx="6391275" cy="95471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Listening skills are the abilities that help a person  accurately </a:t>
          </a:r>
          <a:endParaRPr lang="en-US" sz="2400" kern="1200"/>
        </a:p>
      </dsp:txBody>
      <dsp:txXfrm>
        <a:off x="46606" y="144909"/>
        <a:ext cx="6298063" cy="861507"/>
      </dsp:txXfrm>
    </dsp:sp>
    <dsp:sp modelId="{175D538C-3CF0-455F-80FD-A504F80A7A5A}">
      <dsp:nvSpPr>
        <dsp:cNvPr id="0" name=""/>
        <dsp:cNvSpPr/>
      </dsp:nvSpPr>
      <dsp:spPr>
        <a:xfrm>
          <a:off x="0" y="1122143"/>
          <a:ext cx="6391275" cy="954719"/>
        </a:xfrm>
        <a:prstGeom prst="roundRect">
          <a:avLst/>
        </a:prstGeom>
        <a:solidFill>
          <a:schemeClr val="accent2">
            <a:hueOff val="-4941430"/>
            <a:satOff val="225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Receive understanding, interpret, and response to spoken </a:t>
          </a:r>
          <a:endParaRPr lang="en-US" sz="2400" kern="1200"/>
        </a:p>
      </dsp:txBody>
      <dsp:txXfrm>
        <a:off x="46606" y="1168749"/>
        <a:ext cx="6298063" cy="861507"/>
      </dsp:txXfrm>
    </dsp:sp>
    <dsp:sp modelId="{EBFDD03E-F258-4F7A-ADEE-1FCB06061050}">
      <dsp:nvSpPr>
        <dsp:cNvPr id="0" name=""/>
        <dsp:cNvSpPr/>
      </dsp:nvSpPr>
      <dsp:spPr>
        <a:xfrm>
          <a:off x="0" y="2145983"/>
          <a:ext cx="6391275" cy="954719"/>
        </a:xfrm>
        <a:prstGeom prst="roundRect">
          <a:avLst/>
        </a:prstGeom>
        <a:solidFill>
          <a:schemeClr val="accent2">
            <a:hueOff val="-9882860"/>
            <a:satOff val="451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Messages.</a:t>
          </a:r>
          <a:endParaRPr lang="en-US" sz="2400" kern="1200"/>
        </a:p>
      </dsp:txBody>
      <dsp:txXfrm>
        <a:off x="46606" y="2192589"/>
        <a:ext cx="6298063" cy="861507"/>
      </dsp:txXfrm>
    </dsp:sp>
    <dsp:sp modelId="{01E56F14-E094-4C83-8EA6-AAD6C4107014}">
      <dsp:nvSpPr>
        <dsp:cNvPr id="0" name=""/>
        <dsp:cNvSpPr/>
      </dsp:nvSpPr>
      <dsp:spPr>
        <a:xfrm>
          <a:off x="0" y="3169823"/>
          <a:ext cx="6391275" cy="954719"/>
        </a:xfrm>
        <a:prstGeom prst="roundRect">
          <a:avLst/>
        </a:prstGeom>
        <a:solidFill>
          <a:schemeClr val="accent2">
            <a:hueOff val="-14824290"/>
            <a:satOff val="676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Good listening needs full attention, including focussing on </a:t>
          </a:r>
          <a:endParaRPr lang="en-US" sz="2400" kern="1200"/>
        </a:p>
      </dsp:txBody>
      <dsp:txXfrm>
        <a:off x="46606" y="3216429"/>
        <a:ext cx="6298063" cy="861507"/>
      </dsp:txXfrm>
    </dsp:sp>
    <dsp:sp modelId="{803E63CF-AB79-49A6-AD0D-A480F85A146B}">
      <dsp:nvSpPr>
        <dsp:cNvPr id="0" name=""/>
        <dsp:cNvSpPr/>
      </dsp:nvSpPr>
      <dsp:spPr>
        <a:xfrm>
          <a:off x="0" y="4193663"/>
          <a:ext cx="6391275" cy="954719"/>
        </a:xfrm>
        <a:prstGeom prst="roundRect">
          <a:avLst/>
        </a:prstGeom>
        <a:solidFill>
          <a:schemeClr val="accent2">
            <a:hueOff val="-19765721"/>
            <a:satOff val="901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The speaker’s words, tone, and facial expressions. </a:t>
          </a:r>
          <a:endParaRPr lang="en-US" sz="2400" kern="1200"/>
        </a:p>
      </dsp:txBody>
      <dsp:txXfrm>
        <a:off x="46606" y="4240269"/>
        <a:ext cx="6298063" cy="86150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020B2C-5B21-4C76-9E3E-BA41CEC602DE}">
      <dsp:nvSpPr>
        <dsp:cNvPr id="0" name=""/>
        <dsp:cNvSpPr/>
      </dsp:nvSpPr>
      <dsp:spPr>
        <a:xfrm>
          <a:off x="0" y="756103"/>
          <a:ext cx="6391275" cy="59962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WHY COMMUNICATION IS IMPORTANT:-</a:t>
          </a:r>
        </a:p>
      </dsp:txBody>
      <dsp:txXfrm>
        <a:off x="29271" y="785374"/>
        <a:ext cx="6332733" cy="541083"/>
      </dsp:txXfrm>
    </dsp:sp>
    <dsp:sp modelId="{13C43D9F-9DA8-4B60-AC74-1428A512A2B6}">
      <dsp:nvSpPr>
        <dsp:cNvPr id="0" name=""/>
        <dsp:cNvSpPr/>
      </dsp:nvSpPr>
      <dsp:spPr>
        <a:xfrm>
          <a:off x="0" y="1427728"/>
          <a:ext cx="6391275" cy="599625"/>
        </a:xfrm>
        <a:prstGeom prst="roundRect">
          <a:avLst/>
        </a:prstGeom>
        <a:solidFill>
          <a:schemeClr val="accent5">
            <a:hueOff val="487685"/>
            <a:satOff val="-3889"/>
            <a:lumOff val="-294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-IT IMPROVES PATIENT’S SAFETY,</a:t>
          </a:r>
        </a:p>
      </dsp:txBody>
      <dsp:txXfrm>
        <a:off x="29271" y="1456999"/>
        <a:ext cx="6332733" cy="541083"/>
      </dsp:txXfrm>
    </dsp:sp>
    <dsp:sp modelId="{D3B9C9A0-A117-485C-B170-E69CC45D85F9}">
      <dsp:nvSpPr>
        <dsp:cNvPr id="0" name=""/>
        <dsp:cNvSpPr/>
      </dsp:nvSpPr>
      <dsp:spPr>
        <a:xfrm>
          <a:off x="0" y="2099353"/>
          <a:ext cx="6391275" cy="599625"/>
        </a:xfrm>
        <a:prstGeom prst="roundRect">
          <a:avLst/>
        </a:prstGeom>
        <a:solidFill>
          <a:schemeClr val="accent5">
            <a:hueOff val="975370"/>
            <a:satOff val="-7777"/>
            <a:lumOff val="-588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-REDUCES CONFUSION AND ERROR,</a:t>
          </a:r>
        </a:p>
      </dsp:txBody>
      <dsp:txXfrm>
        <a:off x="29271" y="2128624"/>
        <a:ext cx="6332733" cy="541083"/>
      </dsp:txXfrm>
    </dsp:sp>
    <dsp:sp modelId="{7B1EE4F8-1B12-41EA-BBD5-C23CCF7AB66D}">
      <dsp:nvSpPr>
        <dsp:cNvPr id="0" name=""/>
        <dsp:cNvSpPr/>
      </dsp:nvSpPr>
      <dsp:spPr>
        <a:xfrm>
          <a:off x="0" y="2770978"/>
          <a:ext cx="6391275" cy="599625"/>
        </a:xfrm>
        <a:prstGeom prst="roundRect">
          <a:avLst/>
        </a:prstGeom>
        <a:solidFill>
          <a:schemeClr val="accent5">
            <a:hueOff val="1463055"/>
            <a:satOff val="-11666"/>
            <a:lumOff val="-882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-IT  BUILDS POSITIVE BOND,</a:t>
          </a:r>
        </a:p>
      </dsp:txBody>
      <dsp:txXfrm>
        <a:off x="29271" y="2800249"/>
        <a:ext cx="6332733" cy="541083"/>
      </dsp:txXfrm>
    </dsp:sp>
    <dsp:sp modelId="{A8474040-1C29-416B-8982-B142CAC84CE4}">
      <dsp:nvSpPr>
        <dsp:cNvPr id="0" name=""/>
        <dsp:cNvSpPr/>
      </dsp:nvSpPr>
      <dsp:spPr>
        <a:xfrm>
          <a:off x="0" y="3442603"/>
          <a:ext cx="6391275" cy="599625"/>
        </a:xfrm>
        <a:prstGeom prst="roundRect">
          <a:avLst/>
        </a:prstGeom>
        <a:solidFill>
          <a:schemeClr val="accent5">
            <a:hueOff val="1950740"/>
            <a:satOff val="-15554"/>
            <a:lumOff val="-1176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-SUPPORTS PERSON CENTRED CARE,</a:t>
          </a:r>
        </a:p>
      </dsp:txBody>
      <dsp:txXfrm>
        <a:off x="29271" y="3471874"/>
        <a:ext cx="6332733" cy="541083"/>
      </dsp:txXfrm>
    </dsp:sp>
    <dsp:sp modelId="{EAA4271F-BABF-47B9-8E13-FCB4C1E93688}">
      <dsp:nvSpPr>
        <dsp:cNvPr id="0" name=""/>
        <dsp:cNvSpPr/>
      </dsp:nvSpPr>
      <dsp:spPr>
        <a:xfrm>
          <a:off x="0" y="4114228"/>
          <a:ext cx="6391275" cy="599625"/>
        </a:xfrm>
        <a:prstGeom prst="roundRect">
          <a:avLst/>
        </a:prstGeom>
        <a:solidFill>
          <a:schemeClr val="accent5">
            <a:hueOff val="2438425"/>
            <a:satOff val="-19443"/>
            <a:lumOff val="-1470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-DEVELOP PATIENT SATISFECTION.</a:t>
          </a:r>
        </a:p>
      </dsp:txBody>
      <dsp:txXfrm>
        <a:off x="29271" y="4143499"/>
        <a:ext cx="6332733" cy="54108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83744C-79CF-4944-820C-7F697D5703EC}">
      <dsp:nvSpPr>
        <dsp:cNvPr id="0" name=""/>
        <dsp:cNvSpPr/>
      </dsp:nvSpPr>
      <dsp:spPr>
        <a:xfrm>
          <a:off x="0" y="85612"/>
          <a:ext cx="10542089" cy="59962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A Relevant Model for communication skill is </a:t>
          </a:r>
          <a:endParaRPr lang="en-US" sz="2500" kern="1200"/>
        </a:p>
      </dsp:txBody>
      <dsp:txXfrm>
        <a:off x="29271" y="114883"/>
        <a:ext cx="10483547" cy="541083"/>
      </dsp:txXfrm>
    </dsp:sp>
    <dsp:sp modelId="{7BDDF5FF-F661-4472-90C0-1035A671186F}">
      <dsp:nvSpPr>
        <dsp:cNvPr id="0" name=""/>
        <dsp:cNvSpPr/>
      </dsp:nvSpPr>
      <dsp:spPr>
        <a:xfrm>
          <a:off x="0" y="757237"/>
          <a:ext cx="10542089" cy="599625"/>
        </a:xfrm>
        <a:prstGeom prst="roundRect">
          <a:avLst/>
        </a:prstGeom>
        <a:gradFill rotWithShape="0">
          <a:gsLst>
            <a:gs pos="0">
              <a:schemeClr val="accent2">
                <a:hueOff val="-3294287"/>
                <a:satOff val="15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-3294287"/>
                <a:satOff val="15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SBAR  Communication Model. </a:t>
          </a:r>
          <a:endParaRPr lang="en-US" sz="2500" kern="1200"/>
        </a:p>
      </dsp:txBody>
      <dsp:txXfrm>
        <a:off x="29271" y="786508"/>
        <a:ext cx="10483547" cy="541083"/>
      </dsp:txXfrm>
    </dsp:sp>
    <dsp:sp modelId="{5BC323BD-39A8-4B4F-B8F3-6D56DBA4E02C}">
      <dsp:nvSpPr>
        <dsp:cNvPr id="0" name=""/>
        <dsp:cNvSpPr/>
      </dsp:nvSpPr>
      <dsp:spPr>
        <a:xfrm>
          <a:off x="0" y="1428862"/>
          <a:ext cx="10542089" cy="599625"/>
        </a:xfrm>
        <a:prstGeom prst="roundRect">
          <a:avLst/>
        </a:prstGeom>
        <a:gradFill rotWithShape="0">
          <a:gsLst>
            <a:gs pos="0">
              <a:schemeClr val="accent2">
                <a:hueOff val="-6588574"/>
                <a:satOff val="30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-6588574"/>
                <a:satOff val="30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SBAR Stands for:-</a:t>
          </a:r>
          <a:endParaRPr lang="en-US" sz="2500" kern="1200"/>
        </a:p>
      </dsp:txBody>
      <dsp:txXfrm>
        <a:off x="29271" y="1458133"/>
        <a:ext cx="10483547" cy="541083"/>
      </dsp:txXfrm>
    </dsp:sp>
    <dsp:sp modelId="{28C2814C-EE41-455E-B642-CE5045A41CB0}">
      <dsp:nvSpPr>
        <dsp:cNvPr id="0" name=""/>
        <dsp:cNvSpPr/>
      </dsp:nvSpPr>
      <dsp:spPr>
        <a:xfrm>
          <a:off x="0" y="2100487"/>
          <a:ext cx="10542089" cy="599625"/>
        </a:xfrm>
        <a:prstGeom prst="roundRect">
          <a:avLst/>
        </a:prstGeom>
        <a:gradFill rotWithShape="0">
          <a:gsLst>
            <a:gs pos="0">
              <a:schemeClr val="accent2">
                <a:hueOff val="-9882860"/>
                <a:satOff val="451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-9882860"/>
                <a:satOff val="451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S-Situation –What is happening.</a:t>
          </a:r>
          <a:endParaRPr lang="en-US" sz="2500" kern="1200"/>
        </a:p>
      </dsp:txBody>
      <dsp:txXfrm>
        <a:off x="29271" y="2129758"/>
        <a:ext cx="10483547" cy="541083"/>
      </dsp:txXfrm>
    </dsp:sp>
    <dsp:sp modelId="{8F147E69-0E0C-4795-8C8B-6EFA119133A9}">
      <dsp:nvSpPr>
        <dsp:cNvPr id="0" name=""/>
        <dsp:cNvSpPr/>
      </dsp:nvSpPr>
      <dsp:spPr>
        <a:xfrm>
          <a:off x="0" y="2772112"/>
          <a:ext cx="10542089" cy="599625"/>
        </a:xfrm>
        <a:prstGeom prst="roundRect">
          <a:avLst/>
        </a:prstGeom>
        <a:gradFill rotWithShape="0">
          <a:gsLst>
            <a:gs pos="0">
              <a:schemeClr val="accent2">
                <a:hueOff val="-13177148"/>
                <a:satOff val="601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-13177148"/>
                <a:satOff val="601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B-Background-What is the Relevant background information.</a:t>
          </a:r>
          <a:endParaRPr lang="en-US" sz="2500" kern="1200"/>
        </a:p>
      </dsp:txBody>
      <dsp:txXfrm>
        <a:off x="29271" y="2801383"/>
        <a:ext cx="10483547" cy="541083"/>
      </dsp:txXfrm>
    </dsp:sp>
    <dsp:sp modelId="{193191B9-FBD0-43F9-B8D5-4B30EC7A99AB}">
      <dsp:nvSpPr>
        <dsp:cNvPr id="0" name=""/>
        <dsp:cNvSpPr/>
      </dsp:nvSpPr>
      <dsp:spPr>
        <a:xfrm>
          <a:off x="0" y="3443737"/>
          <a:ext cx="10542089" cy="599625"/>
        </a:xfrm>
        <a:prstGeom prst="roundRect">
          <a:avLst/>
        </a:prstGeom>
        <a:gradFill rotWithShape="0">
          <a:gsLst>
            <a:gs pos="0">
              <a:schemeClr val="accent2">
                <a:hueOff val="-16471434"/>
                <a:satOff val="751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-16471434"/>
                <a:satOff val="751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A-Assessment-What do you think the problem Is.</a:t>
          </a:r>
          <a:endParaRPr lang="en-US" sz="2500" kern="1200"/>
        </a:p>
      </dsp:txBody>
      <dsp:txXfrm>
        <a:off x="29271" y="3473008"/>
        <a:ext cx="10483547" cy="541083"/>
      </dsp:txXfrm>
    </dsp:sp>
    <dsp:sp modelId="{16755CC4-0D83-4767-A852-E3B2FBFBBB58}">
      <dsp:nvSpPr>
        <dsp:cNvPr id="0" name=""/>
        <dsp:cNvSpPr/>
      </dsp:nvSpPr>
      <dsp:spPr>
        <a:xfrm>
          <a:off x="0" y="4115362"/>
          <a:ext cx="10542089" cy="599625"/>
        </a:xfrm>
        <a:prstGeom prst="roundRect">
          <a:avLst/>
        </a:prstGeom>
        <a:gradFill rotWithShape="0">
          <a:gsLst>
            <a:gs pos="0">
              <a:schemeClr val="accent2">
                <a:hueOff val="-19765721"/>
                <a:satOff val="901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-19765721"/>
                <a:satOff val="901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R-Recommendation-What action is needed.</a:t>
          </a:r>
          <a:endParaRPr lang="en-US" sz="2500" kern="1200"/>
        </a:p>
      </dsp:txBody>
      <dsp:txXfrm>
        <a:off x="29271" y="4144633"/>
        <a:ext cx="10483547" cy="54108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B0F8AA-489D-4569-A3BD-D2D566EDC9E9}">
      <dsp:nvSpPr>
        <dsp:cNvPr id="0" name=""/>
        <dsp:cNvSpPr/>
      </dsp:nvSpPr>
      <dsp:spPr>
        <a:xfrm>
          <a:off x="3257963" y="831764"/>
          <a:ext cx="64179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41790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62048" y="874122"/>
        <a:ext cx="33619" cy="6723"/>
      </dsp:txXfrm>
    </dsp:sp>
    <dsp:sp modelId="{C8CF13D9-9449-43EC-9AC6-2B7D98ED49B1}">
      <dsp:nvSpPr>
        <dsp:cNvPr id="0" name=""/>
        <dsp:cNvSpPr/>
      </dsp:nvSpPr>
      <dsp:spPr>
        <a:xfrm>
          <a:off x="336326" y="454"/>
          <a:ext cx="2923436" cy="17540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3251" tIns="150367" rIns="143251" bIns="150367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Conclusion:-</a:t>
          </a:r>
          <a:endParaRPr lang="en-US" sz="2000" kern="1200"/>
        </a:p>
      </dsp:txBody>
      <dsp:txXfrm>
        <a:off x="336326" y="454"/>
        <a:ext cx="2923436" cy="1754061"/>
      </dsp:txXfrm>
    </dsp:sp>
    <dsp:sp modelId="{67E93671-1879-4642-A93F-55C2D78BC891}">
      <dsp:nvSpPr>
        <dsp:cNvPr id="0" name=""/>
        <dsp:cNvSpPr/>
      </dsp:nvSpPr>
      <dsp:spPr>
        <a:xfrm>
          <a:off x="6853789" y="831764"/>
          <a:ext cx="64179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41790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157875" y="874122"/>
        <a:ext cx="33619" cy="6723"/>
      </dsp:txXfrm>
    </dsp:sp>
    <dsp:sp modelId="{13A7968A-4F8A-4D12-81EF-A22F3339358D}">
      <dsp:nvSpPr>
        <dsp:cNvPr id="0" name=""/>
        <dsp:cNvSpPr/>
      </dsp:nvSpPr>
      <dsp:spPr>
        <a:xfrm>
          <a:off x="3932153" y="454"/>
          <a:ext cx="2923436" cy="17540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3251" tIns="150367" rIns="143251" bIns="150367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Communication Is the Fundamental Professional skill. </a:t>
          </a:r>
          <a:endParaRPr lang="en-US" sz="2000" kern="1200"/>
        </a:p>
      </dsp:txBody>
      <dsp:txXfrm>
        <a:off x="3932153" y="454"/>
        <a:ext cx="2923436" cy="1754061"/>
      </dsp:txXfrm>
    </dsp:sp>
    <dsp:sp modelId="{CEE7A5D2-8FB4-45B0-8696-3DCA52207A06}">
      <dsp:nvSpPr>
        <dsp:cNvPr id="0" name=""/>
        <dsp:cNvSpPr/>
      </dsp:nvSpPr>
      <dsp:spPr>
        <a:xfrm>
          <a:off x="1798044" y="1752715"/>
          <a:ext cx="7191653" cy="641790"/>
        </a:xfrm>
        <a:custGeom>
          <a:avLst/>
          <a:gdLst/>
          <a:ahLst/>
          <a:cxnLst/>
          <a:rect l="0" t="0" r="0" b="0"/>
          <a:pathLst>
            <a:path>
              <a:moveTo>
                <a:pt x="7191653" y="0"/>
              </a:moveTo>
              <a:lnTo>
                <a:pt x="7191653" y="337995"/>
              </a:lnTo>
              <a:lnTo>
                <a:pt x="0" y="337995"/>
              </a:lnTo>
              <a:lnTo>
                <a:pt x="0" y="64179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13296" y="2070249"/>
        <a:ext cx="361150" cy="6723"/>
      </dsp:txXfrm>
    </dsp:sp>
    <dsp:sp modelId="{AB6C1F25-4C58-4C78-967A-4E1AC7F6271D}">
      <dsp:nvSpPr>
        <dsp:cNvPr id="0" name=""/>
        <dsp:cNvSpPr/>
      </dsp:nvSpPr>
      <dsp:spPr>
        <a:xfrm>
          <a:off x="7527979" y="454"/>
          <a:ext cx="2923436" cy="17540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3251" tIns="150367" rIns="143251" bIns="150367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-It Improves Patient’s Safety And quality care.</a:t>
          </a:r>
          <a:endParaRPr lang="en-US" sz="2000" kern="1200"/>
        </a:p>
      </dsp:txBody>
      <dsp:txXfrm>
        <a:off x="7527979" y="454"/>
        <a:ext cx="2923436" cy="1754061"/>
      </dsp:txXfrm>
    </dsp:sp>
    <dsp:sp modelId="{382EBD06-9C90-4B7A-BE9C-BFE63C75DDB9}">
      <dsp:nvSpPr>
        <dsp:cNvPr id="0" name=""/>
        <dsp:cNvSpPr/>
      </dsp:nvSpPr>
      <dsp:spPr>
        <a:xfrm>
          <a:off x="3257963" y="3258217"/>
          <a:ext cx="64179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41790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62048" y="3300575"/>
        <a:ext cx="33619" cy="6723"/>
      </dsp:txXfrm>
    </dsp:sp>
    <dsp:sp modelId="{67629F3E-2E93-4BA5-B7E8-1E50DBFBC225}">
      <dsp:nvSpPr>
        <dsp:cNvPr id="0" name=""/>
        <dsp:cNvSpPr/>
      </dsp:nvSpPr>
      <dsp:spPr>
        <a:xfrm>
          <a:off x="336326" y="2426906"/>
          <a:ext cx="2923436" cy="17540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3251" tIns="150367" rIns="143251" bIns="150367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-Effective Communication Builds trust, Support, and  Person Centered care.</a:t>
          </a:r>
          <a:endParaRPr lang="en-US" sz="2000" kern="1200"/>
        </a:p>
      </dsp:txBody>
      <dsp:txXfrm>
        <a:off x="336326" y="2426906"/>
        <a:ext cx="2923436" cy="1754061"/>
      </dsp:txXfrm>
    </dsp:sp>
    <dsp:sp modelId="{CC9B888F-D14C-41AC-8DEE-791F8647C8AB}">
      <dsp:nvSpPr>
        <dsp:cNvPr id="0" name=""/>
        <dsp:cNvSpPr/>
      </dsp:nvSpPr>
      <dsp:spPr>
        <a:xfrm>
          <a:off x="6853789" y="3258217"/>
          <a:ext cx="64179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41790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157875" y="3300575"/>
        <a:ext cx="33619" cy="6723"/>
      </dsp:txXfrm>
    </dsp:sp>
    <dsp:sp modelId="{B63B0AF4-DF05-4486-9E55-9EBB7A23A67A}">
      <dsp:nvSpPr>
        <dsp:cNvPr id="0" name=""/>
        <dsp:cNvSpPr/>
      </dsp:nvSpPr>
      <dsp:spPr>
        <a:xfrm>
          <a:off x="3932153" y="2426906"/>
          <a:ext cx="2923436" cy="17540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3251" tIns="150367" rIns="143251" bIns="150367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-It Improves Patient Safety and Quality care.</a:t>
          </a:r>
          <a:endParaRPr lang="en-US" sz="2000" kern="1200"/>
        </a:p>
      </dsp:txBody>
      <dsp:txXfrm>
        <a:off x="3932153" y="2426906"/>
        <a:ext cx="2923436" cy="1754061"/>
      </dsp:txXfrm>
    </dsp:sp>
    <dsp:sp modelId="{8B22A263-2513-4C04-BBE9-4BF4B690D25C}">
      <dsp:nvSpPr>
        <dsp:cNvPr id="0" name=""/>
        <dsp:cNvSpPr/>
      </dsp:nvSpPr>
      <dsp:spPr>
        <a:xfrm>
          <a:off x="1798044" y="4179167"/>
          <a:ext cx="7191653" cy="641790"/>
        </a:xfrm>
        <a:custGeom>
          <a:avLst/>
          <a:gdLst/>
          <a:ahLst/>
          <a:cxnLst/>
          <a:rect l="0" t="0" r="0" b="0"/>
          <a:pathLst>
            <a:path>
              <a:moveTo>
                <a:pt x="7191653" y="0"/>
              </a:moveTo>
              <a:lnTo>
                <a:pt x="7191653" y="337995"/>
              </a:lnTo>
              <a:lnTo>
                <a:pt x="0" y="337995"/>
              </a:lnTo>
              <a:lnTo>
                <a:pt x="0" y="64179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13296" y="4496701"/>
        <a:ext cx="361150" cy="6723"/>
      </dsp:txXfrm>
    </dsp:sp>
    <dsp:sp modelId="{1898AB0C-C216-4885-A818-FE954A09B7BB}">
      <dsp:nvSpPr>
        <dsp:cNvPr id="0" name=""/>
        <dsp:cNvSpPr/>
      </dsp:nvSpPr>
      <dsp:spPr>
        <a:xfrm>
          <a:off x="7527979" y="2426906"/>
          <a:ext cx="2923436" cy="17540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3251" tIns="150367" rIns="143251" bIns="150367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-Health and Social care Professionals use communication </a:t>
          </a:r>
          <a:endParaRPr lang="en-US" sz="2000" kern="1200"/>
        </a:p>
      </dsp:txBody>
      <dsp:txXfrm>
        <a:off x="7527979" y="2426906"/>
        <a:ext cx="2923436" cy="1754061"/>
      </dsp:txXfrm>
    </dsp:sp>
    <dsp:sp modelId="{0D5C13A6-0D75-44C1-B7B9-294E106491A2}">
      <dsp:nvSpPr>
        <dsp:cNvPr id="0" name=""/>
        <dsp:cNvSpPr/>
      </dsp:nvSpPr>
      <dsp:spPr>
        <a:xfrm>
          <a:off x="3257963" y="5684669"/>
          <a:ext cx="64179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41790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62048" y="5727027"/>
        <a:ext cx="33619" cy="6723"/>
      </dsp:txXfrm>
    </dsp:sp>
    <dsp:sp modelId="{26EF9297-ED00-4738-8269-897B2C4D4E61}">
      <dsp:nvSpPr>
        <dsp:cNvPr id="0" name=""/>
        <dsp:cNvSpPr/>
      </dsp:nvSpPr>
      <dsp:spPr>
        <a:xfrm>
          <a:off x="336326" y="4853358"/>
          <a:ext cx="2923436" cy="17540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3251" tIns="150367" rIns="143251" bIns="150367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Everyday when working with patients, Families,  and</a:t>
          </a:r>
          <a:endParaRPr lang="en-US" sz="2000" kern="1200"/>
        </a:p>
      </dsp:txBody>
      <dsp:txXfrm>
        <a:off x="336326" y="4853358"/>
        <a:ext cx="2923436" cy="1754061"/>
      </dsp:txXfrm>
    </dsp:sp>
    <dsp:sp modelId="{1B73DAEC-F843-4A80-ABF8-EDB78B9785A7}">
      <dsp:nvSpPr>
        <dsp:cNvPr id="0" name=""/>
        <dsp:cNvSpPr/>
      </dsp:nvSpPr>
      <dsp:spPr>
        <a:xfrm>
          <a:off x="3932153" y="4853358"/>
          <a:ext cx="2923436" cy="17540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3251" tIns="150367" rIns="143251" bIns="150367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Colleagues. </a:t>
          </a:r>
          <a:endParaRPr lang="en-US" sz="2000" kern="1200"/>
        </a:p>
      </dsp:txBody>
      <dsp:txXfrm>
        <a:off x="3932153" y="4853358"/>
        <a:ext cx="2923436" cy="17540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235D64-BDA9-4F3D-8053-EB5ABB10FE5E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D54CB0-BAB7-4D33-A69B-01971B0F16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549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D54CB0-BAB7-4D33-A69B-01971B0F169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907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DF4DA6D-4453-4144-9E37-33AD3B3A095C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BBAC5682-961C-4D5A-B54E-FC53BA4A6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340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DA6D-4453-4144-9E37-33AD3B3A095C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C5682-961C-4D5A-B54E-FC53BA4A6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400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DA6D-4453-4144-9E37-33AD3B3A095C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C5682-961C-4D5A-B54E-FC53BA4A6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449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DA6D-4453-4144-9E37-33AD3B3A095C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C5682-961C-4D5A-B54E-FC53BA4A6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894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DA6D-4453-4144-9E37-33AD3B3A095C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C5682-961C-4D5A-B54E-FC53BA4A6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121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DA6D-4453-4144-9E37-33AD3B3A095C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C5682-961C-4D5A-B54E-FC53BA4A6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034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DA6D-4453-4144-9E37-33AD3B3A095C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C5682-961C-4D5A-B54E-FC53BA4A6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826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DA6D-4453-4144-9E37-33AD3B3A095C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C5682-961C-4D5A-B54E-FC53BA4A6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831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DA6D-4453-4144-9E37-33AD3B3A095C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C5682-961C-4D5A-B54E-FC53BA4A6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068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DA6D-4453-4144-9E37-33AD3B3A095C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C5682-961C-4D5A-B54E-FC53BA4A6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652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DA6D-4453-4144-9E37-33AD3B3A095C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C5682-961C-4D5A-B54E-FC53BA4A6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2434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DA6D-4453-4144-9E37-33AD3B3A095C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C5682-961C-4D5A-B54E-FC53BA4A6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9971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DA6D-4453-4144-9E37-33AD3B3A095C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C5682-961C-4D5A-B54E-FC53BA4A6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3976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DA6D-4453-4144-9E37-33AD3B3A095C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C5682-961C-4D5A-B54E-FC53BA4A6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9746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DA6D-4453-4144-9E37-33AD3B3A095C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C5682-961C-4D5A-B54E-FC53BA4A6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8065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9DF4DA6D-4453-4144-9E37-33AD3B3A095C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C5682-961C-4D5A-B54E-FC53BA4A6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1852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9DF4DA6D-4453-4144-9E37-33AD3B3A095C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C5682-961C-4D5A-B54E-FC53BA4A6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141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DF4DA6D-4453-4144-9E37-33AD3B3A095C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BBAC5682-961C-4D5A-B54E-FC53BA4A6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981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creativecommons.org/licenses/by-nc-nd/3.0/" TargetMode="External"/><Relationship Id="rId4" Type="http://schemas.openxmlformats.org/officeDocument/2006/relationships/hyperlink" Target="https://www.somospacientes.com/noticias/sanidad/medicos-y-enfermeros-las-profesiones-mas-valoradas-por-los-espanoles/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clondon.org.uk/blogs/service-user-groups-in-health-and-social-care" TargetMode="External"/><Relationship Id="rId3" Type="http://schemas.openxmlformats.org/officeDocument/2006/relationships/hyperlink" Target="https://www.aib.edu.au/blog/communication/6-reasons-effective-communication-focus-business/" TargetMode="External"/><Relationship Id="rId7" Type="http://schemas.openxmlformats.org/officeDocument/2006/relationships/hyperlink" Target="https://www.hee.nhs.uk/our-work/cancer-diagnostics/cancer-communications-resource-hub/patient/how-good-communication-skills-benefit-patients-service-users-people-affected" TargetMode="External"/><Relationship Id="rId2" Type="http://schemas.openxmlformats.org/officeDocument/2006/relationships/hyperlink" Target="https://www.ccl.org/articles/leading-effectively-articles/coaching-others-use-active-listening-skills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comms.telkomuniversity.ac.id/en/s2-communication-science-understanding-verbal-non-verbal-communication/" TargetMode="External"/><Relationship Id="rId5" Type="http://schemas.openxmlformats.org/officeDocument/2006/relationships/hyperlink" Target="https://www.themdu.com/guidance-and-advice/guides/effective-record-keeping" TargetMode="External"/><Relationship Id="rId4" Type="http://schemas.openxmlformats.org/officeDocument/2006/relationships/hyperlink" Target="https://www.duarte.com/blog/using-effective-listening-skills-at-wor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314C310-850D-4491-AA52-C75BEA68B6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4EC3799-3F52-48CE-85CC-83AED368E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3FC2939-BF10-4CBC-904B-74A17D4B9C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266B6D5D-11B6-40A6-9CEF-F0B0D104C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3FED4E7-89A0-4FA5-A1C7-17C732097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247" y="1085549"/>
            <a:ext cx="3430947" cy="4686903"/>
          </a:xfrm>
        </p:spPr>
        <p:txBody>
          <a:bodyPr anchor="ctr">
            <a:normAutofit/>
          </a:bodyPr>
          <a:lstStyle/>
          <a:p>
            <a:pPr algn="r"/>
            <a:r>
              <a:rPr lang="en-GB" sz="3300">
                <a:solidFill>
                  <a:schemeClr val="tx1"/>
                </a:solidFill>
              </a:rPr>
              <a:t>PROFESSIONAL DEVELOPMENT WITHIN HEALTH AND SOCIAL CARE   LCHS4009 BIRMINGHAM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89E20C7-BB50-4317-93C7-90C8ED80B2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930986"/>
            <a:ext cx="0" cy="3200400"/>
          </a:xfrm>
          <a:prstGeom prst="line">
            <a:avLst/>
          </a:prstGeom>
          <a:ln w="15875" cap="sq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385334-C24F-64AB-73D2-B3FAAF7368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1399" y="1085549"/>
            <a:ext cx="5579707" cy="4686903"/>
          </a:xfrm>
        </p:spPr>
        <p:txBody>
          <a:bodyPr anchor="ctr">
            <a:normAutofit/>
          </a:bodyPr>
          <a:lstStyle/>
          <a:p>
            <a:endParaRPr lang="en-GB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>
                <a:solidFill>
                  <a:schemeClr val="tx1"/>
                </a:solidFill>
              </a:rPr>
              <a:t>                           AZRA.M.HABIB    SN 2507358</a:t>
            </a:r>
          </a:p>
        </p:txBody>
      </p:sp>
    </p:spTree>
    <p:extLst>
      <p:ext uri="{BB962C8B-B14F-4D97-AF65-F5344CB8AC3E}">
        <p14:creationId xmlns:p14="http://schemas.microsoft.com/office/powerpoint/2010/main" val="40742465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4091D54B-59AB-4A5E-8E9E-0421BD66D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547CE62E-FFFD-4A1F-BA78-C3B89C36FC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Freeform 5">
              <a:extLst>
                <a:ext uri="{FF2B5EF4-FFF2-40B4-BE49-F238E27FC236}">
                  <a16:creationId xmlns:a16="http://schemas.microsoft.com/office/drawing/2014/main" id="{AE51FD27-6B6A-4D21-BF22-245DA9BD0B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B8144315-1C5A-4185-A952-25D98D303D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5" name="Freeform 5">
            <a:extLst>
              <a:ext uri="{FF2B5EF4-FFF2-40B4-BE49-F238E27FC236}">
                <a16:creationId xmlns:a16="http://schemas.microsoft.com/office/drawing/2014/main" id="{11CAC6F2-0806-417B-BF5D-5AEF6195FA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D4723B02-0AAB-4F6E-BA41-8ED99D559D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4A371C-2397-1EF5-F129-009A80E38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0773" y="1113062"/>
            <a:ext cx="3382297" cy="3281957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COMMUNICATION SKILLS IN HEALTH AND  SOCIAL CARE.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DEA8A2-CE7A-298D-3088-9A274FAF2C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109763" y="1275865"/>
            <a:ext cx="6470907" cy="430315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123087E-A01D-E6C8-5115-237779F948B4}"/>
              </a:ext>
            </a:extLst>
          </p:cNvPr>
          <p:cNvSpPr txBox="1"/>
          <p:nvPr/>
        </p:nvSpPr>
        <p:spPr>
          <a:xfrm>
            <a:off x="4707769" y="5378963"/>
            <a:ext cx="287290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4" tooltip="https://www.somospacientes.com/noticias/sanidad/medicos-y-enfermeros-las-profesiones-mas-valoradas-por-los-espanoles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5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3468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" name="Group 92">
            <a:extLst>
              <a:ext uri="{FF2B5EF4-FFF2-40B4-BE49-F238E27FC236}">
                <a16:creationId xmlns:a16="http://schemas.microsoft.com/office/drawing/2014/main" id="{FAEF28A3-012D-4640-B8B8-1EF6EAF723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F3B2F1C2-14D3-4A53-B329-323795BCFD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194E879E-1515-4211-8F1B-B68A92B2C2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6" name="Oval 95">
              <a:extLst>
                <a:ext uri="{FF2B5EF4-FFF2-40B4-BE49-F238E27FC236}">
                  <a16:creationId xmlns:a16="http://schemas.microsoft.com/office/drawing/2014/main" id="{F7137E7D-1F4E-498A-97D1-0E1FE6FC6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7" name="Oval 96">
              <a:extLst>
                <a:ext uri="{FF2B5EF4-FFF2-40B4-BE49-F238E27FC236}">
                  <a16:creationId xmlns:a16="http://schemas.microsoft.com/office/drawing/2014/main" id="{91375183-B6E5-43E0-B28F-39EC908385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267F36BD-A8AF-4304-A662-1007CC174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15D9095F-2809-4A90-A032-250AC21C3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0" name="Freeform 5">
              <a:extLst>
                <a:ext uri="{FF2B5EF4-FFF2-40B4-BE49-F238E27FC236}">
                  <a16:creationId xmlns:a16="http://schemas.microsoft.com/office/drawing/2014/main" id="{9027D7BF-C282-4477-A406-245C3F26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1" name="Freeform 5">
              <a:extLst>
                <a:ext uri="{FF2B5EF4-FFF2-40B4-BE49-F238E27FC236}">
                  <a16:creationId xmlns:a16="http://schemas.microsoft.com/office/drawing/2014/main" id="{AC3C43D8-426E-472E-A8E8-C41BF7A876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2" name="Freeform 5">
              <a:extLst>
                <a:ext uri="{FF2B5EF4-FFF2-40B4-BE49-F238E27FC236}">
                  <a16:creationId xmlns:a16="http://schemas.microsoft.com/office/drawing/2014/main" id="{52DCAE0E-B8DE-4C42-A48F-FA0C8345AC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4" name="Rectangle 103">
            <a:extLst>
              <a:ext uri="{FF2B5EF4-FFF2-40B4-BE49-F238E27FC236}">
                <a16:creationId xmlns:a16="http://schemas.microsoft.com/office/drawing/2014/main" id="{59647F54-801D-44AB-8284-EDDFF77631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2DD85E-AF82-FB22-44E7-6408605A5DB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96" r="-1" b="3905"/>
          <a:stretch>
            <a:fillRect/>
          </a:stretch>
        </p:blipFill>
        <p:spPr>
          <a:xfrm>
            <a:off x="6911690" y="2129619"/>
            <a:ext cx="5280310" cy="306716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35" name="TextBox 2">
            <a:extLst>
              <a:ext uri="{FF2B5EF4-FFF2-40B4-BE49-F238E27FC236}">
                <a16:creationId xmlns:a16="http://schemas.microsoft.com/office/drawing/2014/main" id="{A37E28CA-0678-A650-E991-74AB9110BE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87155937"/>
              </p:ext>
            </p:extLst>
          </p:nvPr>
        </p:nvGraphicFramePr>
        <p:xfrm>
          <a:off x="110023" y="2129619"/>
          <a:ext cx="6670189" cy="46180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B82E4BC8-DED3-7F62-ED6F-3F4785EF006B}"/>
              </a:ext>
            </a:extLst>
          </p:cNvPr>
          <p:cNvSpPr txBox="1"/>
          <p:nvPr/>
        </p:nvSpPr>
        <p:spPr>
          <a:xfrm>
            <a:off x="8729432" y="5497275"/>
            <a:ext cx="1807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</a:t>
            </a:r>
            <a:r>
              <a:rPr lang="en-GB" b="1" dirty="0"/>
              <a:t>Hutton, 2022)</a:t>
            </a:r>
          </a:p>
        </p:txBody>
      </p:sp>
    </p:spTree>
    <p:extLst>
      <p:ext uri="{BB962C8B-B14F-4D97-AF65-F5344CB8AC3E}">
        <p14:creationId xmlns:p14="http://schemas.microsoft.com/office/powerpoint/2010/main" val="427001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>
            <a:extLst>
              <a:ext uri="{FF2B5EF4-FFF2-40B4-BE49-F238E27FC236}">
                <a16:creationId xmlns:a16="http://schemas.microsoft.com/office/drawing/2014/main" id="{E5D4A15D-C852-47D7-A7E3-7F8FEE9FCA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06AA6A2-9E5B-46E6-82B0-8FC1CA7231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1E7C01A-5F5B-4E17-B91B-26FA9ADB5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71DA43BF-6FE1-458D-A112-1687677B00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AA5FF03-83FF-43B9-B66B-5FD05A958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BC4D7AA7-0424-4C72-AE55-4B413DD471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BC2D80F1-5DC4-4396-B0E1-C774E82EC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48171057-920A-4188-A18E-97D710A35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1C871B74-1D69-47F0-A28D-8F3454779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id="{63001BDC-368C-49CC-9F3F-EAF38A0A49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8" name="Rectangle 77">
            <a:extLst>
              <a:ext uri="{FF2B5EF4-FFF2-40B4-BE49-F238E27FC236}">
                <a16:creationId xmlns:a16="http://schemas.microsoft.com/office/drawing/2014/main" id="{6288FC2F-B192-42B2-90BE-517E1039BE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79" name="Group 78">
            <a:extLst>
              <a:ext uri="{FF2B5EF4-FFF2-40B4-BE49-F238E27FC236}">
                <a16:creationId xmlns:a16="http://schemas.microsoft.com/office/drawing/2014/main" id="{2F448CB3-7B4F-45D7-B7C0-DF553DF614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5C5305EA-7A88-413D-BE8A-47A02476F0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Freeform 5">
              <a:extLst>
                <a:ext uri="{FF2B5EF4-FFF2-40B4-BE49-F238E27FC236}">
                  <a16:creationId xmlns:a16="http://schemas.microsoft.com/office/drawing/2014/main" id="{FCA94DB5-FE56-4A3D-BC48-31B559519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E45FF9-BC6C-40C6-3BF9-FEB9A5867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Written communication.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F9ED434F-8767-46CC-B26B-5AF62FF01E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7" name="TextBox 2">
            <a:extLst>
              <a:ext uri="{FF2B5EF4-FFF2-40B4-BE49-F238E27FC236}">
                <a16:creationId xmlns:a16="http://schemas.microsoft.com/office/drawing/2014/main" id="{6071C7C7-200D-7478-5B1B-D6F945F115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73629852"/>
              </p:ext>
            </p:extLst>
          </p:nvPr>
        </p:nvGraphicFramePr>
        <p:xfrm>
          <a:off x="1286934" y="2324100"/>
          <a:ext cx="9625383" cy="34226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BC2DC749-698A-7187-9630-AAD382F9E665}"/>
              </a:ext>
            </a:extLst>
          </p:cNvPr>
          <p:cNvSpPr txBox="1"/>
          <p:nvPr/>
        </p:nvSpPr>
        <p:spPr>
          <a:xfrm>
            <a:off x="9475728" y="5073134"/>
            <a:ext cx="1848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(MDU, 2024)</a:t>
            </a:r>
          </a:p>
        </p:txBody>
      </p:sp>
    </p:spTree>
    <p:extLst>
      <p:ext uri="{BB962C8B-B14F-4D97-AF65-F5344CB8AC3E}">
        <p14:creationId xmlns:p14="http://schemas.microsoft.com/office/powerpoint/2010/main" val="33415157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A43B8-99C5-F378-D957-B9D9E9053B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Verbal and Nonverbal 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05914-9360-C52B-B671-E296272616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269" y="2616200"/>
            <a:ext cx="4350043" cy="3416301"/>
          </a:xfrm>
        </p:spPr>
        <p:txBody>
          <a:bodyPr>
            <a:normAutofit fontScale="92500" lnSpcReduction="20000"/>
          </a:bodyPr>
          <a:lstStyle/>
          <a:p>
            <a:r>
              <a:rPr lang="en-GB" sz="2800" dirty="0"/>
              <a:t>Verbal communication involves the use of spoken or written language to convey messages.</a:t>
            </a:r>
          </a:p>
          <a:p>
            <a:endParaRPr lang="en-GB" dirty="0"/>
          </a:p>
          <a:p>
            <a:r>
              <a:rPr lang="en-GB" sz="2800" b="1" dirty="0"/>
              <a:t>[DeVito, 2022]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6B7D2C-0B17-9E54-A60C-E3E162E34E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52657" y="2616201"/>
            <a:ext cx="4350043" cy="3416300"/>
          </a:xfrm>
        </p:spPr>
        <p:txBody>
          <a:bodyPr>
            <a:normAutofit fontScale="92500" lnSpcReduction="20000"/>
          </a:bodyPr>
          <a:lstStyle/>
          <a:p>
            <a:r>
              <a:rPr lang="en-GB" sz="2800" dirty="0"/>
              <a:t>Nonverbal communication includes body language, facial expressions, gestures, and other forms of communication without words.</a:t>
            </a:r>
          </a:p>
          <a:p>
            <a:r>
              <a:rPr lang="en-GB" sz="2800" b="1" dirty="0"/>
              <a:t>[Burgoon, Guerrero and Floyd, 2016]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A45BBD-AE96-16C3-2AB5-01776C15CD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9053" y="3400574"/>
            <a:ext cx="3725637" cy="248375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9DB4C91-C6DB-66D2-B458-B29559AE2CF3}"/>
              </a:ext>
            </a:extLst>
          </p:cNvPr>
          <p:cNvSpPr txBox="1"/>
          <p:nvPr/>
        </p:nvSpPr>
        <p:spPr>
          <a:xfrm>
            <a:off x="4648200" y="6032501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b="1" dirty="0"/>
              <a:t>(Margaretta, 2025)</a:t>
            </a:r>
          </a:p>
        </p:txBody>
      </p:sp>
    </p:spTree>
    <p:extLst>
      <p:ext uri="{BB962C8B-B14F-4D97-AF65-F5344CB8AC3E}">
        <p14:creationId xmlns:p14="http://schemas.microsoft.com/office/powerpoint/2010/main" val="40640736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>
            <a:extLst>
              <a:ext uri="{FF2B5EF4-FFF2-40B4-BE49-F238E27FC236}">
                <a16:creationId xmlns:a16="http://schemas.microsoft.com/office/drawing/2014/main" id="{E5D4A15D-C852-47D7-A7E3-7F8FEE9FCA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C06AA6A2-9E5B-46E6-82B0-8FC1CA7231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11E7C01A-5F5B-4E17-B91B-26FA9ADB5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71DA43BF-6FE1-458D-A112-1687677B00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FAA5FF03-83FF-43B9-B66B-5FD05A958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BC4D7AA7-0424-4C72-AE55-4B413DD471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BC2D80F1-5DC4-4396-B0E1-C774E82EC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8" name="Freeform 5">
              <a:extLst>
                <a:ext uri="{FF2B5EF4-FFF2-40B4-BE49-F238E27FC236}">
                  <a16:creationId xmlns:a16="http://schemas.microsoft.com/office/drawing/2014/main" id="{48171057-920A-4188-A18E-97D710A35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Freeform 5">
              <a:extLst>
                <a:ext uri="{FF2B5EF4-FFF2-40B4-BE49-F238E27FC236}">
                  <a16:creationId xmlns:a16="http://schemas.microsoft.com/office/drawing/2014/main" id="{1C871B74-1D69-47F0-A28D-8F3454779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Freeform 5">
              <a:extLst>
                <a:ext uri="{FF2B5EF4-FFF2-40B4-BE49-F238E27FC236}">
                  <a16:creationId xmlns:a16="http://schemas.microsoft.com/office/drawing/2014/main" id="{63001BDC-368C-49CC-9F3F-EAF38A0A49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6288FC2F-B192-42B2-90BE-517E1039BE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08BCF048-8940-4354-B9EC-5AD74E283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D024C14A-78BD-44B0-82BE-6A0D0A270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809F3D29-EDB1-4F1C-A0E0-36F28CE17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5282F4AB-C7B8-4A86-9927-AA106AA27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60B26874-5AFA-4D1E-94A9-53AF9790D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Freeform 5">
              <a:extLst>
                <a:ext uri="{FF2B5EF4-FFF2-40B4-BE49-F238E27FC236}">
                  <a16:creationId xmlns:a16="http://schemas.microsoft.com/office/drawing/2014/main" id="{A1DA6C95-40F8-4305-89F6-17F6167C0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5">
              <a:extLst>
                <a:ext uri="{FF2B5EF4-FFF2-40B4-BE49-F238E27FC236}">
                  <a16:creationId xmlns:a16="http://schemas.microsoft.com/office/drawing/2014/main" id="{A2FA2D29-AEEE-4FFA-B233-94FBE84C9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5">
              <a:extLst>
                <a:ext uri="{FF2B5EF4-FFF2-40B4-BE49-F238E27FC236}">
                  <a16:creationId xmlns:a16="http://schemas.microsoft.com/office/drawing/2014/main" id="{6DA5143E-FA8E-4EC1-99F7-35AE5AD4E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BAE582B-4572-83F8-0342-C9E62FEBE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805" y="732357"/>
            <a:ext cx="3284125" cy="226809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solidFill>
                  <a:srgbClr val="EBEBEB"/>
                </a:solidFill>
              </a:rPr>
              <a:t>Listening skills.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C28BCC9-4093-4FD5-83EB-7EC297F51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46" name="TextBox 2">
            <a:extLst>
              <a:ext uri="{FF2B5EF4-FFF2-40B4-BE49-F238E27FC236}">
                <a16:creationId xmlns:a16="http://schemas.microsoft.com/office/drawing/2014/main" id="{F0386007-7F12-B0E1-7F7B-CAD18514C7A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48113892"/>
              </p:ext>
            </p:extLst>
          </p:nvPr>
        </p:nvGraphicFramePr>
        <p:xfrm>
          <a:off x="5194300" y="808038"/>
          <a:ext cx="6391275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CB4F8E5B-50B8-4387-C26A-149DE243315F}"/>
              </a:ext>
            </a:extLst>
          </p:cNvPr>
          <p:cNvSpPr txBox="1"/>
          <p:nvPr/>
        </p:nvSpPr>
        <p:spPr>
          <a:xfrm>
            <a:off x="7728857" y="6054725"/>
            <a:ext cx="3603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(Bergeron and Loignon, 2024)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897CB2-BB2E-B331-20F8-1AF56386C6A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1713" y="2516912"/>
            <a:ext cx="4340219" cy="23682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4BD71F2-A2DA-1E46-9FBA-DDB23959E7DF}"/>
              </a:ext>
            </a:extLst>
          </p:cNvPr>
          <p:cNvSpPr txBox="1"/>
          <p:nvPr/>
        </p:nvSpPr>
        <p:spPr>
          <a:xfrm>
            <a:off x="1441661" y="5047806"/>
            <a:ext cx="2774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(</a:t>
            </a:r>
            <a:r>
              <a:rPr lang="en-GB" b="1" dirty="0" err="1"/>
              <a:t>Lowenbraun</a:t>
            </a:r>
            <a:r>
              <a:rPr lang="en-GB" b="1" dirty="0"/>
              <a:t>, 2026)</a:t>
            </a:r>
          </a:p>
        </p:txBody>
      </p:sp>
    </p:spTree>
    <p:extLst>
      <p:ext uri="{BB962C8B-B14F-4D97-AF65-F5344CB8AC3E}">
        <p14:creationId xmlns:p14="http://schemas.microsoft.com/office/powerpoint/2010/main" val="39637071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>
            <a:extLst>
              <a:ext uri="{FF2B5EF4-FFF2-40B4-BE49-F238E27FC236}">
                <a16:creationId xmlns:a16="http://schemas.microsoft.com/office/drawing/2014/main" id="{E5D4A15D-C852-47D7-A7E3-7F8FEE9FCA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C06AA6A2-9E5B-46E6-82B0-8FC1CA7231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11E7C01A-5F5B-4E17-B91B-26FA9ADB5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71DA43BF-6FE1-458D-A112-1687677B00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FAA5FF03-83FF-43B9-B66B-5FD05A958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BC4D7AA7-0424-4C72-AE55-4B413DD471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BC2D80F1-5DC4-4396-B0E1-C774E82EC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2" name="Freeform 5">
              <a:extLst>
                <a:ext uri="{FF2B5EF4-FFF2-40B4-BE49-F238E27FC236}">
                  <a16:creationId xmlns:a16="http://schemas.microsoft.com/office/drawing/2014/main" id="{48171057-920A-4188-A18E-97D710A35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Freeform 5">
              <a:extLst>
                <a:ext uri="{FF2B5EF4-FFF2-40B4-BE49-F238E27FC236}">
                  <a16:creationId xmlns:a16="http://schemas.microsoft.com/office/drawing/2014/main" id="{1C871B74-1D69-47F0-A28D-8F3454779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Freeform 5">
              <a:extLst>
                <a:ext uri="{FF2B5EF4-FFF2-40B4-BE49-F238E27FC236}">
                  <a16:creationId xmlns:a16="http://schemas.microsoft.com/office/drawing/2014/main" id="{63001BDC-368C-49CC-9F3F-EAF38A0A49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6288FC2F-B192-42B2-90BE-517E1039BE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08BCF048-8940-4354-B9EC-5AD74E283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D024C14A-78BD-44B0-82BE-6A0D0A270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809F3D29-EDB1-4F1C-A0E0-36F28CE17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5282F4AB-C7B8-4A86-9927-AA106AA27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60B26874-5AFA-4D1E-94A9-53AF9790D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53" name="Freeform 5">
              <a:extLst>
                <a:ext uri="{FF2B5EF4-FFF2-40B4-BE49-F238E27FC236}">
                  <a16:creationId xmlns:a16="http://schemas.microsoft.com/office/drawing/2014/main" id="{A1DA6C95-40F8-4305-89F6-17F6167C0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5">
              <a:extLst>
                <a:ext uri="{FF2B5EF4-FFF2-40B4-BE49-F238E27FC236}">
                  <a16:creationId xmlns:a16="http://schemas.microsoft.com/office/drawing/2014/main" id="{A2FA2D29-AEEE-4FFA-B233-94FBE84C9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Freeform 5">
              <a:extLst>
                <a:ext uri="{FF2B5EF4-FFF2-40B4-BE49-F238E27FC236}">
                  <a16:creationId xmlns:a16="http://schemas.microsoft.com/office/drawing/2014/main" id="{6DA5143E-FA8E-4EC1-99F7-35AE5AD4E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7" name="Rectangle 56">
            <a:extLst>
              <a:ext uri="{FF2B5EF4-FFF2-40B4-BE49-F238E27FC236}">
                <a16:creationId xmlns:a16="http://schemas.microsoft.com/office/drawing/2014/main" id="{CC28BCC9-4093-4FD5-83EB-7EC297F51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31" name="TextBox 8">
            <a:extLst>
              <a:ext uri="{FF2B5EF4-FFF2-40B4-BE49-F238E27FC236}">
                <a16:creationId xmlns:a16="http://schemas.microsoft.com/office/drawing/2014/main" id="{CAB862B1-EFA7-09E5-6930-DF0D84579E5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72828317"/>
              </p:ext>
            </p:extLst>
          </p:nvPr>
        </p:nvGraphicFramePr>
        <p:xfrm>
          <a:off x="5042836" y="239486"/>
          <a:ext cx="6391275" cy="54699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77CFC2F2-7466-4EDB-83C7-20412313EF4A}"/>
              </a:ext>
            </a:extLst>
          </p:cNvPr>
          <p:cNvSpPr txBox="1"/>
          <p:nvPr/>
        </p:nvSpPr>
        <p:spPr>
          <a:xfrm>
            <a:off x="8741038" y="5183210"/>
            <a:ext cx="3113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(NHS England, 2022)</a:t>
            </a:r>
          </a:p>
        </p:txBody>
      </p:sp>
    </p:spTree>
    <p:extLst>
      <p:ext uri="{BB962C8B-B14F-4D97-AF65-F5344CB8AC3E}">
        <p14:creationId xmlns:p14="http://schemas.microsoft.com/office/powerpoint/2010/main" val="426459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FAEF28A3-012D-4640-B8B8-1EF6EAF723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3B2F1C2-14D3-4A53-B329-323795BCFD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194E879E-1515-4211-8F1B-B68A92B2C2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F7137E7D-1F4E-498A-97D1-0E1FE6FC6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91375183-B6E5-43E0-B28F-39EC908385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267F36BD-A8AF-4304-A662-1007CC174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5D9095F-2809-4A90-A032-250AC21C3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9027D7BF-C282-4477-A406-245C3F26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AC3C43D8-426E-472E-A8E8-C41BF7A876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52DCAE0E-B8DE-4C42-A48F-FA0C8345AC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59647F54-801D-44AB-8284-EDDFF77631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9EA2611-DCBA-4E97-A2B2-9A466E76B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" name="Freeform 5">
            <a:extLst>
              <a:ext uri="{FF2B5EF4-FFF2-40B4-BE49-F238E27FC236}">
                <a16:creationId xmlns:a16="http://schemas.microsoft.com/office/drawing/2014/main" id="{BBC615D1-6E12-40EF-915B-316CFDB550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794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34" name="Freeform 5">
            <a:extLst>
              <a:ext uri="{FF2B5EF4-FFF2-40B4-BE49-F238E27FC236}">
                <a16:creationId xmlns:a16="http://schemas.microsoft.com/office/drawing/2014/main" id="{B9797D36-DE1E-47CD-881A-6C1F582826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5376762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658180-5B5B-33E0-F931-E3E3669F881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56117" b="-1"/>
          <a:stretch>
            <a:fillRect/>
          </a:stretch>
        </p:blipFill>
        <p:spPr>
          <a:xfrm>
            <a:off x="6729664" y="457696"/>
            <a:ext cx="4929808" cy="5224648"/>
          </a:xfrm>
          <a:custGeom>
            <a:avLst/>
            <a:gdLst/>
            <a:ahLst/>
            <a:cxnLst/>
            <a:rect l="l" t="t" r="r" b="b"/>
            <a:pathLst>
              <a:path w="4929808" h="5897880">
                <a:moveTo>
                  <a:pt x="104535" y="0"/>
                </a:moveTo>
                <a:lnTo>
                  <a:pt x="2751151" y="0"/>
                </a:lnTo>
                <a:lnTo>
                  <a:pt x="4769032" y="0"/>
                </a:lnTo>
                <a:lnTo>
                  <a:pt x="4929808" y="0"/>
                </a:lnTo>
                <a:lnTo>
                  <a:pt x="4929808" y="5897880"/>
                </a:lnTo>
                <a:lnTo>
                  <a:pt x="4769032" y="5897880"/>
                </a:lnTo>
                <a:lnTo>
                  <a:pt x="2751151" y="5897880"/>
                </a:lnTo>
                <a:lnTo>
                  <a:pt x="0" y="5897880"/>
                </a:lnTo>
                <a:lnTo>
                  <a:pt x="0" y="5896985"/>
                </a:lnTo>
                <a:lnTo>
                  <a:pt x="103291" y="5896985"/>
                </a:lnTo>
                <a:lnTo>
                  <a:pt x="112340" y="5838313"/>
                </a:lnTo>
                <a:lnTo>
                  <a:pt x="123631" y="5762037"/>
                </a:lnTo>
                <a:lnTo>
                  <a:pt x="135550" y="5671232"/>
                </a:lnTo>
                <a:lnTo>
                  <a:pt x="149820" y="5563476"/>
                </a:lnTo>
                <a:lnTo>
                  <a:pt x="164875" y="5444219"/>
                </a:lnTo>
                <a:lnTo>
                  <a:pt x="180714" y="5309828"/>
                </a:lnTo>
                <a:lnTo>
                  <a:pt x="197494" y="5163329"/>
                </a:lnTo>
                <a:lnTo>
                  <a:pt x="214273" y="5004117"/>
                </a:lnTo>
                <a:lnTo>
                  <a:pt x="231367" y="4834615"/>
                </a:lnTo>
                <a:lnTo>
                  <a:pt x="247205" y="4651794"/>
                </a:lnTo>
                <a:lnTo>
                  <a:pt x="262417" y="4460498"/>
                </a:lnTo>
                <a:lnTo>
                  <a:pt x="276217" y="4258305"/>
                </a:lnTo>
                <a:lnTo>
                  <a:pt x="289390" y="4047637"/>
                </a:lnTo>
                <a:lnTo>
                  <a:pt x="301779" y="3827889"/>
                </a:lnTo>
                <a:lnTo>
                  <a:pt x="306170" y="3715291"/>
                </a:lnTo>
                <a:lnTo>
                  <a:pt x="311031" y="3600271"/>
                </a:lnTo>
                <a:lnTo>
                  <a:pt x="315579" y="3483435"/>
                </a:lnTo>
                <a:lnTo>
                  <a:pt x="318558" y="3365994"/>
                </a:lnTo>
                <a:lnTo>
                  <a:pt x="321224" y="3246131"/>
                </a:lnTo>
                <a:lnTo>
                  <a:pt x="324047" y="3125058"/>
                </a:lnTo>
                <a:lnTo>
                  <a:pt x="325929" y="3001563"/>
                </a:lnTo>
                <a:lnTo>
                  <a:pt x="325929" y="2876858"/>
                </a:lnTo>
                <a:lnTo>
                  <a:pt x="326870" y="2750941"/>
                </a:lnTo>
                <a:lnTo>
                  <a:pt x="325929" y="2623814"/>
                </a:lnTo>
                <a:lnTo>
                  <a:pt x="324047" y="2494871"/>
                </a:lnTo>
                <a:lnTo>
                  <a:pt x="322322" y="2365928"/>
                </a:lnTo>
                <a:lnTo>
                  <a:pt x="318558" y="2235169"/>
                </a:lnTo>
                <a:lnTo>
                  <a:pt x="314638" y="2103199"/>
                </a:lnTo>
                <a:lnTo>
                  <a:pt x="310090" y="1971229"/>
                </a:lnTo>
                <a:lnTo>
                  <a:pt x="303660" y="1838048"/>
                </a:lnTo>
                <a:lnTo>
                  <a:pt x="295976" y="1703656"/>
                </a:lnTo>
                <a:lnTo>
                  <a:pt x="288606" y="1568660"/>
                </a:lnTo>
                <a:lnTo>
                  <a:pt x="279197" y="1433663"/>
                </a:lnTo>
                <a:lnTo>
                  <a:pt x="267906" y="1296850"/>
                </a:lnTo>
                <a:lnTo>
                  <a:pt x="256615" y="1161853"/>
                </a:lnTo>
                <a:lnTo>
                  <a:pt x="243598" y="1024435"/>
                </a:lnTo>
                <a:lnTo>
                  <a:pt x="229328" y="886411"/>
                </a:lnTo>
                <a:lnTo>
                  <a:pt x="214273" y="750203"/>
                </a:lnTo>
                <a:lnTo>
                  <a:pt x="196709" y="612180"/>
                </a:lnTo>
                <a:lnTo>
                  <a:pt x="177891" y="474761"/>
                </a:lnTo>
                <a:lnTo>
                  <a:pt x="159229" y="336738"/>
                </a:lnTo>
                <a:lnTo>
                  <a:pt x="137432" y="199320"/>
                </a:lnTo>
                <a:lnTo>
                  <a:pt x="115163" y="62507"/>
                </a:lnTo>
                <a:close/>
              </a:path>
            </a:pathLst>
          </a:cu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A2FAF1F-F462-46AF-A9E6-CC93C4E2C3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146BED8-BAE9-42C5-A3DD-7B946445DB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15765FE8-B62F-41E4-A73C-74C91A8FD9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7704C6-0B2C-0AFB-0709-833C9D42263C}"/>
              </a:ext>
            </a:extLst>
          </p:cNvPr>
          <p:cNvSpPr txBox="1"/>
          <p:nvPr/>
        </p:nvSpPr>
        <p:spPr>
          <a:xfrm>
            <a:off x="639098" y="1519046"/>
            <a:ext cx="6072776" cy="47114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2400" dirty="0">
                <a:solidFill>
                  <a:srgbClr val="FFFFFF"/>
                </a:solidFill>
              </a:rPr>
              <a:t>Practical Example In Health  And  Social Care.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300" dirty="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2000" dirty="0">
                <a:solidFill>
                  <a:srgbClr val="FFFFFF"/>
                </a:solidFill>
              </a:rPr>
              <a:t>A nurse is caring for an elderly patient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2000" dirty="0">
                <a:solidFill>
                  <a:srgbClr val="FFFFFF"/>
                </a:solidFill>
              </a:rPr>
              <a:t>Who has hearing difficulty.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2000" dirty="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2000" dirty="0">
                <a:solidFill>
                  <a:srgbClr val="FFFFFF"/>
                </a:solidFill>
              </a:rPr>
              <a:t>How Communication skills are Applied. 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2000" dirty="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2000" dirty="0">
                <a:solidFill>
                  <a:srgbClr val="FFFFFF"/>
                </a:solidFill>
              </a:rPr>
              <a:t>-Speak  Clearly, slowly, and  a bit loudly so that patients can  understand.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2000" dirty="0">
                <a:solidFill>
                  <a:srgbClr val="FFFFFF"/>
                </a:solidFill>
              </a:rPr>
              <a:t>-Maintain eye contact.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2000" dirty="0">
                <a:solidFill>
                  <a:srgbClr val="FFFFFF"/>
                </a:solidFill>
              </a:rPr>
              <a:t>- Use simple language,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2000" dirty="0">
                <a:solidFill>
                  <a:srgbClr val="FFFFFF"/>
                </a:solidFill>
              </a:rPr>
              <a:t>- Check whether the patient has understood.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2000" dirty="0">
                <a:solidFill>
                  <a:srgbClr val="FFFFFF"/>
                </a:solidFill>
              </a:rPr>
              <a:t>- Ask if they have any questions. 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300" dirty="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300" dirty="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300" dirty="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300" dirty="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300" dirty="0">
              <a:solidFill>
                <a:srgbClr val="FFFFFF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B60529-39A0-3895-887C-AAECBCBEFD50}"/>
              </a:ext>
            </a:extLst>
          </p:cNvPr>
          <p:cNvSpPr txBox="1"/>
          <p:nvPr/>
        </p:nvSpPr>
        <p:spPr>
          <a:xfrm>
            <a:off x="8042955" y="5850080"/>
            <a:ext cx="3080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b="1" dirty="0"/>
              <a:t>(Twclondon.org.uk, 2025)</a:t>
            </a:r>
          </a:p>
        </p:txBody>
      </p:sp>
    </p:spTree>
    <p:extLst>
      <p:ext uri="{BB962C8B-B14F-4D97-AF65-F5344CB8AC3E}">
        <p14:creationId xmlns:p14="http://schemas.microsoft.com/office/powerpoint/2010/main" val="13789740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E5D4A15D-C852-47D7-A7E3-7F8FEE9FCA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06AA6A2-9E5B-46E6-82B0-8FC1CA7231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11E7C01A-5F5B-4E17-B91B-26FA9ADB5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71DA43BF-6FE1-458D-A112-1687677B00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FAA5FF03-83FF-43B9-B66B-5FD05A958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BC4D7AA7-0424-4C72-AE55-4B413DD471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BC2D80F1-5DC4-4396-B0E1-C774E82EC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4" name="Freeform 5">
              <a:extLst>
                <a:ext uri="{FF2B5EF4-FFF2-40B4-BE49-F238E27FC236}">
                  <a16:creationId xmlns:a16="http://schemas.microsoft.com/office/drawing/2014/main" id="{48171057-920A-4188-A18E-97D710A35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5">
              <a:extLst>
                <a:ext uri="{FF2B5EF4-FFF2-40B4-BE49-F238E27FC236}">
                  <a16:creationId xmlns:a16="http://schemas.microsoft.com/office/drawing/2014/main" id="{1C871B74-1D69-47F0-A28D-8F3454779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5">
              <a:extLst>
                <a:ext uri="{FF2B5EF4-FFF2-40B4-BE49-F238E27FC236}">
                  <a16:creationId xmlns:a16="http://schemas.microsoft.com/office/drawing/2014/main" id="{63001BDC-368C-49CC-9F3F-EAF38A0A49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6288FC2F-B192-42B2-90BE-517E1039BE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2F448CB3-7B4F-45D7-B7C0-DF553DF614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5C5305EA-7A88-413D-BE8A-47A02476F0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0" name="Freeform 5">
              <a:extLst>
                <a:ext uri="{FF2B5EF4-FFF2-40B4-BE49-F238E27FC236}">
                  <a16:creationId xmlns:a16="http://schemas.microsoft.com/office/drawing/2014/main" id="{FCA94DB5-FE56-4A3D-BC48-31B559519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F9ED434F-8767-46CC-B26B-5AF62FF01E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42" name="TextBox 1">
            <a:extLst>
              <a:ext uri="{FF2B5EF4-FFF2-40B4-BE49-F238E27FC236}">
                <a16:creationId xmlns:a16="http://schemas.microsoft.com/office/drawing/2014/main" id="{FF584B2B-3E95-965F-3713-E502595418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1403306"/>
              </p:ext>
            </p:extLst>
          </p:nvPr>
        </p:nvGraphicFramePr>
        <p:xfrm>
          <a:off x="886323" y="1066800"/>
          <a:ext cx="10542089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550947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9AE6D8D-27B8-EEF7-7A7F-DDD1BB3E9FAD}"/>
              </a:ext>
            </a:extLst>
          </p:cNvPr>
          <p:cNvSpPr txBox="1"/>
          <p:nvPr/>
        </p:nvSpPr>
        <p:spPr>
          <a:xfrm>
            <a:off x="250371" y="289679"/>
            <a:ext cx="12734339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Scenario:-A care Assistant Notices that an Elderly Resident,</a:t>
            </a:r>
          </a:p>
          <a:p>
            <a:r>
              <a:rPr lang="en-GB" sz="2400" dirty="0"/>
              <a:t>Mrs Smith seems unwell and contacts the nurse.</a:t>
            </a:r>
          </a:p>
          <a:p>
            <a:r>
              <a:rPr lang="en-GB" sz="2400" dirty="0"/>
              <a:t>Situation.</a:t>
            </a:r>
          </a:p>
          <a:p>
            <a:r>
              <a:rPr lang="en-GB" sz="2400" dirty="0"/>
              <a:t>Mrs Smith is feeling dizzy and has become short of breath in the </a:t>
            </a:r>
          </a:p>
          <a:p>
            <a:r>
              <a:rPr lang="en-GB" sz="2400" dirty="0"/>
              <a:t>Last 30 minutes.</a:t>
            </a:r>
          </a:p>
          <a:p>
            <a:endParaRPr lang="en-GB" sz="2400" dirty="0"/>
          </a:p>
          <a:p>
            <a:r>
              <a:rPr lang="en-GB" sz="2400" dirty="0"/>
              <a:t>Background.</a:t>
            </a:r>
          </a:p>
          <a:p>
            <a:r>
              <a:rPr lang="en-GB" sz="2400" dirty="0"/>
              <a:t>She is 82 years and has a history of Heart disease, she was well</a:t>
            </a:r>
          </a:p>
          <a:p>
            <a:r>
              <a:rPr lang="en-GB" sz="2400" dirty="0"/>
              <a:t>Earlier this morning.</a:t>
            </a:r>
          </a:p>
          <a:p>
            <a:endParaRPr lang="en-GB" sz="2400" dirty="0"/>
          </a:p>
          <a:p>
            <a:r>
              <a:rPr lang="en-GB" sz="2400" dirty="0"/>
              <a:t>Assessment.</a:t>
            </a:r>
          </a:p>
          <a:p>
            <a:r>
              <a:rPr lang="en-GB" sz="2400" dirty="0"/>
              <a:t>Her breathing appears laboured, and her pulse is faster then usual</a:t>
            </a:r>
          </a:p>
          <a:p>
            <a:endParaRPr lang="en-GB" sz="2400" dirty="0"/>
          </a:p>
          <a:p>
            <a:r>
              <a:rPr lang="en-GB" sz="2400" dirty="0"/>
              <a:t>Recommendation.</a:t>
            </a:r>
          </a:p>
          <a:p>
            <a:r>
              <a:rPr lang="en-GB" sz="2400" dirty="0"/>
              <a:t>Could you assess her immediately?</a:t>
            </a:r>
          </a:p>
          <a:p>
            <a:r>
              <a:rPr lang="en-GB" sz="2400" dirty="0"/>
              <a:t>I think She May need Urgent Medical Attention.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73921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" name="TextBox 4">
            <a:extLst>
              <a:ext uri="{FF2B5EF4-FFF2-40B4-BE49-F238E27FC236}">
                <a16:creationId xmlns:a16="http://schemas.microsoft.com/office/drawing/2014/main" id="{924778E2-5EFC-5A4C-08B4-0A4ACA65682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41685162"/>
              </p:ext>
            </p:extLst>
          </p:nvPr>
        </p:nvGraphicFramePr>
        <p:xfrm>
          <a:off x="849086" y="250126"/>
          <a:ext cx="10787743" cy="6607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09935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00B1023-D07E-4E55-2647-45C40FBDCC9A}"/>
              </a:ext>
            </a:extLst>
          </p:cNvPr>
          <p:cNvSpPr txBox="1"/>
          <p:nvPr/>
        </p:nvSpPr>
        <p:spPr>
          <a:xfrm>
            <a:off x="206829" y="304799"/>
            <a:ext cx="11876314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REFERENCES:-</a:t>
            </a:r>
          </a:p>
          <a:p>
            <a:r>
              <a:rPr lang="en-GB" sz="1400" dirty="0"/>
              <a:t>-Arnold, E.C. and Boggs, K.U.[2023] Interpersonal  Relationships: Professional </a:t>
            </a:r>
          </a:p>
          <a:p>
            <a:r>
              <a:rPr lang="en-GB" sz="1400" dirty="0"/>
              <a:t>Communication Skills for Nurses. 9</a:t>
            </a:r>
            <a:r>
              <a:rPr lang="en-GB" sz="1400" baseline="30000" dirty="0"/>
              <a:t>th</a:t>
            </a:r>
            <a:r>
              <a:rPr lang="en-GB" sz="1400" dirty="0"/>
              <a:t> ed. St. Louis: Elsevier. </a:t>
            </a:r>
          </a:p>
          <a:p>
            <a:endParaRPr lang="en-GB" sz="1400" dirty="0"/>
          </a:p>
          <a:p>
            <a:pPr marL="285750" indent="-285750">
              <a:buFontTx/>
              <a:buChar char="-"/>
            </a:pPr>
            <a:r>
              <a:rPr lang="en-GB" sz="1400" dirty="0"/>
              <a:t>Bergeron, D. and Loignon, A. (2024). What is active listening? [online] </a:t>
            </a:r>
            <a:r>
              <a:rPr lang="en-GB" sz="1400" dirty="0" err="1"/>
              <a:t>Center</a:t>
            </a:r>
            <a:r>
              <a:rPr lang="en-GB" sz="1400" dirty="0"/>
              <a:t> for Creative Leadership. Available at: </a:t>
            </a:r>
            <a:r>
              <a:rPr lang="en-GB" sz="1400" dirty="0">
                <a:hlinkClick r:id="rId2"/>
              </a:rPr>
              <a:t>https://www.ccl.org/articles/leading-effectively-articles/coaching-others-use-active-listening-skills/</a:t>
            </a:r>
            <a:r>
              <a:rPr lang="en-GB" sz="1400" dirty="0"/>
              <a:t>.</a:t>
            </a:r>
          </a:p>
          <a:p>
            <a:pPr marL="285750" indent="-285750">
              <a:buFontTx/>
              <a:buChar char="-"/>
            </a:pPr>
            <a:endParaRPr lang="en-GB" sz="1400" dirty="0"/>
          </a:p>
          <a:p>
            <a:pPr marL="285750" indent="-285750">
              <a:buFontTx/>
              <a:buChar char="-"/>
            </a:pPr>
            <a:r>
              <a:rPr lang="en-GB" sz="1400" dirty="0"/>
              <a:t>Hutton, L. (2022). Why Communication Should Be a Focus in Business. [online] Australian Institute of Business. Available at: </a:t>
            </a:r>
            <a:r>
              <a:rPr lang="en-GB" sz="1400" dirty="0">
                <a:hlinkClick r:id="rId3"/>
              </a:rPr>
              <a:t>https://www.aib.edu.au/blog/communication/6-reasons-effective-communication-focus-business/</a:t>
            </a:r>
            <a:r>
              <a:rPr lang="en-GB" sz="1400" dirty="0"/>
              <a:t>.</a:t>
            </a:r>
          </a:p>
          <a:p>
            <a:endParaRPr lang="en-GB" sz="1400" dirty="0"/>
          </a:p>
          <a:p>
            <a:r>
              <a:rPr lang="en-GB" sz="1400" dirty="0"/>
              <a:t>-    Institute for Healthcare Improvement [2023] Communication  and Patient Safety.</a:t>
            </a:r>
          </a:p>
          <a:p>
            <a:r>
              <a:rPr lang="en-GB" sz="1400" dirty="0"/>
              <a:t>     Boston: IHI.</a:t>
            </a:r>
          </a:p>
          <a:p>
            <a:endParaRPr lang="en-GB" sz="1400" dirty="0"/>
          </a:p>
          <a:p>
            <a:pPr marL="285750" indent="-285750">
              <a:buFontTx/>
              <a:buChar char="-"/>
            </a:pPr>
            <a:r>
              <a:rPr lang="en-GB" sz="1400" dirty="0" err="1"/>
              <a:t>Lowenbraun</a:t>
            </a:r>
            <a:r>
              <a:rPr lang="en-GB" sz="1400" dirty="0"/>
              <a:t>, N. (2026). Are You Using the Most Effective Listening Skills at Work? | Duarte. [online] Duarte. Available at: </a:t>
            </a:r>
            <a:r>
              <a:rPr lang="en-GB" sz="1400" dirty="0">
                <a:hlinkClick r:id="rId4"/>
              </a:rPr>
              <a:t>https://www.duarte.com/blog/using-effective-listening-skills-at-work/</a:t>
            </a:r>
            <a:r>
              <a:rPr lang="en-GB" sz="1400" dirty="0"/>
              <a:t>.</a:t>
            </a:r>
          </a:p>
          <a:p>
            <a:endParaRPr lang="en-GB" sz="1400" dirty="0"/>
          </a:p>
          <a:p>
            <a:pPr marL="342900" indent="-342900">
              <a:buFontTx/>
              <a:buChar char="-"/>
            </a:pPr>
            <a:r>
              <a:rPr lang="en-GB" sz="1400" dirty="0"/>
              <a:t>MDU (2024). Effective record-keeping - The MDU. [online] www.themdu.com. Available at: </a:t>
            </a:r>
            <a:r>
              <a:rPr lang="en-GB" sz="1400" dirty="0">
                <a:hlinkClick r:id="rId5"/>
              </a:rPr>
              <a:t>https://www.themdu.com/guidance-and-advice/guides/effective-record-keeping</a:t>
            </a:r>
            <a:r>
              <a:rPr lang="en-GB" sz="1400" dirty="0"/>
              <a:t>.</a:t>
            </a:r>
          </a:p>
          <a:p>
            <a:pPr marL="342900" indent="-342900">
              <a:buFontTx/>
              <a:buChar char="-"/>
            </a:pPr>
            <a:endParaRPr lang="en-GB" sz="1400" dirty="0"/>
          </a:p>
          <a:p>
            <a:pPr marL="342900" indent="-342900">
              <a:buFontTx/>
              <a:buChar char="-"/>
            </a:pPr>
            <a:r>
              <a:rPr lang="en-GB" sz="1400" dirty="0"/>
              <a:t>‌Margaretta, S. (2025). The Importance of Understanding Verbal and Non-Verbal Communication. [online] Prodi S2 </a:t>
            </a:r>
            <a:r>
              <a:rPr lang="en-GB" sz="1400" dirty="0" err="1"/>
              <a:t>Ilmu</a:t>
            </a:r>
            <a:r>
              <a:rPr lang="en-GB" sz="1400" dirty="0"/>
              <a:t> </a:t>
            </a:r>
            <a:r>
              <a:rPr lang="en-GB" sz="1400" dirty="0" err="1"/>
              <a:t>Komunikasi</a:t>
            </a:r>
            <a:r>
              <a:rPr lang="en-GB" sz="1400" dirty="0"/>
              <a:t> Telkom University. Available at: </a:t>
            </a:r>
            <a:r>
              <a:rPr lang="en-GB" sz="1400" dirty="0">
                <a:hlinkClick r:id="rId6"/>
              </a:rPr>
              <a:t>https://mcomms.telkomuniversity.ac.id/en/s2-communication-science-understanding-verbal-non-verbal-communication/</a:t>
            </a:r>
            <a:r>
              <a:rPr lang="en-GB" sz="1400" dirty="0"/>
              <a:t>.</a:t>
            </a:r>
          </a:p>
          <a:p>
            <a:endParaRPr lang="en-GB" sz="1400" dirty="0"/>
          </a:p>
          <a:p>
            <a:pPr marL="342900" indent="-342900">
              <a:buFontTx/>
              <a:buChar char="-"/>
            </a:pPr>
            <a:r>
              <a:rPr lang="en-GB" sz="1400" dirty="0"/>
              <a:t>NHS England (2022). How good communication skills benefit patients, service users and people affected by cancer, and those important to them. [online] NHS England. Available at: </a:t>
            </a:r>
            <a:r>
              <a:rPr lang="en-GB" sz="1400" dirty="0">
                <a:hlinkClick r:id="rId7"/>
              </a:rPr>
              <a:t>https://www.hee.nhs.uk/our-work/cancer-diagnostics/cancer-communications-resource-hub/patient/how-good-communication-skills-benefit-patients-service-users-people-affected</a:t>
            </a:r>
            <a:endParaRPr lang="en-GB" sz="1400" dirty="0"/>
          </a:p>
          <a:p>
            <a:pPr marL="342900" indent="-342900">
              <a:buFontTx/>
              <a:buChar char="-"/>
            </a:pPr>
            <a:endParaRPr lang="en-GB" sz="1400" dirty="0"/>
          </a:p>
          <a:p>
            <a:pPr marL="342900" indent="-342900">
              <a:buFontTx/>
              <a:buChar char="-"/>
            </a:pPr>
            <a:r>
              <a:rPr lang="en-GB" sz="1400" dirty="0"/>
              <a:t>Twclondon.org.uk. (2025). Available at: </a:t>
            </a:r>
            <a:r>
              <a:rPr lang="en-GB" sz="1400" dirty="0">
                <a:hlinkClick r:id="rId8"/>
              </a:rPr>
              <a:t>https://www.twclondon.org.uk/blogs/</a:t>
            </a:r>
            <a:r>
              <a:rPr lang="en-GB" sz="1400">
                <a:hlinkClick r:id="rId8"/>
              </a:rPr>
              <a:t>service-user-groups-in-health-and-social-care</a:t>
            </a:r>
            <a:r>
              <a:rPr lang="en-GB" sz="1400"/>
              <a:t>.</a:t>
            </a:r>
            <a:endParaRPr lang="en-GB" sz="1400" dirty="0"/>
          </a:p>
          <a:p>
            <a:pPr marL="342900" indent="-342900">
              <a:buFontTx/>
              <a:buChar char="-"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0051388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527</TotalTime>
  <Words>895</Words>
  <Application>Microsoft Office PowerPoint</Application>
  <PresentationFormat>Widescreen</PresentationFormat>
  <Paragraphs>114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Arial</vt:lpstr>
      <vt:lpstr>Century Gothic</vt:lpstr>
      <vt:lpstr>Wingdings 3</vt:lpstr>
      <vt:lpstr>Ion Boardroom</vt:lpstr>
      <vt:lpstr>PROFESSIONAL DEVELOPMENT WITHIN HEALTH AND SOCIAL CARE   LCHS4009 BIRMINGHAM</vt:lpstr>
      <vt:lpstr>COMMUNICATION SKILLS IN HEALTH AND  SOCIAL CARE.  </vt:lpstr>
      <vt:lpstr>PowerPoint Presentation</vt:lpstr>
      <vt:lpstr>Written communication.</vt:lpstr>
      <vt:lpstr>Verbal and Nonverbal Communication</vt:lpstr>
      <vt:lpstr>Listening skills.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Azra Habib</dc:creator>
  <cp:lastModifiedBy>Azra Habib</cp:lastModifiedBy>
  <cp:revision>2</cp:revision>
  <dcterms:created xsi:type="dcterms:W3CDTF">2026-06-17T13:52:22Z</dcterms:created>
  <dcterms:modified xsi:type="dcterms:W3CDTF">2026-06-21T14:34:58Z</dcterms:modified>
</cp:coreProperties>
</file>