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3" autoAdjust="0"/>
    <p:restoredTop sz="94660"/>
  </p:normalViewPr>
  <p:slideViewPr>
    <p:cSldViewPr snapToGrid="0">
      <p:cViewPr>
        <p:scale>
          <a:sx n="45" d="100"/>
          <a:sy n="45" d="100"/>
        </p:scale>
        <p:origin x="857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5C6CD-DDF7-3F13-50ED-AB39C76D48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BD2F5D-23A3-DB99-0C6C-FF9669413F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FD97C-0B39-AA60-1CC5-F6F52B9B7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FCE35-AB44-4131-52C0-03AF15421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37E5F-FD51-67EA-3AF3-478A12C1B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345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7C1F-994C-C3B3-1761-22046A257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D801E-E82D-864C-1773-00DD5D1EE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955F0-8259-8CCC-C10D-B827CE56B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2B413-B85A-8959-3FC0-7915075F4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A9BE8-716C-5B9E-ED43-ECBDF120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520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FC26A-C4D0-6777-7CC7-747EC6C31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4C1AC9-59EA-5DFF-15E0-CF9EE478C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40319-5DE6-11AE-28C6-73128FC56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9B337E-4688-47F2-4060-02E890196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1DC5D-636D-0041-B4E0-C4D6A6FEE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091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9B705-628D-5DDF-B8A1-27FEEE4D7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DBCF6-46DF-845B-BF3A-0CED90BE90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86A9E-12F3-1482-DB65-9F75D2E58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1059D-2796-58D9-9A61-2EA38F62F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F749C-60B6-D2FE-95EA-26789B886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9F5985-8286-B10A-CB35-0651A49AA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987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22FAB-DB7A-85C9-E801-092956EA3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F1D8E-BB55-9855-DEBC-3F273F033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3C0341-369D-2019-7A99-2D9DCA8FCD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F63C6B-834D-7123-CA5D-64B6469F16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99E41-2504-F303-0F84-94F5B74A70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577392-9DF5-7018-FB32-790D5CB41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8E2D65-5551-4D93-1FDF-BDAD3B241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F2A380-14C3-1F1B-A246-453CFA334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380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C3D49-8803-B406-98CD-F9EB596F8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AB40C-9D7D-6F4F-F831-6F8A48DB5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F41FE6-2E97-BD55-A323-6C4849169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58B6A5-313B-6588-574F-0EC58BD9D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645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19270B-FD70-34FC-36A2-298FB3653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DCB039-B4CB-1212-80C5-4B0253C25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AE6114-8E92-6786-ECD3-F0586A7FB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428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A1302-55F8-5ED5-9527-7C844E113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8146B-0AB8-4A46-7451-2D95BE4BC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7BAC0D-F248-B480-BEBD-F6C5E4946C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FF04E1-5E77-9E4E-E207-8C0EE0F70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BEA915-5606-8DAE-13A8-F09478DB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E93D45-2597-C222-0CCB-50E9D08E0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832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19CD7-5825-C4EA-766B-759155740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4D3402-FEA0-9DA7-8F75-35D3BBBAE5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C22F2-DAB3-BB88-B7FF-F30BB4599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ED518-1A9D-9DA3-1DB0-693659435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EC5CB-F825-D67F-19D0-1BE7D5DC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3FFC0-8DFF-C0A5-4B8A-59AAFCE1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920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7F27E-DB8A-4AD9-A9E2-59BE8CF30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5D6D9-F8A1-49C7-17FB-D59B72938C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357F5-3537-10B3-01B4-7C4A8AA92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24E79-DDD3-495E-3053-B7407BBDC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A785A-A097-1005-8716-6377B1A2B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96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3C6419-6658-0154-B923-C065183C6F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90BB6-3F79-5250-D2F2-A9EF24C4D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3D13A-B93C-14D8-3BF4-80494368B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2E2CD-A0EE-C41E-CA4D-A4540227C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F7D5E-41F9-7FA9-7C85-3CE39328D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844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97E1E8-36F2-3903-8543-6B911D489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11D9B6-0229-49D5-8A7F-AFD600F41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02CEF-0623-95D9-4FAA-80AE25C6CC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234A60-5283-4DC5-9E66-A5E978F281F0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79B8D-7551-C9A4-75E3-E4E386C2B2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B9DD1-1AD3-C98A-0570-4D78F0A3D6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104822-E645-47EE-A045-4E54186714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111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83234-E603-6684-68D3-A5B399D791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911C8D-756E-435F-AF0B-2484BB030C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4E4358-F5DC-464D-F628-F2B59CBDAE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563"/>
            <a:ext cx="12192000" cy="659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614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0D38F-7C2C-C814-9611-E7C757FF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2BF67F-1C6B-7542-38B7-24D99096AA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3498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055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3D619-C99E-4488-4F56-7860F0BCA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115ECB-B06B-D347-35E9-EE1711A6B1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314676" cy="699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128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1FF55-2225-B937-4B55-CAA663965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1A5067-6EBF-A14A-04AD-F4F865FFD8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696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6E788-CEB8-1FB4-F40A-E8EC9F0C4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66D9BE-9D9B-44E0-A905-87BE1EA3CA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486736" cy="6961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963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ED260-0809-0659-40E4-C6BC7AA4E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504F2C-CCAE-CFC7-E703-795EDA1966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76" y="0"/>
            <a:ext cx="12241219" cy="6914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41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1D3A5-10A9-938C-112F-1619CDA1E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5C424C-C8CB-9F11-B78D-18F4427D4B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418529" cy="6949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546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88B68-71FB-93ED-EDCD-D88D2F16F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ED98CF-52CB-9D4C-66B5-0AE87A8B4A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622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464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F45D6-4C28-A04B-670C-3B6765A2B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80DDD5-E70A-98A7-616C-2DF8EEF4BC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5824" y="0"/>
            <a:ext cx="12423648" cy="684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8456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CEB66-4EC5-24AF-A24D-FE4000FD7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7AF67F-B55F-5A3A-6D89-01B22C3E8B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93" y="0"/>
            <a:ext cx="123540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36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BEA2B-5767-A0D3-C1FF-D014FDBE4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C4E3FE-1C8C-E875-FD13-22998F65B5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065" y="0"/>
            <a:ext cx="124541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73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00EF4-F054-311E-742F-73FC34B71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0DCE4C-DD43-C1DB-7106-5ABCDEF367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3688" y="0"/>
            <a:ext cx="123498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635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D98A2-2090-7B75-733C-A3ECC0FF3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646DDD-703E-4092-DF16-C5C247298C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132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65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308F-978B-89FB-74C2-BCF625FDA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12B960-0008-1BEF-FEA6-1D84B1B82E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3282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264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Oneil Huekin Clarke (2409936)</dc:creator>
  <cp:lastModifiedBy>Oneil Huekin Clarke (2409936)</cp:lastModifiedBy>
  <cp:revision>1</cp:revision>
  <dcterms:created xsi:type="dcterms:W3CDTF">2026-08-10T18:05:49Z</dcterms:created>
  <dcterms:modified xsi:type="dcterms:W3CDTF">2026-08-10T18:41:59Z</dcterms:modified>
</cp:coreProperties>
</file>