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DEEF03-EFDC-4603-B1CE-828C923BD7E7}" type="doc">
      <dgm:prSet loTypeId="urn:microsoft.com/office/officeart/2005/8/layout/pyramid1" loCatId="pyramid" qsTypeId="urn:microsoft.com/office/officeart/2005/8/quickstyle/simple3" qsCatId="simple" csTypeId="urn:microsoft.com/office/officeart/2005/8/colors/accent2_4" csCatId="accent2" phldr="1"/>
      <dgm:spPr/>
    </dgm:pt>
    <dgm:pt modelId="{167F1B80-6DDD-4311-8640-590AA67B3E69}">
      <dgm:prSet phldrT="[Text]"/>
      <dgm:spPr/>
      <dgm:t>
        <a:bodyPr/>
        <a:lstStyle/>
        <a:p>
          <a:r>
            <a:rPr lang="en-GB" dirty="0" err="1" smtClean="0"/>
            <a:t>Syntheseiddio</a:t>
          </a:r>
          <a:r>
            <a:rPr lang="en-GB" dirty="0" smtClean="0"/>
            <a:t> /</a:t>
          </a:r>
          <a:r>
            <a:rPr lang="en-GB" i="1" dirty="0" smtClean="0"/>
            <a:t>Synthesis</a:t>
          </a:r>
          <a:endParaRPr lang="en-GB" i="1" dirty="0"/>
        </a:p>
      </dgm:t>
    </dgm:pt>
    <dgm:pt modelId="{AA09C3A7-8729-42CA-928D-7AA733407DCE}" type="parTrans" cxnId="{705DA988-BA91-4DAB-BBBF-442939241A75}">
      <dgm:prSet/>
      <dgm:spPr/>
      <dgm:t>
        <a:bodyPr/>
        <a:lstStyle/>
        <a:p>
          <a:endParaRPr lang="en-GB"/>
        </a:p>
      </dgm:t>
    </dgm:pt>
    <dgm:pt modelId="{09A04C9A-EC44-4354-8D12-CA794AC7AB7F}" type="sibTrans" cxnId="{705DA988-BA91-4DAB-BBBF-442939241A75}">
      <dgm:prSet/>
      <dgm:spPr/>
      <dgm:t>
        <a:bodyPr/>
        <a:lstStyle/>
        <a:p>
          <a:endParaRPr lang="en-GB"/>
        </a:p>
      </dgm:t>
    </dgm:pt>
    <dgm:pt modelId="{AD79948F-9C8C-43D8-A616-8468ED9576BB}">
      <dgm:prSet/>
      <dgm:spPr/>
      <dgm:t>
        <a:bodyPr/>
        <a:lstStyle/>
        <a:p>
          <a:r>
            <a:rPr lang="en-GB" b="0" i="0" baseline="0" dirty="0" err="1" smtClean="0">
              <a:effectLst/>
            </a:rPr>
            <a:t>Gwerthuso</a:t>
          </a:r>
          <a:r>
            <a:rPr lang="en-GB" b="0" i="0" baseline="0" dirty="0" smtClean="0">
              <a:effectLst/>
            </a:rPr>
            <a:t>/ </a:t>
          </a:r>
          <a:r>
            <a:rPr lang="en-GB" b="0" i="1" baseline="0" dirty="0" smtClean="0">
              <a:effectLst/>
            </a:rPr>
            <a:t>Evaluation</a:t>
          </a:r>
          <a:endParaRPr lang="en-GB" b="0" i="1" baseline="0" dirty="0">
            <a:effectLst/>
          </a:endParaRPr>
        </a:p>
      </dgm:t>
    </dgm:pt>
    <dgm:pt modelId="{CB8B4D26-938D-4AC6-A770-EAF536842BF0}" type="parTrans" cxnId="{D5DC8FB1-37FA-4FFA-8ED9-02FB4A238BD1}">
      <dgm:prSet/>
      <dgm:spPr/>
      <dgm:t>
        <a:bodyPr/>
        <a:lstStyle/>
        <a:p>
          <a:endParaRPr lang="en-GB"/>
        </a:p>
      </dgm:t>
    </dgm:pt>
    <dgm:pt modelId="{A3BA194A-7101-4A41-8F93-8F413D28115F}" type="sibTrans" cxnId="{D5DC8FB1-37FA-4FFA-8ED9-02FB4A238BD1}">
      <dgm:prSet/>
      <dgm:spPr/>
      <dgm:t>
        <a:bodyPr/>
        <a:lstStyle/>
        <a:p>
          <a:endParaRPr lang="en-GB"/>
        </a:p>
      </dgm:t>
    </dgm:pt>
    <dgm:pt modelId="{FC635A4B-96A3-4B13-9F4E-55D2C73EA2D5}">
      <dgm:prSet/>
      <dgm:spPr/>
      <dgm:t>
        <a:bodyPr/>
        <a:lstStyle/>
        <a:p>
          <a:r>
            <a:rPr lang="en-GB" dirty="0" err="1" smtClean="0"/>
            <a:t>Dadansoddi</a:t>
          </a:r>
          <a:r>
            <a:rPr lang="en-GB" dirty="0" smtClean="0"/>
            <a:t> / </a:t>
          </a:r>
          <a:r>
            <a:rPr lang="en-GB" i="1" dirty="0" smtClean="0"/>
            <a:t>Analysis</a:t>
          </a:r>
          <a:endParaRPr lang="en-GB" i="1" dirty="0"/>
        </a:p>
      </dgm:t>
    </dgm:pt>
    <dgm:pt modelId="{FD511DAD-C48D-40B9-84CE-321D8EA0237D}" type="parTrans" cxnId="{90C79140-8815-458C-B824-A3CFF47A056F}">
      <dgm:prSet/>
      <dgm:spPr/>
      <dgm:t>
        <a:bodyPr/>
        <a:lstStyle/>
        <a:p>
          <a:endParaRPr lang="en-GB"/>
        </a:p>
      </dgm:t>
    </dgm:pt>
    <dgm:pt modelId="{C60D9481-CC1D-47D3-9D6B-5FE8E41477DE}" type="sibTrans" cxnId="{90C79140-8815-458C-B824-A3CFF47A056F}">
      <dgm:prSet/>
      <dgm:spPr/>
      <dgm:t>
        <a:bodyPr/>
        <a:lstStyle/>
        <a:p>
          <a:endParaRPr lang="en-GB"/>
        </a:p>
      </dgm:t>
    </dgm:pt>
    <dgm:pt modelId="{8E8D99AE-C2A3-4E69-9677-2887AAF59406}">
      <dgm:prSet/>
      <dgm:spPr/>
      <dgm:t>
        <a:bodyPr/>
        <a:lstStyle/>
        <a:p>
          <a:r>
            <a:rPr lang="en-GB" dirty="0" err="1" smtClean="0"/>
            <a:t>Cymhwyso</a:t>
          </a:r>
          <a:r>
            <a:rPr lang="en-GB" dirty="0" smtClean="0"/>
            <a:t> / </a:t>
          </a:r>
          <a:r>
            <a:rPr lang="en-GB" i="1" dirty="0" smtClean="0"/>
            <a:t>Application</a:t>
          </a:r>
          <a:endParaRPr lang="en-GB" i="1" dirty="0"/>
        </a:p>
      </dgm:t>
    </dgm:pt>
    <dgm:pt modelId="{C77F38C5-9025-430F-B3D6-784924F29872}" type="parTrans" cxnId="{EABE93FD-641E-41C0-AF94-D72240622580}">
      <dgm:prSet/>
      <dgm:spPr/>
      <dgm:t>
        <a:bodyPr/>
        <a:lstStyle/>
        <a:p>
          <a:endParaRPr lang="en-GB"/>
        </a:p>
      </dgm:t>
    </dgm:pt>
    <dgm:pt modelId="{FC4E324B-DF67-4599-A225-7C64812F2DDE}" type="sibTrans" cxnId="{EABE93FD-641E-41C0-AF94-D72240622580}">
      <dgm:prSet/>
      <dgm:spPr/>
      <dgm:t>
        <a:bodyPr/>
        <a:lstStyle/>
        <a:p>
          <a:endParaRPr lang="en-GB"/>
        </a:p>
      </dgm:t>
    </dgm:pt>
    <dgm:pt modelId="{CBA0DB53-8F09-447E-87D8-C9288C912C03}">
      <dgm:prSet/>
      <dgm:spPr/>
      <dgm:t>
        <a:bodyPr/>
        <a:lstStyle/>
        <a:p>
          <a:r>
            <a:rPr lang="en-GB" dirty="0" err="1" smtClean="0"/>
            <a:t>Gwybodaeth</a:t>
          </a:r>
          <a:r>
            <a:rPr lang="en-GB" dirty="0" smtClean="0"/>
            <a:t> / </a:t>
          </a:r>
          <a:r>
            <a:rPr lang="en-GB" i="1" dirty="0" smtClean="0"/>
            <a:t>Knowledge</a:t>
          </a:r>
          <a:endParaRPr lang="en-GB" i="1" dirty="0"/>
        </a:p>
      </dgm:t>
    </dgm:pt>
    <dgm:pt modelId="{7732745F-CE9C-4239-A2AF-4F7C52F14BFB}" type="parTrans" cxnId="{82C4A6E1-0589-4C29-BE1F-06A8A3F0608C}">
      <dgm:prSet/>
      <dgm:spPr/>
      <dgm:t>
        <a:bodyPr/>
        <a:lstStyle/>
        <a:p>
          <a:endParaRPr lang="en-GB"/>
        </a:p>
      </dgm:t>
    </dgm:pt>
    <dgm:pt modelId="{829479CB-4B8C-438C-9473-E52A1C773A73}" type="sibTrans" cxnId="{82C4A6E1-0589-4C29-BE1F-06A8A3F0608C}">
      <dgm:prSet/>
      <dgm:spPr/>
      <dgm:t>
        <a:bodyPr/>
        <a:lstStyle/>
        <a:p>
          <a:endParaRPr lang="en-GB"/>
        </a:p>
      </dgm:t>
    </dgm:pt>
    <dgm:pt modelId="{55BAF582-AA74-4CCC-832D-6B2FCF17E446}">
      <dgm:prSet/>
      <dgm:spPr/>
      <dgm:t>
        <a:bodyPr/>
        <a:lstStyle/>
        <a:p>
          <a:r>
            <a:rPr lang="en-GB" dirty="0" err="1" smtClean="0"/>
            <a:t>Dealltwriaeth</a:t>
          </a:r>
          <a:r>
            <a:rPr lang="en-GB" dirty="0" smtClean="0"/>
            <a:t> / </a:t>
          </a:r>
          <a:r>
            <a:rPr lang="en-GB" i="1" dirty="0" smtClean="0"/>
            <a:t>Comprehension</a:t>
          </a:r>
          <a:endParaRPr lang="en-GB" i="1" dirty="0"/>
        </a:p>
      </dgm:t>
    </dgm:pt>
    <dgm:pt modelId="{01741DDA-6FE1-4131-B5C1-B0D38C213682}" type="parTrans" cxnId="{FB55375B-CE28-4F2E-9778-50690977639B}">
      <dgm:prSet/>
      <dgm:spPr/>
      <dgm:t>
        <a:bodyPr/>
        <a:lstStyle/>
        <a:p>
          <a:endParaRPr lang="en-GB"/>
        </a:p>
      </dgm:t>
    </dgm:pt>
    <dgm:pt modelId="{847B9790-9696-45B8-B816-5B1BD7808B8D}" type="sibTrans" cxnId="{FB55375B-CE28-4F2E-9778-50690977639B}">
      <dgm:prSet/>
      <dgm:spPr/>
      <dgm:t>
        <a:bodyPr/>
        <a:lstStyle/>
        <a:p>
          <a:endParaRPr lang="en-GB"/>
        </a:p>
      </dgm:t>
    </dgm:pt>
    <dgm:pt modelId="{B68A759A-5BA5-4C45-9631-6942500136AD}" type="pres">
      <dgm:prSet presAssocID="{04DEEF03-EFDC-4603-B1CE-828C923BD7E7}" presName="Name0" presStyleCnt="0">
        <dgm:presLayoutVars>
          <dgm:dir/>
          <dgm:animLvl val="lvl"/>
          <dgm:resizeHandles val="exact"/>
        </dgm:presLayoutVars>
      </dgm:prSet>
      <dgm:spPr/>
    </dgm:pt>
    <dgm:pt modelId="{C02FCD43-3539-46E4-9FB0-725006F8EBFA}" type="pres">
      <dgm:prSet presAssocID="{AD79948F-9C8C-43D8-A616-8468ED9576BB}" presName="Name8" presStyleCnt="0"/>
      <dgm:spPr/>
    </dgm:pt>
    <dgm:pt modelId="{215A3EB3-28CF-4F4D-86A8-5239FCD34FCC}" type="pres">
      <dgm:prSet presAssocID="{AD79948F-9C8C-43D8-A616-8468ED9576BB}" presName="level" presStyleLbl="node1" presStyleIdx="0" presStyleCnt="6" custLinFactNeighborX="-4023" custLinFactNeighborY="1299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994A40D-B265-4C72-AF96-347B96CE05D2}" type="pres">
      <dgm:prSet presAssocID="{AD79948F-9C8C-43D8-A616-8468ED9576B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CF2FE5B-3234-427E-9BDB-7F1B3DE98079}" type="pres">
      <dgm:prSet presAssocID="{167F1B80-6DDD-4311-8640-590AA67B3E69}" presName="Name8" presStyleCnt="0"/>
      <dgm:spPr/>
    </dgm:pt>
    <dgm:pt modelId="{5DD92F99-7FCD-4239-9B0E-BD64E7AB2C33}" type="pres">
      <dgm:prSet presAssocID="{167F1B80-6DDD-4311-8640-590AA67B3E69}" presName="level" presStyleLbl="node1" presStyleIdx="1" presStyleCnt="6" custLinFactNeighborX="-579" custLinFactNeighborY="-241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A884A5E-C1FB-4452-B833-871C84A348EC}" type="pres">
      <dgm:prSet presAssocID="{167F1B80-6DDD-4311-8640-590AA67B3E6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80AF84-35DD-4D69-B11D-EFEE2ED84F31}" type="pres">
      <dgm:prSet presAssocID="{FC635A4B-96A3-4B13-9F4E-55D2C73EA2D5}" presName="Name8" presStyleCnt="0"/>
      <dgm:spPr/>
    </dgm:pt>
    <dgm:pt modelId="{8FF063F2-214A-423E-A9BA-3038AA4C3D89}" type="pres">
      <dgm:prSet presAssocID="{FC635A4B-96A3-4B13-9F4E-55D2C73EA2D5}" presName="level" presStyleLbl="node1" presStyleIdx="2" presStyleCnt="6" custLinFactNeighborX="0" custLinFactNeighborY="-551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BFBB7B-B102-403C-AE37-0077838DCAAD}" type="pres">
      <dgm:prSet presAssocID="{FC635A4B-96A3-4B13-9F4E-55D2C73EA2D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E416A33-9B63-4536-99CD-A2B37ED31D69}" type="pres">
      <dgm:prSet presAssocID="{8E8D99AE-C2A3-4E69-9677-2887AAF59406}" presName="Name8" presStyleCnt="0"/>
      <dgm:spPr/>
    </dgm:pt>
    <dgm:pt modelId="{84891478-CEAC-4347-BF8A-DFC916DB3676}" type="pres">
      <dgm:prSet presAssocID="{8E8D99AE-C2A3-4E69-9677-2887AAF59406}" presName="level" presStyleLbl="node1" presStyleIdx="3" presStyleCnt="6" custLinFactNeighborX="-579" custLinFactNeighborY="-86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9F744-E51A-4558-999B-5D422BDCFC80}" type="pres">
      <dgm:prSet presAssocID="{8E8D99AE-C2A3-4E69-9677-2887AAF5940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44D82F-7310-445E-BC25-9C43FDFB65CA}" type="pres">
      <dgm:prSet presAssocID="{55BAF582-AA74-4CCC-832D-6B2FCF17E446}" presName="Name8" presStyleCnt="0"/>
      <dgm:spPr/>
    </dgm:pt>
    <dgm:pt modelId="{B411A9AD-7AF5-4CAE-95FD-036DA241F82F}" type="pres">
      <dgm:prSet presAssocID="{55BAF582-AA74-4CCC-832D-6B2FCF17E446}" presName="level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889AFC6-50D8-4908-97A9-C033690AB73D}" type="pres">
      <dgm:prSet presAssocID="{55BAF582-AA74-4CCC-832D-6B2FCF17E44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4C65CF3-160A-45BD-BEEA-5556EED5CED3}" type="pres">
      <dgm:prSet presAssocID="{CBA0DB53-8F09-447E-87D8-C9288C912C03}" presName="Name8" presStyleCnt="0"/>
      <dgm:spPr/>
    </dgm:pt>
    <dgm:pt modelId="{4B1A9338-760F-4412-A040-B9DB3179E645}" type="pres">
      <dgm:prSet presAssocID="{CBA0DB53-8F09-447E-87D8-C9288C912C03}" presName="level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D4D26F-FD87-4DB6-89CA-4D569330B4B6}" type="pres">
      <dgm:prSet presAssocID="{CBA0DB53-8F09-447E-87D8-C9288C912C0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ED825AA-A13B-49CA-90E7-D3D810827CB1}" type="presOf" srcId="{04DEEF03-EFDC-4603-B1CE-828C923BD7E7}" destId="{B68A759A-5BA5-4C45-9631-6942500136AD}" srcOrd="0" destOrd="0" presId="urn:microsoft.com/office/officeart/2005/8/layout/pyramid1"/>
    <dgm:cxn modelId="{90C79140-8815-458C-B824-A3CFF47A056F}" srcId="{04DEEF03-EFDC-4603-B1CE-828C923BD7E7}" destId="{FC635A4B-96A3-4B13-9F4E-55D2C73EA2D5}" srcOrd="2" destOrd="0" parTransId="{FD511DAD-C48D-40B9-84CE-321D8EA0237D}" sibTransId="{C60D9481-CC1D-47D3-9D6B-5FE8E41477DE}"/>
    <dgm:cxn modelId="{806C33E5-14D9-4913-B9A8-F3927F4A2F67}" type="presOf" srcId="{55BAF582-AA74-4CCC-832D-6B2FCF17E446}" destId="{B411A9AD-7AF5-4CAE-95FD-036DA241F82F}" srcOrd="0" destOrd="0" presId="urn:microsoft.com/office/officeart/2005/8/layout/pyramid1"/>
    <dgm:cxn modelId="{9A2D418F-3D9D-4C9D-ADAC-32ECC1ACB6DC}" type="presOf" srcId="{CBA0DB53-8F09-447E-87D8-C9288C912C03}" destId="{4B1A9338-760F-4412-A040-B9DB3179E645}" srcOrd="0" destOrd="0" presId="urn:microsoft.com/office/officeart/2005/8/layout/pyramid1"/>
    <dgm:cxn modelId="{3D87FB23-2A41-4703-A51F-F0F1192B8BB8}" type="presOf" srcId="{FC635A4B-96A3-4B13-9F4E-55D2C73EA2D5}" destId="{16BFBB7B-B102-403C-AE37-0077838DCAAD}" srcOrd="1" destOrd="0" presId="urn:microsoft.com/office/officeart/2005/8/layout/pyramid1"/>
    <dgm:cxn modelId="{705DA988-BA91-4DAB-BBBF-442939241A75}" srcId="{04DEEF03-EFDC-4603-B1CE-828C923BD7E7}" destId="{167F1B80-6DDD-4311-8640-590AA67B3E69}" srcOrd="1" destOrd="0" parTransId="{AA09C3A7-8729-42CA-928D-7AA733407DCE}" sibTransId="{09A04C9A-EC44-4354-8D12-CA794AC7AB7F}"/>
    <dgm:cxn modelId="{82C4A6E1-0589-4C29-BE1F-06A8A3F0608C}" srcId="{04DEEF03-EFDC-4603-B1CE-828C923BD7E7}" destId="{CBA0DB53-8F09-447E-87D8-C9288C912C03}" srcOrd="5" destOrd="0" parTransId="{7732745F-CE9C-4239-A2AF-4F7C52F14BFB}" sibTransId="{829479CB-4B8C-438C-9473-E52A1C773A73}"/>
    <dgm:cxn modelId="{D5DC8FB1-37FA-4FFA-8ED9-02FB4A238BD1}" srcId="{04DEEF03-EFDC-4603-B1CE-828C923BD7E7}" destId="{AD79948F-9C8C-43D8-A616-8468ED9576BB}" srcOrd="0" destOrd="0" parTransId="{CB8B4D26-938D-4AC6-A770-EAF536842BF0}" sibTransId="{A3BA194A-7101-4A41-8F93-8F413D28115F}"/>
    <dgm:cxn modelId="{DF48F93B-DD03-4703-ADBE-C5F99EA8DE7D}" type="presOf" srcId="{AD79948F-9C8C-43D8-A616-8468ED9576BB}" destId="{C994A40D-B265-4C72-AF96-347B96CE05D2}" srcOrd="1" destOrd="0" presId="urn:microsoft.com/office/officeart/2005/8/layout/pyramid1"/>
    <dgm:cxn modelId="{EABE93FD-641E-41C0-AF94-D72240622580}" srcId="{04DEEF03-EFDC-4603-B1CE-828C923BD7E7}" destId="{8E8D99AE-C2A3-4E69-9677-2887AAF59406}" srcOrd="3" destOrd="0" parTransId="{C77F38C5-9025-430F-B3D6-784924F29872}" sibTransId="{FC4E324B-DF67-4599-A225-7C64812F2DDE}"/>
    <dgm:cxn modelId="{07C3D1ED-A565-4F72-BE0D-45E53A998024}" type="presOf" srcId="{AD79948F-9C8C-43D8-A616-8468ED9576BB}" destId="{215A3EB3-28CF-4F4D-86A8-5239FCD34FCC}" srcOrd="0" destOrd="0" presId="urn:microsoft.com/office/officeart/2005/8/layout/pyramid1"/>
    <dgm:cxn modelId="{E8204D69-37F9-4375-A7C7-62F859BA3050}" type="presOf" srcId="{167F1B80-6DDD-4311-8640-590AA67B3E69}" destId="{1A884A5E-C1FB-4452-B833-871C84A348EC}" srcOrd="1" destOrd="0" presId="urn:microsoft.com/office/officeart/2005/8/layout/pyramid1"/>
    <dgm:cxn modelId="{18152BDB-69C1-4E18-98F6-2A56595B55C0}" type="presOf" srcId="{FC635A4B-96A3-4B13-9F4E-55D2C73EA2D5}" destId="{8FF063F2-214A-423E-A9BA-3038AA4C3D89}" srcOrd="0" destOrd="0" presId="urn:microsoft.com/office/officeart/2005/8/layout/pyramid1"/>
    <dgm:cxn modelId="{BACD6287-DA48-4BBC-A298-3D5AB95FDD9D}" type="presOf" srcId="{CBA0DB53-8F09-447E-87D8-C9288C912C03}" destId="{F5D4D26F-FD87-4DB6-89CA-4D569330B4B6}" srcOrd="1" destOrd="0" presId="urn:microsoft.com/office/officeart/2005/8/layout/pyramid1"/>
    <dgm:cxn modelId="{FB55375B-CE28-4F2E-9778-50690977639B}" srcId="{04DEEF03-EFDC-4603-B1CE-828C923BD7E7}" destId="{55BAF582-AA74-4CCC-832D-6B2FCF17E446}" srcOrd="4" destOrd="0" parTransId="{01741DDA-6FE1-4131-B5C1-B0D38C213682}" sibTransId="{847B9790-9696-45B8-B816-5B1BD7808B8D}"/>
    <dgm:cxn modelId="{747BCF54-1BED-44B8-AB59-746C470361B6}" type="presOf" srcId="{8E8D99AE-C2A3-4E69-9677-2887AAF59406}" destId="{84891478-CEAC-4347-BF8A-DFC916DB3676}" srcOrd="0" destOrd="0" presId="urn:microsoft.com/office/officeart/2005/8/layout/pyramid1"/>
    <dgm:cxn modelId="{09999998-B146-4D3B-91FD-00D023FFE9E9}" type="presOf" srcId="{55BAF582-AA74-4CCC-832D-6B2FCF17E446}" destId="{2889AFC6-50D8-4908-97A9-C033690AB73D}" srcOrd="1" destOrd="0" presId="urn:microsoft.com/office/officeart/2005/8/layout/pyramid1"/>
    <dgm:cxn modelId="{241F0A4C-AA3E-4926-A280-682AA792386D}" type="presOf" srcId="{167F1B80-6DDD-4311-8640-590AA67B3E69}" destId="{5DD92F99-7FCD-4239-9B0E-BD64E7AB2C33}" srcOrd="0" destOrd="0" presId="urn:microsoft.com/office/officeart/2005/8/layout/pyramid1"/>
    <dgm:cxn modelId="{75AC297C-3CF2-4D87-96E4-0C3BABCBEA83}" type="presOf" srcId="{8E8D99AE-C2A3-4E69-9677-2887AAF59406}" destId="{FB59F744-E51A-4558-999B-5D422BDCFC80}" srcOrd="1" destOrd="0" presId="urn:microsoft.com/office/officeart/2005/8/layout/pyramid1"/>
    <dgm:cxn modelId="{62055F7A-12B0-4B7C-8CAF-E537903F8597}" type="presParOf" srcId="{B68A759A-5BA5-4C45-9631-6942500136AD}" destId="{C02FCD43-3539-46E4-9FB0-725006F8EBFA}" srcOrd="0" destOrd="0" presId="urn:microsoft.com/office/officeart/2005/8/layout/pyramid1"/>
    <dgm:cxn modelId="{67719A05-7DC2-4985-92EC-E5000B559EEA}" type="presParOf" srcId="{C02FCD43-3539-46E4-9FB0-725006F8EBFA}" destId="{215A3EB3-28CF-4F4D-86A8-5239FCD34FCC}" srcOrd="0" destOrd="0" presId="urn:microsoft.com/office/officeart/2005/8/layout/pyramid1"/>
    <dgm:cxn modelId="{D65DE61C-0DAF-421F-8317-6F968149B6C1}" type="presParOf" srcId="{C02FCD43-3539-46E4-9FB0-725006F8EBFA}" destId="{C994A40D-B265-4C72-AF96-347B96CE05D2}" srcOrd="1" destOrd="0" presId="urn:microsoft.com/office/officeart/2005/8/layout/pyramid1"/>
    <dgm:cxn modelId="{9D51D627-BBB6-464D-B6DD-70DE51BD4615}" type="presParOf" srcId="{B68A759A-5BA5-4C45-9631-6942500136AD}" destId="{FCF2FE5B-3234-427E-9BDB-7F1B3DE98079}" srcOrd="1" destOrd="0" presId="urn:microsoft.com/office/officeart/2005/8/layout/pyramid1"/>
    <dgm:cxn modelId="{539CB16B-4A18-40E0-87DD-DAEF5E7F5940}" type="presParOf" srcId="{FCF2FE5B-3234-427E-9BDB-7F1B3DE98079}" destId="{5DD92F99-7FCD-4239-9B0E-BD64E7AB2C33}" srcOrd="0" destOrd="0" presId="urn:microsoft.com/office/officeart/2005/8/layout/pyramid1"/>
    <dgm:cxn modelId="{A0685337-FC66-4AF1-B8E7-58E6677973DB}" type="presParOf" srcId="{FCF2FE5B-3234-427E-9BDB-7F1B3DE98079}" destId="{1A884A5E-C1FB-4452-B833-871C84A348EC}" srcOrd="1" destOrd="0" presId="urn:microsoft.com/office/officeart/2005/8/layout/pyramid1"/>
    <dgm:cxn modelId="{86816CB3-AE3A-4136-8597-48483A45EF17}" type="presParOf" srcId="{B68A759A-5BA5-4C45-9631-6942500136AD}" destId="{EC80AF84-35DD-4D69-B11D-EFEE2ED84F31}" srcOrd="2" destOrd="0" presId="urn:microsoft.com/office/officeart/2005/8/layout/pyramid1"/>
    <dgm:cxn modelId="{D37EFE18-5CE6-497D-953A-4E27A7184721}" type="presParOf" srcId="{EC80AF84-35DD-4D69-B11D-EFEE2ED84F31}" destId="{8FF063F2-214A-423E-A9BA-3038AA4C3D89}" srcOrd="0" destOrd="0" presId="urn:microsoft.com/office/officeart/2005/8/layout/pyramid1"/>
    <dgm:cxn modelId="{8D76B6C3-F4E3-48F8-94F1-0E019CD9F1C3}" type="presParOf" srcId="{EC80AF84-35DD-4D69-B11D-EFEE2ED84F31}" destId="{16BFBB7B-B102-403C-AE37-0077838DCAAD}" srcOrd="1" destOrd="0" presId="urn:microsoft.com/office/officeart/2005/8/layout/pyramid1"/>
    <dgm:cxn modelId="{F1B8AFEC-9E7C-433D-A303-A36105AEAFD4}" type="presParOf" srcId="{B68A759A-5BA5-4C45-9631-6942500136AD}" destId="{5E416A33-9B63-4536-99CD-A2B37ED31D69}" srcOrd="3" destOrd="0" presId="urn:microsoft.com/office/officeart/2005/8/layout/pyramid1"/>
    <dgm:cxn modelId="{7F4B16C8-96E0-441A-BA04-366CF3EDE1F5}" type="presParOf" srcId="{5E416A33-9B63-4536-99CD-A2B37ED31D69}" destId="{84891478-CEAC-4347-BF8A-DFC916DB3676}" srcOrd="0" destOrd="0" presId="urn:microsoft.com/office/officeart/2005/8/layout/pyramid1"/>
    <dgm:cxn modelId="{BE97B046-CEEC-4741-AF0C-E47B82341C5D}" type="presParOf" srcId="{5E416A33-9B63-4536-99CD-A2B37ED31D69}" destId="{FB59F744-E51A-4558-999B-5D422BDCFC80}" srcOrd="1" destOrd="0" presId="urn:microsoft.com/office/officeart/2005/8/layout/pyramid1"/>
    <dgm:cxn modelId="{180FD0F2-0748-40EE-943B-2411AE09EB09}" type="presParOf" srcId="{B68A759A-5BA5-4C45-9631-6942500136AD}" destId="{F544D82F-7310-445E-BC25-9C43FDFB65CA}" srcOrd="4" destOrd="0" presId="urn:microsoft.com/office/officeart/2005/8/layout/pyramid1"/>
    <dgm:cxn modelId="{6606BFAA-6062-4063-8F7A-4D1CA7DAEF85}" type="presParOf" srcId="{F544D82F-7310-445E-BC25-9C43FDFB65CA}" destId="{B411A9AD-7AF5-4CAE-95FD-036DA241F82F}" srcOrd="0" destOrd="0" presId="urn:microsoft.com/office/officeart/2005/8/layout/pyramid1"/>
    <dgm:cxn modelId="{A8D99604-FF47-4362-91F7-B5EBA9A421F1}" type="presParOf" srcId="{F544D82F-7310-445E-BC25-9C43FDFB65CA}" destId="{2889AFC6-50D8-4908-97A9-C033690AB73D}" srcOrd="1" destOrd="0" presId="urn:microsoft.com/office/officeart/2005/8/layout/pyramid1"/>
    <dgm:cxn modelId="{7C567640-D4C9-43B2-AFC4-DEDC467BD432}" type="presParOf" srcId="{B68A759A-5BA5-4C45-9631-6942500136AD}" destId="{64C65CF3-160A-45BD-BEEA-5556EED5CED3}" srcOrd="5" destOrd="0" presId="urn:microsoft.com/office/officeart/2005/8/layout/pyramid1"/>
    <dgm:cxn modelId="{9ABA70BE-C5F8-4844-AFCA-0987B13773CC}" type="presParOf" srcId="{64C65CF3-160A-45BD-BEEA-5556EED5CED3}" destId="{4B1A9338-760F-4412-A040-B9DB3179E645}" srcOrd="0" destOrd="0" presId="urn:microsoft.com/office/officeart/2005/8/layout/pyramid1"/>
    <dgm:cxn modelId="{C2931591-AC16-4F2E-B3CF-2620008EA5B5}" type="presParOf" srcId="{64C65CF3-160A-45BD-BEEA-5556EED5CED3}" destId="{F5D4D26F-FD87-4DB6-89CA-4D569330B4B6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08F5F0-4A6C-4DF2-8F72-23B703D192D3}" type="doc">
      <dgm:prSet loTypeId="urn:microsoft.com/office/officeart/2005/8/layout/pyramid1" loCatId="pyramid" qsTypeId="urn:microsoft.com/office/officeart/2005/8/quickstyle/simple1" qsCatId="simple" csTypeId="urn:microsoft.com/office/officeart/2005/8/colors/accent3_4" csCatId="accent3" phldr="1"/>
      <dgm:spPr/>
    </dgm:pt>
    <dgm:pt modelId="{9FC8105E-FB93-4E38-9E6C-B0A7AD494650}">
      <dgm:prSet phldrT="[Text]"/>
      <dgm:spPr/>
      <dgm:t>
        <a:bodyPr/>
        <a:lstStyle/>
        <a:p>
          <a:endParaRPr lang="en-GB" i="1" dirty="0"/>
        </a:p>
      </dgm:t>
    </dgm:pt>
    <dgm:pt modelId="{C1F8583B-8EB4-47DD-BBDF-2277BA3EE0BC}" type="parTrans" cxnId="{63F08E03-C96E-4066-8A8F-2AE7A740AE38}">
      <dgm:prSet/>
      <dgm:spPr/>
      <dgm:t>
        <a:bodyPr/>
        <a:lstStyle/>
        <a:p>
          <a:endParaRPr lang="en-GB"/>
        </a:p>
      </dgm:t>
    </dgm:pt>
    <dgm:pt modelId="{328CA639-3C8F-48B7-9603-8126277AD6D7}" type="sibTrans" cxnId="{63F08E03-C96E-4066-8A8F-2AE7A740AE38}">
      <dgm:prSet/>
      <dgm:spPr/>
      <dgm:t>
        <a:bodyPr/>
        <a:lstStyle/>
        <a:p>
          <a:endParaRPr lang="en-GB"/>
        </a:p>
      </dgm:t>
    </dgm:pt>
    <dgm:pt modelId="{841CE591-A847-4BBD-A89E-DF1DE901D255}">
      <dgm:prSet phldrT="[Text]" custT="1"/>
      <dgm:spPr/>
      <dgm:t>
        <a:bodyPr/>
        <a:lstStyle/>
        <a:p>
          <a:r>
            <a:rPr lang="en-GB" sz="1800" dirty="0" err="1" smtClean="0"/>
            <a:t>Trefnu</a:t>
          </a:r>
          <a:r>
            <a:rPr lang="en-GB" sz="1800" dirty="0" smtClean="0"/>
            <a:t> a </a:t>
          </a:r>
          <a:r>
            <a:rPr lang="en-GB" sz="1800" dirty="0" err="1" smtClean="0"/>
            <a:t>Chysyniadu</a:t>
          </a:r>
          <a:r>
            <a:rPr lang="en-GB" sz="1800" dirty="0" smtClean="0"/>
            <a:t> / </a:t>
          </a:r>
          <a:r>
            <a:rPr lang="en-GB" sz="1800" i="1" dirty="0" smtClean="0"/>
            <a:t>Organising and Conceptualising</a:t>
          </a:r>
          <a:endParaRPr lang="en-GB" sz="1800" i="1" dirty="0"/>
        </a:p>
      </dgm:t>
    </dgm:pt>
    <dgm:pt modelId="{A0BEC167-3503-416F-B51D-4ADA3D879CB8}" type="parTrans" cxnId="{AEC58D97-A895-435F-A2F8-1EC2320F542F}">
      <dgm:prSet/>
      <dgm:spPr/>
      <dgm:t>
        <a:bodyPr/>
        <a:lstStyle/>
        <a:p>
          <a:endParaRPr lang="en-GB"/>
        </a:p>
      </dgm:t>
    </dgm:pt>
    <dgm:pt modelId="{C1C64451-8009-4517-AED6-04A03A9EFF7C}" type="sibTrans" cxnId="{AEC58D97-A895-435F-A2F8-1EC2320F542F}">
      <dgm:prSet/>
      <dgm:spPr/>
      <dgm:t>
        <a:bodyPr/>
        <a:lstStyle/>
        <a:p>
          <a:endParaRPr lang="en-GB"/>
        </a:p>
      </dgm:t>
    </dgm:pt>
    <dgm:pt modelId="{AC7493E4-A2BC-4F17-A030-BB846AC65A7C}">
      <dgm:prSet phldrT="[Text]" custT="1"/>
      <dgm:spPr/>
      <dgm:t>
        <a:bodyPr/>
        <a:lstStyle/>
        <a:p>
          <a:r>
            <a:rPr lang="en-GB" sz="1800" dirty="0" err="1" smtClean="0"/>
            <a:t>Gwerthfawrogi</a:t>
          </a:r>
          <a:r>
            <a:rPr lang="en-GB" sz="1800" dirty="0" smtClean="0"/>
            <a:t> / </a:t>
          </a:r>
          <a:r>
            <a:rPr lang="en-GB" sz="1800" i="1" dirty="0" smtClean="0"/>
            <a:t>Valuing</a:t>
          </a:r>
          <a:endParaRPr lang="en-GB" sz="1800" i="1" dirty="0"/>
        </a:p>
      </dgm:t>
    </dgm:pt>
    <dgm:pt modelId="{34DB63C4-5F13-4B9C-BE24-DED28F23F177}" type="parTrans" cxnId="{8F89D51B-98F8-4361-BB2B-A59E2CD9B322}">
      <dgm:prSet/>
      <dgm:spPr/>
      <dgm:t>
        <a:bodyPr/>
        <a:lstStyle/>
        <a:p>
          <a:endParaRPr lang="en-GB"/>
        </a:p>
      </dgm:t>
    </dgm:pt>
    <dgm:pt modelId="{3F46C5DF-20D1-4473-B47D-E67167F052AC}" type="sibTrans" cxnId="{8F89D51B-98F8-4361-BB2B-A59E2CD9B322}">
      <dgm:prSet/>
      <dgm:spPr/>
      <dgm:t>
        <a:bodyPr/>
        <a:lstStyle/>
        <a:p>
          <a:endParaRPr lang="en-GB"/>
        </a:p>
      </dgm:t>
    </dgm:pt>
    <dgm:pt modelId="{7D5939D4-B6BD-4D34-9AAF-F5FD2384549B}">
      <dgm:prSet custT="1"/>
      <dgm:spPr/>
      <dgm:t>
        <a:bodyPr/>
        <a:lstStyle/>
        <a:p>
          <a:r>
            <a:rPr lang="en-GB" sz="1800" dirty="0" err="1" smtClean="0"/>
            <a:t>Ymateb</a:t>
          </a:r>
          <a:r>
            <a:rPr lang="en-GB" sz="1800" dirty="0" smtClean="0"/>
            <a:t> / </a:t>
          </a:r>
          <a:r>
            <a:rPr lang="en-GB" sz="1800" i="1" dirty="0" smtClean="0"/>
            <a:t>Responding</a:t>
          </a:r>
          <a:endParaRPr lang="en-GB" sz="1800" i="1" dirty="0"/>
        </a:p>
      </dgm:t>
    </dgm:pt>
    <dgm:pt modelId="{E0394831-DE53-4119-B571-E18A7FD7CB71}" type="parTrans" cxnId="{38B256FE-B1C8-4FD5-A6AA-238B6173F95F}">
      <dgm:prSet/>
      <dgm:spPr/>
      <dgm:t>
        <a:bodyPr/>
        <a:lstStyle/>
        <a:p>
          <a:endParaRPr lang="en-GB"/>
        </a:p>
      </dgm:t>
    </dgm:pt>
    <dgm:pt modelId="{4091C989-5E45-4027-A254-FCB78384CA02}" type="sibTrans" cxnId="{38B256FE-B1C8-4FD5-A6AA-238B6173F95F}">
      <dgm:prSet/>
      <dgm:spPr/>
      <dgm:t>
        <a:bodyPr/>
        <a:lstStyle/>
        <a:p>
          <a:endParaRPr lang="en-GB"/>
        </a:p>
      </dgm:t>
    </dgm:pt>
    <dgm:pt modelId="{4D06E03E-1F93-4212-A907-D5E3C15E1A1C}">
      <dgm:prSet custT="1"/>
      <dgm:spPr/>
      <dgm:t>
        <a:bodyPr/>
        <a:lstStyle/>
        <a:p>
          <a:r>
            <a:rPr lang="en-GB" sz="1800" dirty="0" err="1" smtClean="0"/>
            <a:t>Derbyn</a:t>
          </a:r>
          <a:r>
            <a:rPr lang="en-GB" sz="1800" dirty="0" smtClean="0"/>
            <a:t> /</a:t>
          </a:r>
          <a:r>
            <a:rPr lang="en-GB" sz="1800" i="1" dirty="0" smtClean="0"/>
            <a:t>Receiving</a:t>
          </a:r>
          <a:endParaRPr lang="en-GB" sz="1800" i="1" dirty="0"/>
        </a:p>
      </dgm:t>
    </dgm:pt>
    <dgm:pt modelId="{AE92AAE5-91E4-43BA-B98E-867345FA1378}" type="parTrans" cxnId="{B65940B8-F497-408F-8CC3-C8D5FCF1F9E7}">
      <dgm:prSet/>
      <dgm:spPr/>
      <dgm:t>
        <a:bodyPr/>
        <a:lstStyle/>
        <a:p>
          <a:endParaRPr lang="en-GB"/>
        </a:p>
      </dgm:t>
    </dgm:pt>
    <dgm:pt modelId="{65AE2162-CA5D-42DF-8D03-ADBD3812C3CC}" type="sibTrans" cxnId="{B65940B8-F497-408F-8CC3-C8D5FCF1F9E7}">
      <dgm:prSet/>
      <dgm:spPr/>
      <dgm:t>
        <a:bodyPr/>
        <a:lstStyle/>
        <a:p>
          <a:endParaRPr lang="en-GB"/>
        </a:p>
      </dgm:t>
    </dgm:pt>
    <dgm:pt modelId="{B03019A5-6E5F-4902-85F5-8670B42F1144}" type="pres">
      <dgm:prSet presAssocID="{2108F5F0-4A6C-4DF2-8F72-23B703D192D3}" presName="Name0" presStyleCnt="0">
        <dgm:presLayoutVars>
          <dgm:dir/>
          <dgm:animLvl val="lvl"/>
          <dgm:resizeHandles val="exact"/>
        </dgm:presLayoutVars>
      </dgm:prSet>
      <dgm:spPr/>
    </dgm:pt>
    <dgm:pt modelId="{FA8EFB7C-784D-4F93-961D-D7979F65C5E5}" type="pres">
      <dgm:prSet presAssocID="{9FC8105E-FB93-4E38-9E6C-B0A7AD494650}" presName="Name8" presStyleCnt="0"/>
      <dgm:spPr/>
    </dgm:pt>
    <dgm:pt modelId="{5402EB80-EDFD-469B-9F7F-955E17CAB618}" type="pres">
      <dgm:prSet presAssocID="{9FC8105E-FB93-4E38-9E6C-B0A7AD494650}" presName="level" presStyleLbl="node1" presStyleIdx="0" presStyleCnt="5" custScaleX="104150" custScaleY="109439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511C7D6-48C3-420C-907E-49E758D93FA7}" type="pres">
      <dgm:prSet presAssocID="{9FC8105E-FB93-4E38-9E6C-B0A7AD49465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BAC6E5-082D-421C-9C35-9D1523117C06}" type="pres">
      <dgm:prSet presAssocID="{841CE591-A847-4BBD-A89E-DF1DE901D255}" presName="Name8" presStyleCnt="0"/>
      <dgm:spPr/>
    </dgm:pt>
    <dgm:pt modelId="{30801FEF-319D-4605-AA63-256DECEF425A}" type="pres">
      <dgm:prSet presAssocID="{841CE591-A847-4BBD-A89E-DF1DE901D255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802805-8674-40BE-8876-0AF3CCD13A9D}" type="pres">
      <dgm:prSet presAssocID="{841CE591-A847-4BBD-A89E-DF1DE901D25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F93886-ECAA-478B-838C-041EE86A2943}" type="pres">
      <dgm:prSet presAssocID="{AC7493E4-A2BC-4F17-A030-BB846AC65A7C}" presName="Name8" presStyleCnt="0"/>
      <dgm:spPr/>
    </dgm:pt>
    <dgm:pt modelId="{CDB23BB6-7426-481B-8BCE-6531671F0801}" type="pres">
      <dgm:prSet presAssocID="{AC7493E4-A2BC-4F17-A030-BB846AC65A7C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78FB33E-B3FD-4BFA-91C9-F3492D70111D}" type="pres">
      <dgm:prSet presAssocID="{AC7493E4-A2BC-4F17-A030-BB846AC65A7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0B3F19-2B03-467E-9D22-A7CB2A4767F4}" type="pres">
      <dgm:prSet presAssocID="{7D5939D4-B6BD-4D34-9AAF-F5FD2384549B}" presName="Name8" presStyleCnt="0"/>
      <dgm:spPr/>
    </dgm:pt>
    <dgm:pt modelId="{2A37A8DA-0417-4572-9EA8-93CFAB290432}" type="pres">
      <dgm:prSet presAssocID="{7D5939D4-B6BD-4D34-9AAF-F5FD2384549B}" presName="level" presStyleLbl="node1" presStyleIdx="3" presStyleCnt="5" custLinFactNeighborX="-391" custLinFactNeighborY="547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ABE1FAE-FA37-4307-A3AC-EEC9FE783533}" type="pres">
      <dgm:prSet presAssocID="{7D5939D4-B6BD-4D34-9AAF-F5FD2384549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BEE918-0845-4DE6-9879-5A5FAC9D1770}" type="pres">
      <dgm:prSet presAssocID="{4D06E03E-1F93-4212-A907-D5E3C15E1A1C}" presName="Name8" presStyleCnt="0"/>
      <dgm:spPr/>
    </dgm:pt>
    <dgm:pt modelId="{FB4A459D-C366-498B-AFEA-002CD1EA1174}" type="pres">
      <dgm:prSet presAssocID="{4D06E03E-1F93-4212-A907-D5E3C15E1A1C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D74E6D-54A0-4019-87F9-94C8CEC8CA5C}" type="pres">
      <dgm:prSet presAssocID="{4D06E03E-1F93-4212-A907-D5E3C15E1A1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7B31D4A-BD37-440E-8A2C-56C3F64AA1C0}" type="presOf" srcId="{7D5939D4-B6BD-4D34-9AAF-F5FD2384549B}" destId="{2A37A8DA-0417-4572-9EA8-93CFAB290432}" srcOrd="0" destOrd="0" presId="urn:microsoft.com/office/officeart/2005/8/layout/pyramid1"/>
    <dgm:cxn modelId="{38B256FE-B1C8-4FD5-A6AA-238B6173F95F}" srcId="{2108F5F0-4A6C-4DF2-8F72-23B703D192D3}" destId="{7D5939D4-B6BD-4D34-9AAF-F5FD2384549B}" srcOrd="3" destOrd="0" parTransId="{E0394831-DE53-4119-B571-E18A7FD7CB71}" sibTransId="{4091C989-5E45-4027-A254-FCB78384CA02}"/>
    <dgm:cxn modelId="{7DE8FF20-90DF-45C4-8531-212DF4ED4D01}" type="presOf" srcId="{841CE591-A847-4BBD-A89E-DF1DE901D255}" destId="{76802805-8674-40BE-8876-0AF3CCD13A9D}" srcOrd="1" destOrd="0" presId="urn:microsoft.com/office/officeart/2005/8/layout/pyramid1"/>
    <dgm:cxn modelId="{05174D9C-45E8-4AF8-9668-571C81940FB1}" type="presOf" srcId="{AC7493E4-A2BC-4F17-A030-BB846AC65A7C}" destId="{CDB23BB6-7426-481B-8BCE-6531671F0801}" srcOrd="0" destOrd="0" presId="urn:microsoft.com/office/officeart/2005/8/layout/pyramid1"/>
    <dgm:cxn modelId="{63F08E03-C96E-4066-8A8F-2AE7A740AE38}" srcId="{2108F5F0-4A6C-4DF2-8F72-23B703D192D3}" destId="{9FC8105E-FB93-4E38-9E6C-B0A7AD494650}" srcOrd="0" destOrd="0" parTransId="{C1F8583B-8EB4-47DD-BBDF-2277BA3EE0BC}" sibTransId="{328CA639-3C8F-48B7-9603-8126277AD6D7}"/>
    <dgm:cxn modelId="{8C357178-3CE3-4671-B266-7E74588F867D}" type="presOf" srcId="{9FC8105E-FB93-4E38-9E6C-B0A7AD494650}" destId="{A511C7D6-48C3-420C-907E-49E758D93FA7}" srcOrd="1" destOrd="0" presId="urn:microsoft.com/office/officeart/2005/8/layout/pyramid1"/>
    <dgm:cxn modelId="{B7CC6D9F-188C-4FF5-96E2-01EDB82A2A36}" type="presOf" srcId="{841CE591-A847-4BBD-A89E-DF1DE901D255}" destId="{30801FEF-319D-4605-AA63-256DECEF425A}" srcOrd="0" destOrd="0" presId="urn:microsoft.com/office/officeart/2005/8/layout/pyramid1"/>
    <dgm:cxn modelId="{FDC79D13-1DB0-4C2B-893D-9890B05631CF}" type="presOf" srcId="{9FC8105E-FB93-4E38-9E6C-B0A7AD494650}" destId="{5402EB80-EDFD-469B-9F7F-955E17CAB618}" srcOrd="0" destOrd="0" presId="urn:microsoft.com/office/officeart/2005/8/layout/pyramid1"/>
    <dgm:cxn modelId="{9EAFEDA3-C2C8-4A78-B744-9A102A03259E}" type="presOf" srcId="{2108F5F0-4A6C-4DF2-8F72-23B703D192D3}" destId="{B03019A5-6E5F-4902-85F5-8670B42F1144}" srcOrd="0" destOrd="0" presId="urn:microsoft.com/office/officeart/2005/8/layout/pyramid1"/>
    <dgm:cxn modelId="{BA6268AD-0139-412A-AE21-2E37B7F2AB93}" type="presOf" srcId="{4D06E03E-1F93-4212-A907-D5E3C15E1A1C}" destId="{FB4A459D-C366-498B-AFEA-002CD1EA1174}" srcOrd="0" destOrd="0" presId="urn:microsoft.com/office/officeart/2005/8/layout/pyramid1"/>
    <dgm:cxn modelId="{B65940B8-F497-408F-8CC3-C8D5FCF1F9E7}" srcId="{2108F5F0-4A6C-4DF2-8F72-23B703D192D3}" destId="{4D06E03E-1F93-4212-A907-D5E3C15E1A1C}" srcOrd="4" destOrd="0" parTransId="{AE92AAE5-91E4-43BA-B98E-867345FA1378}" sibTransId="{65AE2162-CA5D-42DF-8D03-ADBD3812C3CC}"/>
    <dgm:cxn modelId="{8F89D51B-98F8-4361-BB2B-A59E2CD9B322}" srcId="{2108F5F0-4A6C-4DF2-8F72-23B703D192D3}" destId="{AC7493E4-A2BC-4F17-A030-BB846AC65A7C}" srcOrd="2" destOrd="0" parTransId="{34DB63C4-5F13-4B9C-BE24-DED28F23F177}" sibTransId="{3F46C5DF-20D1-4473-B47D-E67167F052AC}"/>
    <dgm:cxn modelId="{0F4CB9DF-FED5-40FD-903F-665241C46B4F}" type="presOf" srcId="{7D5939D4-B6BD-4D34-9AAF-F5FD2384549B}" destId="{1ABE1FAE-FA37-4307-A3AC-EEC9FE783533}" srcOrd="1" destOrd="0" presId="urn:microsoft.com/office/officeart/2005/8/layout/pyramid1"/>
    <dgm:cxn modelId="{73BFD512-F6C7-4BFC-BE8B-9305B788FB51}" type="presOf" srcId="{AC7493E4-A2BC-4F17-A030-BB846AC65A7C}" destId="{B78FB33E-B3FD-4BFA-91C9-F3492D70111D}" srcOrd="1" destOrd="0" presId="urn:microsoft.com/office/officeart/2005/8/layout/pyramid1"/>
    <dgm:cxn modelId="{3A552C79-AD94-49E9-85A9-F387227ADD02}" type="presOf" srcId="{4D06E03E-1F93-4212-A907-D5E3C15E1A1C}" destId="{B9D74E6D-54A0-4019-87F9-94C8CEC8CA5C}" srcOrd="1" destOrd="0" presId="urn:microsoft.com/office/officeart/2005/8/layout/pyramid1"/>
    <dgm:cxn modelId="{AEC58D97-A895-435F-A2F8-1EC2320F542F}" srcId="{2108F5F0-4A6C-4DF2-8F72-23B703D192D3}" destId="{841CE591-A847-4BBD-A89E-DF1DE901D255}" srcOrd="1" destOrd="0" parTransId="{A0BEC167-3503-416F-B51D-4ADA3D879CB8}" sibTransId="{C1C64451-8009-4517-AED6-04A03A9EFF7C}"/>
    <dgm:cxn modelId="{5C921137-4602-4100-85BB-3DBF13F8B7E1}" type="presParOf" srcId="{B03019A5-6E5F-4902-85F5-8670B42F1144}" destId="{FA8EFB7C-784D-4F93-961D-D7979F65C5E5}" srcOrd="0" destOrd="0" presId="urn:microsoft.com/office/officeart/2005/8/layout/pyramid1"/>
    <dgm:cxn modelId="{43B18EA5-B621-4DBE-825A-EE69186E5D96}" type="presParOf" srcId="{FA8EFB7C-784D-4F93-961D-D7979F65C5E5}" destId="{5402EB80-EDFD-469B-9F7F-955E17CAB618}" srcOrd="0" destOrd="0" presId="urn:microsoft.com/office/officeart/2005/8/layout/pyramid1"/>
    <dgm:cxn modelId="{4761BE9E-B655-400A-9935-74DFB3EF13B6}" type="presParOf" srcId="{FA8EFB7C-784D-4F93-961D-D7979F65C5E5}" destId="{A511C7D6-48C3-420C-907E-49E758D93FA7}" srcOrd="1" destOrd="0" presId="urn:microsoft.com/office/officeart/2005/8/layout/pyramid1"/>
    <dgm:cxn modelId="{BAD55246-2C0E-4D89-8A4D-1260766D28CA}" type="presParOf" srcId="{B03019A5-6E5F-4902-85F5-8670B42F1144}" destId="{9EBAC6E5-082D-421C-9C35-9D1523117C06}" srcOrd="1" destOrd="0" presId="urn:microsoft.com/office/officeart/2005/8/layout/pyramid1"/>
    <dgm:cxn modelId="{AE99D14D-787B-464B-A569-698990BCDD95}" type="presParOf" srcId="{9EBAC6E5-082D-421C-9C35-9D1523117C06}" destId="{30801FEF-319D-4605-AA63-256DECEF425A}" srcOrd="0" destOrd="0" presId="urn:microsoft.com/office/officeart/2005/8/layout/pyramid1"/>
    <dgm:cxn modelId="{A7085DB8-E7E9-4E80-A67E-071C2C7CCE4F}" type="presParOf" srcId="{9EBAC6E5-082D-421C-9C35-9D1523117C06}" destId="{76802805-8674-40BE-8876-0AF3CCD13A9D}" srcOrd="1" destOrd="0" presId="urn:microsoft.com/office/officeart/2005/8/layout/pyramid1"/>
    <dgm:cxn modelId="{AAD2FB8A-B556-41AD-99EE-DC038F137B56}" type="presParOf" srcId="{B03019A5-6E5F-4902-85F5-8670B42F1144}" destId="{F5F93886-ECAA-478B-838C-041EE86A2943}" srcOrd="2" destOrd="0" presId="urn:microsoft.com/office/officeart/2005/8/layout/pyramid1"/>
    <dgm:cxn modelId="{E0B10BAF-FD2E-45DE-B51A-04019275F15F}" type="presParOf" srcId="{F5F93886-ECAA-478B-838C-041EE86A2943}" destId="{CDB23BB6-7426-481B-8BCE-6531671F0801}" srcOrd="0" destOrd="0" presId="urn:microsoft.com/office/officeart/2005/8/layout/pyramid1"/>
    <dgm:cxn modelId="{865FF39A-6D75-47A0-80A3-B0549CC97E2B}" type="presParOf" srcId="{F5F93886-ECAA-478B-838C-041EE86A2943}" destId="{B78FB33E-B3FD-4BFA-91C9-F3492D70111D}" srcOrd="1" destOrd="0" presId="urn:microsoft.com/office/officeart/2005/8/layout/pyramid1"/>
    <dgm:cxn modelId="{57077C89-E940-4709-87AE-406D1F07BD56}" type="presParOf" srcId="{B03019A5-6E5F-4902-85F5-8670B42F1144}" destId="{BC0B3F19-2B03-467E-9D22-A7CB2A4767F4}" srcOrd="3" destOrd="0" presId="urn:microsoft.com/office/officeart/2005/8/layout/pyramid1"/>
    <dgm:cxn modelId="{550A04DD-9680-4052-9D3B-2DCD34C8DFFC}" type="presParOf" srcId="{BC0B3F19-2B03-467E-9D22-A7CB2A4767F4}" destId="{2A37A8DA-0417-4572-9EA8-93CFAB290432}" srcOrd="0" destOrd="0" presId="urn:microsoft.com/office/officeart/2005/8/layout/pyramid1"/>
    <dgm:cxn modelId="{03153B07-6480-4893-A585-1100E5E3EB04}" type="presParOf" srcId="{BC0B3F19-2B03-467E-9D22-A7CB2A4767F4}" destId="{1ABE1FAE-FA37-4307-A3AC-EEC9FE783533}" srcOrd="1" destOrd="0" presId="urn:microsoft.com/office/officeart/2005/8/layout/pyramid1"/>
    <dgm:cxn modelId="{3B5FC2C5-B61D-4201-A720-C59F1BE5967C}" type="presParOf" srcId="{B03019A5-6E5F-4902-85F5-8670B42F1144}" destId="{8BBEE918-0845-4DE6-9879-5A5FAC9D1770}" srcOrd="4" destOrd="0" presId="urn:microsoft.com/office/officeart/2005/8/layout/pyramid1"/>
    <dgm:cxn modelId="{5CB60F81-CD4C-4A36-B2C1-7A599BF3ED6E}" type="presParOf" srcId="{8BBEE918-0845-4DE6-9879-5A5FAC9D1770}" destId="{FB4A459D-C366-498B-AFEA-002CD1EA1174}" srcOrd="0" destOrd="0" presId="urn:microsoft.com/office/officeart/2005/8/layout/pyramid1"/>
    <dgm:cxn modelId="{B0E3C254-32F2-4FD6-9A84-29AE498FDDD2}" type="presParOf" srcId="{8BBEE918-0845-4DE6-9879-5A5FAC9D1770}" destId="{B9D74E6D-54A0-4019-87F9-94C8CEC8CA5C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A73014-87CB-4A6D-AF04-F053E8A8E71A}" type="doc">
      <dgm:prSet loTypeId="urn:microsoft.com/office/officeart/2005/8/layout/pyramid1" loCatId="pyramid" qsTypeId="urn:microsoft.com/office/officeart/2005/8/quickstyle/simple1" qsCatId="simple" csTypeId="urn:microsoft.com/office/officeart/2005/8/colors/accent4_5" csCatId="accent4" phldr="1"/>
      <dgm:spPr/>
    </dgm:pt>
    <dgm:pt modelId="{E27A2C3B-14A7-498C-948F-53B196E40D49}">
      <dgm:prSet phldrT="[Text]"/>
      <dgm:spPr/>
      <dgm:t>
        <a:bodyPr/>
        <a:lstStyle/>
        <a:p>
          <a:r>
            <a:rPr lang="en-GB" dirty="0" err="1" smtClean="0"/>
            <a:t>Cynefino</a:t>
          </a:r>
          <a:r>
            <a:rPr lang="en-GB" dirty="0" smtClean="0"/>
            <a:t> / </a:t>
          </a:r>
          <a:r>
            <a:rPr lang="en-GB" i="1" dirty="0" smtClean="0"/>
            <a:t>Naturalisation</a:t>
          </a:r>
          <a:endParaRPr lang="en-GB" i="1" dirty="0"/>
        </a:p>
      </dgm:t>
    </dgm:pt>
    <dgm:pt modelId="{A373465E-7E4C-43E5-8C84-F9E82790DC52}" type="parTrans" cxnId="{8F9A6D09-0E69-4F33-B408-780D24871048}">
      <dgm:prSet/>
      <dgm:spPr/>
      <dgm:t>
        <a:bodyPr/>
        <a:lstStyle/>
        <a:p>
          <a:endParaRPr lang="en-GB"/>
        </a:p>
      </dgm:t>
    </dgm:pt>
    <dgm:pt modelId="{1A7729E3-328F-4DBF-BE13-992F9F65FE1B}" type="sibTrans" cxnId="{8F9A6D09-0E69-4F33-B408-780D24871048}">
      <dgm:prSet/>
      <dgm:spPr/>
      <dgm:t>
        <a:bodyPr/>
        <a:lstStyle/>
        <a:p>
          <a:endParaRPr lang="en-GB"/>
        </a:p>
      </dgm:t>
    </dgm:pt>
    <dgm:pt modelId="{2BCF3BFB-16CE-4272-B9B2-FFDD57CE21FA}">
      <dgm:prSet phldrT="[Text]" custT="1"/>
      <dgm:spPr/>
      <dgm:t>
        <a:bodyPr/>
        <a:lstStyle/>
        <a:p>
          <a:r>
            <a:rPr lang="en-GB" sz="1800" dirty="0" err="1" smtClean="0"/>
            <a:t>Rhuglder</a:t>
          </a:r>
          <a:r>
            <a:rPr lang="en-GB" sz="1800" dirty="0" smtClean="0"/>
            <a:t> / </a:t>
          </a:r>
          <a:r>
            <a:rPr lang="en-GB" sz="1800" i="1" dirty="0" smtClean="0"/>
            <a:t>Articulation</a:t>
          </a:r>
          <a:endParaRPr lang="en-GB" sz="1800" i="1" dirty="0"/>
        </a:p>
      </dgm:t>
    </dgm:pt>
    <dgm:pt modelId="{4B999C2D-57D4-4EE4-858E-6053A9B2623F}" type="parTrans" cxnId="{E67ED820-3A0D-443F-BCD5-7B203C8E5DEF}">
      <dgm:prSet/>
      <dgm:spPr/>
      <dgm:t>
        <a:bodyPr/>
        <a:lstStyle/>
        <a:p>
          <a:endParaRPr lang="en-GB"/>
        </a:p>
      </dgm:t>
    </dgm:pt>
    <dgm:pt modelId="{BBFDA99D-8DBA-43A7-A8C5-D86E2736FFCA}" type="sibTrans" cxnId="{E67ED820-3A0D-443F-BCD5-7B203C8E5DEF}">
      <dgm:prSet/>
      <dgm:spPr/>
      <dgm:t>
        <a:bodyPr/>
        <a:lstStyle/>
        <a:p>
          <a:endParaRPr lang="en-GB"/>
        </a:p>
      </dgm:t>
    </dgm:pt>
    <dgm:pt modelId="{940C0AEE-3614-421F-B25D-33BB17984CD2}">
      <dgm:prSet phldrT="[Text]" custT="1"/>
      <dgm:spPr/>
      <dgm:t>
        <a:bodyPr/>
        <a:lstStyle/>
        <a:p>
          <a:r>
            <a:rPr lang="en-GB" sz="1800" dirty="0" err="1" smtClean="0"/>
            <a:t>Manylrwydd</a:t>
          </a:r>
          <a:r>
            <a:rPr lang="en-GB" sz="1800" dirty="0" smtClean="0"/>
            <a:t> / </a:t>
          </a:r>
          <a:r>
            <a:rPr lang="en-GB" sz="1800" i="1" dirty="0" smtClean="0"/>
            <a:t>Precision</a:t>
          </a:r>
          <a:endParaRPr lang="en-GB" sz="1800" i="1" dirty="0"/>
        </a:p>
      </dgm:t>
    </dgm:pt>
    <dgm:pt modelId="{6DFB7934-5F8B-47CE-8ABD-7A9F0F65D447}" type="parTrans" cxnId="{FFE0EFA2-65CF-4F41-B23D-5A68949D02C0}">
      <dgm:prSet/>
      <dgm:spPr/>
      <dgm:t>
        <a:bodyPr/>
        <a:lstStyle/>
        <a:p>
          <a:endParaRPr lang="en-GB"/>
        </a:p>
      </dgm:t>
    </dgm:pt>
    <dgm:pt modelId="{0E8AF03E-0902-4534-AC53-4A1BF1320D0E}" type="sibTrans" cxnId="{FFE0EFA2-65CF-4F41-B23D-5A68949D02C0}">
      <dgm:prSet/>
      <dgm:spPr/>
      <dgm:t>
        <a:bodyPr/>
        <a:lstStyle/>
        <a:p>
          <a:endParaRPr lang="en-GB"/>
        </a:p>
      </dgm:t>
    </dgm:pt>
    <dgm:pt modelId="{E25CB5A6-1E76-472E-B748-7BFED90689F0}">
      <dgm:prSet custT="1"/>
      <dgm:spPr/>
      <dgm:t>
        <a:bodyPr/>
        <a:lstStyle/>
        <a:p>
          <a:r>
            <a:rPr lang="en-GB" sz="1800" dirty="0" err="1" smtClean="0"/>
            <a:t>Triniaeth</a:t>
          </a:r>
          <a:r>
            <a:rPr lang="en-GB" sz="1800" dirty="0" smtClean="0"/>
            <a:t> / </a:t>
          </a:r>
          <a:r>
            <a:rPr lang="en-GB" sz="1800" i="1" dirty="0" smtClean="0"/>
            <a:t>Manipulation</a:t>
          </a:r>
          <a:endParaRPr lang="en-GB" sz="1800" i="1" dirty="0"/>
        </a:p>
      </dgm:t>
    </dgm:pt>
    <dgm:pt modelId="{DBE75D90-E507-4687-BF5D-B72125E90350}" type="parTrans" cxnId="{574E8F29-2B11-45D0-9A28-96EC076877A1}">
      <dgm:prSet/>
      <dgm:spPr/>
      <dgm:t>
        <a:bodyPr/>
        <a:lstStyle/>
        <a:p>
          <a:endParaRPr lang="en-GB"/>
        </a:p>
      </dgm:t>
    </dgm:pt>
    <dgm:pt modelId="{80526E16-F99B-4F51-A519-F2BA5B891A83}" type="sibTrans" cxnId="{574E8F29-2B11-45D0-9A28-96EC076877A1}">
      <dgm:prSet/>
      <dgm:spPr/>
      <dgm:t>
        <a:bodyPr/>
        <a:lstStyle/>
        <a:p>
          <a:endParaRPr lang="en-GB"/>
        </a:p>
      </dgm:t>
    </dgm:pt>
    <dgm:pt modelId="{79075A06-D125-4C1E-ABD0-9263B8B40FFB}">
      <dgm:prSet custT="1"/>
      <dgm:spPr/>
      <dgm:t>
        <a:bodyPr/>
        <a:lstStyle/>
        <a:p>
          <a:r>
            <a:rPr lang="en-GB" sz="1800" dirty="0" err="1" smtClean="0"/>
            <a:t>Dynwarediad</a:t>
          </a:r>
          <a:r>
            <a:rPr lang="en-GB" sz="1800" dirty="0" smtClean="0"/>
            <a:t> / </a:t>
          </a:r>
          <a:r>
            <a:rPr lang="en-GB" sz="1800" dirty="0" err="1" smtClean="0"/>
            <a:t>Efelychiad</a:t>
          </a:r>
          <a:r>
            <a:rPr lang="en-GB" sz="1800" dirty="0" smtClean="0"/>
            <a:t> / </a:t>
          </a:r>
          <a:r>
            <a:rPr lang="en-GB" sz="1800" i="1" dirty="0" smtClean="0"/>
            <a:t>Imitation</a:t>
          </a:r>
          <a:endParaRPr lang="en-GB" sz="1800" i="1" dirty="0"/>
        </a:p>
      </dgm:t>
    </dgm:pt>
    <dgm:pt modelId="{026CBFB1-346D-4530-9F8C-BAB740BCED83}" type="parTrans" cxnId="{AFD82AB6-3131-460C-BF81-B3759DC57B74}">
      <dgm:prSet/>
      <dgm:spPr/>
      <dgm:t>
        <a:bodyPr/>
        <a:lstStyle/>
        <a:p>
          <a:endParaRPr lang="en-GB"/>
        </a:p>
      </dgm:t>
    </dgm:pt>
    <dgm:pt modelId="{032B0F9F-4FCF-4E36-8567-A2A9AD3A3B06}" type="sibTrans" cxnId="{AFD82AB6-3131-460C-BF81-B3759DC57B74}">
      <dgm:prSet/>
      <dgm:spPr/>
      <dgm:t>
        <a:bodyPr/>
        <a:lstStyle/>
        <a:p>
          <a:endParaRPr lang="en-GB"/>
        </a:p>
      </dgm:t>
    </dgm:pt>
    <dgm:pt modelId="{1FB50A57-77D3-4504-90FC-E5923C35BAA7}" type="pres">
      <dgm:prSet presAssocID="{BFA73014-87CB-4A6D-AF04-F053E8A8E71A}" presName="Name0" presStyleCnt="0">
        <dgm:presLayoutVars>
          <dgm:dir/>
          <dgm:animLvl val="lvl"/>
          <dgm:resizeHandles val="exact"/>
        </dgm:presLayoutVars>
      </dgm:prSet>
      <dgm:spPr/>
    </dgm:pt>
    <dgm:pt modelId="{93D64D28-3598-42B9-8AF5-C741C67931E3}" type="pres">
      <dgm:prSet presAssocID="{E27A2C3B-14A7-498C-948F-53B196E40D49}" presName="Name8" presStyleCnt="0"/>
      <dgm:spPr/>
    </dgm:pt>
    <dgm:pt modelId="{583CBB69-3F8D-4981-B5AD-11DA6255CFC6}" type="pres">
      <dgm:prSet presAssocID="{E27A2C3B-14A7-498C-948F-53B196E40D49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C56CA40-3992-46F7-946C-EBB2BA9AEC00}" type="pres">
      <dgm:prSet presAssocID="{E27A2C3B-14A7-498C-948F-53B196E40D4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A2DCDEB-4481-458E-A882-1D320ADE6582}" type="pres">
      <dgm:prSet presAssocID="{2BCF3BFB-16CE-4272-B9B2-FFDD57CE21FA}" presName="Name8" presStyleCnt="0"/>
      <dgm:spPr/>
    </dgm:pt>
    <dgm:pt modelId="{FA579718-D401-4314-8A16-4252192ADBF3}" type="pres">
      <dgm:prSet presAssocID="{2BCF3BFB-16CE-4272-B9B2-FFDD57CE21FA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CD125B-8277-4DC8-A8FF-6FA5662F75E2}" type="pres">
      <dgm:prSet presAssocID="{2BCF3BFB-16CE-4272-B9B2-FFDD57CE21F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02FD47-9065-40B3-A1FD-58F8FA583A8D}" type="pres">
      <dgm:prSet presAssocID="{940C0AEE-3614-421F-B25D-33BB17984CD2}" presName="Name8" presStyleCnt="0"/>
      <dgm:spPr/>
    </dgm:pt>
    <dgm:pt modelId="{A751F51E-D35F-4975-91B2-7D964B8A004D}" type="pres">
      <dgm:prSet presAssocID="{940C0AEE-3614-421F-B25D-33BB17984CD2}" presName="level" presStyleLbl="node1" presStyleIdx="2" presStyleCnt="5" custLinFactNeighborX="781" custLinFactNeighborY="-2539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822B4E-9221-4BA1-8DC9-4A59FFD4AE35}" type="pres">
      <dgm:prSet presAssocID="{940C0AEE-3614-421F-B25D-33BB17984CD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EF644F-6C40-429A-B64E-184C8F701EF1}" type="pres">
      <dgm:prSet presAssocID="{E25CB5A6-1E76-472E-B748-7BFED90689F0}" presName="Name8" presStyleCnt="0"/>
      <dgm:spPr/>
    </dgm:pt>
    <dgm:pt modelId="{F301ED73-5409-42BD-9E5C-C16F676DF258}" type="pres">
      <dgm:prSet presAssocID="{E25CB5A6-1E76-472E-B748-7BFED90689F0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04719B-3AB3-40F2-8691-A95F45DCE7C7}" type="pres">
      <dgm:prSet presAssocID="{E25CB5A6-1E76-472E-B748-7BFED90689F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6174498-EEB5-4AF0-87DA-E70D69BBE694}" type="pres">
      <dgm:prSet presAssocID="{79075A06-D125-4C1E-ABD0-9263B8B40FFB}" presName="Name8" presStyleCnt="0"/>
      <dgm:spPr/>
    </dgm:pt>
    <dgm:pt modelId="{9CC40464-2B87-4FC4-91BB-BE6C80D20CAF}" type="pres">
      <dgm:prSet presAssocID="{79075A06-D125-4C1E-ABD0-9263B8B40FFB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EE6D5C7-996E-431E-9B17-DD73547342C1}" type="pres">
      <dgm:prSet presAssocID="{79075A06-D125-4C1E-ABD0-9263B8B40FF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0D8C526-9874-4DE8-8F2C-B93DE1A5A2EA}" type="presOf" srcId="{2BCF3BFB-16CE-4272-B9B2-FFDD57CE21FA}" destId="{57CD125B-8277-4DC8-A8FF-6FA5662F75E2}" srcOrd="1" destOrd="0" presId="urn:microsoft.com/office/officeart/2005/8/layout/pyramid1"/>
    <dgm:cxn modelId="{FFE0EFA2-65CF-4F41-B23D-5A68949D02C0}" srcId="{BFA73014-87CB-4A6D-AF04-F053E8A8E71A}" destId="{940C0AEE-3614-421F-B25D-33BB17984CD2}" srcOrd="2" destOrd="0" parTransId="{6DFB7934-5F8B-47CE-8ABD-7A9F0F65D447}" sibTransId="{0E8AF03E-0902-4534-AC53-4A1BF1320D0E}"/>
    <dgm:cxn modelId="{FDEEA8FC-18DE-42B7-AC62-754B7D93012F}" type="presOf" srcId="{940C0AEE-3614-421F-B25D-33BB17984CD2}" destId="{A751F51E-D35F-4975-91B2-7D964B8A004D}" srcOrd="0" destOrd="0" presId="urn:microsoft.com/office/officeart/2005/8/layout/pyramid1"/>
    <dgm:cxn modelId="{2B4642CB-1566-4A61-8AE5-DA73FF9399D4}" type="presOf" srcId="{940C0AEE-3614-421F-B25D-33BB17984CD2}" destId="{AF822B4E-9221-4BA1-8DC9-4A59FFD4AE35}" srcOrd="1" destOrd="0" presId="urn:microsoft.com/office/officeart/2005/8/layout/pyramid1"/>
    <dgm:cxn modelId="{41E328AC-1995-405D-A7DE-B7E0CC026299}" type="presOf" srcId="{E25CB5A6-1E76-472E-B748-7BFED90689F0}" destId="{B304719B-3AB3-40F2-8691-A95F45DCE7C7}" srcOrd="1" destOrd="0" presId="urn:microsoft.com/office/officeart/2005/8/layout/pyramid1"/>
    <dgm:cxn modelId="{1E9CC30D-12CF-4B12-AE01-2FB85B4705BF}" type="presOf" srcId="{E25CB5A6-1E76-472E-B748-7BFED90689F0}" destId="{F301ED73-5409-42BD-9E5C-C16F676DF258}" srcOrd="0" destOrd="0" presId="urn:microsoft.com/office/officeart/2005/8/layout/pyramid1"/>
    <dgm:cxn modelId="{574E8F29-2B11-45D0-9A28-96EC076877A1}" srcId="{BFA73014-87CB-4A6D-AF04-F053E8A8E71A}" destId="{E25CB5A6-1E76-472E-B748-7BFED90689F0}" srcOrd="3" destOrd="0" parTransId="{DBE75D90-E507-4687-BF5D-B72125E90350}" sibTransId="{80526E16-F99B-4F51-A519-F2BA5B891A83}"/>
    <dgm:cxn modelId="{5FB4D96A-F28A-4D22-A122-C74BAB27ABBC}" type="presOf" srcId="{79075A06-D125-4C1E-ABD0-9263B8B40FFB}" destId="{9CC40464-2B87-4FC4-91BB-BE6C80D20CAF}" srcOrd="0" destOrd="0" presId="urn:microsoft.com/office/officeart/2005/8/layout/pyramid1"/>
    <dgm:cxn modelId="{F75AE726-0114-4CD8-9F6E-A26C668BF09B}" type="presOf" srcId="{BFA73014-87CB-4A6D-AF04-F053E8A8E71A}" destId="{1FB50A57-77D3-4504-90FC-E5923C35BAA7}" srcOrd="0" destOrd="0" presId="urn:microsoft.com/office/officeart/2005/8/layout/pyramid1"/>
    <dgm:cxn modelId="{F3EAFF7C-2F55-46FC-8ED4-FF93B36C5886}" type="presOf" srcId="{E27A2C3B-14A7-498C-948F-53B196E40D49}" destId="{583CBB69-3F8D-4981-B5AD-11DA6255CFC6}" srcOrd="0" destOrd="0" presId="urn:microsoft.com/office/officeart/2005/8/layout/pyramid1"/>
    <dgm:cxn modelId="{E67ED820-3A0D-443F-BCD5-7B203C8E5DEF}" srcId="{BFA73014-87CB-4A6D-AF04-F053E8A8E71A}" destId="{2BCF3BFB-16CE-4272-B9B2-FFDD57CE21FA}" srcOrd="1" destOrd="0" parTransId="{4B999C2D-57D4-4EE4-858E-6053A9B2623F}" sibTransId="{BBFDA99D-8DBA-43A7-A8C5-D86E2736FFCA}"/>
    <dgm:cxn modelId="{13B11BD7-06B8-4491-9EF8-B2AC2D64DDB3}" type="presOf" srcId="{E27A2C3B-14A7-498C-948F-53B196E40D49}" destId="{CC56CA40-3992-46F7-946C-EBB2BA9AEC00}" srcOrd="1" destOrd="0" presId="urn:microsoft.com/office/officeart/2005/8/layout/pyramid1"/>
    <dgm:cxn modelId="{874FDB1F-8A45-4A96-B80C-B7F41BE60702}" type="presOf" srcId="{2BCF3BFB-16CE-4272-B9B2-FFDD57CE21FA}" destId="{FA579718-D401-4314-8A16-4252192ADBF3}" srcOrd="0" destOrd="0" presId="urn:microsoft.com/office/officeart/2005/8/layout/pyramid1"/>
    <dgm:cxn modelId="{AFD82AB6-3131-460C-BF81-B3759DC57B74}" srcId="{BFA73014-87CB-4A6D-AF04-F053E8A8E71A}" destId="{79075A06-D125-4C1E-ABD0-9263B8B40FFB}" srcOrd="4" destOrd="0" parTransId="{026CBFB1-346D-4530-9F8C-BAB740BCED83}" sibTransId="{032B0F9F-4FCF-4E36-8567-A2A9AD3A3B06}"/>
    <dgm:cxn modelId="{6E06457E-C4C0-45F8-90A8-CE61CE372721}" type="presOf" srcId="{79075A06-D125-4C1E-ABD0-9263B8B40FFB}" destId="{5EE6D5C7-996E-431E-9B17-DD73547342C1}" srcOrd="1" destOrd="0" presId="urn:microsoft.com/office/officeart/2005/8/layout/pyramid1"/>
    <dgm:cxn modelId="{8F9A6D09-0E69-4F33-B408-780D24871048}" srcId="{BFA73014-87CB-4A6D-AF04-F053E8A8E71A}" destId="{E27A2C3B-14A7-498C-948F-53B196E40D49}" srcOrd="0" destOrd="0" parTransId="{A373465E-7E4C-43E5-8C84-F9E82790DC52}" sibTransId="{1A7729E3-328F-4DBF-BE13-992F9F65FE1B}"/>
    <dgm:cxn modelId="{B92EF01C-A0F1-46F8-9AC5-663806C0AA10}" type="presParOf" srcId="{1FB50A57-77D3-4504-90FC-E5923C35BAA7}" destId="{93D64D28-3598-42B9-8AF5-C741C67931E3}" srcOrd="0" destOrd="0" presId="urn:microsoft.com/office/officeart/2005/8/layout/pyramid1"/>
    <dgm:cxn modelId="{8DE712C6-8472-4776-8B11-C297B8250952}" type="presParOf" srcId="{93D64D28-3598-42B9-8AF5-C741C67931E3}" destId="{583CBB69-3F8D-4981-B5AD-11DA6255CFC6}" srcOrd="0" destOrd="0" presId="urn:microsoft.com/office/officeart/2005/8/layout/pyramid1"/>
    <dgm:cxn modelId="{48CEFCF7-5561-43A8-A142-302A4297CA15}" type="presParOf" srcId="{93D64D28-3598-42B9-8AF5-C741C67931E3}" destId="{CC56CA40-3992-46F7-946C-EBB2BA9AEC00}" srcOrd="1" destOrd="0" presId="urn:microsoft.com/office/officeart/2005/8/layout/pyramid1"/>
    <dgm:cxn modelId="{F6C85F49-B05F-4F7D-9BE9-3168033B446D}" type="presParOf" srcId="{1FB50A57-77D3-4504-90FC-E5923C35BAA7}" destId="{CA2DCDEB-4481-458E-A882-1D320ADE6582}" srcOrd="1" destOrd="0" presId="urn:microsoft.com/office/officeart/2005/8/layout/pyramid1"/>
    <dgm:cxn modelId="{1D026F7F-0CA6-4128-BDCA-AB22E845464C}" type="presParOf" srcId="{CA2DCDEB-4481-458E-A882-1D320ADE6582}" destId="{FA579718-D401-4314-8A16-4252192ADBF3}" srcOrd="0" destOrd="0" presId="urn:microsoft.com/office/officeart/2005/8/layout/pyramid1"/>
    <dgm:cxn modelId="{D9A30782-100D-4FC4-8CB4-AD4994138459}" type="presParOf" srcId="{CA2DCDEB-4481-458E-A882-1D320ADE6582}" destId="{57CD125B-8277-4DC8-A8FF-6FA5662F75E2}" srcOrd="1" destOrd="0" presId="urn:microsoft.com/office/officeart/2005/8/layout/pyramid1"/>
    <dgm:cxn modelId="{3D4374BD-F00D-4BA6-B91D-C2AA27153BBD}" type="presParOf" srcId="{1FB50A57-77D3-4504-90FC-E5923C35BAA7}" destId="{8F02FD47-9065-40B3-A1FD-58F8FA583A8D}" srcOrd="2" destOrd="0" presId="urn:microsoft.com/office/officeart/2005/8/layout/pyramid1"/>
    <dgm:cxn modelId="{EF34BBED-050A-4134-B7D2-9DB8488DADE5}" type="presParOf" srcId="{8F02FD47-9065-40B3-A1FD-58F8FA583A8D}" destId="{A751F51E-D35F-4975-91B2-7D964B8A004D}" srcOrd="0" destOrd="0" presId="urn:microsoft.com/office/officeart/2005/8/layout/pyramid1"/>
    <dgm:cxn modelId="{050397E6-5715-48A1-90B7-250DA1FB68C3}" type="presParOf" srcId="{8F02FD47-9065-40B3-A1FD-58F8FA583A8D}" destId="{AF822B4E-9221-4BA1-8DC9-4A59FFD4AE35}" srcOrd="1" destOrd="0" presId="urn:microsoft.com/office/officeart/2005/8/layout/pyramid1"/>
    <dgm:cxn modelId="{C567A5BE-CB89-45B8-824D-F144F3D81C2D}" type="presParOf" srcId="{1FB50A57-77D3-4504-90FC-E5923C35BAA7}" destId="{D9EF644F-6C40-429A-B64E-184C8F701EF1}" srcOrd="3" destOrd="0" presId="urn:microsoft.com/office/officeart/2005/8/layout/pyramid1"/>
    <dgm:cxn modelId="{C80AEC3C-2D91-412B-91F3-519311AA42AD}" type="presParOf" srcId="{D9EF644F-6C40-429A-B64E-184C8F701EF1}" destId="{F301ED73-5409-42BD-9E5C-C16F676DF258}" srcOrd="0" destOrd="0" presId="urn:microsoft.com/office/officeart/2005/8/layout/pyramid1"/>
    <dgm:cxn modelId="{721BA804-76D9-4CC3-9669-296D8FE82851}" type="presParOf" srcId="{D9EF644F-6C40-429A-B64E-184C8F701EF1}" destId="{B304719B-3AB3-40F2-8691-A95F45DCE7C7}" srcOrd="1" destOrd="0" presId="urn:microsoft.com/office/officeart/2005/8/layout/pyramid1"/>
    <dgm:cxn modelId="{7D155C18-7B44-4DBE-A3B1-740FBD610955}" type="presParOf" srcId="{1FB50A57-77D3-4504-90FC-E5923C35BAA7}" destId="{46174498-EEB5-4AF0-87DA-E70D69BBE694}" srcOrd="4" destOrd="0" presId="urn:microsoft.com/office/officeart/2005/8/layout/pyramid1"/>
    <dgm:cxn modelId="{102EE5EA-6718-48FD-AE9C-03EEED795AB6}" type="presParOf" srcId="{46174498-EEB5-4AF0-87DA-E70D69BBE694}" destId="{9CC40464-2B87-4FC4-91BB-BE6C80D20CAF}" srcOrd="0" destOrd="0" presId="urn:microsoft.com/office/officeart/2005/8/layout/pyramid1"/>
    <dgm:cxn modelId="{4AB71549-BB98-4F4B-9F9C-BFFE4DFD1B66}" type="presParOf" srcId="{46174498-EEB5-4AF0-87DA-E70D69BBE694}" destId="{5EE6D5C7-996E-431E-9B17-DD73547342C1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A3EB3-28CF-4F4D-86A8-5239FCD34FCC}">
      <dsp:nvSpPr>
        <dsp:cNvPr id="0" name=""/>
        <dsp:cNvSpPr/>
      </dsp:nvSpPr>
      <dsp:spPr>
        <a:xfrm>
          <a:off x="2860339" y="11909"/>
          <a:ext cx="1162848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0" i="0" kern="1200" baseline="0" dirty="0" err="1" smtClean="0">
              <a:effectLst/>
            </a:rPr>
            <a:t>Gwerthuso</a:t>
          </a:r>
          <a:r>
            <a:rPr lang="en-GB" sz="1700" b="0" i="0" kern="1200" baseline="0" dirty="0" smtClean="0">
              <a:effectLst/>
            </a:rPr>
            <a:t>/ </a:t>
          </a:r>
          <a:r>
            <a:rPr lang="en-GB" sz="1700" b="0" i="1" kern="1200" baseline="0" dirty="0" smtClean="0">
              <a:effectLst/>
            </a:rPr>
            <a:t>Evaluation</a:t>
          </a:r>
          <a:endParaRPr lang="en-GB" sz="1700" b="0" i="1" kern="1200" baseline="0" dirty="0">
            <a:effectLst/>
          </a:endParaRPr>
        </a:p>
      </dsp:txBody>
      <dsp:txXfrm>
        <a:off x="2860339" y="11909"/>
        <a:ext cx="1162848" cy="916787"/>
      </dsp:txXfrm>
    </dsp:sp>
    <dsp:sp modelId="{5DD92F99-7FCD-4239-9B0E-BD64E7AB2C33}">
      <dsp:nvSpPr>
        <dsp:cNvPr id="0" name=""/>
        <dsp:cNvSpPr/>
      </dsp:nvSpPr>
      <dsp:spPr>
        <a:xfrm>
          <a:off x="2312230" y="894656"/>
          <a:ext cx="2325696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1720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0"/>
                <a:satOff val="0"/>
                <a:lumOff val="1720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0"/>
                <a:satOff val="0"/>
                <a:lumOff val="1720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Syntheseiddio</a:t>
          </a:r>
          <a:r>
            <a:rPr lang="en-GB" sz="1700" kern="1200" dirty="0" smtClean="0"/>
            <a:t> /</a:t>
          </a:r>
          <a:r>
            <a:rPr lang="en-GB" sz="1700" i="1" kern="1200" dirty="0" smtClean="0"/>
            <a:t>Synthesis</a:t>
          </a:r>
          <a:endParaRPr lang="en-GB" sz="1700" i="1" kern="1200" dirty="0"/>
        </a:p>
      </dsp:txBody>
      <dsp:txXfrm>
        <a:off x="2719227" y="894656"/>
        <a:ext cx="1511702" cy="916787"/>
      </dsp:txXfrm>
    </dsp:sp>
    <dsp:sp modelId="{8FF063F2-214A-423E-A9BA-3038AA4C3D89}">
      <dsp:nvSpPr>
        <dsp:cNvPr id="0" name=""/>
        <dsp:cNvSpPr/>
      </dsp:nvSpPr>
      <dsp:spPr>
        <a:xfrm>
          <a:off x="1744272" y="1782996"/>
          <a:ext cx="3488545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34401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0"/>
                <a:satOff val="0"/>
                <a:lumOff val="34401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0"/>
                <a:satOff val="0"/>
                <a:lumOff val="3440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Dadansoddi</a:t>
          </a:r>
          <a:r>
            <a:rPr lang="en-GB" sz="1700" kern="1200" dirty="0" smtClean="0"/>
            <a:t> / </a:t>
          </a:r>
          <a:r>
            <a:rPr lang="en-GB" sz="1700" i="1" kern="1200" dirty="0" smtClean="0"/>
            <a:t>Analysis</a:t>
          </a:r>
          <a:endParaRPr lang="en-GB" sz="1700" i="1" kern="1200" dirty="0"/>
        </a:p>
      </dsp:txBody>
      <dsp:txXfrm>
        <a:off x="2354767" y="1782996"/>
        <a:ext cx="2267554" cy="916787"/>
      </dsp:txXfrm>
    </dsp:sp>
    <dsp:sp modelId="{84891478-CEAC-4347-BF8A-DFC916DB3676}">
      <dsp:nvSpPr>
        <dsp:cNvPr id="0" name=""/>
        <dsp:cNvSpPr/>
      </dsp:nvSpPr>
      <dsp:spPr>
        <a:xfrm>
          <a:off x="1135916" y="2742460"/>
          <a:ext cx="4651393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51601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0"/>
                <a:satOff val="0"/>
                <a:lumOff val="51601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0"/>
                <a:satOff val="0"/>
                <a:lumOff val="5160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Cymhwyso</a:t>
          </a:r>
          <a:r>
            <a:rPr lang="en-GB" sz="1700" kern="1200" dirty="0" smtClean="0"/>
            <a:t> / </a:t>
          </a:r>
          <a:r>
            <a:rPr lang="en-GB" sz="1700" i="1" kern="1200" dirty="0" smtClean="0"/>
            <a:t>Application</a:t>
          </a:r>
          <a:endParaRPr lang="en-GB" sz="1700" i="1" kern="1200" dirty="0"/>
        </a:p>
      </dsp:txBody>
      <dsp:txXfrm>
        <a:off x="1949910" y="2742460"/>
        <a:ext cx="3023405" cy="916787"/>
      </dsp:txXfrm>
    </dsp:sp>
    <dsp:sp modelId="{B411A9AD-7AF5-4CAE-95FD-036DA241F82F}">
      <dsp:nvSpPr>
        <dsp:cNvPr id="0" name=""/>
        <dsp:cNvSpPr/>
      </dsp:nvSpPr>
      <dsp:spPr>
        <a:xfrm>
          <a:off x="581424" y="3667150"/>
          <a:ext cx="5814241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34401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0"/>
                <a:satOff val="0"/>
                <a:lumOff val="34401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0"/>
                <a:satOff val="0"/>
                <a:lumOff val="3440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Dealltwriaeth</a:t>
          </a:r>
          <a:r>
            <a:rPr lang="en-GB" sz="1700" kern="1200" dirty="0" smtClean="0"/>
            <a:t> / </a:t>
          </a:r>
          <a:r>
            <a:rPr lang="en-GB" sz="1700" i="1" kern="1200" dirty="0" smtClean="0"/>
            <a:t>Comprehension</a:t>
          </a:r>
          <a:endParaRPr lang="en-GB" sz="1700" i="1" kern="1200" dirty="0"/>
        </a:p>
      </dsp:txBody>
      <dsp:txXfrm>
        <a:off x="1598916" y="3667150"/>
        <a:ext cx="3779257" cy="916787"/>
      </dsp:txXfrm>
    </dsp:sp>
    <dsp:sp modelId="{4B1A9338-760F-4412-A040-B9DB3179E645}">
      <dsp:nvSpPr>
        <dsp:cNvPr id="0" name=""/>
        <dsp:cNvSpPr/>
      </dsp:nvSpPr>
      <dsp:spPr>
        <a:xfrm>
          <a:off x="0" y="4583938"/>
          <a:ext cx="6977090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1720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0"/>
                <a:satOff val="0"/>
                <a:lumOff val="1720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0"/>
                <a:satOff val="0"/>
                <a:lumOff val="1720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Gwybodaeth</a:t>
          </a:r>
          <a:r>
            <a:rPr lang="en-GB" sz="1700" kern="1200" dirty="0" smtClean="0"/>
            <a:t> / </a:t>
          </a:r>
          <a:r>
            <a:rPr lang="en-GB" sz="1700" i="1" kern="1200" dirty="0" smtClean="0"/>
            <a:t>Knowledge</a:t>
          </a:r>
          <a:endParaRPr lang="en-GB" sz="1700" i="1" kern="1200" dirty="0"/>
        </a:p>
      </dsp:txBody>
      <dsp:txXfrm>
        <a:off x="1220990" y="4583938"/>
        <a:ext cx="4535108" cy="9167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02EB80-EDFD-469B-9F7F-955E17CAB618}">
      <dsp:nvSpPr>
        <dsp:cNvPr id="0" name=""/>
        <dsp:cNvSpPr/>
      </dsp:nvSpPr>
      <dsp:spPr>
        <a:xfrm>
          <a:off x="2664296" y="0"/>
          <a:ext cx="1535830" cy="1243061"/>
        </a:xfrm>
        <a:prstGeom prst="trapezoid">
          <a:avLst>
            <a:gd name="adj" fmla="val 59315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i="1" kern="1200" dirty="0"/>
        </a:p>
      </dsp:txBody>
      <dsp:txXfrm>
        <a:off x="2664296" y="0"/>
        <a:ext cx="1535830" cy="1243061"/>
      </dsp:txXfrm>
    </dsp:sp>
    <dsp:sp modelId="{30801FEF-319D-4605-AA63-256DECEF425A}">
      <dsp:nvSpPr>
        <dsp:cNvPr id="0" name=""/>
        <dsp:cNvSpPr/>
      </dsp:nvSpPr>
      <dsp:spPr>
        <a:xfrm>
          <a:off x="2021171" y="1243061"/>
          <a:ext cx="2822080" cy="1135848"/>
        </a:xfrm>
        <a:prstGeom prst="trapezoid">
          <a:avLst>
            <a:gd name="adj" fmla="val 59315"/>
          </a:avLst>
        </a:prstGeom>
        <a:solidFill>
          <a:schemeClr val="accent3">
            <a:shade val="50000"/>
            <a:hueOff val="107022"/>
            <a:satOff val="-1708"/>
            <a:lumOff val="164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Trefnu</a:t>
          </a:r>
          <a:r>
            <a:rPr lang="en-GB" sz="1800" kern="1200" dirty="0" smtClean="0"/>
            <a:t> a </a:t>
          </a:r>
          <a:r>
            <a:rPr lang="en-GB" sz="1800" kern="1200" dirty="0" err="1" smtClean="0"/>
            <a:t>Chysyniadu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Organising and Conceptualising</a:t>
          </a:r>
          <a:endParaRPr lang="en-GB" sz="1800" i="1" kern="1200" dirty="0"/>
        </a:p>
      </dsp:txBody>
      <dsp:txXfrm>
        <a:off x="2515035" y="1243061"/>
        <a:ext cx="1834352" cy="1135848"/>
      </dsp:txXfrm>
    </dsp:sp>
    <dsp:sp modelId="{CDB23BB6-7426-481B-8BCE-6531671F0801}">
      <dsp:nvSpPr>
        <dsp:cNvPr id="0" name=""/>
        <dsp:cNvSpPr/>
      </dsp:nvSpPr>
      <dsp:spPr>
        <a:xfrm>
          <a:off x="1347447" y="2378910"/>
          <a:ext cx="4169528" cy="1135848"/>
        </a:xfrm>
        <a:prstGeom prst="trapezoid">
          <a:avLst>
            <a:gd name="adj" fmla="val 59315"/>
          </a:avLst>
        </a:prstGeom>
        <a:solidFill>
          <a:schemeClr val="accent3">
            <a:shade val="50000"/>
            <a:hueOff val="214044"/>
            <a:satOff val="-3415"/>
            <a:lumOff val="328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Gwerthfawrogi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Valuing</a:t>
          </a:r>
          <a:endParaRPr lang="en-GB" sz="1800" i="1" kern="1200" dirty="0"/>
        </a:p>
      </dsp:txBody>
      <dsp:txXfrm>
        <a:off x="2077115" y="2378910"/>
        <a:ext cx="2710193" cy="1135848"/>
      </dsp:txXfrm>
    </dsp:sp>
    <dsp:sp modelId="{2A37A8DA-0417-4572-9EA8-93CFAB290432}">
      <dsp:nvSpPr>
        <dsp:cNvPr id="0" name=""/>
        <dsp:cNvSpPr/>
      </dsp:nvSpPr>
      <dsp:spPr>
        <a:xfrm>
          <a:off x="652152" y="3576890"/>
          <a:ext cx="5516976" cy="1135848"/>
        </a:xfrm>
        <a:prstGeom prst="trapezoid">
          <a:avLst>
            <a:gd name="adj" fmla="val 59315"/>
          </a:avLst>
        </a:prstGeom>
        <a:solidFill>
          <a:schemeClr val="accent3">
            <a:shade val="50000"/>
            <a:hueOff val="214044"/>
            <a:satOff val="-3415"/>
            <a:lumOff val="328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Ymateb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Responding</a:t>
          </a:r>
          <a:endParaRPr lang="en-GB" sz="1800" i="1" kern="1200" dirty="0"/>
        </a:p>
      </dsp:txBody>
      <dsp:txXfrm>
        <a:off x="1617623" y="3576890"/>
        <a:ext cx="3586034" cy="1135848"/>
      </dsp:txXfrm>
    </dsp:sp>
    <dsp:sp modelId="{FB4A459D-C366-498B-AFEA-002CD1EA1174}">
      <dsp:nvSpPr>
        <dsp:cNvPr id="0" name=""/>
        <dsp:cNvSpPr/>
      </dsp:nvSpPr>
      <dsp:spPr>
        <a:xfrm>
          <a:off x="0" y="4650608"/>
          <a:ext cx="6864424" cy="1135848"/>
        </a:xfrm>
        <a:prstGeom prst="trapezoid">
          <a:avLst>
            <a:gd name="adj" fmla="val 59315"/>
          </a:avLst>
        </a:prstGeom>
        <a:solidFill>
          <a:schemeClr val="accent3">
            <a:shade val="50000"/>
            <a:hueOff val="107022"/>
            <a:satOff val="-1708"/>
            <a:lumOff val="164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Derbyn</a:t>
          </a:r>
          <a:r>
            <a:rPr lang="en-GB" sz="1800" kern="1200" dirty="0" smtClean="0"/>
            <a:t> /</a:t>
          </a:r>
          <a:r>
            <a:rPr lang="en-GB" sz="1800" i="1" kern="1200" dirty="0" smtClean="0"/>
            <a:t>Receiving</a:t>
          </a:r>
          <a:endParaRPr lang="en-GB" sz="1800" i="1" kern="1200" dirty="0"/>
        </a:p>
      </dsp:txBody>
      <dsp:txXfrm>
        <a:off x="1201274" y="4650608"/>
        <a:ext cx="4461875" cy="11358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3CBB69-3F8D-4981-B5AD-11DA6255CFC6}">
      <dsp:nvSpPr>
        <dsp:cNvPr id="0" name=""/>
        <dsp:cNvSpPr/>
      </dsp:nvSpPr>
      <dsp:spPr>
        <a:xfrm>
          <a:off x="2793910" y="0"/>
          <a:ext cx="1396955" cy="1179466"/>
        </a:xfrm>
        <a:prstGeom prst="trapezoid">
          <a:avLst>
            <a:gd name="adj" fmla="val 59220"/>
          </a:avLst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Cynefino</a:t>
          </a:r>
          <a:r>
            <a:rPr lang="en-GB" sz="1700" kern="1200" dirty="0" smtClean="0"/>
            <a:t> / </a:t>
          </a:r>
          <a:r>
            <a:rPr lang="en-GB" sz="1700" i="1" kern="1200" dirty="0" smtClean="0"/>
            <a:t>Naturalisation</a:t>
          </a:r>
          <a:endParaRPr lang="en-GB" sz="1700" i="1" kern="1200" dirty="0"/>
        </a:p>
      </dsp:txBody>
      <dsp:txXfrm>
        <a:off x="2793910" y="0"/>
        <a:ext cx="1396955" cy="1179466"/>
      </dsp:txXfrm>
    </dsp:sp>
    <dsp:sp modelId="{FA579718-D401-4314-8A16-4252192ADBF3}">
      <dsp:nvSpPr>
        <dsp:cNvPr id="0" name=""/>
        <dsp:cNvSpPr/>
      </dsp:nvSpPr>
      <dsp:spPr>
        <a:xfrm>
          <a:off x="2095432" y="1179466"/>
          <a:ext cx="2793910" cy="1179466"/>
        </a:xfrm>
        <a:prstGeom prst="trapezoid">
          <a:avLst>
            <a:gd name="adj" fmla="val 59220"/>
          </a:avLst>
        </a:prstGeom>
        <a:solidFill>
          <a:schemeClr val="accent4">
            <a:alpha val="90000"/>
            <a:hueOff val="0"/>
            <a:satOff val="0"/>
            <a:lumOff val="0"/>
            <a:alphaOff val="-1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Rhuglder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Articulation</a:t>
          </a:r>
          <a:endParaRPr lang="en-GB" sz="1800" i="1" kern="1200" dirty="0"/>
        </a:p>
      </dsp:txBody>
      <dsp:txXfrm>
        <a:off x="2584367" y="1179466"/>
        <a:ext cx="1816041" cy="1179466"/>
      </dsp:txXfrm>
    </dsp:sp>
    <dsp:sp modelId="{A751F51E-D35F-4975-91B2-7D964B8A004D}">
      <dsp:nvSpPr>
        <dsp:cNvPr id="0" name=""/>
        <dsp:cNvSpPr/>
      </dsp:nvSpPr>
      <dsp:spPr>
        <a:xfrm>
          <a:off x="1429685" y="2328986"/>
          <a:ext cx="4190865" cy="1179466"/>
        </a:xfrm>
        <a:prstGeom prst="trapezoid">
          <a:avLst>
            <a:gd name="adj" fmla="val 59220"/>
          </a:avLst>
        </a:prstGeom>
        <a:solidFill>
          <a:schemeClr val="accent4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Manylrwydd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Precision</a:t>
          </a:r>
          <a:endParaRPr lang="en-GB" sz="1800" i="1" kern="1200" dirty="0"/>
        </a:p>
      </dsp:txBody>
      <dsp:txXfrm>
        <a:off x="2163087" y="2328986"/>
        <a:ext cx="2724062" cy="1179466"/>
      </dsp:txXfrm>
    </dsp:sp>
    <dsp:sp modelId="{F301ED73-5409-42BD-9E5C-C16F676DF258}">
      <dsp:nvSpPr>
        <dsp:cNvPr id="0" name=""/>
        <dsp:cNvSpPr/>
      </dsp:nvSpPr>
      <dsp:spPr>
        <a:xfrm>
          <a:off x="698477" y="3538399"/>
          <a:ext cx="5587820" cy="1179466"/>
        </a:xfrm>
        <a:prstGeom prst="trapezoid">
          <a:avLst>
            <a:gd name="adj" fmla="val 59220"/>
          </a:avLst>
        </a:prstGeom>
        <a:solidFill>
          <a:schemeClr val="accent4">
            <a:alpha val="90000"/>
            <a:hueOff val="0"/>
            <a:satOff val="0"/>
            <a:lumOff val="0"/>
            <a:alphaOff val="-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Triniaeth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Manipulation</a:t>
          </a:r>
          <a:endParaRPr lang="en-GB" sz="1800" i="1" kern="1200" dirty="0"/>
        </a:p>
      </dsp:txBody>
      <dsp:txXfrm>
        <a:off x="1676346" y="3538399"/>
        <a:ext cx="3632083" cy="1179466"/>
      </dsp:txXfrm>
    </dsp:sp>
    <dsp:sp modelId="{9CC40464-2B87-4FC4-91BB-BE6C80D20CAF}">
      <dsp:nvSpPr>
        <dsp:cNvPr id="0" name=""/>
        <dsp:cNvSpPr/>
      </dsp:nvSpPr>
      <dsp:spPr>
        <a:xfrm>
          <a:off x="0" y="4717865"/>
          <a:ext cx="6984776" cy="1179466"/>
        </a:xfrm>
        <a:prstGeom prst="trapezoid">
          <a:avLst>
            <a:gd name="adj" fmla="val 59220"/>
          </a:avLst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Dynwarediad</a:t>
          </a:r>
          <a:r>
            <a:rPr lang="en-GB" sz="1800" kern="1200" dirty="0" smtClean="0"/>
            <a:t> / </a:t>
          </a:r>
          <a:r>
            <a:rPr lang="en-GB" sz="1800" kern="1200" dirty="0" err="1" smtClean="0"/>
            <a:t>Efelychiad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Imitation</a:t>
          </a:r>
          <a:endParaRPr lang="en-GB" sz="1800" i="1" kern="1200" dirty="0"/>
        </a:p>
      </dsp:txBody>
      <dsp:txXfrm>
        <a:off x="1222335" y="4717865"/>
        <a:ext cx="4540104" cy="11794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669A70D-2F03-4510-B2A7-C5CDD9931B3F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60CF702-4BF3-4927-8BA5-140B9345AF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443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E7F77BF-DE8F-4DAF-BDEC-224C02460E65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32AB592-EBCC-4A3B-A412-AEF5CB6C9C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847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8A0D49-5686-488A-AA9E-845112792625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3B2D931-69B1-4C5D-9750-AE9DFC85BC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091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5353C00-6FCF-4724-A9E1-11D231FED797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1FB6215-1281-4736-912A-C974F71E1A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38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EE10D97-558B-44B4-A015-18114BCA2145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01D49F-4B7B-4AC1-9335-1FC556C8F9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501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764C579-570E-4CA0-B2A6-FCEF2F4FF55E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184E796-1300-4CEE-B972-B5042A49D5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001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C8EEB32-0FBC-4198-8C44-8B3E62BD3076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EE8700F-90EE-4E7B-BF2F-DB2B394BA2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624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5BD197E-08B3-46B9-B829-D91146F97173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751E111-DBBC-47B0-90E2-09F68F5B31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53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85F2568-986E-4F47-BED2-0B0C87682F3F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5E4EB86-410A-47A8-9602-DCEB3B1234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88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AEB148E-BAF8-4FAC-BEA7-CD3C77C4E345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CAC821C-BFFA-46BE-A9E8-DB7B9508CC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099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912AECA-F3B3-4F38-8876-A1CC2D32D18D}" type="datetimeFigureOut">
              <a:rPr lang="en-GB"/>
              <a:pPr>
                <a:defRPr/>
              </a:pPr>
              <a:t>26/06/2016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4B18320-75D9-477E-BADF-DD5B3DE58A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871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fld id="{FF856498-45BD-4626-B403-273C73A12D87}" type="datetimeFigureOut">
              <a:rPr lang="en-GB"/>
              <a:pPr>
                <a:defRPr/>
              </a:pPr>
              <a:t>26/06/2016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fld id="{9AC1D372-E8BD-4803-8F53-BBE5BEE0AD6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707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kfinity.org/thread/3591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cy-GB" altLang="en-US" sz="2400">
              <a:solidFill>
                <a:prstClr val="black"/>
              </a:solidFill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20483" name="Text Box 4"/>
          <p:cNvSpPr txBox="1">
            <a:spLocks noChangeArrowheads="1"/>
          </p:cNvSpPr>
          <p:nvPr/>
        </p:nvSpPr>
        <p:spPr bwMode="auto">
          <a:xfrm>
            <a:off x="611188" y="908050"/>
            <a:ext cx="3886200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2800" b="1" dirty="0" smtClean="0">
                <a:solidFill>
                  <a:srgbClr val="1106EC"/>
                </a:solidFill>
              </a:rPr>
              <a:t>Nod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2800" b="1" dirty="0" smtClean="0">
              <a:solidFill>
                <a:srgbClr val="1106EC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2800" dirty="0" err="1" smtClean="0">
                <a:solidFill>
                  <a:prstClr val="black"/>
                </a:solidFill>
              </a:rPr>
              <a:t>Cyflwyniad</a:t>
            </a:r>
            <a:r>
              <a:rPr lang="en-GB" altLang="en-US" sz="2800" dirty="0" smtClean="0">
                <a:solidFill>
                  <a:prstClr val="black"/>
                </a:solidFill>
              </a:rPr>
              <a:t> </a:t>
            </a:r>
            <a:r>
              <a:rPr lang="en-GB" altLang="en-US" sz="2800" dirty="0" err="1" smtClean="0">
                <a:solidFill>
                  <a:prstClr val="black"/>
                </a:solidFill>
              </a:rPr>
              <a:t>i</a:t>
            </a:r>
            <a:r>
              <a:rPr lang="en-GB" altLang="en-US" sz="2800" dirty="0" smtClean="0">
                <a:solidFill>
                  <a:prstClr val="black"/>
                </a:solidFill>
              </a:rPr>
              <a:t> </a:t>
            </a:r>
            <a:r>
              <a:rPr lang="en-GB" altLang="en-US" sz="2800" dirty="0" err="1" smtClean="0">
                <a:solidFill>
                  <a:prstClr val="black"/>
                </a:solidFill>
              </a:rPr>
              <a:t>ddeilliannau</a:t>
            </a:r>
            <a:r>
              <a:rPr lang="en-GB" altLang="en-US" sz="2800" dirty="0" smtClean="0">
                <a:solidFill>
                  <a:prstClr val="black"/>
                </a:solidFill>
              </a:rPr>
              <a:t> </a:t>
            </a:r>
            <a:r>
              <a:rPr lang="en-GB" altLang="en-US" sz="2800" dirty="0" err="1" smtClean="0">
                <a:solidFill>
                  <a:prstClr val="black"/>
                </a:solidFill>
              </a:rPr>
              <a:t>dysgu</a:t>
            </a:r>
            <a:endParaRPr lang="en-GB" altLang="en-US" sz="2800" dirty="0" smtClean="0">
              <a:solidFill>
                <a:prstClr val="black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2800" dirty="0" smtClean="0">
              <a:solidFill>
                <a:prstClr val="black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2800" b="1" dirty="0" err="1" smtClean="0">
                <a:solidFill>
                  <a:srgbClr val="1106EC"/>
                </a:solidFill>
              </a:rPr>
              <a:t>Amcanion</a:t>
            </a:r>
            <a:r>
              <a:rPr lang="en-GB" altLang="en-US" sz="2800" dirty="0" smtClean="0">
                <a:solidFill>
                  <a:prstClr val="black"/>
                </a:solidFill>
              </a:rPr>
              <a:t>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2800" dirty="0" smtClean="0">
              <a:solidFill>
                <a:prstClr val="black"/>
              </a:solidFill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altLang="en-US" sz="2800" dirty="0" smtClean="0">
                <a:solidFill>
                  <a:prstClr val="black"/>
                </a:solidFill>
              </a:rPr>
              <a:t>Adnabod deilliannau addas ar y lefel cywir</a:t>
            </a:r>
          </a:p>
        </p:txBody>
      </p:sp>
      <p:sp>
        <p:nvSpPr>
          <p:cNvPr id="20484" name="Text Box 5"/>
          <p:cNvSpPr txBox="1">
            <a:spLocks noChangeArrowheads="1"/>
          </p:cNvSpPr>
          <p:nvPr/>
        </p:nvSpPr>
        <p:spPr bwMode="auto">
          <a:xfrm>
            <a:off x="4497388" y="928688"/>
            <a:ext cx="4322762" cy="440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2800" b="1" i="1" dirty="0" smtClean="0">
                <a:solidFill>
                  <a:srgbClr val="1106EC"/>
                </a:solidFill>
              </a:rPr>
              <a:t>Aim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2800" b="1" i="1" dirty="0" smtClean="0">
              <a:solidFill>
                <a:srgbClr val="1106EC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2800" i="1" dirty="0" smtClean="0">
                <a:solidFill>
                  <a:prstClr val="black"/>
                </a:solidFill>
              </a:rPr>
              <a:t>Introduction to learning outcomes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2800" i="1" dirty="0" smtClean="0">
              <a:solidFill>
                <a:prstClr val="black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2800" b="1" i="1" dirty="0" smtClean="0">
                <a:solidFill>
                  <a:srgbClr val="1106EC"/>
                </a:solidFill>
              </a:rPr>
              <a:t>Objectives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2800" b="1" i="1" dirty="0" smtClean="0">
              <a:solidFill>
                <a:srgbClr val="1106EC"/>
              </a:solidFill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800" i="1" dirty="0" smtClean="0">
                <a:solidFill>
                  <a:prstClr val="black"/>
                </a:solidFill>
              </a:rPr>
              <a:t>Recognise appropriate outcomes at the correct level</a:t>
            </a:r>
          </a:p>
        </p:txBody>
      </p:sp>
    </p:spTree>
    <p:extLst>
      <p:ext uri="{BB962C8B-B14F-4D97-AF65-F5344CB8AC3E}">
        <p14:creationId xmlns:p14="http://schemas.microsoft.com/office/powerpoint/2010/main" val="80085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cy-GB" altLang="en-US" sz="2400">
              <a:solidFill>
                <a:prstClr val="black"/>
              </a:solidFill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67587" name="Text Box 4"/>
          <p:cNvSpPr txBox="1">
            <a:spLocks noChangeArrowheads="1"/>
          </p:cNvSpPr>
          <p:nvPr/>
        </p:nvSpPr>
        <p:spPr bwMode="auto">
          <a:xfrm>
            <a:off x="611188" y="908050"/>
            <a:ext cx="8281987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3000" b="1">
                <a:solidFill>
                  <a:srgbClr val="2142CD"/>
                </a:solidFill>
                <a:latin typeface="CHDNGJ+Arial,Bold"/>
                <a:cs typeface="Arial" pitchFamily="34" charset="0"/>
              </a:rPr>
              <a:t>Domains of Learning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30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Benjamin Bloom (1956)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30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Cognitive</a:t>
            </a:r>
            <a:r>
              <a:rPr lang="en-GB" altLang="en-US" sz="30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mental skills (</a:t>
            </a:r>
            <a:r>
              <a:rPr lang="en-GB" altLang="en-US" sz="3000" i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Knowledge</a:t>
            </a:r>
            <a:r>
              <a:rPr lang="en-GB" altLang="en-US" sz="30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30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Affective</a:t>
            </a:r>
            <a:r>
              <a:rPr lang="en-GB" altLang="en-US" sz="30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growth in feelings or emotional areas (</a:t>
            </a:r>
            <a:r>
              <a:rPr lang="en-GB" altLang="en-US" sz="3000" i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Attitude or self</a:t>
            </a:r>
            <a:r>
              <a:rPr lang="en-GB" altLang="en-US" sz="30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30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Psychomotor</a:t>
            </a:r>
            <a:r>
              <a:rPr lang="en-GB" altLang="en-US" sz="30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manual or physical skills (</a:t>
            </a:r>
            <a:r>
              <a:rPr lang="en-GB" altLang="en-US" sz="3000" i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Skills</a:t>
            </a:r>
            <a:r>
              <a:rPr lang="en-GB" altLang="en-US" sz="30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3000" b="1">
                <a:solidFill>
                  <a:srgbClr val="000000"/>
                </a:solidFill>
                <a:latin typeface="CHDNGJ+Arial,Bold"/>
                <a:cs typeface="Arial" pitchFamily="34" charset="0"/>
              </a:rPr>
              <a:t>Robert M. Gagné (1970)</a:t>
            </a:r>
            <a:endParaRPr lang="en-GB" altLang="en-US" sz="3000" b="1" i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3000">
                <a:solidFill>
                  <a:srgbClr val="000000"/>
                </a:solidFill>
                <a:latin typeface="CHDOGG+Arial"/>
                <a:cs typeface="Arial" pitchFamily="34" charset="0"/>
              </a:rPr>
              <a:t>(1) motor skills, (2) verbal information, (3) intellectual skills, (4) cognitive strategies, and (5) attitudes. </a:t>
            </a:r>
            <a:endParaRPr lang="en-GB" altLang="en-US" sz="3000" b="1" i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 sz="240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 sz="240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1991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488843" y="173812"/>
          <a:ext cx="6977090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8611" name="TextBox 3"/>
          <p:cNvSpPr txBox="1">
            <a:spLocks noChangeArrowheads="1"/>
          </p:cNvSpPr>
          <p:nvPr/>
        </p:nvSpPr>
        <p:spPr bwMode="auto">
          <a:xfrm>
            <a:off x="214313" y="357188"/>
            <a:ext cx="33575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 PAU GWYBYDDOL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 b="1" i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COGNITIVE DOMAIN</a:t>
            </a:r>
          </a:p>
        </p:txBody>
      </p:sp>
      <p:sp>
        <p:nvSpPr>
          <p:cNvPr id="68612" name="TextBox 2"/>
          <p:cNvSpPr txBox="1">
            <a:spLocks noChangeArrowheads="1"/>
          </p:cNvSpPr>
          <p:nvPr/>
        </p:nvSpPr>
        <p:spPr bwMode="auto">
          <a:xfrm rot="-5400000">
            <a:off x="539751" y="1341437"/>
            <a:ext cx="25193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Higher order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thinking skills</a:t>
            </a:r>
          </a:p>
        </p:txBody>
      </p:sp>
      <p:sp>
        <p:nvSpPr>
          <p:cNvPr id="68613" name="TextBox 3"/>
          <p:cNvSpPr txBox="1">
            <a:spLocks noChangeArrowheads="1"/>
          </p:cNvSpPr>
          <p:nvPr/>
        </p:nvSpPr>
        <p:spPr bwMode="auto">
          <a:xfrm rot="-5400000">
            <a:off x="538956" y="4148932"/>
            <a:ext cx="15843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Lower level thinking skills</a:t>
            </a:r>
          </a:p>
        </p:txBody>
      </p:sp>
    </p:spTree>
    <p:extLst>
      <p:ext uri="{BB962C8B-B14F-4D97-AF65-F5344CB8AC3E}">
        <p14:creationId xmlns:p14="http://schemas.microsoft.com/office/powerpoint/2010/main" val="119415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33375"/>
            <a:ext cx="6858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113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475656" y="0"/>
          <a:ext cx="6864424" cy="5786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0659" name="TextBox 3"/>
          <p:cNvSpPr txBox="1">
            <a:spLocks noChangeArrowheads="1"/>
          </p:cNvSpPr>
          <p:nvPr/>
        </p:nvSpPr>
        <p:spPr bwMode="auto">
          <a:xfrm>
            <a:off x="357188" y="428625"/>
            <a:ext cx="30003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 b="1">
                <a:solidFill>
                  <a:srgbClr val="1106EC"/>
                </a:solidFill>
                <a:latin typeface="Arial" pitchFamily="34" charset="0"/>
                <a:cs typeface="Arial" pitchFamily="34" charset="0"/>
              </a:rPr>
              <a:t>Y PAU AFFEITHIOL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 b="1" i="1">
                <a:solidFill>
                  <a:srgbClr val="1106EC"/>
                </a:solidFill>
                <a:latin typeface="Arial" pitchFamily="34" charset="0"/>
                <a:cs typeface="Arial" pitchFamily="34" charset="0"/>
              </a:rPr>
              <a:t>AFFECTIVE DOMAIN</a:t>
            </a:r>
          </a:p>
        </p:txBody>
      </p:sp>
      <p:sp>
        <p:nvSpPr>
          <p:cNvPr id="70660" name="TextBox 2"/>
          <p:cNvSpPr txBox="1">
            <a:spLocks noChangeArrowheads="1"/>
          </p:cNvSpPr>
          <p:nvPr/>
        </p:nvSpPr>
        <p:spPr bwMode="auto">
          <a:xfrm>
            <a:off x="2855913" y="355600"/>
            <a:ext cx="4968875" cy="120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y-GB" altLang="en-US" sz="18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Nodweddu yn ôl gwerthoedd neu’r cysyniad o werthoedd / </a:t>
            </a:r>
            <a:r>
              <a:rPr lang="cy-GB" altLang="en-US" sz="1800" i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Characterising by value or value concept</a:t>
            </a:r>
            <a:endParaRPr lang="en-GB" altLang="en-US" sz="1800" i="1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2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115616" y="1"/>
          <a:ext cx="6984776" cy="5897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1683" name="TextBox 2"/>
          <p:cNvSpPr txBox="1">
            <a:spLocks noChangeArrowheads="1"/>
          </p:cNvSpPr>
          <p:nvPr/>
        </p:nvSpPr>
        <p:spPr bwMode="auto">
          <a:xfrm>
            <a:off x="214313" y="428625"/>
            <a:ext cx="32861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 b="1">
                <a:solidFill>
                  <a:srgbClr val="1106EC"/>
                </a:solidFill>
                <a:latin typeface="Arial" pitchFamily="34" charset="0"/>
                <a:cs typeface="Arial" pitchFamily="34" charset="0"/>
              </a:rPr>
              <a:t>Y PAU SEICOMODUROL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 b="1" i="1">
                <a:solidFill>
                  <a:srgbClr val="1106EC"/>
                </a:solidFill>
                <a:latin typeface="Arial" pitchFamily="34" charset="0"/>
                <a:cs typeface="Arial" pitchFamily="34" charset="0"/>
              </a:rPr>
              <a:t>PSYCHOMOTOR DOMAIN</a:t>
            </a:r>
          </a:p>
        </p:txBody>
      </p:sp>
    </p:spTree>
    <p:extLst>
      <p:ext uri="{BB962C8B-B14F-4D97-AF65-F5344CB8AC3E}">
        <p14:creationId xmlns:p14="http://schemas.microsoft.com/office/powerpoint/2010/main" val="2708725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Image result for bloom's taxonomy psychomotor doma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506413"/>
            <a:ext cx="6769100" cy="474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2547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 descr="http://juliaec.files.wordpress.com/2011/04/blooms_taxonom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404813"/>
            <a:ext cx="7143750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9656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 descr="http://blooms.pbworks.com/f/bloomwheel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563" y="28575"/>
            <a:ext cx="6643687" cy="664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55" name="TextBox 1"/>
          <p:cNvSpPr txBox="1">
            <a:spLocks noChangeArrowheads="1"/>
          </p:cNvSpPr>
          <p:nvPr/>
        </p:nvSpPr>
        <p:spPr bwMode="auto">
          <a:xfrm>
            <a:off x="6948488" y="5949950"/>
            <a:ext cx="1800225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3"/>
              </a:rPr>
              <a:t>https://www.thinkfinity.org/thread/3591</a:t>
            </a:r>
            <a:r>
              <a:rPr lang="en-GB" altLang="en-US" sz="18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155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</Words>
  <Application>Microsoft Office PowerPoint</Application>
  <PresentationFormat>On-screen Show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1</cp:revision>
  <dcterms:created xsi:type="dcterms:W3CDTF">2016-06-26T18:36:40Z</dcterms:created>
  <dcterms:modified xsi:type="dcterms:W3CDTF">2016-06-26T18:37:32Z</dcterms:modified>
</cp:coreProperties>
</file>