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7" d="100"/>
          <a:sy n="77" d="100"/>
        </p:scale>
        <p:origin x="114" y="4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F90CCC6-F459-4F08-B054-05EE4346CD8F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CD15787-6D06-4FF0-B426-29A41F7C5A3F}">
      <dgm:prSet/>
      <dgm:spPr/>
      <dgm:t>
        <a:bodyPr/>
        <a:lstStyle/>
        <a:p>
          <a:pPr algn="ctr"/>
          <a:r>
            <a:rPr lang="en-GB" dirty="0"/>
            <a:t>1500 words (excluding the title and reference list at the end)</a:t>
          </a:r>
          <a:endParaRPr lang="en-US" dirty="0"/>
        </a:p>
      </dgm:t>
    </dgm:pt>
    <dgm:pt modelId="{4C77D79F-B174-4CF6-841B-4BCF4AD9BB50}" type="parTrans" cxnId="{776C7395-FAC9-4A32-BEA2-5B03D1E89C7A}">
      <dgm:prSet/>
      <dgm:spPr/>
      <dgm:t>
        <a:bodyPr/>
        <a:lstStyle/>
        <a:p>
          <a:endParaRPr lang="en-US"/>
        </a:p>
      </dgm:t>
    </dgm:pt>
    <dgm:pt modelId="{A5081D42-5F62-4DCB-AB07-C32AB84575FF}" type="sibTrans" cxnId="{776C7395-FAC9-4A32-BEA2-5B03D1E89C7A}">
      <dgm:prSet/>
      <dgm:spPr/>
      <dgm:t>
        <a:bodyPr/>
        <a:lstStyle/>
        <a:p>
          <a:endParaRPr lang="en-US"/>
        </a:p>
      </dgm:t>
    </dgm:pt>
    <dgm:pt modelId="{5B08F207-1B26-4D3E-9CAA-5065E3E496B5}">
      <dgm:prSet/>
      <dgm:spPr/>
      <dgm:t>
        <a:bodyPr/>
        <a:lstStyle/>
        <a:p>
          <a:pPr algn="ctr"/>
          <a:r>
            <a:rPr lang="en-GB" dirty="0"/>
            <a:t>Worth 50% of the module </a:t>
          </a:r>
          <a:endParaRPr lang="en-US" dirty="0"/>
        </a:p>
      </dgm:t>
    </dgm:pt>
    <dgm:pt modelId="{A5212C14-C2D8-4380-BAE4-BA74085C31CA}" type="parTrans" cxnId="{8655B09E-6B3E-460D-A302-ECE8820D1183}">
      <dgm:prSet/>
      <dgm:spPr/>
      <dgm:t>
        <a:bodyPr/>
        <a:lstStyle/>
        <a:p>
          <a:endParaRPr lang="en-US"/>
        </a:p>
      </dgm:t>
    </dgm:pt>
    <dgm:pt modelId="{2129E306-7698-46D5-9B13-292E544FC072}" type="sibTrans" cxnId="{8655B09E-6B3E-460D-A302-ECE8820D1183}">
      <dgm:prSet/>
      <dgm:spPr/>
      <dgm:t>
        <a:bodyPr/>
        <a:lstStyle/>
        <a:p>
          <a:endParaRPr lang="en-US"/>
        </a:p>
      </dgm:t>
    </dgm:pt>
    <dgm:pt modelId="{479348BE-370B-4A8C-B2B4-2B7CF4140A25}">
      <dgm:prSet/>
      <dgm:spPr/>
      <dgm:t>
        <a:bodyPr/>
        <a:lstStyle/>
        <a:p>
          <a:pPr algn="ctr"/>
          <a:r>
            <a:rPr lang="en-GB" dirty="0"/>
            <a:t>Submit a Word document </a:t>
          </a:r>
        </a:p>
        <a:p>
          <a:pPr algn="ctr"/>
          <a:r>
            <a:rPr lang="en-GB" dirty="0"/>
            <a:t>via Turnitin</a:t>
          </a:r>
          <a:endParaRPr lang="en-US" dirty="0"/>
        </a:p>
      </dgm:t>
    </dgm:pt>
    <dgm:pt modelId="{3C1FD777-9FAB-47A1-978D-ADB24E2844A5}" type="parTrans" cxnId="{68E06534-FE89-4EEC-9658-A089506A1653}">
      <dgm:prSet/>
      <dgm:spPr/>
      <dgm:t>
        <a:bodyPr/>
        <a:lstStyle/>
        <a:p>
          <a:endParaRPr lang="en-US"/>
        </a:p>
      </dgm:t>
    </dgm:pt>
    <dgm:pt modelId="{C233DDA3-9713-4342-B9C6-34D28F9CFEA3}" type="sibTrans" cxnId="{68E06534-FE89-4EEC-9658-A089506A1653}">
      <dgm:prSet/>
      <dgm:spPr/>
      <dgm:t>
        <a:bodyPr/>
        <a:lstStyle/>
        <a:p>
          <a:endParaRPr lang="en-US"/>
        </a:p>
      </dgm:t>
    </dgm:pt>
    <dgm:pt modelId="{35099AB8-54FA-4C07-AB3F-AD4B98D2E172}">
      <dgm:prSet/>
      <dgm:spPr/>
      <dgm:t>
        <a:bodyPr/>
        <a:lstStyle/>
        <a:p>
          <a:pPr algn="ctr"/>
          <a:r>
            <a:rPr lang="en-GB" dirty="0"/>
            <a:t>Deadline = </a:t>
          </a:r>
          <a:r>
            <a:rPr lang="en-GB" b="1" dirty="0"/>
            <a:t>Monday 27</a:t>
          </a:r>
          <a:r>
            <a:rPr lang="en-GB" b="1" baseline="30000" dirty="0"/>
            <a:t>th</a:t>
          </a:r>
          <a:r>
            <a:rPr lang="en-GB" b="1" dirty="0"/>
            <a:t> March 2023</a:t>
          </a:r>
          <a:r>
            <a:rPr lang="en-GB" dirty="0"/>
            <a:t> by </a:t>
          </a:r>
          <a:r>
            <a:rPr lang="en-GB" b="1" dirty="0"/>
            <a:t>9am</a:t>
          </a:r>
          <a:endParaRPr lang="en-US" b="1" dirty="0"/>
        </a:p>
      </dgm:t>
    </dgm:pt>
    <dgm:pt modelId="{AA2052FA-0E7E-4802-BBE4-682360A656AE}" type="parTrans" cxnId="{B360061E-7423-4C2D-8F77-7531A0E0868D}">
      <dgm:prSet/>
      <dgm:spPr/>
      <dgm:t>
        <a:bodyPr/>
        <a:lstStyle/>
        <a:p>
          <a:endParaRPr lang="en-US"/>
        </a:p>
      </dgm:t>
    </dgm:pt>
    <dgm:pt modelId="{723D539A-DF85-491C-AE8E-12CB52A0FCFF}" type="sibTrans" cxnId="{B360061E-7423-4C2D-8F77-7531A0E0868D}">
      <dgm:prSet/>
      <dgm:spPr/>
      <dgm:t>
        <a:bodyPr/>
        <a:lstStyle/>
        <a:p>
          <a:endParaRPr lang="en-US"/>
        </a:p>
      </dgm:t>
    </dgm:pt>
    <dgm:pt modelId="{587268D6-C3BE-4ECE-8CD5-3F1E823B4690}" type="pres">
      <dgm:prSet presAssocID="{CF90CCC6-F459-4F08-B054-05EE4346CD8F}" presName="vert0" presStyleCnt="0">
        <dgm:presLayoutVars>
          <dgm:dir/>
          <dgm:animOne val="branch"/>
          <dgm:animLvl val="lvl"/>
        </dgm:presLayoutVars>
      </dgm:prSet>
      <dgm:spPr/>
    </dgm:pt>
    <dgm:pt modelId="{7A245D61-87E3-41F1-9D75-F2F2BFFAB730}" type="pres">
      <dgm:prSet presAssocID="{0CD15787-6D06-4FF0-B426-29A41F7C5A3F}" presName="thickLine" presStyleLbl="alignNode1" presStyleIdx="0" presStyleCnt="4"/>
      <dgm:spPr/>
    </dgm:pt>
    <dgm:pt modelId="{9B9783A6-5E91-4BF7-B33F-D2D6867AECD6}" type="pres">
      <dgm:prSet presAssocID="{0CD15787-6D06-4FF0-B426-29A41F7C5A3F}" presName="horz1" presStyleCnt="0"/>
      <dgm:spPr/>
    </dgm:pt>
    <dgm:pt modelId="{BBA0B5AB-F568-453F-83D8-F3374E77FD40}" type="pres">
      <dgm:prSet presAssocID="{0CD15787-6D06-4FF0-B426-29A41F7C5A3F}" presName="tx1" presStyleLbl="revTx" presStyleIdx="0" presStyleCnt="4"/>
      <dgm:spPr/>
    </dgm:pt>
    <dgm:pt modelId="{F823E263-6BC6-4E9D-98DF-6A1386C002A5}" type="pres">
      <dgm:prSet presAssocID="{0CD15787-6D06-4FF0-B426-29A41F7C5A3F}" presName="vert1" presStyleCnt="0"/>
      <dgm:spPr/>
    </dgm:pt>
    <dgm:pt modelId="{7F3B46D4-613F-4F24-B2B3-4236AF772E8C}" type="pres">
      <dgm:prSet presAssocID="{5B08F207-1B26-4D3E-9CAA-5065E3E496B5}" presName="thickLine" presStyleLbl="alignNode1" presStyleIdx="1" presStyleCnt="4"/>
      <dgm:spPr/>
    </dgm:pt>
    <dgm:pt modelId="{2D8D9CFF-649E-4CA7-B9C6-9AE7DF5BE63C}" type="pres">
      <dgm:prSet presAssocID="{5B08F207-1B26-4D3E-9CAA-5065E3E496B5}" presName="horz1" presStyleCnt="0"/>
      <dgm:spPr/>
    </dgm:pt>
    <dgm:pt modelId="{F76D6406-816A-4DF9-9CEC-483822C3E933}" type="pres">
      <dgm:prSet presAssocID="{5B08F207-1B26-4D3E-9CAA-5065E3E496B5}" presName="tx1" presStyleLbl="revTx" presStyleIdx="1" presStyleCnt="4"/>
      <dgm:spPr/>
    </dgm:pt>
    <dgm:pt modelId="{324E060B-0CA6-4E1F-8F3E-FB1671FAE6EB}" type="pres">
      <dgm:prSet presAssocID="{5B08F207-1B26-4D3E-9CAA-5065E3E496B5}" presName="vert1" presStyleCnt="0"/>
      <dgm:spPr/>
    </dgm:pt>
    <dgm:pt modelId="{4F939B9B-7BF5-458B-896A-1F8F653431C9}" type="pres">
      <dgm:prSet presAssocID="{479348BE-370B-4A8C-B2B4-2B7CF4140A25}" presName="thickLine" presStyleLbl="alignNode1" presStyleIdx="2" presStyleCnt="4"/>
      <dgm:spPr/>
    </dgm:pt>
    <dgm:pt modelId="{0B57A612-8A4E-4BF8-ADBF-1D0FA4DDCBC9}" type="pres">
      <dgm:prSet presAssocID="{479348BE-370B-4A8C-B2B4-2B7CF4140A25}" presName="horz1" presStyleCnt="0"/>
      <dgm:spPr/>
    </dgm:pt>
    <dgm:pt modelId="{BAF555BD-5647-48AA-8D8C-C47448E4D6A3}" type="pres">
      <dgm:prSet presAssocID="{479348BE-370B-4A8C-B2B4-2B7CF4140A25}" presName="tx1" presStyleLbl="revTx" presStyleIdx="2" presStyleCnt="4"/>
      <dgm:spPr/>
    </dgm:pt>
    <dgm:pt modelId="{D79696CE-D1F3-40E0-A503-1E775E6109CD}" type="pres">
      <dgm:prSet presAssocID="{479348BE-370B-4A8C-B2B4-2B7CF4140A25}" presName="vert1" presStyleCnt="0"/>
      <dgm:spPr/>
    </dgm:pt>
    <dgm:pt modelId="{386AAAE9-6765-4641-A7B2-8C52F1AFD15F}" type="pres">
      <dgm:prSet presAssocID="{35099AB8-54FA-4C07-AB3F-AD4B98D2E172}" presName="thickLine" presStyleLbl="alignNode1" presStyleIdx="3" presStyleCnt="4"/>
      <dgm:spPr/>
    </dgm:pt>
    <dgm:pt modelId="{E4218EB2-5E98-4BA5-BA99-B5500B688C44}" type="pres">
      <dgm:prSet presAssocID="{35099AB8-54FA-4C07-AB3F-AD4B98D2E172}" presName="horz1" presStyleCnt="0"/>
      <dgm:spPr/>
    </dgm:pt>
    <dgm:pt modelId="{39BE8B2A-ECB6-4F72-9771-AD5AE01E7D35}" type="pres">
      <dgm:prSet presAssocID="{35099AB8-54FA-4C07-AB3F-AD4B98D2E172}" presName="tx1" presStyleLbl="revTx" presStyleIdx="3" presStyleCnt="4"/>
      <dgm:spPr/>
    </dgm:pt>
    <dgm:pt modelId="{DC12D8E3-9855-4404-890C-0CE4185050BF}" type="pres">
      <dgm:prSet presAssocID="{35099AB8-54FA-4C07-AB3F-AD4B98D2E172}" presName="vert1" presStyleCnt="0"/>
      <dgm:spPr/>
    </dgm:pt>
  </dgm:ptLst>
  <dgm:cxnLst>
    <dgm:cxn modelId="{B360061E-7423-4C2D-8F77-7531A0E0868D}" srcId="{CF90CCC6-F459-4F08-B054-05EE4346CD8F}" destId="{35099AB8-54FA-4C07-AB3F-AD4B98D2E172}" srcOrd="3" destOrd="0" parTransId="{AA2052FA-0E7E-4802-BBE4-682360A656AE}" sibTransId="{723D539A-DF85-491C-AE8E-12CB52A0FCFF}"/>
    <dgm:cxn modelId="{68E06534-FE89-4EEC-9658-A089506A1653}" srcId="{CF90CCC6-F459-4F08-B054-05EE4346CD8F}" destId="{479348BE-370B-4A8C-B2B4-2B7CF4140A25}" srcOrd="2" destOrd="0" parTransId="{3C1FD777-9FAB-47A1-978D-ADB24E2844A5}" sibTransId="{C233DDA3-9713-4342-B9C6-34D28F9CFEA3}"/>
    <dgm:cxn modelId="{2EE7086E-9B2E-4F68-889C-FE149562C116}" type="presOf" srcId="{0CD15787-6D06-4FF0-B426-29A41F7C5A3F}" destId="{BBA0B5AB-F568-453F-83D8-F3374E77FD40}" srcOrd="0" destOrd="0" presId="urn:microsoft.com/office/officeart/2008/layout/LinedList"/>
    <dgm:cxn modelId="{29D1128D-20C9-453D-98CF-94D5D5500D4F}" type="presOf" srcId="{479348BE-370B-4A8C-B2B4-2B7CF4140A25}" destId="{BAF555BD-5647-48AA-8D8C-C47448E4D6A3}" srcOrd="0" destOrd="0" presId="urn:microsoft.com/office/officeart/2008/layout/LinedList"/>
    <dgm:cxn modelId="{9C0CB294-F6BA-41F8-8F8E-721FB9489CDC}" type="presOf" srcId="{5B08F207-1B26-4D3E-9CAA-5065E3E496B5}" destId="{F76D6406-816A-4DF9-9CEC-483822C3E933}" srcOrd="0" destOrd="0" presId="urn:microsoft.com/office/officeart/2008/layout/LinedList"/>
    <dgm:cxn modelId="{776C7395-FAC9-4A32-BEA2-5B03D1E89C7A}" srcId="{CF90CCC6-F459-4F08-B054-05EE4346CD8F}" destId="{0CD15787-6D06-4FF0-B426-29A41F7C5A3F}" srcOrd="0" destOrd="0" parTransId="{4C77D79F-B174-4CF6-841B-4BCF4AD9BB50}" sibTransId="{A5081D42-5F62-4DCB-AB07-C32AB84575FF}"/>
    <dgm:cxn modelId="{8655B09E-6B3E-460D-A302-ECE8820D1183}" srcId="{CF90CCC6-F459-4F08-B054-05EE4346CD8F}" destId="{5B08F207-1B26-4D3E-9CAA-5065E3E496B5}" srcOrd="1" destOrd="0" parTransId="{A5212C14-C2D8-4380-BAE4-BA74085C31CA}" sibTransId="{2129E306-7698-46D5-9B13-292E544FC072}"/>
    <dgm:cxn modelId="{223591AA-CA8D-46A3-AB82-533F04640A88}" type="presOf" srcId="{35099AB8-54FA-4C07-AB3F-AD4B98D2E172}" destId="{39BE8B2A-ECB6-4F72-9771-AD5AE01E7D35}" srcOrd="0" destOrd="0" presId="urn:microsoft.com/office/officeart/2008/layout/LinedList"/>
    <dgm:cxn modelId="{2CCF0DCA-45CA-4843-8632-39660A51BFA7}" type="presOf" srcId="{CF90CCC6-F459-4F08-B054-05EE4346CD8F}" destId="{587268D6-C3BE-4ECE-8CD5-3F1E823B4690}" srcOrd="0" destOrd="0" presId="urn:microsoft.com/office/officeart/2008/layout/LinedList"/>
    <dgm:cxn modelId="{1057C769-D71F-4FC7-9571-4490948E9393}" type="presParOf" srcId="{587268D6-C3BE-4ECE-8CD5-3F1E823B4690}" destId="{7A245D61-87E3-41F1-9D75-F2F2BFFAB730}" srcOrd="0" destOrd="0" presId="urn:microsoft.com/office/officeart/2008/layout/LinedList"/>
    <dgm:cxn modelId="{C7B7A98E-159C-438C-92D1-73B83DEF92B8}" type="presParOf" srcId="{587268D6-C3BE-4ECE-8CD5-3F1E823B4690}" destId="{9B9783A6-5E91-4BF7-B33F-D2D6867AECD6}" srcOrd="1" destOrd="0" presId="urn:microsoft.com/office/officeart/2008/layout/LinedList"/>
    <dgm:cxn modelId="{BC5EBF8E-C480-430A-BC9D-8C2CF0BBEA4F}" type="presParOf" srcId="{9B9783A6-5E91-4BF7-B33F-D2D6867AECD6}" destId="{BBA0B5AB-F568-453F-83D8-F3374E77FD40}" srcOrd="0" destOrd="0" presId="urn:microsoft.com/office/officeart/2008/layout/LinedList"/>
    <dgm:cxn modelId="{07687510-4010-4A4E-AC07-4E4CFB888919}" type="presParOf" srcId="{9B9783A6-5E91-4BF7-B33F-D2D6867AECD6}" destId="{F823E263-6BC6-4E9D-98DF-6A1386C002A5}" srcOrd="1" destOrd="0" presId="urn:microsoft.com/office/officeart/2008/layout/LinedList"/>
    <dgm:cxn modelId="{01D67BC7-23CA-48C2-A369-1BBBD866ACEA}" type="presParOf" srcId="{587268D6-C3BE-4ECE-8CD5-3F1E823B4690}" destId="{7F3B46D4-613F-4F24-B2B3-4236AF772E8C}" srcOrd="2" destOrd="0" presId="urn:microsoft.com/office/officeart/2008/layout/LinedList"/>
    <dgm:cxn modelId="{3B69F1F8-8FF7-4EC9-A054-29A5A75C5AE8}" type="presParOf" srcId="{587268D6-C3BE-4ECE-8CD5-3F1E823B4690}" destId="{2D8D9CFF-649E-4CA7-B9C6-9AE7DF5BE63C}" srcOrd="3" destOrd="0" presId="urn:microsoft.com/office/officeart/2008/layout/LinedList"/>
    <dgm:cxn modelId="{C2DD8DC4-D499-4BEC-9CD4-EDA61AA8827D}" type="presParOf" srcId="{2D8D9CFF-649E-4CA7-B9C6-9AE7DF5BE63C}" destId="{F76D6406-816A-4DF9-9CEC-483822C3E933}" srcOrd="0" destOrd="0" presId="urn:microsoft.com/office/officeart/2008/layout/LinedList"/>
    <dgm:cxn modelId="{DE20EC2B-6871-4D11-B76B-7F94239146F0}" type="presParOf" srcId="{2D8D9CFF-649E-4CA7-B9C6-9AE7DF5BE63C}" destId="{324E060B-0CA6-4E1F-8F3E-FB1671FAE6EB}" srcOrd="1" destOrd="0" presId="urn:microsoft.com/office/officeart/2008/layout/LinedList"/>
    <dgm:cxn modelId="{3EB1E79F-2473-45D0-B24D-685A0BC7A85B}" type="presParOf" srcId="{587268D6-C3BE-4ECE-8CD5-3F1E823B4690}" destId="{4F939B9B-7BF5-458B-896A-1F8F653431C9}" srcOrd="4" destOrd="0" presId="urn:microsoft.com/office/officeart/2008/layout/LinedList"/>
    <dgm:cxn modelId="{A5A0BA96-C2FC-4AD9-8F6F-20705C5FEFB2}" type="presParOf" srcId="{587268D6-C3BE-4ECE-8CD5-3F1E823B4690}" destId="{0B57A612-8A4E-4BF8-ADBF-1D0FA4DDCBC9}" srcOrd="5" destOrd="0" presId="urn:microsoft.com/office/officeart/2008/layout/LinedList"/>
    <dgm:cxn modelId="{4F8587F7-7BA8-405D-BB1D-0568FCAB4308}" type="presParOf" srcId="{0B57A612-8A4E-4BF8-ADBF-1D0FA4DDCBC9}" destId="{BAF555BD-5647-48AA-8D8C-C47448E4D6A3}" srcOrd="0" destOrd="0" presId="urn:microsoft.com/office/officeart/2008/layout/LinedList"/>
    <dgm:cxn modelId="{3FC80A8C-3CDB-4786-8DCA-46B235299EF8}" type="presParOf" srcId="{0B57A612-8A4E-4BF8-ADBF-1D0FA4DDCBC9}" destId="{D79696CE-D1F3-40E0-A503-1E775E6109CD}" srcOrd="1" destOrd="0" presId="urn:microsoft.com/office/officeart/2008/layout/LinedList"/>
    <dgm:cxn modelId="{C75EEBDC-FD66-4C87-A41F-19EC56306BCD}" type="presParOf" srcId="{587268D6-C3BE-4ECE-8CD5-3F1E823B4690}" destId="{386AAAE9-6765-4641-A7B2-8C52F1AFD15F}" srcOrd="6" destOrd="0" presId="urn:microsoft.com/office/officeart/2008/layout/LinedList"/>
    <dgm:cxn modelId="{7B28331A-CAFF-458A-9761-8C97DEDF20A4}" type="presParOf" srcId="{587268D6-C3BE-4ECE-8CD5-3F1E823B4690}" destId="{E4218EB2-5E98-4BA5-BA99-B5500B688C44}" srcOrd="7" destOrd="0" presId="urn:microsoft.com/office/officeart/2008/layout/LinedList"/>
    <dgm:cxn modelId="{7B98A702-8A10-40DE-AF3E-B54529F1A5F7}" type="presParOf" srcId="{E4218EB2-5E98-4BA5-BA99-B5500B688C44}" destId="{39BE8B2A-ECB6-4F72-9771-AD5AE01E7D35}" srcOrd="0" destOrd="0" presId="urn:microsoft.com/office/officeart/2008/layout/LinedList"/>
    <dgm:cxn modelId="{8E914FB4-67B4-45BE-AE97-4A4EFE6F7693}" type="presParOf" srcId="{E4218EB2-5E98-4BA5-BA99-B5500B688C44}" destId="{DC12D8E3-9855-4404-890C-0CE4185050B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245D61-87E3-41F1-9D75-F2F2BFFAB730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A0B5AB-F568-453F-83D8-F3374E77FD40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1500 words (excluding the title and reference list at the end)</a:t>
          </a:r>
          <a:endParaRPr lang="en-US" sz="3300" kern="1200" dirty="0"/>
        </a:p>
      </dsp:txBody>
      <dsp:txXfrm>
        <a:off x="0" y="0"/>
        <a:ext cx="6900512" cy="1384035"/>
      </dsp:txXfrm>
    </dsp:sp>
    <dsp:sp modelId="{7F3B46D4-613F-4F24-B2B3-4236AF772E8C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6D6406-816A-4DF9-9CEC-483822C3E933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Worth 50% of the module </a:t>
          </a:r>
          <a:endParaRPr lang="en-US" sz="3300" kern="1200" dirty="0"/>
        </a:p>
      </dsp:txBody>
      <dsp:txXfrm>
        <a:off x="0" y="1384035"/>
        <a:ext cx="6900512" cy="1384035"/>
      </dsp:txXfrm>
    </dsp:sp>
    <dsp:sp modelId="{4F939B9B-7BF5-458B-896A-1F8F653431C9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F555BD-5647-48AA-8D8C-C47448E4D6A3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Submit a Word document </a:t>
          </a:r>
        </a:p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via Turnitin</a:t>
          </a:r>
          <a:endParaRPr lang="en-US" sz="3300" kern="1200" dirty="0"/>
        </a:p>
      </dsp:txBody>
      <dsp:txXfrm>
        <a:off x="0" y="2768070"/>
        <a:ext cx="6900512" cy="1384035"/>
      </dsp:txXfrm>
    </dsp:sp>
    <dsp:sp modelId="{386AAAE9-6765-4641-A7B2-8C52F1AFD15F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BE8B2A-ECB6-4F72-9771-AD5AE01E7D35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Deadline = </a:t>
          </a:r>
          <a:r>
            <a:rPr lang="en-GB" sz="3300" b="1" kern="1200" dirty="0"/>
            <a:t>Monday 27</a:t>
          </a:r>
          <a:r>
            <a:rPr lang="en-GB" sz="3300" b="1" kern="1200" baseline="30000" dirty="0"/>
            <a:t>th</a:t>
          </a:r>
          <a:r>
            <a:rPr lang="en-GB" sz="3300" b="1" kern="1200" dirty="0"/>
            <a:t> March 2023</a:t>
          </a:r>
          <a:r>
            <a:rPr lang="en-GB" sz="3300" kern="1200" dirty="0"/>
            <a:t> by </a:t>
          </a:r>
          <a:r>
            <a:rPr lang="en-GB" sz="3300" b="1" kern="1200" dirty="0"/>
            <a:t>9am</a:t>
          </a:r>
          <a:endParaRPr lang="en-US" sz="3300" b="1" kern="1200" dirty="0"/>
        </a:p>
      </dsp:txBody>
      <dsp:txXfrm>
        <a:off x="0" y="4152105"/>
        <a:ext cx="6900512" cy="13840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BBEFB-DB37-6C20-E741-679E5B4C2A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4EC99D-E6CA-BC53-55F7-ACC97D9340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E2C5E9-089E-60DD-5931-F8E5F75B51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1AEFF-4528-40EE-AAFD-E9AD78375AC5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C1240F-1262-59D5-88DC-F7D0B8A7F5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D94087-93B8-E404-4120-8AFB40E713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EDA8D-18ED-4951-8DCE-10432DAB2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823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163A5-1A5C-3896-5638-70817F4E5C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B0209C-4E7D-B368-61A7-A598E8380E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4CFF3-56B9-6E5E-B557-15B8898B49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1AEFF-4528-40EE-AAFD-E9AD78375AC5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9C515E-A99B-46AB-AB98-260643C4AE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46AEB6-2889-809D-DEB5-25A2D0475E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EDA8D-18ED-4951-8DCE-10432DAB2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04375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7CE81-DA5A-808C-F3A1-7546DB9E3A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55B084-EA15-C195-79EE-14FE94D79C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558F8-2558-314D-7033-0E8E7E5CEE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1AEFF-4528-40EE-AAFD-E9AD78375AC5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3BFCA0-2E08-AA74-EBEE-253977823B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3415D0-1856-3767-8BA2-B438671C6E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EDA8D-18ED-4951-8DCE-10432DAB2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5555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E8586-EB2E-ED7A-6D1F-D2BBF7A1E0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0FB3B-5B6B-0446-388F-22A7200D36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1FDFC6-1818-2788-80CA-447008BE1F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518A7C-C81E-420E-0273-20945BA7A9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1AEFF-4528-40EE-AAFD-E9AD78375AC5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1614BC-C417-F774-768C-0A590693A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96CAEF-CEAE-84A1-AD91-11A65C830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EDA8D-18ED-4951-8DCE-10432DAB2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9476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DD34F-3523-B7B3-BCB1-CB9A8373C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E802F3-FEC7-8E26-B867-06D49C3508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762197-F173-76A0-C4FF-F9FE03B7E0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EEF77A4-1136-0C97-9EED-096B0B5703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C1A320A-A9D5-D274-C4EC-A109FFD1AE9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02A80A-3DEC-E8C4-27F2-4A6E7FE477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1AEFF-4528-40EE-AAFD-E9AD78375AC5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51CC136-D06B-C6EA-36FE-FEDDEED96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A63FD5-E397-C059-B3F9-B130995208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EDA8D-18ED-4951-8DCE-10432DAB2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928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018F2-FEAC-9E66-476F-70E30E30C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2D8186-CE3E-5882-31A4-C41BC257AB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1AEFF-4528-40EE-AAFD-E9AD78375AC5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C5FF17D-C646-FB71-8B3C-A06D9A02E3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2CE720-1C0C-B65F-8F62-F9D406CED1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EDA8D-18ED-4951-8DCE-10432DAB2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8138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E7E96B-91F1-67AB-92A5-2376019625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1AEFF-4528-40EE-AAFD-E9AD78375AC5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740F68-3AD7-45DB-9CD9-03BFCF67A2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ADFDBE-4E3C-60B5-0974-D30BE8559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EDA8D-18ED-4951-8DCE-10432DAB2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1581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2161F-090C-C25A-F24E-09006ED686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330A4-57DA-AC3B-A6EF-7C7E1E405E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5DAE18-022E-9334-2EDB-525E30E973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BCB039-3969-8B44-9449-1EC39C12AE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1AEFF-4528-40EE-AAFD-E9AD78375AC5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0D73BE-8E4C-ACDA-75D2-D87840D7D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76AF14-C590-B378-893A-7CA94C699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EDA8D-18ED-4951-8DCE-10432DAB2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0885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8C37A-A8E6-1159-734C-FA924C78AC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AD1C70B-CAE9-FD4D-7A04-A663B06F05E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FBAC96-AA41-0735-AFBA-99A99594A0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C94DB8-21C8-0A96-7DE4-C1D1AB912C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1AEFF-4528-40EE-AAFD-E9AD78375AC5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1726ED-5FA5-A6DC-DEC7-1A32C66481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05417-2F1E-8D74-2341-3E528CAEBD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EDA8D-18ED-4951-8DCE-10432DAB2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23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81158-CB95-462C-432F-95F60B300E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5FB993-D0CF-7473-9A46-4E2C247417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17926C-E84A-4CD2-FACA-7E26CEEFB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1AEFF-4528-40EE-AAFD-E9AD78375AC5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A9B009-69A9-31DE-7D49-EBB9E4DCAC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D51B6E-7938-E29C-DB66-E5520EE095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EDA8D-18ED-4951-8DCE-10432DAB2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961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9788C6E-40CD-4B0A-AE07-5EF8839FA6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4A7BBB-8F88-0172-0F2A-C3C864C5E03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D4B2A9-18CB-5A2B-B7B8-DF878CD45A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1AEFF-4528-40EE-AAFD-E9AD78375AC5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7FBED8-DED4-2F17-05D8-0AFF73134D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BB75C-6DB6-569A-0DEF-E3EC86FC83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4EDA8D-18ED-4951-8DCE-10432DAB2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426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592E7EE-AB06-0682-A799-3CB03B963C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68FB4-7C7D-4F35-AA99-A000140CA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B955E3-6E5A-BF13-E200-497C975CC0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21AEFF-4528-40EE-AAFD-E9AD78375AC5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7036BF-9A52-E15C-C728-18559BE0C71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EB1C7A-978C-691D-E443-B0A8CCA6F5F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4EDA8D-18ED-4951-8DCE-10432DAB2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377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4CC756E-DB9F-0965-F5FC-C032196C1A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21" t="3506" r="30636"/>
          <a:stretch/>
        </p:blipFill>
        <p:spPr>
          <a:xfrm>
            <a:off x="2562726" y="1"/>
            <a:ext cx="9629274" cy="6857999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928DD85-BB99-450D-A702-2683E0296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6754318" cy="6858478"/>
          </a:xfrm>
          <a:custGeom>
            <a:avLst/>
            <a:gdLst>
              <a:gd name="connsiteX0" fmla="*/ 0 w 6754318"/>
              <a:gd name="connsiteY0" fmla="*/ 6858478 h 6858478"/>
              <a:gd name="connsiteX1" fmla="*/ 6754318 w 6754318"/>
              <a:gd name="connsiteY1" fmla="*/ 6858478 h 6858478"/>
              <a:gd name="connsiteX2" fmla="*/ 3577943 w 6754318"/>
              <a:gd name="connsiteY2" fmla="*/ 0 h 6858478"/>
              <a:gd name="connsiteX3" fmla="*/ 3572366 w 6754318"/>
              <a:gd name="connsiteY3" fmla="*/ 0 h 6858478"/>
              <a:gd name="connsiteX4" fmla="*/ 2506138 w 6754318"/>
              <a:gd name="connsiteY4" fmla="*/ 0 h 6858478"/>
              <a:gd name="connsiteX5" fmla="*/ 0 w 6754318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54318" h="6858478">
                <a:moveTo>
                  <a:pt x="0" y="6858478"/>
                </a:moveTo>
                <a:lnTo>
                  <a:pt x="6754318" y="6858478"/>
                </a:lnTo>
                <a:lnTo>
                  <a:pt x="3577943" y="0"/>
                </a:lnTo>
                <a:lnTo>
                  <a:pt x="3572366" y="0"/>
                </a:lnTo>
                <a:lnTo>
                  <a:pt x="2506138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240E5BD2-4019-4012-A1AA-628900E65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-478"/>
            <a:ext cx="5953780" cy="6858478"/>
          </a:xfrm>
          <a:custGeom>
            <a:avLst/>
            <a:gdLst>
              <a:gd name="connsiteX0" fmla="*/ 0 w 5953780"/>
              <a:gd name="connsiteY0" fmla="*/ 6858478 h 6858478"/>
              <a:gd name="connsiteX1" fmla="*/ 5953780 w 5953780"/>
              <a:gd name="connsiteY1" fmla="*/ 6858478 h 6858478"/>
              <a:gd name="connsiteX2" fmla="*/ 2777405 w 5953780"/>
              <a:gd name="connsiteY2" fmla="*/ 0 h 6858478"/>
              <a:gd name="connsiteX3" fmla="*/ 2771828 w 5953780"/>
              <a:gd name="connsiteY3" fmla="*/ 0 h 6858478"/>
              <a:gd name="connsiteX4" fmla="*/ 1705600 w 5953780"/>
              <a:gd name="connsiteY4" fmla="*/ 0 h 6858478"/>
              <a:gd name="connsiteX5" fmla="*/ 0 w 5953780"/>
              <a:gd name="connsiteY5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53780" h="6858478">
                <a:moveTo>
                  <a:pt x="0" y="6858478"/>
                </a:moveTo>
                <a:lnTo>
                  <a:pt x="5953780" y="6858478"/>
                </a:lnTo>
                <a:lnTo>
                  <a:pt x="2777405" y="0"/>
                </a:lnTo>
                <a:lnTo>
                  <a:pt x="2771828" y="0"/>
                </a:lnTo>
                <a:lnTo>
                  <a:pt x="1705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D9A3A2-C2D6-B86B-AB2F-2500B9BBC8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4263" y="855190"/>
            <a:ext cx="4226704" cy="2248122"/>
          </a:xfrm>
        </p:spPr>
        <p:txBody>
          <a:bodyPr anchor="b">
            <a:normAutofit/>
          </a:bodyPr>
          <a:lstStyle/>
          <a:p>
            <a:r>
              <a:rPr lang="en-GB" sz="5400" dirty="0">
                <a:latin typeface="+mn-lt"/>
              </a:rPr>
              <a:t>LCHS4006 - Component 2</a:t>
            </a:r>
          </a:p>
        </p:txBody>
      </p:sp>
    </p:spTree>
    <p:extLst>
      <p:ext uri="{BB962C8B-B14F-4D97-AF65-F5344CB8AC3E}">
        <p14:creationId xmlns:p14="http://schemas.microsoft.com/office/powerpoint/2010/main" val="5335076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17620A-9DBA-A89E-CEA0-30990F2CE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pPr algn="ctr"/>
            <a:r>
              <a:rPr lang="en-GB" b="1" dirty="0">
                <a:latin typeface="+mn-lt"/>
              </a:rPr>
              <a:t>Component 2 = </a:t>
            </a:r>
            <a:br>
              <a:rPr lang="en-GB" b="1" dirty="0">
                <a:latin typeface="+mn-lt"/>
              </a:rPr>
            </a:br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A report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9BCEEA-87AD-F72A-44AE-2B66D6A95E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000406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230658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750F47-E66C-E87D-1D0D-6F2F26E630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312" t="40139" r="28594" b="36111"/>
          <a:stretch/>
        </p:blipFill>
        <p:spPr>
          <a:xfrm>
            <a:off x="643467" y="1848696"/>
            <a:ext cx="10905066" cy="3160607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33108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5662A-74C4-B967-6145-E935C1C053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600" u="sng" dirty="0">
                <a:latin typeface="+mn-lt"/>
              </a:rPr>
              <a:t>Why psychology is relevant in our </a:t>
            </a:r>
            <a:br>
              <a:rPr lang="en-GB" sz="3600" u="sng" dirty="0">
                <a:latin typeface="+mn-lt"/>
              </a:rPr>
            </a:br>
            <a:r>
              <a:rPr lang="en-GB" sz="3600" u="sng" dirty="0">
                <a:latin typeface="+mn-lt"/>
              </a:rPr>
              <a:t>Health and Social Care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038CBE-A145-C19A-1539-95DB70D7EE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514" y="1825625"/>
            <a:ext cx="11280710" cy="4667250"/>
          </a:xfrm>
        </p:spPr>
        <p:txBody>
          <a:bodyPr/>
          <a:lstStyle/>
          <a:p>
            <a:pPr marL="0" indent="0">
              <a:spcBef>
                <a:spcPts val="5"/>
              </a:spcBef>
              <a:buNone/>
            </a:pP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  <a:endParaRPr lang="en-GB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20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</a:t>
            </a:r>
            <a:r>
              <a:rPr lang="en-US" sz="2000" spc="-1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20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health</a:t>
            </a:r>
            <a:r>
              <a:rPr lang="en-US" sz="2000" spc="-1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20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and</a:t>
            </a:r>
            <a:r>
              <a:rPr lang="en-US" sz="2000" spc="-2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20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social</a:t>
            </a:r>
            <a:r>
              <a:rPr lang="en-US" sz="2000" spc="-2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20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care</a:t>
            </a:r>
            <a:r>
              <a:rPr lang="en-US" sz="2000" spc="-2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20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professional</a:t>
            </a:r>
            <a:r>
              <a:rPr lang="en-US" sz="2000" spc="-2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20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who</a:t>
            </a:r>
            <a:r>
              <a:rPr lang="en-US" sz="2000" spc="-2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20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understands</a:t>
            </a:r>
            <a:r>
              <a:rPr lang="en-US" sz="2000" spc="-1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20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psychological</a:t>
            </a:r>
            <a:r>
              <a:rPr lang="en-US" sz="2000" spc="-2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20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theories</a:t>
            </a:r>
            <a:r>
              <a:rPr lang="en-US" sz="2000" spc="-1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20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of</a:t>
            </a:r>
            <a:r>
              <a:rPr lang="en-US" sz="2000" spc="-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20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lifespan</a:t>
            </a:r>
            <a:r>
              <a:rPr lang="en-US" sz="2000" spc="-2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20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development</a:t>
            </a:r>
            <a:r>
              <a:rPr lang="en-US" sz="2000" spc="-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and </a:t>
            </a:r>
            <a:r>
              <a:rPr lang="en-US" sz="2000" spc="-5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behaviour</a:t>
            </a:r>
            <a:r>
              <a:rPr lang="en-US" sz="20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can be more effective in their role than a health and social care professional who does not understand these theories.</a:t>
            </a:r>
            <a:endParaRPr lang="en-GB" sz="20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>
              <a:spcBef>
                <a:spcPts val="5"/>
              </a:spcBef>
              <a:buNone/>
            </a:pPr>
            <a:r>
              <a:rPr lang="en-US" sz="20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  <a:endParaRPr lang="en-GB" sz="20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b="1" u="sng" spc="-2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Task</a:t>
            </a:r>
            <a:endParaRPr lang="en-GB" sz="20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>
              <a:spcBef>
                <a:spcPts val="50"/>
              </a:spcBef>
              <a:buNone/>
            </a:pPr>
            <a:r>
              <a:rPr lang="en-US" sz="20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  <a:endParaRPr lang="en-GB" sz="20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20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Write a </a:t>
            </a:r>
            <a:r>
              <a:rPr lang="en-US" sz="2000" u="sng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report</a:t>
            </a:r>
            <a:r>
              <a:rPr lang="en-US" sz="20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explaining why you </a:t>
            </a:r>
            <a:r>
              <a:rPr lang="en-US" sz="20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agree or disagree</a:t>
            </a:r>
            <a:r>
              <a:rPr lang="en-US" sz="20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with the statement above. Describe and explain </a:t>
            </a:r>
            <a:r>
              <a:rPr lang="en-US" sz="20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three</a:t>
            </a:r>
            <a:r>
              <a:rPr lang="en-US" sz="20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20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psychological</a:t>
            </a:r>
            <a:r>
              <a:rPr lang="en-US" sz="2000" b="1" spc="-1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20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theories</a:t>
            </a:r>
            <a:r>
              <a:rPr lang="en-US" sz="20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discuss</a:t>
            </a:r>
            <a:r>
              <a:rPr lang="en-US" sz="2000" spc="-2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20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</a:t>
            </a:r>
            <a:r>
              <a:rPr lang="en-US" sz="2000" spc="-2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20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relevance</a:t>
            </a:r>
            <a:r>
              <a:rPr lang="en-US" sz="2000" spc="-1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20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of</a:t>
            </a:r>
            <a:r>
              <a:rPr lang="en-US" sz="2000" spc="-1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20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these</a:t>
            </a:r>
            <a:r>
              <a:rPr lang="en-US" sz="2000" spc="-1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20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theories</a:t>
            </a:r>
            <a:r>
              <a:rPr lang="en-US" sz="2000" spc="-2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20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for</a:t>
            </a:r>
            <a:r>
              <a:rPr lang="en-US" sz="2000" spc="-1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20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</a:t>
            </a:r>
            <a:r>
              <a:rPr lang="en-US" sz="2000" spc="-1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20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health</a:t>
            </a:r>
            <a:r>
              <a:rPr lang="en-US" sz="2000" spc="-3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20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and social care professional, use </a:t>
            </a:r>
            <a:r>
              <a:rPr lang="en-US" sz="20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three practical examples</a:t>
            </a:r>
            <a:r>
              <a:rPr lang="en-US" sz="20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</a:t>
            </a:r>
            <a:endParaRPr lang="en-GB" sz="20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43072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037E7-C48D-DB01-485A-A00133CB16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u="sng" dirty="0">
                <a:latin typeface="+mn-lt"/>
              </a:rPr>
              <a:t>What psychological theories of lifespan development and behaviour can you use?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5B59CA-316D-5C93-8D01-F68D39A7B9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486275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dirty="0"/>
              <a:t>Any </a:t>
            </a:r>
            <a:r>
              <a:rPr lang="en-GB" sz="3600" b="1" dirty="0"/>
              <a:t>three</a:t>
            </a:r>
            <a:r>
              <a:rPr lang="en-GB" sz="3600" dirty="0"/>
              <a:t> from: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Piaget</a:t>
            </a:r>
          </a:p>
          <a:p>
            <a:r>
              <a:rPr lang="en-GB" dirty="0"/>
              <a:t>Vygotsky</a:t>
            </a:r>
          </a:p>
          <a:p>
            <a:r>
              <a:rPr lang="en-GB" dirty="0"/>
              <a:t>Classical conditioning</a:t>
            </a:r>
          </a:p>
          <a:p>
            <a:r>
              <a:rPr lang="en-GB" dirty="0"/>
              <a:t>Operant conditioning</a:t>
            </a:r>
          </a:p>
          <a:p>
            <a:r>
              <a:rPr lang="en-GB" dirty="0"/>
              <a:t>Social learning theory</a:t>
            </a:r>
          </a:p>
          <a:p>
            <a:r>
              <a:rPr lang="en-GB" dirty="0"/>
              <a:t>Freud </a:t>
            </a:r>
          </a:p>
          <a:p>
            <a:r>
              <a:rPr lang="en-GB" dirty="0"/>
              <a:t>Erikson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74BB669-4F41-4CF3-FA74-430A4E297769}"/>
              </a:ext>
            </a:extLst>
          </p:cNvPr>
          <p:cNvSpPr txBox="1">
            <a:spLocks/>
          </p:cNvSpPr>
          <p:nvPr/>
        </p:nvSpPr>
        <p:spPr>
          <a:xfrm>
            <a:off x="6096000" y="1930400"/>
            <a:ext cx="5257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r>
              <a:rPr lang="en-GB" dirty="0"/>
              <a:t>Social identity theory</a:t>
            </a:r>
          </a:p>
          <a:p>
            <a:r>
              <a:rPr lang="en-GB" dirty="0"/>
              <a:t>Theory of planned behaviour </a:t>
            </a:r>
          </a:p>
          <a:p>
            <a:r>
              <a:rPr lang="en-GB" dirty="0"/>
              <a:t>Frustration aggression hypothesis</a:t>
            </a:r>
          </a:p>
          <a:p>
            <a:r>
              <a:rPr lang="en-GB" dirty="0"/>
              <a:t>Aggression cues model</a:t>
            </a:r>
          </a:p>
          <a:p>
            <a:r>
              <a:rPr lang="en-GB" dirty="0"/>
              <a:t>General aggression model</a:t>
            </a:r>
          </a:p>
          <a:p>
            <a:r>
              <a:rPr lang="en-GB" dirty="0"/>
              <a:t>Humanism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82793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Notebook and ballpen">
            <a:extLst>
              <a:ext uri="{FF2B5EF4-FFF2-40B4-BE49-F238E27FC236}">
                <a16:creationId xmlns:a16="http://schemas.microsoft.com/office/drawing/2014/main" id="{E1665481-8A7F-10E5-1454-B6755441D4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665B66-35D2-600D-39B2-7DAFA1AC2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rPr>
              <a:t>Writing frame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41350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0339EE9-5436-4860-BBFC-7CD7C90DBA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AA770EBD-5B77-46EC-BF58-EF27ACD6B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5" y="0"/>
            <a:ext cx="7537705" cy="6858000"/>
          </a:xfrm>
          <a:custGeom>
            <a:avLst/>
            <a:gdLst>
              <a:gd name="connsiteX0" fmla="*/ 1008599 w 7299977"/>
              <a:gd name="connsiteY0" fmla="*/ 0 h 6858000"/>
              <a:gd name="connsiteX1" fmla="*/ 4420653 w 7299977"/>
              <a:gd name="connsiteY1" fmla="*/ 0 h 6858000"/>
              <a:gd name="connsiteX2" fmla="*/ 5511704 w 7299977"/>
              <a:gd name="connsiteY2" fmla="*/ 0 h 6858000"/>
              <a:gd name="connsiteX3" fmla="*/ 7299977 w 7299977"/>
              <a:gd name="connsiteY3" fmla="*/ 0 h 6858000"/>
              <a:gd name="connsiteX4" fmla="*/ 7299977 w 7299977"/>
              <a:gd name="connsiteY4" fmla="*/ 6858000 h 6858000"/>
              <a:gd name="connsiteX5" fmla="*/ 5511704 w 7299977"/>
              <a:gd name="connsiteY5" fmla="*/ 6858000 h 6858000"/>
              <a:gd name="connsiteX6" fmla="*/ 4420653 w 7299977"/>
              <a:gd name="connsiteY6" fmla="*/ 6858000 h 6858000"/>
              <a:gd name="connsiteX7" fmla="*/ 1592997 w 7299977"/>
              <a:gd name="connsiteY7" fmla="*/ 6858000 h 6858000"/>
              <a:gd name="connsiteX8" fmla="*/ 1232473 w 7299977"/>
              <a:gd name="connsiteY8" fmla="*/ 6658805 h 6858000"/>
              <a:gd name="connsiteX9" fmla="*/ 1075471 w 7299977"/>
              <a:gd name="connsiteY9" fmla="*/ 6431153 h 6858000"/>
              <a:gd name="connsiteX10" fmla="*/ 1020229 w 7299977"/>
              <a:gd name="connsiteY10" fmla="*/ 6367127 h 6858000"/>
              <a:gd name="connsiteX11" fmla="*/ 883579 w 7299977"/>
              <a:gd name="connsiteY11" fmla="*/ 6281757 h 6858000"/>
              <a:gd name="connsiteX12" fmla="*/ 645167 w 7299977"/>
              <a:gd name="connsiteY12" fmla="*/ 6100347 h 6858000"/>
              <a:gd name="connsiteX13" fmla="*/ 732391 w 7299977"/>
              <a:gd name="connsiteY13" fmla="*/ 6057663 h 6858000"/>
              <a:gd name="connsiteX14" fmla="*/ 985339 w 7299977"/>
              <a:gd name="connsiteY14" fmla="*/ 6167932 h 6858000"/>
              <a:gd name="connsiteX15" fmla="*/ 1168509 w 7299977"/>
              <a:gd name="connsiteY15" fmla="*/ 6196388 h 6858000"/>
              <a:gd name="connsiteX16" fmla="*/ 909746 w 7299977"/>
              <a:gd name="connsiteY16" fmla="*/ 6004307 h 6858000"/>
              <a:gd name="connsiteX17" fmla="*/ 659704 w 7299977"/>
              <a:gd name="connsiteY17" fmla="*/ 5755314 h 6858000"/>
              <a:gd name="connsiteX18" fmla="*/ 851597 w 7299977"/>
              <a:gd name="connsiteY18" fmla="*/ 5801555 h 6858000"/>
              <a:gd name="connsiteX19" fmla="*/ 860319 w 7299977"/>
              <a:gd name="connsiteY19" fmla="*/ 5769542 h 6858000"/>
              <a:gd name="connsiteX20" fmla="*/ 691686 w 7299977"/>
              <a:gd name="connsiteY20" fmla="*/ 5474306 h 6858000"/>
              <a:gd name="connsiteX21" fmla="*/ 610278 w 7299977"/>
              <a:gd name="connsiteY21" fmla="*/ 5353367 h 6858000"/>
              <a:gd name="connsiteX22" fmla="*/ 238123 w 7299977"/>
              <a:gd name="connsiteY22" fmla="*/ 4994104 h 6858000"/>
              <a:gd name="connsiteX23" fmla="*/ 592833 w 7299977"/>
              <a:gd name="connsiteY23" fmla="*/ 5154171 h 6858000"/>
              <a:gd name="connsiteX24" fmla="*/ 226494 w 7299977"/>
              <a:gd name="connsiteY24" fmla="*/ 4805580 h 6858000"/>
              <a:gd name="connsiteX25" fmla="*/ 49139 w 7299977"/>
              <a:gd name="connsiteY25" fmla="*/ 4677526 h 6858000"/>
              <a:gd name="connsiteX26" fmla="*/ 5527 w 7299977"/>
              <a:gd name="connsiteY26" fmla="*/ 4602828 h 6858000"/>
              <a:gd name="connsiteX27" fmla="*/ 84029 w 7299977"/>
              <a:gd name="connsiteY27" fmla="*/ 4585042 h 6858000"/>
              <a:gd name="connsiteX28" fmla="*/ 325347 w 7299977"/>
              <a:gd name="connsiteY28" fmla="*/ 4613499 h 6858000"/>
              <a:gd name="connsiteX29" fmla="*/ 25879 w 7299977"/>
              <a:gd name="connsiteY29" fmla="*/ 4378734 h 6858000"/>
              <a:gd name="connsiteX30" fmla="*/ 249753 w 7299977"/>
              <a:gd name="connsiteY30" fmla="*/ 4414305 h 6858000"/>
              <a:gd name="connsiteX31" fmla="*/ 313718 w 7299977"/>
              <a:gd name="connsiteY31" fmla="*/ 4321821 h 6858000"/>
              <a:gd name="connsiteX32" fmla="*/ 418386 w 7299977"/>
              <a:gd name="connsiteY32" fmla="*/ 4172424 h 6858000"/>
              <a:gd name="connsiteX33" fmla="*/ 491072 w 7299977"/>
              <a:gd name="connsiteY33" fmla="*/ 4090612 h 6858000"/>
              <a:gd name="connsiteX34" fmla="*/ 520147 w 7299977"/>
              <a:gd name="connsiteY34" fmla="*/ 3827390 h 6858000"/>
              <a:gd name="connsiteX35" fmla="*/ 459090 w 7299977"/>
              <a:gd name="connsiteY35" fmla="*/ 3539269 h 6858000"/>
              <a:gd name="connsiteX36" fmla="*/ 290458 w 7299977"/>
              <a:gd name="connsiteY36" fmla="*/ 3393429 h 6858000"/>
              <a:gd name="connsiteX37" fmla="*/ 339884 w 7299977"/>
              <a:gd name="connsiteY37" fmla="*/ 3229805 h 6858000"/>
              <a:gd name="connsiteX38" fmla="*/ 697501 w 7299977"/>
              <a:gd name="connsiteY38" fmla="*/ 3329402 h 6858000"/>
              <a:gd name="connsiteX39" fmla="*/ 165437 w 7299977"/>
              <a:gd name="connsiteY39" fmla="*/ 2941684 h 6858000"/>
              <a:gd name="connsiteX40" fmla="*/ 255568 w 7299977"/>
              <a:gd name="connsiteY40" fmla="*/ 2923898 h 6858000"/>
              <a:gd name="connsiteX41" fmla="*/ 578296 w 7299977"/>
              <a:gd name="connsiteY41" fmla="*/ 2703362 h 6858000"/>
              <a:gd name="connsiteX42" fmla="*/ 595740 w 7299977"/>
              <a:gd name="connsiteY42" fmla="*/ 2692689 h 6858000"/>
              <a:gd name="connsiteX43" fmla="*/ 650982 w 7299977"/>
              <a:gd name="connsiteY43" fmla="*/ 2553965 h 6858000"/>
              <a:gd name="connsiteX44" fmla="*/ 825429 w 7299977"/>
              <a:gd name="connsiteY44" fmla="*/ 2532623 h 6858000"/>
              <a:gd name="connsiteX45" fmla="*/ 970802 w 7299977"/>
              <a:gd name="connsiteY45" fmla="*/ 2564636 h 6858000"/>
              <a:gd name="connsiteX46" fmla="*/ 1127805 w 7299977"/>
              <a:gd name="connsiteY46" fmla="*/ 2525509 h 6858000"/>
              <a:gd name="connsiteX47" fmla="*/ 1267362 w 7299977"/>
              <a:gd name="connsiteY47" fmla="*/ 2543294 h 6858000"/>
              <a:gd name="connsiteX48" fmla="*/ 1386568 w 7299977"/>
              <a:gd name="connsiteY48" fmla="*/ 2518395 h 6858000"/>
              <a:gd name="connsiteX49" fmla="*/ 1270270 w 7299977"/>
              <a:gd name="connsiteY49" fmla="*/ 2401012 h 6858000"/>
              <a:gd name="connsiteX50" fmla="*/ 1107453 w 7299977"/>
              <a:gd name="connsiteY50" fmla="*/ 2401012 h 6858000"/>
              <a:gd name="connsiteX51" fmla="*/ 991154 w 7299977"/>
              <a:gd name="connsiteY51" fmla="*/ 2326314 h 6858000"/>
              <a:gd name="connsiteX52" fmla="*/ 880671 w 7299977"/>
              <a:gd name="connsiteY52" fmla="*/ 2191146 h 6858000"/>
              <a:gd name="connsiteX53" fmla="*/ 491072 w 7299977"/>
              <a:gd name="connsiteY53" fmla="*/ 1974165 h 6858000"/>
              <a:gd name="connsiteX54" fmla="*/ 421293 w 7299977"/>
              <a:gd name="connsiteY54" fmla="*/ 1892353 h 6858000"/>
              <a:gd name="connsiteX55" fmla="*/ 1531941 w 7299977"/>
              <a:gd name="connsiteY55" fmla="*/ 2208931 h 6858000"/>
              <a:gd name="connsiteX56" fmla="*/ 1188861 w 7299977"/>
              <a:gd name="connsiteY56" fmla="*/ 2077320 h 6858000"/>
              <a:gd name="connsiteX57" fmla="*/ 1421458 w 7299977"/>
              <a:gd name="connsiteY57" fmla="*/ 2102219 h 6858000"/>
              <a:gd name="connsiteX58" fmla="*/ 1549386 w 7299977"/>
              <a:gd name="connsiteY58" fmla="*/ 2013292 h 6858000"/>
              <a:gd name="connsiteX59" fmla="*/ 1549386 w 7299977"/>
              <a:gd name="connsiteY59" fmla="*/ 1984836 h 6858000"/>
              <a:gd name="connsiteX60" fmla="*/ 1453440 w 7299977"/>
              <a:gd name="connsiteY60" fmla="*/ 1903025 h 6858000"/>
              <a:gd name="connsiteX61" fmla="*/ 1398198 w 7299977"/>
              <a:gd name="connsiteY61" fmla="*/ 1849668 h 6858000"/>
              <a:gd name="connsiteX62" fmla="*/ 1247011 w 7299977"/>
              <a:gd name="connsiteY62" fmla="*/ 1657587 h 6858000"/>
              <a:gd name="connsiteX63" fmla="*/ 1354586 w 7299977"/>
              <a:gd name="connsiteY63" fmla="*/ 1636245 h 6858000"/>
              <a:gd name="connsiteX64" fmla="*/ 1395290 w 7299977"/>
              <a:gd name="connsiteY64" fmla="*/ 1597117 h 6858000"/>
              <a:gd name="connsiteX65" fmla="*/ 1366216 w 7299977"/>
              <a:gd name="connsiteY65" fmla="*/ 1540204 h 6858000"/>
              <a:gd name="connsiteX66" fmla="*/ 1031858 w 7299977"/>
              <a:gd name="connsiteY66" fmla="*/ 1365909 h 6858000"/>
              <a:gd name="connsiteX67" fmla="*/ 1005692 w 7299977"/>
              <a:gd name="connsiteY67" fmla="*/ 1230741 h 6858000"/>
              <a:gd name="connsiteX68" fmla="*/ 1069655 w 7299977"/>
              <a:gd name="connsiteY68" fmla="*/ 1209399 h 6858000"/>
              <a:gd name="connsiteX69" fmla="*/ 1142342 w 7299977"/>
              <a:gd name="connsiteY69" fmla="*/ 1220069 h 6858000"/>
              <a:gd name="connsiteX70" fmla="*/ 1084193 w 7299977"/>
              <a:gd name="connsiteY70" fmla="*/ 1113358 h 6858000"/>
              <a:gd name="connsiteX71" fmla="*/ 848689 w 7299977"/>
              <a:gd name="connsiteY71" fmla="*/ 1006647 h 6858000"/>
              <a:gd name="connsiteX72" fmla="*/ 805077 w 7299977"/>
              <a:gd name="connsiteY72" fmla="*/ 949734 h 6858000"/>
              <a:gd name="connsiteX73" fmla="*/ 863226 w 7299977"/>
              <a:gd name="connsiteY73" fmla="*/ 921277 h 6858000"/>
              <a:gd name="connsiteX74" fmla="*/ 906838 w 7299977"/>
              <a:gd name="connsiteY74" fmla="*/ 910606 h 6858000"/>
              <a:gd name="connsiteX75" fmla="*/ 5527 w 7299977"/>
              <a:gd name="connsiteY75" fmla="*/ 465975 h 6858000"/>
              <a:gd name="connsiteX76" fmla="*/ 209049 w 7299977"/>
              <a:gd name="connsiteY76" fmla="*/ 462417 h 6858000"/>
              <a:gd name="connsiteX77" fmla="*/ 409664 w 7299977"/>
              <a:gd name="connsiteY77" fmla="*/ 533558 h 6858000"/>
              <a:gd name="connsiteX78" fmla="*/ 621908 w 7299977"/>
              <a:gd name="connsiteY78" fmla="*/ 522887 h 6858000"/>
              <a:gd name="connsiteX79" fmla="*/ 822522 w 7299977"/>
              <a:gd name="connsiteY79" fmla="*/ 558458 h 6858000"/>
              <a:gd name="connsiteX80" fmla="*/ 996969 w 7299977"/>
              <a:gd name="connsiteY80" fmla="*/ 558458 h 6858000"/>
              <a:gd name="connsiteX81" fmla="*/ 834151 w 7299977"/>
              <a:gd name="connsiteY81" fmla="*/ 505101 h 6858000"/>
              <a:gd name="connsiteX82" fmla="*/ 773095 w 7299977"/>
              <a:gd name="connsiteY82" fmla="*/ 416176 h 6858000"/>
              <a:gd name="connsiteX83" fmla="*/ 793447 w 7299977"/>
              <a:gd name="connsiteY83" fmla="*/ 334364 h 6858000"/>
              <a:gd name="connsiteX84" fmla="*/ 860319 w 7299977"/>
              <a:gd name="connsiteY84" fmla="*/ 359262 h 6858000"/>
              <a:gd name="connsiteX85" fmla="*/ 938820 w 7299977"/>
              <a:gd name="connsiteY85" fmla="*/ 451747 h 6858000"/>
              <a:gd name="connsiteX86" fmla="*/ 956265 w 7299977"/>
              <a:gd name="connsiteY86" fmla="*/ 394834 h 6858000"/>
              <a:gd name="connsiteX87" fmla="*/ 1002784 w 7299977"/>
              <a:gd name="connsiteY87" fmla="*/ 352148 h 6858000"/>
              <a:gd name="connsiteX88" fmla="*/ 1270270 w 7299977"/>
              <a:gd name="connsiteY88" fmla="*/ 373491 h 6858000"/>
              <a:gd name="connsiteX89" fmla="*/ 1092915 w 7299977"/>
              <a:gd name="connsiteY89" fmla="*/ 192082 h 6858000"/>
              <a:gd name="connsiteX90" fmla="*/ 979525 w 7299977"/>
              <a:gd name="connsiteY90" fmla="*/ 163625 h 6858000"/>
              <a:gd name="connsiteX91" fmla="*/ 953358 w 7299977"/>
              <a:gd name="connsiteY91" fmla="*/ 88927 h 6858000"/>
              <a:gd name="connsiteX92" fmla="*/ 1005692 w 7299977"/>
              <a:gd name="connsiteY92" fmla="*/ 71141 h 6858000"/>
              <a:gd name="connsiteX93" fmla="*/ 1267362 w 7299977"/>
              <a:gd name="connsiteY93" fmla="*/ 135168 h 6858000"/>
              <a:gd name="connsiteX94" fmla="*/ 1310975 w 7299977"/>
              <a:gd name="connsiteY94" fmla="*/ 110269 h 6858000"/>
              <a:gd name="connsiteX95" fmla="*/ 1008599 w 7299977"/>
              <a:gd name="connsiteY9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</a:cxnLst>
            <a:rect l="l" t="t" r="r" b="b"/>
            <a:pathLst>
              <a:path w="7299977" h="6858000">
                <a:moveTo>
                  <a:pt x="1008599" y="0"/>
                </a:moveTo>
                <a:lnTo>
                  <a:pt x="4420653" y="0"/>
                </a:lnTo>
                <a:lnTo>
                  <a:pt x="5511704" y="0"/>
                </a:lnTo>
                <a:lnTo>
                  <a:pt x="7299977" y="0"/>
                </a:lnTo>
                <a:lnTo>
                  <a:pt x="7299977" y="6858000"/>
                </a:lnTo>
                <a:lnTo>
                  <a:pt x="5511704" y="6858000"/>
                </a:lnTo>
                <a:lnTo>
                  <a:pt x="4420653" y="6858000"/>
                </a:lnTo>
                <a:lnTo>
                  <a:pt x="1592997" y="6858000"/>
                </a:lnTo>
                <a:cubicBezTo>
                  <a:pt x="1473792" y="6786859"/>
                  <a:pt x="1360401" y="6701489"/>
                  <a:pt x="1232473" y="6658805"/>
                </a:cubicBezTo>
                <a:cubicBezTo>
                  <a:pt x="1145250" y="6630349"/>
                  <a:pt x="1060933" y="6580550"/>
                  <a:pt x="1075471" y="6431153"/>
                </a:cubicBezTo>
                <a:cubicBezTo>
                  <a:pt x="1078378" y="6388469"/>
                  <a:pt x="1055118" y="6356456"/>
                  <a:pt x="1020229" y="6367127"/>
                </a:cubicBezTo>
                <a:cubicBezTo>
                  <a:pt x="953358" y="6388469"/>
                  <a:pt x="921375" y="6327999"/>
                  <a:pt x="883579" y="6281757"/>
                </a:cubicBezTo>
                <a:cubicBezTo>
                  <a:pt x="816707" y="6199945"/>
                  <a:pt x="752743" y="6114575"/>
                  <a:pt x="645167" y="6100347"/>
                </a:cubicBezTo>
                <a:cubicBezTo>
                  <a:pt x="665519" y="6036320"/>
                  <a:pt x="700408" y="6043434"/>
                  <a:pt x="732391" y="6057663"/>
                </a:cubicBezTo>
                <a:cubicBezTo>
                  <a:pt x="816707" y="6093234"/>
                  <a:pt x="901023" y="6132361"/>
                  <a:pt x="985339" y="6167932"/>
                </a:cubicBezTo>
                <a:cubicBezTo>
                  <a:pt x="1040581" y="6189274"/>
                  <a:pt x="1095822" y="6221287"/>
                  <a:pt x="1168509" y="6196388"/>
                </a:cubicBezTo>
                <a:cubicBezTo>
                  <a:pt x="1104545" y="6068335"/>
                  <a:pt x="996969" y="6043434"/>
                  <a:pt x="909746" y="6004307"/>
                </a:cubicBezTo>
                <a:cubicBezTo>
                  <a:pt x="802169" y="5954508"/>
                  <a:pt x="738206" y="5862025"/>
                  <a:pt x="659704" y="5755314"/>
                </a:cubicBezTo>
                <a:cubicBezTo>
                  <a:pt x="738206" y="5726858"/>
                  <a:pt x="787632" y="5805112"/>
                  <a:pt x="851597" y="5801555"/>
                </a:cubicBezTo>
                <a:cubicBezTo>
                  <a:pt x="854504" y="5790884"/>
                  <a:pt x="860319" y="5769542"/>
                  <a:pt x="860319" y="5769542"/>
                </a:cubicBezTo>
                <a:cubicBezTo>
                  <a:pt x="755650" y="5712629"/>
                  <a:pt x="709132" y="5605917"/>
                  <a:pt x="691686" y="5474306"/>
                </a:cubicBezTo>
                <a:cubicBezTo>
                  <a:pt x="685872" y="5406721"/>
                  <a:pt x="648075" y="5385379"/>
                  <a:pt x="610278" y="5353367"/>
                </a:cubicBezTo>
                <a:cubicBezTo>
                  <a:pt x="482350" y="5243097"/>
                  <a:pt x="345700" y="5143500"/>
                  <a:pt x="238123" y="4994104"/>
                </a:cubicBezTo>
                <a:cubicBezTo>
                  <a:pt x="363144" y="5011889"/>
                  <a:pt x="461997" y="5111487"/>
                  <a:pt x="592833" y="5154171"/>
                </a:cubicBezTo>
                <a:cubicBezTo>
                  <a:pt x="488165" y="4990547"/>
                  <a:pt x="351514" y="4905177"/>
                  <a:pt x="226494" y="4805580"/>
                </a:cubicBezTo>
                <a:cubicBezTo>
                  <a:pt x="168344" y="4759339"/>
                  <a:pt x="116011" y="4702425"/>
                  <a:pt x="49139" y="4677526"/>
                </a:cubicBezTo>
                <a:cubicBezTo>
                  <a:pt x="25879" y="4670412"/>
                  <a:pt x="-14826" y="4652628"/>
                  <a:pt x="5527" y="4602828"/>
                </a:cubicBezTo>
                <a:cubicBezTo>
                  <a:pt x="22972" y="4560144"/>
                  <a:pt x="54954" y="4574373"/>
                  <a:pt x="84029" y="4585042"/>
                </a:cubicBezTo>
                <a:cubicBezTo>
                  <a:pt x="153807" y="4613499"/>
                  <a:pt x="229401" y="4613499"/>
                  <a:pt x="325347" y="4613499"/>
                </a:cubicBezTo>
                <a:cubicBezTo>
                  <a:pt x="243939" y="4478331"/>
                  <a:pt x="95658" y="4521016"/>
                  <a:pt x="25879" y="4378734"/>
                </a:cubicBezTo>
                <a:cubicBezTo>
                  <a:pt x="113103" y="4353835"/>
                  <a:pt x="179975" y="4403633"/>
                  <a:pt x="249753" y="4414305"/>
                </a:cubicBezTo>
                <a:cubicBezTo>
                  <a:pt x="313718" y="4424975"/>
                  <a:pt x="328254" y="4400076"/>
                  <a:pt x="313718" y="4321821"/>
                </a:cubicBezTo>
                <a:cubicBezTo>
                  <a:pt x="290458" y="4200882"/>
                  <a:pt x="325347" y="4140411"/>
                  <a:pt x="418386" y="4172424"/>
                </a:cubicBezTo>
                <a:cubicBezTo>
                  <a:pt x="505609" y="4204438"/>
                  <a:pt x="514332" y="4158196"/>
                  <a:pt x="491072" y="4090612"/>
                </a:cubicBezTo>
                <a:cubicBezTo>
                  <a:pt x="456183" y="3991015"/>
                  <a:pt x="493979" y="3912759"/>
                  <a:pt x="520147" y="3827390"/>
                </a:cubicBezTo>
                <a:cubicBezTo>
                  <a:pt x="560851" y="3699337"/>
                  <a:pt x="543407" y="3635309"/>
                  <a:pt x="459090" y="3539269"/>
                </a:cubicBezTo>
                <a:cubicBezTo>
                  <a:pt x="409664" y="3485914"/>
                  <a:pt x="360236" y="3439672"/>
                  <a:pt x="290458" y="3393429"/>
                </a:cubicBezTo>
                <a:cubicBezTo>
                  <a:pt x="450368" y="3368530"/>
                  <a:pt x="284643" y="3283162"/>
                  <a:pt x="339884" y="3229805"/>
                </a:cubicBezTo>
                <a:cubicBezTo>
                  <a:pt x="453275" y="3208463"/>
                  <a:pt x="543407" y="3379202"/>
                  <a:pt x="697501" y="3329402"/>
                </a:cubicBezTo>
                <a:cubicBezTo>
                  <a:pt x="511425" y="3183563"/>
                  <a:pt x="302087" y="3137322"/>
                  <a:pt x="165437" y="2941684"/>
                </a:cubicBezTo>
                <a:cubicBezTo>
                  <a:pt x="197419" y="2899000"/>
                  <a:pt x="229401" y="2941684"/>
                  <a:pt x="255568" y="2923898"/>
                </a:cubicBezTo>
                <a:cubicBezTo>
                  <a:pt x="255568" y="2913227"/>
                  <a:pt x="560851" y="2980812"/>
                  <a:pt x="578296" y="2703362"/>
                </a:cubicBezTo>
                <a:cubicBezTo>
                  <a:pt x="584111" y="2703362"/>
                  <a:pt x="589926" y="2703362"/>
                  <a:pt x="595740" y="2692689"/>
                </a:cubicBezTo>
                <a:cubicBezTo>
                  <a:pt x="627722" y="2653563"/>
                  <a:pt x="598648" y="2561080"/>
                  <a:pt x="650982" y="2553965"/>
                </a:cubicBezTo>
                <a:cubicBezTo>
                  <a:pt x="709132" y="2546851"/>
                  <a:pt x="764373" y="2514837"/>
                  <a:pt x="825429" y="2532623"/>
                </a:cubicBezTo>
                <a:cubicBezTo>
                  <a:pt x="871949" y="2546851"/>
                  <a:pt x="921375" y="2564636"/>
                  <a:pt x="970802" y="2564636"/>
                </a:cubicBezTo>
                <a:cubicBezTo>
                  <a:pt x="1023136" y="2564636"/>
                  <a:pt x="1095822" y="2685576"/>
                  <a:pt x="1127805" y="2525509"/>
                </a:cubicBezTo>
                <a:cubicBezTo>
                  <a:pt x="1127805" y="2518395"/>
                  <a:pt x="1217936" y="2536181"/>
                  <a:pt x="1267362" y="2543294"/>
                </a:cubicBezTo>
                <a:cubicBezTo>
                  <a:pt x="1308067" y="2550408"/>
                  <a:pt x="1357494" y="2582422"/>
                  <a:pt x="1386568" y="2518395"/>
                </a:cubicBezTo>
                <a:cubicBezTo>
                  <a:pt x="1401105" y="2479267"/>
                  <a:pt x="1331326" y="2408126"/>
                  <a:pt x="1270270" y="2401012"/>
                </a:cubicBezTo>
                <a:cubicBezTo>
                  <a:pt x="1215029" y="2393898"/>
                  <a:pt x="1159787" y="2386784"/>
                  <a:pt x="1107453" y="2401012"/>
                </a:cubicBezTo>
                <a:cubicBezTo>
                  <a:pt x="1043489" y="2418796"/>
                  <a:pt x="1008599" y="2390340"/>
                  <a:pt x="991154" y="2326314"/>
                </a:cubicBezTo>
                <a:cubicBezTo>
                  <a:pt x="970802" y="2258731"/>
                  <a:pt x="933005" y="2223159"/>
                  <a:pt x="880671" y="2191146"/>
                </a:cubicBezTo>
                <a:cubicBezTo>
                  <a:pt x="752743" y="2112891"/>
                  <a:pt x="630630" y="2020407"/>
                  <a:pt x="491072" y="1974165"/>
                </a:cubicBezTo>
                <a:cubicBezTo>
                  <a:pt x="464905" y="1967051"/>
                  <a:pt x="432923" y="1952823"/>
                  <a:pt x="421293" y="1892353"/>
                </a:cubicBezTo>
                <a:cubicBezTo>
                  <a:pt x="799262" y="1984836"/>
                  <a:pt x="1142342" y="2223159"/>
                  <a:pt x="1531941" y="2208931"/>
                </a:cubicBezTo>
                <a:cubicBezTo>
                  <a:pt x="1427272" y="2134233"/>
                  <a:pt x="1302252" y="2130676"/>
                  <a:pt x="1188861" y="2077320"/>
                </a:cubicBezTo>
                <a:cubicBezTo>
                  <a:pt x="1270270" y="2038192"/>
                  <a:pt x="1345864" y="2080877"/>
                  <a:pt x="1421458" y="2102219"/>
                </a:cubicBezTo>
                <a:cubicBezTo>
                  <a:pt x="1485422" y="2120004"/>
                  <a:pt x="1543571" y="2123562"/>
                  <a:pt x="1549386" y="2013292"/>
                </a:cubicBezTo>
                <a:cubicBezTo>
                  <a:pt x="1549386" y="2002622"/>
                  <a:pt x="1549386" y="1995507"/>
                  <a:pt x="1549386" y="1984836"/>
                </a:cubicBezTo>
                <a:cubicBezTo>
                  <a:pt x="1526126" y="1938595"/>
                  <a:pt x="1494144" y="1917252"/>
                  <a:pt x="1453440" y="1903025"/>
                </a:cubicBezTo>
                <a:cubicBezTo>
                  <a:pt x="1430180" y="1895910"/>
                  <a:pt x="1398198" y="1881683"/>
                  <a:pt x="1398198" y="1849668"/>
                </a:cubicBezTo>
                <a:cubicBezTo>
                  <a:pt x="1401105" y="1728729"/>
                  <a:pt x="1322604" y="1693158"/>
                  <a:pt x="1247011" y="1657587"/>
                </a:cubicBezTo>
                <a:cubicBezTo>
                  <a:pt x="1287715" y="1597117"/>
                  <a:pt x="1322604" y="1639802"/>
                  <a:pt x="1354586" y="1636245"/>
                </a:cubicBezTo>
                <a:cubicBezTo>
                  <a:pt x="1374939" y="1632688"/>
                  <a:pt x="1395290" y="1629132"/>
                  <a:pt x="1395290" y="1597117"/>
                </a:cubicBezTo>
                <a:cubicBezTo>
                  <a:pt x="1395290" y="1572219"/>
                  <a:pt x="1386568" y="1540204"/>
                  <a:pt x="1366216" y="1540204"/>
                </a:cubicBezTo>
                <a:cubicBezTo>
                  <a:pt x="1238288" y="1536647"/>
                  <a:pt x="1165601" y="1365909"/>
                  <a:pt x="1031858" y="1365909"/>
                </a:cubicBezTo>
                <a:cubicBezTo>
                  <a:pt x="950450" y="1365909"/>
                  <a:pt x="1072563" y="1269868"/>
                  <a:pt x="1005692" y="1230741"/>
                </a:cubicBezTo>
                <a:cubicBezTo>
                  <a:pt x="991154" y="1220069"/>
                  <a:pt x="1046396" y="1205842"/>
                  <a:pt x="1069655" y="1209399"/>
                </a:cubicBezTo>
                <a:cubicBezTo>
                  <a:pt x="1092915" y="1212955"/>
                  <a:pt x="1113268" y="1237855"/>
                  <a:pt x="1142342" y="1220069"/>
                </a:cubicBezTo>
                <a:cubicBezTo>
                  <a:pt x="1156879" y="1156043"/>
                  <a:pt x="1119082" y="1131144"/>
                  <a:pt x="1084193" y="1113358"/>
                </a:cubicBezTo>
                <a:cubicBezTo>
                  <a:pt x="1008599" y="1070674"/>
                  <a:pt x="933005" y="1020875"/>
                  <a:pt x="848689" y="1006647"/>
                </a:cubicBezTo>
                <a:cubicBezTo>
                  <a:pt x="819615" y="1003089"/>
                  <a:pt x="802169" y="985305"/>
                  <a:pt x="805077" y="949734"/>
                </a:cubicBezTo>
                <a:cubicBezTo>
                  <a:pt x="810892" y="903491"/>
                  <a:pt x="839967" y="917720"/>
                  <a:pt x="863226" y="921277"/>
                </a:cubicBezTo>
                <a:cubicBezTo>
                  <a:pt x="877764" y="924835"/>
                  <a:pt x="892301" y="935506"/>
                  <a:pt x="906838" y="910606"/>
                </a:cubicBezTo>
                <a:cubicBezTo>
                  <a:pt x="566666" y="658055"/>
                  <a:pt x="386404" y="672284"/>
                  <a:pt x="5527" y="465975"/>
                </a:cubicBezTo>
                <a:cubicBezTo>
                  <a:pt x="89843" y="426847"/>
                  <a:pt x="150900" y="455303"/>
                  <a:pt x="209049" y="462417"/>
                </a:cubicBezTo>
                <a:cubicBezTo>
                  <a:pt x="354422" y="480203"/>
                  <a:pt x="264290" y="512216"/>
                  <a:pt x="409664" y="533558"/>
                </a:cubicBezTo>
                <a:cubicBezTo>
                  <a:pt x="479443" y="544229"/>
                  <a:pt x="543407" y="579800"/>
                  <a:pt x="621908" y="522887"/>
                </a:cubicBezTo>
                <a:cubicBezTo>
                  <a:pt x="674242" y="483759"/>
                  <a:pt x="758558" y="526444"/>
                  <a:pt x="822522" y="558458"/>
                </a:cubicBezTo>
                <a:cubicBezTo>
                  <a:pt x="874856" y="586915"/>
                  <a:pt x="927190" y="594028"/>
                  <a:pt x="996969" y="558458"/>
                </a:cubicBezTo>
                <a:cubicBezTo>
                  <a:pt x="933005" y="537116"/>
                  <a:pt x="883579" y="519330"/>
                  <a:pt x="834151" y="505101"/>
                </a:cubicBezTo>
                <a:cubicBezTo>
                  <a:pt x="793447" y="494431"/>
                  <a:pt x="770187" y="469532"/>
                  <a:pt x="773095" y="416176"/>
                </a:cubicBezTo>
                <a:cubicBezTo>
                  <a:pt x="773095" y="387720"/>
                  <a:pt x="764373" y="348592"/>
                  <a:pt x="793447" y="334364"/>
                </a:cubicBezTo>
                <a:cubicBezTo>
                  <a:pt x="816707" y="320135"/>
                  <a:pt x="848689" y="334364"/>
                  <a:pt x="860319" y="359262"/>
                </a:cubicBezTo>
                <a:cubicBezTo>
                  <a:pt x="874856" y="405504"/>
                  <a:pt x="889393" y="448189"/>
                  <a:pt x="938820" y="451747"/>
                </a:cubicBezTo>
                <a:cubicBezTo>
                  <a:pt x="1005692" y="458860"/>
                  <a:pt x="967894" y="430405"/>
                  <a:pt x="956265" y="394834"/>
                </a:cubicBezTo>
                <a:cubicBezTo>
                  <a:pt x="944635" y="355706"/>
                  <a:pt x="979525" y="345034"/>
                  <a:pt x="1002784" y="352148"/>
                </a:cubicBezTo>
                <a:cubicBezTo>
                  <a:pt x="1090008" y="384162"/>
                  <a:pt x="1180139" y="327250"/>
                  <a:pt x="1270270" y="373491"/>
                </a:cubicBezTo>
                <a:cubicBezTo>
                  <a:pt x="1247011" y="259665"/>
                  <a:pt x="1197583" y="209867"/>
                  <a:pt x="1092915" y="192082"/>
                </a:cubicBezTo>
                <a:cubicBezTo>
                  <a:pt x="1055118" y="188525"/>
                  <a:pt x="1014414" y="195638"/>
                  <a:pt x="979525" y="163625"/>
                </a:cubicBezTo>
                <a:cubicBezTo>
                  <a:pt x="959172" y="145839"/>
                  <a:pt x="938820" y="124497"/>
                  <a:pt x="953358" y="88927"/>
                </a:cubicBezTo>
                <a:cubicBezTo>
                  <a:pt x="962080" y="64027"/>
                  <a:pt x="985339" y="64027"/>
                  <a:pt x="1005692" y="71141"/>
                </a:cubicBezTo>
                <a:cubicBezTo>
                  <a:pt x="1090008" y="110269"/>
                  <a:pt x="1180139" y="120941"/>
                  <a:pt x="1267362" y="135168"/>
                </a:cubicBezTo>
                <a:cubicBezTo>
                  <a:pt x="1281900" y="138725"/>
                  <a:pt x="1296437" y="145839"/>
                  <a:pt x="1310975" y="110269"/>
                </a:cubicBezTo>
                <a:cubicBezTo>
                  <a:pt x="1209214" y="78255"/>
                  <a:pt x="1110360" y="35571"/>
                  <a:pt x="1008599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7A10F9-087F-6709-15A9-DC02945C05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484" y="1065749"/>
            <a:ext cx="3748810" cy="4726502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+mn-lt"/>
              </a:rPr>
              <a:t>Introduction </a:t>
            </a:r>
            <a:br>
              <a:rPr lang="en-GB" sz="3600" b="1" dirty="0">
                <a:latin typeface="+mn-lt"/>
              </a:rPr>
            </a:br>
            <a:br>
              <a:rPr lang="en-GB" sz="3600" dirty="0">
                <a:latin typeface="+mn-lt"/>
              </a:rPr>
            </a:br>
            <a:r>
              <a:rPr lang="en-GB" sz="3600" dirty="0">
                <a:latin typeface="+mn-lt"/>
              </a:rPr>
              <a:t>(approx. </a:t>
            </a:r>
            <a:br>
              <a:rPr lang="en-GB" sz="3600" dirty="0">
                <a:latin typeface="+mn-lt"/>
              </a:rPr>
            </a:br>
            <a:r>
              <a:rPr lang="en-GB" sz="3600" dirty="0">
                <a:latin typeface="+mn-lt"/>
              </a:rPr>
              <a:t>100-150 </a:t>
            </a:r>
            <a:br>
              <a:rPr lang="en-GB" sz="3600" dirty="0">
                <a:latin typeface="+mn-lt"/>
              </a:rPr>
            </a:br>
            <a:r>
              <a:rPr lang="en-GB" sz="3600" dirty="0">
                <a:latin typeface="+mn-lt"/>
              </a:rPr>
              <a:t>words)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7DE3F9-F173-0417-AA91-E3187F348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0" y="713313"/>
            <a:ext cx="5421086" cy="5431376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Introduce your report and show that you understand the task by:</a:t>
            </a:r>
          </a:p>
          <a:p>
            <a:pPr marL="0" indent="0">
              <a:buNone/>
            </a:pP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Engaging with the idea that psychological theories can be useful in health and social care settings.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Showing that you understand what is meant by ‘psychological theories of lifespan development and behaviour’ and ‘health and social care professional’.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US" dirty="0">
                <a:effectLst/>
                <a:ea typeface="Arial" panose="020B0604020202020204" pitchFamily="34" charset="0"/>
              </a:rPr>
              <a:t>Outlining what the report will do.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17022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6A6D02-D7FE-7FB0-4B79-75823F815D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+mn-lt"/>
              </a:rPr>
              <a:t>Sections</a:t>
            </a:r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1-3 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E4141-ACF4-FCFC-C1BB-9622FE0ADA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4999" y="457200"/>
            <a:ext cx="6172201" cy="6214187"/>
          </a:xfrm>
        </p:spPr>
        <p:txBody>
          <a:bodyPr anchor="ctr">
            <a:normAutofit lnSpcReduction="10000"/>
          </a:bodyPr>
          <a:lstStyle/>
          <a:p>
            <a:pPr marL="0" indent="0" algn="ctr">
              <a:buNone/>
            </a:pPr>
            <a:r>
              <a:rPr lang="en-GB" u="sng" dirty="0"/>
              <a:t>Outline the theory </a:t>
            </a:r>
          </a:p>
          <a:p>
            <a:pPr marL="0" indent="0" algn="ctr">
              <a:buNone/>
            </a:pPr>
            <a:r>
              <a:rPr lang="en-GB" dirty="0"/>
              <a:t>(approx.200 words)</a:t>
            </a:r>
          </a:p>
          <a:p>
            <a:pPr marL="0" indent="0">
              <a:buNone/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Provide a broad overview of the theory.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Outline specific aspects of the theory which you find particularly interesting, useful and relevant. 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State key concepts from the theory and define these (in order to show that you have understood them). 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Include in-text citations (approximately 2 or 3) in order to indicate to the reader where you have got the information from. 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667726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6A6D02-D7FE-7FB0-4B79-75823F815D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+mn-lt"/>
              </a:rPr>
              <a:t>Sections</a:t>
            </a:r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1-3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E4141-ACF4-FCFC-C1BB-9622FE0ADA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7698" y="307910"/>
            <a:ext cx="6279501" cy="6326155"/>
          </a:xfrm>
        </p:spPr>
        <p:txBody>
          <a:bodyPr anchor="ctr">
            <a:normAutofit lnSpcReduction="10000"/>
          </a:bodyPr>
          <a:lstStyle/>
          <a:p>
            <a:pPr marL="0" indent="0" algn="ctr">
              <a:buNone/>
            </a:pPr>
            <a:r>
              <a:rPr lang="en-GB" u="sng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Practical example </a:t>
            </a:r>
          </a:p>
          <a:p>
            <a:pPr marL="0" indent="0" algn="ctr">
              <a:buNone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(approx. 200 words)</a:t>
            </a:r>
          </a:p>
          <a:p>
            <a:pPr marL="0" indent="0">
              <a:buNone/>
            </a:pPr>
            <a:endParaRPr lang="en-GB" sz="20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Explain how the theory could be used by a health and social care professional in a health and care setting of your choice. </a:t>
            </a:r>
          </a:p>
          <a:p>
            <a:pPr marL="0" indent="0">
              <a:buNone/>
            </a:pPr>
            <a:endParaRPr lang="en-GB" sz="2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You might want to consider: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How could the theory help the professionals understanding of situations in their place of work?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How can it help them perform their role effectively?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How could this be beneficial for the client or service user? </a:t>
            </a:r>
          </a:p>
          <a:p>
            <a:pPr marL="0" indent="0">
              <a:buNone/>
            </a:pP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Can you see any limitations of using this theory? </a:t>
            </a:r>
          </a:p>
          <a:p>
            <a:pPr marL="0" indent="0">
              <a:buNone/>
            </a:pPr>
            <a:endParaRPr lang="en-GB" sz="2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2000" dirty="0">
                <a:effectLst/>
                <a:ea typeface="Arial" panose="020B0604020202020204" pitchFamily="34" charset="0"/>
              </a:rPr>
              <a:t>(Remember to provide in-text citations to show where you have got the information from)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8927521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0339EE9-5436-4860-BBFC-7CD7C90DBA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A770EBD-5B77-46EC-BF58-EF27ACD6B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5" y="0"/>
            <a:ext cx="7537705" cy="6858000"/>
          </a:xfrm>
          <a:custGeom>
            <a:avLst/>
            <a:gdLst>
              <a:gd name="connsiteX0" fmla="*/ 1008599 w 7299977"/>
              <a:gd name="connsiteY0" fmla="*/ 0 h 6858000"/>
              <a:gd name="connsiteX1" fmla="*/ 4420653 w 7299977"/>
              <a:gd name="connsiteY1" fmla="*/ 0 h 6858000"/>
              <a:gd name="connsiteX2" fmla="*/ 5511704 w 7299977"/>
              <a:gd name="connsiteY2" fmla="*/ 0 h 6858000"/>
              <a:gd name="connsiteX3" fmla="*/ 7299977 w 7299977"/>
              <a:gd name="connsiteY3" fmla="*/ 0 h 6858000"/>
              <a:gd name="connsiteX4" fmla="*/ 7299977 w 7299977"/>
              <a:gd name="connsiteY4" fmla="*/ 6858000 h 6858000"/>
              <a:gd name="connsiteX5" fmla="*/ 5511704 w 7299977"/>
              <a:gd name="connsiteY5" fmla="*/ 6858000 h 6858000"/>
              <a:gd name="connsiteX6" fmla="*/ 4420653 w 7299977"/>
              <a:gd name="connsiteY6" fmla="*/ 6858000 h 6858000"/>
              <a:gd name="connsiteX7" fmla="*/ 1592997 w 7299977"/>
              <a:gd name="connsiteY7" fmla="*/ 6858000 h 6858000"/>
              <a:gd name="connsiteX8" fmla="*/ 1232473 w 7299977"/>
              <a:gd name="connsiteY8" fmla="*/ 6658805 h 6858000"/>
              <a:gd name="connsiteX9" fmla="*/ 1075471 w 7299977"/>
              <a:gd name="connsiteY9" fmla="*/ 6431153 h 6858000"/>
              <a:gd name="connsiteX10" fmla="*/ 1020229 w 7299977"/>
              <a:gd name="connsiteY10" fmla="*/ 6367127 h 6858000"/>
              <a:gd name="connsiteX11" fmla="*/ 883579 w 7299977"/>
              <a:gd name="connsiteY11" fmla="*/ 6281757 h 6858000"/>
              <a:gd name="connsiteX12" fmla="*/ 645167 w 7299977"/>
              <a:gd name="connsiteY12" fmla="*/ 6100347 h 6858000"/>
              <a:gd name="connsiteX13" fmla="*/ 732391 w 7299977"/>
              <a:gd name="connsiteY13" fmla="*/ 6057663 h 6858000"/>
              <a:gd name="connsiteX14" fmla="*/ 985339 w 7299977"/>
              <a:gd name="connsiteY14" fmla="*/ 6167932 h 6858000"/>
              <a:gd name="connsiteX15" fmla="*/ 1168509 w 7299977"/>
              <a:gd name="connsiteY15" fmla="*/ 6196388 h 6858000"/>
              <a:gd name="connsiteX16" fmla="*/ 909746 w 7299977"/>
              <a:gd name="connsiteY16" fmla="*/ 6004307 h 6858000"/>
              <a:gd name="connsiteX17" fmla="*/ 659704 w 7299977"/>
              <a:gd name="connsiteY17" fmla="*/ 5755314 h 6858000"/>
              <a:gd name="connsiteX18" fmla="*/ 851597 w 7299977"/>
              <a:gd name="connsiteY18" fmla="*/ 5801555 h 6858000"/>
              <a:gd name="connsiteX19" fmla="*/ 860319 w 7299977"/>
              <a:gd name="connsiteY19" fmla="*/ 5769542 h 6858000"/>
              <a:gd name="connsiteX20" fmla="*/ 691686 w 7299977"/>
              <a:gd name="connsiteY20" fmla="*/ 5474306 h 6858000"/>
              <a:gd name="connsiteX21" fmla="*/ 610278 w 7299977"/>
              <a:gd name="connsiteY21" fmla="*/ 5353367 h 6858000"/>
              <a:gd name="connsiteX22" fmla="*/ 238123 w 7299977"/>
              <a:gd name="connsiteY22" fmla="*/ 4994104 h 6858000"/>
              <a:gd name="connsiteX23" fmla="*/ 592833 w 7299977"/>
              <a:gd name="connsiteY23" fmla="*/ 5154171 h 6858000"/>
              <a:gd name="connsiteX24" fmla="*/ 226494 w 7299977"/>
              <a:gd name="connsiteY24" fmla="*/ 4805580 h 6858000"/>
              <a:gd name="connsiteX25" fmla="*/ 49139 w 7299977"/>
              <a:gd name="connsiteY25" fmla="*/ 4677526 h 6858000"/>
              <a:gd name="connsiteX26" fmla="*/ 5527 w 7299977"/>
              <a:gd name="connsiteY26" fmla="*/ 4602828 h 6858000"/>
              <a:gd name="connsiteX27" fmla="*/ 84029 w 7299977"/>
              <a:gd name="connsiteY27" fmla="*/ 4585042 h 6858000"/>
              <a:gd name="connsiteX28" fmla="*/ 325347 w 7299977"/>
              <a:gd name="connsiteY28" fmla="*/ 4613499 h 6858000"/>
              <a:gd name="connsiteX29" fmla="*/ 25879 w 7299977"/>
              <a:gd name="connsiteY29" fmla="*/ 4378734 h 6858000"/>
              <a:gd name="connsiteX30" fmla="*/ 249753 w 7299977"/>
              <a:gd name="connsiteY30" fmla="*/ 4414305 h 6858000"/>
              <a:gd name="connsiteX31" fmla="*/ 313718 w 7299977"/>
              <a:gd name="connsiteY31" fmla="*/ 4321821 h 6858000"/>
              <a:gd name="connsiteX32" fmla="*/ 418386 w 7299977"/>
              <a:gd name="connsiteY32" fmla="*/ 4172424 h 6858000"/>
              <a:gd name="connsiteX33" fmla="*/ 491072 w 7299977"/>
              <a:gd name="connsiteY33" fmla="*/ 4090612 h 6858000"/>
              <a:gd name="connsiteX34" fmla="*/ 520147 w 7299977"/>
              <a:gd name="connsiteY34" fmla="*/ 3827390 h 6858000"/>
              <a:gd name="connsiteX35" fmla="*/ 459090 w 7299977"/>
              <a:gd name="connsiteY35" fmla="*/ 3539269 h 6858000"/>
              <a:gd name="connsiteX36" fmla="*/ 290458 w 7299977"/>
              <a:gd name="connsiteY36" fmla="*/ 3393429 h 6858000"/>
              <a:gd name="connsiteX37" fmla="*/ 339884 w 7299977"/>
              <a:gd name="connsiteY37" fmla="*/ 3229805 h 6858000"/>
              <a:gd name="connsiteX38" fmla="*/ 697501 w 7299977"/>
              <a:gd name="connsiteY38" fmla="*/ 3329402 h 6858000"/>
              <a:gd name="connsiteX39" fmla="*/ 165437 w 7299977"/>
              <a:gd name="connsiteY39" fmla="*/ 2941684 h 6858000"/>
              <a:gd name="connsiteX40" fmla="*/ 255568 w 7299977"/>
              <a:gd name="connsiteY40" fmla="*/ 2923898 h 6858000"/>
              <a:gd name="connsiteX41" fmla="*/ 578296 w 7299977"/>
              <a:gd name="connsiteY41" fmla="*/ 2703362 h 6858000"/>
              <a:gd name="connsiteX42" fmla="*/ 595740 w 7299977"/>
              <a:gd name="connsiteY42" fmla="*/ 2692689 h 6858000"/>
              <a:gd name="connsiteX43" fmla="*/ 650982 w 7299977"/>
              <a:gd name="connsiteY43" fmla="*/ 2553965 h 6858000"/>
              <a:gd name="connsiteX44" fmla="*/ 825429 w 7299977"/>
              <a:gd name="connsiteY44" fmla="*/ 2532623 h 6858000"/>
              <a:gd name="connsiteX45" fmla="*/ 970802 w 7299977"/>
              <a:gd name="connsiteY45" fmla="*/ 2564636 h 6858000"/>
              <a:gd name="connsiteX46" fmla="*/ 1127805 w 7299977"/>
              <a:gd name="connsiteY46" fmla="*/ 2525509 h 6858000"/>
              <a:gd name="connsiteX47" fmla="*/ 1267362 w 7299977"/>
              <a:gd name="connsiteY47" fmla="*/ 2543294 h 6858000"/>
              <a:gd name="connsiteX48" fmla="*/ 1386568 w 7299977"/>
              <a:gd name="connsiteY48" fmla="*/ 2518395 h 6858000"/>
              <a:gd name="connsiteX49" fmla="*/ 1270270 w 7299977"/>
              <a:gd name="connsiteY49" fmla="*/ 2401012 h 6858000"/>
              <a:gd name="connsiteX50" fmla="*/ 1107453 w 7299977"/>
              <a:gd name="connsiteY50" fmla="*/ 2401012 h 6858000"/>
              <a:gd name="connsiteX51" fmla="*/ 991154 w 7299977"/>
              <a:gd name="connsiteY51" fmla="*/ 2326314 h 6858000"/>
              <a:gd name="connsiteX52" fmla="*/ 880671 w 7299977"/>
              <a:gd name="connsiteY52" fmla="*/ 2191146 h 6858000"/>
              <a:gd name="connsiteX53" fmla="*/ 491072 w 7299977"/>
              <a:gd name="connsiteY53" fmla="*/ 1974165 h 6858000"/>
              <a:gd name="connsiteX54" fmla="*/ 421293 w 7299977"/>
              <a:gd name="connsiteY54" fmla="*/ 1892353 h 6858000"/>
              <a:gd name="connsiteX55" fmla="*/ 1531941 w 7299977"/>
              <a:gd name="connsiteY55" fmla="*/ 2208931 h 6858000"/>
              <a:gd name="connsiteX56" fmla="*/ 1188861 w 7299977"/>
              <a:gd name="connsiteY56" fmla="*/ 2077320 h 6858000"/>
              <a:gd name="connsiteX57" fmla="*/ 1421458 w 7299977"/>
              <a:gd name="connsiteY57" fmla="*/ 2102219 h 6858000"/>
              <a:gd name="connsiteX58" fmla="*/ 1549386 w 7299977"/>
              <a:gd name="connsiteY58" fmla="*/ 2013292 h 6858000"/>
              <a:gd name="connsiteX59" fmla="*/ 1549386 w 7299977"/>
              <a:gd name="connsiteY59" fmla="*/ 1984836 h 6858000"/>
              <a:gd name="connsiteX60" fmla="*/ 1453440 w 7299977"/>
              <a:gd name="connsiteY60" fmla="*/ 1903025 h 6858000"/>
              <a:gd name="connsiteX61" fmla="*/ 1398198 w 7299977"/>
              <a:gd name="connsiteY61" fmla="*/ 1849668 h 6858000"/>
              <a:gd name="connsiteX62" fmla="*/ 1247011 w 7299977"/>
              <a:gd name="connsiteY62" fmla="*/ 1657587 h 6858000"/>
              <a:gd name="connsiteX63" fmla="*/ 1354586 w 7299977"/>
              <a:gd name="connsiteY63" fmla="*/ 1636245 h 6858000"/>
              <a:gd name="connsiteX64" fmla="*/ 1395290 w 7299977"/>
              <a:gd name="connsiteY64" fmla="*/ 1597117 h 6858000"/>
              <a:gd name="connsiteX65" fmla="*/ 1366216 w 7299977"/>
              <a:gd name="connsiteY65" fmla="*/ 1540204 h 6858000"/>
              <a:gd name="connsiteX66" fmla="*/ 1031858 w 7299977"/>
              <a:gd name="connsiteY66" fmla="*/ 1365909 h 6858000"/>
              <a:gd name="connsiteX67" fmla="*/ 1005692 w 7299977"/>
              <a:gd name="connsiteY67" fmla="*/ 1230741 h 6858000"/>
              <a:gd name="connsiteX68" fmla="*/ 1069655 w 7299977"/>
              <a:gd name="connsiteY68" fmla="*/ 1209399 h 6858000"/>
              <a:gd name="connsiteX69" fmla="*/ 1142342 w 7299977"/>
              <a:gd name="connsiteY69" fmla="*/ 1220069 h 6858000"/>
              <a:gd name="connsiteX70" fmla="*/ 1084193 w 7299977"/>
              <a:gd name="connsiteY70" fmla="*/ 1113358 h 6858000"/>
              <a:gd name="connsiteX71" fmla="*/ 848689 w 7299977"/>
              <a:gd name="connsiteY71" fmla="*/ 1006647 h 6858000"/>
              <a:gd name="connsiteX72" fmla="*/ 805077 w 7299977"/>
              <a:gd name="connsiteY72" fmla="*/ 949734 h 6858000"/>
              <a:gd name="connsiteX73" fmla="*/ 863226 w 7299977"/>
              <a:gd name="connsiteY73" fmla="*/ 921277 h 6858000"/>
              <a:gd name="connsiteX74" fmla="*/ 906838 w 7299977"/>
              <a:gd name="connsiteY74" fmla="*/ 910606 h 6858000"/>
              <a:gd name="connsiteX75" fmla="*/ 5527 w 7299977"/>
              <a:gd name="connsiteY75" fmla="*/ 465975 h 6858000"/>
              <a:gd name="connsiteX76" fmla="*/ 209049 w 7299977"/>
              <a:gd name="connsiteY76" fmla="*/ 462417 h 6858000"/>
              <a:gd name="connsiteX77" fmla="*/ 409664 w 7299977"/>
              <a:gd name="connsiteY77" fmla="*/ 533558 h 6858000"/>
              <a:gd name="connsiteX78" fmla="*/ 621908 w 7299977"/>
              <a:gd name="connsiteY78" fmla="*/ 522887 h 6858000"/>
              <a:gd name="connsiteX79" fmla="*/ 822522 w 7299977"/>
              <a:gd name="connsiteY79" fmla="*/ 558458 h 6858000"/>
              <a:gd name="connsiteX80" fmla="*/ 996969 w 7299977"/>
              <a:gd name="connsiteY80" fmla="*/ 558458 h 6858000"/>
              <a:gd name="connsiteX81" fmla="*/ 834151 w 7299977"/>
              <a:gd name="connsiteY81" fmla="*/ 505101 h 6858000"/>
              <a:gd name="connsiteX82" fmla="*/ 773095 w 7299977"/>
              <a:gd name="connsiteY82" fmla="*/ 416176 h 6858000"/>
              <a:gd name="connsiteX83" fmla="*/ 793447 w 7299977"/>
              <a:gd name="connsiteY83" fmla="*/ 334364 h 6858000"/>
              <a:gd name="connsiteX84" fmla="*/ 860319 w 7299977"/>
              <a:gd name="connsiteY84" fmla="*/ 359262 h 6858000"/>
              <a:gd name="connsiteX85" fmla="*/ 938820 w 7299977"/>
              <a:gd name="connsiteY85" fmla="*/ 451747 h 6858000"/>
              <a:gd name="connsiteX86" fmla="*/ 956265 w 7299977"/>
              <a:gd name="connsiteY86" fmla="*/ 394834 h 6858000"/>
              <a:gd name="connsiteX87" fmla="*/ 1002784 w 7299977"/>
              <a:gd name="connsiteY87" fmla="*/ 352148 h 6858000"/>
              <a:gd name="connsiteX88" fmla="*/ 1270270 w 7299977"/>
              <a:gd name="connsiteY88" fmla="*/ 373491 h 6858000"/>
              <a:gd name="connsiteX89" fmla="*/ 1092915 w 7299977"/>
              <a:gd name="connsiteY89" fmla="*/ 192082 h 6858000"/>
              <a:gd name="connsiteX90" fmla="*/ 979525 w 7299977"/>
              <a:gd name="connsiteY90" fmla="*/ 163625 h 6858000"/>
              <a:gd name="connsiteX91" fmla="*/ 953358 w 7299977"/>
              <a:gd name="connsiteY91" fmla="*/ 88927 h 6858000"/>
              <a:gd name="connsiteX92" fmla="*/ 1005692 w 7299977"/>
              <a:gd name="connsiteY92" fmla="*/ 71141 h 6858000"/>
              <a:gd name="connsiteX93" fmla="*/ 1267362 w 7299977"/>
              <a:gd name="connsiteY93" fmla="*/ 135168 h 6858000"/>
              <a:gd name="connsiteX94" fmla="*/ 1310975 w 7299977"/>
              <a:gd name="connsiteY94" fmla="*/ 110269 h 6858000"/>
              <a:gd name="connsiteX95" fmla="*/ 1008599 w 7299977"/>
              <a:gd name="connsiteY9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</a:cxnLst>
            <a:rect l="l" t="t" r="r" b="b"/>
            <a:pathLst>
              <a:path w="7299977" h="6858000">
                <a:moveTo>
                  <a:pt x="1008599" y="0"/>
                </a:moveTo>
                <a:lnTo>
                  <a:pt x="4420653" y="0"/>
                </a:lnTo>
                <a:lnTo>
                  <a:pt x="5511704" y="0"/>
                </a:lnTo>
                <a:lnTo>
                  <a:pt x="7299977" y="0"/>
                </a:lnTo>
                <a:lnTo>
                  <a:pt x="7299977" y="6858000"/>
                </a:lnTo>
                <a:lnTo>
                  <a:pt x="5511704" y="6858000"/>
                </a:lnTo>
                <a:lnTo>
                  <a:pt x="4420653" y="6858000"/>
                </a:lnTo>
                <a:lnTo>
                  <a:pt x="1592997" y="6858000"/>
                </a:lnTo>
                <a:cubicBezTo>
                  <a:pt x="1473792" y="6786859"/>
                  <a:pt x="1360401" y="6701489"/>
                  <a:pt x="1232473" y="6658805"/>
                </a:cubicBezTo>
                <a:cubicBezTo>
                  <a:pt x="1145250" y="6630349"/>
                  <a:pt x="1060933" y="6580550"/>
                  <a:pt x="1075471" y="6431153"/>
                </a:cubicBezTo>
                <a:cubicBezTo>
                  <a:pt x="1078378" y="6388469"/>
                  <a:pt x="1055118" y="6356456"/>
                  <a:pt x="1020229" y="6367127"/>
                </a:cubicBezTo>
                <a:cubicBezTo>
                  <a:pt x="953358" y="6388469"/>
                  <a:pt x="921375" y="6327999"/>
                  <a:pt x="883579" y="6281757"/>
                </a:cubicBezTo>
                <a:cubicBezTo>
                  <a:pt x="816707" y="6199945"/>
                  <a:pt x="752743" y="6114575"/>
                  <a:pt x="645167" y="6100347"/>
                </a:cubicBezTo>
                <a:cubicBezTo>
                  <a:pt x="665519" y="6036320"/>
                  <a:pt x="700408" y="6043434"/>
                  <a:pt x="732391" y="6057663"/>
                </a:cubicBezTo>
                <a:cubicBezTo>
                  <a:pt x="816707" y="6093234"/>
                  <a:pt x="901023" y="6132361"/>
                  <a:pt x="985339" y="6167932"/>
                </a:cubicBezTo>
                <a:cubicBezTo>
                  <a:pt x="1040581" y="6189274"/>
                  <a:pt x="1095822" y="6221287"/>
                  <a:pt x="1168509" y="6196388"/>
                </a:cubicBezTo>
                <a:cubicBezTo>
                  <a:pt x="1104545" y="6068335"/>
                  <a:pt x="996969" y="6043434"/>
                  <a:pt x="909746" y="6004307"/>
                </a:cubicBezTo>
                <a:cubicBezTo>
                  <a:pt x="802169" y="5954508"/>
                  <a:pt x="738206" y="5862025"/>
                  <a:pt x="659704" y="5755314"/>
                </a:cubicBezTo>
                <a:cubicBezTo>
                  <a:pt x="738206" y="5726858"/>
                  <a:pt x="787632" y="5805112"/>
                  <a:pt x="851597" y="5801555"/>
                </a:cubicBezTo>
                <a:cubicBezTo>
                  <a:pt x="854504" y="5790884"/>
                  <a:pt x="860319" y="5769542"/>
                  <a:pt x="860319" y="5769542"/>
                </a:cubicBezTo>
                <a:cubicBezTo>
                  <a:pt x="755650" y="5712629"/>
                  <a:pt x="709132" y="5605917"/>
                  <a:pt x="691686" y="5474306"/>
                </a:cubicBezTo>
                <a:cubicBezTo>
                  <a:pt x="685872" y="5406721"/>
                  <a:pt x="648075" y="5385379"/>
                  <a:pt x="610278" y="5353367"/>
                </a:cubicBezTo>
                <a:cubicBezTo>
                  <a:pt x="482350" y="5243097"/>
                  <a:pt x="345700" y="5143500"/>
                  <a:pt x="238123" y="4994104"/>
                </a:cubicBezTo>
                <a:cubicBezTo>
                  <a:pt x="363144" y="5011889"/>
                  <a:pt x="461997" y="5111487"/>
                  <a:pt x="592833" y="5154171"/>
                </a:cubicBezTo>
                <a:cubicBezTo>
                  <a:pt x="488165" y="4990547"/>
                  <a:pt x="351514" y="4905177"/>
                  <a:pt x="226494" y="4805580"/>
                </a:cubicBezTo>
                <a:cubicBezTo>
                  <a:pt x="168344" y="4759339"/>
                  <a:pt x="116011" y="4702425"/>
                  <a:pt x="49139" y="4677526"/>
                </a:cubicBezTo>
                <a:cubicBezTo>
                  <a:pt x="25879" y="4670412"/>
                  <a:pt x="-14826" y="4652628"/>
                  <a:pt x="5527" y="4602828"/>
                </a:cubicBezTo>
                <a:cubicBezTo>
                  <a:pt x="22972" y="4560144"/>
                  <a:pt x="54954" y="4574373"/>
                  <a:pt x="84029" y="4585042"/>
                </a:cubicBezTo>
                <a:cubicBezTo>
                  <a:pt x="153807" y="4613499"/>
                  <a:pt x="229401" y="4613499"/>
                  <a:pt x="325347" y="4613499"/>
                </a:cubicBezTo>
                <a:cubicBezTo>
                  <a:pt x="243939" y="4478331"/>
                  <a:pt x="95658" y="4521016"/>
                  <a:pt x="25879" y="4378734"/>
                </a:cubicBezTo>
                <a:cubicBezTo>
                  <a:pt x="113103" y="4353835"/>
                  <a:pt x="179975" y="4403633"/>
                  <a:pt x="249753" y="4414305"/>
                </a:cubicBezTo>
                <a:cubicBezTo>
                  <a:pt x="313718" y="4424975"/>
                  <a:pt x="328254" y="4400076"/>
                  <a:pt x="313718" y="4321821"/>
                </a:cubicBezTo>
                <a:cubicBezTo>
                  <a:pt x="290458" y="4200882"/>
                  <a:pt x="325347" y="4140411"/>
                  <a:pt x="418386" y="4172424"/>
                </a:cubicBezTo>
                <a:cubicBezTo>
                  <a:pt x="505609" y="4204438"/>
                  <a:pt x="514332" y="4158196"/>
                  <a:pt x="491072" y="4090612"/>
                </a:cubicBezTo>
                <a:cubicBezTo>
                  <a:pt x="456183" y="3991015"/>
                  <a:pt x="493979" y="3912759"/>
                  <a:pt x="520147" y="3827390"/>
                </a:cubicBezTo>
                <a:cubicBezTo>
                  <a:pt x="560851" y="3699337"/>
                  <a:pt x="543407" y="3635309"/>
                  <a:pt x="459090" y="3539269"/>
                </a:cubicBezTo>
                <a:cubicBezTo>
                  <a:pt x="409664" y="3485914"/>
                  <a:pt x="360236" y="3439672"/>
                  <a:pt x="290458" y="3393429"/>
                </a:cubicBezTo>
                <a:cubicBezTo>
                  <a:pt x="450368" y="3368530"/>
                  <a:pt x="284643" y="3283162"/>
                  <a:pt x="339884" y="3229805"/>
                </a:cubicBezTo>
                <a:cubicBezTo>
                  <a:pt x="453275" y="3208463"/>
                  <a:pt x="543407" y="3379202"/>
                  <a:pt x="697501" y="3329402"/>
                </a:cubicBezTo>
                <a:cubicBezTo>
                  <a:pt x="511425" y="3183563"/>
                  <a:pt x="302087" y="3137322"/>
                  <a:pt x="165437" y="2941684"/>
                </a:cubicBezTo>
                <a:cubicBezTo>
                  <a:pt x="197419" y="2899000"/>
                  <a:pt x="229401" y="2941684"/>
                  <a:pt x="255568" y="2923898"/>
                </a:cubicBezTo>
                <a:cubicBezTo>
                  <a:pt x="255568" y="2913227"/>
                  <a:pt x="560851" y="2980812"/>
                  <a:pt x="578296" y="2703362"/>
                </a:cubicBezTo>
                <a:cubicBezTo>
                  <a:pt x="584111" y="2703362"/>
                  <a:pt x="589926" y="2703362"/>
                  <a:pt x="595740" y="2692689"/>
                </a:cubicBezTo>
                <a:cubicBezTo>
                  <a:pt x="627722" y="2653563"/>
                  <a:pt x="598648" y="2561080"/>
                  <a:pt x="650982" y="2553965"/>
                </a:cubicBezTo>
                <a:cubicBezTo>
                  <a:pt x="709132" y="2546851"/>
                  <a:pt x="764373" y="2514837"/>
                  <a:pt x="825429" y="2532623"/>
                </a:cubicBezTo>
                <a:cubicBezTo>
                  <a:pt x="871949" y="2546851"/>
                  <a:pt x="921375" y="2564636"/>
                  <a:pt x="970802" y="2564636"/>
                </a:cubicBezTo>
                <a:cubicBezTo>
                  <a:pt x="1023136" y="2564636"/>
                  <a:pt x="1095822" y="2685576"/>
                  <a:pt x="1127805" y="2525509"/>
                </a:cubicBezTo>
                <a:cubicBezTo>
                  <a:pt x="1127805" y="2518395"/>
                  <a:pt x="1217936" y="2536181"/>
                  <a:pt x="1267362" y="2543294"/>
                </a:cubicBezTo>
                <a:cubicBezTo>
                  <a:pt x="1308067" y="2550408"/>
                  <a:pt x="1357494" y="2582422"/>
                  <a:pt x="1386568" y="2518395"/>
                </a:cubicBezTo>
                <a:cubicBezTo>
                  <a:pt x="1401105" y="2479267"/>
                  <a:pt x="1331326" y="2408126"/>
                  <a:pt x="1270270" y="2401012"/>
                </a:cubicBezTo>
                <a:cubicBezTo>
                  <a:pt x="1215029" y="2393898"/>
                  <a:pt x="1159787" y="2386784"/>
                  <a:pt x="1107453" y="2401012"/>
                </a:cubicBezTo>
                <a:cubicBezTo>
                  <a:pt x="1043489" y="2418796"/>
                  <a:pt x="1008599" y="2390340"/>
                  <a:pt x="991154" y="2326314"/>
                </a:cubicBezTo>
                <a:cubicBezTo>
                  <a:pt x="970802" y="2258731"/>
                  <a:pt x="933005" y="2223159"/>
                  <a:pt x="880671" y="2191146"/>
                </a:cubicBezTo>
                <a:cubicBezTo>
                  <a:pt x="752743" y="2112891"/>
                  <a:pt x="630630" y="2020407"/>
                  <a:pt x="491072" y="1974165"/>
                </a:cubicBezTo>
                <a:cubicBezTo>
                  <a:pt x="464905" y="1967051"/>
                  <a:pt x="432923" y="1952823"/>
                  <a:pt x="421293" y="1892353"/>
                </a:cubicBezTo>
                <a:cubicBezTo>
                  <a:pt x="799262" y="1984836"/>
                  <a:pt x="1142342" y="2223159"/>
                  <a:pt x="1531941" y="2208931"/>
                </a:cubicBezTo>
                <a:cubicBezTo>
                  <a:pt x="1427272" y="2134233"/>
                  <a:pt x="1302252" y="2130676"/>
                  <a:pt x="1188861" y="2077320"/>
                </a:cubicBezTo>
                <a:cubicBezTo>
                  <a:pt x="1270270" y="2038192"/>
                  <a:pt x="1345864" y="2080877"/>
                  <a:pt x="1421458" y="2102219"/>
                </a:cubicBezTo>
                <a:cubicBezTo>
                  <a:pt x="1485422" y="2120004"/>
                  <a:pt x="1543571" y="2123562"/>
                  <a:pt x="1549386" y="2013292"/>
                </a:cubicBezTo>
                <a:cubicBezTo>
                  <a:pt x="1549386" y="2002622"/>
                  <a:pt x="1549386" y="1995507"/>
                  <a:pt x="1549386" y="1984836"/>
                </a:cubicBezTo>
                <a:cubicBezTo>
                  <a:pt x="1526126" y="1938595"/>
                  <a:pt x="1494144" y="1917252"/>
                  <a:pt x="1453440" y="1903025"/>
                </a:cubicBezTo>
                <a:cubicBezTo>
                  <a:pt x="1430180" y="1895910"/>
                  <a:pt x="1398198" y="1881683"/>
                  <a:pt x="1398198" y="1849668"/>
                </a:cubicBezTo>
                <a:cubicBezTo>
                  <a:pt x="1401105" y="1728729"/>
                  <a:pt x="1322604" y="1693158"/>
                  <a:pt x="1247011" y="1657587"/>
                </a:cubicBezTo>
                <a:cubicBezTo>
                  <a:pt x="1287715" y="1597117"/>
                  <a:pt x="1322604" y="1639802"/>
                  <a:pt x="1354586" y="1636245"/>
                </a:cubicBezTo>
                <a:cubicBezTo>
                  <a:pt x="1374939" y="1632688"/>
                  <a:pt x="1395290" y="1629132"/>
                  <a:pt x="1395290" y="1597117"/>
                </a:cubicBezTo>
                <a:cubicBezTo>
                  <a:pt x="1395290" y="1572219"/>
                  <a:pt x="1386568" y="1540204"/>
                  <a:pt x="1366216" y="1540204"/>
                </a:cubicBezTo>
                <a:cubicBezTo>
                  <a:pt x="1238288" y="1536647"/>
                  <a:pt x="1165601" y="1365909"/>
                  <a:pt x="1031858" y="1365909"/>
                </a:cubicBezTo>
                <a:cubicBezTo>
                  <a:pt x="950450" y="1365909"/>
                  <a:pt x="1072563" y="1269868"/>
                  <a:pt x="1005692" y="1230741"/>
                </a:cubicBezTo>
                <a:cubicBezTo>
                  <a:pt x="991154" y="1220069"/>
                  <a:pt x="1046396" y="1205842"/>
                  <a:pt x="1069655" y="1209399"/>
                </a:cubicBezTo>
                <a:cubicBezTo>
                  <a:pt x="1092915" y="1212955"/>
                  <a:pt x="1113268" y="1237855"/>
                  <a:pt x="1142342" y="1220069"/>
                </a:cubicBezTo>
                <a:cubicBezTo>
                  <a:pt x="1156879" y="1156043"/>
                  <a:pt x="1119082" y="1131144"/>
                  <a:pt x="1084193" y="1113358"/>
                </a:cubicBezTo>
                <a:cubicBezTo>
                  <a:pt x="1008599" y="1070674"/>
                  <a:pt x="933005" y="1020875"/>
                  <a:pt x="848689" y="1006647"/>
                </a:cubicBezTo>
                <a:cubicBezTo>
                  <a:pt x="819615" y="1003089"/>
                  <a:pt x="802169" y="985305"/>
                  <a:pt x="805077" y="949734"/>
                </a:cubicBezTo>
                <a:cubicBezTo>
                  <a:pt x="810892" y="903491"/>
                  <a:pt x="839967" y="917720"/>
                  <a:pt x="863226" y="921277"/>
                </a:cubicBezTo>
                <a:cubicBezTo>
                  <a:pt x="877764" y="924835"/>
                  <a:pt x="892301" y="935506"/>
                  <a:pt x="906838" y="910606"/>
                </a:cubicBezTo>
                <a:cubicBezTo>
                  <a:pt x="566666" y="658055"/>
                  <a:pt x="386404" y="672284"/>
                  <a:pt x="5527" y="465975"/>
                </a:cubicBezTo>
                <a:cubicBezTo>
                  <a:pt x="89843" y="426847"/>
                  <a:pt x="150900" y="455303"/>
                  <a:pt x="209049" y="462417"/>
                </a:cubicBezTo>
                <a:cubicBezTo>
                  <a:pt x="354422" y="480203"/>
                  <a:pt x="264290" y="512216"/>
                  <a:pt x="409664" y="533558"/>
                </a:cubicBezTo>
                <a:cubicBezTo>
                  <a:pt x="479443" y="544229"/>
                  <a:pt x="543407" y="579800"/>
                  <a:pt x="621908" y="522887"/>
                </a:cubicBezTo>
                <a:cubicBezTo>
                  <a:pt x="674242" y="483759"/>
                  <a:pt x="758558" y="526444"/>
                  <a:pt x="822522" y="558458"/>
                </a:cubicBezTo>
                <a:cubicBezTo>
                  <a:pt x="874856" y="586915"/>
                  <a:pt x="927190" y="594028"/>
                  <a:pt x="996969" y="558458"/>
                </a:cubicBezTo>
                <a:cubicBezTo>
                  <a:pt x="933005" y="537116"/>
                  <a:pt x="883579" y="519330"/>
                  <a:pt x="834151" y="505101"/>
                </a:cubicBezTo>
                <a:cubicBezTo>
                  <a:pt x="793447" y="494431"/>
                  <a:pt x="770187" y="469532"/>
                  <a:pt x="773095" y="416176"/>
                </a:cubicBezTo>
                <a:cubicBezTo>
                  <a:pt x="773095" y="387720"/>
                  <a:pt x="764373" y="348592"/>
                  <a:pt x="793447" y="334364"/>
                </a:cubicBezTo>
                <a:cubicBezTo>
                  <a:pt x="816707" y="320135"/>
                  <a:pt x="848689" y="334364"/>
                  <a:pt x="860319" y="359262"/>
                </a:cubicBezTo>
                <a:cubicBezTo>
                  <a:pt x="874856" y="405504"/>
                  <a:pt x="889393" y="448189"/>
                  <a:pt x="938820" y="451747"/>
                </a:cubicBezTo>
                <a:cubicBezTo>
                  <a:pt x="1005692" y="458860"/>
                  <a:pt x="967894" y="430405"/>
                  <a:pt x="956265" y="394834"/>
                </a:cubicBezTo>
                <a:cubicBezTo>
                  <a:pt x="944635" y="355706"/>
                  <a:pt x="979525" y="345034"/>
                  <a:pt x="1002784" y="352148"/>
                </a:cubicBezTo>
                <a:cubicBezTo>
                  <a:pt x="1090008" y="384162"/>
                  <a:pt x="1180139" y="327250"/>
                  <a:pt x="1270270" y="373491"/>
                </a:cubicBezTo>
                <a:cubicBezTo>
                  <a:pt x="1247011" y="259665"/>
                  <a:pt x="1197583" y="209867"/>
                  <a:pt x="1092915" y="192082"/>
                </a:cubicBezTo>
                <a:cubicBezTo>
                  <a:pt x="1055118" y="188525"/>
                  <a:pt x="1014414" y="195638"/>
                  <a:pt x="979525" y="163625"/>
                </a:cubicBezTo>
                <a:cubicBezTo>
                  <a:pt x="959172" y="145839"/>
                  <a:pt x="938820" y="124497"/>
                  <a:pt x="953358" y="88927"/>
                </a:cubicBezTo>
                <a:cubicBezTo>
                  <a:pt x="962080" y="64027"/>
                  <a:pt x="985339" y="64027"/>
                  <a:pt x="1005692" y="71141"/>
                </a:cubicBezTo>
                <a:cubicBezTo>
                  <a:pt x="1090008" y="110269"/>
                  <a:pt x="1180139" y="120941"/>
                  <a:pt x="1267362" y="135168"/>
                </a:cubicBezTo>
                <a:cubicBezTo>
                  <a:pt x="1281900" y="138725"/>
                  <a:pt x="1296437" y="145839"/>
                  <a:pt x="1310975" y="110269"/>
                </a:cubicBezTo>
                <a:cubicBezTo>
                  <a:pt x="1209214" y="78255"/>
                  <a:pt x="1110360" y="35571"/>
                  <a:pt x="1008599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561592-6A02-3EB3-B7C3-B24E1D615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484" y="1065749"/>
            <a:ext cx="3748810" cy="4726502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+mn-lt"/>
              </a:rPr>
              <a:t>Conclusion</a:t>
            </a:r>
            <a:br>
              <a:rPr lang="en-GB" sz="3600" b="1" dirty="0">
                <a:latin typeface="+mn-lt"/>
              </a:rPr>
            </a:br>
            <a:br>
              <a:rPr lang="en-GB" sz="3600" dirty="0">
                <a:latin typeface="+mn-lt"/>
              </a:rPr>
            </a:br>
            <a:r>
              <a:rPr lang="en-GB" sz="3600" dirty="0">
                <a:latin typeface="+mn-lt"/>
              </a:rPr>
              <a:t>(approx. </a:t>
            </a:r>
            <a:br>
              <a:rPr lang="en-GB" sz="3600" dirty="0">
                <a:latin typeface="+mn-lt"/>
              </a:rPr>
            </a:br>
            <a:r>
              <a:rPr lang="en-GB" sz="3600" dirty="0">
                <a:latin typeface="+mn-lt"/>
              </a:rPr>
              <a:t>150-200 </a:t>
            </a:r>
            <a:br>
              <a:rPr lang="en-GB" sz="3600" dirty="0">
                <a:latin typeface="+mn-lt"/>
              </a:rPr>
            </a:br>
            <a:r>
              <a:rPr lang="en-GB" sz="3600" dirty="0">
                <a:latin typeface="+mn-lt"/>
              </a:rPr>
              <a:t>words)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222CF6-4033-ADC2-E44B-486ADD21A8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0" y="429208"/>
            <a:ext cx="5607698" cy="603690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Conclude your report by:</a:t>
            </a:r>
          </a:p>
          <a:p>
            <a:pPr marL="0" indent="0">
              <a:buNone/>
            </a:pP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Briefly summarise what your report has done.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Come to some overall judgement – Do you agree or disagree with the statement? Is a health</a:t>
            </a:r>
            <a:r>
              <a:rPr lang="en-GB" sz="2400" spc="-15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</a:t>
            </a:r>
            <a:r>
              <a:rPr lang="en-GB" sz="2400" spc="-25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</a:t>
            </a:r>
            <a:r>
              <a:rPr lang="en-GB" sz="2400" spc="-2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care</a:t>
            </a:r>
            <a:r>
              <a:rPr lang="en-GB" sz="2400" spc="-25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professional</a:t>
            </a:r>
            <a:r>
              <a:rPr lang="en-GB" sz="2400" spc="-2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who</a:t>
            </a:r>
            <a:r>
              <a:rPr lang="en-GB" sz="2400" spc="-25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understands</a:t>
            </a:r>
            <a:r>
              <a:rPr lang="en-GB" sz="2400" spc="-15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psychological</a:t>
            </a:r>
            <a:r>
              <a:rPr lang="en-GB" sz="2400" spc="-2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theories</a:t>
            </a:r>
            <a:r>
              <a:rPr lang="en-GB" sz="2400" spc="-15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</a:t>
            </a:r>
            <a:r>
              <a:rPr lang="en-GB" sz="2400" spc="-5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lifespan</a:t>
            </a:r>
            <a:r>
              <a:rPr lang="en-GB" sz="2400" spc="-25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development</a:t>
            </a:r>
            <a:r>
              <a:rPr lang="en-GB" sz="2400" spc="-5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behaviour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more effective in their role?</a:t>
            </a: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Justify this judgement with the arguments and points you have made in your report.  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493197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ED2B5-CAB6-590F-372A-E4DA7F34FA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pPr algn="ctr"/>
            <a:r>
              <a:rPr lang="en-GB" u="sng" dirty="0">
                <a:latin typeface="+mn-lt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E76EF3-9647-A4A6-280E-EFD78814B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pPr marR="135255">
              <a:spcBef>
                <a:spcPts val="5"/>
              </a:spcBef>
              <a:tabLst>
                <a:tab pos="914400" algn="l"/>
                <a:tab pos="915035" algn="l"/>
              </a:tabLst>
            </a:pPr>
            <a:r>
              <a:rPr lang="en-US" dirty="0">
                <a:effectLst/>
                <a:latin typeface="Calibri" panose="020F0502020204030204" pitchFamily="34" charset="0"/>
                <a:ea typeface="Arial" panose="020B0604020202020204" pitchFamily="34" charset="0"/>
              </a:rPr>
              <a:t>Include a minimum </a:t>
            </a:r>
            <a:r>
              <a:rPr lang="en-US" u="sng" dirty="0">
                <a:effectLst/>
                <a:uFill>
                  <a:solidFill>
                    <a:srgbClr val="FF0000"/>
                  </a:solidFill>
                </a:uFill>
                <a:latin typeface="Calibri" panose="020F0502020204030204" pitchFamily="34" charset="0"/>
                <a:ea typeface="Arial" panose="020B0604020202020204" pitchFamily="34" charset="0"/>
              </a:rPr>
              <a:t>of 8</a:t>
            </a:r>
            <a:r>
              <a:rPr lang="en-US" dirty="0">
                <a:effectLst/>
                <a:latin typeface="Calibri" panose="020F0502020204030204" pitchFamily="34" charset="0"/>
                <a:ea typeface="Arial" panose="020B0604020202020204" pitchFamily="34" charset="0"/>
              </a:rPr>
              <a:t> credible and reliable sources. </a:t>
            </a:r>
            <a:endParaRPr lang="en-GB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r>
              <a:rPr lang="en-US" dirty="0">
                <a:effectLst/>
                <a:latin typeface="Calibri" panose="020F0502020204030204" pitchFamily="34" charset="0"/>
                <a:ea typeface="Arial" panose="020B0604020202020204" pitchFamily="34" charset="0"/>
              </a:rPr>
              <a:t>Use the Harvard referencing system. </a:t>
            </a:r>
          </a:p>
          <a:p>
            <a:endParaRPr lang="en-US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US" dirty="0">
              <a:latin typeface="Calibri" panose="020F0502020204030204" pitchFamily="34" charset="0"/>
            </a:endParaRPr>
          </a:p>
          <a:p>
            <a:pPr marL="0" indent="0" algn="ctr">
              <a:buNone/>
            </a:pPr>
            <a:r>
              <a:rPr lang="en-US" dirty="0">
                <a:latin typeface="Calibri" panose="020F0502020204030204" pitchFamily="34" charset="0"/>
              </a:rPr>
              <a:t>(Not included in the word count)</a:t>
            </a:r>
            <a:endParaRPr lang="en-GB" dirty="0"/>
          </a:p>
        </p:txBody>
      </p:sp>
      <p:pic>
        <p:nvPicPr>
          <p:cNvPr id="5" name="Picture 4" descr="Exclamation mark on a yellow background">
            <a:extLst>
              <a:ext uri="{FF2B5EF4-FFF2-40B4-BE49-F238E27FC236}">
                <a16:creationId xmlns:a16="http://schemas.microsoft.com/office/drawing/2014/main" id="{1C162C00-2D5C-421B-4F0E-E269B32CD9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111" r="18194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D7A1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74390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541</Words>
  <Application>Microsoft Office PowerPoint</Application>
  <PresentationFormat>Widescreen</PresentationFormat>
  <Paragraphs>73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Symbol</vt:lpstr>
      <vt:lpstr>Office Theme</vt:lpstr>
      <vt:lpstr>LCHS4006 - Component 2</vt:lpstr>
      <vt:lpstr>Component 2 =   A report</vt:lpstr>
      <vt:lpstr>PowerPoint Presentation</vt:lpstr>
      <vt:lpstr>Why psychology is relevant in our  Health and Social Care practice</vt:lpstr>
      <vt:lpstr>What psychological theories of lifespan development and behaviour can you use?</vt:lpstr>
      <vt:lpstr>Writing frame</vt:lpstr>
      <vt:lpstr>Introduction   (approx.  100-150  words)</vt:lpstr>
      <vt:lpstr>Sections 1-3 </vt:lpstr>
      <vt:lpstr>Sections 1-3</vt:lpstr>
      <vt:lpstr>Conclusion  (approx.  150-200  words)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Component 2</dc:title>
  <dc:creator>Alice Clayton</dc:creator>
  <cp:lastModifiedBy>Rebecca Stewart</cp:lastModifiedBy>
  <cp:revision>13</cp:revision>
  <dcterms:created xsi:type="dcterms:W3CDTF">2023-02-27T15:42:22Z</dcterms:created>
  <dcterms:modified xsi:type="dcterms:W3CDTF">2023-03-14T09:50:02Z</dcterms:modified>
</cp:coreProperties>
</file>