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30C6C-C2BD-4C7E-92BD-5A76C9800E95}" v="4" dt="2023-03-23T11:06:06.5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e815814b-f5ab-4367-85bb-abbbaf16d579" providerId="ADAL" clId="{AC130C6C-C2BD-4C7E-92BD-5A76C9800E95}"/>
    <pc:docChg chg="custSel addSld modSld">
      <pc:chgData name="Laura James" userId="e815814b-f5ab-4367-85bb-abbbaf16d579" providerId="ADAL" clId="{AC130C6C-C2BD-4C7E-92BD-5A76C9800E95}" dt="2023-03-23T11:06:46.061" v="590" actId="1076"/>
      <pc:docMkLst>
        <pc:docMk/>
      </pc:docMkLst>
      <pc:sldChg chg="modSp mod">
        <pc:chgData name="Laura James" userId="e815814b-f5ab-4367-85bb-abbbaf16d579" providerId="ADAL" clId="{AC130C6C-C2BD-4C7E-92BD-5A76C9800E95}" dt="2023-03-23T11:00:36.885" v="259" actId="20577"/>
        <pc:sldMkLst>
          <pc:docMk/>
          <pc:sldMk cId="311864114" sldId="267"/>
        </pc:sldMkLst>
        <pc:spChg chg="mod">
          <ac:chgData name="Laura James" userId="e815814b-f5ab-4367-85bb-abbbaf16d579" providerId="ADAL" clId="{AC130C6C-C2BD-4C7E-92BD-5A76C9800E95}" dt="2023-03-23T11:00:36.885" v="259" actId="20577"/>
          <ac:spMkLst>
            <pc:docMk/>
            <pc:sldMk cId="311864114" sldId="267"/>
            <ac:spMk id="3" creationId="{D4943544-20A8-BE3C-4A7E-1420D92CCB44}"/>
          </ac:spMkLst>
        </pc:spChg>
      </pc:sldChg>
      <pc:sldChg chg="addSp modSp new mod">
        <pc:chgData name="Laura James" userId="e815814b-f5ab-4367-85bb-abbbaf16d579" providerId="ADAL" clId="{AC130C6C-C2BD-4C7E-92BD-5A76C9800E95}" dt="2023-03-23T11:02:19.091" v="418" actId="1076"/>
        <pc:sldMkLst>
          <pc:docMk/>
          <pc:sldMk cId="3185854962" sldId="268"/>
        </pc:sldMkLst>
        <pc:spChg chg="mod">
          <ac:chgData name="Laura James" userId="e815814b-f5ab-4367-85bb-abbbaf16d579" providerId="ADAL" clId="{AC130C6C-C2BD-4C7E-92BD-5A76C9800E95}" dt="2023-03-23T11:00:45.042" v="268" actId="20577"/>
          <ac:spMkLst>
            <pc:docMk/>
            <pc:sldMk cId="3185854962" sldId="268"/>
            <ac:spMk id="2" creationId="{7295C652-4188-D566-2107-04D94769A821}"/>
          </ac:spMkLst>
        </pc:spChg>
        <pc:spChg chg="add mod">
          <ac:chgData name="Laura James" userId="e815814b-f5ab-4367-85bb-abbbaf16d579" providerId="ADAL" clId="{AC130C6C-C2BD-4C7E-92BD-5A76C9800E95}" dt="2023-03-23T11:02:19.091" v="418" actId="1076"/>
          <ac:spMkLst>
            <pc:docMk/>
            <pc:sldMk cId="3185854962" sldId="268"/>
            <ac:spMk id="3" creationId="{DCC69AC1-C880-04A5-A777-9A94F0ABEA78}"/>
          </ac:spMkLst>
        </pc:spChg>
      </pc:sldChg>
      <pc:sldChg chg="addSp modSp new mod">
        <pc:chgData name="Laura James" userId="e815814b-f5ab-4367-85bb-abbbaf16d579" providerId="ADAL" clId="{AC130C6C-C2BD-4C7E-92BD-5A76C9800E95}" dt="2023-03-23T11:06:46.061" v="590" actId="1076"/>
        <pc:sldMkLst>
          <pc:docMk/>
          <pc:sldMk cId="3461343362" sldId="269"/>
        </pc:sldMkLst>
        <pc:spChg chg="mod">
          <ac:chgData name="Laura James" userId="e815814b-f5ab-4367-85bb-abbbaf16d579" providerId="ADAL" clId="{AC130C6C-C2BD-4C7E-92BD-5A76C9800E95}" dt="2023-03-23T11:02:25.475" v="432" actId="20577"/>
          <ac:spMkLst>
            <pc:docMk/>
            <pc:sldMk cId="3461343362" sldId="269"/>
            <ac:spMk id="2" creationId="{20B68073-E9D8-40F4-88AD-900520835978}"/>
          </ac:spMkLst>
        </pc:spChg>
        <pc:graphicFrameChg chg="add mod modGraphic">
          <ac:chgData name="Laura James" userId="e815814b-f5ab-4367-85bb-abbbaf16d579" providerId="ADAL" clId="{AC130C6C-C2BD-4C7E-92BD-5A76C9800E95}" dt="2023-03-23T11:06:46.061" v="590" actId="1076"/>
          <ac:graphicFrameMkLst>
            <pc:docMk/>
            <pc:sldMk cId="3461343362" sldId="269"/>
            <ac:graphicFrameMk id="3" creationId="{9A01D250-3182-7E0F-D688-FB170DD3B6E6}"/>
          </ac:graphicFrameMkLst>
        </pc:graphicFrame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23T10:28:14.8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23T10:29:13.6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23T10:29:43.1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23T10:31:35.0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March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986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March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538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March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610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March 23, 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562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March 23,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64111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March 23,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33533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March 23,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854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March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43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March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138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March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37779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March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624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March 23,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64770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5" r:id="rId7"/>
    <p:sldLayoutId id="2147483721" r:id="rId8"/>
    <p:sldLayoutId id="2147483722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mailto:davina-wyn.evans@uwtsd.ac.uk" TargetMode="External"/><Relationship Id="rId2" Type="http://schemas.openxmlformats.org/officeDocument/2006/relationships/hyperlink" Target="mailto:laura.james@uwtsd.ac.uk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C4E40-DBC1-03A6-1F4B-9A9842B39E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6000" y="5755341"/>
            <a:ext cx="10160000" cy="884518"/>
          </a:xfrm>
        </p:spPr>
        <p:txBody>
          <a:bodyPr anchor="t">
            <a:normAutofit/>
          </a:bodyPr>
          <a:lstStyle/>
          <a:p>
            <a:r>
              <a:rPr lang="en-GB"/>
              <a:t>Assessment Guidance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4B86A7-5B4A-8DC9-0995-66804341E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7292" y="5149516"/>
            <a:ext cx="5768283" cy="505326"/>
          </a:xfrm>
        </p:spPr>
        <p:txBody>
          <a:bodyPr anchor="b">
            <a:normAutofit/>
          </a:bodyPr>
          <a:lstStyle/>
          <a:p>
            <a:r>
              <a:rPr lang="en-GB"/>
              <a:t>Component 2</a:t>
            </a:r>
            <a:endParaRPr lang="en-GB" dirty="0"/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457E6049-1F47-F008-DD9F-ADC99F5370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65"/>
          <a:stretch/>
        </p:blipFill>
        <p:spPr>
          <a:xfrm>
            <a:off x="20" y="10"/>
            <a:ext cx="12191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9558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50AF4-7183-12FD-3777-536C44744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 of the task…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A5BF92-40B2-F189-C2AA-980D4DD94EA9}"/>
              </a:ext>
            </a:extLst>
          </p:cNvPr>
          <p:cNvSpPr txBox="1"/>
          <p:nvPr/>
        </p:nvSpPr>
        <p:spPr>
          <a:xfrm>
            <a:off x="834702" y="2657588"/>
            <a:ext cx="10242958" cy="1160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34950" marR="81280" indent="-6350" algn="ctr">
              <a:lnSpc>
                <a:spcPct val="153000"/>
              </a:lnSpc>
              <a:spcAft>
                <a:spcPts val="25"/>
              </a:spcAft>
            </a:pPr>
            <a:r>
              <a:rPr lang="en-US" sz="2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Group Task</a:t>
            </a:r>
            <a:r>
              <a:rPr lang="en-US" sz="2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:</a:t>
            </a:r>
            <a:r>
              <a:rPr lang="en-US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5 minute </a:t>
            </a:r>
            <a:r>
              <a:rPr lang="en-US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presentation and </a:t>
            </a:r>
            <a:r>
              <a:rPr lang="en-US" sz="2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1000 words </a:t>
            </a:r>
            <a:r>
              <a:rPr lang="en-US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supporting information per group member.  </a:t>
            </a:r>
            <a:endParaRPr lang="en-GB" sz="24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1108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62E669-7774-4EAE-BBCE-F9FFE664D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0838CA9-6736-4868-BAC7-C020254B5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7463" y="1144989"/>
            <a:ext cx="9677074" cy="4048564"/>
          </a:xfrm>
          <a:custGeom>
            <a:avLst/>
            <a:gdLst>
              <a:gd name="connsiteX0" fmla="*/ 0 w 8037833"/>
              <a:gd name="connsiteY0" fmla="*/ 0 h 3771414"/>
              <a:gd name="connsiteX1" fmla="*/ 8037833 w 8037833"/>
              <a:gd name="connsiteY1" fmla="*/ 702854 h 3771414"/>
              <a:gd name="connsiteX2" fmla="*/ 8037833 w 8037833"/>
              <a:gd name="connsiteY2" fmla="*/ 3110335 h 3771414"/>
              <a:gd name="connsiteX3" fmla="*/ 8034343 w 8037833"/>
              <a:gd name="connsiteY3" fmla="*/ 3109810 h 3771414"/>
              <a:gd name="connsiteX4" fmla="*/ 7877229 w 8037833"/>
              <a:gd name="connsiteY4" fmla="*/ 3131056 h 3771414"/>
              <a:gd name="connsiteX5" fmla="*/ 7807644 w 8037833"/>
              <a:gd name="connsiteY5" fmla="*/ 3086007 h 3771414"/>
              <a:gd name="connsiteX6" fmla="*/ 7607062 w 8037833"/>
              <a:gd name="connsiteY6" fmla="*/ 3074909 h 3771414"/>
              <a:gd name="connsiteX7" fmla="*/ 7351256 w 8037833"/>
              <a:gd name="connsiteY7" fmla="*/ 3263533 h 3771414"/>
              <a:gd name="connsiteX8" fmla="*/ 7241630 w 8037833"/>
              <a:gd name="connsiteY8" fmla="*/ 3245856 h 3771414"/>
              <a:gd name="connsiteX9" fmla="*/ 7197338 w 8037833"/>
              <a:gd name="connsiteY9" fmla="*/ 3211988 h 3771414"/>
              <a:gd name="connsiteX10" fmla="*/ 7180777 w 8037833"/>
              <a:gd name="connsiteY10" fmla="*/ 3210063 h 3771414"/>
              <a:gd name="connsiteX11" fmla="*/ 7146896 w 8037833"/>
              <a:gd name="connsiteY11" fmla="*/ 3244212 h 3771414"/>
              <a:gd name="connsiteX12" fmla="*/ 7101771 w 8037833"/>
              <a:gd name="connsiteY12" fmla="*/ 3244252 h 3771414"/>
              <a:gd name="connsiteX13" fmla="*/ 7047844 w 8037833"/>
              <a:gd name="connsiteY13" fmla="*/ 3291028 h 3771414"/>
              <a:gd name="connsiteX14" fmla="*/ 6869803 w 8037833"/>
              <a:gd name="connsiteY14" fmla="*/ 3307526 h 3771414"/>
              <a:gd name="connsiteX15" fmla="*/ 6819463 w 8037833"/>
              <a:gd name="connsiteY15" fmla="*/ 3355861 h 3771414"/>
              <a:gd name="connsiteX16" fmla="*/ 6797198 w 8037833"/>
              <a:gd name="connsiteY16" fmla="*/ 3365493 h 3771414"/>
              <a:gd name="connsiteX17" fmla="*/ 6760989 w 8037833"/>
              <a:gd name="connsiteY17" fmla="*/ 3411424 h 3771414"/>
              <a:gd name="connsiteX18" fmla="*/ 6633643 w 8037833"/>
              <a:gd name="connsiteY18" fmla="*/ 3335413 h 3771414"/>
              <a:gd name="connsiteX19" fmla="*/ 6462092 w 8037833"/>
              <a:gd name="connsiteY19" fmla="*/ 3360766 h 3771414"/>
              <a:gd name="connsiteX20" fmla="*/ 6303479 w 8037833"/>
              <a:gd name="connsiteY20" fmla="*/ 3307079 h 3771414"/>
              <a:gd name="connsiteX21" fmla="*/ 6210639 w 8037833"/>
              <a:gd name="connsiteY21" fmla="*/ 3322783 h 3771414"/>
              <a:gd name="connsiteX22" fmla="*/ 6184923 w 8037833"/>
              <a:gd name="connsiteY22" fmla="*/ 3365368 h 3771414"/>
              <a:gd name="connsiteX23" fmla="*/ 5949057 w 8037833"/>
              <a:gd name="connsiteY23" fmla="*/ 3366889 h 3771414"/>
              <a:gd name="connsiteX24" fmla="*/ 5891274 w 8037833"/>
              <a:gd name="connsiteY24" fmla="*/ 3384918 h 3771414"/>
              <a:gd name="connsiteX25" fmla="*/ 5835383 w 8037833"/>
              <a:gd name="connsiteY25" fmla="*/ 3364766 h 3771414"/>
              <a:gd name="connsiteX26" fmla="*/ 5746050 w 8037833"/>
              <a:gd name="connsiteY26" fmla="*/ 3413379 h 3771414"/>
              <a:gd name="connsiteX27" fmla="*/ 5613670 w 8037833"/>
              <a:gd name="connsiteY27" fmla="*/ 3415908 h 3771414"/>
              <a:gd name="connsiteX28" fmla="*/ 5535334 w 8037833"/>
              <a:gd name="connsiteY28" fmla="*/ 3424281 h 3771414"/>
              <a:gd name="connsiteX29" fmla="*/ 5506940 w 8037833"/>
              <a:gd name="connsiteY29" fmla="*/ 3438236 h 3771414"/>
              <a:gd name="connsiteX30" fmla="*/ 5466372 w 8037833"/>
              <a:gd name="connsiteY30" fmla="*/ 3450482 h 3771414"/>
              <a:gd name="connsiteX31" fmla="*/ 5395833 w 8037833"/>
              <a:gd name="connsiteY31" fmla="*/ 3480431 h 3771414"/>
              <a:gd name="connsiteX32" fmla="*/ 5299224 w 8037833"/>
              <a:gd name="connsiteY32" fmla="*/ 3506167 h 3771414"/>
              <a:gd name="connsiteX33" fmla="*/ 5223043 w 8037833"/>
              <a:gd name="connsiteY33" fmla="*/ 3478901 h 3771414"/>
              <a:gd name="connsiteX34" fmla="*/ 5217733 w 8037833"/>
              <a:gd name="connsiteY34" fmla="*/ 3487700 h 3771414"/>
              <a:gd name="connsiteX35" fmla="*/ 5167992 w 8037833"/>
              <a:gd name="connsiteY35" fmla="*/ 3491322 h 3771414"/>
              <a:gd name="connsiteX36" fmla="*/ 4987020 w 8037833"/>
              <a:gd name="connsiteY36" fmla="*/ 3448500 h 3771414"/>
              <a:gd name="connsiteX37" fmla="*/ 4890003 w 8037833"/>
              <a:gd name="connsiteY37" fmla="*/ 3457111 h 3771414"/>
              <a:gd name="connsiteX38" fmla="*/ 4856654 w 8037833"/>
              <a:gd name="connsiteY38" fmla="*/ 3469117 h 3771414"/>
              <a:gd name="connsiteX39" fmla="*/ 4800711 w 8037833"/>
              <a:gd name="connsiteY39" fmla="*/ 3488678 h 3771414"/>
              <a:gd name="connsiteX40" fmla="*/ 4761569 w 8037833"/>
              <a:gd name="connsiteY40" fmla="*/ 3525340 h 3771414"/>
              <a:gd name="connsiteX41" fmla="*/ 4713734 w 8037833"/>
              <a:gd name="connsiteY41" fmla="*/ 3532961 h 3771414"/>
              <a:gd name="connsiteX42" fmla="*/ 4699169 w 8037833"/>
              <a:gd name="connsiteY42" fmla="*/ 3506225 h 3771414"/>
              <a:gd name="connsiteX43" fmla="*/ 4649120 w 8037833"/>
              <a:gd name="connsiteY43" fmla="*/ 3523629 h 3771414"/>
              <a:gd name="connsiteX44" fmla="*/ 4573578 w 8037833"/>
              <a:gd name="connsiteY44" fmla="*/ 3553160 h 3771414"/>
              <a:gd name="connsiteX45" fmla="*/ 4529117 w 8037833"/>
              <a:gd name="connsiteY45" fmla="*/ 3562829 h 3771414"/>
              <a:gd name="connsiteX46" fmla="*/ 4408641 w 8037833"/>
              <a:gd name="connsiteY46" fmla="*/ 3597237 h 3771414"/>
              <a:gd name="connsiteX47" fmla="*/ 4288710 w 8037833"/>
              <a:gd name="connsiteY47" fmla="*/ 3637793 h 3771414"/>
              <a:gd name="connsiteX48" fmla="*/ 4234393 w 8037833"/>
              <a:gd name="connsiteY48" fmla="*/ 3691813 h 3771414"/>
              <a:gd name="connsiteX49" fmla="*/ 4227541 w 8037833"/>
              <a:gd name="connsiteY49" fmla="*/ 3694215 h 3771414"/>
              <a:gd name="connsiteX50" fmla="*/ 4208725 w 8037833"/>
              <a:gd name="connsiteY50" fmla="*/ 3692078 h 3771414"/>
              <a:gd name="connsiteX51" fmla="*/ 4201632 w 8037833"/>
              <a:gd name="connsiteY51" fmla="*/ 3689839 h 3771414"/>
              <a:gd name="connsiteX52" fmla="*/ 4191289 w 8037833"/>
              <a:gd name="connsiteY52" fmla="*/ 3689617 h 3771414"/>
              <a:gd name="connsiteX53" fmla="*/ 4191039 w 8037833"/>
              <a:gd name="connsiteY53" fmla="*/ 3690068 h 3771414"/>
              <a:gd name="connsiteX54" fmla="*/ 4181340 w 8037833"/>
              <a:gd name="connsiteY54" fmla="*/ 3688966 h 3771414"/>
              <a:gd name="connsiteX55" fmla="*/ 4133816 w 8037833"/>
              <a:gd name="connsiteY55" fmla="*/ 3677802 h 3771414"/>
              <a:gd name="connsiteX56" fmla="*/ 4071732 w 8037833"/>
              <a:gd name="connsiteY56" fmla="*/ 3719750 h 3771414"/>
              <a:gd name="connsiteX57" fmla="*/ 4045924 w 8037833"/>
              <a:gd name="connsiteY57" fmla="*/ 3726641 h 3771414"/>
              <a:gd name="connsiteX58" fmla="*/ 4032171 w 8037833"/>
              <a:gd name="connsiteY58" fmla="*/ 3732760 h 3771414"/>
              <a:gd name="connsiteX59" fmla="*/ 4031335 w 8037833"/>
              <a:gd name="connsiteY59" fmla="*/ 3734716 h 3771414"/>
              <a:gd name="connsiteX60" fmla="*/ 3985774 w 8037833"/>
              <a:gd name="connsiteY60" fmla="*/ 3723784 h 3771414"/>
              <a:gd name="connsiteX61" fmla="*/ 3979769 w 8037833"/>
              <a:gd name="connsiteY61" fmla="*/ 3726006 h 3771414"/>
              <a:gd name="connsiteX62" fmla="*/ 3950014 w 8037833"/>
              <a:gd name="connsiteY62" fmla="*/ 3714179 h 3771414"/>
              <a:gd name="connsiteX63" fmla="*/ 3934671 w 8037833"/>
              <a:gd name="connsiteY63" fmla="*/ 3710576 h 3771414"/>
              <a:gd name="connsiteX64" fmla="*/ 3930274 w 8037833"/>
              <a:gd name="connsiteY64" fmla="*/ 3704385 h 3771414"/>
              <a:gd name="connsiteX65" fmla="*/ 3907660 w 8037833"/>
              <a:gd name="connsiteY65" fmla="*/ 3701693 h 3771414"/>
              <a:gd name="connsiteX66" fmla="*/ 3905087 w 8037833"/>
              <a:gd name="connsiteY66" fmla="*/ 3703335 h 3771414"/>
              <a:gd name="connsiteX67" fmla="*/ 3886347 w 8037833"/>
              <a:gd name="connsiteY67" fmla="*/ 3693857 h 3771414"/>
              <a:gd name="connsiteX68" fmla="*/ 3870533 w 8037833"/>
              <a:gd name="connsiteY68" fmla="*/ 3677142 h 3771414"/>
              <a:gd name="connsiteX69" fmla="*/ 3678563 w 8037833"/>
              <a:gd name="connsiteY69" fmla="*/ 3681723 h 3771414"/>
              <a:gd name="connsiteX70" fmla="*/ 3511920 w 8037833"/>
              <a:gd name="connsiteY70" fmla="*/ 3609378 h 3771414"/>
              <a:gd name="connsiteX71" fmla="*/ 3407752 w 8037833"/>
              <a:gd name="connsiteY71" fmla="*/ 3613827 h 3771414"/>
              <a:gd name="connsiteX72" fmla="*/ 3373519 w 8037833"/>
              <a:gd name="connsiteY72" fmla="*/ 3653022 h 3771414"/>
              <a:gd name="connsiteX73" fmla="*/ 3114267 w 8037833"/>
              <a:gd name="connsiteY73" fmla="*/ 3626220 h 3771414"/>
              <a:gd name="connsiteX74" fmla="*/ 3048270 w 8037833"/>
              <a:gd name="connsiteY74" fmla="*/ 3637186 h 3771414"/>
              <a:gd name="connsiteX75" fmla="*/ 2989722 w 8037833"/>
              <a:gd name="connsiteY75" fmla="*/ 3610467 h 3771414"/>
              <a:gd name="connsiteX76" fmla="*/ 2965734 w 8037833"/>
              <a:gd name="connsiteY76" fmla="*/ 3622913 h 3771414"/>
              <a:gd name="connsiteX77" fmla="*/ 2961603 w 8037833"/>
              <a:gd name="connsiteY77" fmla="*/ 3625458 h 3771414"/>
              <a:gd name="connsiteX78" fmla="*/ 2944959 w 8037833"/>
              <a:gd name="connsiteY78" fmla="*/ 3626960 h 3771414"/>
              <a:gd name="connsiteX79" fmla="*/ 2940402 w 8037833"/>
              <a:gd name="connsiteY79" fmla="*/ 3638237 h 3771414"/>
              <a:gd name="connsiteX80" fmla="*/ 2915449 w 8037833"/>
              <a:gd name="connsiteY80" fmla="*/ 3648276 h 3771414"/>
              <a:gd name="connsiteX81" fmla="*/ 2884777 w 8037833"/>
              <a:gd name="connsiteY81" fmla="*/ 3648012 h 3771414"/>
              <a:gd name="connsiteX82" fmla="*/ 2739034 w 8037833"/>
              <a:gd name="connsiteY82" fmla="*/ 3634633 h 3771414"/>
              <a:gd name="connsiteX83" fmla="*/ 2651827 w 8037833"/>
              <a:gd name="connsiteY83" fmla="*/ 3633543 h 3771414"/>
              <a:gd name="connsiteX84" fmla="*/ 2618680 w 8037833"/>
              <a:gd name="connsiteY84" fmla="*/ 3643992 h 3771414"/>
              <a:gd name="connsiteX85" fmla="*/ 2572404 w 8037833"/>
              <a:gd name="connsiteY85" fmla="*/ 3651280 h 3771414"/>
              <a:gd name="connsiteX86" fmla="*/ 2490721 w 8037833"/>
              <a:gd name="connsiteY86" fmla="*/ 3672550 h 3771414"/>
              <a:gd name="connsiteX87" fmla="*/ 2381001 w 8037833"/>
              <a:gd name="connsiteY87" fmla="*/ 3686506 h 3771414"/>
              <a:gd name="connsiteX88" fmla="*/ 2301172 w 8037833"/>
              <a:gd name="connsiteY88" fmla="*/ 3650290 h 3771414"/>
              <a:gd name="connsiteX89" fmla="*/ 2294102 w 8037833"/>
              <a:gd name="connsiteY89" fmla="*/ 3658388 h 3771414"/>
              <a:gd name="connsiteX90" fmla="*/ 2238966 w 8037833"/>
              <a:gd name="connsiteY90" fmla="*/ 3656014 h 3771414"/>
              <a:gd name="connsiteX91" fmla="*/ 2046240 w 8037833"/>
              <a:gd name="connsiteY91" fmla="*/ 3591772 h 3771414"/>
              <a:gd name="connsiteX92" fmla="*/ 1938480 w 8037833"/>
              <a:gd name="connsiteY92" fmla="*/ 3588676 h 3771414"/>
              <a:gd name="connsiteX93" fmla="*/ 1900166 w 8037833"/>
              <a:gd name="connsiteY93" fmla="*/ 3596595 h 3771414"/>
              <a:gd name="connsiteX94" fmla="*/ 1835976 w 8037833"/>
              <a:gd name="connsiteY94" fmla="*/ 3609302 h 3771414"/>
              <a:gd name="connsiteX95" fmla="*/ 1787830 w 8037833"/>
              <a:gd name="connsiteY95" fmla="*/ 3641005 h 3771414"/>
              <a:gd name="connsiteX96" fmla="*/ 1734224 w 8037833"/>
              <a:gd name="connsiteY96" fmla="*/ 3642830 h 3771414"/>
              <a:gd name="connsiteX97" fmla="*/ 1721989 w 8037833"/>
              <a:gd name="connsiteY97" fmla="*/ 3614535 h 3771414"/>
              <a:gd name="connsiteX98" fmla="*/ 1664576 w 8037833"/>
              <a:gd name="connsiteY98" fmla="*/ 3625809 h 3771414"/>
              <a:gd name="connsiteX99" fmla="*/ 1577459 w 8037833"/>
              <a:gd name="connsiteY99" fmla="*/ 3646061 h 3771414"/>
              <a:gd name="connsiteX100" fmla="*/ 1527269 w 8037833"/>
              <a:gd name="connsiteY100" fmla="*/ 3650325 h 3771414"/>
              <a:gd name="connsiteX101" fmla="*/ 1390118 w 8037833"/>
              <a:gd name="connsiteY101" fmla="*/ 3670026 h 3771414"/>
              <a:gd name="connsiteX102" fmla="*/ 1252698 w 8037833"/>
              <a:gd name="connsiteY102" fmla="*/ 3695899 h 3771414"/>
              <a:gd name="connsiteX103" fmla="*/ 1171039 w 8037833"/>
              <a:gd name="connsiteY103" fmla="*/ 3745879 h 3771414"/>
              <a:gd name="connsiteX104" fmla="*/ 1058106 w 8037833"/>
              <a:gd name="connsiteY104" fmla="*/ 3763403 h 3771414"/>
              <a:gd name="connsiteX105" fmla="*/ 1039167 w 8037833"/>
              <a:gd name="connsiteY105" fmla="*/ 3771414 h 3771414"/>
              <a:gd name="connsiteX106" fmla="*/ 1012958 w 8037833"/>
              <a:gd name="connsiteY106" fmla="*/ 3766443 h 3771414"/>
              <a:gd name="connsiteX107" fmla="*/ 907906 w 8037833"/>
              <a:gd name="connsiteY107" fmla="*/ 3744915 h 3771414"/>
              <a:gd name="connsiteX108" fmla="*/ 825226 w 8037833"/>
              <a:gd name="connsiteY108" fmla="*/ 3713606 h 3771414"/>
              <a:gd name="connsiteX109" fmla="*/ 722264 w 8037833"/>
              <a:gd name="connsiteY109" fmla="*/ 3734849 h 3771414"/>
              <a:gd name="connsiteX110" fmla="*/ 659460 w 8037833"/>
              <a:gd name="connsiteY110" fmla="*/ 3727666 h 3771414"/>
              <a:gd name="connsiteX111" fmla="*/ 556552 w 8037833"/>
              <a:gd name="connsiteY111" fmla="*/ 3685171 h 3771414"/>
              <a:gd name="connsiteX112" fmla="*/ 421042 w 8037833"/>
              <a:gd name="connsiteY112" fmla="*/ 3697149 h 3771414"/>
              <a:gd name="connsiteX113" fmla="*/ 393295 w 8037833"/>
              <a:gd name="connsiteY113" fmla="*/ 3740334 h 3771414"/>
              <a:gd name="connsiteX114" fmla="*/ 355918 w 8037833"/>
              <a:gd name="connsiteY114" fmla="*/ 3766409 h 3771414"/>
              <a:gd name="connsiteX115" fmla="*/ 339711 w 8037833"/>
              <a:gd name="connsiteY115" fmla="*/ 3705479 h 3771414"/>
              <a:gd name="connsiteX116" fmla="*/ 222239 w 8037833"/>
              <a:gd name="connsiteY116" fmla="*/ 3659572 h 3771414"/>
              <a:gd name="connsiteX117" fmla="*/ 163578 w 8037833"/>
              <a:gd name="connsiteY117" fmla="*/ 3643529 h 3771414"/>
              <a:gd name="connsiteX118" fmla="*/ 72220 w 8037833"/>
              <a:gd name="connsiteY118" fmla="*/ 3632509 h 3771414"/>
              <a:gd name="connsiteX119" fmla="*/ 44395 w 8037833"/>
              <a:gd name="connsiteY119" fmla="*/ 3626692 h 3771414"/>
              <a:gd name="connsiteX120" fmla="*/ 1962 w 8037833"/>
              <a:gd name="connsiteY120" fmla="*/ 3623185 h 3771414"/>
              <a:gd name="connsiteX121" fmla="*/ 0 w 8037833"/>
              <a:gd name="connsiteY121" fmla="*/ 3622498 h 3771414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11920 w 8037833"/>
              <a:gd name="connsiteY70" fmla="*/ 3622141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34393 w 8037833"/>
              <a:gd name="connsiteY47" fmla="*/ 3704576 h 3784177"/>
              <a:gd name="connsiteX48" fmla="*/ 4227541 w 8037833"/>
              <a:gd name="connsiteY48" fmla="*/ 3706978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234393 w 8037833"/>
              <a:gd name="connsiteY47" fmla="*/ 3704576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356402 w 8037833"/>
              <a:gd name="connsiteY47" fmla="*/ 3642792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6022263 w 8037833"/>
              <a:gd name="connsiteY22" fmla="*/ 3359057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2989722 w 8037833"/>
              <a:gd name="connsiteY71" fmla="*/ 3623230 h 3784177"/>
              <a:gd name="connsiteX72" fmla="*/ 2965734 w 8037833"/>
              <a:gd name="connsiteY72" fmla="*/ 3635676 h 3784177"/>
              <a:gd name="connsiteX73" fmla="*/ 2961603 w 8037833"/>
              <a:gd name="connsiteY73" fmla="*/ 3638221 h 3784177"/>
              <a:gd name="connsiteX74" fmla="*/ 2944959 w 8037833"/>
              <a:gd name="connsiteY74" fmla="*/ 3639723 h 3784177"/>
              <a:gd name="connsiteX75" fmla="*/ 2940402 w 8037833"/>
              <a:gd name="connsiteY75" fmla="*/ 3651000 h 3784177"/>
              <a:gd name="connsiteX76" fmla="*/ 2915449 w 8037833"/>
              <a:gd name="connsiteY76" fmla="*/ 3661039 h 3784177"/>
              <a:gd name="connsiteX77" fmla="*/ 2884777 w 8037833"/>
              <a:gd name="connsiteY77" fmla="*/ 3660775 h 3784177"/>
              <a:gd name="connsiteX78" fmla="*/ 2739034 w 8037833"/>
              <a:gd name="connsiteY78" fmla="*/ 3647396 h 3784177"/>
              <a:gd name="connsiteX79" fmla="*/ 2651827 w 8037833"/>
              <a:gd name="connsiteY79" fmla="*/ 3646306 h 3784177"/>
              <a:gd name="connsiteX80" fmla="*/ 2618680 w 8037833"/>
              <a:gd name="connsiteY80" fmla="*/ 3656755 h 3784177"/>
              <a:gd name="connsiteX81" fmla="*/ 2572404 w 8037833"/>
              <a:gd name="connsiteY81" fmla="*/ 3664043 h 3784177"/>
              <a:gd name="connsiteX82" fmla="*/ 2490721 w 8037833"/>
              <a:gd name="connsiteY82" fmla="*/ 3685313 h 3784177"/>
              <a:gd name="connsiteX83" fmla="*/ 2423704 w 8037833"/>
              <a:gd name="connsiteY83" fmla="*/ 3658079 h 3784177"/>
              <a:gd name="connsiteX84" fmla="*/ 2301172 w 8037833"/>
              <a:gd name="connsiteY84" fmla="*/ 3663053 h 3784177"/>
              <a:gd name="connsiteX85" fmla="*/ 2294102 w 8037833"/>
              <a:gd name="connsiteY85" fmla="*/ 3671151 h 3784177"/>
              <a:gd name="connsiteX86" fmla="*/ 2238966 w 8037833"/>
              <a:gd name="connsiteY86" fmla="*/ 3668777 h 3784177"/>
              <a:gd name="connsiteX87" fmla="*/ 2082844 w 8037833"/>
              <a:gd name="connsiteY87" fmla="*/ 3631994 h 3784177"/>
              <a:gd name="connsiteX88" fmla="*/ 1938480 w 8037833"/>
              <a:gd name="connsiteY88" fmla="*/ 3601439 h 3784177"/>
              <a:gd name="connsiteX89" fmla="*/ 1900166 w 8037833"/>
              <a:gd name="connsiteY89" fmla="*/ 3609358 h 3784177"/>
              <a:gd name="connsiteX90" fmla="*/ 1835976 w 8037833"/>
              <a:gd name="connsiteY90" fmla="*/ 3622065 h 3784177"/>
              <a:gd name="connsiteX91" fmla="*/ 1787830 w 8037833"/>
              <a:gd name="connsiteY91" fmla="*/ 3633173 h 3784177"/>
              <a:gd name="connsiteX92" fmla="*/ 1734224 w 8037833"/>
              <a:gd name="connsiteY92" fmla="*/ 3655593 h 3784177"/>
              <a:gd name="connsiteX93" fmla="*/ 1721989 w 8037833"/>
              <a:gd name="connsiteY93" fmla="*/ 3627298 h 3784177"/>
              <a:gd name="connsiteX94" fmla="*/ 1664576 w 8037833"/>
              <a:gd name="connsiteY94" fmla="*/ 3638572 h 3784177"/>
              <a:gd name="connsiteX95" fmla="*/ 1577459 w 8037833"/>
              <a:gd name="connsiteY95" fmla="*/ 3658824 h 3784177"/>
              <a:gd name="connsiteX96" fmla="*/ 1527269 w 8037833"/>
              <a:gd name="connsiteY96" fmla="*/ 3663088 h 3784177"/>
              <a:gd name="connsiteX97" fmla="*/ 1390118 w 8037833"/>
              <a:gd name="connsiteY97" fmla="*/ 3682789 h 3784177"/>
              <a:gd name="connsiteX98" fmla="*/ 1252698 w 8037833"/>
              <a:gd name="connsiteY98" fmla="*/ 3708662 h 3784177"/>
              <a:gd name="connsiteX99" fmla="*/ 1171039 w 8037833"/>
              <a:gd name="connsiteY99" fmla="*/ 3758642 h 3784177"/>
              <a:gd name="connsiteX100" fmla="*/ 1058106 w 8037833"/>
              <a:gd name="connsiteY100" fmla="*/ 3776166 h 3784177"/>
              <a:gd name="connsiteX101" fmla="*/ 1039167 w 8037833"/>
              <a:gd name="connsiteY101" fmla="*/ 3784177 h 3784177"/>
              <a:gd name="connsiteX102" fmla="*/ 1012958 w 8037833"/>
              <a:gd name="connsiteY102" fmla="*/ 3779206 h 3784177"/>
              <a:gd name="connsiteX103" fmla="*/ 907906 w 8037833"/>
              <a:gd name="connsiteY103" fmla="*/ 3757678 h 3784177"/>
              <a:gd name="connsiteX104" fmla="*/ 825226 w 8037833"/>
              <a:gd name="connsiteY104" fmla="*/ 3726369 h 3784177"/>
              <a:gd name="connsiteX105" fmla="*/ 722264 w 8037833"/>
              <a:gd name="connsiteY105" fmla="*/ 3747612 h 3784177"/>
              <a:gd name="connsiteX106" fmla="*/ 659460 w 8037833"/>
              <a:gd name="connsiteY106" fmla="*/ 3740429 h 3784177"/>
              <a:gd name="connsiteX107" fmla="*/ 556552 w 8037833"/>
              <a:gd name="connsiteY107" fmla="*/ 3739124 h 3784177"/>
              <a:gd name="connsiteX108" fmla="*/ 445444 w 8037833"/>
              <a:gd name="connsiteY108" fmla="*/ 3764831 h 3784177"/>
              <a:gd name="connsiteX109" fmla="*/ 393295 w 8037833"/>
              <a:gd name="connsiteY109" fmla="*/ 3753097 h 3784177"/>
              <a:gd name="connsiteX110" fmla="*/ 339711 w 8037833"/>
              <a:gd name="connsiteY110" fmla="*/ 3718242 h 3784177"/>
              <a:gd name="connsiteX111" fmla="*/ 222239 w 8037833"/>
              <a:gd name="connsiteY111" fmla="*/ 3672335 h 3784177"/>
              <a:gd name="connsiteX112" fmla="*/ 163578 w 8037833"/>
              <a:gd name="connsiteY112" fmla="*/ 3656292 h 3784177"/>
              <a:gd name="connsiteX113" fmla="*/ 72220 w 8037833"/>
              <a:gd name="connsiteY113" fmla="*/ 3645272 h 3784177"/>
              <a:gd name="connsiteX114" fmla="*/ 44395 w 8037833"/>
              <a:gd name="connsiteY114" fmla="*/ 3639455 h 3784177"/>
              <a:gd name="connsiteX115" fmla="*/ 1962 w 8037833"/>
              <a:gd name="connsiteY115" fmla="*/ 3635948 h 3784177"/>
              <a:gd name="connsiteX116" fmla="*/ 0 w 8037833"/>
              <a:gd name="connsiteY116" fmla="*/ 3635261 h 3784177"/>
              <a:gd name="connsiteX117" fmla="*/ 0 w 8037833"/>
              <a:gd name="connsiteY11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99169 w 8037833"/>
              <a:gd name="connsiteY39" fmla="*/ 3518988 h 3784177"/>
              <a:gd name="connsiteX40" fmla="*/ 4649120 w 8037833"/>
              <a:gd name="connsiteY40" fmla="*/ 3536392 h 3784177"/>
              <a:gd name="connsiteX41" fmla="*/ 4573578 w 8037833"/>
              <a:gd name="connsiteY41" fmla="*/ 3565923 h 3784177"/>
              <a:gd name="connsiteX42" fmla="*/ 4529117 w 8037833"/>
              <a:gd name="connsiteY42" fmla="*/ 3575592 h 3784177"/>
              <a:gd name="connsiteX43" fmla="*/ 4408641 w 8037833"/>
              <a:gd name="connsiteY43" fmla="*/ 3610000 h 3784177"/>
              <a:gd name="connsiteX44" fmla="*/ 4356402 w 8037833"/>
              <a:gd name="connsiteY44" fmla="*/ 3642792 h 3784177"/>
              <a:gd name="connsiteX45" fmla="*/ 4270245 w 8037833"/>
              <a:gd name="connsiteY45" fmla="*/ 3665789 h 3784177"/>
              <a:gd name="connsiteX46" fmla="*/ 4208725 w 8037833"/>
              <a:gd name="connsiteY46" fmla="*/ 3704841 h 3784177"/>
              <a:gd name="connsiteX47" fmla="*/ 4201632 w 8037833"/>
              <a:gd name="connsiteY47" fmla="*/ 3702602 h 3784177"/>
              <a:gd name="connsiteX48" fmla="*/ 4191289 w 8037833"/>
              <a:gd name="connsiteY48" fmla="*/ 3702380 h 3784177"/>
              <a:gd name="connsiteX49" fmla="*/ 4191039 w 8037833"/>
              <a:gd name="connsiteY49" fmla="*/ 3702831 h 3784177"/>
              <a:gd name="connsiteX50" fmla="*/ 4181340 w 8037833"/>
              <a:gd name="connsiteY50" fmla="*/ 3701729 h 3784177"/>
              <a:gd name="connsiteX51" fmla="*/ 4133816 w 8037833"/>
              <a:gd name="connsiteY51" fmla="*/ 3690565 h 3784177"/>
              <a:gd name="connsiteX52" fmla="*/ 4071732 w 8037833"/>
              <a:gd name="connsiteY52" fmla="*/ 3732513 h 3784177"/>
              <a:gd name="connsiteX53" fmla="*/ 4045924 w 8037833"/>
              <a:gd name="connsiteY53" fmla="*/ 3739404 h 3784177"/>
              <a:gd name="connsiteX54" fmla="*/ 4032171 w 8037833"/>
              <a:gd name="connsiteY54" fmla="*/ 3745523 h 3784177"/>
              <a:gd name="connsiteX55" fmla="*/ 4031335 w 8037833"/>
              <a:gd name="connsiteY55" fmla="*/ 3747479 h 3784177"/>
              <a:gd name="connsiteX56" fmla="*/ 3985774 w 8037833"/>
              <a:gd name="connsiteY56" fmla="*/ 3736547 h 3784177"/>
              <a:gd name="connsiteX57" fmla="*/ 3979769 w 8037833"/>
              <a:gd name="connsiteY57" fmla="*/ 3738769 h 3784177"/>
              <a:gd name="connsiteX58" fmla="*/ 3950014 w 8037833"/>
              <a:gd name="connsiteY58" fmla="*/ 3726942 h 3784177"/>
              <a:gd name="connsiteX59" fmla="*/ 3934671 w 8037833"/>
              <a:gd name="connsiteY59" fmla="*/ 3723339 h 3784177"/>
              <a:gd name="connsiteX60" fmla="*/ 3930274 w 8037833"/>
              <a:gd name="connsiteY60" fmla="*/ 3717148 h 3784177"/>
              <a:gd name="connsiteX61" fmla="*/ 3907660 w 8037833"/>
              <a:gd name="connsiteY61" fmla="*/ 3714456 h 3784177"/>
              <a:gd name="connsiteX62" fmla="*/ 3905087 w 8037833"/>
              <a:gd name="connsiteY62" fmla="*/ 3716098 h 3784177"/>
              <a:gd name="connsiteX63" fmla="*/ 3886347 w 8037833"/>
              <a:gd name="connsiteY63" fmla="*/ 3706620 h 3784177"/>
              <a:gd name="connsiteX64" fmla="*/ 3870533 w 8037833"/>
              <a:gd name="connsiteY64" fmla="*/ 3689905 h 3784177"/>
              <a:gd name="connsiteX65" fmla="*/ 3678563 w 8037833"/>
              <a:gd name="connsiteY65" fmla="*/ 3694486 h 3784177"/>
              <a:gd name="connsiteX66" fmla="*/ 3524121 w 8037833"/>
              <a:gd name="connsiteY66" fmla="*/ 3642736 h 3784177"/>
              <a:gd name="connsiteX67" fmla="*/ 3432153 w 8037833"/>
              <a:gd name="connsiteY67" fmla="*/ 3667780 h 3784177"/>
              <a:gd name="connsiteX68" fmla="*/ 3373519 w 8037833"/>
              <a:gd name="connsiteY68" fmla="*/ 3665785 h 3784177"/>
              <a:gd name="connsiteX69" fmla="*/ 3114267 w 8037833"/>
              <a:gd name="connsiteY69" fmla="*/ 3638983 h 3784177"/>
              <a:gd name="connsiteX70" fmla="*/ 2989722 w 8037833"/>
              <a:gd name="connsiteY70" fmla="*/ 3623230 h 3784177"/>
              <a:gd name="connsiteX71" fmla="*/ 2965734 w 8037833"/>
              <a:gd name="connsiteY71" fmla="*/ 3635676 h 3784177"/>
              <a:gd name="connsiteX72" fmla="*/ 2961603 w 8037833"/>
              <a:gd name="connsiteY72" fmla="*/ 3638221 h 3784177"/>
              <a:gd name="connsiteX73" fmla="*/ 2944959 w 8037833"/>
              <a:gd name="connsiteY73" fmla="*/ 3639723 h 3784177"/>
              <a:gd name="connsiteX74" fmla="*/ 2940402 w 8037833"/>
              <a:gd name="connsiteY74" fmla="*/ 3651000 h 3784177"/>
              <a:gd name="connsiteX75" fmla="*/ 2915449 w 8037833"/>
              <a:gd name="connsiteY75" fmla="*/ 3661039 h 3784177"/>
              <a:gd name="connsiteX76" fmla="*/ 2884777 w 8037833"/>
              <a:gd name="connsiteY76" fmla="*/ 3660775 h 3784177"/>
              <a:gd name="connsiteX77" fmla="*/ 2739034 w 8037833"/>
              <a:gd name="connsiteY77" fmla="*/ 3647396 h 3784177"/>
              <a:gd name="connsiteX78" fmla="*/ 2651827 w 8037833"/>
              <a:gd name="connsiteY78" fmla="*/ 3646306 h 3784177"/>
              <a:gd name="connsiteX79" fmla="*/ 2618680 w 8037833"/>
              <a:gd name="connsiteY79" fmla="*/ 3656755 h 3784177"/>
              <a:gd name="connsiteX80" fmla="*/ 2572404 w 8037833"/>
              <a:gd name="connsiteY80" fmla="*/ 3664043 h 3784177"/>
              <a:gd name="connsiteX81" fmla="*/ 2490721 w 8037833"/>
              <a:gd name="connsiteY81" fmla="*/ 3685313 h 3784177"/>
              <a:gd name="connsiteX82" fmla="*/ 2423704 w 8037833"/>
              <a:gd name="connsiteY82" fmla="*/ 3658079 h 3784177"/>
              <a:gd name="connsiteX83" fmla="*/ 2301172 w 8037833"/>
              <a:gd name="connsiteY83" fmla="*/ 3663053 h 3784177"/>
              <a:gd name="connsiteX84" fmla="*/ 2294102 w 8037833"/>
              <a:gd name="connsiteY84" fmla="*/ 3671151 h 3784177"/>
              <a:gd name="connsiteX85" fmla="*/ 2238966 w 8037833"/>
              <a:gd name="connsiteY85" fmla="*/ 3668777 h 3784177"/>
              <a:gd name="connsiteX86" fmla="*/ 2082844 w 8037833"/>
              <a:gd name="connsiteY86" fmla="*/ 3631994 h 3784177"/>
              <a:gd name="connsiteX87" fmla="*/ 1938480 w 8037833"/>
              <a:gd name="connsiteY87" fmla="*/ 3601439 h 3784177"/>
              <a:gd name="connsiteX88" fmla="*/ 1900166 w 8037833"/>
              <a:gd name="connsiteY88" fmla="*/ 3609358 h 3784177"/>
              <a:gd name="connsiteX89" fmla="*/ 1835976 w 8037833"/>
              <a:gd name="connsiteY89" fmla="*/ 3622065 h 3784177"/>
              <a:gd name="connsiteX90" fmla="*/ 1787830 w 8037833"/>
              <a:gd name="connsiteY90" fmla="*/ 3633173 h 3784177"/>
              <a:gd name="connsiteX91" fmla="*/ 1734224 w 8037833"/>
              <a:gd name="connsiteY91" fmla="*/ 3655593 h 3784177"/>
              <a:gd name="connsiteX92" fmla="*/ 1721989 w 8037833"/>
              <a:gd name="connsiteY92" fmla="*/ 3627298 h 3784177"/>
              <a:gd name="connsiteX93" fmla="*/ 1664576 w 8037833"/>
              <a:gd name="connsiteY93" fmla="*/ 3638572 h 3784177"/>
              <a:gd name="connsiteX94" fmla="*/ 1577459 w 8037833"/>
              <a:gd name="connsiteY94" fmla="*/ 3658824 h 3784177"/>
              <a:gd name="connsiteX95" fmla="*/ 1527269 w 8037833"/>
              <a:gd name="connsiteY95" fmla="*/ 3663088 h 3784177"/>
              <a:gd name="connsiteX96" fmla="*/ 1390118 w 8037833"/>
              <a:gd name="connsiteY96" fmla="*/ 3682789 h 3784177"/>
              <a:gd name="connsiteX97" fmla="*/ 1252698 w 8037833"/>
              <a:gd name="connsiteY97" fmla="*/ 3708662 h 3784177"/>
              <a:gd name="connsiteX98" fmla="*/ 1171039 w 8037833"/>
              <a:gd name="connsiteY98" fmla="*/ 3758642 h 3784177"/>
              <a:gd name="connsiteX99" fmla="*/ 1058106 w 8037833"/>
              <a:gd name="connsiteY99" fmla="*/ 3776166 h 3784177"/>
              <a:gd name="connsiteX100" fmla="*/ 1039167 w 8037833"/>
              <a:gd name="connsiteY100" fmla="*/ 3784177 h 3784177"/>
              <a:gd name="connsiteX101" fmla="*/ 1012958 w 8037833"/>
              <a:gd name="connsiteY101" fmla="*/ 3779206 h 3784177"/>
              <a:gd name="connsiteX102" fmla="*/ 907906 w 8037833"/>
              <a:gd name="connsiteY102" fmla="*/ 3757678 h 3784177"/>
              <a:gd name="connsiteX103" fmla="*/ 825226 w 8037833"/>
              <a:gd name="connsiteY103" fmla="*/ 3726369 h 3784177"/>
              <a:gd name="connsiteX104" fmla="*/ 722264 w 8037833"/>
              <a:gd name="connsiteY104" fmla="*/ 3747612 h 3784177"/>
              <a:gd name="connsiteX105" fmla="*/ 659460 w 8037833"/>
              <a:gd name="connsiteY105" fmla="*/ 3740429 h 3784177"/>
              <a:gd name="connsiteX106" fmla="*/ 556552 w 8037833"/>
              <a:gd name="connsiteY106" fmla="*/ 3739124 h 3784177"/>
              <a:gd name="connsiteX107" fmla="*/ 445444 w 8037833"/>
              <a:gd name="connsiteY107" fmla="*/ 3764831 h 3784177"/>
              <a:gd name="connsiteX108" fmla="*/ 393295 w 8037833"/>
              <a:gd name="connsiteY108" fmla="*/ 3753097 h 3784177"/>
              <a:gd name="connsiteX109" fmla="*/ 339711 w 8037833"/>
              <a:gd name="connsiteY109" fmla="*/ 3718242 h 3784177"/>
              <a:gd name="connsiteX110" fmla="*/ 222239 w 8037833"/>
              <a:gd name="connsiteY110" fmla="*/ 3672335 h 3784177"/>
              <a:gd name="connsiteX111" fmla="*/ 163578 w 8037833"/>
              <a:gd name="connsiteY111" fmla="*/ 3656292 h 3784177"/>
              <a:gd name="connsiteX112" fmla="*/ 72220 w 8037833"/>
              <a:gd name="connsiteY112" fmla="*/ 3645272 h 3784177"/>
              <a:gd name="connsiteX113" fmla="*/ 44395 w 8037833"/>
              <a:gd name="connsiteY113" fmla="*/ 3639455 h 3784177"/>
              <a:gd name="connsiteX114" fmla="*/ 1962 w 8037833"/>
              <a:gd name="connsiteY114" fmla="*/ 3635948 h 3784177"/>
              <a:gd name="connsiteX115" fmla="*/ 0 w 8037833"/>
              <a:gd name="connsiteY115" fmla="*/ 3635261 h 3784177"/>
              <a:gd name="connsiteX116" fmla="*/ 0 w 8037833"/>
              <a:gd name="connsiteY11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90721 w 8037833"/>
              <a:gd name="connsiteY80" fmla="*/ 3685313 h 3784177"/>
              <a:gd name="connsiteX81" fmla="*/ 2423704 w 8037833"/>
              <a:gd name="connsiteY81" fmla="*/ 3658079 h 3784177"/>
              <a:gd name="connsiteX82" fmla="*/ 2301172 w 8037833"/>
              <a:gd name="connsiteY82" fmla="*/ 3663053 h 3784177"/>
              <a:gd name="connsiteX83" fmla="*/ 2294102 w 8037833"/>
              <a:gd name="connsiteY83" fmla="*/ 3671151 h 3784177"/>
              <a:gd name="connsiteX84" fmla="*/ 2238966 w 8037833"/>
              <a:gd name="connsiteY84" fmla="*/ 3668777 h 3784177"/>
              <a:gd name="connsiteX85" fmla="*/ 2082844 w 8037833"/>
              <a:gd name="connsiteY85" fmla="*/ 3631994 h 3784177"/>
              <a:gd name="connsiteX86" fmla="*/ 1938480 w 8037833"/>
              <a:gd name="connsiteY86" fmla="*/ 3601439 h 3784177"/>
              <a:gd name="connsiteX87" fmla="*/ 1900166 w 8037833"/>
              <a:gd name="connsiteY87" fmla="*/ 3609358 h 3784177"/>
              <a:gd name="connsiteX88" fmla="*/ 1835976 w 8037833"/>
              <a:gd name="connsiteY88" fmla="*/ 3622065 h 3784177"/>
              <a:gd name="connsiteX89" fmla="*/ 1787830 w 8037833"/>
              <a:gd name="connsiteY89" fmla="*/ 3633173 h 3784177"/>
              <a:gd name="connsiteX90" fmla="*/ 1734224 w 8037833"/>
              <a:gd name="connsiteY90" fmla="*/ 3655593 h 3784177"/>
              <a:gd name="connsiteX91" fmla="*/ 1721989 w 8037833"/>
              <a:gd name="connsiteY91" fmla="*/ 3627298 h 3784177"/>
              <a:gd name="connsiteX92" fmla="*/ 1664576 w 8037833"/>
              <a:gd name="connsiteY92" fmla="*/ 3638572 h 3784177"/>
              <a:gd name="connsiteX93" fmla="*/ 1577459 w 8037833"/>
              <a:gd name="connsiteY93" fmla="*/ 3658824 h 3784177"/>
              <a:gd name="connsiteX94" fmla="*/ 1527269 w 8037833"/>
              <a:gd name="connsiteY94" fmla="*/ 3663088 h 3784177"/>
              <a:gd name="connsiteX95" fmla="*/ 1390118 w 8037833"/>
              <a:gd name="connsiteY95" fmla="*/ 3682789 h 3784177"/>
              <a:gd name="connsiteX96" fmla="*/ 1252698 w 8037833"/>
              <a:gd name="connsiteY96" fmla="*/ 3708662 h 3784177"/>
              <a:gd name="connsiteX97" fmla="*/ 1171039 w 8037833"/>
              <a:gd name="connsiteY97" fmla="*/ 3758642 h 3784177"/>
              <a:gd name="connsiteX98" fmla="*/ 1058106 w 8037833"/>
              <a:gd name="connsiteY98" fmla="*/ 3776166 h 3784177"/>
              <a:gd name="connsiteX99" fmla="*/ 1039167 w 8037833"/>
              <a:gd name="connsiteY99" fmla="*/ 3784177 h 3784177"/>
              <a:gd name="connsiteX100" fmla="*/ 1012958 w 8037833"/>
              <a:gd name="connsiteY100" fmla="*/ 3779206 h 3784177"/>
              <a:gd name="connsiteX101" fmla="*/ 907906 w 8037833"/>
              <a:gd name="connsiteY101" fmla="*/ 3757678 h 3784177"/>
              <a:gd name="connsiteX102" fmla="*/ 825226 w 8037833"/>
              <a:gd name="connsiteY102" fmla="*/ 3726369 h 3784177"/>
              <a:gd name="connsiteX103" fmla="*/ 722264 w 8037833"/>
              <a:gd name="connsiteY103" fmla="*/ 3747612 h 3784177"/>
              <a:gd name="connsiteX104" fmla="*/ 659460 w 8037833"/>
              <a:gd name="connsiteY104" fmla="*/ 3740429 h 3784177"/>
              <a:gd name="connsiteX105" fmla="*/ 556552 w 8037833"/>
              <a:gd name="connsiteY105" fmla="*/ 3739124 h 3784177"/>
              <a:gd name="connsiteX106" fmla="*/ 445444 w 8037833"/>
              <a:gd name="connsiteY106" fmla="*/ 3764831 h 3784177"/>
              <a:gd name="connsiteX107" fmla="*/ 393295 w 8037833"/>
              <a:gd name="connsiteY107" fmla="*/ 3753097 h 3784177"/>
              <a:gd name="connsiteX108" fmla="*/ 339711 w 8037833"/>
              <a:gd name="connsiteY108" fmla="*/ 3718242 h 3784177"/>
              <a:gd name="connsiteX109" fmla="*/ 222239 w 8037833"/>
              <a:gd name="connsiteY109" fmla="*/ 3672335 h 3784177"/>
              <a:gd name="connsiteX110" fmla="*/ 163578 w 8037833"/>
              <a:gd name="connsiteY110" fmla="*/ 3656292 h 3784177"/>
              <a:gd name="connsiteX111" fmla="*/ 72220 w 8037833"/>
              <a:gd name="connsiteY111" fmla="*/ 3645272 h 3784177"/>
              <a:gd name="connsiteX112" fmla="*/ 44395 w 8037833"/>
              <a:gd name="connsiteY112" fmla="*/ 3639455 h 3784177"/>
              <a:gd name="connsiteX113" fmla="*/ 1962 w 8037833"/>
              <a:gd name="connsiteY113" fmla="*/ 3635948 h 3784177"/>
              <a:gd name="connsiteX114" fmla="*/ 0 w 8037833"/>
              <a:gd name="connsiteY114" fmla="*/ 3635261 h 3784177"/>
              <a:gd name="connsiteX115" fmla="*/ 0 w 8037833"/>
              <a:gd name="connsiteY11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721989 w 8037833"/>
              <a:gd name="connsiteY90" fmla="*/ 3627298 h 3784177"/>
              <a:gd name="connsiteX91" fmla="*/ 1664576 w 8037833"/>
              <a:gd name="connsiteY91" fmla="*/ 3638572 h 3784177"/>
              <a:gd name="connsiteX92" fmla="*/ 1577459 w 8037833"/>
              <a:gd name="connsiteY92" fmla="*/ 3658824 h 3784177"/>
              <a:gd name="connsiteX93" fmla="*/ 1527269 w 8037833"/>
              <a:gd name="connsiteY93" fmla="*/ 3663088 h 3784177"/>
              <a:gd name="connsiteX94" fmla="*/ 1390118 w 8037833"/>
              <a:gd name="connsiteY94" fmla="*/ 3682789 h 3784177"/>
              <a:gd name="connsiteX95" fmla="*/ 1252698 w 8037833"/>
              <a:gd name="connsiteY95" fmla="*/ 3708662 h 3784177"/>
              <a:gd name="connsiteX96" fmla="*/ 1171039 w 8037833"/>
              <a:gd name="connsiteY96" fmla="*/ 3758642 h 3784177"/>
              <a:gd name="connsiteX97" fmla="*/ 1058106 w 8037833"/>
              <a:gd name="connsiteY97" fmla="*/ 3776166 h 3784177"/>
              <a:gd name="connsiteX98" fmla="*/ 1039167 w 8037833"/>
              <a:gd name="connsiteY98" fmla="*/ 3784177 h 3784177"/>
              <a:gd name="connsiteX99" fmla="*/ 1012958 w 8037833"/>
              <a:gd name="connsiteY99" fmla="*/ 3779206 h 3784177"/>
              <a:gd name="connsiteX100" fmla="*/ 907906 w 8037833"/>
              <a:gd name="connsiteY100" fmla="*/ 3757678 h 3784177"/>
              <a:gd name="connsiteX101" fmla="*/ 825226 w 8037833"/>
              <a:gd name="connsiteY101" fmla="*/ 3726369 h 3784177"/>
              <a:gd name="connsiteX102" fmla="*/ 722264 w 8037833"/>
              <a:gd name="connsiteY102" fmla="*/ 3747612 h 3784177"/>
              <a:gd name="connsiteX103" fmla="*/ 659460 w 8037833"/>
              <a:gd name="connsiteY103" fmla="*/ 3740429 h 3784177"/>
              <a:gd name="connsiteX104" fmla="*/ 556552 w 8037833"/>
              <a:gd name="connsiteY104" fmla="*/ 3739124 h 3784177"/>
              <a:gd name="connsiteX105" fmla="*/ 445444 w 8037833"/>
              <a:gd name="connsiteY105" fmla="*/ 3764831 h 3784177"/>
              <a:gd name="connsiteX106" fmla="*/ 393295 w 8037833"/>
              <a:gd name="connsiteY106" fmla="*/ 3753097 h 3784177"/>
              <a:gd name="connsiteX107" fmla="*/ 339711 w 8037833"/>
              <a:gd name="connsiteY107" fmla="*/ 3718242 h 3784177"/>
              <a:gd name="connsiteX108" fmla="*/ 222239 w 8037833"/>
              <a:gd name="connsiteY108" fmla="*/ 3672335 h 3784177"/>
              <a:gd name="connsiteX109" fmla="*/ 163578 w 8037833"/>
              <a:gd name="connsiteY109" fmla="*/ 3656292 h 3784177"/>
              <a:gd name="connsiteX110" fmla="*/ 72220 w 8037833"/>
              <a:gd name="connsiteY110" fmla="*/ 3645272 h 3784177"/>
              <a:gd name="connsiteX111" fmla="*/ 44395 w 8037833"/>
              <a:gd name="connsiteY111" fmla="*/ 3639455 h 3784177"/>
              <a:gd name="connsiteX112" fmla="*/ 1962 w 8037833"/>
              <a:gd name="connsiteY112" fmla="*/ 3635948 h 3784177"/>
              <a:gd name="connsiteX113" fmla="*/ 0 w 8037833"/>
              <a:gd name="connsiteY113" fmla="*/ 3635261 h 3784177"/>
              <a:gd name="connsiteX114" fmla="*/ 0 w 8037833"/>
              <a:gd name="connsiteY11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664576 w 8037833"/>
              <a:gd name="connsiteY90" fmla="*/ 3638572 h 3784177"/>
              <a:gd name="connsiteX91" fmla="*/ 1577459 w 8037833"/>
              <a:gd name="connsiteY91" fmla="*/ 3658824 h 3784177"/>
              <a:gd name="connsiteX92" fmla="*/ 1527269 w 8037833"/>
              <a:gd name="connsiteY92" fmla="*/ 3663088 h 3784177"/>
              <a:gd name="connsiteX93" fmla="*/ 1390118 w 8037833"/>
              <a:gd name="connsiteY93" fmla="*/ 3682789 h 3784177"/>
              <a:gd name="connsiteX94" fmla="*/ 1252698 w 8037833"/>
              <a:gd name="connsiteY94" fmla="*/ 3708662 h 3784177"/>
              <a:gd name="connsiteX95" fmla="*/ 1171039 w 8037833"/>
              <a:gd name="connsiteY95" fmla="*/ 3758642 h 3784177"/>
              <a:gd name="connsiteX96" fmla="*/ 1058106 w 8037833"/>
              <a:gd name="connsiteY96" fmla="*/ 3776166 h 3784177"/>
              <a:gd name="connsiteX97" fmla="*/ 1039167 w 8037833"/>
              <a:gd name="connsiteY97" fmla="*/ 3784177 h 3784177"/>
              <a:gd name="connsiteX98" fmla="*/ 1012958 w 8037833"/>
              <a:gd name="connsiteY98" fmla="*/ 3779206 h 3784177"/>
              <a:gd name="connsiteX99" fmla="*/ 907906 w 8037833"/>
              <a:gd name="connsiteY99" fmla="*/ 3757678 h 3784177"/>
              <a:gd name="connsiteX100" fmla="*/ 825226 w 8037833"/>
              <a:gd name="connsiteY100" fmla="*/ 3726369 h 3784177"/>
              <a:gd name="connsiteX101" fmla="*/ 722264 w 8037833"/>
              <a:gd name="connsiteY101" fmla="*/ 3747612 h 3784177"/>
              <a:gd name="connsiteX102" fmla="*/ 659460 w 8037833"/>
              <a:gd name="connsiteY102" fmla="*/ 3740429 h 3784177"/>
              <a:gd name="connsiteX103" fmla="*/ 556552 w 8037833"/>
              <a:gd name="connsiteY103" fmla="*/ 3739124 h 3784177"/>
              <a:gd name="connsiteX104" fmla="*/ 445444 w 8037833"/>
              <a:gd name="connsiteY104" fmla="*/ 3764831 h 3784177"/>
              <a:gd name="connsiteX105" fmla="*/ 393295 w 8037833"/>
              <a:gd name="connsiteY105" fmla="*/ 3753097 h 3784177"/>
              <a:gd name="connsiteX106" fmla="*/ 339711 w 8037833"/>
              <a:gd name="connsiteY106" fmla="*/ 3718242 h 3784177"/>
              <a:gd name="connsiteX107" fmla="*/ 222239 w 8037833"/>
              <a:gd name="connsiteY107" fmla="*/ 3672335 h 3784177"/>
              <a:gd name="connsiteX108" fmla="*/ 163578 w 8037833"/>
              <a:gd name="connsiteY108" fmla="*/ 3656292 h 3784177"/>
              <a:gd name="connsiteX109" fmla="*/ 72220 w 8037833"/>
              <a:gd name="connsiteY109" fmla="*/ 3645272 h 3784177"/>
              <a:gd name="connsiteX110" fmla="*/ 44395 w 8037833"/>
              <a:gd name="connsiteY110" fmla="*/ 3639455 h 3784177"/>
              <a:gd name="connsiteX111" fmla="*/ 1962 w 8037833"/>
              <a:gd name="connsiteY111" fmla="*/ 3635948 h 3784177"/>
              <a:gd name="connsiteX112" fmla="*/ 0 w 8037833"/>
              <a:gd name="connsiteY112" fmla="*/ 3635261 h 3784177"/>
              <a:gd name="connsiteX113" fmla="*/ 0 w 8037833"/>
              <a:gd name="connsiteY11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787830 w 8037833"/>
              <a:gd name="connsiteY87" fmla="*/ 3633173 h 3784177"/>
              <a:gd name="connsiteX88" fmla="*/ 1734224 w 8037833"/>
              <a:gd name="connsiteY88" fmla="*/ 3655593 h 3784177"/>
              <a:gd name="connsiteX89" fmla="*/ 1664576 w 8037833"/>
              <a:gd name="connsiteY89" fmla="*/ 3638572 h 3784177"/>
              <a:gd name="connsiteX90" fmla="*/ 1577459 w 8037833"/>
              <a:gd name="connsiteY90" fmla="*/ 3658824 h 3784177"/>
              <a:gd name="connsiteX91" fmla="*/ 1527269 w 8037833"/>
              <a:gd name="connsiteY91" fmla="*/ 3663088 h 3784177"/>
              <a:gd name="connsiteX92" fmla="*/ 1390118 w 8037833"/>
              <a:gd name="connsiteY92" fmla="*/ 3682789 h 3784177"/>
              <a:gd name="connsiteX93" fmla="*/ 1252698 w 8037833"/>
              <a:gd name="connsiteY93" fmla="*/ 3708662 h 3784177"/>
              <a:gd name="connsiteX94" fmla="*/ 1171039 w 8037833"/>
              <a:gd name="connsiteY94" fmla="*/ 3758642 h 3784177"/>
              <a:gd name="connsiteX95" fmla="*/ 1058106 w 8037833"/>
              <a:gd name="connsiteY95" fmla="*/ 3776166 h 3784177"/>
              <a:gd name="connsiteX96" fmla="*/ 1039167 w 8037833"/>
              <a:gd name="connsiteY96" fmla="*/ 3784177 h 3784177"/>
              <a:gd name="connsiteX97" fmla="*/ 1012958 w 8037833"/>
              <a:gd name="connsiteY97" fmla="*/ 3779206 h 3784177"/>
              <a:gd name="connsiteX98" fmla="*/ 907906 w 8037833"/>
              <a:gd name="connsiteY98" fmla="*/ 3757678 h 3784177"/>
              <a:gd name="connsiteX99" fmla="*/ 825226 w 8037833"/>
              <a:gd name="connsiteY99" fmla="*/ 3726369 h 3784177"/>
              <a:gd name="connsiteX100" fmla="*/ 722264 w 8037833"/>
              <a:gd name="connsiteY100" fmla="*/ 3747612 h 3784177"/>
              <a:gd name="connsiteX101" fmla="*/ 659460 w 8037833"/>
              <a:gd name="connsiteY101" fmla="*/ 3740429 h 3784177"/>
              <a:gd name="connsiteX102" fmla="*/ 556552 w 8037833"/>
              <a:gd name="connsiteY102" fmla="*/ 3739124 h 3784177"/>
              <a:gd name="connsiteX103" fmla="*/ 445444 w 8037833"/>
              <a:gd name="connsiteY103" fmla="*/ 3764831 h 3784177"/>
              <a:gd name="connsiteX104" fmla="*/ 393295 w 8037833"/>
              <a:gd name="connsiteY104" fmla="*/ 3753097 h 3784177"/>
              <a:gd name="connsiteX105" fmla="*/ 339711 w 8037833"/>
              <a:gd name="connsiteY105" fmla="*/ 3718242 h 3784177"/>
              <a:gd name="connsiteX106" fmla="*/ 222239 w 8037833"/>
              <a:gd name="connsiteY106" fmla="*/ 3672335 h 3784177"/>
              <a:gd name="connsiteX107" fmla="*/ 163578 w 8037833"/>
              <a:gd name="connsiteY107" fmla="*/ 3656292 h 3784177"/>
              <a:gd name="connsiteX108" fmla="*/ 72220 w 8037833"/>
              <a:gd name="connsiteY108" fmla="*/ 3645272 h 3784177"/>
              <a:gd name="connsiteX109" fmla="*/ 44395 w 8037833"/>
              <a:gd name="connsiteY109" fmla="*/ 3639455 h 3784177"/>
              <a:gd name="connsiteX110" fmla="*/ 1962 w 8037833"/>
              <a:gd name="connsiteY110" fmla="*/ 3635948 h 3784177"/>
              <a:gd name="connsiteX111" fmla="*/ 0 w 8037833"/>
              <a:gd name="connsiteY111" fmla="*/ 3635261 h 3784177"/>
              <a:gd name="connsiteX112" fmla="*/ 0 w 8037833"/>
              <a:gd name="connsiteY11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94102 w 8037833"/>
              <a:gd name="connsiteY81" fmla="*/ 3671151 h 3784177"/>
              <a:gd name="connsiteX82" fmla="*/ 2238966 w 8037833"/>
              <a:gd name="connsiteY82" fmla="*/ 3668777 h 3784177"/>
              <a:gd name="connsiteX83" fmla="*/ 2082844 w 8037833"/>
              <a:gd name="connsiteY83" fmla="*/ 3631994 h 3784177"/>
              <a:gd name="connsiteX84" fmla="*/ 1938480 w 8037833"/>
              <a:gd name="connsiteY84" fmla="*/ 3601439 h 3784177"/>
              <a:gd name="connsiteX85" fmla="*/ 1900166 w 8037833"/>
              <a:gd name="connsiteY85" fmla="*/ 3609358 h 3784177"/>
              <a:gd name="connsiteX86" fmla="*/ 1787830 w 8037833"/>
              <a:gd name="connsiteY86" fmla="*/ 3633173 h 3784177"/>
              <a:gd name="connsiteX87" fmla="*/ 1734224 w 8037833"/>
              <a:gd name="connsiteY87" fmla="*/ 3655593 h 3784177"/>
              <a:gd name="connsiteX88" fmla="*/ 1664576 w 8037833"/>
              <a:gd name="connsiteY88" fmla="*/ 3638572 h 3784177"/>
              <a:gd name="connsiteX89" fmla="*/ 1577459 w 8037833"/>
              <a:gd name="connsiteY89" fmla="*/ 3658824 h 3784177"/>
              <a:gd name="connsiteX90" fmla="*/ 1527269 w 8037833"/>
              <a:gd name="connsiteY90" fmla="*/ 3663088 h 3784177"/>
              <a:gd name="connsiteX91" fmla="*/ 1390118 w 8037833"/>
              <a:gd name="connsiteY91" fmla="*/ 3682789 h 3784177"/>
              <a:gd name="connsiteX92" fmla="*/ 1252698 w 8037833"/>
              <a:gd name="connsiteY92" fmla="*/ 3708662 h 3784177"/>
              <a:gd name="connsiteX93" fmla="*/ 1171039 w 8037833"/>
              <a:gd name="connsiteY93" fmla="*/ 3758642 h 3784177"/>
              <a:gd name="connsiteX94" fmla="*/ 1058106 w 8037833"/>
              <a:gd name="connsiteY94" fmla="*/ 3776166 h 3784177"/>
              <a:gd name="connsiteX95" fmla="*/ 1039167 w 8037833"/>
              <a:gd name="connsiteY95" fmla="*/ 3784177 h 3784177"/>
              <a:gd name="connsiteX96" fmla="*/ 1012958 w 8037833"/>
              <a:gd name="connsiteY96" fmla="*/ 3779206 h 3784177"/>
              <a:gd name="connsiteX97" fmla="*/ 907906 w 8037833"/>
              <a:gd name="connsiteY97" fmla="*/ 3757678 h 3784177"/>
              <a:gd name="connsiteX98" fmla="*/ 825226 w 8037833"/>
              <a:gd name="connsiteY98" fmla="*/ 3726369 h 3784177"/>
              <a:gd name="connsiteX99" fmla="*/ 722264 w 8037833"/>
              <a:gd name="connsiteY99" fmla="*/ 3747612 h 3784177"/>
              <a:gd name="connsiteX100" fmla="*/ 659460 w 8037833"/>
              <a:gd name="connsiteY100" fmla="*/ 3740429 h 3784177"/>
              <a:gd name="connsiteX101" fmla="*/ 556552 w 8037833"/>
              <a:gd name="connsiteY101" fmla="*/ 3739124 h 3784177"/>
              <a:gd name="connsiteX102" fmla="*/ 445444 w 8037833"/>
              <a:gd name="connsiteY102" fmla="*/ 3764831 h 3784177"/>
              <a:gd name="connsiteX103" fmla="*/ 393295 w 8037833"/>
              <a:gd name="connsiteY103" fmla="*/ 3753097 h 3784177"/>
              <a:gd name="connsiteX104" fmla="*/ 339711 w 8037833"/>
              <a:gd name="connsiteY104" fmla="*/ 3718242 h 3784177"/>
              <a:gd name="connsiteX105" fmla="*/ 222239 w 8037833"/>
              <a:gd name="connsiteY105" fmla="*/ 3672335 h 3784177"/>
              <a:gd name="connsiteX106" fmla="*/ 163578 w 8037833"/>
              <a:gd name="connsiteY106" fmla="*/ 3656292 h 3784177"/>
              <a:gd name="connsiteX107" fmla="*/ 72220 w 8037833"/>
              <a:gd name="connsiteY107" fmla="*/ 3645272 h 3784177"/>
              <a:gd name="connsiteX108" fmla="*/ 44395 w 8037833"/>
              <a:gd name="connsiteY108" fmla="*/ 3639455 h 3784177"/>
              <a:gd name="connsiteX109" fmla="*/ 1962 w 8037833"/>
              <a:gd name="connsiteY109" fmla="*/ 3635948 h 3784177"/>
              <a:gd name="connsiteX110" fmla="*/ 0 w 8037833"/>
              <a:gd name="connsiteY110" fmla="*/ 3635261 h 3784177"/>
              <a:gd name="connsiteX111" fmla="*/ 0 w 8037833"/>
              <a:gd name="connsiteY11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85384 w 8037833"/>
              <a:gd name="connsiteY101" fmla="*/ 3726388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504085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11556 w 8037833"/>
              <a:gd name="connsiteY53" fmla="*/ 3729673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206642 w 8037833"/>
              <a:gd name="connsiteY89" fmla="*/ 3736384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8037833" h="3784177">
                <a:moveTo>
                  <a:pt x="0" y="12763"/>
                </a:moveTo>
                <a:lnTo>
                  <a:pt x="8037833" y="0"/>
                </a:lnTo>
                <a:lnTo>
                  <a:pt x="8037833" y="3123098"/>
                </a:lnTo>
                <a:lnTo>
                  <a:pt x="8034343" y="3122573"/>
                </a:lnTo>
                <a:cubicBezTo>
                  <a:pt x="7983474" y="3121603"/>
                  <a:pt x="7958686" y="3166517"/>
                  <a:pt x="7877229" y="3143819"/>
                </a:cubicBezTo>
                <a:cubicBezTo>
                  <a:pt x="7902982" y="3130590"/>
                  <a:pt x="7764195" y="3161981"/>
                  <a:pt x="7752740" y="3181149"/>
                </a:cubicBezTo>
                <a:cubicBezTo>
                  <a:pt x="7676202" y="3198058"/>
                  <a:pt x="7659123" y="3129063"/>
                  <a:pt x="7588760" y="3183782"/>
                </a:cubicBezTo>
                <a:cubicBezTo>
                  <a:pt x="7551891" y="3215463"/>
                  <a:pt x="7426365" y="3228579"/>
                  <a:pt x="7351256" y="3276296"/>
                </a:cubicBezTo>
                <a:cubicBezTo>
                  <a:pt x="7314255" y="3274736"/>
                  <a:pt x="7277479" y="3268807"/>
                  <a:pt x="7241630" y="3258619"/>
                </a:cubicBezTo>
                <a:cubicBezTo>
                  <a:pt x="7225774" y="3249278"/>
                  <a:pt x="7215938" y="3250389"/>
                  <a:pt x="7197338" y="3224751"/>
                </a:cubicBezTo>
                <a:cubicBezTo>
                  <a:pt x="7195955" y="3243380"/>
                  <a:pt x="7188542" y="3231477"/>
                  <a:pt x="7180777" y="3222826"/>
                </a:cubicBezTo>
                <a:cubicBezTo>
                  <a:pt x="7171770" y="3230955"/>
                  <a:pt x="7156637" y="3256184"/>
                  <a:pt x="7146896" y="3256975"/>
                </a:cubicBezTo>
                <a:cubicBezTo>
                  <a:pt x="7127629" y="3216232"/>
                  <a:pt x="7125488" y="3280164"/>
                  <a:pt x="7101771" y="3257015"/>
                </a:cubicBezTo>
                <a:cubicBezTo>
                  <a:pt x="7091351" y="3270846"/>
                  <a:pt x="7071846" y="3326895"/>
                  <a:pt x="7047844" y="3303791"/>
                </a:cubicBezTo>
                <a:cubicBezTo>
                  <a:pt x="6992848" y="3331112"/>
                  <a:pt x="6969266" y="3372516"/>
                  <a:pt x="6912506" y="3361478"/>
                </a:cubicBezTo>
                <a:cubicBezTo>
                  <a:pt x="6904521" y="3387853"/>
                  <a:pt x="6807293" y="3321424"/>
                  <a:pt x="6819463" y="3368624"/>
                </a:cubicBezTo>
                <a:cubicBezTo>
                  <a:pt x="6800520" y="3366318"/>
                  <a:pt x="6786640" y="3347534"/>
                  <a:pt x="6797198" y="3378256"/>
                </a:cubicBezTo>
                <a:lnTo>
                  <a:pt x="6687784" y="3376132"/>
                </a:lnTo>
                <a:cubicBezTo>
                  <a:pt x="6627134" y="3366894"/>
                  <a:pt x="6605084" y="3434017"/>
                  <a:pt x="6566539" y="3382500"/>
                </a:cubicBezTo>
                <a:cubicBezTo>
                  <a:pt x="6505539" y="3381128"/>
                  <a:pt x="6435204" y="3374346"/>
                  <a:pt x="6352283" y="3374762"/>
                </a:cubicBezTo>
                <a:cubicBezTo>
                  <a:pt x="6293888" y="3372097"/>
                  <a:pt x="6170788" y="3347568"/>
                  <a:pt x="6111718" y="3357536"/>
                </a:cubicBezTo>
                <a:cubicBezTo>
                  <a:pt x="6041005" y="3333697"/>
                  <a:pt x="6098061" y="3372084"/>
                  <a:pt x="6022263" y="3359057"/>
                </a:cubicBezTo>
                <a:cubicBezTo>
                  <a:pt x="5989123" y="3410585"/>
                  <a:pt x="5931322" y="3384912"/>
                  <a:pt x="5891274" y="3397681"/>
                </a:cubicBezTo>
                <a:cubicBezTo>
                  <a:pt x="5845239" y="3408862"/>
                  <a:pt x="5792317" y="3420977"/>
                  <a:pt x="5746050" y="3426142"/>
                </a:cubicBezTo>
                <a:cubicBezTo>
                  <a:pt x="5709404" y="3402923"/>
                  <a:pt x="5659139" y="3459917"/>
                  <a:pt x="5613670" y="3428671"/>
                </a:cubicBezTo>
                <a:cubicBezTo>
                  <a:pt x="5596941" y="3421144"/>
                  <a:pt x="5545141" y="3422095"/>
                  <a:pt x="5535334" y="3437044"/>
                </a:cubicBezTo>
                <a:cubicBezTo>
                  <a:pt x="5524532" y="3440286"/>
                  <a:pt x="5511933" y="3434991"/>
                  <a:pt x="5506940" y="3450999"/>
                </a:cubicBezTo>
                <a:cubicBezTo>
                  <a:pt x="5498692" y="3470265"/>
                  <a:pt x="5461008" y="3440518"/>
                  <a:pt x="5466372" y="3463245"/>
                </a:cubicBezTo>
                <a:cubicBezTo>
                  <a:pt x="5439614" y="3442862"/>
                  <a:pt x="5418331" y="3483220"/>
                  <a:pt x="5395833" y="3493194"/>
                </a:cubicBezTo>
                <a:cubicBezTo>
                  <a:pt x="5374758" y="3472971"/>
                  <a:pt x="5354436" y="3500114"/>
                  <a:pt x="5305325" y="3505200"/>
                </a:cubicBezTo>
                <a:cubicBezTo>
                  <a:pt x="5282149" y="3481812"/>
                  <a:pt x="5266154" y="3522676"/>
                  <a:pt x="5223043" y="3491664"/>
                </a:cubicBezTo>
                <a:cubicBezTo>
                  <a:pt x="5200154" y="3491478"/>
                  <a:pt x="5207329" y="3491346"/>
                  <a:pt x="5167992" y="3486279"/>
                </a:cubicBezTo>
                <a:cubicBezTo>
                  <a:pt x="5107971" y="3480838"/>
                  <a:pt x="5042315" y="3467667"/>
                  <a:pt x="4987020" y="3461263"/>
                </a:cubicBezTo>
                <a:cubicBezTo>
                  <a:pt x="4924981" y="3458977"/>
                  <a:pt x="4971120" y="3508066"/>
                  <a:pt x="4890003" y="3469874"/>
                </a:cubicBezTo>
                <a:cubicBezTo>
                  <a:pt x="4883619" y="3488080"/>
                  <a:pt x="4873972" y="3489465"/>
                  <a:pt x="4856654" y="3481880"/>
                </a:cubicBezTo>
                <a:cubicBezTo>
                  <a:pt x="4826649" y="3482096"/>
                  <a:pt x="4833746" y="3526606"/>
                  <a:pt x="4800711" y="3501441"/>
                </a:cubicBezTo>
                <a:cubicBezTo>
                  <a:pt x="4808694" y="3525119"/>
                  <a:pt x="4745093" y="3513953"/>
                  <a:pt x="4761569" y="3538103"/>
                </a:cubicBezTo>
                <a:cubicBezTo>
                  <a:pt x="4744478" y="3561060"/>
                  <a:pt x="4730992" y="3525632"/>
                  <a:pt x="4713734" y="3545724"/>
                </a:cubicBezTo>
                <a:cubicBezTo>
                  <a:pt x="4694993" y="3545439"/>
                  <a:pt x="4672479" y="3533026"/>
                  <a:pt x="4649120" y="3536392"/>
                </a:cubicBezTo>
                <a:cubicBezTo>
                  <a:pt x="4617081" y="3524764"/>
                  <a:pt x="4613909" y="3550370"/>
                  <a:pt x="4573578" y="3565923"/>
                </a:cubicBezTo>
                <a:cubicBezTo>
                  <a:pt x="4554559" y="3553131"/>
                  <a:pt x="4541305" y="3561025"/>
                  <a:pt x="4529117" y="3575592"/>
                </a:cubicBezTo>
                <a:cubicBezTo>
                  <a:pt x="4488096" y="3574977"/>
                  <a:pt x="4453361" y="3598310"/>
                  <a:pt x="4408641" y="3610000"/>
                </a:cubicBezTo>
                <a:cubicBezTo>
                  <a:pt x="4359520" y="3631497"/>
                  <a:pt x="4386585" y="3626629"/>
                  <a:pt x="4356402" y="3642792"/>
                </a:cubicBezTo>
                <a:lnTo>
                  <a:pt x="4270245" y="3665789"/>
                </a:lnTo>
                <a:lnTo>
                  <a:pt x="4208725" y="3678132"/>
                </a:lnTo>
                <a:lnTo>
                  <a:pt x="4191289" y="3702380"/>
                </a:lnTo>
                <a:lnTo>
                  <a:pt x="4191039" y="3702831"/>
                </a:lnTo>
                <a:lnTo>
                  <a:pt x="4181340" y="3701729"/>
                </a:lnTo>
                <a:cubicBezTo>
                  <a:pt x="4164960" y="3698824"/>
                  <a:pt x="4149012" y="3695007"/>
                  <a:pt x="4133816" y="3690565"/>
                </a:cubicBezTo>
                <a:cubicBezTo>
                  <a:pt x="4121337" y="3715793"/>
                  <a:pt x="4065005" y="3684188"/>
                  <a:pt x="4071732" y="3732513"/>
                </a:cubicBezTo>
                <a:cubicBezTo>
                  <a:pt x="4051251" y="3727949"/>
                  <a:pt x="4038650" y="3707633"/>
                  <a:pt x="4045924" y="3739404"/>
                </a:cubicBezTo>
                <a:cubicBezTo>
                  <a:pt x="4039196" y="3738807"/>
                  <a:pt x="4035086" y="3741389"/>
                  <a:pt x="4032171" y="3745523"/>
                </a:cubicBezTo>
                <a:lnTo>
                  <a:pt x="4011556" y="3729673"/>
                </a:lnTo>
                <a:lnTo>
                  <a:pt x="3985774" y="3736547"/>
                </a:lnTo>
                <a:lnTo>
                  <a:pt x="3979769" y="3738769"/>
                </a:lnTo>
                <a:lnTo>
                  <a:pt x="3950014" y="3726942"/>
                </a:lnTo>
                <a:lnTo>
                  <a:pt x="3934671" y="3723339"/>
                </a:lnTo>
                <a:lnTo>
                  <a:pt x="3930274" y="3717148"/>
                </a:lnTo>
                <a:cubicBezTo>
                  <a:pt x="3925557" y="3713336"/>
                  <a:pt x="3918845" y="3711571"/>
                  <a:pt x="3907660" y="3714456"/>
                </a:cubicBezTo>
                <a:lnTo>
                  <a:pt x="3905087" y="3716098"/>
                </a:lnTo>
                <a:lnTo>
                  <a:pt x="3886347" y="3706620"/>
                </a:lnTo>
                <a:cubicBezTo>
                  <a:pt x="3880298" y="3702306"/>
                  <a:pt x="3874918" y="3696877"/>
                  <a:pt x="3870533" y="3689905"/>
                </a:cubicBezTo>
                <a:cubicBezTo>
                  <a:pt x="3807578" y="3724969"/>
                  <a:pt x="3747319" y="3689891"/>
                  <a:pt x="3678563" y="3694486"/>
                </a:cubicBezTo>
                <a:cubicBezTo>
                  <a:pt x="3619015" y="3647819"/>
                  <a:pt x="3541898" y="3698501"/>
                  <a:pt x="3524121" y="3642736"/>
                </a:cubicBezTo>
                <a:cubicBezTo>
                  <a:pt x="3473280" y="3637953"/>
                  <a:pt x="3441828" y="3666410"/>
                  <a:pt x="3373519" y="3665785"/>
                </a:cubicBezTo>
                <a:cubicBezTo>
                  <a:pt x="3301144" y="3619995"/>
                  <a:pt x="3195679" y="3661016"/>
                  <a:pt x="3114267" y="3638983"/>
                </a:cubicBezTo>
                <a:cubicBezTo>
                  <a:pt x="3050301" y="3631891"/>
                  <a:pt x="3014478" y="3623781"/>
                  <a:pt x="2989722" y="3623230"/>
                </a:cubicBezTo>
                <a:cubicBezTo>
                  <a:pt x="2981490" y="3626253"/>
                  <a:pt x="2973615" y="3630768"/>
                  <a:pt x="2965734" y="3635676"/>
                </a:cubicBezTo>
                <a:lnTo>
                  <a:pt x="2961603" y="3638221"/>
                </a:lnTo>
                <a:lnTo>
                  <a:pt x="2944959" y="3639723"/>
                </a:lnTo>
                <a:lnTo>
                  <a:pt x="2940402" y="3651000"/>
                </a:lnTo>
                <a:lnTo>
                  <a:pt x="2884777" y="3660775"/>
                </a:lnTo>
                <a:cubicBezTo>
                  <a:pt x="2847798" y="3633323"/>
                  <a:pt x="2784577" y="3683878"/>
                  <a:pt x="2739034" y="3647396"/>
                </a:cubicBezTo>
                <a:cubicBezTo>
                  <a:pt x="2721723" y="3637914"/>
                  <a:pt x="2664700" y="3632640"/>
                  <a:pt x="2651827" y="3646306"/>
                </a:cubicBezTo>
                <a:cubicBezTo>
                  <a:pt x="2639507" y="3648229"/>
                  <a:pt x="2626416" y="3641459"/>
                  <a:pt x="2618680" y="3656755"/>
                </a:cubicBezTo>
                <a:cubicBezTo>
                  <a:pt x="2606912" y="3674893"/>
                  <a:pt x="2569710" y="3640834"/>
                  <a:pt x="2572404" y="3664043"/>
                </a:cubicBezTo>
                <a:cubicBezTo>
                  <a:pt x="2539908" y="3664264"/>
                  <a:pt x="2468909" y="3658244"/>
                  <a:pt x="2423704" y="3658079"/>
                </a:cubicBezTo>
                <a:cubicBezTo>
                  <a:pt x="2401541" y="3632076"/>
                  <a:pt x="2336245" y="3667858"/>
                  <a:pt x="2301172" y="3663053"/>
                </a:cubicBezTo>
                <a:cubicBezTo>
                  <a:pt x="2270382" y="3664836"/>
                  <a:pt x="2295133" y="3678405"/>
                  <a:pt x="2258745" y="3673229"/>
                </a:cubicBezTo>
                <a:cubicBezTo>
                  <a:pt x="2189914" y="3624313"/>
                  <a:pt x="2142671" y="3658345"/>
                  <a:pt x="2082844" y="3645349"/>
                </a:cubicBezTo>
                <a:cubicBezTo>
                  <a:pt x="2015031" y="3635633"/>
                  <a:pt x="2022192" y="3649098"/>
                  <a:pt x="1938480" y="3601439"/>
                </a:cubicBezTo>
                <a:cubicBezTo>
                  <a:pt x="1928908" y="3618751"/>
                  <a:pt x="1918117" y="3618969"/>
                  <a:pt x="1900166" y="3609358"/>
                </a:cubicBezTo>
                <a:cubicBezTo>
                  <a:pt x="1875058" y="3614647"/>
                  <a:pt x="1732415" y="3629919"/>
                  <a:pt x="1704758" y="3637625"/>
                </a:cubicBezTo>
                <a:cubicBezTo>
                  <a:pt x="1665493" y="3642494"/>
                  <a:pt x="1699638" y="3634297"/>
                  <a:pt x="1664576" y="3638572"/>
                </a:cubicBezTo>
                <a:cubicBezTo>
                  <a:pt x="1631025" y="3623179"/>
                  <a:pt x="1623938" y="3648223"/>
                  <a:pt x="1577459" y="3658824"/>
                </a:cubicBezTo>
                <a:cubicBezTo>
                  <a:pt x="1558372" y="3643840"/>
                  <a:pt x="1542705" y="3650086"/>
                  <a:pt x="1527269" y="3663088"/>
                </a:cubicBezTo>
                <a:cubicBezTo>
                  <a:pt x="1482304" y="3657554"/>
                  <a:pt x="1440875" y="3676551"/>
                  <a:pt x="1390118" y="3682789"/>
                </a:cubicBezTo>
                <a:cubicBezTo>
                  <a:pt x="1335668" y="3664499"/>
                  <a:pt x="1306940" y="3702155"/>
                  <a:pt x="1252698" y="3708662"/>
                </a:cubicBezTo>
                <a:cubicBezTo>
                  <a:pt x="1205896" y="3739126"/>
                  <a:pt x="1252155" y="3739345"/>
                  <a:pt x="1206642" y="3736384"/>
                </a:cubicBezTo>
                <a:cubicBezTo>
                  <a:pt x="1133049" y="3701459"/>
                  <a:pt x="1172385" y="3788811"/>
                  <a:pt x="1058106" y="3776166"/>
                </a:cubicBezTo>
                <a:cubicBezTo>
                  <a:pt x="1051718" y="3770370"/>
                  <a:pt x="1037785" y="3776256"/>
                  <a:pt x="1039167" y="3784177"/>
                </a:cubicBezTo>
                <a:cubicBezTo>
                  <a:pt x="1031939" y="3781717"/>
                  <a:pt x="991014" y="3757614"/>
                  <a:pt x="989223" y="3770303"/>
                </a:cubicBezTo>
                <a:cubicBezTo>
                  <a:pt x="952800" y="3771798"/>
                  <a:pt x="940354" y="3773288"/>
                  <a:pt x="907906" y="3757678"/>
                </a:cubicBezTo>
                <a:cubicBezTo>
                  <a:pt x="837671" y="3779460"/>
                  <a:pt x="875987" y="3720282"/>
                  <a:pt x="825226" y="3726369"/>
                </a:cubicBezTo>
                <a:cubicBezTo>
                  <a:pt x="784475" y="3751356"/>
                  <a:pt x="769332" y="3730978"/>
                  <a:pt x="722264" y="3747612"/>
                </a:cubicBezTo>
                <a:cubicBezTo>
                  <a:pt x="705940" y="3706527"/>
                  <a:pt x="677954" y="3751976"/>
                  <a:pt x="659460" y="3740429"/>
                </a:cubicBezTo>
                <a:cubicBezTo>
                  <a:pt x="630609" y="3788461"/>
                  <a:pt x="587162" y="3738081"/>
                  <a:pt x="556552" y="3739124"/>
                </a:cubicBezTo>
                <a:cubicBezTo>
                  <a:pt x="512191" y="3741235"/>
                  <a:pt x="421524" y="3729868"/>
                  <a:pt x="385384" y="3726388"/>
                </a:cubicBezTo>
                <a:cubicBezTo>
                  <a:pt x="371829" y="3727776"/>
                  <a:pt x="368220" y="3731702"/>
                  <a:pt x="339711" y="3718242"/>
                </a:cubicBezTo>
                <a:cubicBezTo>
                  <a:pt x="302559" y="3699664"/>
                  <a:pt x="266533" y="3688299"/>
                  <a:pt x="222239" y="3672335"/>
                </a:cubicBezTo>
                <a:cubicBezTo>
                  <a:pt x="210647" y="3639657"/>
                  <a:pt x="164789" y="3691878"/>
                  <a:pt x="163578" y="3656292"/>
                </a:cubicBezTo>
                <a:cubicBezTo>
                  <a:pt x="143579" y="3679822"/>
                  <a:pt x="105972" y="3643221"/>
                  <a:pt x="72220" y="3645272"/>
                </a:cubicBezTo>
                <a:cubicBezTo>
                  <a:pt x="65331" y="3629421"/>
                  <a:pt x="57584" y="3630437"/>
                  <a:pt x="44395" y="3639455"/>
                </a:cubicBezTo>
                <a:cubicBezTo>
                  <a:pt x="30887" y="3640873"/>
                  <a:pt x="16617" y="3639423"/>
                  <a:pt x="1962" y="3635948"/>
                </a:cubicBezTo>
                <a:lnTo>
                  <a:pt x="0" y="3635261"/>
                </a:lnTo>
                <a:lnTo>
                  <a:pt x="0" y="1276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6EDE57-A690-5650-660A-887721101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9545" y="2680035"/>
            <a:ext cx="7601446" cy="175708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2400" b="1" dirty="0">
                <a:solidFill>
                  <a:schemeClr val="tx2"/>
                </a:solidFill>
                <a:effectLst/>
              </a:rPr>
              <a:t>As a group, agree on a Learning and Development </a:t>
            </a:r>
            <a:r>
              <a:rPr lang="en-US" sz="2400" b="1" dirty="0" err="1">
                <a:solidFill>
                  <a:schemeClr val="tx2"/>
                </a:solidFill>
                <a:effectLst/>
              </a:rPr>
              <a:t>Programme</a:t>
            </a:r>
            <a:r>
              <a:rPr lang="en-US" sz="2400" b="1" dirty="0">
                <a:solidFill>
                  <a:schemeClr val="tx2"/>
                </a:solidFill>
                <a:effectLst/>
              </a:rPr>
              <a:t> to critically </a:t>
            </a:r>
            <a:r>
              <a:rPr lang="en-US" sz="2400" b="1" dirty="0" err="1">
                <a:solidFill>
                  <a:schemeClr val="tx2"/>
                </a:solidFill>
                <a:effectLst/>
              </a:rPr>
              <a:t>anaylse</a:t>
            </a:r>
            <a:r>
              <a:rPr lang="en-US" sz="2400" b="1" dirty="0">
                <a:solidFill>
                  <a:schemeClr val="tx2"/>
                </a:solidFill>
                <a:effectLst/>
              </a:rPr>
              <a:t>. </a:t>
            </a:r>
            <a:br>
              <a:rPr lang="en-US" sz="2400" b="1" dirty="0">
                <a:solidFill>
                  <a:schemeClr val="tx2"/>
                </a:solidFill>
                <a:effectLst/>
              </a:rPr>
            </a:br>
            <a:r>
              <a:rPr lang="en-US" sz="2400" b="1" dirty="0">
                <a:solidFill>
                  <a:schemeClr val="tx2"/>
                </a:solidFill>
                <a:effectLst/>
              </a:rPr>
              <a:t>This can be within an organization you work for or one that you have researched. </a:t>
            </a:r>
            <a:br>
              <a:rPr lang="en-US" sz="1500" dirty="0">
                <a:solidFill>
                  <a:schemeClr val="tx2"/>
                </a:solidFill>
                <a:effectLst/>
              </a:rPr>
            </a:br>
            <a:endParaRPr lang="en-US" sz="1500" dirty="0">
              <a:solidFill>
                <a:schemeClr val="tx2"/>
              </a:solidFill>
            </a:endParaRP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6AA9F379-605C-48FC-AA29-73D66713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900998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766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0A0D747-F38B-4A99-9985-62CE8C247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D1BF32B-6CA3-4695-8A0C-1AC789B5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277870" cy="6858000"/>
          </a:xfrm>
          <a:custGeom>
            <a:avLst/>
            <a:gdLst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0 w 5434004"/>
              <a:gd name="connsiteY4" fmla="*/ 6857998 h 6858000"/>
              <a:gd name="connsiteX5" fmla="*/ 1049407 w 5434004"/>
              <a:gd name="connsiteY5" fmla="*/ 6857998 h 6858000"/>
              <a:gd name="connsiteX6" fmla="*/ 1033092 w 5434004"/>
              <a:gd name="connsiteY6" fmla="*/ 6843615 h 6858000"/>
              <a:gd name="connsiteX7" fmla="*/ 1004585 w 5434004"/>
              <a:gd name="connsiteY7" fmla="*/ 6800899 h 6858000"/>
              <a:gd name="connsiteX8" fmla="*/ 984086 w 5434004"/>
              <a:gd name="connsiteY8" fmla="*/ 6765441 h 6858000"/>
              <a:gd name="connsiteX9" fmla="*/ 955964 w 5434004"/>
              <a:gd name="connsiteY9" fmla="*/ 6739541 h 6858000"/>
              <a:gd name="connsiteX10" fmla="*/ 945820 w 5434004"/>
              <a:gd name="connsiteY10" fmla="*/ 6673829 h 6858000"/>
              <a:gd name="connsiteX11" fmla="*/ 921540 w 5434004"/>
              <a:gd name="connsiteY11" fmla="*/ 6620155 h 6858000"/>
              <a:gd name="connsiteX12" fmla="*/ 876436 w 5434004"/>
              <a:gd name="connsiteY12" fmla="*/ 6610437 h 6858000"/>
              <a:gd name="connsiteX13" fmla="*/ 876973 w 5434004"/>
              <a:gd name="connsiteY13" fmla="*/ 6596307 h 6858000"/>
              <a:gd name="connsiteX14" fmla="*/ 893782 w 5434004"/>
              <a:gd name="connsiteY14" fmla="*/ 6536039 h 6858000"/>
              <a:gd name="connsiteX15" fmla="*/ 830281 w 5434004"/>
              <a:gd name="connsiteY15" fmla="*/ 6239239 h 6858000"/>
              <a:gd name="connsiteX16" fmla="*/ 816373 w 5434004"/>
              <a:gd name="connsiteY16" fmla="*/ 6116986 h 6858000"/>
              <a:gd name="connsiteX17" fmla="*/ 788606 w 5434004"/>
              <a:gd name="connsiteY17" fmla="*/ 5895434 h 6858000"/>
              <a:gd name="connsiteX18" fmla="*/ 762315 w 5434004"/>
              <a:gd name="connsiteY18" fmla="*/ 5848019 h 6858000"/>
              <a:gd name="connsiteX19" fmla="*/ 714842 w 5434004"/>
              <a:gd name="connsiteY19" fmla="*/ 5722306 h 6858000"/>
              <a:gd name="connsiteX20" fmla="*/ 679500 w 5434004"/>
              <a:gd name="connsiteY20" fmla="*/ 5528085 h 6858000"/>
              <a:gd name="connsiteX21" fmla="*/ 660956 w 5434004"/>
              <a:gd name="connsiteY21" fmla="*/ 5506768 h 6858000"/>
              <a:gd name="connsiteX22" fmla="*/ 642957 w 5434004"/>
              <a:gd name="connsiteY22" fmla="*/ 5473318 h 6858000"/>
              <a:gd name="connsiteX23" fmla="*/ 602099 w 5434004"/>
              <a:gd name="connsiteY23" fmla="*/ 5418521 h 6858000"/>
              <a:gd name="connsiteX24" fmla="*/ 563009 w 5434004"/>
              <a:gd name="connsiteY24" fmla="*/ 5337536 h 6858000"/>
              <a:gd name="connsiteX25" fmla="*/ 584675 w 5434004"/>
              <a:gd name="connsiteY25" fmla="*/ 5255190 h 6858000"/>
              <a:gd name="connsiteX26" fmla="*/ 564878 w 5434004"/>
              <a:gd name="connsiteY26" fmla="*/ 5208171 h 6858000"/>
              <a:gd name="connsiteX27" fmla="*/ 540145 w 5434004"/>
              <a:gd name="connsiteY27" fmla="*/ 4993731 h 6858000"/>
              <a:gd name="connsiteX28" fmla="*/ 512099 w 5434004"/>
              <a:gd name="connsiteY28" fmla="*/ 4896399 h 6858000"/>
              <a:gd name="connsiteX29" fmla="*/ 482378 w 5434004"/>
              <a:gd name="connsiteY29" fmla="*/ 4838613 h 6858000"/>
              <a:gd name="connsiteX30" fmla="*/ 468676 w 5434004"/>
              <a:gd name="connsiteY30" fmla="*/ 4796522 h 6858000"/>
              <a:gd name="connsiteX31" fmla="*/ 430881 w 5434004"/>
              <a:gd name="connsiteY31" fmla="*/ 4672370 h 6858000"/>
              <a:gd name="connsiteX32" fmla="*/ 415292 w 5434004"/>
              <a:gd name="connsiteY32" fmla="*/ 4634253 h 6858000"/>
              <a:gd name="connsiteX33" fmla="*/ 348919 w 5434004"/>
              <a:gd name="connsiteY33" fmla="*/ 4549232 h 6858000"/>
              <a:gd name="connsiteX34" fmla="*/ 292438 w 5434004"/>
              <a:gd name="connsiteY34" fmla="*/ 4479912 h 6858000"/>
              <a:gd name="connsiteX35" fmla="*/ 283567 w 5434004"/>
              <a:gd name="connsiteY35" fmla="*/ 4376609 h 6858000"/>
              <a:gd name="connsiteX36" fmla="*/ 247018 w 5434004"/>
              <a:gd name="connsiteY36" fmla="*/ 4280257 h 6858000"/>
              <a:gd name="connsiteX37" fmla="*/ 243154 w 5434004"/>
              <a:gd name="connsiteY37" fmla="*/ 4208492 h 6858000"/>
              <a:gd name="connsiteX38" fmla="*/ 267243 w 5434004"/>
              <a:gd name="connsiteY38" fmla="*/ 4120636 h 6858000"/>
              <a:gd name="connsiteX39" fmla="*/ 274676 w 5434004"/>
              <a:gd name="connsiteY39" fmla="*/ 4116556 h 6858000"/>
              <a:gd name="connsiteX40" fmla="*/ 274016 w 5434004"/>
              <a:gd name="connsiteY40" fmla="*/ 4109625 h 6858000"/>
              <a:gd name="connsiteX41" fmla="*/ 266711 w 5434004"/>
              <a:gd name="connsiteY41" fmla="*/ 4105624 h 6858000"/>
              <a:gd name="connsiteX42" fmla="*/ 267360 w 5434004"/>
              <a:gd name="connsiteY42" fmla="*/ 4051441 h 6858000"/>
              <a:gd name="connsiteX43" fmla="*/ 280863 w 5434004"/>
              <a:gd name="connsiteY43" fmla="*/ 3988494 h 6858000"/>
              <a:gd name="connsiteX44" fmla="*/ 254473 w 5434004"/>
              <a:gd name="connsiteY44" fmla="*/ 3926485 h 6858000"/>
              <a:gd name="connsiteX45" fmla="*/ 238942 w 5434004"/>
              <a:gd name="connsiteY45" fmla="*/ 3857057 h 6858000"/>
              <a:gd name="connsiteX46" fmla="*/ 229388 w 5434004"/>
              <a:gd name="connsiteY46" fmla="*/ 3815650 h 6858000"/>
              <a:gd name="connsiteX47" fmla="*/ 224025 w 5434004"/>
              <a:gd name="connsiteY47" fmla="*/ 3696745 h 6858000"/>
              <a:gd name="connsiteX48" fmla="*/ 242028 w 5434004"/>
              <a:gd name="connsiteY48" fmla="*/ 3477814 h 6858000"/>
              <a:gd name="connsiteX49" fmla="*/ 239663 w 5434004"/>
              <a:gd name="connsiteY49" fmla="*/ 3375354 h 6858000"/>
              <a:gd name="connsiteX50" fmla="*/ 242939 w 5434004"/>
              <a:gd name="connsiteY50" fmla="*/ 3235494 h 6858000"/>
              <a:gd name="connsiteX51" fmla="*/ 235466 w 5434004"/>
              <a:gd name="connsiteY51" fmla="*/ 3111896 h 6858000"/>
              <a:gd name="connsiteX52" fmla="*/ 225859 w 5434004"/>
              <a:gd name="connsiteY52" fmla="*/ 3061665 h 6858000"/>
              <a:gd name="connsiteX53" fmla="*/ 214543 w 5434004"/>
              <a:gd name="connsiteY53" fmla="*/ 3026187 h 6858000"/>
              <a:gd name="connsiteX54" fmla="*/ 209002 w 5434004"/>
              <a:gd name="connsiteY54" fmla="*/ 2930097 h 6858000"/>
              <a:gd name="connsiteX55" fmla="*/ 209539 w 5434004"/>
              <a:gd name="connsiteY55" fmla="*/ 2768399 h 6858000"/>
              <a:gd name="connsiteX56" fmla="*/ 207490 w 5434004"/>
              <a:gd name="connsiteY56" fmla="*/ 2734615 h 6858000"/>
              <a:gd name="connsiteX57" fmla="*/ 197130 w 5434004"/>
              <a:gd name="connsiteY57" fmla="*/ 2708116 h 6858000"/>
              <a:gd name="connsiteX58" fmla="*/ 187231 w 5434004"/>
              <a:gd name="connsiteY58" fmla="*/ 2704185 h 6858000"/>
              <a:gd name="connsiteX59" fmla="*/ 184723 w 5434004"/>
              <a:gd name="connsiteY59" fmla="*/ 2686011 h 6858000"/>
              <a:gd name="connsiteX60" fmla="*/ 169929 w 5434004"/>
              <a:gd name="connsiteY60" fmla="*/ 2656504 h 6858000"/>
              <a:gd name="connsiteX61" fmla="*/ 188242 w 5434004"/>
              <a:gd name="connsiteY61" fmla="*/ 2589493 h 6858000"/>
              <a:gd name="connsiteX62" fmla="*/ 189125 w 5434004"/>
              <a:gd name="connsiteY62" fmla="*/ 2457617 h 6858000"/>
              <a:gd name="connsiteX63" fmla="*/ 195205 w 5434004"/>
              <a:gd name="connsiteY63" fmla="*/ 2210817 h 6858000"/>
              <a:gd name="connsiteX64" fmla="*/ 175797 w 5434004"/>
              <a:gd name="connsiteY64" fmla="*/ 1901521 h 6858000"/>
              <a:gd name="connsiteX65" fmla="*/ 156134 w 5434004"/>
              <a:gd name="connsiteY65" fmla="*/ 1700722 h 6858000"/>
              <a:gd name="connsiteX66" fmla="*/ 174157 w 5434004"/>
              <a:gd name="connsiteY66" fmla="*/ 1661610 h 6858000"/>
              <a:gd name="connsiteX67" fmla="*/ 180802 w 5434004"/>
              <a:gd name="connsiteY67" fmla="*/ 1640073 h 6858000"/>
              <a:gd name="connsiteX68" fmla="*/ 179221 w 5434004"/>
              <a:gd name="connsiteY68" fmla="*/ 1637398 h 6858000"/>
              <a:gd name="connsiteX69" fmla="*/ 179826 w 5434004"/>
              <a:gd name="connsiteY69" fmla="*/ 1612248 h 6858000"/>
              <a:gd name="connsiteX70" fmla="*/ 198048 w 5434004"/>
              <a:gd name="connsiteY70" fmla="*/ 1498097 h 6858000"/>
              <a:gd name="connsiteX71" fmla="*/ 196329 w 5434004"/>
              <a:gd name="connsiteY71" fmla="*/ 1497364 h 6858000"/>
              <a:gd name="connsiteX72" fmla="*/ 193204 w 5434004"/>
              <a:gd name="connsiteY72" fmla="*/ 1490042 h 6858000"/>
              <a:gd name="connsiteX73" fmla="*/ 211154 w 5434004"/>
              <a:gd name="connsiteY73" fmla="*/ 1451416 h 6858000"/>
              <a:gd name="connsiteX74" fmla="*/ 247750 w 5434004"/>
              <a:gd name="connsiteY74" fmla="*/ 1281781 h 6858000"/>
              <a:gd name="connsiteX75" fmla="*/ 323114 w 5434004"/>
              <a:gd name="connsiteY75" fmla="*/ 1074754 h 6858000"/>
              <a:gd name="connsiteX76" fmla="*/ 357209 w 5434004"/>
              <a:gd name="connsiteY76" fmla="*/ 1019094 h 6858000"/>
              <a:gd name="connsiteX77" fmla="*/ 393176 w 5434004"/>
              <a:gd name="connsiteY77" fmla="*/ 938921 h 6858000"/>
              <a:gd name="connsiteX78" fmla="*/ 451503 w 5434004"/>
              <a:gd name="connsiteY78" fmla="*/ 815814 h 6858000"/>
              <a:gd name="connsiteX79" fmla="*/ 567587 w 5434004"/>
              <a:gd name="connsiteY79" fmla="*/ 584070 h 6858000"/>
              <a:gd name="connsiteX80" fmla="*/ 592609 w 5434004"/>
              <a:gd name="connsiteY80" fmla="*/ 461805 h 6858000"/>
              <a:gd name="connsiteX81" fmla="*/ 624563 w 5434004"/>
              <a:gd name="connsiteY81" fmla="*/ 360945 h 6858000"/>
              <a:gd name="connsiteX82" fmla="*/ 627056 w 5434004"/>
              <a:gd name="connsiteY82" fmla="*/ 226335 h 6858000"/>
              <a:gd name="connsiteX83" fmla="*/ 655851 w 5434004"/>
              <a:gd name="connsiteY83" fmla="*/ 51690 h 6858000"/>
              <a:gd name="connsiteX84" fmla="*/ 653984 w 5434004"/>
              <a:gd name="connsiteY84" fmla="*/ 22133 h 6858000"/>
              <a:gd name="connsiteX85" fmla="*/ 643279 w 5434004"/>
              <a:gd name="connsiteY85" fmla="*/ 1037 h 6858000"/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1049407 w 5434004"/>
              <a:gd name="connsiteY4" fmla="*/ 6857998 h 6858000"/>
              <a:gd name="connsiteX5" fmla="*/ 1033092 w 5434004"/>
              <a:gd name="connsiteY5" fmla="*/ 6843615 h 6858000"/>
              <a:gd name="connsiteX6" fmla="*/ 1004585 w 5434004"/>
              <a:gd name="connsiteY6" fmla="*/ 6800899 h 6858000"/>
              <a:gd name="connsiteX7" fmla="*/ 984086 w 5434004"/>
              <a:gd name="connsiteY7" fmla="*/ 6765441 h 6858000"/>
              <a:gd name="connsiteX8" fmla="*/ 955964 w 5434004"/>
              <a:gd name="connsiteY8" fmla="*/ 6739541 h 6858000"/>
              <a:gd name="connsiteX9" fmla="*/ 945820 w 5434004"/>
              <a:gd name="connsiteY9" fmla="*/ 6673829 h 6858000"/>
              <a:gd name="connsiteX10" fmla="*/ 921540 w 5434004"/>
              <a:gd name="connsiteY10" fmla="*/ 6620155 h 6858000"/>
              <a:gd name="connsiteX11" fmla="*/ 876436 w 5434004"/>
              <a:gd name="connsiteY11" fmla="*/ 6610437 h 6858000"/>
              <a:gd name="connsiteX12" fmla="*/ 876973 w 5434004"/>
              <a:gd name="connsiteY12" fmla="*/ 6596307 h 6858000"/>
              <a:gd name="connsiteX13" fmla="*/ 893782 w 5434004"/>
              <a:gd name="connsiteY13" fmla="*/ 6536039 h 6858000"/>
              <a:gd name="connsiteX14" fmla="*/ 830281 w 5434004"/>
              <a:gd name="connsiteY14" fmla="*/ 6239239 h 6858000"/>
              <a:gd name="connsiteX15" fmla="*/ 816373 w 5434004"/>
              <a:gd name="connsiteY15" fmla="*/ 6116986 h 6858000"/>
              <a:gd name="connsiteX16" fmla="*/ 788606 w 5434004"/>
              <a:gd name="connsiteY16" fmla="*/ 5895434 h 6858000"/>
              <a:gd name="connsiteX17" fmla="*/ 762315 w 5434004"/>
              <a:gd name="connsiteY17" fmla="*/ 5848019 h 6858000"/>
              <a:gd name="connsiteX18" fmla="*/ 714842 w 5434004"/>
              <a:gd name="connsiteY18" fmla="*/ 5722306 h 6858000"/>
              <a:gd name="connsiteX19" fmla="*/ 679500 w 5434004"/>
              <a:gd name="connsiteY19" fmla="*/ 5528085 h 6858000"/>
              <a:gd name="connsiteX20" fmla="*/ 660956 w 5434004"/>
              <a:gd name="connsiteY20" fmla="*/ 5506768 h 6858000"/>
              <a:gd name="connsiteX21" fmla="*/ 642957 w 5434004"/>
              <a:gd name="connsiteY21" fmla="*/ 5473318 h 6858000"/>
              <a:gd name="connsiteX22" fmla="*/ 602099 w 5434004"/>
              <a:gd name="connsiteY22" fmla="*/ 5418521 h 6858000"/>
              <a:gd name="connsiteX23" fmla="*/ 563009 w 5434004"/>
              <a:gd name="connsiteY23" fmla="*/ 5337536 h 6858000"/>
              <a:gd name="connsiteX24" fmla="*/ 584675 w 5434004"/>
              <a:gd name="connsiteY24" fmla="*/ 5255190 h 6858000"/>
              <a:gd name="connsiteX25" fmla="*/ 564878 w 5434004"/>
              <a:gd name="connsiteY25" fmla="*/ 5208171 h 6858000"/>
              <a:gd name="connsiteX26" fmla="*/ 540145 w 5434004"/>
              <a:gd name="connsiteY26" fmla="*/ 4993731 h 6858000"/>
              <a:gd name="connsiteX27" fmla="*/ 512099 w 5434004"/>
              <a:gd name="connsiteY27" fmla="*/ 4896399 h 6858000"/>
              <a:gd name="connsiteX28" fmla="*/ 482378 w 5434004"/>
              <a:gd name="connsiteY28" fmla="*/ 4838613 h 6858000"/>
              <a:gd name="connsiteX29" fmla="*/ 468676 w 5434004"/>
              <a:gd name="connsiteY29" fmla="*/ 4796522 h 6858000"/>
              <a:gd name="connsiteX30" fmla="*/ 430881 w 5434004"/>
              <a:gd name="connsiteY30" fmla="*/ 4672370 h 6858000"/>
              <a:gd name="connsiteX31" fmla="*/ 415292 w 5434004"/>
              <a:gd name="connsiteY31" fmla="*/ 4634253 h 6858000"/>
              <a:gd name="connsiteX32" fmla="*/ 348919 w 5434004"/>
              <a:gd name="connsiteY32" fmla="*/ 4549232 h 6858000"/>
              <a:gd name="connsiteX33" fmla="*/ 292438 w 5434004"/>
              <a:gd name="connsiteY33" fmla="*/ 4479912 h 6858000"/>
              <a:gd name="connsiteX34" fmla="*/ 283567 w 5434004"/>
              <a:gd name="connsiteY34" fmla="*/ 4376609 h 6858000"/>
              <a:gd name="connsiteX35" fmla="*/ 247018 w 5434004"/>
              <a:gd name="connsiteY35" fmla="*/ 4280257 h 6858000"/>
              <a:gd name="connsiteX36" fmla="*/ 243154 w 5434004"/>
              <a:gd name="connsiteY36" fmla="*/ 4208492 h 6858000"/>
              <a:gd name="connsiteX37" fmla="*/ 267243 w 5434004"/>
              <a:gd name="connsiteY37" fmla="*/ 4120636 h 6858000"/>
              <a:gd name="connsiteX38" fmla="*/ 274676 w 5434004"/>
              <a:gd name="connsiteY38" fmla="*/ 4116556 h 6858000"/>
              <a:gd name="connsiteX39" fmla="*/ 274016 w 5434004"/>
              <a:gd name="connsiteY39" fmla="*/ 4109625 h 6858000"/>
              <a:gd name="connsiteX40" fmla="*/ 266711 w 5434004"/>
              <a:gd name="connsiteY40" fmla="*/ 4105624 h 6858000"/>
              <a:gd name="connsiteX41" fmla="*/ 267360 w 5434004"/>
              <a:gd name="connsiteY41" fmla="*/ 4051441 h 6858000"/>
              <a:gd name="connsiteX42" fmla="*/ 280863 w 5434004"/>
              <a:gd name="connsiteY42" fmla="*/ 3988494 h 6858000"/>
              <a:gd name="connsiteX43" fmla="*/ 254473 w 5434004"/>
              <a:gd name="connsiteY43" fmla="*/ 3926485 h 6858000"/>
              <a:gd name="connsiteX44" fmla="*/ 238942 w 5434004"/>
              <a:gd name="connsiteY44" fmla="*/ 3857057 h 6858000"/>
              <a:gd name="connsiteX45" fmla="*/ 229388 w 5434004"/>
              <a:gd name="connsiteY45" fmla="*/ 3815650 h 6858000"/>
              <a:gd name="connsiteX46" fmla="*/ 224025 w 5434004"/>
              <a:gd name="connsiteY46" fmla="*/ 3696745 h 6858000"/>
              <a:gd name="connsiteX47" fmla="*/ 242028 w 5434004"/>
              <a:gd name="connsiteY47" fmla="*/ 3477814 h 6858000"/>
              <a:gd name="connsiteX48" fmla="*/ 239663 w 5434004"/>
              <a:gd name="connsiteY48" fmla="*/ 3375354 h 6858000"/>
              <a:gd name="connsiteX49" fmla="*/ 242939 w 5434004"/>
              <a:gd name="connsiteY49" fmla="*/ 3235494 h 6858000"/>
              <a:gd name="connsiteX50" fmla="*/ 235466 w 5434004"/>
              <a:gd name="connsiteY50" fmla="*/ 3111896 h 6858000"/>
              <a:gd name="connsiteX51" fmla="*/ 225859 w 5434004"/>
              <a:gd name="connsiteY51" fmla="*/ 3061665 h 6858000"/>
              <a:gd name="connsiteX52" fmla="*/ 214543 w 5434004"/>
              <a:gd name="connsiteY52" fmla="*/ 3026187 h 6858000"/>
              <a:gd name="connsiteX53" fmla="*/ 209002 w 5434004"/>
              <a:gd name="connsiteY53" fmla="*/ 2930097 h 6858000"/>
              <a:gd name="connsiteX54" fmla="*/ 209539 w 5434004"/>
              <a:gd name="connsiteY54" fmla="*/ 2768399 h 6858000"/>
              <a:gd name="connsiteX55" fmla="*/ 207490 w 5434004"/>
              <a:gd name="connsiteY55" fmla="*/ 2734615 h 6858000"/>
              <a:gd name="connsiteX56" fmla="*/ 197130 w 5434004"/>
              <a:gd name="connsiteY56" fmla="*/ 2708116 h 6858000"/>
              <a:gd name="connsiteX57" fmla="*/ 187231 w 5434004"/>
              <a:gd name="connsiteY57" fmla="*/ 2704185 h 6858000"/>
              <a:gd name="connsiteX58" fmla="*/ 184723 w 5434004"/>
              <a:gd name="connsiteY58" fmla="*/ 2686011 h 6858000"/>
              <a:gd name="connsiteX59" fmla="*/ 169929 w 5434004"/>
              <a:gd name="connsiteY59" fmla="*/ 2656504 h 6858000"/>
              <a:gd name="connsiteX60" fmla="*/ 188242 w 5434004"/>
              <a:gd name="connsiteY60" fmla="*/ 2589493 h 6858000"/>
              <a:gd name="connsiteX61" fmla="*/ 189125 w 5434004"/>
              <a:gd name="connsiteY61" fmla="*/ 2457617 h 6858000"/>
              <a:gd name="connsiteX62" fmla="*/ 195205 w 5434004"/>
              <a:gd name="connsiteY62" fmla="*/ 2210817 h 6858000"/>
              <a:gd name="connsiteX63" fmla="*/ 175797 w 5434004"/>
              <a:gd name="connsiteY63" fmla="*/ 1901521 h 6858000"/>
              <a:gd name="connsiteX64" fmla="*/ 156134 w 5434004"/>
              <a:gd name="connsiteY64" fmla="*/ 1700722 h 6858000"/>
              <a:gd name="connsiteX65" fmla="*/ 174157 w 5434004"/>
              <a:gd name="connsiteY65" fmla="*/ 1661610 h 6858000"/>
              <a:gd name="connsiteX66" fmla="*/ 180802 w 5434004"/>
              <a:gd name="connsiteY66" fmla="*/ 1640073 h 6858000"/>
              <a:gd name="connsiteX67" fmla="*/ 179221 w 5434004"/>
              <a:gd name="connsiteY67" fmla="*/ 1637398 h 6858000"/>
              <a:gd name="connsiteX68" fmla="*/ 179826 w 5434004"/>
              <a:gd name="connsiteY68" fmla="*/ 1612248 h 6858000"/>
              <a:gd name="connsiteX69" fmla="*/ 198048 w 5434004"/>
              <a:gd name="connsiteY69" fmla="*/ 1498097 h 6858000"/>
              <a:gd name="connsiteX70" fmla="*/ 196329 w 5434004"/>
              <a:gd name="connsiteY70" fmla="*/ 1497364 h 6858000"/>
              <a:gd name="connsiteX71" fmla="*/ 193204 w 5434004"/>
              <a:gd name="connsiteY71" fmla="*/ 1490042 h 6858000"/>
              <a:gd name="connsiteX72" fmla="*/ 211154 w 5434004"/>
              <a:gd name="connsiteY72" fmla="*/ 1451416 h 6858000"/>
              <a:gd name="connsiteX73" fmla="*/ 247750 w 5434004"/>
              <a:gd name="connsiteY73" fmla="*/ 1281781 h 6858000"/>
              <a:gd name="connsiteX74" fmla="*/ 323114 w 5434004"/>
              <a:gd name="connsiteY74" fmla="*/ 1074754 h 6858000"/>
              <a:gd name="connsiteX75" fmla="*/ 357209 w 5434004"/>
              <a:gd name="connsiteY75" fmla="*/ 1019094 h 6858000"/>
              <a:gd name="connsiteX76" fmla="*/ 393176 w 5434004"/>
              <a:gd name="connsiteY76" fmla="*/ 938921 h 6858000"/>
              <a:gd name="connsiteX77" fmla="*/ 451503 w 5434004"/>
              <a:gd name="connsiteY77" fmla="*/ 815814 h 6858000"/>
              <a:gd name="connsiteX78" fmla="*/ 567587 w 5434004"/>
              <a:gd name="connsiteY78" fmla="*/ 584070 h 6858000"/>
              <a:gd name="connsiteX79" fmla="*/ 592609 w 5434004"/>
              <a:gd name="connsiteY79" fmla="*/ 461805 h 6858000"/>
              <a:gd name="connsiteX80" fmla="*/ 624563 w 5434004"/>
              <a:gd name="connsiteY80" fmla="*/ 360945 h 6858000"/>
              <a:gd name="connsiteX81" fmla="*/ 627056 w 5434004"/>
              <a:gd name="connsiteY81" fmla="*/ 226335 h 6858000"/>
              <a:gd name="connsiteX82" fmla="*/ 655851 w 5434004"/>
              <a:gd name="connsiteY82" fmla="*/ 51690 h 6858000"/>
              <a:gd name="connsiteX83" fmla="*/ 653984 w 5434004"/>
              <a:gd name="connsiteY83" fmla="*/ 22133 h 6858000"/>
              <a:gd name="connsiteX84" fmla="*/ 643279 w 5434004"/>
              <a:gd name="connsiteY84" fmla="*/ 1037 h 6858000"/>
              <a:gd name="connsiteX85" fmla="*/ 643741 w 5434004"/>
              <a:gd name="connsiteY85" fmla="*/ 0 h 6858000"/>
              <a:gd name="connsiteX0" fmla="*/ 487607 w 5277870"/>
              <a:gd name="connsiteY0" fmla="*/ 0 h 6858000"/>
              <a:gd name="connsiteX1" fmla="*/ 5277870 w 5277870"/>
              <a:gd name="connsiteY1" fmla="*/ 0 h 6858000"/>
              <a:gd name="connsiteX2" fmla="*/ 5277870 w 5277870"/>
              <a:gd name="connsiteY2" fmla="*/ 6858000 h 6858000"/>
              <a:gd name="connsiteX3" fmla="*/ 893273 w 5277870"/>
              <a:gd name="connsiteY3" fmla="*/ 6857998 h 6858000"/>
              <a:gd name="connsiteX4" fmla="*/ 876958 w 5277870"/>
              <a:gd name="connsiteY4" fmla="*/ 6843615 h 6858000"/>
              <a:gd name="connsiteX5" fmla="*/ 848451 w 5277870"/>
              <a:gd name="connsiteY5" fmla="*/ 6800899 h 6858000"/>
              <a:gd name="connsiteX6" fmla="*/ 827952 w 5277870"/>
              <a:gd name="connsiteY6" fmla="*/ 6765441 h 6858000"/>
              <a:gd name="connsiteX7" fmla="*/ 799830 w 5277870"/>
              <a:gd name="connsiteY7" fmla="*/ 6739541 h 6858000"/>
              <a:gd name="connsiteX8" fmla="*/ 789686 w 5277870"/>
              <a:gd name="connsiteY8" fmla="*/ 6673829 h 6858000"/>
              <a:gd name="connsiteX9" fmla="*/ 765406 w 5277870"/>
              <a:gd name="connsiteY9" fmla="*/ 6620155 h 6858000"/>
              <a:gd name="connsiteX10" fmla="*/ 720302 w 5277870"/>
              <a:gd name="connsiteY10" fmla="*/ 6610437 h 6858000"/>
              <a:gd name="connsiteX11" fmla="*/ 720839 w 5277870"/>
              <a:gd name="connsiteY11" fmla="*/ 6596307 h 6858000"/>
              <a:gd name="connsiteX12" fmla="*/ 737648 w 5277870"/>
              <a:gd name="connsiteY12" fmla="*/ 6536039 h 6858000"/>
              <a:gd name="connsiteX13" fmla="*/ 674147 w 5277870"/>
              <a:gd name="connsiteY13" fmla="*/ 6239239 h 6858000"/>
              <a:gd name="connsiteX14" fmla="*/ 660239 w 5277870"/>
              <a:gd name="connsiteY14" fmla="*/ 6116986 h 6858000"/>
              <a:gd name="connsiteX15" fmla="*/ 632472 w 5277870"/>
              <a:gd name="connsiteY15" fmla="*/ 5895434 h 6858000"/>
              <a:gd name="connsiteX16" fmla="*/ 606181 w 5277870"/>
              <a:gd name="connsiteY16" fmla="*/ 5848019 h 6858000"/>
              <a:gd name="connsiteX17" fmla="*/ 558708 w 5277870"/>
              <a:gd name="connsiteY17" fmla="*/ 5722306 h 6858000"/>
              <a:gd name="connsiteX18" fmla="*/ 523366 w 5277870"/>
              <a:gd name="connsiteY18" fmla="*/ 5528085 h 6858000"/>
              <a:gd name="connsiteX19" fmla="*/ 504822 w 5277870"/>
              <a:gd name="connsiteY19" fmla="*/ 5506768 h 6858000"/>
              <a:gd name="connsiteX20" fmla="*/ 486823 w 5277870"/>
              <a:gd name="connsiteY20" fmla="*/ 5473318 h 6858000"/>
              <a:gd name="connsiteX21" fmla="*/ 445965 w 5277870"/>
              <a:gd name="connsiteY21" fmla="*/ 5418521 h 6858000"/>
              <a:gd name="connsiteX22" fmla="*/ 406875 w 5277870"/>
              <a:gd name="connsiteY22" fmla="*/ 5337536 h 6858000"/>
              <a:gd name="connsiteX23" fmla="*/ 428541 w 5277870"/>
              <a:gd name="connsiteY23" fmla="*/ 5255190 h 6858000"/>
              <a:gd name="connsiteX24" fmla="*/ 408744 w 5277870"/>
              <a:gd name="connsiteY24" fmla="*/ 5208171 h 6858000"/>
              <a:gd name="connsiteX25" fmla="*/ 384011 w 5277870"/>
              <a:gd name="connsiteY25" fmla="*/ 4993731 h 6858000"/>
              <a:gd name="connsiteX26" fmla="*/ 355965 w 5277870"/>
              <a:gd name="connsiteY26" fmla="*/ 4896399 h 6858000"/>
              <a:gd name="connsiteX27" fmla="*/ 326244 w 5277870"/>
              <a:gd name="connsiteY27" fmla="*/ 4838613 h 6858000"/>
              <a:gd name="connsiteX28" fmla="*/ 312542 w 5277870"/>
              <a:gd name="connsiteY28" fmla="*/ 4796522 h 6858000"/>
              <a:gd name="connsiteX29" fmla="*/ 274747 w 5277870"/>
              <a:gd name="connsiteY29" fmla="*/ 4672370 h 6858000"/>
              <a:gd name="connsiteX30" fmla="*/ 259158 w 5277870"/>
              <a:gd name="connsiteY30" fmla="*/ 4634253 h 6858000"/>
              <a:gd name="connsiteX31" fmla="*/ 192785 w 5277870"/>
              <a:gd name="connsiteY31" fmla="*/ 4549232 h 6858000"/>
              <a:gd name="connsiteX32" fmla="*/ 136304 w 5277870"/>
              <a:gd name="connsiteY32" fmla="*/ 4479912 h 6858000"/>
              <a:gd name="connsiteX33" fmla="*/ 127433 w 5277870"/>
              <a:gd name="connsiteY33" fmla="*/ 4376609 h 6858000"/>
              <a:gd name="connsiteX34" fmla="*/ 90884 w 5277870"/>
              <a:gd name="connsiteY34" fmla="*/ 4280257 h 6858000"/>
              <a:gd name="connsiteX35" fmla="*/ 87020 w 5277870"/>
              <a:gd name="connsiteY35" fmla="*/ 4208492 h 6858000"/>
              <a:gd name="connsiteX36" fmla="*/ 111109 w 5277870"/>
              <a:gd name="connsiteY36" fmla="*/ 4120636 h 6858000"/>
              <a:gd name="connsiteX37" fmla="*/ 118542 w 5277870"/>
              <a:gd name="connsiteY37" fmla="*/ 4116556 h 6858000"/>
              <a:gd name="connsiteX38" fmla="*/ 117882 w 5277870"/>
              <a:gd name="connsiteY38" fmla="*/ 4109625 h 6858000"/>
              <a:gd name="connsiteX39" fmla="*/ 110577 w 5277870"/>
              <a:gd name="connsiteY39" fmla="*/ 4105624 h 6858000"/>
              <a:gd name="connsiteX40" fmla="*/ 111226 w 5277870"/>
              <a:gd name="connsiteY40" fmla="*/ 4051441 h 6858000"/>
              <a:gd name="connsiteX41" fmla="*/ 124729 w 5277870"/>
              <a:gd name="connsiteY41" fmla="*/ 3988494 h 6858000"/>
              <a:gd name="connsiteX42" fmla="*/ 98339 w 5277870"/>
              <a:gd name="connsiteY42" fmla="*/ 3926485 h 6858000"/>
              <a:gd name="connsiteX43" fmla="*/ 82808 w 5277870"/>
              <a:gd name="connsiteY43" fmla="*/ 3857057 h 6858000"/>
              <a:gd name="connsiteX44" fmla="*/ 73254 w 5277870"/>
              <a:gd name="connsiteY44" fmla="*/ 3815650 h 6858000"/>
              <a:gd name="connsiteX45" fmla="*/ 67891 w 5277870"/>
              <a:gd name="connsiteY45" fmla="*/ 3696745 h 6858000"/>
              <a:gd name="connsiteX46" fmla="*/ 85894 w 5277870"/>
              <a:gd name="connsiteY46" fmla="*/ 3477814 h 6858000"/>
              <a:gd name="connsiteX47" fmla="*/ 83529 w 5277870"/>
              <a:gd name="connsiteY47" fmla="*/ 3375354 h 6858000"/>
              <a:gd name="connsiteX48" fmla="*/ 86805 w 5277870"/>
              <a:gd name="connsiteY48" fmla="*/ 3235494 h 6858000"/>
              <a:gd name="connsiteX49" fmla="*/ 79332 w 5277870"/>
              <a:gd name="connsiteY49" fmla="*/ 3111896 h 6858000"/>
              <a:gd name="connsiteX50" fmla="*/ 69725 w 5277870"/>
              <a:gd name="connsiteY50" fmla="*/ 3061665 h 6858000"/>
              <a:gd name="connsiteX51" fmla="*/ 58409 w 5277870"/>
              <a:gd name="connsiteY51" fmla="*/ 3026187 h 6858000"/>
              <a:gd name="connsiteX52" fmla="*/ 52868 w 5277870"/>
              <a:gd name="connsiteY52" fmla="*/ 2930097 h 6858000"/>
              <a:gd name="connsiteX53" fmla="*/ 53405 w 5277870"/>
              <a:gd name="connsiteY53" fmla="*/ 2768399 h 6858000"/>
              <a:gd name="connsiteX54" fmla="*/ 51356 w 5277870"/>
              <a:gd name="connsiteY54" fmla="*/ 2734615 h 6858000"/>
              <a:gd name="connsiteX55" fmla="*/ 40996 w 5277870"/>
              <a:gd name="connsiteY55" fmla="*/ 2708116 h 6858000"/>
              <a:gd name="connsiteX56" fmla="*/ 31097 w 5277870"/>
              <a:gd name="connsiteY56" fmla="*/ 2704185 h 6858000"/>
              <a:gd name="connsiteX57" fmla="*/ 28589 w 5277870"/>
              <a:gd name="connsiteY57" fmla="*/ 2686011 h 6858000"/>
              <a:gd name="connsiteX58" fmla="*/ 13795 w 5277870"/>
              <a:gd name="connsiteY58" fmla="*/ 2656504 h 6858000"/>
              <a:gd name="connsiteX59" fmla="*/ 32108 w 5277870"/>
              <a:gd name="connsiteY59" fmla="*/ 2589493 h 6858000"/>
              <a:gd name="connsiteX60" fmla="*/ 32991 w 5277870"/>
              <a:gd name="connsiteY60" fmla="*/ 2457617 h 6858000"/>
              <a:gd name="connsiteX61" fmla="*/ 39071 w 5277870"/>
              <a:gd name="connsiteY61" fmla="*/ 2210817 h 6858000"/>
              <a:gd name="connsiteX62" fmla="*/ 19663 w 5277870"/>
              <a:gd name="connsiteY62" fmla="*/ 1901521 h 6858000"/>
              <a:gd name="connsiteX63" fmla="*/ 0 w 5277870"/>
              <a:gd name="connsiteY63" fmla="*/ 1700722 h 6858000"/>
              <a:gd name="connsiteX64" fmla="*/ 18023 w 5277870"/>
              <a:gd name="connsiteY64" fmla="*/ 1661610 h 6858000"/>
              <a:gd name="connsiteX65" fmla="*/ 24668 w 5277870"/>
              <a:gd name="connsiteY65" fmla="*/ 1640073 h 6858000"/>
              <a:gd name="connsiteX66" fmla="*/ 23087 w 5277870"/>
              <a:gd name="connsiteY66" fmla="*/ 1637398 h 6858000"/>
              <a:gd name="connsiteX67" fmla="*/ 23692 w 5277870"/>
              <a:gd name="connsiteY67" fmla="*/ 1612248 h 6858000"/>
              <a:gd name="connsiteX68" fmla="*/ 41914 w 5277870"/>
              <a:gd name="connsiteY68" fmla="*/ 1498097 h 6858000"/>
              <a:gd name="connsiteX69" fmla="*/ 40195 w 5277870"/>
              <a:gd name="connsiteY69" fmla="*/ 1497364 h 6858000"/>
              <a:gd name="connsiteX70" fmla="*/ 37070 w 5277870"/>
              <a:gd name="connsiteY70" fmla="*/ 1490042 h 6858000"/>
              <a:gd name="connsiteX71" fmla="*/ 55020 w 5277870"/>
              <a:gd name="connsiteY71" fmla="*/ 1451416 h 6858000"/>
              <a:gd name="connsiteX72" fmla="*/ 91616 w 5277870"/>
              <a:gd name="connsiteY72" fmla="*/ 1281781 h 6858000"/>
              <a:gd name="connsiteX73" fmla="*/ 166980 w 5277870"/>
              <a:gd name="connsiteY73" fmla="*/ 1074754 h 6858000"/>
              <a:gd name="connsiteX74" fmla="*/ 201075 w 5277870"/>
              <a:gd name="connsiteY74" fmla="*/ 1019094 h 6858000"/>
              <a:gd name="connsiteX75" fmla="*/ 237042 w 5277870"/>
              <a:gd name="connsiteY75" fmla="*/ 938921 h 6858000"/>
              <a:gd name="connsiteX76" fmla="*/ 295369 w 5277870"/>
              <a:gd name="connsiteY76" fmla="*/ 815814 h 6858000"/>
              <a:gd name="connsiteX77" fmla="*/ 411453 w 5277870"/>
              <a:gd name="connsiteY77" fmla="*/ 584070 h 6858000"/>
              <a:gd name="connsiteX78" fmla="*/ 436475 w 5277870"/>
              <a:gd name="connsiteY78" fmla="*/ 461805 h 6858000"/>
              <a:gd name="connsiteX79" fmla="*/ 468429 w 5277870"/>
              <a:gd name="connsiteY79" fmla="*/ 360945 h 6858000"/>
              <a:gd name="connsiteX80" fmla="*/ 470922 w 5277870"/>
              <a:gd name="connsiteY80" fmla="*/ 226335 h 6858000"/>
              <a:gd name="connsiteX81" fmla="*/ 499717 w 5277870"/>
              <a:gd name="connsiteY81" fmla="*/ 51690 h 6858000"/>
              <a:gd name="connsiteX82" fmla="*/ 497850 w 5277870"/>
              <a:gd name="connsiteY82" fmla="*/ 22133 h 6858000"/>
              <a:gd name="connsiteX83" fmla="*/ 487145 w 5277870"/>
              <a:gd name="connsiteY83" fmla="*/ 1037 h 6858000"/>
              <a:gd name="connsiteX84" fmla="*/ 487607 w 5277870"/>
              <a:gd name="connsiteY8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5277870" h="6858000">
                <a:moveTo>
                  <a:pt x="487607" y="0"/>
                </a:moveTo>
                <a:lnTo>
                  <a:pt x="5277870" y="0"/>
                </a:lnTo>
                <a:lnTo>
                  <a:pt x="5277870" y="6858000"/>
                </a:lnTo>
                <a:lnTo>
                  <a:pt x="893273" y="6857998"/>
                </a:lnTo>
                <a:lnTo>
                  <a:pt x="876958" y="6843615"/>
                </a:lnTo>
                <a:lnTo>
                  <a:pt x="848451" y="6800899"/>
                </a:lnTo>
                <a:lnTo>
                  <a:pt x="827952" y="6765441"/>
                </a:lnTo>
                <a:cubicBezTo>
                  <a:pt x="827507" y="6750832"/>
                  <a:pt x="798355" y="6753978"/>
                  <a:pt x="799830" y="6739541"/>
                </a:cubicBezTo>
                <a:cubicBezTo>
                  <a:pt x="786503" y="6723280"/>
                  <a:pt x="803673" y="6682742"/>
                  <a:pt x="789686" y="6673829"/>
                </a:cubicBezTo>
                <a:cubicBezTo>
                  <a:pt x="776006" y="6657903"/>
                  <a:pt x="778015" y="6625745"/>
                  <a:pt x="765406" y="6620155"/>
                </a:cubicBezTo>
                <a:lnTo>
                  <a:pt x="720302" y="6610437"/>
                </a:lnTo>
                <a:lnTo>
                  <a:pt x="720839" y="6596307"/>
                </a:lnTo>
                <a:lnTo>
                  <a:pt x="737648" y="6536039"/>
                </a:lnTo>
                <a:cubicBezTo>
                  <a:pt x="731713" y="6378236"/>
                  <a:pt x="664893" y="6350780"/>
                  <a:pt x="674147" y="6239239"/>
                </a:cubicBezTo>
                <a:cubicBezTo>
                  <a:pt x="668193" y="6196030"/>
                  <a:pt x="677776" y="6168747"/>
                  <a:pt x="660239" y="6116986"/>
                </a:cubicBezTo>
                <a:cubicBezTo>
                  <a:pt x="693882" y="6035788"/>
                  <a:pt x="626477" y="5971885"/>
                  <a:pt x="632472" y="5895434"/>
                </a:cubicBezTo>
                <a:cubicBezTo>
                  <a:pt x="571936" y="5884249"/>
                  <a:pt x="624704" y="5880776"/>
                  <a:pt x="606181" y="5848019"/>
                </a:cubicBezTo>
                <a:cubicBezTo>
                  <a:pt x="593885" y="5819164"/>
                  <a:pt x="572509" y="5775628"/>
                  <a:pt x="558708" y="5722306"/>
                </a:cubicBezTo>
                <a:cubicBezTo>
                  <a:pt x="551746" y="5685812"/>
                  <a:pt x="532346" y="5564008"/>
                  <a:pt x="523366" y="5528085"/>
                </a:cubicBezTo>
                <a:cubicBezTo>
                  <a:pt x="518594" y="5519172"/>
                  <a:pt x="523045" y="5505250"/>
                  <a:pt x="504822" y="5506768"/>
                </a:cubicBezTo>
                <a:cubicBezTo>
                  <a:pt x="482648" y="5506487"/>
                  <a:pt x="511311" y="5459433"/>
                  <a:pt x="486823" y="5473318"/>
                </a:cubicBezTo>
                <a:cubicBezTo>
                  <a:pt x="506358" y="5440194"/>
                  <a:pt x="459463" y="5435836"/>
                  <a:pt x="445965" y="5418521"/>
                </a:cubicBezTo>
                <a:cubicBezTo>
                  <a:pt x="465954" y="5390815"/>
                  <a:pt x="417921" y="5381811"/>
                  <a:pt x="406875" y="5337536"/>
                </a:cubicBezTo>
                <a:cubicBezTo>
                  <a:pt x="430123" y="5306619"/>
                  <a:pt x="399081" y="5307846"/>
                  <a:pt x="428541" y="5255190"/>
                </a:cubicBezTo>
                <a:cubicBezTo>
                  <a:pt x="428852" y="5233629"/>
                  <a:pt x="407502" y="5247189"/>
                  <a:pt x="408744" y="5208171"/>
                </a:cubicBezTo>
                <a:cubicBezTo>
                  <a:pt x="406613" y="5154483"/>
                  <a:pt x="390295" y="5051554"/>
                  <a:pt x="384011" y="4993731"/>
                </a:cubicBezTo>
                <a:cubicBezTo>
                  <a:pt x="373186" y="4967089"/>
                  <a:pt x="370884" y="4912140"/>
                  <a:pt x="355965" y="4896399"/>
                </a:cubicBezTo>
                <a:cubicBezTo>
                  <a:pt x="355837" y="4852829"/>
                  <a:pt x="351078" y="4813709"/>
                  <a:pt x="326244" y="4838613"/>
                </a:cubicBezTo>
                <a:cubicBezTo>
                  <a:pt x="299018" y="4831439"/>
                  <a:pt x="336627" y="4804968"/>
                  <a:pt x="312542" y="4796522"/>
                </a:cubicBezTo>
                <a:lnTo>
                  <a:pt x="274747" y="4672370"/>
                </a:lnTo>
                <a:cubicBezTo>
                  <a:pt x="286762" y="4649487"/>
                  <a:pt x="276585" y="4640072"/>
                  <a:pt x="259158" y="4634253"/>
                </a:cubicBezTo>
                <a:cubicBezTo>
                  <a:pt x="255297" y="4595381"/>
                  <a:pt x="210632" y="4586807"/>
                  <a:pt x="192785" y="4549232"/>
                </a:cubicBezTo>
                <a:cubicBezTo>
                  <a:pt x="175514" y="4501329"/>
                  <a:pt x="155204" y="4520147"/>
                  <a:pt x="136304" y="4479912"/>
                </a:cubicBezTo>
                <a:lnTo>
                  <a:pt x="127433" y="4376609"/>
                </a:lnTo>
                <a:cubicBezTo>
                  <a:pt x="119863" y="4343333"/>
                  <a:pt x="97619" y="4308276"/>
                  <a:pt x="90884" y="4280257"/>
                </a:cubicBezTo>
                <a:cubicBezTo>
                  <a:pt x="94219" y="4220025"/>
                  <a:pt x="104684" y="4233011"/>
                  <a:pt x="87020" y="4208492"/>
                </a:cubicBezTo>
                <a:cubicBezTo>
                  <a:pt x="95065" y="4180444"/>
                  <a:pt x="129022" y="4152083"/>
                  <a:pt x="111109" y="4120636"/>
                </a:cubicBezTo>
                <a:cubicBezTo>
                  <a:pt x="115978" y="4121934"/>
                  <a:pt x="117998" y="4120145"/>
                  <a:pt x="118542" y="4116556"/>
                </a:cubicBezTo>
                <a:cubicBezTo>
                  <a:pt x="118321" y="4114246"/>
                  <a:pt x="118101" y="4111935"/>
                  <a:pt x="117882" y="4109625"/>
                </a:cubicBezTo>
                <a:lnTo>
                  <a:pt x="110577" y="4105624"/>
                </a:lnTo>
                <a:cubicBezTo>
                  <a:pt x="85114" y="4088878"/>
                  <a:pt x="113587" y="4082596"/>
                  <a:pt x="111226" y="4051441"/>
                </a:cubicBezTo>
                <a:cubicBezTo>
                  <a:pt x="111638" y="4036628"/>
                  <a:pt x="118512" y="3985548"/>
                  <a:pt x="124729" y="3988494"/>
                </a:cubicBezTo>
                <a:lnTo>
                  <a:pt x="98339" y="3926485"/>
                </a:lnTo>
                <a:cubicBezTo>
                  <a:pt x="120456" y="3887663"/>
                  <a:pt x="82381" y="3893685"/>
                  <a:pt x="82808" y="3857057"/>
                </a:cubicBezTo>
                <a:cubicBezTo>
                  <a:pt x="89625" y="3836374"/>
                  <a:pt x="88641" y="3824518"/>
                  <a:pt x="73254" y="3815650"/>
                </a:cubicBezTo>
                <a:cubicBezTo>
                  <a:pt x="107452" y="3718923"/>
                  <a:pt x="64680" y="3772318"/>
                  <a:pt x="67891" y="3696745"/>
                </a:cubicBezTo>
                <a:cubicBezTo>
                  <a:pt x="73347" y="3630391"/>
                  <a:pt x="83288" y="3531379"/>
                  <a:pt x="85894" y="3477814"/>
                </a:cubicBezTo>
                <a:cubicBezTo>
                  <a:pt x="88500" y="3424249"/>
                  <a:pt x="86217" y="3377198"/>
                  <a:pt x="83529" y="3375354"/>
                </a:cubicBezTo>
                <a:cubicBezTo>
                  <a:pt x="83101" y="3339059"/>
                  <a:pt x="90016" y="3285266"/>
                  <a:pt x="86805" y="3235494"/>
                </a:cubicBezTo>
                <a:cubicBezTo>
                  <a:pt x="78762" y="3207446"/>
                  <a:pt x="61419" y="3143345"/>
                  <a:pt x="79332" y="3111896"/>
                </a:cubicBezTo>
                <a:cubicBezTo>
                  <a:pt x="59856" y="3117096"/>
                  <a:pt x="85974" y="3072872"/>
                  <a:pt x="69725" y="3061665"/>
                </a:cubicBezTo>
                <a:cubicBezTo>
                  <a:pt x="56184" y="3054621"/>
                  <a:pt x="60953" y="3039562"/>
                  <a:pt x="58409" y="3026187"/>
                </a:cubicBezTo>
                <a:cubicBezTo>
                  <a:pt x="45869" y="3013333"/>
                  <a:pt x="46112" y="2950064"/>
                  <a:pt x="52868" y="2930097"/>
                </a:cubicBezTo>
                <a:cubicBezTo>
                  <a:pt x="80421" y="2876459"/>
                  <a:pt x="32874" y="2811741"/>
                  <a:pt x="53405" y="2768399"/>
                </a:cubicBezTo>
                <a:cubicBezTo>
                  <a:pt x="54801" y="2755814"/>
                  <a:pt x="53816" y="2744722"/>
                  <a:pt x="51356" y="2734615"/>
                </a:cubicBezTo>
                <a:lnTo>
                  <a:pt x="40996" y="2708116"/>
                </a:lnTo>
                <a:lnTo>
                  <a:pt x="31097" y="2704185"/>
                </a:lnTo>
                <a:lnTo>
                  <a:pt x="28589" y="2686011"/>
                </a:lnTo>
                <a:lnTo>
                  <a:pt x="13795" y="2656504"/>
                </a:lnTo>
                <a:cubicBezTo>
                  <a:pt x="56166" y="2648211"/>
                  <a:pt x="-6214" y="2580540"/>
                  <a:pt x="32108" y="2589493"/>
                </a:cubicBezTo>
                <a:cubicBezTo>
                  <a:pt x="22039" y="2539863"/>
                  <a:pt x="41060" y="2531259"/>
                  <a:pt x="32991" y="2457617"/>
                </a:cubicBezTo>
                <a:cubicBezTo>
                  <a:pt x="45635" y="2365891"/>
                  <a:pt x="40786" y="2284833"/>
                  <a:pt x="39071" y="2210817"/>
                </a:cubicBezTo>
                <a:cubicBezTo>
                  <a:pt x="39941" y="2106412"/>
                  <a:pt x="22396" y="1993081"/>
                  <a:pt x="19663" y="1901521"/>
                </a:cubicBezTo>
                <a:cubicBezTo>
                  <a:pt x="10670" y="1826286"/>
                  <a:pt x="4249" y="1796783"/>
                  <a:pt x="0" y="1700722"/>
                </a:cubicBezTo>
                <a:cubicBezTo>
                  <a:pt x="5587" y="1695223"/>
                  <a:pt x="14814" y="1668682"/>
                  <a:pt x="18023" y="1661610"/>
                </a:cubicBezTo>
                <a:lnTo>
                  <a:pt x="24668" y="1640073"/>
                </a:lnTo>
                <a:lnTo>
                  <a:pt x="23087" y="1637398"/>
                </a:lnTo>
                <a:cubicBezTo>
                  <a:pt x="19812" y="1625364"/>
                  <a:pt x="20811" y="1617807"/>
                  <a:pt x="23692" y="1612248"/>
                </a:cubicBezTo>
                <a:lnTo>
                  <a:pt x="41914" y="1498097"/>
                </a:lnTo>
                <a:lnTo>
                  <a:pt x="40195" y="1497364"/>
                </a:lnTo>
                <a:lnTo>
                  <a:pt x="37070" y="1490042"/>
                </a:lnTo>
                <a:lnTo>
                  <a:pt x="55020" y="1451416"/>
                </a:lnTo>
                <a:cubicBezTo>
                  <a:pt x="73102" y="1417430"/>
                  <a:pt x="80421" y="1313985"/>
                  <a:pt x="91616" y="1281781"/>
                </a:cubicBezTo>
                <a:cubicBezTo>
                  <a:pt x="137974" y="1171345"/>
                  <a:pt x="146547" y="1130634"/>
                  <a:pt x="166980" y="1074754"/>
                </a:cubicBezTo>
                <a:cubicBezTo>
                  <a:pt x="181651" y="1040817"/>
                  <a:pt x="190408" y="1034723"/>
                  <a:pt x="201075" y="1019094"/>
                </a:cubicBezTo>
                <a:cubicBezTo>
                  <a:pt x="207201" y="1005265"/>
                  <a:pt x="260932" y="958184"/>
                  <a:pt x="237042" y="938921"/>
                </a:cubicBezTo>
                <a:cubicBezTo>
                  <a:pt x="287348" y="869297"/>
                  <a:pt x="265291" y="876942"/>
                  <a:pt x="295369" y="815814"/>
                </a:cubicBezTo>
                <a:cubicBezTo>
                  <a:pt x="329951" y="751141"/>
                  <a:pt x="383834" y="609442"/>
                  <a:pt x="411453" y="584070"/>
                </a:cubicBezTo>
                <a:cubicBezTo>
                  <a:pt x="438653" y="530431"/>
                  <a:pt x="423178" y="516020"/>
                  <a:pt x="436475" y="461805"/>
                </a:cubicBezTo>
                <a:cubicBezTo>
                  <a:pt x="454281" y="438996"/>
                  <a:pt x="448264" y="386523"/>
                  <a:pt x="468429" y="360945"/>
                </a:cubicBezTo>
                <a:cubicBezTo>
                  <a:pt x="474686" y="267247"/>
                  <a:pt x="468220" y="285413"/>
                  <a:pt x="470922" y="226335"/>
                </a:cubicBezTo>
                <a:cubicBezTo>
                  <a:pt x="481883" y="180653"/>
                  <a:pt x="495229" y="85724"/>
                  <a:pt x="499717" y="51690"/>
                </a:cubicBezTo>
                <a:cubicBezTo>
                  <a:pt x="482601" y="39734"/>
                  <a:pt x="492651" y="34426"/>
                  <a:pt x="497850" y="22133"/>
                </a:cubicBezTo>
                <a:cubicBezTo>
                  <a:pt x="482148" y="14444"/>
                  <a:pt x="483752" y="7720"/>
                  <a:pt x="487145" y="1037"/>
                </a:cubicBezTo>
                <a:lnTo>
                  <a:pt x="48760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BF0F04-8198-9BFE-D877-DBC6CB35C036}"/>
              </a:ext>
            </a:extLst>
          </p:cNvPr>
          <p:cNvSpPr txBox="1"/>
          <p:nvPr/>
        </p:nvSpPr>
        <p:spPr>
          <a:xfrm>
            <a:off x="6149995" y="733425"/>
            <a:ext cx="4889480" cy="53911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10795">
              <a:spcAft>
                <a:spcPts val="5"/>
              </a:spcAft>
            </a:pPr>
            <a:r>
              <a:rPr lang="en-US" sz="26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It is up to you how you distribute the workload amongst the group, but there are 4 distinct elements to the task and each student should contribute 1000 words (or equivalent) each in addition to 5 minutes participation in the presentation.  </a:t>
            </a:r>
          </a:p>
        </p:txBody>
      </p:sp>
    </p:spTree>
    <p:extLst>
      <p:ext uri="{BB962C8B-B14F-4D97-AF65-F5344CB8AC3E}">
        <p14:creationId xmlns:p14="http://schemas.microsoft.com/office/powerpoint/2010/main" val="1411290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FD9FB9-D1D9-AC2F-D0E4-A87233D044E2}"/>
              </a:ext>
            </a:extLst>
          </p:cNvPr>
          <p:cNvSpPr txBox="1"/>
          <p:nvPr/>
        </p:nvSpPr>
        <p:spPr>
          <a:xfrm>
            <a:off x="588965" y="1252421"/>
            <a:ext cx="8630449" cy="53597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34950" indent="-6350">
              <a:lnSpc>
                <a:spcPct val="90000"/>
              </a:lnSpc>
              <a:spcAft>
                <a:spcPts val="660"/>
              </a:spcAft>
            </a:pPr>
            <a:r>
              <a:rPr lang="en-US" sz="2300" b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The following tasks should be divided amongst the group: </a:t>
            </a:r>
            <a:endParaRPr lang="en-US" sz="2300" spc="50" dirty="0">
              <a:solidFill>
                <a:schemeClr val="tx1">
                  <a:lumMod val="85000"/>
                  <a:lumOff val="15000"/>
                </a:schemeClr>
              </a:solidFill>
              <a:effectLst/>
              <a:ea typeface="Batang" panose="02030600000101010101" pitchFamily="18" charset="-127"/>
            </a:endParaRPr>
          </a:p>
          <a:p>
            <a:pPr marL="685800">
              <a:lnSpc>
                <a:spcPct val="90000"/>
              </a:lnSpc>
              <a:spcAft>
                <a:spcPts val="585"/>
              </a:spcAft>
            </a:pP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 </a:t>
            </a: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Symbol" panose="05050102010706020507" pitchFamily="18" charset="2"/>
              <a:buChar char=""/>
            </a:pP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Critically </a:t>
            </a:r>
            <a:r>
              <a:rPr lang="en-US" sz="2300" spc="5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analyse</a:t>
            </a: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 the </a:t>
            </a:r>
            <a:r>
              <a:rPr lang="en-US" sz="2300" b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design</a:t>
            </a: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 of the Learning and Development Plan/Framework- </a:t>
            </a:r>
            <a:r>
              <a:rPr lang="en-US" sz="2300" i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what is included? What does this look like?</a:t>
            </a:r>
            <a:endParaRPr lang="en-US" sz="2300" spc="50" dirty="0">
              <a:solidFill>
                <a:schemeClr val="tx1">
                  <a:lumMod val="85000"/>
                  <a:lumOff val="15000"/>
                </a:schemeClr>
              </a:solidFill>
              <a:effectLst/>
              <a:ea typeface="Batang" panose="02030600000101010101" pitchFamily="18" charset="-127"/>
            </a:endParaRP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Symbol" panose="05050102010706020507" pitchFamily="18" charset="2"/>
              <a:buChar char=""/>
            </a:pP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Critically </a:t>
            </a:r>
            <a:r>
              <a:rPr lang="en-US" sz="2300" spc="5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analyse</a:t>
            </a: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 the </a:t>
            </a:r>
            <a:r>
              <a:rPr lang="en-US" sz="2300" b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efficacy</a:t>
            </a: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 of the L&amp;D framework on enhancing the effectiveness of people within the organization.</a:t>
            </a: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Symbol" panose="05050102010706020507" pitchFamily="18" charset="2"/>
              <a:buChar char=""/>
            </a:pP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How well does this L&amp;D Framework meet </a:t>
            </a:r>
            <a:r>
              <a:rPr lang="en-US" sz="2300" u="sng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current and future needs? </a:t>
            </a:r>
            <a:r>
              <a:rPr lang="en-US" sz="2300" i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What are the limitations of the Framework?</a:t>
            </a:r>
            <a:endParaRPr lang="en-US" sz="2300" spc="50" dirty="0">
              <a:solidFill>
                <a:schemeClr val="tx1">
                  <a:lumMod val="85000"/>
                  <a:lumOff val="15000"/>
                </a:schemeClr>
              </a:solidFill>
              <a:effectLst/>
              <a:ea typeface="Batang" panose="02030600000101010101" pitchFamily="18" charset="-127"/>
            </a:endParaRP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Symbol" panose="05050102010706020507" pitchFamily="18" charset="2"/>
              <a:buChar char=""/>
            </a:pP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Reflect on the </a:t>
            </a:r>
            <a:r>
              <a:rPr lang="en-US" sz="2300" b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importance of effective L&amp;D strategies </a:t>
            </a:r>
            <a:r>
              <a:rPr lang="en-US" sz="23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using research to underpin your arguments. </a:t>
            </a:r>
            <a:r>
              <a:rPr lang="en-US" sz="2300" i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What might the L&amp;D strategies of the future look like / include?</a:t>
            </a:r>
            <a:endParaRPr lang="en-US" sz="2300" spc="50" dirty="0">
              <a:solidFill>
                <a:schemeClr val="tx1">
                  <a:lumMod val="85000"/>
                  <a:lumOff val="15000"/>
                </a:schemeClr>
              </a:solidFill>
              <a:effectLst/>
              <a:ea typeface="Batang" panose="02030600000101010101" pitchFamily="18" charset="-127"/>
            </a:endParaRPr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F67DF6FD-C81B-A0F2-DA48-9950F9E8E2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345988" y="1340892"/>
            <a:ext cx="3846011" cy="3846011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772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4A8DB1-4B15-8E23-078D-E0FF0ADDDA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753" b="12192"/>
          <a:stretch/>
        </p:blipFill>
        <p:spPr>
          <a:xfrm>
            <a:off x="-2" y="10"/>
            <a:ext cx="12191999" cy="6857989"/>
          </a:xfrm>
          <a:prstGeom prst="rect">
            <a:avLst/>
          </a:pr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6EE1C8D-9233-4EBC-9B68-862FDCA26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06504"/>
            <a:ext cx="12192002" cy="1951997"/>
          </a:xfrm>
          <a:custGeom>
            <a:avLst/>
            <a:gdLst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285754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74735 w 12192002"/>
              <a:gd name="connsiteY94" fmla="*/ 1132363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12382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12192002" h="2122526">
                <a:moveTo>
                  <a:pt x="5626960" y="0"/>
                </a:moveTo>
                <a:lnTo>
                  <a:pt x="5758918" y="1023"/>
                </a:lnTo>
                <a:lnTo>
                  <a:pt x="5957375" y="16715"/>
                </a:lnTo>
                <a:cubicBezTo>
                  <a:pt x="5970127" y="20033"/>
                  <a:pt x="5998679" y="20946"/>
                  <a:pt x="6010090" y="20359"/>
                </a:cubicBezTo>
                <a:lnTo>
                  <a:pt x="6041282" y="15266"/>
                </a:lnTo>
                <a:lnTo>
                  <a:pt x="6048637" y="6917"/>
                </a:lnTo>
                <a:lnTo>
                  <a:pt x="6068529" y="7600"/>
                </a:lnTo>
                <a:lnTo>
                  <a:pt x="6073847" y="6063"/>
                </a:lnTo>
                <a:cubicBezTo>
                  <a:pt x="6090539" y="9219"/>
                  <a:pt x="6128055" y="22767"/>
                  <a:pt x="6168673" y="26525"/>
                </a:cubicBezTo>
                <a:cubicBezTo>
                  <a:pt x="6209291" y="30283"/>
                  <a:pt x="6297550" y="13090"/>
                  <a:pt x="6317559" y="28612"/>
                </a:cubicBezTo>
                <a:cubicBezTo>
                  <a:pt x="6409695" y="55045"/>
                  <a:pt x="6472153" y="31322"/>
                  <a:pt x="6549454" y="75412"/>
                </a:cubicBezTo>
                <a:cubicBezTo>
                  <a:pt x="6628105" y="80632"/>
                  <a:pt x="6649105" y="94733"/>
                  <a:pt x="6708221" y="104188"/>
                </a:cubicBezTo>
                <a:cubicBezTo>
                  <a:pt x="6787988" y="118277"/>
                  <a:pt x="6871921" y="137351"/>
                  <a:pt x="6904145" y="132143"/>
                </a:cubicBezTo>
                <a:cubicBezTo>
                  <a:pt x="6943644" y="126545"/>
                  <a:pt x="6937527" y="150711"/>
                  <a:pt x="7018495" y="161649"/>
                </a:cubicBezTo>
                <a:cubicBezTo>
                  <a:pt x="7050188" y="159320"/>
                  <a:pt x="7061147" y="160297"/>
                  <a:pt x="7096987" y="161275"/>
                </a:cubicBezTo>
                <a:lnTo>
                  <a:pt x="7170807" y="173503"/>
                </a:lnTo>
                <a:cubicBezTo>
                  <a:pt x="7184505" y="172489"/>
                  <a:pt x="7192111" y="174628"/>
                  <a:pt x="7197003" y="178151"/>
                </a:cubicBezTo>
                <a:lnTo>
                  <a:pt x="7201101" y="183509"/>
                </a:lnTo>
                <a:lnTo>
                  <a:pt x="7218559" y="188059"/>
                </a:lnTo>
                <a:lnTo>
                  <a:pt x="7310852" y="213308"/>
                </a:lnTo>
                <a:lnTo>
                  <a:pt x="7312179" y="211866"/>
                </a:lnTo>
                <a:cubicBezTo>
                  <a:pt x="7333989" y="206326"/>
                  <a:pt x="7374788" y="205221"/>
                  <a:pt x="7405390" y="202271"/>
                </a:cubicBezTo>
                <a:cubicBezTo>
                  <a:pt x="7422527" y="207464"/>
                  <a:pt x="7476985" y="190048"/>
                  <a:pt x="7495794" y="194166"/>
                </a:cubicBezTo>
                <a:lnTo>
                  <a:pt x="7507039" y="196118"/>
                </a:lnTo>
                <a:lnTo>
                  <a:pt x="7507411" y="195791"/>
                </a:lnTo>
                <a:cubicBezTo>
                  <a:pt x="7510172" y="195437"/>
                  <a:pt x="7513992" y="195787"/>
                  <a:pt x="7519570" y="197126"/>
                </a:cubicBezTo>
                <a:lnTo>
                  <a:pt x="7527542" y="199679"/>
                </a:lnTo>
                <a:lnTo>
                  <a:pt x="7614346" y="205507"/>
                </a:lnTo>
                <a:lnTo>
                  <a:pt x="7718744" y="202036"/>
                </a:lnTo>
                <a:cubicBezTo>
                  <a:pt x="7780965" y="210608"/>
                  <a:pt x="7835119" y="212839"/>
                  <a:pt x="7905407" y="227751"/>
                </a:cubicBezTo>
                <a:cubicBezTo>
                  <a:pt x="7967070" y="225346"/>
                  <a:pt x="8025467" y="246582"/>
                  <a:pt x="8090271" y="269724"/>
                </a:cubicBezTo>
                <a:cubicBezTo>
                  <a:pt x="8147130" y="284670"/>
                  <a:pt x="8181827" y="318792"/>
                  <a:pt x="8245834" y="315885"/>
                </a:cubicBezTo>
                <a:cubicBezTo>
                  <a:pt x="8246647" y="320745"/>
                  <a:pt x="8248859" y="325027"/>
                  <a:pt x="8252033" y="328877"/>
                </a:cubicBezTo>
                <a:lnTo>
                  <a:pt x="8263376" y="338720"/>
                </a:lnTo>
                <a:lnTo>
                  <a:pt x="8266075" y="338490"/>
                </a:lnTo>
                <a:cubicBezTo>
                  <a:pt x="8276151" y="339772"/>
                  <a:pt x="8280845" y="342420"/>
                  <a:pt x="8283149" y="345665"/>
                </a:cubicBezTo>
                <a:lnTo>
                  <a:pt x="8284276" y="350108"/>
                </a:lnTo>
                <a:lnTo>
                  <a:pt x="8295173" y="355931"/>
                </a:lnTo>
                <a:lnTo>
                  <a:pt x="8314432" y="369826"/>
                </a:lnTo>
                <a:lnTo>
                  <a:pt x="8320104" y="370152"/>
                </a:lnTo>
                <a:lnTo>
                  <a:pt x="8352372" y="387570"/>
                </a:lnTo>
                <a:lnTo>
                  <a:pt x="8353799" y="386730"/>
                </a:lnTo>
                <a:cubicBezTo>
                  <a:pt x="8357733" y="385247"/>
                  <a:pt x="8362024" y="384899"/>
                  <a:pt x="8367182" y="386924"/>
                </a:cubicBezTo>
                <a:lnTo>
                  <a:pt x="8490249" y="400966"/>
                </a:lnTo>
                <a:lnTo>
                  <a:pt x="8497594" y="404016"/>
                </a:lnTo>
                <a:lnTo>
                  <a:pt x="8497968" y="403837"/>
                </a:lnTo>
                <a:cubicBezTo>
                  <a:pt x="8500048" y="403987"/>
                  <a:pt x="8502649" y="404798"/>
                  <a:pt x="8506167" y="406575"/>
                </a:cubicBezTo>
                <a:lnTo>
                  <a:pt x="8510983" y="409576"/>
                </a:lnTo>
                <a:lnTo>
                  <a:pt x="8525230" y="415491"/>
                </a:lnTo>
                <a:lnTo>
                  <a:pt x="8596071" y="400649"/>
                </a:lnTo>
                <a:cubicBezTo>
                  <a:pt x="8639145" y="406126"/>
                  <a:pt x="8671609" y="389686"/>
                  <a:pt x="8707847" y="409221"/>
                </a:cubicBezTo>
                <a:cubicBezTo>
                  <a:pt x="8748197" y="414263"/>
                  <a:pt x="8719822" y="400602"/>
                  <a:pt x="8752444" y="411322"/>
                </a:cubicBezTo>
                <a:cubicBezTo>
                  <a:pt x="8789303" y="414879"/>
                  <a:pt x="8898034" y="429534"/>
                  <a:pt x="8928988" y="430554"/>
                </a:cubicBezTo>
                <a:cubicBezTo>
                  <a:pt x="8955520" y="410467"/>
                  <a:pt x="8954693" y="419415"/>
                  <a:pt x="8963048" y="427366"/>
                </a:cubicBezTo>
                <a:lnTo>
                  <a:pt x="8968011" y="425141"/>
                </a:lnTo>
                <a:lnTo>
                  <a:pt x="8974337" y="424441"/>
                </a:lnTo>
                <a:lnTo>
                  <a:pt x="8990394" y="427667"/>
                </a:lnTo>
                <a:lnTo>
                  <a:pt x="8996232" y="429728"/>
                </a:lnTo>
                <a:cubicBezTo>
                  <a:pt x="9000327" y="430831"/>
                  <a:pt x="9003146" y="431159"/>
                  <a:pt x="9005201" y="430939"/>
                </a:cubicBezTo>
                <a:lnTo>
                  <a:pt x="9005486" y="430699"/>
                </a:lnTo>
                <a:lnTo>
                  <a:pt x="9053453" y="433984"/>
                </a:lnTo>
                <a:cubicBezTo>
                  <a:pt x="9068117" y="420419"/>
                  <a:pt x="9112391" y="454853"/>
                  <a:pt x="9113812" y="425670"/>
                </a:cubicBezTo>
                <a:cubicBezTo>
                  <a:pt x="9130955" y="430499"/>
                  <a:pt x="9138865" y="443788"/>
                  <a:pt x="9137318" y="424304"/>
                </a:cubicBezTo>
                <a:cubicBezTo>
                  <a:pt x="9143084" y="425358"/>
                  <a:pt x="9147048" y="424266"/>
                  <a:pt x="9150210" y="422135"/>
                </a:cubicBezTo>
                <a:lnTo>
                  <a:pt x="9151232" y="421070"/>
                </a:lnTo>
                <a:lnTo>
                  <a:pt x="9189246" y="432272"/>
                </a:lnTo>
                <a:lnTo>
                  <a:pt x="9194810" y="441511"/>
                </a:lnTo>
                <a:lnTo>
                  <a:pt x="9231370" y="451590"/>
                </a:lnTo>
                <a:lnTo>
                  <a:pt x="9343052" y="503495"/>
                </a:lnTo>
                <a:cubicBezTo>
                  <a:pt x="9415432" y="508795"/>
                  <a:pt x="9518955" y="534921"/>
                  <a:pt x="9584507" y="549197"/>
                </a:cubicBezTo>
                <a:cubicBezTo>
                  <a:pt x="9602038" y="561809"/>
                  <a:pt x="9675059" y="570203"/>
                  <a:pt x="9728309" y="560617"/>
                </a:cubicBezTo>
                <a:lnTo>
                  <a:pt x="9847792" y="580824"/>
                </a:lnTo>
                <a:cubicBezTo>
                  <a:pt x="9888744" y="590649"/>
                  <a:pt x="9918983" y="587450"/>
                  <a:pt x="9960019" y="587592"/>
                </a:cubicBezTo>
                <a:cubicBezTo>
                  <a:pt x="9984397" y="592516"/>
                  <a:pt x="9998461" y="593006"/>
                  <a:pt x="10039240" y="603107"/>
                </a:cubicBezTo>
                <a:cubicBezTo>
                  <a:pt x="10046863" y="602184"/>
                  <a:pt x="10074570" y="603512"/>
                  <a:pt x="10082169" y="601443"/>
                </a:cubicBezTo>
                <a:lnTo>
                  <a:pt x="10126500" y="603538"/>
                </a:lnTo>
                <a:lnTo>
                  <a:pt x="10261101" y="615053"/>
                </a:lnTo>
                <a:cubicBezTo>
                  <a:pt x="10274744" y="622448"/>
                  <a:pt x="10323589" y="631514"/>
                  <a:pt x="10336855" y="624804"/>
                </a:cubicBezTo>
                <a:cubicBezTo>
                  <a:pt x="10347867" y="624959"/>
                  <a:pt x="10374830" y="633622"/>
                  <a:pt x="10383868" y="625415"/>
                </a:cubicBezTo>
                <a:cubicBezTo>
                  <a:pt x="10409284" y="632493"/>
                  <a:pt x="10436539" y="633300"/>
                  <a:pt x="10445984" y="629262"/>
                </a:cubicBezTo>
                <a:cubicBezTo>
                  <a:pt x="10473833" y="619395"/>
                  <a:pt x="10495464" y="632839"/>
                  <a:pt x="10519280" y="631320"/>
                </a:cubicBezTo>
                <a:cubicBezTo>
                  <a:pt x="10558606" y="636140"/>
                  <a:pt x="10616449" y="646751"/>
                  <a:pt x="10644619" y="651566"/>
                </a:cubicBezTo>
                <a:cubicBezTo>
                  <a:pt x="10707078" y="667239"/>
                  <a:pt x="10806649" y="700317"/>
                  <a:pt x="10857724" y="712684"/>
                </a:cubicBezTo>
                <a:cubicBezTo>
                  <a:pt x="10915291" y="725495"/>
                  <a:pt x="10885368" y="688933"/>
                  <a:pt x="10951063" y="725767"/>
                </a:cubicBezTo>
                <a:cubicBezTo>
                  <a:pt x="10982008" y="727705"/>
                  <a:pt x="11007787" y="723528"/>
                  <a:pt x="11030956" y="721011"/>
                </a:cubicBezTo>
                <a:cubicBezTo>
                  <a:pt x="11029909" y="706023"/>
                  <a:pt x="11057496" y="724188"/>
                  <a:pt x="11085938" y="723892"/>
                </a:cubicBezTo>
                <a:cubicBezTo>
                  <a:pt x="11102606" y="725362"/>
                  <a:pt x="11125909" y="729502"/>
                  <a:pt x="11143411" y="733141"/>
                </a:cubicBezTo>
                <a:cubicBezTo>
                  <a:pt x="11171652" y="736317"/>
                  <a:pt x="11164089" y="762276"/>
                  <a:pt x="11195087" y="732494"/>
                </a:cubicBezTo>
                <a:cubicBezTo>
                  <a:pt x="11221976" y="745071"/>
                  <a:pt x="11231916" y="754905"/>
                  <a:pt x="11273972" y="753513"/>
                </a:cubicBezTo>
                <a:cubicBezTo>
                  <a:pt x="11288331" y="764337"/>
                  <a:pt x="11354320" y="819231"/>
                  <a:pt x="11369715" y="813181"/>
                </a:cubicBezTo>
                <a:cubicBezTo>
                  <a:pt x="11408024" y="821140"/>
                  <a:pt x="11417570" y="873027"/>
                  <a:pt x="11462695" y="874654"/>
                </a:cubicBezTo>
                <a:cubicBezTo>
                  <a:pt x="11507338" y="891120"/>
                  <a:pt x="11468277" y="926374"/>
                  <a:pt x="11516473" y="928206"/>
                </a:cubicBezTo>
                <a:lnTo>
                  <a:pt x="11585369" y="1004898"/>
                </a:lnTo>
                <a:cubicBezTo>
                  <a:pt x="11627915" y="1047460"/>
                  <a:pt x="11688670" y="1023969"/>
                  <a:pt x="11712382" y="1047864"/>
                </a:cubicBezTo>
                <a:cubicBezTo>
                  <a:pt x="11736094" y="1071759"/>
                  <a:pt x="11860362" y="1135225"/>
                  <a:pt x="11894613" y="1148265"/>
                </a:cubicBezTo>
                <a:cubicBezTo>
                  <a:pt x="11928864" y="1161305"/>
                  <a:pt x="11872782" y="1124390"/>
                  <a:pt x="11917888" y="1126105"/>
                </a:cubicBezTo>
                <a:cubicBezTo>
                  <a:pt x="11967364" y="1138091"/>
                  <a:pt x="11978191" y="1115038"/>
                  <a:pt x="12080164" y="1090885"/>
                </a:cubicBezTo>
                <a:cubicBezTo>
                  <a:pt x="12093592" y="1092452"/>
                  <a:pt x="12126659" y="1037250"/>
                  <a:pt x="12140863" y="1035036"/>
                </a:cubicBezTo>
                <a:lnTo>
                  <a:pt x="12192002" y="1015838"/>
                </a:lnTo>
                <a:lnTo>
                  <a:pt x="12192002" y="1955549"/>
                </a:lnTo>
                <a:lnTo>
                  <a:pt x="12192000" y="1955549"/>
                </a:lnTo>
                <a:lnTo>
                  <a:pt x="12192000" y="2122526"/>
                </a:lnTo>
                <a:lnTo>
                  <a:pt x="0" y="2122526"/>
                </a:lnTo>
                <a:lnTo>
                  <a:pt x="0" y="1348327"/>
                </a:lnTo>
                <a:lnTo>
                  <a:pt x="2" y="1348327"/>
                </a:lnTo>
                <a:lnTo>
                  <a:pt x="2" y="592017"/>
                </a:lnTo>
                <a:lnTo>
                  <a:pt x="15526" y="586548"/>
                </a:lnTo>
                <a:cubicBezTo>
                  <a:pt x="35255" y="585160"/>
                  <a:pt x="72229" y="592802"/>
                  <a:pt x="118381" y="583692"/>
                </a:cubicBezTo>
                <a:lnTo>
                  <a:pt x="292435" y="531887"/>
                </a:lnTo>
                <a:cubicBezTo>
                  <a:pt x="333820" y="524854"/>
                  <a:pt x="366418" y="510849"/>
                  <a:pt x="404015" y="511191"/>
                </a:cubicBezTo>
                <a:cubicBezTo>
                  <a:pt x="415660" y="502454"/>
                  <a:pt x="428065" y="497716"/>
                  <a:pt x="445099" y="505368"/>
                </a:cubicBezTo>
                <a:cubicBezTo>
                  <a:pt x="473049" y="498059"/>
                  <a:pt x="549479" y="473644"/>
                  <a:pt x="571717" y="467338"/>
                </a:cubicBezTo>
                <a:lnTo>
                  <a:pt x="578535" y="467527"/>
                </a:lnTo>
                <a:cubicBezTo>
                  <a:pt x="582714" y="467117"/>
                  <a:pt x="586282" y="465474"/>
                  <a:pt x="596792" y="464875"/>
                </a:cubicBezTo>
                <a:cubicBezTo>
                  <a:pt x="618517" y="457289"/>
                  <a:pt x="688384" y="430106"/>
                  <a:pt x="708875" y="422017"/>
                </a:cubicBezTo>
                <a:cubicBezTo>
                  <a:pt x="714996" y="421315"/>
                  <a:pt x="718074" y="419183"/>
                  <a:pt x="719742" y="416340"/>
                </a:cubicBezTo>
                <a:cubicBezTo>
                  <a:pt x="719843" y="415919"/>
                  <a:pt x="719947" y="415498"/>
                  <a:pt x="720047" y="415078"/>
                </a:cubicBezTo>
                <a:lnTo>
                  <a:pt x="763053" y="414307"/>
                </a:lnTo>
                <a:lnTo>
                  <a:pt x="767901" y="412086"/>
                </a:lnTo>
                <a:lnTo>
                  <a:pt x="797041" y="414293"/>
                </a:lnTo>
                <a:lnTo>
                  <a:pt x="811506" y="413988"/>
                </a:lnTo>
                <a:lnTo>
                  <a:pt x="816809" y="416882"/>
                </a:lnTo>
                <a:cubicBezTo>
                  <a:pt x="821862" y="418352"/>
                  <a:pt x="828232" y="418327"/>
                  <a:pt x="837540" y="414918"/>
                </a:cubicBezTo>
                <a:lnTo>
                  <a:pt x="858269" y="416131"/>
                </a:lnTo>
                <a:cubicBezTo>
                  <a:pt x="864622" y="417683"/>
                  <a:pt x="943264" y="400945"/>
                  <a:pt x="948732" y="404293"/>
                </a:cubicBezTo>
                <a:cubicBezTo>
                  <a:pt x="1007438" y="402718"/>
                  <a:pt x="1078958" y="412604"/>
                  <a:pt x="1149979" y="406698"/>
                </a:cubicBezTo>
                <a:cubicBezTo>
                  <a:pt x="1264076" y="391985"/>
                  <a:pt x="1418281" y="371972"/>
                  <a:pt x="1496110" y="357263"/>
                </a:cubicBezTo>
                <a:cubicBezTo>
                  <a:pt x="1524373" y="323194"/>
                  <a:pt x="1569686" y="343349"/>
                  <a:pt x="1608669" y="331673"/>
                </a:cubicBezTo>
                <a:cubicBezTo>
                  <a:pt x="1628634" y="319376"/>
                  <a:pt x="1652708" y="325981"/>
                  <a:pt x="1675071" y="324776"/>
                </a:cubicBezTo>
                <a:cubicBezTo>
                  <a:pt x="1696661" y="320902"/>
                  <a:pt x="1719608" y="311993"/>
                  <a:pt x="1738204" y="308427"/>
                </a:cubicBezTo>
                <a:lnTo>
                  <a:pt x="1786655" y="303376"/>
                </a:lnTo>
                <a:cubicBezTo>
                  <a:pt x="1814690" y="308462"/>
                  <a:pt x="1843563" y="316239"/>
                  <a:pt x="1873080" y="330998"/>
                </a:cubicBezTo>
                <a:cubicBezTo>
                  <a:pt x="1885328" y="340074"/>
                  <a:pt x="1907076" y="340787"/>
                  <a:pt x="1921650" y="332593"/>
                </a:cubicBezTo>
                <a:cubicBezTo>
                  <a:pt x="1924160" y="331181"/>
                  <a:pt x="1926358" y="329554"/>
                  <a:pt x="1928172" y="327762"/>
                </a:cubicBezTo>
                <a:cubicBezTo>
                  <a:pt x="1964849" y="349443"/>
                  <a:pt x="1978703" y="334060"/>
                  <a:pt x="1997356" y="349707"/>
                </a:cubicBezTo>
                <a:cubicBezTo>
                  <a:pt x="2045552" y="350382"/>
                  <a:pt x="2077539" y="328078"/>
                  <a:pt x="2094665" y="341687"/>
                </a:cubicBezTo>
                <a:cubicBezTo>
                  <a:pt x="2129868" y="337565"/>
                  <a:pt x="2171836" y="328633"/>
                  <a:pt x="2208578" y="324976"/>
                </a:cubicBezTo>
                <a:cubicBezTo>
                  <a:pt x="2233182" y="323400"/>
                  <a:pt x="2276000" y="319205"/>
                  <a:pt x="2315112" y="319743"/>
                </a:cubicBezTo>
                <a:cubicBezTo>
                  <a:pt x="2354027" y="341739"/>
                  <a:pt x="2411581" y="311650"/>
                  <a:pt x="2443255" y="328210"/>
                </a:cubicBezTo>
                <a:lnTo>
                  <a:pt x="2568028" y="342111"/>
                </a:lnTo>
                <a:cubicBezTo>
                  <a:pt x="2608701" y="337537"/>
                  <a:pt x="2582516" y="375805"/>
                  <a:pt x="2646527" y="315870"/>
                </a:cubicBezTo>
                <a:cubicBezTo>
                  <a:pt x="2717602" y="329320"/>
                  <a:pt x="2719299" y="298751"/>
                  <a:pt x="2781569" y="326406"/>
                </a:cubicBezTo>
                <a:lnTo>
                  <a:pt x="3030291" y="348227"/>
                </a:lnTo>
                <a:cubicBezTo>
                  <a:pt x="3072289" y="343635"/>
                  <a:pt x="3082691" y="349641"/>
                  <a:pt x="3142556" y="350870"/>
                </a:cubicBezTo>
                <a:cubicBezTo>
                  <a:pt x="3203390" y="348332"/>
                  <a:pt x="3209724" y="356304"/>
                  <a:pt x="3262356" y="358645"/>
                </a:cubicBezTo>
                <a:cubicBezTo>
                  <a:pt x="3295546" y="360921"/>
                  <a:pt x="3336380" y="362051"/>
                  <a:pt x="3341698" y="364522"/>
                </a:cubicBezTo>
                <a:lnTo>
                  <a:pt x="3344026" y="363547"/>
                </a:lnTo>
                <a:cubicBezTo>
                  <a:pt x="3353997" y="361853"/>
                  <a:pt x="3359859" y="362931"/>
                  <a:pt x="3363888" y="365229"/>
                </a:cubicBezTo>
                <a:lnTo>
                  <a:pt x="3400728" y="382181"/>
                </a:lnTo>
                <a:lnTo>
                  <a:pt x="3473223" y="370133"/>
                </a:lnTo>
                <a:cubicBezTo>
                  <a:pt x="3488625" y="364503"/>
                  <a:pt x="3513943" y="370768"/>
                  <a:pt x="3536135" y="366472"/>
                </a:cubicBezTo>
                <a:cubicBezTo>
                  <a:pt x="3549392" y="369181"/>
                  <a:pt x="3571626" y="354982"/>
                  <a:pt x="3585978" y="356773"/>
                </a:cubicBezTo>
                <a:lnTo>
                  <a:pt x="3594501" y="357463"/>
                </a:lnTo>
                <a:lnTo>
                  <a:pt x="3594736" y="357194"/>
                </a:lnTo>
                <a:cubicBezTo>
                  <a:pt x="3596729" y="356739"/>
                  <a:pt x="3599583" y="356739"/>
                  <a:pt x="3603855" y="357358"/>
                </a:cubicBezTo>
                <a:lnTo>
                  <a:pt x="3610035" y="358720"/>
                </a:lnTo>
                <a:lnTo>
                  <a:pt x="3682513" y="326449"/>
                </a:lnTo>
                <a:cubicBezTo>
                  <a:pt x="3725132" y="319209"/>
                  <a:pt x="3741010" y="317232"/>
                  <a:pt x="3789760" y="302526"/>
                </a:cubicBezTo>
                <a:cubicBezTo>
                  <a:pt x="3829631" y="295662"/>
                  <a:pt x="3861095" y="281792"/>
                  <a:pt x="3897275" y="282288"/>
                </a:cubicBezTo>
                <a:cubicBezTo>
                  <a:pt x="3908538" y="273598"/>
                  <a:pt x="3920509" y="268909"/>
                  <a:pt x="3936846" y="276633"/>
                </a:cubicBezTo>
                <a:cubicBezTo>
                  <a:pt x="3972980" y="267440"/>
                  <a:pt x="3976670" y="252111"/>
                  <a:pt x="4004538" y="259176"/>
                </a:cubicBezTo>
                <a:cubicBezTo>
                  <a:pt x="4016877" y="233368"/>
                  <a:pt x="4021427" y="241744"/>
                  <a:pt x="4033778" y="246608"/>
                </a:cubicBezTo>
                <a:lnTo>
                  <a:pt x="4035363" y="246843"/>
                </a:lnTo>
                <a:lnTo>
                  <a:pt x="4036996" y="243176"/>
                </a:lnTo>
                <a:lnTo>
                  <a:pt x="4042364" y="240742"/>
                </a:lnTo>
                <a:lnTo>
                  <a:pt x="4058954" y="239121"/>
                </a:lnTo>
                <a:lnTo>
                  <a:pt x="4065510" y="239339"/>
                </a:lnTo>
                <a:cubicBezTo>
                  <a:pt x="4069909" y="239180"/>
                  <a:pt x="4072681" y="238679"/>
                  <a:pt x="4074427" y="237895"/>
                </a:cubicBezTo>
                <a:cubicBezTo>
                  <a:pt x="4074466" y="237796"/>
                  <a:pt x="4074507" y="237697"/>
                  <a:pt x="4074546" y="237596"/>
                </a:cubicBezTo>
                <a:lnTo>
                  <a:pt x="4083097" y="236761"/>
                </a:lnTo>
                <a:cubicBezTo>
                  <a:pt x="4099102" y="230874"/>
                  <a:pt x="4124720" y="217294"/>
                  <a:pt x="4142745" y="210228"/>
                </a:cubicBezTo>
                <a:cubicBezTo>
                  <a:pt x="4161277" y="209757"/>
                  <a:pt x="4204215" y="211652"/>
                  <a:pt x="4191248" y="194363"/>
                </a:cubicBezTo>
                <a:cubicBezTo>
                  <a:pt x="4197143" y="193685"/>
                  <a:pt x="4200119" y="191566"/>
                  <a:pt x="4201744" y="188729"/>
                </a:cubicBezTo>
                <a:cubicBezTo>
                  <a:pt x="4201845" y="188309"/>
                  <a:pt x="4201947" y="187890"/>
                  <a:pt x="4202048" y="187470"/>
                </a:cubicBezTo>
                <a:lnTo>
                  <a:pt x="4248116" y="184675"/>
                </a:lnTo>
                <a:lnTo>
                  <a:pt x="4276141" y="186999"/>
                </a:lnTo>
                <a:lnTo>
                  <a:pt x="4290062" y="186753"/>
                </a:lnTo>
                <a:lnTo>
                  <a:pt x="4295143" y="189670"/>
                </a:lnTo>
                <a:cubicBezTo>
                  <a:pt x="4299996" y="191161"/>
                  <a:pt x="4306126" y="191162"/>
                  <a:pt x="4315108" y="187791"/>
                </a:cubicBezTo>
                <a:lnTo>
                  <a:pt x="4316965" y="186450"/>
                </a:lnTo>
                <a:lnTo>
                  <a:pt x="4362875" y="193065"/>
                </a:lnTo>
                <a:cubicBezTo>
                  <a:pt x="4368977" y="194642"/>
                  <a:pt x="4423306" y="188348"/>
                  <a:pt x="4428542" y="191719"/>
                </a:cubicBezTo>
                <a:cubicBezTo>
                  <a:pt x="4462662" y="194921"/>
                  <a:pt x="4457822" y="194180"/>
                  <a:pt x="4515813" y="181068"/>
                </a:cubicBezTo>
                <a:cubicBezTo>
                  <a:pt x="4524746" y="178930"/>
                  <a:pt x="4680151" y="178122"/>
                  <a:pt x="4715526" y="171166"/>
                </a:cubicBezTo>
                <a:cubicBezTo>
                  <a:pt x="4741916" y="171832"/>
                  <a:pt x="4677963" y="180680"/>
                  <a:pt x="4762447" y="162678"/>
                </a:cubicBezTo>
                <a:cubicBezTo>
                  <a:pt x="4784109" y="162698"/>
                  <a:pt x="4806742" y="151552"/>
                  <a:pt x="4840439" y="134910"/>
                </a:cubicBezTo>
                <a:cubicBezTo>
                  <a:pt x="4916356" y="97503"/>
                  <a:pt x="4937025" y="110510"/>
                  <a:pt x="5011513" y="110893"/>
                </a:cubicBezTo>
                <a:cubicBezTo>
                  <a:pt x="5038947" y="76939"/>
                  <a:pt x="5028196" y="106028"/>
                  <a:pt x="5065790" y="94512"/>
                </a:cubicBezTo>
                <a:cubicBezTo>
                  <a:pt x="5064856" y="121900"/>
                  <a:pt x="5108319" y="72464"/>
                  <a:pt x="5121659" y="101083"/>
                </a:cubicBezTo>
                <a:cubicBezTo>
                  <a:pt x="5128079" y="98081"/>
                  <a:pt x="5133876" y="94270"/>
                  <a:pt x="5139595" y="90230"/>
                </a:cubicBezTo>
                <a:lnTo>
                  <a:pt x="5142598" y="88129"/>
                </a:lnTo>
                <a:lnTo>
                  <a:pt x="5156554" y="84729"/>
                </a:lnTo>
                <a:lnTo>
                  <a:pt x="5174660" y="77506"/>
                </a:lnTo>
                <a:lnTo>
                  <a:pt x="5222961" y="74516"/>
                </a:lnTo>
                <a:cubicBezTo>
                  <a:pt x="5230550" y="71886"/>
                  <a:pt x="5251598" y="63576"/>
                  <a:pt x="5261763" y="63392"/>
                </a:cubicBezTo>
                <a:lnTo>
                  <a:pt x="5381667" y="42975"/>
                </a:lnTo>
                <a:cubicBezTo>
                  <a:pt x="5391827" y="39989"/>
                  <a:pt x="5429368" y="35305"/>
                  <a:pt x="5432760" y="25273"/>
                </a:cubicBezTo>
                <a:cubicBezTo>
                  <a:pt x="5439009" y="12982"/>
                  <a:pt x="5478134" y="27048"/>
                  <a:pt x="5470905" y="14020"/>
                </a:cubicBezTo>
                <a:lnTo>
                  <a:pt x="562696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8F92359-2883-4C1D-972D-BF52F3F41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06504"/>
            <a:ext cx="12192000" cy="1951997"/>
          </a:xfrm>
          <a:custGeom>
            <a:avLst/>
            <a:gdLst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285754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74735 w 12192002"/>
              <a:gd name="connsiteY94" fmla="*/ 1132363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12382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12192002" h="2122526">
                <a:moveTo>
                  <a:pt x="5626960" y="0"/>
                </a:moveTo>
                <a:lnTo>
                  <a:pt x="5758918" y="1023"/>
                </a:lnTo>
                <a:lnTo>
                  <a:pt x="5957375" y="16715"/>
                </a:lnTo>
                <a:cubicBezTo>
                  <a:pt x="5970127" y="20033"/>
                  <a:pt x="5998679" y="20946"/>
                  <a:pt x="6010090" y="20359"/>
                </a:cubicBezTo>
                <a:lnTo>
                  <a:pt x="6041282" y="15266"/>
                </a:lnTo>
                <a:lnTo>
                  <a:pt x="6048637" y="6917"/>
                </a:lnTo>
                <a:lnTo>
                  <a:pt x="6068529" y="7600"/>
                </a:lnTo>
                <a:lnTo>
                  <a:pt x="6073847" y="6063"/>
                </a:lnTo>
                <a:cubicBezTo>
                  <a:pt x="6090539" y="9219"/>
                  <a:pt x="6128055" y="22767"/>
                  <a:pt x="6168673" y="26525"/>
                </a:cubicBezTo>
                <a:cubicBezTo>
                  <a:pt x="6209291" y="30283"/>
                  <a:pt x="6297550" y="13090"/>
                  <a:pt x="6317559" y="28612"/>
                </a:cubicBezTo>
                <a:cubicBezTo>
                  <a:pt x="6409695" y="55045"/>
                  <a:pt x="6472153" y="31322"/>
                  <a:pt x="6549454" y="75412"/>
                </a:cubicBezTo>
                <a:cubicBezTo>
                  <a:pt x="6628105" y="80632"/>
                  <a:pt x="6649105" y="94733"/>
                  <a:pt x="6708221" y="104188"/>
                </a:cubicBezTo>
                <a:cubicBezTo>
                  <a:pt x="6787988" y="118277"/>
                  <a:pt x="6871921" y="137351"/>
                  <a:pt x="6904145" y="132143"/>
                </a:cubicBezTo>
                <a:cubicBezTo>
                  <a:pt x="6943644" y="126545"/>
                  <a:pt x="6937527" y="150711"/>
                  <a:pt x="7018495" y="161649"/>
                </a:cubicBezTo>
                <a:cubicBezTo>
                  <a:pt x="7050188" y="159320"/>
                  <a:pt x="7061147" y="160297"/>
                  <a:pt x="7096987" y="161275"/>
                </a:cubicBezTo>
                <a:lnTo>
                  <a:pt x="7170807" y="173503"/>
                </a:lnTo>
                <a:cubicBezTo>
                  <a:pt x="7184505" y="172489"/>
                  <a:pt x="7192111" y="174628"/>
                  <a:pt x="7197003" y="178151"/>
                </a:cubicBezTo>
                <a:lnTo>
                  <a:pt x="7201101" y="183509"/>
                </a:lnTo>
                <a:lnTo>
                  <a:pt x="7218559" y="188059"/>
                </a:lnTo>
                <a:lnTo>
                  <a:pt x="7310852" y="213308"/>
                </a:lnTo>
                <a:lnTo>
                  <a:pt x="7312179" y="211866"/>
                </a:lnTo>
                <a:cubicBezTo>
                  <a:pt x="7333989" y="206326"/>
                  <a:pt x="7374788" y="205221"/>
                  <a:pt x="7405390" y="202271"/>
                </a:cubicBezTo>
                <a:cubicBezTo>
                  <a:pt x="7422527" y="207464"/>
                  <a:pt x="7476985" y="190048"/>
                  <a:pt x="7495794" y="194166"/>
                </a:cubicBezTo>
                <a:lnTo>
                  <a:pt x="7507039" y="196118"/>
                </a:lnTo>
                <a:lnTo>
                  <a:pt x="7507411" y="195791"/>
                </a:lnTo>
                <a:cubicBezTo>
                  <a:pt x="7510172" y="195437"/>
                  <a:pt x="7513992" y="195787"/>
                  <a:pt x="7519570" y="197126"/>
                </a:cubicBezTo>
                <a:lnTo>
                  <a:pt x="7527542" y="199679"/>
                </a:lnTo>
                <a:lnTo>
                  <a:pt x="7614346" y="205507"/>
                </a:lnTo>
                <a:lnTo>
                  <a:pt x="7718744" y="202036"/>
                </a:lnTo>
                <a:cubicBezTo>
                  <a:pt x="7780965" y="210608"/>
                  <a:pt x="7835119" y="212839"/>
                  <a:pt x="7905407" y="227751"/>
                </a:cubicBezTo>
                <a:cubicBezTo>
                  <a:pt x="7967070" y="225346"/>
                  <a:pt x="8025467" y="246582"/>
                  <a:pt x="8090271" y="269724"/>
                </a:cubicBezTo>
                <a:cubicBezTo>
                  <a:pt x="8147130" y="284670"/>
                  <a:pt x="8181827" y="318792"/>
                  <a:pt x="8245834" y="315885"/>
                </a:cubicBezTo>
                <a:cubicBezTo>
                  <a:pt x="8246647" y="320745"/>
                  <a:pt x="8248859" y="325027"/>
                  <a:pt x="8252033" y="328877"/>
                </a:cubicBezTo>
                <a:lnTo>
                  <a:pt x="8263376" y="338720"/>
                </a:lnTo>
                <a:lnTo>
                  <a:pt x="8266075" y="338490"/>
                </a:lnTo>
                <a:cubicBezTo>
                  <a:pt x="8276151" y="339772"/>
                  <a:pt x="8280845" y="342420"/>
                  <a:pt x="8283149" y="345665"/>
                </a:cubicBezTo>
                <a:lnTo>
                  <a:pt x="8284276" y="350108"/>
                </a:lnTo>
                <a:lnTo>
                  <a:pt x="8295173" y="355931"/>
                </a:lnTo>
                <a:lnTo>
                  <a:pt x="8314432" y="369826"/>
                </a:lnTo>
                <a:lnTo>
                  <a:pt x="8320104" y="370152"/>
                </a:lnTo>
                <a:lnTo>
                  <a:pt x="8352372" y="387570"/>
                </a:lnTo>
                <a:lnTo>
                  <a:pt x="8353799" y="386730"/>
                </a:lnTo>
                <a:cubicBezTo>
                  <a:pt x="8357733" y="385247"/>
                  <a:pt x="8362024" y="384899"/>
                  <a:pt x="8367182" y="386924"/>
                </a:cubicBezTo>
                <a:lnTo>
                  <a:pt x="8490249" y="400966"/>
                </a:lnTo>
                <a:lnTo>
                  <a:pt x="8497594" y="404016"/>
                </a:lnTo>
                <a:lnTo>
                  <a:pt x="8497968" y="403837"/>
                </a:lnTo>
                <a:cubicBezTo>
                  <a:pt x="8500048" y="403987"/>
                  <a:pt x="8502649" y="404798"/>
                  <a:pt x="8506167" y="406575"/>
                </a:cubicBezTo>
                <a:lnTo>
                  <a:pt x="8510983" y="409576"/>
                </a:lnTo>
                <a:lnTo>
                  <a:pt x="8525230" y="415491"/>
                </a:lnTo>
                <a:lnTo>
                  <a:pt x="8596071" y="400649"/>
                </a:lnTo>
                <a:cubicBezTo>
                  <a:pt x="8639145" y="406126"/>
                  <a:pt x="8671609" y="389686"/>
                  <a:pt x="8707847" y="409221"/>
                </a:cubicBezTo>
                <a:cubicBezTo>
                  <a:pt x="8748197" y="414263"/>
                  <a:pt x="8719822" y="400602"/>
                  <a:pt x="8752444" y="411322"/>
                </a:cubicBezTo>
                <a:cubicBezTo>
                  <a:pt x="8789303" y="414879"/>
                  <a:pt x="8898034" y="429534"/>
                  <a:pt x="8928988" y="430554"/>
                </a:cubicBezTo>
                <a:cubicBezTo>
                  <a:pt x="8955520" y="410467"/>
                  <a:pt x="8954693" y="419415"/>
                  <a:pt x="8963048" y="427366"/>
                </a:cubicBezTo>
                <a:lnTo>
                  <a:pt x="8968011" y="425141"/>
                </a:lnTo>
                <a:lnTo>
                  <a:pt x="8974337" y="424441"/>
                </a:lnTo>
                <a:lnTo>
                  <a:pt x="8990394" y="427667"/>
                </a:lnTo>
                <a:lnTo>
                  <a:pt x="8996232" y="429728"/>
                </a:lnTo>
                <a:cubicBezTo>
                  <a:pt x="9000327" y="430831"/>
                  <a:pt x="9003146" y="431159"/>
                  <a:pt x="9005201" y="430939"/>
                </a:cubicBezTo>
                <a:lnTo>
                  <a:pt x="9005486" y="430699"/>
                </a:lnTo>
                <a:lnTo>
                  <a:pt x="9053453" y="433984"/>
                </a:lnTo>
                <a:cubicBezTo>
                  <a:pt x="9068117" y="420419"/>
                  <a:pt x="9112391" y="454853"/>
                  <a:pt x="9113812" y="425670"/>
                </a:cubicBezTo>
                <a:cubicBezTo>
                  <a:pt x="9130955" y="430499"/>
                  <a:pt x="9138865" y="443788"/>
                  <a:pt x="9137318" y="424304"/>
                </a:cubicBezTo>
                <a:cubicBezTo>
                  <a:pt x="9143084" y="425358"/>
                  <a:pt x="9147048" y="424266"/>
                  <a:pt x="9150210" y="422135"/>
                </a:cubicBezTo>
                <a:lnTo>
                  <a:pt x="9151232" y="421070"/>
                </a:lnTo>
                <a:lnTo>
                  <a:pt x="9189246" y="432272"/>
                </a:lnTo>
                <a:lnTo>
                  <a:pt x="9194810" y="441511"/>
                </a:lnTo>
                <a:lnTo>
                  <a:pt x="9231370" y="451590"/>
                </a:lnTo>
                <a:lnTo>
                  <a:pt x="9343052" y="503495"/>
                </a:lnTo>
                <a:cubicBezTo>
                  <a:pt x="9415432" y="508795"/>
                  <a:pt x="9518955" y="534921"/>
                  <a:pt x="9584507" y="549197"/>
                </a:cubicBezTo>
                <a:cubicBezTo>
                  <a:pt x="9602038" y="561809"/>
                  <a:pt x="9675059" y="570203"/>
                  <a:pt x="9728309" y="560617"/>
                </a:cubicBezTo>
                <a:lnTo>
                  <a:pt x="9847792" y="580824"/>
                </a:lnTo>
                <a:cubicBezTo>
                  <a:pt x="9888744" y="590649"/>
                  <a:pt x="9918983" y="587450"/>
                  <a:pt x="9960019" y="587592"/>
                </a:cubicBezTo>
                <a:cubicBezTo>
                  <a:pt x="9984397" y="592516"/>
                  <a:pt x="9998461" y="593006"/>
                  <a:pt x="10039240" y="603107"/>
                </a:cubicBezTo>
                <a:cubicBezTo>
                  <a:pt x="10046863" y="602184"/>
                  <a:pt x="10074570" y="603512"/>
                  <a:pt x="10082169" y="601443"/>
                </a:cubicBezTo>
                <a:lnTo>
                  <a:pt x="10126500" y="603538"/>
                </a:lnTo>
                <a:lnTo>
                  <a:pt x="10261101" y="615053"/>
                </a:lnTo>
                <a:cubicBezTo>
                  <a:pt x="10274744" y="622448"/>
                  <a:pt x="10323589" y="631514"/>
                  <a:pt x="10336855" y="624804"/>
                </a:cubicBezTo>
                <a:cubicBezTo>
                  <a:pt x="10347867" y="624959"/>
                  <a:pt x="10374830" y="633622"/>
                  <a:pt x="10383868" y="625415"/>
                </a:cubicBezTo>
                <a:cubicBezTo>
                  <a:pt x="10409284" y="632493"/>
                  <a:pt x="10436539" y="633300"/>
                  <a:pt x="10445984" y="629262"/>
                </a:cubicBezTo>
                <a:cubicBezTo>
                  <a:pt x="10473833" y="619395"/>
                  <a:pt x="10495464" y="632839"/>
                  <a:pt x="10519280" y="631320"/>
                </a:cubicBezTo>
                <a:cubicBezTo>
                  <a:pt x="10558606" y="636140"/>
                  <a:pt x="10616449" y="646751"/>
                  <a:pt x="10644619" y="651566"/>
                </a:cubicBezTo>
                <a:cubicBezTo>
                  <a:pt x="10707078" y="667239"/>
                  <a:pt x="10806649" y="700317"/>
                  <a:pt x="10857724" y="712684"/>
                </a:cubicBezTo>
                <a:cubicBezTo>
                  <a:pt x="10915291" y="725495"/>
                  <a:pt x="10885368" y="688933"/>
                  <a:pt x="10951063" y="725767"/>
                </a:cubicBezTo>
                <a:cubicBezTo>
                  <a:pt x="10982008" y="727705"/>
                  <a:pt x="11007787" y="723528"/>
                  <a:pt x="11030956" y="721011"/>
                </a:cubicBezTo>
                <a:cubicBezTo>
                  <a:pt x="11029909" y="706023"/>
                  <a:pt x="11057496" y="724188"/>
                  <a:pt x="11085938" y="723892"/>
                </a:cubicBezTo>
                <a:cubicBezTo>
                  <a:pt x="11102606" y="725362"/>
                  <a:pt x="11125909" y="729502"/>
                  <a:pt x="11143411" y="733141"/>
                </a:cubicBezTo>
                <a:cubicBezTo>
                  <a:pt x="11171652" y="736317"/>
                  <a:pt x="11164089" y="762276"/>
                  <a:pt x="11195087" y="732494"/>
                </a:cubicBezTo>
                <a:cubicBezTo>
                  <a:pt x="11221976" y="745071"/>
                  <a:pt x="11231916" y="754905"/>
                  <a:pt x="11273972" y="753513"/>
                </a:cubicBezTo>
                <a:cubicBezTo>
                  <a:pt x="11288331" y="764337"/>
                  <a:pt x="11354320" y="819231"/>
                  <a:pt x="11369715" y="813181"/>
                </a:cubicBezTo>
                <a:cubicBezTo>
                  <a:pt x="11408024" y="821140"/>
                  <a:pt x="11417570" y="873027"/>
                  <a:pt x="11462695" y="874654"/>
                </a:cubicBezTo>
                <a:cubicBezTo>
                  <a:pt x="11507338" y="891120"/>
                  <a:pt x="11468277" y="926374"/>
                  <a:pt x="11516473" y="928206"/>
                </a:cubicBezTo>
                <a:lnTo>
                  <a:pt x="11585369" y="1004898"/>
                </a:lnTo>
                <a:cubicBezTo>
                  <a:pt x="11627915" y="1047460"/>
                  <a:pt x="11688670" y="1023969"/>
                  <a:pt x="11712382" y="1047864"/>
                </a:cubicBezTo>
                <a:cubicBezTo>
                  <a:pt x="11736094" y="1071759"/>
                  <a:pt x="11860362" y="1135225"/>
                  <a:pt x="11894613" y="1148265"/>
                </a:cubicBezTo>
                <a:cubicBezTo>
                  <a:pt x="11928864" y="1161305"/>
                  <a:pt x="11872782" y="1124390"/>
                  <a:pt x="11917888" y="1126105"/>
                </a:cubicBezTo>
                <a:cubicBezTo>
                  <a:pt x="11967364" y="1138091"/>
                  <a:pt x="11978191" y="1115038"/>
                  <a:pt x="12080164" y="1090885"/>
                </a:cubicBezTo>
                <a:cubicBezTo>
                  <a:pt x="12093592" y="1092452"/>
                  <a:pt x="12126659" y="1037250"/>
                  <a:pt x="12140863" y="1035036"/>
                </a:cubicBezTo>
                <a:lnTo>
                  <a:pt x="12192002" y="1015838"/>
                </a:lnTo>
                <a:lnTo>
                  <a:pt x="12192002" y="1955549"/>
                </a:lnTo>
                <a:lnTo>
                  <a:pt x="12192000" y="1955549"/>
                </a:lnTo>
                <a:lnTo>
                  <a:pt x="12192000" y="2122526"/>
                </a:lnTo>
                <a:lnTo>
                  <a:pt x="0" y="2122526"/>
                </a:lnTo>
                <a:lnTo>
                  <a:pt x="0" y="1348327"/>
                </a:lnTo>
                <a:lnTo>
                  <a:pt x="2" y="1348327"/>
                </a:lnTo>
                <a:lnTo>
                  <a:pt x="2" y="592017"/>
                </a:lnTo>
                <a:lnTo>
                  <a:pt x="15526" y="586548"/>
                </a:lnTo>
                <a:cubicBezTo>
                  <a:pt x="35255" y="585160"/>
                  <a:pt x="72229" y="592802"/>
                  <a:pt x="118381" y="583692"/>
                </a:cubicBezTo>
                <a:lnTo>
                  <a:pt x="292435" y="531887"/>
                </a:lnTo>
                <a:cubicBezTo>
                  <a:pt x="333820" y="524854"/>
                  <a:pt x="366418" y="510849"/>
                  <a:pt x="404015" y="511191"/>
                </a:cubicBezTo>
                <a:cubicBezTo>
                  <a:pt x="415660" y="502454"/>
                  <a:pt x="428065" y="497716"/>
                  <a:pt x="445099" y="505368"/>
                </a:cubicBezTo>
                <a:cubicBezTo>
                  <a:pt x="473049" y="498059"/>
                  <a:pt x="549479" y="473644"/>
                  <a:pt x="571717" y="467338"/>
                </a:cubicBezTo>
                <a:lnTo>
                  <a:pt x="578535" y="467527"/>
                </a:lnTo>
                <a:cubicBezTo>
                  <a:pt x="582714" y="467117"/>
                  <a:pt x="586282" y="465474"/>
                  <a:pt x="596792" y="464875"/>
                </a:cubicBezTo>
                <a:cubicBezTo>
                  <a:pt x="618517" y="457289"/>
                  <a:pt x="688384" y="430106"/>
                  <a:pt x="708875" y="422017"/>
                </a:cubicBezTo>
                <a:cubicBezTo>
                  <a:pt x="714996" y="421315"/>
                  <a:pt x="718074" y="419183"/>
                  <a:pt x="719742" y="416340"/>
                </a:cubicBezTo>
                <a:cubicBezTo>
                  <a:pt x="719843" y="415919"/>
                  <a:pt x="719947" y="415498"/>
                  <a:pt x="720047" y="415078"/>
                </a:cubicBezTo>
                <a:lnTo>
                  <a:pt x="763053" y="414307"/>
                </a:lnTo>
                <a:lnTo>
                  <a:pt x="767901" y="412086"/>
                </a:lnTo>
                <a:lnTo>
                  <a:pt x="797041" y="414293"/>
                </a:lnTo>
                <a:lnTo>
                  <a:pt x="811506" y="413988"/>
                </a:lnTo>
                <a:lnTo>
                  <a:pt x="816809" y="416882"/>
                </a:lnTo>
                <a:cubicBezTo>
                  <a:pt x="821862" y="418352"/>
                  <a:pt x="828232" y="418327"/>
                  <a:pt x="837540" y="414918"/>
                </a:cubicBezTo>
                <a:lnTo>
                  <a:pt x="858269" y="416131"/>
                </a:lnTo>
                <a:cubicBezTo>
                  <a:pt x="864622" y="417683"/>
                  <a:pt x="943264" y="400945"/>
                  <a:pt x="948732" y="404293"/>
                </a:cubicBezTo>
                <a:cubicBezTo>
                  <a:pt x="1007438" y="402718"/>
                  <a:pt x="1078958" y="412604"/>
                  <a:pt x="1149979" y="406698"/>
                </a:cubicBezTo>
                <a:cubicBezTo>
                  <a:pt x="1264076" y="391985"/>
                  <a:pt x="1418281" y="371972"/>
                  <a:pt x="1496110" y="357263"/>
                </a:cubicBezTo>
                <a:cubicBezTo>
                  <a:pt x="1524373" y="323194"/>
                  <a:pt x="1569686" y="343349"/>
                  <a:pt x="1608669" y="331673"/>
                </a:cubicBezTo>
                <a:cubicBezTo>
                  <a:pt x="1628634" y="319376"/>
                  <a:pt x="1652708" y="325981"/>
                  <a:pt x="1675071" y="324776"/>
                </a:cubicBezTo>
                <a:cubicBezTo>
                  <a:pt x="1696661" y="320902"/>
                  <a:pt x="1719608" y="311993"/>
                  <a:pt x="1738204" y="308427"/>
                </a:cubicBezTo>
                <a:lnTo>
                  <a:pt x="1786655" y="303376"/>
                </a:lnTo>
                <a:cubicBezTo>
                  <a:pt x="1814690" y="308462"/>
                  <a:pt x="1843563" y="316239"/>
                  <a:pt x="1873080" y="330998"/>
                </a:cubicBezTo>
                <a:cubicBezTo>
                  <a:pt x="1885328" y="340074"/>
                  <a:pt x="1907076" y="340787"/>
                  <a:pt x="1921650" y="332593"/>
                </a:cubicBezTo>
                <a:cubicBezTo>
                  <a:pt x="1924160" y="331181"/>
                  <a:pt x="1926358" y="329554"/>
                  <a:pt x="1928172" y="327762"/>
                </a:cubicBezTo>
                <a:cubicBezTo>
                  <a:pt x="1964849" y="349443"/>
                  <a:pt x="1978703" y="334060"/>
                  <a:pt x="1997356" y="349707"/>
                </a:cubicBezTo>
                <a:cubicBezTo>
                  <a:pt x="2045552" y="350382"/>
                  <a:pt x="2077539" y="328078"/>
                  <a:pt x="2094665" y="341687"/>
                </a:cubicBezTo>
                <a:cubicBezTo>
                  <a:pt x="2129868" y="337565"/>
                  <a:pt x="2171836" y="328633"/>
                  <a:pt x="2208578" y="324976"/>
                </a:cubicBezTo>
                <a:cubicBezTo>
                  <a:pt x="2233182" y="323400"/>
                  <a:pt x="2276000" y="319205"/>
                  <a:pt x="2315112" y="319743"/>
                </a:cubicBezTo>
                <a:cubicBezTo>
                  <a:pt x="2354027" y="341739"/>
                  <a:pt x="2411581" y="311650"/>
                  <a:pt x="2443255" y="328210"/>
                </a:cubicBezTo>
                <a:lnTo>
                  <a:pt x="2568028" y="342111"/>
                </a:lnTo>
                <a:cubicBezTo>
                  <a:pt x="2608701" y="337537"/>
                  <a:pt x="2582516" y="375805"/>
                  <a:pt x="2646527" y="315870"/>
                </a:cubicBezTo>
                <a:cubicBezTo>
                  <a:pt x="2717602" y="329320"/>
                  <a:pt x="2719299" y="298751"/>
                  <a:pt x="2781569" y="326406"/>
                </a:cubicBezTo>
                <a:lnTo>
                  <a:pt x="3030291" y="348227"/>
                </a:lnTo>
                <a:cubicBezTo>
                  <a:pt x="3072289" y="343635"/>
                  <a:pt x="3082691" y="349641"/>
                  <a:pt x="3142556" y="350870"/>
                </a:cubicBezTo>
                <a:cubicBezTo>
                  <a:pt x="3203390" y="348332"/>
                  <a:pt x="3209724" y="356304"/>
                  <a:pt x="3262356" y="358645"/>
                </a:cubicBezTo>
                <a:cubicBezTo>
                  <a:pt x="3295546" y="360921"/>
                  <a:pt x="3336380" y="362051"/>
                  <a:pt x="3341698" y="364522"/>
                </a:cubicBezTo>
                <a:lnTo>
                  <a:pt x="3344026" y="363547"/>
                </a:lnTo>
                <a:cubicBezTo>
                  <a:pt x="3353997" y="361853"/>
                  <a:pt x="3359859" y="362931"/>
                  <a:pt x="3363888" y="365229"/>
                </a:cubicBezTo>
                <a:lnTo>
                  <a:pt x="3400728" y="382181"/>
                </a:lnTo>
                <a:lnTo>
                  <a:pt x="3473223" y="370133"/>
                </a:lnTo>
                <a:cubicBezTo>
                  <a:pt x="3488625" y="364503"/>
                  <a:pt x="3513943" y="370768"/>
                  <a:pt x="3536135" y="366472"/>
                </a:cubicBezTo>
                <a:cubicBezTo>
                  <a:pt x="3549392" y="369181"/>
                  <a:pt x="3571626" y="354982"/>
                  <a:pt x="3585978" y="356773"/>
                </a:cubicBezTo>
                <a:lnTo>
                  <a:pt x="3594501" y="357463"/>
                </a:lnTo>
                <a:lnTo>
                  <a:pt x="3594736" y="357194"/>
                </a:lnTo>
                <a:cubicBezTo>
                  <a:pt x="3596729" y="356739"/>
                  <a:pt x="3599583" y="356739"/>
                  <a:pt x="3603855" y="357358"/>
                </a:cubicBezTo>
                <a:lnTo>
                  <a:pt x="3610035" y="358720"/>
                </a:lnTo>
                <a:lnTo>
                  <a:pt x="3682513" y="326449"/>
                </a:lnTo>
                <a:cubicBezTo>
                  <a:pt x="3725132" y="319209"/>
                  <a:pt x="3741010" y="317232"/>
                  <a:pt x="3789760" y="302526"/>
                </a:cubicBezTo>
                <a:cubicBezTo>
                  <a:pt x="3829631" y="295662"/>
                  <a:pt x="3861095" y="281792"/>
                  <a:pt x="3897275" y="282288"/>
                </a:cubicBezTo>
                <a:cubicBezTo>
                  <a:pt x="3908538" y="273598"/>
                  <a:pt x="3920509" y="268909"/>
                  <a:pt x="3936846" y="276633"/>
                </a:cubicBezTo>
                <a:cubicBezTo>
                  <a:pt x="3972980" y="267440"/>
                  <a:pt x="3976670" y="252111"/>
                  <a:pt x="4004538" y="259176"/>
                </a:cubicBezTo>
                <a:cubicBezTo>
                  <a:pt x="4016877" y="233368"/>
                  <a:pt x="4021427" y="241744"/>
                  <a:pt x="4033778" y="246608"/>
                </a:cubicBezTo>
                <a:lnTo>
                  <a:pt x="4035363" y="246843"/>
                </a:lnTo>
                <a:lnTo>
                  <a:pt x="4036996" y="243176"/>
                </a:lnTo>
                <a:lnTo>
                  <a:pt x="4042364" y="240742"/>
                </a:lnTo>
                <a:lnTo>
                  <a:pt x="4058954" y="239121"/>
                </a:lnTo>
                <a:lnTo>
                  <a:pt x="4065510" y="239339"/>
                </a:lnTo>
                <a:cubicBezTo>
                  <a:pt x="4069909" y="239180"/>
                  <a:pt x="4072681" y="238679"/>
                  <a:pt x="4074427" y="237895"/>
                </a:cubicBezTo>
                <a:cubicBezTo>
                  <a:pt x="4074466" y="237796"/>
                  <a:pt x="4074507" y="237697"/>
                  <a:pt x="4074546" y="237596"/>
                </a:cubicBezTo>
                <a:lnTo>
                  <a:pt x="4083097" y="236761"/>
                </a:lnTo>
                <a:cubicBezTo>
                  <a:pt x="4099102" y="230874"/>
                  <a:pt x="4124720" y="217294"/>
                  <a:pt x="4142745" y="210228"/>
                </a:cubicBezTo>
                <a:cubicBezTo>
                  <a:pt x="4161277" y="209757"/>
                  <a:pt x="4204215" y="211652"/>
                  <a:pt x="4191248" y="194363"/>
                </a:cubicBezTo>
                <a:cubicBezTo>
                  <a:pt x="4197143" y="193685"/>
                  <a:pt x="4200119" y="191566"/>
                  <a:pt x="4201744" y="188729"/>
                </a:cubicBezTo>
                <a:cubicBezTo>
                  <a:pt x="4201845" y="188309"/>
                  <a:pt x="4201947" y="187890"/>
                  <a:pt x="4202048" y="187470"/>
                </a:cubicBezTo>
                <a:lnTo>
                  <a:pt x="4248116" y="184675"/>
                </a:lnTo>
                <a:lnTo>
                  <a:pt x="4276141" y="186999"/>
                </a:lnTo>
                <a:lnTo>
                  <a:pt x="4290062" y="186753"/>
                </a:lnTo>
                <a:lnTo>
                  <a:pt x="4295143" y="189670"/>
                </a:lnTo>
                <a:cubicBezTo>
                  <a:pt x="4299996" y="191161"/>
                  <a:pt x="4306126" y="191162"/>
                  <a:pt x="4315108" y="187791"/>
                </a:cubicBezTo>
                <a:lnTo>
                  <a:pt x="4316965" y="186450"/>
                </a:lnTo>
                <a:lnTo>
                  <a:pt x="4362875" y="193065"/>
                </a:lnTo>
                <a:cubicBezTo>
                  <a:pt x="4368977" y="194642"/>
                  <a:pt x="4423306" y="188348"/>
                  <a:pt x="4428542" y="191719"/>
                </a:cubicBezTo>
                <a:cubicBezTo>
                  <a:pt x="4462662" y="194921"/>
                  <a:pt x="4457822" y="194180"/>
                  <a:pt x="4515813" y="181068"/>
                </a:cubicBezTo>
                <a:cubicBezTo>
                  <a:pt x="4524746" y="178930"/>
                  <a:pt x="4680151" y="178122"/>
                  <a:pt x="4715526" y="171166"/>
                </a:cubicBezTo>
                <a:cubicBezTo>
                  <a:pt x="4741916" y="171832"/>
                  <a:pt x="4677963" y="180680"/>
                  <a:pt x="4762447" y="162678"/>
                </a:cubicBezTo>
                <a:cubicBezTo>
                  <a:pt x="4784109" y="162698"/>
                  <a:pt x="4806742" y="151552"/>
                  <a:pt x="4840439" y="134910"/>
                </a:cubicBezTo>
                <a:cubicBezTo>
                  <a:pt x="4916356" y="97503"/>
                  <a:pt x="4937025" y="110510"/>
                  <a:pt x="5011513" y="110893"/>
                </a:cubicBezTo>
                <a:cubicBezTo>
                  <a:pt x="5038947" y="76939"/>
                  <a:pt x="5028196" y="106028"/>
                  <a:pt x="5065790" y="94512"/>
                </a:cubicBezTo>
                <a:cubicBezTo>
                  <a:pt x="5064856" y="121900"/>
                  <a:pt x="5108319" y="72464"/>
                  <a:pt x="5121659" y="101083"/>
                </a:cubicBezTo>
                <a:cubicBezTo>
                  <a:pt x="5128079" y="98081"/>
                  <a:pt x="5133876" y="94270"/>
                  <a:pt x="5139595" y="90230"/>
                </a:cubicBezTo>
                <a:lnTo>
                  <a:pt x="5142598" y="88129"/>
                </a:lnTo>
                <a:lnTo>
                  <a:pt x="5156554" y="84729"/>
                </a:lnTo>
                <a:lnTo>
                  <a:pt x="5174660" y="77506"/>
                </a:lnTo>
                <a:lnTo>
                  <a:pt x="5222961" y="74516"/>
                </a:lnTo>
                <a:cubicBezTo>
                  <a:pt x="5230550" y="71886"/>
                  <a:pt x="5251598" y="63576"/>
                  <a:pt x="5261763" y="63392"/>
                </a:cubicBezTo>
                <a:lnTo>
                  <a:pt x="5381667" y="42975"/>
                </a:lnTo>
                <a:cubicBezTo>
                  <a:pt x="5391827" y="39989"/>
                  <a:pt x="5429368" y="35305"/>
                  <a:pt x="5432760" y="25273"/>
                </a:cubicBezTo>
                <a:cubicBezTo>
                  <a:pt x="5439009" y="12982"/>
                  <a:pt x="5478134" y="27048"/>
                  <a:pt x="5470905" y="14020"/>
                </a:cubicBezTo>
                <a:lnTo>
                  <a:pt x="562696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54F33A-0375-9AE4-EDCF-55839DCDA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5430741"/>
            <a:ext cx="10750253" cy="6325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/>
              <a:t>Lets look at each one</a:t>
            </a:r>
          </a:p>
        </p:txBody>
      </p:sp>
    </p:spTree>
    <p:extLst>
      <p:ext uri="{BB962C8B-B14F-4D97-AF65-F5344CB8AC3E}">
        <p14:creationId xmlns:p14="http://schemas.microsoft.com/office/powerpoint/2010/main" val="9839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EF319-8B28-656E-A8DE-2E5756797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Critically </a:t>
            </a:r>
            <a:r>
              <a:rPr lang="en-US" sz="2800" spc="5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analyse</a:t>
            </a:r>
            <a: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 the </a:t>
            </a:r>
            <a:r>
              <a:rPr lang="en-US" sz="2800" b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design</a:t>
            </a:r>
            <a: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 of the Learning and Development Plan/Framework- </a:t>
            </a:r>
            <a:r>
              <a:rPr lang="en-US" sz="2800" i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what is included? What does this look like?</a:t>
            </a:r>
            <a:b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1F3DDB-7FD1-82A5-5747-56F621E0E58C}"/>
              </a:ext>
            </a:extLst>
          </p:cNvPr>
          <p:cNvSpPr txBox="1"/>
          <p:nvPr/>
        </p:nvSpPr>
        <p:spPr>
          <a:xfrm>
            <a:off x="964733" y="2474752"/>
            <a:ext cx="956344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What is included in the L&amp;D Plan? </a:t>
            </a:r>
          </a:p>
          <a:p>
            <a:pPr marL="342900" indent="-342900">
              <a:buAutoNum type="arabicPeriod"/>
            </a:pPr>
            <a:r>
              <a:rPr lang="en-GB" dirty="0"/>
              <a:t>Highlight the key objectives of the strategy</a:t>
            </a:r>
          </a:p>
          <a:p>
            <a:pPr marL="342900" indent="-342900">
              <a:buAutoNum type="arabicPeriod"/>
            </a:pPr>
            <a:r>
              <a:rPr lang="en-GB" dirty="0"/>
              <a:t>What appears to be driving the strategy?</a:t>
            </a:r>
          </a:p>
          <a:p>
            <a:pPr marL="342900" indent="-342900">
              <a:buAutoNum type="arabicPeriod"/>
            </a:pPr>
            <a:r>
              <a:rPr lang="en-GB" dirty="0"/>
              <a:t>Who wrote the Plan?</a:t>
            </a:r>
          </a:p>
          <a:p>
            <a:pPr marL="342900" indent="-342900">
              <a:buAutoNum type="arabicPeriod"/>
            </a:pPr>
            <a:r>
              <a:rPr lang="en-GB" dirty="0"/>
              <a:t>Pull out an example of learning and development that they demonstrate (for example, </a:t>
            </a:r>
            <a:r>
              <a:rPr lang="en-GB" i="1" dirty="0"/>
              <a:t>introduction of e-learning packages)</a:t>
            </a:r>
          </a:p>
          <a:p>
            <a:pPr marL="342900" indent="-342900">
              <a:buAutoNum type="arabicPeriod"/>
            </a:pPr>
            <a:r>
              <a:rPr lang="en-GB" dirty="0"/>
              <a:t>Is the L&amp;D Plan aligned with the companies vision? What is their vision (take a look at their Vision/Mission Statement)</a:t>
            </a:r>
          </a:p>
          <a:p>
            <a:pPr marL="342900" indent="-342900">
              <a:buAutoNum type="arabicPeriod"/>
            </a:pPr>
            <a:r>
              <a:rPr lang="en-GB" dirty="0"/>
              <a:t>Has the Plan considered all employees?</a:t>
            </a:r>
          </a:p>
          <a:p>
            <a:pPr marL="342900" indent="-342900">
              <a:buAutoNum type="arabicPeriod"/>
            </a:pPr>
            <a:r>
              <a:rPr lang="en-GB" dirty="0"/>
              <a:t>Are there clear timescales for completion or review?</a:t>
            </a:r>
          </a:p>
        </p:txBody>
      </p:sp>
    </p:spTree>
    <p:extLst>
      <p:ext uri="{BB962C8B-B14F-4D97-AF65-F5344CB8AC3E}">
        <p14:creationId xmlns:p14="http://schemas.microsoft.com/office/powerpoint/2010/main" val="1784783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37D37-5908-68D9-2D69-2C7754AFF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Critically </a:t>
            </a:r>
            <a:r>
              <a:rPr lang="en-US" sz="2800" spc="5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analyse</a:t>
            </a:r>
            <a: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 the </a:t>
            </a:r>
            <a:r>
              <a:rPr lang="en-US" sz="2800" b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efficacy</a:t>
            </a:r>
            <a: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 of the L&amp;D framework on enhancing the effectiveness of people within the organization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C80ABF-04AA-94D2-B92A-78316BD343DD}"/>
              </a:ext>
            </a:extLst>
          </p:cNvPr>
          <p:cNvSpPr txBox="1"/>
          <p:nvPr/>
        </p:nvSpPr>
        <p:spPr>
          <a:xfrm>
            <a:off x="1853967" y="2587814"/>
            <a:ext cx="758784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How does this strategy compare to others in a similar industry?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Are there any tangible measures of success discussed in the Plan?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Does it appear to be cost-effective?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What are the links between the strategies proposed within the plan and the potential impact on enhancing effectiveness of the employees (</a:t>
            </a:r>
            <a:r>
              <a:rPr lang="en-GB" i="1" dirty="0"/>
              <a:t>get some research in here)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9050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93184-3099-0693-BF4F-499F9CF21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How well does this L&amp;D Framework meet </a:t>
            </a:r>
            <a:r>
              <a:rPr lang="en-US" sz="2800" u="sng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current and future needs? </a:t>
            </a:r>
            <a:r>
              <a:rPr lang="en-US" sz="2800" i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What are the limitations of the Framework?</a:t>
            </a:r>
            <a:b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D5F056-E620-28CA-E45D-3981C3BA1D2A}"/>
              </a:ext>
            </a:extLst>
          </p:cNvPr>
          <p:cNvSpPr txBox="1"/>
          <p:nvPr/>
        </p:nvSpPr>
        <p:spPr>
          <a:xfrm>
            <a:off x="2797729" y="2130805"/>
            <a:ext cx="6941890" cy="20682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+mj-lt"/>
              <a:buAutoNum type="arabicPeriod"/>
            </a:pPr>
            <a:r>
              <a:rPr lang="en-US" sz="1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What are the Current and Future needs within the industry this company exists in?</a:t>
            </a: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+mj-lt"/>
              <a:buAutoNum type="arabicPeriod"/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Have these been recognized and discussed within the strategy?</a:t>
            </a: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+mj-lt"/>
              <a:buAutoNum type="arabicPeriod"/>
            </a:pPr>
            <a:r>
              <a:rPr lang="en-US" sz="1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Can you </a:t>
            </a: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tease out examples from the L&amp;D strategy to highlight how these will help meet the current and future needs?</a:t>
            </a: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+mj-lt"/>
              <a:buAutoNum type="arabicPeriod"/>
            </a:pPr>
            <a:r>
              <a:rPr lang="en-US" sz="1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What are the Limitations of the Framework?- </a:t>
            </a:r>
            <a:r>
              <a:rPr lang="en-US" sz="1800" i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what does it NOT do? What has it NOT considered?</a:t>
            </a:r>
            <a:endParaRPr lang="en-US" sz="1800" spc="50" dirty="0">
              <a:solidFill>
                <a:schemeClr val="tx1">
                  <a:lumMod val="85000"/>
                  <a:lumOff val="15000"/>
                </a:schemeClr>
              </a:solidFill>
              <a:effectLst/>
              <a:ea typeface="Batang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170262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9E14-7DA4-6401-C392-ECEFDF251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Reflect on the </a:t>
            </a:r>
            <a:r>
              <a:rPr lang="en-US" sz="2800" b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importance of effective L&amp;D strategies </a:t>
            </a:r>
            <a: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using research to underpin your arguments. </a:t>
            </a:r>
            <a:r>
              <a:rPr lang="en-US" sz="2800" i="1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What might the L&amp;D strategies of the future look like / include?</a:t>
            </a:r>
            <a:br>
              <a:rPr lang="en-US" sz="2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BA0C84-B2B1-0F0E-8021-134F0896D5F0}"/>
              </a:ext>
            </a:extLst>
          </p:cNvPr>
          <p:cNvSpPr txBox="1"/>
          <p:nvPr/>
        </p:nvSpPr>
        <p:spPr>
          <a:xfrm>
            <a:off x="3133287" y="2080470"/>
            <a:ext cx="6799277" cy="29700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+mj-lt"/>
              <a:buAutoNum type="arabicPeriod"/>
            </a:pPr>
            <a:r>
              <a:rPr lang="en-US" sz="18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Why are effective L&amp;D strategies important?</a:t>
            </a: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+mj-lt"/>
              <a:buAutoNum type="arabicPeriod"/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What do they serve to do?</a:t>
            </a: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+mj-lt"/>
              <a:buAutoNum type="arabicPeriod"/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What do we mean by a </a:t>
            </a: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successful </a:t>
            </a: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strategy? What does that look like?</a:t>
            </a: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+mj-lt"/>
              <a:buAutoNum type="arabicPeriod"/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Is there any evidence that </a:t>
            </a: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your case study </a:t>
            </a: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strategy has been a success so far?</a:t>
            </a: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+mj-lt"/>
              <a:buAutoNum type="arabicPeriod"/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What might the L&amp;D strategy of the future look like? </a:t>
            </a:r>
            <a:r>
              <a:rPr lang="en-US" i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Give examples. Why does it look like this (change in future demands, development of learning theory and design </a:t>
            </a:r>
            <a:r>
              <a:rPr lang="en-US" i="1" spc="50" dirty="0" err="1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etc</a:t>
            </a:r>
            <a:r>
              <a:rPr lang="en-US" i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)</a:t>
            </a:r>
            <a:endParaRPr lang="en-US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 marL="342900" lvl="0" indent="-342900">
              <a:lnSpc>
                <a:spcPct val="90000"/>
              </a:lnSpc>
              <a:spcAft>
                <a:spcPts val="575"/>
              </a:spcAft>
              <a:buFont typeface="Symbol" panose="05050102010706020507" pitchFamily="18" charset="2"/>
              <a:buChar char=""/>
            </a:pPr>
            <a:endParaRPr lang="en-US" sz="1800" spc="50" dirty="0">
              <a:solidFill>
                <a:schemeClr val="tx1">
                  <a:lumMod val="85000"/>
                  <a:lumOff val="15000"/>
                </a:schemeClr>
              </a:solidFill>
              <a:effectLst/>
              <a:ea typeface="Batang" panose="02030600000101010101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974777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6D414-4218-9770-B559-40DC16535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and 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5A47D1-3E46-9223-959D-8EDA521011D5}"/>
              </a:ext>
            </a:extLst>
          </p:cNvPr>
          <p:cNvSpPr txBox="1"/>
          <p:nvPr/>
        </p:nvSpPr>
        <p:spPr>
          <a:xfrm>
            <a:off x="1526796" y="2072081"/>
            <a:ext cx="82631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person to introduce the presentation (with list on PP of </a:t>
            </a:r>
            <a:r>
              <a:rPr lang="en-GB" b="1" dirty="0"/>
              <a:t>names</a:t>
            </a:r>
            <a:r>
              <a:rPr lang="en-GB" dirty="0"/>
              <a:t> and </a:t>
            </a:r>
            <a:r>
              <a:rPr lang="en-GB" b="1" dirty="0"/>
              <a:t>student numbers in order of speaking</a:t>
            </a:r>
            <a:r>
              <a:rPr lang="en-GB" dirty="0"/>
              <a:t>) </a:t>
            </a:r>
            <a:r>
              <a:rPr lang="en-GB" dirty="0">
                <a:solidFill>
                  <a:srgbClr val="FF0000"/>
                </a:solidFill>
              </a:rPr>
              <a:t>No more than 2 minutes (this will NOT be counted in your 5 minutes each)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1 person to conclude the presentation (this CAN be the same person as the introduction or different) </a:t>
            </a:r>
            <a:r>
              <a:rPr lang="en-GB" dirty="0">
                <a:solidFill>
                  <a:srgbClr val="FF0000"/>
                </a:solidFill>
              </a:rPr>
              <a:t>No more than 2 minutes (this will NOT be counted in your 5 minutes each)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1210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48F83-6FD0-4866-EF15-9FC5B3B9E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things to consider..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943544-20A8-BE3C-4A7E-1420D92CCB44}"/>
              </a:ext>
            </a:extLst>
          </p:cNvPr>
          <p:cNvSpPr txBox="1"/>
          <p:nvPr/>
        </p:nvSpPr>
        <p:spPr>
          <a:xfrm>
            <a:off x="1451295" y="2004969"/>
            <a:ext cx="868260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Make sure that you include in-text citations on the slides and a combined reference list as your final slide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Please ensure that you have your camera ON and facing you when you are recording AND share you slides.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The Video presentation should be </a:t>
            </a:r>
            <a:r>
              <a:rPr lang="en-GB" b="1" dirty="0"/>
              <a:t>recorded as a group </a:t>
            </a:r>
            <a:r>
              <a:rPr lang="en-GB" dirty="0"/>
              <a:t>and not individually and edited together.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This is a group presentation and so the transition between speakers should be seamless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Please ensure that you give access to Laura James (</a:t>
            </a:r>
            <a:r>
              <a:rPr lang="en-GB" dirty="0">
                <a:hlinkClick r:id="rId2"/>
              </a:rPr>
              <a:t>laura.james@uwtsd.ac.uk</a:t>
            </a:r>
            <a:r>
              <a:rPr lang="en-GB" dirty="0"/>
              <a:t>) and Davina Evans (</a:t>
            </a:r>
            <a:r>
              <a:rPr lang="en-GB" dirty="0">
                <a:hlinkClick r:id="rId3"/>
              </a:rPr>
              <a:t>davina-wyn.evans@uwtsd.ac.uk</a:t>
            </a:r>
            <a:r>
              <a:rPr lang="en-GB" dirty="0"/>
              <a:t>) before submission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You do NOT need to submit your </a:t>
            </a:r>
            <a:r>
              <a:rPr lang="en-GB" dirty="0" err="1"/>
              <a:t>Powerpoint</a:t>
            </a:r>
            <a:r>
              <a:rPr lang="en-GB" dirty="0"/>
              <a:t> slides, but these must be shared during your presentation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You MUST include the link to your group recording at the top of your Supplementary notes and submit these by the deadline date.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1000 words Supplem</a:t>
            </a:r>
            <a:r>
              <a:rPr lang="en-US" dirty="0">
                <a:solidFill>
                  <a:srgbClr val="000000"/>
                </a:solidFill>
                <a:ea typeface="Calibri" panose="020F0502020204030204" pitchFamily="34" charset="0"/>
              </a:rPr>
              <a:t>entary notes to be submitted to support</a:t>
            </a:r>
            <a:endParaRPr lang="en-GB" sz="18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64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5C652-4188-D566-2107-04D94769A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C69AC1-C880-04A5-A777-9A94F0ABEA78}"/>
              </a:ext>
            </a:extLst>
          </p:cNvPr>
          <p:cNvSpPr txBox="1"/>
          <p:nvPr/>
        </p:nvSpPr>
        <p:spPr>
          <a:xfrm>
            <a:off x="2525087" y="1905506"/>
            <a:ext cx="670280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Tuesday 2</a:t>
            </a:r>
            <a:r>
              <a:rPr lang="en-GB" sz="2400" baseline="30000" dirty="0">
                <a:solidFill>
                  <a:srgbClr val="FF0000"/>
                </a:solidFill>
              </a:rPr>
              <a:t>nd</a:t>
            </a:r>
            <a:r>
              <a:rPr lang="en-GB" sz="2400" dirty="0">
                <a:solidFill>
                  <a:srgbClr val="FF0000"/>
                </a:solidFill>
              </a:rPr>
              <a:t> May @ 23:59</a:t>
            </a:r>
          </a:p>
          <a:p>
            <a:endParaRPr lang="en-GB" sz="2400" dirty="0"/>
          </a:p>
          <a:p>
            <a:r>
              <a:rPr lang="en-GB" sz="2400" dirty="0"/>
              <a:t>Submission Via Turnitin</a:t>
            </a:r>
          </a:p>
          <a:p>
            <a:endParaRPr lang="en-GB" sz="2400" dirty="0"/>
          </a:p>
          <a:p>
            <a:r>
              <a:rPr lang="en-GB" sz="2400" dirty="0"/>
              <a:t>Draft link is available </a:t>
            </a:r>
          </a:p>
          <a:p>
            <a:endParaRPr lang="en-GB" sz="2400" dirty="0"/>
          </a:p>
          <a:p>
            <a:r>
              <a:rPr lang="en-GB" sz="2400" dirty="0"/>
              <a:t>Drafts to be in to Laura by Monday 24</a:t>
            </a:r>
            <a:r>
              <a:rPr lang="en-GB" sz="2400" baseline="30000" dirty="0"/>
              <a:t>th</a:t>
            </a:r>
            <a:r>
              <a:rPr lang="en-GB" sz="2400" dirty="0"/>
              <a:t> April at the latest </a:t>
            </a:r>
          </a:p>
        </p:txBody>
      </p:sp>
    </p:spTree>
    <p:extLst>
      <p:ext uri="{BB962C8B-B14F-4D97-AF65-F5344CB8AC3E}">
        <p14:creationId xmlns:p14="http://schemas.microsoft.com/office/powerpoint/2010/main" val="31858549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68073-E9D8-40F4-88AD-900520835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Easter break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A01D250-3182-7E0F-D688-FB170DD3B6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3778041"/>
              </p:ext>
            </p:extLst>
          </p:nvPr>
        </p:nvGraphicFramePr>
        <p:xfrm>
          <a:off x="1050879" y="1944458"/>
          <a:ext cx="9508454" cy="34748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4227">
                  <a:extLst>
                    <a:ext uri="{9D8B030D-6E8A-4147-A177-3AD203B41FA5}">
                      <a16:colId xmlns:a16="http://schemas.microsoft.com/office/drawing/2014/main" val="127516524"/>
                    </a:ext>
                  </a:extLst>
                </a:gridCol>
                <a:gridCol w="4754227">
                  <a:extLst>
                    <a:ext uri="{9D8B030D-6E8A-4147-A177-3AD203B41FA5}">
                      <a16:colId xmlns:a16="http://schemas.microsoft.com/office/drawing/2014/main" val="3299993163"/>
                    </a:ext>
                  </a:extLst>
                </a:gridCol>
              </a:tblGrid>
              <a:tr h="579138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4895285"/>
                  </a:ext>
                </a:extLst>
              </a:tr>
              <a:tr h="579138">
                <a:tc>
                  <a:txBody>
                    <a:bodyPr/>
                    <a:lstStyle/>
                    <a:p>
                      <a:r>
                        <a:rPr lang="en-GB" dirty="0"/>
                        <a:t>31/03/2023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Lecture: Group Case Study Critique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505475"/>
                  </a:ext>
                </a:extLst>
              </a:tr>
              <a:tr h="579138">
                <a:tc>
                  <a:txBody>
                    <a:bodyPr/>
                    <a:lstStyle/>
                    <a:p>
                      <a:r>
                        <a:rPr lang="en-GB" dirty="0"/>
                        <a:t>07/04/2023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EASTER BREAK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5624430"/>
                  </a:ext>
                </a:extLst>
              </a:tr>
              <a:tr h="579138">
                <a:tc>
                  <a:txBody>
                    <a:bodyPr/>
                    <a:lstStyle/>
                    <a:p>
                      <a:r>
                        <a:rPr lang="en-GB" dirty="0"/>
                        <a:t>14/04/2023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EASTER BREAK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7001381"/>
                  </a:ext>
                </a:extLst>
              </a:tr>
              <a:tr h="579138">
                <a:tc>
                  <a:txBody>
                    <a:bodyPr/>
                    <a:lstStyle/>
                    <a:p>
                      <a:r>
                        <a:rPr lang="en-GB" dirty="0"/>
                        <a:t>21/04/2023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EASTER BREAK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3982275"/>
                  </a:ext>
                </a:extLst>
              </a:tr>
              <a:tr h="579138">
                <a:tc>
                  <a:txBody>
                    <a:bodyPr/>
                    <a:lstStyle/>
                    <a:p>
                      <a:r>
                        <a:rPr lang="en-GB" dirty="0"/>
                        <a:t>28/04/2023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Optional Online One to Ones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16372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1343362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nalogousFromDarkSeedLeftStep">
      <a:dk1>
        <a:srgbClr val="000000"/>
      </a:dk1>
      <a:lt1>
        <a:srgbClr val="FFFFFF"/>
      </a:lt1>
      <a:dk2>
        <a:srgbClr val="321C1C"/>
      </a:dk2>
      <a:lt2>
        <a:srgbClr val="F0F2F3"/>
      </a:lt2>
      <a:accent1>
        <a:srgbClr val="E77529"/>
      </a:accent1>
      <a:accent2>
        <a:srgbClr val="D5171A"/>
      </a:accent2>
      <a:accent3>
        <a:srgbClr val="E7297B"/>
      </a:accent3>
      <a:accent4>
        <a:srgbClr val="D517B8"/>
      </a:accent4>
      <a:accent5>
        <a:srgbClr val="B429E7"/>
      </a:accent5>
      <a:accent6>
        <a:srgbClr val="5C24D7"/>
      </a:accent6>
      <a:hlink>
        <a:srgbClr val="B23FBF"/>
      </a:hlink>
      <a:folHlink>
        <a:srgbClr val="7F7F7F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908</Words>
  <Application>Microsoft Office PowerPoint</Application>
  <PresentationFormat>Widescreen</PresentationFormat>
  <Paragraphs>74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Bembo</vt:lpstr>
      <vt:lpstr>Calibri</vt:lpstr>
      <vt:lpstr>Symbol</vt:lpstr>
      <vt:lpstr>Wingdings</vt:lpstr>
      <vt:lpstr>ArchiveVTI</vt:lpstr>
      <vt:lpstr>Assessment Guidance</vt:lpstr>
      <vt:lpstr>Reminder of the task…</vt:lpstr>
      <vt:lpstr>As a group, agree on a Learning and Development Programme to critically anaylse.  This can be within an organization you work for or one that you have researched.  </vt:lpstr>
      <vt:lpstr>PowerPoint Presentation</vt:lpstr>
      <vt:lpstr>PowerPoint Presentation</vt:lpstr>
      <vt:lpstr>Lets look at each one</vt:lpstr>
      <vt:lpstr>Critically analyse the design of the Learning and Development Plan/Framework- what is included? What does this look like? </vt:lpstr>
      <vt:lpstr>Critically analyse the efficacy of the L&amp;D framework on enhancing the effectiveness of people within the organization</vt:lpstr>
      <vt:lpstr>How well does this L&amp;D Framework meet current and future needs? What are the limitations of the Framework? </vt:lpstr>
      <vt:lpstr>Reflect on the importance of effective L&amp;D strategies using research to underpin your arguments. What might the L&amp;D strategies of the future look like / include? </vt:lpstr>
      <vt:lpstr>Introduction and conclusion</vt:lpstr>
      <vt:lpstr>A few things to consider..</vt:lpstr>
      <vt:lpstr>deadline</vt:lpstr>
      <vt:lpstr>Easter break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Guidance</dc:title>
  <dc:creator>Laura James</dc:creator>
  <cp:lastModifiedBy>Laura James</cp:lastModifiedBy>
  <cp:revision>1</cp:revision>
  <dcterms:created xsi:type="dcterms:W3CDTF">2023-03-23T10:25:57Z</dcterms:created>
  <dcterms:modified xsi:type="dcterms:W3CDTF">2023-03-23T11:06:53Z</dcterms:modified>
</cp:coreProperties>
</file>