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56" r:id="rId2"/>
    <p:sldId id="260" r:id="rId3"/>
    <p:sldId id="261" r:id="rId4"/>
    <p:sldId id="262" r:id="rId5"/>
    <p:sldId id="263" r:id="rId6"/>
    <p:sldId id="267" r:id="rId7"/>
    <p:sldId id="268" r:id="rId8"/>
    <p:sldId id="25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59B4BE-8EC8-8793-A68C-DC76D851A501}" v="2" dt="2025-10-19T15:16:46.995"/>
    <p1510:client id="{9CA531D0-D525-024F-BDDF-90620219657D}" v="1703" dt="2025-10-19T16:02:31.504"/>
    <p1510:client id="{B94FC099-C35F-495E-D20F-6BEC82B9E009}" v="2833" dt="2025-10-19T14:58:53.9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ebunnisa Akram (2419545)" userId="S::2419545@student.uwtsd.ac.uk::cb16607d-8765-4493-8e2c-23c16811dc44" providerId="AD" clId="Web-{F77C86B2-8B2F-2F9E-8D44-A1A1DC86BEB3}"/>
    <pc:docChg chg="addSld delSld modSld sldOrd">
      <pc:chgData name="Zebunnisa Akram (2419545)" userId="S::2419545@student.uwtsd.ac.uk::cb16607d-8765-4493-8e2c-23c16811dc44" providerId="AD" clId="Web-{F77C86B2-8B2F-2F9E-8D44-A1A1DC86BEB3}" dt="2025-10-14T15:10:00.383" v="772" actId="14100"/>
      <pc:docMkLst>
        <pc:docMk/>
      </pc:docMkLst>
      <pc:sldChg chg="addSp delSp modSp mod setClrOvrMap">
        <pc:chgData name="Zebunnisa Akram (2419545)" userId="S::2419545@student.uwtsd.ac.uk::cb16607d-8765-4493-8e2c-23c16811dc44" providerId="AD" clId="Web-{F77C86B2-8B2F-2F9E-8D44-A1A1DC86BEB3}" dt="2025-10-14T14:16:35.131" v="172" actId="1076"/>
        <pc:sldMkLst>
          <pc:docMk/>
          <pc:sldMk cId="109857222" sldId="256"/>
        </pc:sldMkLst>
        <pc:spChg chg="mod ord">
          <ac:chgData name="Zebunnisa Akram (2419545)" userId="S::2419545@student.uwtsd.ac.uk::cb16607d-8765-4493-8e2c-23c16811dc44" providerId="AD" clId="Web-{F77C86B2-8B2F-2F9E-8D44-A1A1DC86BEB3}" dt="2025-10-14T14:14:59.723" v="169"/>
          <ac:spMkLst>
            <pc:docMk/>
            <pc:sldMk cId="109857222" sldId="256"/>
            <ac:spMk id="2" creationId="{00000000-0000-0000-0000-000000000000}"/>
          </ac:spMkLst>
        </pc:spChg>
        <pc:spChg chg="add mod">
          <ac:chgData name="Zebunnisa Akram (2419545)" userId="S::2419545@student.uwtsd.ac.uk::cb16607d-8765-4493-8e2c-23c16811dc44" providerId="AD" clId="Web-{F77C86B2-8B2F-2F9E-8D44-A1A1DC86BEB3}" dt="2025-10-14T14:16:35.131" v="172" actId="1076"/>
          <ac:spMkLst>
            <pc:docMk/>
            <pc:sldMk cId="109857222" sldId="256"/>
            <ac:spMk id="4" creationId="{BEA80A30-9F60-2314-A0A6-5D8BD9504187}"/>
          </ac:spMkLst>
        </pc:spChg>
        <pc:spChg chg="add">
          <ac:chgData name="Zebunnisa Akram (2419545)" userId="S::2419545@student.uwtsd.ac.uk::cb16607d-8765-4493-8e2c-23c16811dc44" providerId="AD" clId="Web-{F77C86B2-8B2F-2F9E-8D44-A1A1DC86BEB3}" dt="2025-10-14T14:14:59.723" v="169"/>
          <ac:spMkLst>
            <pc:docMk/>
            <pc:sldMk cId="109857222" sldId="256"/>
            <ac:spMk id="33" creationId="{19F9BF86-FE94-4517-B97D-026C7515E589}"/>
          </ac:spMkLst>
        </pc:spChg>
        <pc:spChg chg="add">
          <ac:chgData name="Zebunnisa Akram (2419545)" userId="S::2419545@student.uwtsd.ac.uk::cb16607d-8765-4493-8e2c-23c16811dc44" providerId="AD" clId="Web-{F77C86B2-8B2F-2F9E-8D44-A1A1DC86BEB3}" dt="2025-10-14T14:14:59.723" v="169"/>
          <ac:spMkLst>
            <pc:docMk/>
            <pc:sldMk cId="109857222" sldId="256"/>
            <ac:spMk id="35" creationId="{72E284DE-AB43-1296-3166-892F44A3A2E9}"/>
          </ac:spMkLst>
        </pc:spChg>
        <pc:picChg chg="add mod">
          <ac:chgData name="Zebunnisa Akram (2419545)" userId="S::2419545@student.uwtsd.ac.uk::cb16607d-8765-4493-8e2c-23c16811dc44" providerId="AD" clId="Web-{F77C86B2-8B2F-2F9E-8D44-A1A1DC86BEB3}" dt="2025-10-14T14:14:59.723" v="169"/>
          <ac:picMkLst>
            <pc:docMk/>
            <pc:sldMk cId="109857222" sldId="256"/>
            <ac:picMk id="3" creationId="{0B6B0031-432D-E578-DA8D-C3E3AA7564EC}"/>
          </ac:picMkLst>
        </pc:picChg>
        <pc:cxnChg chg="add">
          <ac:chgData name="Zebunnisa Akram (2419545)" userId="S::2419545@student.uwtsd.ac.uk::cb16607d-8765-4493-8e2c-23c16811dc44" providerId="AD" clId="Web-{F77C86B2-8B2F-2F9E-8D44-A1A1DC86BEB3}" dt="2025-10-14T14:14:59.723" v="169"/>
          <ac:cxnSpMkLst>
            <pc:docMk/>
            <pc:sldMk cId="109857222" sldId="256"/>
            <ac:cxnSpMk id="37" creationId="{97CC2FE6-3AD0-4131-B4BC-1F4D65E25E13}"/>
          </ac:cxnSpMkLst>
        </pc:cxnChg>
      </pc:sldChg>
      <pc:sldChg chg="addSp delSp modSp new">
        <pc:chgData name="Zebunnisa Akram (2419545)" userId="S::2419545@student.uwtsd.ac.uk::cb16607d-8765-4493-8e2c-23c16811dc44" providerId="AD" clId="Web-{F77C86B2-8B2F-2F9E-8D44-A1A1DC86BEB3}" dt="2025-10-14T14:57:43.338" v="761" actId="20577"/>
        <pc:sldMkLst>
          <pc:docMk/>
          <pc:sldMk cId="3917312010" sldId="258"/>
        </pc:sldMkLst>
        <pc:spChg chg="mod">
          <ac:chgData name="Zebunnisa Akram (2419545)" userId="S::2419545@student.uwtsd.ac.uk::cb16607d-8765-4493-8e2c-23c16811dc44" providerId="AD" clId="Web-{F77C86B2-8B2F-2F9E-8D44-A1A1DC86BEB3}" dt="2025-10-14T14:17:04.975" v="183" actId="1076"/>
          <ac:spMkLst>
            <pc:docMk/>
            <pc:sldMk cId="3917312010" sldId="258"/>
            <ac:spMk id="2" creationId="{58F6FEA6-D0C5-471F-FC14-79A9214C9085}"/>
          </ac:spMkLst>
        </pc:spChg>
        <pc:spChg chg="add mod">
          <ac:chgData name="Zebunnisa Akram (2419545)" userId="S::2419545@student.uwtsd.ac.uk::cb16607d-8765-4493-8e2c-23c16811dc44" providerId="AD" clId="Web-{F77C86B2-8B2F-2F9E-8D44-A1A1DC86BEB3}" dt="2025-10-14T14:57:43.338" v="761" actId="20577"/>
          <ac:spMkLst>
            <pc:docMk/>
            <pc:sldMk cId="3917312010" sldId="258"/>
            <ac:spMk id="4" creationId="{2DC4060D-ED02-FDAA-1521-21DB62B1EC3D}"/>
          </ac:spMkLst>
        </pc:spChg>
      </pc:sldChg>
    </pc:docChg>
  </pc:docChgLst>
  <pc:docChgLst>
    <pc:chgData name="Zebunnisa Akram (2419545)" userId="S::2419545@student.uwtsd.ac.uk::cb16607d-8765-4493-8e2c-23c16811dc44" providerId="AD" clId="Web-{B94FC099-C35F-495E-D20F-6BEC82B9E009}"/>
    <pc:docChg chg="addSld delSld modSld">
      <pc:chgData name="Zebunnisa Akram (2419545)" userId="S::2419545@student.uwtsd.ac.uk::cb16607d-8765-4493-8e2c-23c16811dc44" providerId="AD" clId="Web-{B94FC099-C35F-495E-D20F-6BEC82B9E009}" dt="2025-10-19T14:58:53.967" v="2734"/>
      <pc:docMkLst>
        <pc:docMk/>
      </pc:docMkLst>
      <pc:sldChg chg="modSp">
        <pc:chgData name="Zebunnisa Akram (2419545)" userId="S::2419545@student.uwtsd.ac.uk::cb16607d-8765-4493-8e2c-23c16811dc44" providerId="AD" clId="Web-{B94FC099-C35F-495E-D20F-6BEC82B9E009}" dt="2025-10-15T15:30:40.563" v="1830" actId="20577"/>
        <pc:sldMkLst>
          <pc:docMk/>
          <pc:sldMk cId="3917312010" sldId="258"/>
        </pc:sldMkLst>
        <pc:spChg chg="mod">
          <ac:chgData name="Zebunnisa Akram (2419545)" userId="S::2419545@student.uwtsd.ac.uk::cb16607d-8765-4493-8e2c-23c16811dc44" providerId="AD" clId="Web-{B94FC099-C35F-495E-D20F-6BEC82B9E009}" dt="2025-10-15T15:30:40.563" v="1830" actId="20577"/>
          <ac:spMkLst>
            <pc:docMk/>
            <pc:sldMk cId="3917312010" sldId="258"/>
            <ac:spMk id="4" creationId="{2DC4060D-ED02-FDAA-1521-21DB62B1EC3D}"/>
          </ac:spMkLst>
        </pc:spChg>
      </pc:sldChg>
      <pc:sldChg chg="addSp delSp modSp new mod modClrScheme chgLayout">
        <pc:chgData name="Zebunnisa Akram (2419545)" userId="S::2419545@student.uwtsd.ac.uk::cb16607d-8765-4493-8e2c-23c16811dc44" providerId="AD" clId="Web-{B94FC099-C35F-495E-D20F-6BEC82B9E009}" dt="2025-10-15T14:39:05.137" v="298"/>
        <pc:sldMkLst>
          <pc:docMk/>
          <pc:sldMk cId="1102676541" sldId="260"/>
        </pc:sldMkLst>
        <pc:spChg chg="mod ord">
          <ac:chgData name="Zebunnisa Akram (2419545)" userId="S::2419545@student.uwtsd.ac.uk::cb16607d-8765-4493-8e2c-23c16811dc44" providerId="AD" clId="Web-{B94FC099-C35F-495E-D20F-6BEC82B9E009}" dt="2025-10-15T14:39:05.137" v="298"/>
          <ac:spMkLst>
            <pc:docMk/>
            <pc:sldMk cId="1102676541" sldId="260"/>
            <ac:spMk id="2" creationId="{BB6BC8A7-AB26-BA3D-5E22-55AC6A107883}"/>
          </ac:spMkLst>
        </pc:spChg>
        <pc:spChg chg="mod ord">
          <ac:chgData name="Zebunnisa Akram (2419545)" userId="S::2419545@student.uwtsd.ac.uk::cb16607d-8765-4493-8e2c-23c16811dc44" providerId="AD" clId="Web-{B94FC099-C35F-495E-D20F-6BEC82B9E009}" dt="2025-10-15T14:39:05.137" v="298"/>
          <ac:spMkLst>
            <pc:docMk/>
            <pc:sldMk cId="1102676541" sldId="260"/>
            <ac:spMk id="3" creationId="{7EE3F6DB-0AF2-9013-721C-79FC378FC350}"/>
          </ac:spMkLst>
        </pc:spChg>
        <pc:spChg chg="mod ord">
          <ac:chgData name="Zebunnisa Akram (2419545)" userId="S::2419545@student.uwtsd.ac.uk::cb16607d-8765-4493-8e2c-23c16811dc44" providerId="AD" clId="Web-{B94FC099-C35F-495E-D20F-6BEC82B9E009}" dt="2025-10-15T14:39:05.137" v="298"/>
          <ac:spMkLst>
            <pc:docMk/>
            <pc:sldMk cId="1102676541" sldId="260"/>
            <ac:spMk id="4" creationId="{4ADFC7C2-CFB2-BA20-7714-D9BC3FFA4BA8}"/>
          </ac:spMkLst>
        </pc:spChg>
        <pc:spChg chg="add mod">
          <ac:chgData name="Zebunnisa Akram (2419545)" userId="S::2419545@student.uwtsd.ac.uk::cb16607d-8765-4493-8e2c-23c16811dc44" providerId="AD" clId="Web-{B94FC099-C35F-495E-D20F-6BEC82B9E009}" dt="2025-10-15T14:36:05.647" v="258" actId="1076"/>
          <ac:spMkLst>
            <pc:docMk/>
            <pc:sldMk cId="1102676541" sldId="260"/>
            <ac:spMk id="8" creationId="{39AD879C-1D29-CA74-11CB-904AFCE79BC7}"/>
          </ac:spMkLst>
        </pc:spChg>
        <pc:spChg chg="add mod">
          <ac:chgData name="Zebunnisa Akram (2419545)" userId="S::2419545@student.uwtsd.ac.uk::cb16607d-8765-4493-8e2c-23c16811dc44" providerId="AD" clId="Web-{B94FC099-C35F-495E-D20F-6BEC82B9E009}" dt="2025-10-15T14:38:46.918" v="296" actId="20577"/>
          <ac:spMkLst>
            <pc:docMk/>
            <pc:sldMk cId="1102676541" sldId="260"/>
            <ac:spMk id="9" creationId="{3A47D8C9-67F2-FFBC-BF71-E41279722E15}"/>
          </ac:spMkLst>
        </pc:spChg>
        <pc:picChg chg="add mod">
          <ac:chgData name="Zebunnisa Akram (2419545)" userId="S::2419545@student.uwtsd.ac.uk::cb16607d-8765-4493-8e2c-23c16811dc44" providerId="AD" clId="Web-{B94FC099-C35F-495E-D20F-6BEC82B9E009}" dt="2025-10-15T14:35:36.396" v="255" actId="14100"/>
          <ac:picMkLst>
            <pc:docMk/>
            <pc:sldMk cId="1102676541" sldId="260"/>
            <ac:picMk id="7" creationId="{875D61F9-2F1A-DDA6-9411-8063C4D3FBD7}"/>
          </ac:picMkLst>
        </pc:picChg>
      </pc:sldChg>
      <pc:sldChg chg="addSp modSp new">
        <pc:chgData name="Zebunnisa Akram (2419545)" userId="S::2419545@student.uwtsd.ac.uk::cb16607d-8765-4493-8e2c-23c16811dc44" providerId="AD" clId="Web-{B94FC099-C35F-495E-D20F-6BEC82B9E009}" dt="2025-10-15T15:04:15.722" v="920" actId="20577"/>
        <pc:sldMkLst>
          <pc:docMk/>
          <pc:sldMk cId="3688816580" sldId="261"/>
        </pc:sldMkLst>
        <pc:spChg chg="mod">
          <ac:chgData name="Zebunnisa Akram (2419545)" userId="S::2419545@student.uwtsd.ac.uk::cb16607d-8765-4493-8e2c-23c16811dc44" providerId="AD" clId="Web-{B94FC099-C35F-495E-D20F-6BEC82B9E009}" dt="2025-10-15T14:56:03.883" v="827" actId="1076"/>
          <ac:spMkLst>
            <pc:docMk/>
            <pc:sldMk cId="3688816580" sldId="261"/>
            <ac:spMk id="2" creationId="{986B71C5-53DF-4221-DD61-87F490135A1B}"/>
          </ac:spMkLst>
        </pc:spChg>
        <pc:spChg chg="mod">
          <ac:chgData name="Zebunnisa Akram (2419545)" userId="S::2419545@student.uwtsd.ac.uk::cb16607d-8765-4493-8e2c-23c16811dc44" providerId="AD" clId="Web-{B94FC099-C35F-495E-D20F-6BEC82B9E009}" dt="2025-10-15T14:55:58.492" v="826" actId="1076"/>
          <ac:spMkLst>
            <pc:docMk/>
            <pc:sldMk cId="3688816580" sldId="261"/>
            <ac:spMk id="3" creationId="{78F25B9E-791F-D147-5363-1E96D0897238}"/>
          </ac:spMkLst>
        </pc:spChg>
        <pc:spChg chg="mod">
          <ac:chgData name="Zebunnisa Akram (2419545)" userId="S::2419545@student.uwtsd.ac.uk::cb16607d-8765-4493-8e2c-23c16811dc44" providerId="AD" clId="Web-{B94FC099-C35F-495E-D20F-6BEC82B9E009}" dt="2025-10-15T15:04:15.722" v="920" actId="20577"/>
          <ac:spMkLst>
            <pc:docMk/>
            <pc:sldMk cId="3688816580" sldId="261"/>
            <ac:spMk id="4" creationId="{B76518BE-8FE7-4412-5D20-CC0ACA680F8D}"/>
          </ac:spMkLst>
        </pc:spChg>
        <pc:spChg chg="add mod">
          <ac:chgData name="Zebunnisa Akram (2419545)" userId="S::2419545@student.uwtsd.ac.uk::cb16607d-8765-4493-8e2c-23c16811dc44" providerId="AD" clId="Web-{B94FC099-C35F-495E-D20F-6BEC82B9E009}" dt="2025-10-15T14:59:04.481" v="847" actId="20577"/>
          <ac:spMkLst>
            <pc:docMk/>
            <pc:sldMk cId="3688816580" sldId="261"/>
            <ac:spMk id="6" creationId="{A213C1F6-0766-C4FB-F635-2FF6D910F4F5}"/>
          </ac:spMkLst>
        </pc:spChg>
        <pc:spChg chg="add mod">
          <ac:chgData name="Zebunnisa Akram (2419545)" userId="S::2419545@student.uwtsd.ac.uk::cb16607d-8765-4493-8e2c-23c16811dc44" providerId="AD" clId="Web-{B94FC099-C35F-495E-D20F-6BEC82B9E009}" dt="2025-10-15T15:02:41.265" v="877" actId="1076"/>
          <ac:spMkLst>
            <pc:docMk/>
            <pc:sldMk cId="3688816580" sldId="261"/>
            <ac:spMk id="8" creationId="{7B45FA3F-54FB-797A-5E65-2577A6CCCA99}"/>
          </ac:spMkLst>
        </pc:spChg>
        <pc:picChg chg="add mod">
          <ac:chgData name="Zebunnisa Akram (2419545)" userId="S::2419545@student.uwtsd.ac.uk::cb16607d-8765-4493-8e2c-23c16811dc44" providerId="AD" clId="Web-{B94FC099-C35F-495E-D20F-6BEC82B9E009}" dt="2025-10-15T14:57:44.573" v="836" actId="1076"/>
          <ac:picMkLst>
            <pc:docMk/>
            <pc:sldMk cId="3688816580" sldId="261"/>
            <ac:picMk id="5" creationId="{9CE1ECE7-A117-B969-1094-54DFEDC8F051}"/>
          </ac:picMkLst>
        </pc:picChg>
        <pc:picChg chg="add mod">
          <ac:chgData name="Zebunnisa Akram (2419545)" userId="S::2419545@student.uwtsd.ac.uk::cb16607d-8765-4493-8e2c-23c16811dc44" providerId="AD" clId="Web-{B94FC099-C35F-495E-D20F-6BEC82B9E009}" dt="2025-10-15T15:02:37.406" v="876" actId="1076"/>
          <ac:picMkLst>
            <pc:docMk/>
            <pc:sldMk cId="3688816580" sldId="261"/>
            <ac:picMk id="7" creationId="{CBC9CFF0-266A-447C-FFEE-C173884227A7}"/>
          </ac:picMkLst>
        </pc:picChg>
      </pc:sldChg>
      <pc:sldChg chg="addSp modSp new">
        <pc:chgData name="Zebunnisa Akram (2419545)" userId="S::2419545@student.uwtsd.ac.uk::cb16607d-8765-4493-8e2c-23c16811dc44" providerId="AD" clId="Web-{B94FC099-C35F-495E-D20F-6BEC82B9E009}" dt="2025-10-15T15:38:59.967" v="2047" actId="20577"/>
        <pc:sldMkLst>
          <pc:docMk/>
          <pc:sldMk cId="906848427" sldId="262"/>
        </pc:sldMkLst>
        <pc:spChg chg="mod">
          <ac:chgData name="Zebunnisa Akram (2419545)" userId="S::2419545@student.uwtsd.ac.uk::cb16607d-8765-4493-8e2c-23c16811dc44" providerId="AD" clId="Web-{B94FC099-C35F-495E-D20F-6BEC82B9E009}" dt="2025-10-15T15:04:36.302" v="936" actId="1076"/>
          <ac:spMkLst>
            <pc:docMk/>
            <pc:sldMk cId="906848427" sldId="262"/>
            <ac:spMk id="2" creationId="{8DA42843-3C9B-8518-329F-2E2ED70D56CB}"/>
          </ac:spMkLst>
        </pc:spChg>
        <pc:spChg chg="mod">
          <ac:chgData name="Zebunnisa Akram (2419545)" userId="S::2419545@student.uwtsd.ac.uk::cb16607d-8765-4493-8e2c-23c16811dc44" providerId="AD" clId="Web-{B94FC099-C35F-495E-D20F-6BEC82B9E009}" dt="2025-10-15T15:38:59.967" v="2047" actId="20577"/>
          <ac:spMkLst>
            <pc:docMk/>
            <pc:sldMk cId="906848427" sldId="262"/>
            <ac:spMk id="3" creationId="{6C308C74-2181-95CD-4168-4B07F982CBF0}"/>
          </ac:spMkLst>
        </pc:spChg>
        <pc:spChg chg="mod">
          <ac:chgData name="Zebunnisa Akram (2419545)" userId="S::2419545@student.uwtsd.ac.uk::cb16607d-8765-4493-8e2c-23c16811dc44" providerId="AD" clId="Web-{B94FC099-C35F-495E-D20F-6BEC82B9E009}" dt="2025-10-15T15:27:57.558" v="1786" actId="1076"/>
          <ac:spMkLst>
            <pc:docMk/>
            <pc:sldMk cId="906848427" sldId="262"/>
            <ac:spMk id="4" creationId="{725073B0-E4FE-6C66-E758-42F98F2ACBD8}"/>
          </ac:spMkLst>
        </pc:spChg>
        <pc:spChg chg="add mod">
          <ac:chgData name="Zebunnisa Akram (2419545)" userId="S::2419545@student.uwtsd.ac.uk::cb16607d-8765-4493-8e2c-23c16811dc44" providerId="AD" clId="Web-{B94FC099-C35F-495E-D20F-6BEC82B9E009}" dt="2025-10-15T15:30:47.453" v="1833" actId="20577"/>
          <ac:spMkLst>
            <pc:docMk/>
            <pc:sldMk cId="906848427" sldId="262"/>
            <ac:spMk id="6" creationId="{F47284D3-CF18-2E40-8C29-47A84B55E018}"/>
          </ac:spMkLst>
        </pc:spChg>
        <pc:picChg chg="add mod">
          <ac:chgData name="Zebunnisa Akram (2419545)" userId="S::2419545@student.uwtsd.ac.uk::cb16607d-8765-4493-8e2c-23c16811dc44" providerId="AD" clId="Web-{B94FC099-C35F-495E-D20F-6BEC82B9E009}" dt="2025-10-15T15:29:23.998" v="1792" actId="1076"/>
          <ac:picMkLst>
            <pc:docMk/>
            <pc:sldMk cId="906848427" sldId="262"/>
            <ac:picMk id="5" creationId="{73AB203E-C161-1B0C-F291-37C4BFF2E1D6}"/>
          </ac:picMkLst>
        </pc:picChg>
      </pc:sldChg>
      <pc:sldChg chg="modSp new">
        <pc:chgData name="Zebunnisa Akram (2419545)" userId="S::2419545@student.uwtsd.ac.uk::cb16607d-8765-4493-8e2c-23c16811dc44" providerId="AD" clId="Web-{B94FC099-C35F-495E-D20F-6BEC82B9E009}" dt="2025-10-15T16:08:25.840" v="2732" actId="20577"/>
        <pc:sldMkLst>
          <pc:docMk/>
          <pc:sldMk cId="276764028" sldId="263"/>
        </pc:sldMkLst>
        <pc:spChg chg="mod">
          <ac:chgData name="Zebunnisa Akram (2419545)" userId="S::2419545@student.uwtsd.ac.uk::cb16607d-8765-4493-8e2c-23c16811dc44" providerId="AD" clId="Web-{B94FC099-C35F-495E-D20F-6BEC82B9E009}" dt="2025-10-15T16:05:49.477" v="2589" actId="20577"/>
          <ac:spMkLst>
            <pc:docMk/>
            <pc:sldMk cId="276764028" sldId="263"/>
            <ac:spMk id="2" creationId="{759F8435-018E-CB7C-ACD6-5F2EBD2B8E34}"/>
          </ac:spMkLst>
        </pc:spChg>
        <pc:spChg chg="mod">
          <ac:chgData name="Zebunnisa Akram (2419545)" userId="S::2419545@student.uwtsd.ac.uk::cb16607d-8765-4493-8e2c-23c16811dc44" providerId="AD" clId="Web-{B94FC099-C35F-495E-D20F-6BEC82B9E009}" dt="2025-10-15T16:08:12.355" v="2730" actId="20577"/>
          <ac:spMkLst>
            <pc:docMk/>
            <pc:sldMk cId="276764028" sldId="263"/>
            <ac:spMk id="3" creationId="{45B0FE1C-F64C-BDC6-BAB6-F68E2CA7C682}"/>
          </ac:spMkLst>
        </pc:spChg>
        <pc:spChg chg="mod">
          <ac:chgData name="Zebunnisa Akram (2419545)" userId="S::2419545@student.uwtsd.ac.uk::cb16607d-8765-4493-8e2c-23c16811dc44" providerId="AD" clId="Web-{B94FC099-C35F-495E-D20F-6BEC82B9E009}" dt="2025-10-15T16:08:25.840" v="2732" actId="20577"/>
          <ac:spMkLst>
            <pc:docMk/>
            <pc:sldMk cId="276764028" sldId="263"/>
            <ac:spMk id="4" creationId="{D4BE8B66-BF7A-2003-AE68-5B42A4A122F5}"/>
          </ac:spMkLst>
        </pc:spChg>
      </pc:sldChg>
      <pc:sldChg chg="new del">
        <pc:chgData name="Zebunnisa Akram (2419545)" userId="S::2419545@student.uwtsd.ac.uk::cb16607d-8765-4493-8e2c-23c16811dc44" providerId="AD" clId="Web-{B94FC099-C35F-495E-D20F-6BEC82B9E009}" dt="2025-10-19T14:58:53.967" v="2734"/>
        <pc:sldMkLst>
          <pc:docMk/>
          <pc:sldMk cId="1554364467" sldId="264"/>
        </pc:sldMkLst>
      </pc:sldChg>
    </pc:docChg>
  </pc:docChgLst>
  <pc:docChgLst>
    <pc:chgData name="Zebunnisa Akram (2419545)" userId="S::2419545@student.uwtsd.ac.uk::cb16607d-8765-4493-8e2c-23c16811dc44" providerId="AD" clId="Web-{FA7F2032-EF57-2C50-E656-8DB6EB91619E}"/>
    <pc:docChg chg="addSld delSld modSld">
      <pc:chgData name="Zebunnisa Akram (2419545)" userId="S::2419545@student.uwtsd.ac.uk::cb16607d-8765-4493-8e2c-23c16811dc44" providerId="AD" clId="Web-{FA7F2032-EF57-2C50-E656-8DB6EB91619E}" dt="2025-10-15T14:19:20.107" v="36"/>
      <pc:docMkLst>
        <pc:docMk/>
      </pc:docMkLst>
    </pc:docChg>
  </pc:docChgLst>
  <pc:docChgLst>
    <pc:chgData name="Zebunnisa Akram (2419545)" userId="S::2419545@student.uwtsd.ac.uk::cb16607d-8765-4493-8e2c-23c16811dc44" providerId="AD" clId="Web-{0B59B4BE-8EC8-8793-A68C-DC76D851A501}"/>
    <pc:docChg chg="modSld">
      <pc:chgData name="Zebunnisa Akram (2419545)" userId="S::2419545@student.uwtsd.ac.uk::cb16607d-8765-4493-8e2c-23c16811dc44" providerId="AD" clId="Web-{0B59B4BE-8EC8-8793-A68C-DC76D851A501}" dt="2025-10-19T15:16:46.995" v="1" actId="20577"/>
      <pc:docMkLst>
        <pc:docMk/>
      </pc:docMkLst>
      <pc:sldChg chg="modSp">
        <pc:chgData name="Zebunnisa Akram (2419545)" userId="S::2419545@student.uwtsd.ac.uk::cb16607d-8765-4493-8e2c-23c16811dc44" providerId="AD" clId="Web-{0B59B4BE-8EC8-8793-A68C-DC76D851A501}" dt="2025-10-19T15:16:46.995" v="1" actId="20577"/>
        <pc:sldMkLst>
          <pc:docMk/>
          <pc:sldMk cId="906848427" sldId="262"/>
        </pc:sldMkLst>
        <pc:spChg chg="mod">
          <ac:chgData name="Zebunnisa Akram (2419545)" userId="S::2419545@student.uwtsd.ac.uk::cb16607d-8765-4493-8e2c-23c16811dc44" providerId="AD" clId="Web-{0B59B4BE-8EC8-8793-A68C-DC76D851A501}" dt="2025-10-19T15:16:46.995" v="1" actId="20577"/>
          <ac:spMkLst>
            <pc:docMk/>
            <pc:sldMk cId="906848427" sldId="262"/>
            <ac:spMk id="3" creationId="{6C308C74-2181-95CD-4168-4B07F982CBF0}"/>
          </ac:spMkLst>
        </pc:spChg>
      </pc:sldChg>
    </pc:docChg>
  </pc:docChgLst>
  <pc:docChgLst>
    <pc:chgData name="Zebunnisa Akram (2419545)" userId="S::2419545@student.uwtsd.ac.uk::cb16607d-8765-4493-8e2c-23c16811dc44" providerId="AD" clId="Web-{5BB9C600-E020-FD25-2416-7E567E8E44F5}"/>
    <pc:docChg chg="modSld addMainMaster delMainMaster">
      <pc:chgData name="Zebunnisa Akram (2419545)" userId="S::2419545@student.uwtsd.ac.uk::cb16607d-8765-4493-8e2c-23c16811dc44" providerId="AD" clId="Web-{5BB9C600-E020-FD25-2416-7E567E8E44F5}" dt="2025-10-05T19:46:38.515" v="20" actId="20577"/>
      <pc:docMkLst>
        <pc:docMk/>
      </pc:docMkLst>
      <pc:sldChg chg="addSp delSp modSp mod setBg modClrScheme setClrOvrMap chgLayout">
        <pc:chgData name="Zebunnisa Akram (2419545)" userId="S::2419545@student.uwtsd.ac.uk::cb16607d-8765-4493-8e2c-23c16811dc44" providerId="AD" clId="Web-{5BB9C600-E020-FD25-2416-7E567E8E44F5}" dt="2025-10-05T19:46:38.515" v="20" actId="20577"/>
        <pc:sldMkLst>
          <pc:docMk/>
          <pc:sldMk cId="109857222" sldId="256"/>
        </pc:sldMkLst>
        <pc:spChg chg="mod">
          <ac:chgData name="Zebunnisa Akram (2419545)" userId="S::2419545@student.uwtsd.ac.uk::cb16607d-8765-4493-8e2c-23c16811dc44" providerId="AD" clId="Web-{5BB9C600-E020-FD25-2416-7E567E8E44F5}" dt="2025-10-05T19:46:38.515" v="20" actId="20577"/>
          <ac:spMkLst>
            <pc:docMk/>
            <pc:sldMk cId="109857222" sldId="256"/>
            <ac:spMk id="2" creationId="{00000000-0000-0000-0000-000000000000}"/>
          </ac:spMkLst>
        </pc:spChg>
      </pc:sldChg>
      <pc:sldMasterChg chg="add addSldLayout">
        <pc:chgData name="Zebunnisa Akram (2419545)" userId="S::2419545@student.uwtsd.ac.uk::cb16607d-8765-4493-8e2c-23c16811dc44" providerId="AD" clId="Web-{5BB9C600-E020-FD25-2416-7E567E8E44F5}" dt="2025-10-05T19:44:46.687" v="10"/>
        <pc:sldMasterMkLst>
          <pc:docMk/>
          <pc:sldMasterMk cId="435722084" sldId="2147483721"/>
        </pc:sldMasterMkLst>
        <pc:sldLayoutChg chg="add">
          <pc:chgData name="Zebunnisa Akram (2419545)" userId="S::2419545@student.uwtsd.ac.uk::cb16607d-8765-4493-8e2c-23c16811dc44" providerId="AD" clId="Web-{5BB9C600-E020-FD25-2416-7E567E8E44F5}" dt="2025-10-05T19:44:46.687" v="10"/>
          <pc:sldLayoutMkLst>
            <pc:docMk/>
            <pc:sldMasterMk cId="435722084" sldId="2147483721"/>
            <pc:sldLayoutMk cId="4134714166" sldId="2147483710"/>
          </pc:sldLayoutMkLst>
        </pc:sldLayoutChg>
        <pc:sldLayoutChg chg="add">
          <pc:chgData name="Zebunnisa Akram (2419545)" userId="S::2419545@student.uwtsd.ac.uk::cb16607d-8765-4493-8e2c-23c16811dc44" providerId="AD" clId="Web-{5BB9C600-E020-FD25-2416-7E567E8E44F5}" dt="2025-10-05T19:44:46.687" v="10"/>
          <pc:sldLayoutMkLst>
            <pc:docMk/>
            <pc:sldMasterMk cId="435722084" sldId="2147483721"/>
            <pc:sldLayoutMk cId="4177823361" sldId="2147483711"/>
          </pc:sldLayoutMkLst>
        </pc:sldLayoutChg>
        <pc:sldLayoutChg chg="add">
          <pc:chgData name="Zebunnisa Akram (2419545)" userId="S::2419545@student.uwtsd.ac.uk::cb16607d-8765-4493-8e2c-23c16811dc44" providerId="AD" clId="Web-{5BB9C600-E020-FD25-2416-7E567E8E44F5}" dt="2025-10-05T19:44:46.687" v="10"/>
          <pc:sldLayoutMkLst>
            <pc:docMk/>
            <pc:sldMasterMk cId="435722084" sldId="2147483721"/>
            <pc:sldLayoutMk cId="137685398" sldId="2147483712"/>
          </pc:sldLayoutMkLst>
        </pc:sldLayoutChg>
        <pc:sldLayoutChg chg="add">
          <pc:chgData name="Zebunnisa Akram (2419545)" userId="S::2419545@student.uwtsd.ac.uk::cb16607d-8765-4493-8e2c-23c16811dc44" providerId="AD" clId="Web-{5BB9C600-E020-FD25-2416-7E567E8E44F5}" dt="2025-10-05T19:44:46.687" v="10"/>
          <pc:sldLayoutMkLst>
            <pc:docMk/>
            <pc:sldMasterMk cId="435722084" sldId="2147483721"/>
            <pc:sldLayoutMk cId="2939119735" sldId="2147483713"/>
          </pc:sldLayoutMkLst>
        </pc:sldLayoutChg>
        <pc:sldLayoutChg chg="add">
          <pc:chgData name="Zebunnisa Akram (2419545)" userId="S::2419545@student.uwtsd.ac.uk::cb16607d-8765-4493-8e2c-23c16811dc44" providerId="AD" clId="Web-{5BB9C600-E020-FD25-2416-7E567E8E44F5}" dt="2025-10-05T19:44:46.687" v="10"/>
          <pc:sldLayoutMkLst>
            <pc:docMk/>
            <pc:sldMasterMk cId="435722084" sldId="2147483721"/>
            <pc:sldLayoutMk cId="3699191504" sldId="2147483714"/>
          </pc:sldLayoutMkLst>
        </pc:sldLayoutChg>
        <pc:sldLayoutChg chg="add">
          <pc:chgData name="Zebunnisa Akram (2419545)" userId="S::2419545@student.uwtsd.ac.uk::cb16607d-8765-4493-8e2c-23c16811dc44" providerId="AD" clId="Web-{5BB9C600-E020-FD25-2416-7E567E8E44F5}" dt="2025-10-05T19:44:46.687" v="10"/>
          <pc:sldLayoutMkLst>
            <pc:docMk/>
            <pc:sldMasterMk cId="435722084" sldId="2147483721"/>
            <pc:sldLayoutMk cId="3322528484" sldId="2147483715"/>
          </pc:sldLayoutMkLst>
        </pc:sldLayoutChg>
        <pc:sldLayoutChg chg="add">
          <pc:chgData name="Zebunnisa Akram (2419545)" userId="S::2419545@student.uwtsd.ac.uk::cb16607d-8765-4493-8e2c-23c16811dc44" providerId="AD" clId="Web-{5BB9C600-E020-FD25-2416-7E567E8E44F5}" dt="2025-10-05T19:44:46.687" v="10"/>
          <pc:sldLayoutMkLst>
            <pc:docMk/>
            <pc:sldMasterMk cId="435722084" sldId="2147483721"/>
            <pc:sldLayoutMk cId="2209219449" sldId="2147483716"/>
          </pc:sldLayoutMkLst>
        </pc:sldLayoutChg>
        <pc:sldLayoutChg chg="add">
          <pc:chgData name="Zebunnisa Akram (2419545)" userId="S::2419545@student.uwtsd.ac.uk::cb16607d-8765-4493-8e2c-23c16811dc44" providerId="AD" clId="Web-{5BB9C600-E020-FD25-2416-7E567E8E44F5}" dt="2025-10-05T19:44:46.687" v="10"/>
          <pc:sldLayoutMkLst>
            <pc:docMk/>
            <pc:sldMasterMk cId="435722084" sldId="2147483721"/>
            <pc:sldLayoutMk cId="994096766" sldId="2147483717"/>
          </pc:sldLayoutMkLst>
        </pc:sldLayoutChg>
        <pc:sldLayoutChg chg="add">
          <pc:chgData name="Zebunnisa Akram (2419545)" userId="S::2419545@student.uwtsd.ac.uk::cb16607d-8765-4493-8e2c-23c16811dc44" providerId="AD" clId="Web-{5BB9C600-E020-FD25-2416-7E567E8E44F5}" dt="2025-10-05T19:44:46.687" v="10"/>
          <pc:sldLayoutMkLst>
            <pc:docMk/>
            <pc:sldMasterMk cId="435722084" sldId="2147483721"/>
            <pc:sldLayoutMk cId="2793599004" sldId="2147483718"/>
          </pc:sldLayoutMkLst>
        </pc:sldLayoutChg>
        <pc:sldLayoutChg chg="add">
          <pc:chgData name="Zebunnisa Akram (2419545)" userId="S::2419545@student.uwtsd.ac.uk::cb16607d-8765-4493-8e2c-23c16811dc44" providerId="AD" clId="Web-{5BB9C600-E020-FD25-2416-7E567E8E44F5}" dt="2025-10-05T19:44:46.687" v="10"/>
          <pc:sldLayoutMkLst>
            <pc:docMk/>
            <pc:sldMasterMk cId="435722084" sldId="2147483721"/>
            <pc:sldLayoutMk cId="3023871268" sldId="2147483719"/>
          </pc:sldLayoutMkLst>
        </pc:sldLayoutChg>
        <pc:sldLayoutChg chg="add">
          <pc:chgData name="Zebunnisa Akram (2419545)" userId="S::2419545@student.uwtsd.ac.uk::cb16607d-8765-4493-8e2c-23c16811dc44" providerId="AD" clId="Web-{5BB9C600-E020-FD25-2416-7E567E8E44F5}" dt="2025-10-05T19:44:46.687" v="10"/>
          <pc:sldLayoutMkLst>
            <pc:docMk/>
            <pc:sldMasterMk cId="435722084" sldId="2147483721"/>
            <pc:sldLayoutMk cId="3144539827" sldId="2147483720"/>
          </pc:sldLayoutMkLst>
        </pc:sldLayoutChg>
      </pc:sldMasterChg>
    </pc:docChg>
  </pc:docChgLst>
  <pc:docChgLst>
    <pc:chgData name="Zebunnisa Akram (2419545)" userId="cb16607d-8765-4493-8e2c-23c16811dc44" providerId="ADAL" clId="{DBEA5386-3F3A-4F70-A655-2D60C0F7F2B2}"/>
    <pc:docChg chg="undo redo custSel addSld delSld modSld">
      <pc:chgData name="Zebunnisa Akram (2419545)" userId="cb16607d-8765-4493-8e2c-23c16811dc44" providerId="ADAL" clId="{DBEA5386-3F3A-4F70-A655-2D60C0F7F2B2}" dt="2025-10-19T16:02:31.504" v="1718" actId="14100"/>
      <pc:docMkLst>
        <pc:docMk/>
      </pc:docMkLst>
      <pc:sldChg chg="delSp modSp">
        <pc:chgData name="Zebunnisa Akram (2419545)" userId="cb16607d-8765-4493-8e2c-23c16811dc44" providerId="ADAL" clId="{DBEA5386-3F3A-4F70-A655-2D60C0F7F2B2}" dt="2025-10-05T20:01:03.860" v="6" actId="478"/>
        <pc:sldMkLst>
          <pc:docMk/>
          <pc:sldMk cId="109857222" sldId="256"/>
        </pc:sldMkLst>
      </pc:sldChg>
      <pc:sldChg chg="modSp mod">
        <pc:chgData name="Zebunnisa Akram (2419545)" userId="cb16607d-8765-4493-8e2c-23c16811dc44" providerId="ADAL" clId="{DBEA5386-3F3A-4F70-A655-2D60C0F7F2B2}" dt="2025-10-19T15:57:09.752" v="1637" actId="22"/>
        <pc:sldMkLst>
          <pc:docMk/>
          <pc:sldMk cId="3917312010" sldId="258"/>
        </pc:sldMkLst>
        <pc:spChg chg="mod">
          <ac:chgData name="Zebunnisa Akram (2419545)" userId="cb16607d-8765-4493-8e2c-23c16811dc44" providerId="ADAL" clId="{DBEA5386-3F3A-4F70-A655-2D60C0F7F2B2}" dt="2025-10-19T15:57:09.752" v="1637" actId="22"/>
          <ac:spMkLst>
            <pc:docMk/>
            <pc:sldMk cId="3917312010" sldId="258"/>
            <ac:spMk id="4" creationId="{2DC4060D-ED02-FDAA-1521-21DB62B1EC3D}"/>
          </ac:spMkLst>
        </pc:spChg>
      </pc:sldChg>
      <pc:sldChg chg="modSp mod">
        <pc:chgData name="Zebunnisa Akram (2419545)" userId="cb16607d-8765-4493-8e2c-23c16811dc44" providerId="ADAL" clId="{DBEA5386-3F3A-4F70-A655-2D60C0F7F2B2}" dt="2025-10-19T15:04:52.585" v="81" actId="113"/>
        <pc:sldMkLst>
          <pc:docMk/>
          <pc:sldMk cId="1102676541" sldId="260"/>
        </pc:sldMkLst>
        <pc:spChg chg="mod">
          <ac:chgData name="Zebunnisa Akram (2419545)" userId="cb16607d-8765-4493-8e2c-23c16811dc44" providerId="ADAL" clId="{DBEA5386-3F3A-4F70-A655-2D60C0F7F2B2}" dt="2025-10-19T15:00:37.573" v="15" actId="20577"/>
          <ac:spMkLst>
            <pc:docMk/>
            <pc:sldMk cId="1102676541" sldId="260"/>
            <ac:spMk id="4" creationId="{4ADFC7C2-CFB2-BA20-7714-D9BC3FFA4BA8}"/>
          </ac:spMkLst>
        </pc:spChg>
        <pc:spChg chg="mod">
          <ac:chgData name="Zebunnisa Akram (2419545)" userId="cb16607d-8765-4493-8e2c-23c16811dc44" providerId="ADAL" clId="{DBEA5386-3F3A-4F70-A655-2D60C0F7F2B2}" dt="2025-10-19T15:04:48.087" v="80" actId="113"/>
          <ac:spMkLst>
            <pc:docMk/>
            <pc:sldMk cId="1102676541" sldId="260"/>
            <ac:spMk id="8" creationId="{39AD879C-1D29-CA74-11CB-904AFCE79BC7}"/>
          </ac:spMkLst>
        </pc:spChg>
        <pc:spChg chg="mod">
          <ac:chgData name="Zebunnisa Akram (2419545)" userId="cb16607d-8765-4493-8e2c-23c16811dc44" providerId="ADAL" clId="{DBEA5386-3F3A-4F70-A655-2D60C0F7F2B2}" dt="2025-10-19T15:04:52.585" v="81" actId="113"/>
          <ac:spMkLst>
            <pc:docMk/>
            <pc:sldMk cId="1102676541" sldId="260"/>
            <ac:spMk id="9" creationId="{3A47D8C9-67F2-FFBC-BF71-E41279722E15}"/>
          </ac:spMkLst>
        </pc:spChg>
      </pc:sldChg>
      <pc:sldChg chg="modSp mod">
        <pc:chgData name="Zebunnisa Akram (2419545)" userId="cb16607d-8765-4493-8e2c-23c16811dc44" providerId="ADAL" clId="{DBEA5386-3F3A-4F70-A655-2D60C0F7F2B2}" dt="2025-10-19T15:09:29.406" v="149" actId="20577"/>
        <pc:sldMkLst>
          <pc:docMk/>
          <pc:sldMk cId="3688816580" sldId="261"/>
        </pc:sldMkLst>
        <pc:spChg chg="mod">
          <ac:chgData name="Zebunnisa Akram (2419545)" userId="cb16607d-8765-4493-8e2c-23c16811dc44" providerId="ADAL" clId="{DBEA5386-3F3A-4F70-A655-2D60C0F7F2B2}" dt="2025-10-19T15:09:29.406" v="149" actId="20577"/>
          <ac:spMkLst>
            <pc:docMk/>
            <pc:sldMk cId="3688816580" sldId="261"/>
            <ac:spMk id="3" creationId="{78F25B9E-791F-D147-5363-1E96D0897238}"/>
          </ac:spMkLst>
        </pc:spChg>
        <pc:spChg chg="mod">
          <ac:chgData name="Zebunnisa Akram (2419545)" userId="cb16607d-8765-4493-8e2c-23c16811dc44" providerId="ADAL" clId="{DBEA5386-3F3A-4F70-A655-2D60C0F7F2B2}" dt="2025-10-19T15:09:00.200" v="147" actId="20577"/>
          <ac:spMkLst>
            <pc:docMk/>
            <pc:sldMk cId="3688816580" sldId="261"/>
            <ac:spMk id="4" creationId="{B76518BE-8FE7-4412-5D20-CC0ACA680F8D}"/>
          </ac:spMkLst>
        </pc:spChg>
        <pc:spChg chg="mod">
          <ac:chgData name="Zebunnisa Akram (2419545)" userId="cb16607d-8765-4493-8e2c-23c16811dc44" providerId="ADAL" clId="{DBEA5386-3F3A-4F70-A655-2D60C0F7F2B2}" dt="2025-10-19T15:04:42.153" v="79" actId="113"/>
          <ac:spMkLst>
            <pc:docMk/>
            <pc:sldMk cId="3688816580" sldId="261"/>
            <ac:spMk id="6" creationId="{A213C1F6-0766-C4FB-F635-2FF6D910F4F5}"/>
          </ac:spMkLst>
        </pc:spChg>
        <pc:spChg chg="mod">
          <ac:chgData name="Zebunnisa Akram (2419545)" userId="cb16607d-8765-4493-8e2c-23c16811dc44" providerId="ADAL" clId="{DBEA5386-3F3A-4F70-A655-2D60C0F7F2B2}" dt="2025-10-19T15:04:37.406" v="78" actId="113"/>
          <ac:spMkLst>
            <pc:docMk/>
            <pc:sldMk cId="3688816580" sldId="261"/>
            <ac:spMk id="8" creationId="{7B45FA3F-54FB-797A-5E65-2577A6CCCA99}"/>
          </ac:spMkLst>
        </pc:spChg>
      </pc:sldChg>
      <pc:sldChg chg="modSp mod">
        <pc:chgData name="Zebunnisa Akram (2419545)" userId="cb16607d-8765-4493-8e2c-23c16811dc44" providerId="ADAL" clId="{DBEA5386-3F3A-4F70-A655-2D60C0F7F2B2}" dt="2025-10-19T15:19:50.097" v="378" actId="20577"/>
        <pc:sldMkLst>
          <pc:docMk/>
          <pc:sldMk cId="906848427" sldId="262"/>
        </pc:sldMkLst>
        <pc:spChg chg="mod">
          <ac:chgData name="Zebunnisa Akram (2419545)" userId="cb16607d-8765-4493-8e2c-23c16811dc44" providerId="ADAL" clId="{DBEA5386-3F3A-4F70-A655-2D60C0F7F2B2}" dt="2025-10-19T15:17:42.626" v="288" actId="20577"/>
          <ac:spMkLst>
            <pc:docMk/>
            <pc:sldMk cId="906848427" sldId="262"/>
            <ac:spMk id="3" creationId="{6C308C74-2181-95CD-4168-4B07F982CBF0}"/>
          </ac:spMkLst>
        </pc:spChg>
        <pc:spChg chg="mod">
          <ac:chgData name="Zebunnisa Akram (2419545)" userId="cb16607d-8765-4493-8e2c-23c16811dc44" providerId="ADAL" clId="{DBEA5386-3F3A-4F70-A655-2D60C0F7F2B2}" dt="2025-10-19T15:19:50.097" v="378" actId="20577"/>
          <ac:spMkLst>
            <pc:docMk/>
            <pc:sldMk cId="906848427" sldId="262"/>
            <ac:spMk id="4" creationId="{725073B0-E4FE-6C66-E758-42F98F2ACBD8}"/>
          </ac:spMkLst>
        </pc:spChg>
        <pc:spChg chg="mod">
          <ac:chgData name="Zebunnisa Akram (2419545)" userId="cb16607d-8765-4493-8e2c-23c16811dc44" providerId="ADAL" clId="{DBEA5386-3F3A-4F70-A655-2D60C0F7F2B2}" dt="2025-10-19T15:05:03.852" v="82" actId="113"/>
          <ac:spMkLst>
            <pc:docMk/>
            <pc:sldMk cId="906848427" sldId="262"/>
            <ac:spMk id="6" creationId="{F47284D3-CF18-2E40-8C29-47A84B55E018}"/>
          </ac:spMkLst>
        </pc:spChg>
      </pc:sldChg>
      <pc:sldChg chg="modSp mod">
        <pc:chgData name="Zebunnisa Akram (2419545)" userId="cb16607d-8765-4493-8e2c-23c16811dc44" providerId="ADAL" clId="{DBEA5386-3F3A-4F70-A655-2D60C0F7F2B2}" dt="2025-10-19T15:24:10.830" v="491" actId="20577"/>
        <pc:sldMkLst>
          <pc:docMk/>
          <pc:sldMk cId="276764028" sldId="263"/>
        </pc:sldMkLst>
        <pc:spChg chg="mod">
          <ac:chgData name="Zebunnisa Akram (2419545)" userId="cb16607d-8765-4493-8e2c-23c16811dc44" providerId="ADAL" clId="{DBEA5386-3F3A-4F70-A655-2D60C0F7F2B2}" dt="2025-10-19T15:20:41.384" v="386" actId="1076"/>
          <ac:spMkLst>
            <pc:docMk/>
            <pc:sldMk cId="276764028" sldId="263"/>
            <ac:spMk id="2" creationId="{759F8435-018E-CB7C-ACD6-5F2EBD2B8E34}"/>
          </ac:spMkLst>
        </pc:spChg>
        <pc:spChg chg="mod">
          <ac:chgData name="Zebunnisa Akram (2419545)" userId="cb16607d-8765-4493-8e2c-23c16811dc44" providerId="ADAL" clId="{DBEA5386-3F3A-4F70-A655-2D60C0F7F2B2}" dt="2025-10-19T15:23:34.687" v="480" actId="20577"/>
          <ac:spMkLst>
            <pc:docMk/>
            <pc:sldMk cId="276764028" sldId="263"/>
            <ac:spMk id="3" creationId="{45B0FE1C-F64C-BDC6-BAB6-F68E2CA7C682}"/>
          </ac:spMkLst>
        </pc:spChg>
        <pc:spChg chg="mod">
          <ac:chgData name="Zebunnisa Akram (2419545)" userId="cb16607d-8765-4493-8e2c-23c16811dc44" providerId="ADAL" clId="{DBEA5386-3F3A-4F70-A655-2D60C0F7F2B2}" dt="2025-10-19T15:24:10.830" v="491" actId="20577"/>
          <ac:spMkLst>
            <pc:docMk/>
            <pc:sldMk cId="276764028" sldId="263"/>
            <ac:spMk id="4" creationId="{D4BE8B66-BF7A-2003-AE68-5B42A4A122F5}"/>
          </ac:spMkLst>
        </pc:spChg>
      </pc:sldChg>
      <pc:sldChg chg="new del">
        <pc:chgData name="Zebunnisa Akram (2419545)" userId="cb16607d-8765-4493-8e2c-23c16811dc44" providerId="ADAL" clId="{DBEA5386-3F3A-4F70-A655-2D60C0F7F2B2}" dt="2025-10-19T15:13:36.340" v="181" actId="21"/>
        <pc:sldMkLst>
          <pc:docMk/>
          <pc:sldMk cId="3147800076" sldId="264"/>
        </pc:sldMkLst>
      </pc:sldChg>
      <pc:sldChg chg="addSp delSp modSp new del mod">
        <pc:chgData name="Zebunnisa Akram (2419545)" userId="cb16607d-8765-4493-8e2c-23c16811dc44" providerId="ADAL" clId="{DBEA5386-3F3A-4F70-A655-2D60C0F7F2B2}" dt="2025-10-19T15:28:14.245" v="496" actId="2696"/>
        <pc:sldMkLst>
          <pc:docMk/>
          <pc:sldMk cId="3155912550" sldId="264"/>
        </pc:sldMkLst>
        <pc:spChg chg="mod">
          <ac:chgData name="Zebunnisa Akram (2419545)" userId="cb16607d-8765-4493-8e2c-23c16811dc44" providerId="ADAL" clId="{DBEA5386-3F3A-4F70-A655-2D60C0F7F2B2}" dt="2025-10-19T15:14:55.072" v="210" actId="20577"/>
          <ac:spMkLst>
            <pc:docMk/>
            <pc:sldMk cId="3155912550" sldId="264"/>
            <ac:spMk id="2" creationId="{FCE48587-B8F2-F9BD-F6B6-0A9CB5B0E635}"/>
          </ac:spMkLst>
        </pc:spChg>
        <pc:spChg chg="del">
          <ac:chgData name="Zebunnisa Akram (2419545)" userId="cb16607d-8765-4493-8e2c-23c16811dc44" providerId="ADAL" clId="{DBEA5386-3F3A-4F70-A655-2D60C0F7F2B2}" dt="2025-10-19T15:27:39.709" v="492" actId="21"/>
          <ac:spMkLst>
            <pc:docMk/>
            <pc:sldMk cId="3155912550" sldId="264"/>
            <ac:spMk id="3" creationId="{10709C4C-6065-2E56-6918-73DF99AD0442}"/>
          </ac:spMkLst>
        </pc:spChg>
        <pc:spChg chg="del">
          <ac:chgData name="Zebunnisa Akram (2419545)" userId="cb16607d-8765-4493-8e2c-23c16811dc44" providerId="ADAL" clId="{DBEA5386-3F3A-4F70-A655-2D60C0F7F2B2}" dt="2025-10-19T15:27:41.840" v="493" actId="21"/>
          <ac:spMkLst>
            <pc:docMk/>
            <pc:sldMk cId="3155912550" sldId="264"/>
            <ac:spMk id="4" creationId="{7A411CCA-6A9C-AEE2-707E-45E9B1878BF2}"/>
          </ac:spMkLst>
        </pc:spChg>
        <pc:spChg chg="add">
          <ac:chgData name="Zebunnisa Akram (2419545)" userId="cb16607d-8765-4493-8e2c-23c16811dc44" providerId="ADAL" clId="{DBEA5386-3F3A-4F70-A655-2D60C0F7F2B2}" dt="2025-10-19T15:28:04.392" v="495" actId="22"/>
          <ac:spMkLst>
            <pc:docMk/>
            <pc:sldMk cId="3155912550" sldId="264"/>
            <ac:spMk id="7" creationId="{9E8B7912-F035-E11F-6B85-ED4753622276}"/>
          </ac:spMkLst>
        </pc:spChg>
        <pc:graphicFrameChg chg="add">
          <ac:chgData name="Zebunnisa Akram (2419545)" userId="cb16607d-8765-4493-8e2c-23c16811dc44" providerId="ADAL" clId="{DBEA5386-3F3A-4F70-A655-2D60C0F7F2B2}" dt="2025-10-19T15:27:55.060" v="494" actId="3680"/>
          <ac:graphicFrameMkLst>
            <pc:docMk/>
            <pc:sldMk cId="3155912550" sldId="264"/>
            <ac:graphicFrameMk id="5" creationId="{859505B0-76FC-B07E-3AA6-D6A1799E7DBE}"/>
          </ac:graphicFrameMkLst>
        </pc:graphicFrameChg>
      </pc:sldChg>
      <pc:sldChg chg="addSp delSp modSp new del mod">
        <pc:chgData name="Zebunnisa Akram (2419545)" userId="cb16607d-8765-4493-8e2c-23c16811dc44" providerId="ADAL" clId="{DBEA5386-3F3A-4F70-A655-2D60C0F7F2B2}" dt="2025-10-19T15:30:30.670" v="523" actId="2696"/>
        <pc:sldMkLst>
          <pc:docMk/>
          <pc:sldMk cId="531766191" sldId="265"/>
        </pc:sldMkLst>
        <pc:spChg chg="mod">
          <ac:chgData name="Zebunnisa Akram (2419545)" userId="cb16607d-8765-4493-8e2c-23c16811dc44" providerId="ADAL" clId="{DBEA5386-3F3A-4F70-A655-2D60C0F7F2B2}" dt="2025-10-19T15:14:30.870" v="203" actId="20577"/>
          <ac:spMkLst>
            <pc:docMk/>
            <pc:sldMk cId="531766191" sldId="265"/>
            <ac:spMk id="2" creationId="{3AD56ED9-0D09-7526-415A-F8FD9D9560E5}"/>
          </ac:spMkLst>
        </pc:spChg>
        <pc:spChg chg="del">
          <ac:chgData name="Zebunnisa Akram (2419545)" userId="cb16607d-8765-4493-8e2c-23c16811dc44" providerId="ADAL" clId="{DBEA5386-3F3A-4F70-A655-2D60C0F7F2B2}" dt="2025-10-19T15:28:37.618" v="503" actId="478"/>
          <ac:spMkLst>
            <pc:docMk/>
            <pc:sldMk cId="531766191" sldId="265"/>
            <ac:spMk id="3" creationId="{FFC14528-169F-1939-B6FF-2C02FC667BFF}"/>
          </ac:spMkLst>
        </pc:spChg>
        <pc:spChg chg="del">
          <ac:chgData name="Zebunnisa Akram (2419545)" userId="cb16607d-8765-4493-8e2c-23c16811dc44" providerId="ADAL" clId="{DBEA5386-3F3A-4F70-A655-2D60C0F7F2B2}" dt="2025-10-19T15:28:39.067" v="504" actId="478"/>
          <ac:spMkLst>
            <pc:docMk/>
            <pc:sldMk cId="531766191" sldId="265"/>
            <ac:spMk id="4" creationId="{33293A86-E25E-F21D-B57D-05C7CC30EC25}"/>
          </ac:spMkLst>
        </pc:spChg>
        <pc:spChg chg="add">
          <ac:chgData name="Zebunnisa Akram (2419545)" userId="cb16607d-8765-4493-8e2c-23c16811dc44" providerId="ADAL" clId="{DBEA5386-3F3A-4F70-A655-2D60C0F7F2B2}" dt="2025-10-19T15:30:18.345" v="522" actId="22"/>
          <ac:spMkLst>
            <pc:docMk/>
            <pc:sldMk cId="531766191" sldId="265"/>
            <ac:spMk id="7" creationId="{0358A6D2-E465-9DF7-DCC4-CE95EE834C59}"/>
          </ac:spMkLst>
        </pc:spChg>
        <pc:graphicFrameChg chg="add mod modGraphic">
          <ac:chgData name="Zebunnisa Akram (2419545)" userId="cb16607d-8765-4493-8e2c-23c16811dc44" providerId="ADAL" clId="{DBEA5386-3F3A-4F70-A655-2D60C0F7F2B2}" dt="2025-10-19T15:30:10.694" v="521" actId="14100"/>
          <ac:graphicFrameMkLst>
            <pc:docMk/>
            <pc:sldMk cId="531766191" sldId="265"/>
            <ac:graphicFrameMk id="5" creationId="{EA3122EF-C6D2-0499-1412-15B0C2FB2A3E}"/>
          </ac:graphicFrameMkLst>
        </pc:graphicFrameChg>
      </pc:sldChg>
      <pc:sldChg chg="new del">
        <pc:chgData name="Zebunnisa Akram (2419545)" userId="cb16607d-8765-4493-8e2c-23c16811dc44" providerId="ADAL" clId="{DBEA5386-3F3A-4F70-A655-2D60C0F7F2B2}" dt="2025-10-19T15:41:50.185" v="988" actId="21"/>
        <pc:sldMkLst>
          <pc:docMk/>
          <pc:sldMk cId="3061751281" sldId="266"/>
        </pc:sldMkLst>
      </pc:sldChg>
      <pc:sldChg chg="delSp new del mod">
        <pc:chgData name="Zebunnisa Akram (2419545)" userId="cb16607d-8765-4493-8e2c-23c16811dc44" providerId="ADAL" clId="{DBEA5386-3F3A-4F70-A655-2D60C0F7F2B2}" dt="2025-10-19T15:28:27.813" v="501" actId="2696"/>
        <pc:sldMkLst>
          <pc:docMk/>
          <pc:sldMk cId="3393321811" sldId="266"/>
        </pc:sldMkLst>
        <pc:spChg chg="del">
          <ac:chgData name="Zebunnisa Akram (2419545)" userId="cb16607d-8765-4493-8e2c-23c16811dc44" providerId="ADAL" clId="{DBEA5386-3F3A-4F70-A655-2D60C0F7F2B2}" dt="2025-10-19T15:28:21.470" v="498" actId="478"/>
          <ac:spMkLst>
            <pc:docMk/>
            <pc:sldMk cId="3393321811" sldId="266"/>
            <ac:spMk id="2" creationId="{9439361A-F77E-DC89-D37D-8548F0F470CA}"/>
          </ac:spMkLst>
        </pc:spChg>
        <pc:spChg chg="del">
          <ac:chgData name="Zebunnisa Akram (2419545)" userId="cb16607d-8765-4493-8e2c-23c16811dc44" providerId="ADAL" clId="{DBEA5386-3F3A-4F70-A655-2D60C0F7F2B2}" dt="2025-10-19T15:28:25.802" v="500" actId="478"/>
          <ac:spMkLst>
            <pc:docMk/>
            <pc:sldMk cId="3393321811" sldId="266"/>
            <ac:spMk id="3" creationId="{9E1399FB-B830-0A28-38A1-7027373E20A7}"/>
          </ac:spMkLst>
        </pc:spChg>
        <pc:spChg chg="del">
          <ac:chgData name="Zebunnisa Akram (2419545)" userId="cb16607d-8765-4493-8e2c-23c16811dc44" providerId="ADAL" clId="{DBEA5386-3F3A-4F70-A655-2D60C0F7F2B2}" dt="2025-10-19T15:28:24.519" v="499" actId="478"/>
          <ac:spMkLst>
            <pc:docMk/>
            <pc:sldMk cId="3393321811" sldId="266"/>
            <ac:spMk id="4" creationId="{F7097ECD-AC3E-22DF-7570-18B9C2DE8147}"/>
          </ac:spMkLst>
        </pc:spChg>
      </pc:sldChg>
      <pc:sldChg chg="addSp delSp modSp new mod">
        <pc:chgData name="Zebunnisa Akram (2419545)" userId="cb16607d-8765-4493-8e2c-23c16811dc44" providerId="ADAL" clId="{DBEA5386-3F3A-4F70-A655-2D60C0F7F2B2}" dt="2025-10-19T15:56:03.831" v="1635" actId="20577"/>
        <pc:sldMkLst>
          <pc:docMk/>
          <pc:sldMk cId="1771605430" sldId="267"/>
        </pc:sldMkLst>
        <pc:spChg chg="del">
          <ac:chgData name="Zebunnisa Akram (2419545)" userId="cb16607d-8765-4493-8e2c-23c16811dc44" providerId="ADAL" clId="{DBEA5386-3F3A-4F70-A655-2D60C0F7F2B2}" dt="2025-10-19T15:30:34.474" v="525" actId="478"/>
          <ac:spMkLst>
            <pc:docMk/>
            <pc:sldMk cId="1771605430" sldId="267"/>
            <ac:spMk id="2" creationId="{C7ED8261-9278-225E-2F23-9B6A57E7B31A}"/>
          </ac:spMkLst>
        </pc:spChg>
        <pc:spChg chg="del">
          <ac:chgData name="Zebunnisa Akram (2419545)" userId="cb16607d-8765-4493-8e2c-23c16811dc44" providerId="ADAL" clId="{DBEA5386-3F3A-4F70-A655-2D60C0F7F2B2}" dt="2025-10-19T15:30:35.824" v="526" actId="478"/>
          <ac:spMkLst>
            <pc:docMk/>
            <pc:sldMk cId="1771605430" sldId="267"/>
            <ac:spMk id="3" creationId="{47B979B6-417B-5A3D-53BD-1A28F5F78CC4}"/>
          </ac:spMkLst>
        </pc:spChg>
        <pc:spChg chg="del">
          <ac:chgData name="Zebunnisa Akram (2419545)" userId="cb16607d-8765-4493-8e2c-23c16811dc44" providerId="ADAL" clId="{DBEA5386-3F3A-4F70-A655-2D60C0F7F2B2}" dt="2025-10-19T15:30:37.174" v="527" actId="478"/>
          <ac:spMkLst>
            <pc:docMk/>
            <pc:sldMk cId="1771605430" sldId="267"/>
            <ac:spMk id="4" creationId="{ADA32CD6-E2AE-C319-7A30-01D5552F60E6}"/>
          </ac:spMkLst>
        </pc:spChg>
        <pc:graphicFrameChg chg="add mod modGraphic">
          <ac:chgData name="Zebunnisa Akram (2419545)" userId="cb16607d-8765-4493-8e2c-23c16811dc44" providerId="ADAL" clId="{DBEA5386-3F3A-4F70-A655-2D60C0F7F2B2}" dt="2025-10-19T15:56:03.831" v="1635" actId="20577"/>
          <ac:graphicFrameMkLst>
            <pc:docMk/>
            <pc:sldMk cId="1771605430" sldId="267"/>
            <ac:graphicFrameMk id="5" creationId="{7CE75CC0-1932-2B37-84ED-55D92A2EFB70}"/>
          </ac:graphicFrameMkLst>
        </pc:graphicFrameChg>
      </pc:sldChg>
      <pc:sldChg chg="delSp modSp new add del mod">
        <pc:chgData name="Zebunnisa Akram (2419545)" userId="cb16607d-8765-4493-8e2c-23c16811dc44" providerId="ADAL" clId="{DBEA5386-3F3A-4F70-A655-2D60C0F7F2B2}" dt="2025-10-19T16:02:31.504" v="1718" actId="14100"/>
        <pc:sldMkLst>
          <pc:docMk/>
          <pc:sldMk cId="2438974743" sldId="268"/>
        </pc:sldMkLst>
        <pc:spChg chg="mod">
          <ac:chgData name="Zebunnisa Akram (2419545)" userId="cb16607d-8765-4493-8e2c-23c16811dc44" providerId="ADAL" clId="{DBEA5386-3F3A-4F70-A655-2D60C0F7F2B2}" dt="2025-10-19T16:00:08.919" v="1650" actId="20577"/>
          <ac:spMkLst>
            <pc:docMk/>
            <pc:sldMk cId="2438974743" sldId="268"/>
            <ac:spMk id="2" creationId="{F3FBFBA4-9EAF-843E-A0B9-7495C0EC6CDD}"/>
          </ac:spMkLst>
        </pc:spChg>
        <pc:spChg chg="mod">
          <ac:chgData name="Zebunnisa Akram (2419545)" userId="cb16607d-8765-4493-8e2c-23c16811dc44" providerId="ADAL" clId="{DBEA5386-3F3A-4F70-A655-2D60C0F7F2B2}" dt="2025-10-19T16:02:31.504" v="1718" actId="14100"/>
          <ac:spMkLst>
            <pc:docMk/>
            <pc:sldMk cId="2438974743" sldId="268"/>
            <ac:spMk id="3" creationId="{69C420C6-6133-6C2D-1DF9-3CDDFC306CDE}"/>
          </ac:spMkLst>
        </pc:spChg>
        <pc:spChg chg="del">
          <ac:chgData name="Zebunnisa Akram (2419545)" userId="cb16607d-8765-4493-8e2c-23c16811dc44" providerId="ADAL" clId="{DBEA5386-3F3A-4F70-A655-2D60C0F7F2B2}" dt="2025-10-19T16:00:11.450" v="1651" actId="478"/>
          <ac:spMkLst>
            <pc:docMk/>
            <pc:sldMk cId="2438974743" sldId="268"/>
            <ac:spMk id="4" creationId="{093E500D-1F29-4E68-5DBB-818035A55B83}"/>
          </ac:spMkLst>
        </pc:spChg>
      </pc:sldChg>
    </pc:docChg>
  </pc:docChgLst>
  <pc:docChgLst>
    <pc:chgData name="Zebunnisa Akram (2419545)" userId="S::2419545@student.uwtsd.ac.uk::cb16607d-8765-4493-8e2c-23c16811dc44" providerId="AD" clId="Web-{FF6965DA-DE17-D4E5-26DC-238A2BECC128}"/>
    <pc:docChg chg="addSld modSld">
      <pc:chgData name="Zebunnisa Akram (2419545)" userId="S::2419545@student.uwtsd.ac.uk::cb16607d-8765-4493-8e2c-23c16811dc44" providerId="AD" clId="Web-{FF6965DA-DE17-D4E5-26DC-238A2BECC128}" dt="2025-10-05T19:51:40.169" v="103" actId="20577"/>
      <pc:docMkLst>
        <pc:docMk/>
      </pc:docMkLst>
      <pc:sldChg chg="addSp delSp modSp">
        <pc:chgData name="Zebunnisa Akram (2419545)" userId="S::2419545@student.uwtsd.ac.uk::cb16607d-8765-4493-8e2c-23c16811dc44" providerId="AD" clId="Web-{FF6965DA-DE17-D4E5-26DC-238A2BECC128}" dt="2025-10-05T19:49:56.730" v="72" actId="20577"/>
        <pc:sldMkLst>
          <pc:docMk/>
          <pc:sldMk cId="109857222" sldId="256"/>
        </pc:sldMkLst>
        <pc:spChg chg="mod">
          <ac:chgData name="Zebunnisa Akram (2419545)" userId="S::2419545@student.uwtsd.ac.uk::cb16607d-8765-4493-8e2c-23c16811dc44" providerId="AD" clId="Web-{FF6965DA-DE17-D4E5-26DC-238A2BECC128}" dt="2025-10-05T19:48:41.714" v="44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219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0967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35990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871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10/19/2025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4539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10/19/2025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191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10/19/2025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714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7823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85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119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2528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5722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14" r:id="rId6"/>
    <p:sldLayoutId id="2147483710" r:id="rId7"/>
    <p:sldLayoutId id="2147483711" r:id="rId8"/>
    <p:sldLayoutId id="2147483712" r:id="rId9"/>
    <p:sldLayoutId id="2147483713" r:id="rId10"/>
    <p:sldLayoutId id="214748371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ar.inspiredpencil.com/pictures-2023/personal-swot-analysis-template" TargetMode="External"/><Relationship Id="rId7" Type="http://schemas.openxmlformats.org/officeDocument/2006/relationships/hyperlink" Target="http://www.istockphoto.com/search/2/image-film?phrase=opportunities+and+threats" TargetMode="External"/><Relationship Id="rId2" Type="http://schemas.openxmlformats.org/officeDocument/2006/relationships/hyperlink" Target="https://mpf.com/blog/leading-with-impact-the-secrets-to-effective-presentation-skills/.%5b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vecteezy.com/free-vector/weakness" TargetMode="External"/><Relationship Id="rId5" Type="http://schemas.openxmlformats.org/officeDocument/2006/relationships/hyperlink" Target="http://www.dreamstime.com/illustration/strength-power-icon.html" TargetMode="External"/><Relationship Id="rId4" Type="http://schemas.openxmlformats.org/officeDocument/2006/relationships/hyperlink" Target="http://www.cipd.org/uk/knowledge/factsheets/swot-analysis-factsheet/.%5bAccess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3" name="Picture 2" descr="10 Best Professional PowerPoint Templates | SlideUpLift">
            <a:extLst>
              <a:ext uri="{FF2B5EF4-FFF2-40B4-BE49-F238E27FC236}">
                <a16:creationId xmlns:a16="http://schemas.microsoft.com/office/drawing/2014/main" id="{0B6B0031-432D-E578-DA8D-C3E3AA7564E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091" r="15152"/>
          <a:stretch>
            <a:fillRect/>
          </a:stretch>
        </p:blipFill>
        <p:spPr>
          <a:xfrm>
            <a:off x="1" y="1"/>
            <a:ext cx="12191999" cy="6857999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72E284DE-AB43-1296-3166-892F44A3A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195" y="701964"/>
            <a:ext cx="5370950" cy="3640303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>
                <a:solidFill>
                  <a:srgbClr val="FFFFFF"/>
                </a:solidFill>
                <a:latin typeface="Neue Haas Grotesk Text Pro"/>
              </a:rPr>
              <a:t>LCHS4009- </a:t>
            </a:r>
            <a:br>
              <a:rPr lang="en-US" sz="2000">
                <a:solidFill>
                  <a:srgbClr val="FFFFFF"/>
                </a:solidFill>
                <a:latin typeface="Neue Haas Grotesk Text Pro"/>
              </a:rPr>
            </a:br>
            <a:r>
              <a:rPr lang="en-US" sz="2000">
                <a:solidFill>
                  <a:srgbClr val="FFFFFF"/>
                </a:solidFill>
                <a:latin typeface="Neue Haas Grotesk Text Pro"/>
              </a:rPr>
              <a:t> PROFESSIONAL DEVELOPMENT WITHIN HEALTH AND SOCIAL CARE</a:t>
            </a:r>
            <a:br>
              <a:rPr lang="en-US" sz="2000">
                <a:solidFill>
                  <a:srgbClr val="FFFFFF"/>
                </a:solidFill>
                <a:latin typeface="Neue Haas Grotesk Text Pro"/>
              </a:rPr>
            </a:br>
            <a:br>
              <a:rPr lang="en-US" sz="2000">
                <a:solidFill>
                  <a:srgbClr val="FFFFFF"/>
                </a:solidFill>
                <a:latin typeface="Neue Haas Grotesk Text Pro"/>
              </a:rPr>
            </a:br>
            <a:r>
              <a:rPr lang="en-US" sz="2000">
                <a:solidFill>
                  <a:srgbClr val="FFFFFF"/>
                </a:solidFill>
                <a:latin typeface="Neue Haas Grotesk Text Pro"/>
              </a:rPr>
              <a:t>ASSESSMENT 1: SELF AWARENESS PRESENTATION</a:t>
            </a:r>
            <a:br>
              <a:rPr lang="en-US" sz="2000">
                <a:solidFill>
                  <a:srgbClr val="FFFFFF"/>
                </a:solidFill>
                <a:latin typeface="Neue Haas Grotesk Text Pro"/>
              </a:rPr>
            </a:br>
            <a:br>
              <a:rPr lang="en-US" sz="2000">
                <a:solidFill>
                  <a:srgbClr val="FFFFFF"/>
                </a:solidFill>
                <a:latin typeface="Neue Haas Grotesk Text Pro"/>
              </a:rPr>
            </a:br>
            <a:r>
              <a:rPr lang="en-US" sz="2000">
                <a:solidFill>
                  <a:srgbClr val="FFFFFF"/>
                </a:solidFill>
                <a:latin typeface="Neue Haas Grotesk Text Pro"/>
              </a:rPr>
              <a:t>LECTURER: ANIKA TAHSIN AHMED</a:t>
            </a:r>
            <a:br>
              <a:rPr lang="en-US" sz="2000">
                <a:solidFill>
                  <a:srgbClr val="FFFFFF"/>
                </a:solidFill>
                <a:latin typeface="Neue Haas Grotesk Text Pro"/>
              </a:rPr>
            </a:br>
            <a:br>
              <a:rPr lang="en-US" sz="2000">
                <a:solidFill>
                  <a:srgbClr val="FFFFFF"/>
                </a:solidFill>
                <a:latin typeface="Neue Haas Grotesk Text Pro"/>
              </a:rPr>
            </a:br>
            <a:r>
              <a:rPr lang="en-US" sz="2000">
                <a:solidFill>
                  <a:srgbClr val="FFFFFF"/>
                </a:solidFill>
                <a:latin typeface="Neue Haas Grotesk Text Pro"/>
              </a:rPr>
              <a:t>STUDENT NAME: ZEBUNNISA AKRAM</a:t>
            </a:r>
            <a:br>
              <a:rPr lang="en-US" sz="2000">
                <a:solidFill>
                  <a:srgbClr val="FFFFFF"/>
                </a:solidFill>
                <a:latin typeface="Neue Haas Grotesk Text Pro"/>
              </a:rPr>
            </a:br>
            <a:br>
              <a:rPr lang="en-US" sz="2000">
                <a:solidFill>
                  <a:srgbClr val="FFFFFF"/>
                </a:solidFill>
                <a:latin typeface="Neue Haas Grotesk Text Pro"/>
              </a:rPr>
            </a:br>
            <a:r>
              <a:rPr lang="en-US" sz="2000">
                <a:solidFill>
                  <a:srgbClr val="FFFFFF"/>
                </a:solidFill>
                <a:latin typeface="Neue Haas Grotesk Text Pro"/>
              </a:rPr>
              <a:t>STUDENT NUMBER: 2419545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329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BEA80A30-9F60-2314-A0A6-5D8BD9504187}"/>
              </a:ext>
            </a:extLst>
          </p:cNvPr>
          <p:cNvSpPr txBox="1"/>
          <p:nvPr/>
        </p:nvSpPr>
        <p:spPr>
          <a:xfrm>
            <a:off x="7712676" y="6343135"/>
            <a:ext cx="60960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Times New Roman"/>
                <a:cs typeface="Times New Roman"/>
              </a:rPr>
              <a:t>(Bates, 2023)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BC8A7-AB26-BA3D-5E22-55AC6A1078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79" y="1079501"/>
            <a:ext cx="10890929" cy="1097280"/>
          </a:xfrm>
        </p:spPr>
        <p:txBody>
          <a:bodyPr/>
          <a:lstStyle/>
          <a:p>
            <a:r>
              <a:rPr lang="en-US"/>
              <a:t>Introduction / SWOT analysis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3F6DB-0AF2-9013-721C-79FC378FC3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1480" y="2030524"/>
            <a:ext cx="5212080" cy="4696460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US" sz="2400" b="1" u="sng">
                <a:latin typeface="Arial"/>
                <a:cs typeface="Arial"/>
              </a:rPr>
              <a:t>Introduction</a:t>
            </a:r>
          </a:p>
          <a:p>
            <a:pPr marL="0" indent="0">
              <a:buNone/>
            </a:pPr>
            <a:r>
              <a:rPr lang="en-US" sz="2400">
                <a:latin typeface="Arial"/>
                <a:cs typeface="Arial"/>
              </a:rPr>
              <a:t>In this presentation I will be conducting a personal SWOT analysis to support planning for my professional and educational development in a childcare setting like a nursery or school. I will also reflect on my strengths ,weaknesses and explore opportunities and threats and how I will overcome these challenges to achieve my career goals. </a:t>
            </a:r>
          </a:p>
          <a:p>
            <a:pPr marL="0" indent="0">
              <a:buNone/>
            </a:pPr>
            <a:endParaRPr lang="en-US" sz="2400">
              <a:latin typeface="Arial"/>
              <a:cs typeface="Arial"/>
            </a:endParaRPr>
          </a:p>
          <a:p>
            <a:pPr marL="0" indent="0">
              <a:buNone/>
            </a:pPr>
            <a:endParaRPr lang="en-US" sz="2400">
              <a:latin typeface="Arial"/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DFC7C2-CFB2-BA20-7714-D9BC3FFA4B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73886" y="3591415"/>
            <a:ext cx="5212080" cy="4696460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US" b="1" u="sng">
                <a:latin typeface="Arial"/>
                <a:cs typeface="Arial"/>
              </a:rPr>
              <a:t>SWOT analysis </a:t>
            </a:r>
          </a:p>
          <a:p>
            <a:pPr marL="0" indent="0">
              <a:buNone/>
            </a:pPr>
            <a:r>
              <a:rPr lang="en-US">
                <a:latin typeface="Arial"/>
                <a:cs typeface="Arial"/>
              </a:rPr>
              <a:t>A SWOT analysis is a framework to reflect of strengths ,weaknesses, opportunities and threats in a career. It is helpful to identify and set goals to further</a:t>
            </a:r>
            <a:r>
              <a:rPr lang="en-GB">
                <a:latin typeface="Arial"/>
                <a:cs typeface="Arial"/>
              </a:rPr>
              <a:t> my </a:t>
            </a:r>
            <a:r>
              <a:rPr lang="en-US">
                <a:latin typeface="Arial"/>
                <a:cs typeface="Arial"/>
              </a:rPr>
              <a:t>career while also looking at advantages and disadvantages and be critical to maximise achievements. </a:t>
            </a:r>
          </a:p>
        </p:txBody>
      </p:sp>
      <p:pic>
        <p:nvPicPr>
          <p:cNvPr id="7" name="Picture Placeholder 8" descr="Swot Strengths">
            <a:extLst>
              <a:ext uri="{FF2B5EF4-FFF2-40B4-BE49-F238E27FC236}">
                <a16:creationId xmlns:a16="http://schemas.microsoft.com/office/drawing/2014/main" id="{875D61F9-2F1A-DDA6-9411-8063C4D3FB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86" r="-1" b="985"/>
          <a:stretch>
            <a:fillRect/>
          </a:stretch>
        </p:blipFill>
        <p:spPr>
          <a:xfrm>
            <a:off x="7908746" y="-4839"/>
            <a:ext cx="4307445" cy="359971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9AD879C-1D29-CA74-11CB-904AFCE79BC7}"/>
              </a:ext>
            </a:extLst>
          </p:cNvPr>
          <p:cNvSpPr txBox="1"/>
          <p:nvPr/>
        </p:nvSpPr>
        <p:spPr>
          <a:xfrm>
            <a:off x="5987143" y="2872619"/>
            <a:ext cx="60960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>
                <a:latin typeface="Arial"/>
              </a:rPr>
              <a:t>(Inspiredpencil.com, 2021</a:t>
            </a:r>
            <a:endParaRPr lang="en-US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A47D8C9-67F2-FFBC-BF71-E41279722E15}"/>
              </a:ext>
            </a:extLst>
          </p:cNvPr>
          <p:cNvSpPr txBox="1"/>
          <p:nvPr/>
        </p:nvSpPr>
        <p:spPr>
          <a:xfrm>
            <a:off x="7015238" y="6102048"/>
            <a:ext cx="60960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Arial"/>
                <a:cs typeface="Arial"/>
              </a:rPr>
              <a:t>(CIPD,N.D)</a:t>
            </a:r>
          </a:p>
        </p:txBody>
      </p:sp>
    </p:spTree>
    <p:extLst>
      <p:ext uri="{BB962C8B-B14F-4D97-AF65-F5344CB8AC3E}">
        <p14:creationId xmlns:p14="http://schemas.microsoft.com/office/powerpoint/2010/main" val="11026765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B71C5-53DF-4221-DD61-87F490135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69" y="4839"/>
            <a:ext cx="10890929" cy="1097280"/>
          </a:xfrm>
        </p:spPr>
        <p:txBody>
          <a:bodyPr/>
          <a:lstStyle/>
          <a:p>
            <a:r>
              <a:rPr lang="en-US"/>
              <a:t>Strengths and weaknesses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25B9E-791F-D147-5363-1E96D08972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-968" y="2597186"/>
            <a:ext cx="5212080" cy="4582160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GB" b="1" u="sng">
                <a:latin typeface="Arial"/>
                <a:cs typeface="Arial"/>
              </a:rPr>
              <a:t>Strengths </a:t>
            </a:r>
            <a:endParaRPr lang="en-US" b="1" u="sng">
              <a:latin typeface="Arial"/>
              <a:cs typeface="Arial"/>
            </a:endParaRPr>
          </a:p>
          <a:p>
            <a:pPr marL="342900" indent="-342900"/>
            <a:r>
              <a:rPr lang="en-US">
                <a:latin typeface="Arial"/>
                <a:cs typeface="Arial"/>
              </a:rPr>
              <a:t>I have good communication skills speaking to parents and children</a:t>
            </a:r>
            <a:r>
              <a:rPr lang="en-GB">
                <a:latin typeface="Arial"/>
                <a:cs typeface="Arial"/>
              </a:rPr>
              <a:t>.</a:t>
            </a:r>
            <a:endParaRPr lang="en-US">
              <a:latin typeface="Arial"/>
              <a:cs typeface="Arial"/>
            </a:endParaRPr>
          </a:p>
          <a:p>
            <a:pPr marL="342900" indent="-342900"/>
            <a:r>
              <a:rPr lang="en-US">
                <a:latin typeface="Arial"/>
                <a:cs typeface="Arial"/>
              </a:rPr>
              <a:t>I am very caring and supporting to children providing a safe environment</a:t>
            </a:r>
            <a:r>
              <a:rPr lang="en-GB">
                <a:latin typeface="Arial"/>
                <a:cs typeface="Arial"/>
              </a:rPr>
              <a:t>.</a:t>
            </a:r>
            <a:endParaRPr lang="en-US">
              <a:latin typeface="Arial"/>
              <a:cs typeface="Arial"/>
            </a:endParaRPr>
          </a:p>
          <a:p>
            <a:pPr marL="342900" indent="-342900"/>
            <a:r>
              <a:rPr lang="en-US">
                <a:latin typeface="Arial"/>
                <a:cs typeface="Arial"/>
              </a:rPr>
              <a:t>I am very patient while handling children challenging behaviors ,emotions and special needs</a:t>
            </a:r>
            <a:r>
              <a:rPr lang="en-GB">
                <a:latin typeface="Arial"/>
                <a:cs typeface="Arial"/>
              </a:rPr>
              <a:t>.</a:t>
            </a:r>
            <a:endParaRPr lang="en-US">
              <a:latin typeface="Arial"/>
              <a:cs typeface="Arial"/>
            </a:endParaRPr>
          </a:p>
          <a:p>
            <a:pPr marL="342900" indent="-342900"/>
            <a:r>
              <a:rPr lang="en-US">
                <a:latin typeface="Arial"/>
                <a:cs typeface="Arial"/>
              </a:rPr>
              <a:t>I have a food and hygiene certificate so I can safely handle and cater food.  </a:t>
            </a:r>
          </a:p>
          <a:p>
            <a:pPr marL="342900" indent="-342900"/>
            <a:r>
              <a:rPr lang="en-US">
                <a:latin typeface="Arial"/>
                <a:cs typeface="Arial"/>
              </a:rPr>
              <a:t>I am first aid qualified to apply respond to a</a:t>
            </a:r>
            <a:r>
              <a:rPr lang="en-GB" err="1">
                <a:latin typeface="Arial"/>
                <a:cs typeface="Arial"/>
              </a:rPr>
              <a:t>ny</a:t>
            </a:r>
            <a:r>
              <a:rPr lang="en-US">
                <a:latin typeface="Arial"/>
                <a:cs typeface="Arial"/>
              </a:rPr>
              <a:t> incidents.</a:t>
            </a:r>
          </a:p>
          <a:p>
            <a:pPr marL="342900" indent="-342900"/>
            <a:endParaRPr lang="en-US">
              <a:latin typeface="Arial"/>
              <a:cs typeface="Arial"/>
            </a:endParaRPr>
          </a:p>
          <a:p>
            <a:pPr marL="342900" indent="-342900"/>
            <a:endParaRPr lang="en-US">
              <a:latin typeface="Arial"/>
              <a:cs typeface="Arial"/>
            </a:endParaRPr>
          </a:p>
          <a:p>
            <a:pPr marL="342900" indent="-342900"/>
            <a:endParaRPr lang="en-US">
              <a:latin typeface="Arial"/>
              <a:cs typeface="Arial"/>
            </a:endParaRPr>
          </a:p>
          <a:p>
            <a:pPr marL="342900" indent="-342900"/>
            <a:endParaRPr lang="en-US">
              <a:latin typeface="Arial"/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6518BE-8FE7-4412-5D20-CC0ACA680F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42261" y="2960044"/>
            <a:ext cx="5212080" cy="3566160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sz="2400" b="1" u="sng">
                <a:latin typeface="Arial"/>
                <a:cs typeface="Arial"/>
              </a:rPr>
              <a:t>Weaknesses </a:t>
            </a:r>
          </a:p>
          <a:p>
            <a:pPr marL="342900" indent="-342900"/>
            <a:r>
              <a:rPr lang="en-US" sz="2400">
                <a:latin typeface="Arial"/>
                <a:cs typeface="Arial"/>
              </a:rPr>
              <a:t>I</a:t>
            </a:r>
            <a:r>
              <a:rPr lang="en-US">
                <a:latin typeface="Arial"/>
                <a:cs typeface="Arial"/>
              </a:rPr>
              <a:t> find it challenging managing multiple tasks</a:t>
            </a:r>
            <a:r>
              <a:rPr lang="en-GB">
                <a:latin typeface="Arial"/>
                <a:cs typeface="Arial"/>
              </a:rPr>
              <a:t> and completing on the given time.</a:t>
            </a:r>
            <a:r>
              <a:rPr lang="en-US">
                <a:latin typeface="Arial"/>
                <a:cs typeface="Arial"/>
              </a:rPr>
              <a:t> </a:t>
            </a:r>
          </a:p>
          <a:p>
            <a:pPr marL="342900" indent="-342900"/>
            <a:r>
              <a:rPr lang="en-US">
                <a:latin typeface="Arial"/>
                <a:cs typeface="Arial"/>
              </a:rPr>
              <a:t>I find it difficult physically lifting and carrying children</a:t>
            </a:r>
            <a:r>
              <a:rPr lang="en-GB">
                <a:latin typeface="Arial"/>
                <a:cs typeface="Arial"/>
              </a:rPr>
              <a:t>.</a:t>
            </a:r>
            <a:endParaRPr lang="en-US">
              <a:latin typeface="Arial"/>
              <a:cs typeface="Arial"/>
            </a:endParaRPr>
          </a:p>
          <a:p>
            <a:pPr marL="342900" indent="-342900"/>
            <a:r>
              <a:rPr lang="en-US">
                <a:latin typeface="Arial"/>
                <a:cs typeface="Arial"/>
              </a:rPr>
              <a:t>I get stressed</a:t>
            </a:r>
            <a:r>
              <a:rPr lang="en-GB">
                <a:latin typeface="Arial"/>
                <a:cs typeface="Arial"/>
              </a:rPr>
              <a:t> and burnt out</a:t>
            </a:r>
            <a:r>
              <a:rPr lang="en-US">
                <a:latin typeface="Arial"/>
                <a:cs typeface="Arial"/>
              </a:rPr>
              <a:t> in difficult and high-pressure environments</a:t>
            </a:r>
            <a:r>
              <a:rPr lang="en-GB">
                <a:latin typeface="Arial"/>
                <a:cs typeface="Arial"/>
              </a:rPr>
              <a:t>.</a:t>
            </a:r>
            <a:endParaRPr lang="en-US">
              <a:latin typeface="Arial"/>
              <a:cs typeface="Arial"/>
            </a:endParaRPr>
          </a:p>
          <a:p>
            <a:pPr marL="342900" indent="-342900"/>
            <a:r>
              <a:rPr lang="en-US">
                <a:latin typeface="Arial"/>
                <a:cs typeface="Arial"/>
              </a:rPr>
              <a:t>I don’t get time to develop in my personal education because of the long shifts and family life.</a:t>
            </a:r>
          </a:p>
        </p:txBody>
      </p:sp>
      <p:pic>
        <p:nvPicPr>
          <p:cNvPr id="5" name="Picture 4" descr="Strength Power Icon Stock Illustrations – 123,166 Strength Power Icon Stock  Illustrations, Vectors &amp; Clipart - Dreamstime">
            <a:extLst>
              <a:ext uri="{FF2B5EF4-FFF2-40B4-BE49-F238E27FC236}">
                <a16:creationId xmlns:a16="http://schemas.microsoft.com/office/drawing/2014/main" id="{9CE1ECE7-A117-B969-1094-54DFEDC8F0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7" y="701525"/>
            <a:ext cx="1862668" cy="189895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213C1F6-0766-C4FB-F635-2FF6D910F4F5}"/>
              </a:ext>
            </a:extLst>
          </p:cNvPr>
          <p:cNvSpPr txBox="1"/>
          <p:nvPr/>
        </p:nvSpPr>
        <p:spPr>
          <a:xfrm>
            <a:off x="1778000" y="2110620"/>
            <a:ext cx="60960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Arial"/>
                <a:cs typeface="Arial"/>
              </a:rPr>
              <a:t>(Strength, N.D)</a:t>
            </a:r>
          </a:p>
        </p:txBody>
      </p:sp>
      <p:pic>
        <p:nvPicPr>
          <p:cNvPr id="7" name="Picture 6" descr="Weakness Vector Art, Icons, and Graphics for Free Download">
            <a:extLst>
              <a:ext uri="{FF2B5EF4-FFF2-40B4-BE49-F238E27FC236}">
                <a16:creationId xmlns:a16="http://schemas.microsoft.com/office/drawing/2014/main" id="{CBC9CFF0-266A-447C-FFEE-C173884227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9475" y="653143"/>
            <a:ext cx="2152953" cy="211666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B45FA3F-54FB-797A-5E65-2577A6CCCA99}"/>
              </a:ext>
            </a:extLst>
          </p:cNvPr>
          <p:cNvSpPr txBox="1"/>
          <p:nvPr/>
        </p:nvSpPr>
        <p:spPr>
          <a:xfrm>
            <a:off x="5321905" y="2098524"/>
            <a:ext cx="60960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Arial"/>
                <a:cs typeface="Arial"/>
              </a:rPr>
              <a:t>(</a:t>
            </a:r>
            <a:r>
              <a:rPr lang="en-US" sz="2000" b="1" err="1">
                <a:latin typeface="Arial"/>
                <a:cs typeface="Arial"/>
              </a:rPr>
              <a:t>Santima</a:t>
            </a:r>
            <a:r>
              <a:rPr lang="en-US" sz="2000" b="1">
                <a:latin typeface="Arial"/>
                <a:cs typeface="Arial"/>
              </a:rPr>
              <a:t> </a:t>
            </a:r>
            <a:r>
              <a:rPr lang="en-US" sz="2000" b="1" err="1">
                <a:latin typeface="Arial"/>
                <a:cs typeface="Arial"/>
              </a:rPr>
              <a:t>Suksawat</a:t>
            </a:r>
            <a:r>
              <a:rPr lang="en-US" sz="2000" b="1">
                <a:latin typeface="Arial"/>
                <a:cs typeface="Arial"/>
              </a:rPr>
              <a:t>, N.D)</a:t>
            </a:r>
          </a:p>
        </p:txBody>
      </p:sp>
    </p:spTree>
    <p:extLst>
      <p:ext uri="{BB962C8B-B14F-4D97-AF65-F5344CB8AC3E}">
        <p14:creationId xmlns:p14="http://schemas.microsoft.com/office/powerpoint/2010/main" val="36888165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42843-3C9B-8518-329F-2E2ED70D5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222" y="174172"/>
            <a:ext cx="10890929" cy="1097280"/>
          </a:xfrm>
        </p:spPr>
        <p:txBody>
          <a:bodyPr/>
          <a:lstStyle/>
          <a:p>
            <a:r>
              <a:rPr lang="en-US"/>
              <a:t>Opportunities and threats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308C74-2181-95CD-4168-4B07F982CB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6271" y="1702138"/>
            <a:ext cx="5212080" cy="498130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b="1" u="sng">
                <a:latin typeface="Arial"/>
                <a:cs typeface="Arial"/>
              </a:rPr>
              <a:t>Opportunities </a:t>
            </a:r>
          </a:p>
          <a:p>
            <a:pPr marL="342900" indent="-342900"/>
            <a:r>
              <a:rPr lang="en-GB">
                <a:latin typeface="Arial"/>
                <a:cs typeface="Arial"/>
              </a:rPr>
              <a:t>Scope for professional </a:t>
            </a:r>
            <a:r>
              <a:rPr lang="en-US">
                <a:latin typeface="Arial"/>
                <a:cs typeface="Arial"/>
              </a:rPr>
              <a:t>development </a:t>
            </a:r>
          </a:p>
          <a:p>
            <a:pPr marL="342900" indent="-342900"/>
            <a:r>
              <a:rPr lang="en-US">
                <a:latin typeface="Arial"/>
                <a:cs typeface="Arial"/>
              </a:rPr>
              <a:t>Attending training programmers to improve skills and attending workshops E</a:t>
            </a:r>
            <a:r>
              <a:rPr lang="en-GB">
                <a:latin typeface="Arial"/>
                <a:cs typeface="Arial"/>
              </a:rPr>
              <a:t>.</a:t>
            </a:r>
            <a:r>
              <a:rPr lang="en-US">
                <a:latin typeface="Arial"/>
                <a:cs typeface="Arial"/>
              </a:rPr>
              <a:t>g doing further online courses to help build knowledge</a:t>
            </a:r>
            <a:r>
              <a:rPr lang="en-US" b="1">
                <a:latin typeface="Arial"/>
                <a:cs typeface="Times New Roman"/>
              </a:rPr>
              <a:t>(National Nursery Training, N.D)</a:t>
            </a:r>
          </a:p>
          <a:p>
            <a:pPr marL="342900" indent="-342900"/>
            <a:r>
              <a:rPr lang="en-US">
                <a:latin typeface="Arial"/>
                <a:cs typeface="Times New Roman"/>
              </a:rPr>
              <a:t>I will be looking into opportunities to </a:t>
            </a:r>
            <a:r>
              <a:rPr lang="en-GB">
                <a:latin typeface="Arial"/>
                <a:cs typeface="Times New Roman"/>
              </a:rPr>
              <a:t>specialise </a:t>
            </a:r>
            <a:r>
              <a:rPr lang="en-US">
                <a:latin typeface="Arial"/>
                <a:cs typeface="Times New Roman"/>
              </a:rPr>
              <a:t>in</a:t>
            </a:r>
            <a:r>
              <a:rPr lang="en-GB">
                <a:latin typeface="Arial"/>
                <a:cs typeface="Times New Roman"/>
              </a:rPr>
              <a:t> a special needs qualification.</a:t>
            </a:r>
            <a:endParaRPr lang="en-US">
              <a:latin typeface="Arial"/>
              <a:cs typeface="Times New Roman"/>
            </a:endParaRPr>
          </a:p>
          <a:p>
            <a:pPr marL="342900" indent="-342900"/>
            <a:r>
              <a:rPr lang="en-US">
                <a:latin typeface="Arial"/>
                <a:cs typeface="Times New Roman"/>
              </a:rPr>
              <a:t>Taking opportunity into leadership roles such as a supervisor. </a:t>
            </a:r>
          </a:p>
          <a:p>
            <a:pPr marL="342900" indent="-342900"/>
            <a:r>
              <a:rPr lang="en-US">
                <a:latin typeface="Arial"/>
                <a:cs typeface="Times New Roman"/>
              </a:rPr>
              <a:t>Working with parents on parenting strategies  and offering workshops and support.</a:t>
            </a:r>
          </a:p>
          <a:p>
            <a:pPr marL="342900" indent="-342900"/>
            <a:endParaRPr lang="en-US">
              <a:latin typeface="Arial"/>
              <a:cs typeface="Times New Roman"/>
            </a:endParaRPr>
          </a:p>
          <a:p>
            <a:pPr marL="342900" indent="-342900"/>
            <a:endParaRPr lang="en-US">
              <a:latin typeface="Arial"/>
              <a:cs typeface="Times New Roman"/>
            </a:endParaRPr>
          </a:p>
          <a:p>
            <a:pPr marL="342900" indent="-342900"/>
            <a:endParaRPr lang="en-US">
              <a:latin typeface="Arial"/>
              <a:cs typeface="Times New Roman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5073B0-E4FE-6C66-E758-42F98F2ACB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6833" y="2016616"/>
            <a:ext cx="5212080" cy="466682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b="1" u="sng">
                <a:latin typeface="Arial"/>
                <a:cs typeface="Arial"/>
              </a:rPr>
              <a:t>Threats </a:t>
            </a:r>
          </a:p>
          <a:p>
            <a:r>
              <a:rPr lang="en-US">
                <a:latin typeface="Arial"/>
                <a:cs typeface="Arial"/>
              </a:rPr>
              <a:t>High demand and levels of stress in a nursery can lead to a burnout </a:t>
            </a:r>
          </a:p>
          <a:p>
            <a:r>
              <a:rPr lang="en-US">
                <a:latin typeface="Arial"/>
                <a:cs typeface="Arial"/>
              </a:rPr>
              <a:t>Threat of catching illnesses and infection from the children </a:t>
            </a:r>
          </a:p>
          <a:p>
            <a:r>
              <a:rPr lang="en-US">
                <a:latin typeface="Arial"/>
                <a:cs typeface="Arial"/>
              </a:rPr>
              <a:t>Threat of being at risk of accidents or injury by children </a:t>
            </a:r>
          </a:p>
          <a:p>
            <a:r>
              <a:rPr lang="en-US">
                <a:latin typeface="Arial"/>
                <a:cs typeface="Arial"/>
              </a:rPr>
              <a:t>Threat of other staff reaching my</a:t>
            </a:r>
            <a:r>
              <a:rPr lang="en-GB">
                <a:latin typeface="Arial"/>
                <a:cs typeface="Arial"/>
              </a:rPr>
              <a:t> job goal as I do not have the qualification</a:t>
            </a:r>
            <a:r>
              <a:rPr lang="en-US">
                <a:latin typeface="Arial"/>
                <a:cs typeface="Arial"/>
              </a:rPr>
              <a:t>.</a:t>
            </a:r>
          </a:p>
          <a:p>
            <a:r>
              <a:rPr lang="en-US">
                <a:latin typeface="Arial"/>
                <a:cs typeface="Arial"/>
              </a:rPr>
              <a:t>Not being up-to-date with changes in regulations and procedures can become a threat to children in the nursery</a:t>
            </a:r>
            <a:r>
              <a:rPr lang="en-GB">
                <a:latin typeface="Arial"/>
                <a:cs typeface="Arial"/>
              </a:rPr>
              <a:t>.</a:t>
            </a:r>
            <a:endParaRPr lang="en-US">
              <a:latin typeface="Arial"/>
              <a:cs typeface="Arial"/>
            </a:endParaRPr>
          </a:p>
          <a:p>
            <a:endParaRPr lang="en-US">
              <a:latin typeface="Arial"/>
              <a:cs typeface="Arial"/>
            </a:endParaRPr>
          </a:p>
          <a:p>
            <a:endParaRPr lang="en-US">
              <a:latin typeface="Arial"/>
              <a:cs typeface="Arial"/>
            </a:endParaRPr>
          </a:p>
        </p:txBody>
      </p:sp>
      <p:pic>
        <p:nvPicPr>
          <p:cNvPr id="5" name="Picture 4" descr="3,200+ Opportunities And Threats Stock Photos, Pictures &amp; Royalty-Free  Images - iStock | Innovation">
            <a:extLst>
              <a:ext uri="{FF2B5EF4-FFF2-40B4-BE49-F238E27FC236}">
                <a16:creationId xmlns:a16="http://schemas.microsoft.com/office/drawing/2014/main" id="{73AB203E-C161-1B0C-F291-37C4BFF2E1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7682" y="-3023"/>
            <a:ext cx="2512634" cy="235252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47284D3-CF18-2E40-8C29-47A84B55E018}"/>
              </a:ext>
            </a:extLst>
          </p:cNvPr>
          <p:cNvSpPr txBox="1"/>
          <p:nvPr/>
        </p:nvSpPr>
        <p:spPr>
          <a:xfrm>
            <a:off x="6305826" y="1419087"/>
            <a:ext cx="60960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>
                <a:latin typeface="Arial"/>
                <a:cs typeface="Arial"/>
              </a:rPr>
              <a:t>(</a:t>
            </a:r>
            <a:r>
              <a:rPr lang="en-US" sz="1400" b="1" err="1">
                <a:latin typeface="Arial"/>
                <a:cs typeface="Arial"/>
              </a:rPr>
              <a:t>EtiAmmos</a:t>
            </a:r>
            <a:r>
              <a:rPr lang="en-US" sz="1400" b="1">
                <a:latin typeface="Arial"/>
                <a:cs typeface="Arial"/>
              </a:rPr>
              <a:t> ,N.D)</a:t>
            </a:r>
          </a:p>
        </p:txBody>
      </p:sp>
    </p:spTree>
    <p:extLst>
      <p:ext uri="{BB962C8B-B14F-4D97-AF65-F5344CB8AC3E}">
        <p14:creationId xmlns:p14="http://schemas.microsoft.com/office/powerpoint/2010/main" val="9068484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F8435-018E-CB7C-ACD6-5F2EBD2B8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237" y="931502"/>
            <a:ext cx="10890929" cy="1097280"/>
          </a:xfrm>
        </p:spPr>
        <p:txBody>
          <a:bodyPr/>
          <a:lstStyle/>
          <a:p>
            <a:r>
              <a:rPr lang="en-US"/>
              <a:t>Minimise weakness and threats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B0FE1C-F64C-BDC6-BAB6-F68E2CA7C6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7237" y="1789362"/>
            <a:ext cx="5212080" cy="356616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900" b="1" u="sng">
                <a:latin typeface="Arial"/>
                <a:cs typeface="Arial"/>
              </a:rPr>
              <a:t> Minim</a:t>
            </a:r>
            <a:r>
              <a:rPr lang="en-GB" sz="1900" b="1" u="sng">
                <a:latin typeface="Arial"/>
                <a:cs typeface="Arial"/>
              </a:rPr>
              <a:t>i</a:t>
            </a:r>
            <a:r>
              <a:rPr lang="en-US" sz="1900" b="1" u="sng">
                <a:latin typeface="Arial"/>
                <a:cs typeface="Arial"/>
              </a:rPr>
              <a:t>se Weakness</a:t>
            </a:r>
          </a:p>
          <a:p>
            <a:r>
              <a:rPr lang="en-US" sz="1900">
                <a:latin typeface="Arial"/>
                <a:cs typeface="Arial"/>
              </a:rPr>
              <a:t>Stress management- I will talk to a supervisor and engage in calm activities like yoga.</a:t>
            </a:r>
          </a:p>
          <a:p>
            <a:r>
              <a:rPr lang="en-US" sz="1900">
                <a:latin typeface="Arial"/>
                <a:cs typeface="Arial"/>
              </a:rPr>
              <a:t>I will develop more skills and training to improve skills to become higher qualified within the nursery sector</a:t>
            </a:r>
            <a:r>
              <a:rPr lang="en-GB" sz="1900">
                <a:latin typeface="Arial"/>
                <a:cs typeface="Arial"/>
              </a:rPr>
              <a:t>.</a:t>
            </a:r>
            <a:endParaRPr lang="en-US" sz="1900">
              <a:latin typeface="Arial"/>
              <a:cs typeface="Arial"/>
            </a:endParaRPr>
          </a:p>
          <a:p>
            <a:r>
              <a:rPr lang="en-US" sz="1900">
                <a:latin typeface="Arial"/>
                <a:cs typeface="Arial"/>
              </a:rPr>
              <a:t>I will try to get to bed earlier to make sure I am not tired</a:t>
            </a:r>
            <a:r>
              <a:rPr lang="en-GB" sz="1900">
                <a:latin typeface="Arial"/>
                <a:cs typeface="Arial"/>
              </a:rPr>
              <a:t>.</a:t>
            </a:r>
            <a:endParaRPr lang="en-US" sz="1900">
              <a:latin typeface="Arial"/>
              <a:cs typeface="Arial"/>
            </a:endParaRPr>
          </a:p>
          <a:p>
            <a:r>
              <a:rPr lang="en-US" sz="1900">
                <a:latin typeface="Arial"/>
                <a:cs typeface="Arial"/>
              </a:rPr>
              <a:t>I will assign task to other staff members who will be able to carry </a:t>
            </a:r>
            <a:r>
              <a:rPr lang="en-GB" sz="1900">
                <a:latin typeface="Arial"/>
                <a:cs typeface="Arial"/>
              </a:rPr>
              <a:t>out and develop on their skills.</a:t>
            </a:r>
            <a:endParaRPr lang="en-US" sz="1900">
              <a:latin typeface="Arial"/>
              <a:cs typeface="Arial"/>
            </a:endParaRPr>
          </a:p>
          <a:p>
            <a:endParaRPr lang="en-US" sz="1900">
              <a:latin typeface="Arial"/>
              <a:cs typeface="Arial"/>
            </a:endParaRPr>
          </a:p>
          <a:p>
            <a:endParaRPr lang="en-US" sz="1900">
              <a:latin typeface="Arial"/>
              <a:cs typeface="Arial"/>
            </a:endParaRPr>
          </a:p>
          <a:p>
            <a:endParaRPr lang="en-US" sz="1900">
              <a:latin typeface="Arial"/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BE8B66-BF7A-2003-AE68-5B42A4A122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8631" y="1645920"/>
            <a:ext cx="5212080" cy="356616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800" b="1" u="sng">
                <a:latin typeface="Arial"/>
                <a:cs typeface="Arial"/>
              </a:rPr>
              <a:t>Minim</a:t>
            </a:r>
            <a:r>
              <a:rPr lang="en-GB" sz="1800" b="1" u="sng" err="1">
                <a:latin typeface="Arial"/>
                <a:cs typeface="Arial"/>
              </a:rPr>
              <a:t>ise</a:t>
            </a:r>
            <a:r>
              <a:rPr lang="en-US" sz="1800" b="1" u="sng">
                <a:latin typeface="Arial"/>
                <a:cs typeface="Arial"/>
              </a:rPr>
              <a:t> threats</a:t>
            </a:r>
          </a:p>
          <a:p>
            <a:pPr marL="342900" indent="-342900"/>
            <a:r>
              <a:rPr lang="en-US" sz="1800">
                <a:latin typeface="Arial"/>
                <a:cs typeface="Arial"/>
              </a:rPr>
              <a:t>I will regularly </a:t>
            </a:r>
            <a:r>
              <a:rPr lang="en-GB" sz="1800">
                <a:latin typeface="Arial"/>
                <a:cs typeface="Arial"/>
              </a:rPr>
              <a:t>analyse </a:t>
            </a:r>
            <a:r>
              <a:rPr lang="en-US" sz="1800">
                <a:latin typeface="Arial"/>
                <a:cs typeface="Arial"/>
              </a:rPr>
              <a:t>my achievements in the nursery and work with other care givers to gain </a:t>
            </a:r>
            <a:r>
              <a:rPr lang="en-GB" sz="1800">
                <a:latin typeface="Arial"/>
                <a:cs typeface="Arial"/>
              </a:rPr>
              <a:t>experience.</a:t>
            </a:r>
            <a:endParaRPr lang="en-US" sz="1800">
              <a:latin typeface="Arial"/>
              <a:cs typeface="Arial"/>
            </a:endParaRPr>
          </a:p>
          <a:p>
            <a:pPr marL="342900" indent="-342900"/>
            <a:r>
              <a:rPr lang="en-US" sz="1800">
                <a:latin typeface="Arial"/>
                <a:cs typeface="Arial"/>
              </a:rPr>
              <a:t>Good hygiene practice will be </a:t>
            </a:r>
            <a:r>
              <a:rPr lang="en-GB" sz="1800">
                <a:latin typeface="Arial"/>
                <a:cs typeface="Arial"/>
              </a:rPr>
              <a:t>encouraged</a:t>
            </a:r>
            <a:r>
              <a:rPr lang="en-US" sz="1800">
                <a:latin typeface="Arial"/>
                <a:cs typeface="Arial"/>
              </a:rPr>
              <a:t> and be practiced like regular hand </a:t>
            </a:r>
            <a:r>
              <a:rPr lang="en-GB" sz="1800">
                <a:latin typeface="Arial"/>
                <a:cs typeface="Arial"/>
              </a:rPr>
              <a:t> washing ,</a:t>
            </a:r>
            <a:r>
              <a:rPr lang="en-US" sz="1800">
                <a:latin typeface="Arial"/>
                <a:cs typeface="Arial"/>
              </a:rPr>
              <a:t>wearing gloves and washing hands thoroughly after changing nappies and before serving meals</a:t>
            </a:r>
            <a:r>
              <a:rPr lang="en-GB" sz="1800">
                <a:latin typeface="Arial"/>
                <a:cs typeface="Arial"/>
              </a:rPr>
              <a:t>.</a:t>
            </a:r>
            <a:endParaRPr lang="en-US" sz="1800">
              <a:latin typeface="Arial"/>
              <a:cs typeface="Arial"/>
            </a:endParaRPr>
          </a:p>
          <a:p>
            <a:pPr marL="342900" indent="-342900"/>
            <a:r>
              <a:rPr lang="en-US" sz="1800">
                <a:latin typeface="Arial"/>
                <a:cs typeface="Arial"/>
              </a:rPr>
              <a:t>Following all nursery policies and procedures and documenting any incidents or injuries</a:t>
            </a:r>
            <a:r>
              <a:rPr lang="en-GB" sz="1800">
                <a:latin typeface="Arial"/>
                <a:cs typeface="Arial"/>
              </a:rPr>
              <a:t>.</a:t>
            </a:r>
            <a:endParaRPr lang="en-US" sz="1800">
              <a:latin typeface="Arial"/>
              <a:cs typeface="Arial"/>
            </a:endParaRPr>
          </a:p>
          <a:p>
            <a:pPr marL="342900" indent="-342900"/>
            <a:r>
              <a:rPr lang="en-US" sz="1800">
                <a:latin typeface="Arial"/>
                <a:cs typeface="Arial"/>
              </a:rPr>
              <a:t>Attending training provided by the nursery </a:t>
            </a:r>
            <a:r>
              <a:rPr lang="en-GB" sz="1800">
                <a:latin typeface="Arial"/>
                <a:cs typeface="Arial"/>
              </a:rPr>
              <a:t>.</a:t>
            </a:r>
            <a:endParaRPr lang="en-US" sz="1800">
              <a:latin typeface="Arial"/>
              <a:cs typeface="Arial"/>
            </a:endParaRPr>
          </a:p>
          <a:p>
            <a:pPr marL="342900" indent="-342900"/>
            <a:endParaRPr lang="en-US" sz="1800">
              <a:latin typeface="Arial"/>
              <a:cs typeface="Arial"/>
            </a:endParaRPr>
          </a:p>
          <a:p>
            <a:pPr marL="342900" indent="-342900"/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767640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CE75CC0-1932-2B37-84ED-55D92A2EFB7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2268119"/>
              </p:ext>
            </p:extLst>
          </p:nvPr>
        </p:nvGraphicFramePr>
        <p:xfrm>
          <a:off x="339505" y="213762"/>
          <a:ext cx="11417430" cy="6649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3486">
                  <a:extLst>
                    <a:ext uri="{9D8B030D-6E8A-4147-A177-3AD203B41FA5}">
                      <a16:colId xmlns:a16="http://schemas.microsoft.com/office/drawing/2014/main" val="3171932693"/>
                    </a:ext>
                  </a:extLst>
                </a:gridCol>
                <a:gridCol w="2283486">
                  <a:extLst>
                    <a:ext uri="{9D8B030D-6E8A-4147-A177-3AD203B41FA5}">
                      <a16:colId xmlns:a16="http://schemas.microsoft.com/office/drawing/2014/main" val="52277034"/>
                    </a:ext>
                  </a:extLst>
                </a:gridCol>
                <a:gridCol w="2283486">
                  <a:extLst>
                    <a:ext uri="{9D8B030D-6E8A-4147-A177-3AD203B41FA5}">
                      <a16:colId xmlns:a16="http://schemas.microsoft.com/office/drawing/2014/main" val="2623183108"/>
                    </a:ext>
                  </a:extLst>
                </a:gridCol>
                <a:gridCol w="2283486">
                  <a:extLst>
                    <a:ext uri="{9D8B030D-6E8A-4147-A177-3AD203B41FA5}">
                      <a16:colId xmlns:a16="http://schemas.microsoft.com/office/drawing/2014/main" val="3141873847"/>
                    </a:ext>
                  </a:extLst>
                </a:gridCol>
                <a:gridCol w="2283486">
                  <a:extLst>
                    <a:ext uri="{9D8B030D-6E8A-4147-A177-3AD203B41FA5}">
                      <a16:colId xmlns:a16="http://schemas.microsoft.com/office/drawing/2014/main" val="1106275150"/>
                    </a:ext>
                  </a:extLst>
                </a:gridCol>
              </a:tblGrid>
              <a:tr h="1587500">
                <a:tc>
                  <a:txBody>
                    <a:bodyPr/>
                    <a:lstStyle/>
                    <a:p>
                      <a:r>
                        <a:rPr lang="en-GB" sz="2600" b="1"/>
                        <a:t>Goals</a:t>
                      </a:r>
                      <a:endParaRPr lang="en-US" sz="26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/>
                        <a:t>List the actions to complete to achieve the goal</a:t>
                      </a:r>
                      <a:endParaRPr lang="en-US" sz="2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/>
                        <a:t>Support/ resources needed</a:t>
                      </a:r>
                      <a:endParaRPr lang="en-US" sz="2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/>
                        <a:t>Target date </a:t>
                      </a:r>
                      <a:endParaRPr lang="en-US" sz="2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/>
                        <a:t>Review date</a:t>
                      </a:r>
                      <a:endParaRPr lang="en-US" sz="2000" b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7028505"/>
                  </a:ext>
                </a:extLst>
              </a:tr>
              <a:tr h="1587500">
                <a:tc>
                  <a:txBody>
                    <a:bodyPr/>
                    <a:lstStyle/>
                    <a:p>
                      <a:r>
                        <a:rPr lang="en-GB"/>
                        <a:t>Taking care of my physical and mental health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Lifting children properly to alleviate burnout and health risks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Doing online courses ,doing workshop</a:t>
                      </a:r>
                    </a:p>
                    <a:p>
                      <a:r>
                        <a:rPr lang="en-GB"/>
                        <a:t>(Uk.com n.d)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 28</a:t>
                      </a:r>
                      <a:r>
                        <a:rPr lang="en-GB" baseline="30000"/>
                        <a:t>th</a:t>
                      </a:r>
                      <a:r>
                        <a:rPr lang="en-GB"/>
                        <a:t> May 2026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28</a:t>
                      </a:r>
                      <a:r>
                        <a:rPr lang="en-GB" baseline="30000"/>
                        <a:t>Th</a:t>
                      </a:r>
                      <a:r>
                        <a:rPr lang="en-GB"/>
                        <a:t> June 2026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727953"/>
                  </a:ext>
                </a:extLst>
              </a:tr>
              <a:tr h="1587500">
                <a:tc>
                  <a:txBody>
                    <a:bodyPr/>
                    <a:lstStyle/>
                    <a:p>
                      <a:r>
                        <a:rPr lang="en-GB"/>
                        <a:t>Leverage my strengths and identify opportunities for growth.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Being more pro active in communication become more confident in my work.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Attending staff meetings and completing policies and procedures to keep up to date.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Whenever required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323803"/>
                  </a:ext>
                </a:extLst>
              </a:tr>
              <a:tr h="1587500">
                <a:tc>
                  <a:txBody>
                    <a:bodyPr/>
                    <a:lstStyle/>
                    <a:p>
                      <a:r>
                        <a:rPr lang="en-GB"/>
                        <a:t>Mitigate my weaknesses and address potential threats.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Ask colleagues and mentors for constructive criticism and keep up to date for legislations.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Being more confident and allowing room for changes in my methods of work.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Every term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60848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16054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BFBA4-9EAF-843E-A0B9-7495C0EC6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C420C6-6133-6C2D-1DF9-3CDDFC306C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2970" y="2288515"/>
            <a:ext cx="5349190" cy="3911117"/>
          </a:xfrm>
        </p:spPr>
        <p:txBody>
          <a:bodyPr>
            <a:normAutofit lnSpcReduction="10000"/>
          </a:bodyPr>
          <a:lstStyle/>
          <a:p>
            <a:r>
              <a:rPr lang="en-GB"/>
              <a:t>These objectives are fundamentally about nurturing my ongoing growth and ensuring lasting success in childcare by proactively caring for my well-being embracing feedback and mitigating potential challenges. I aim to create a solid and satisfying career. This dedication to continuous development will allow me to remain responsive to the evolving meat of children’s and families I support.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9747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6FEA6-D0C5-471F-FC14-79A9214C9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43" y="2210"/>
            <a:ext cx="10890929" cy="1097280"/>
          </a:xfrm>
        </p:spPr>
        <p:txBody>
          <a:bodyPr>
            <a:normAutofit fontScale="90000"/>
          </a:bodyPr>
          <a:lstStyle/>
          <a:p>
            <a:r>
              <a:rPr lang="en-US"/>
              <a:t>REFERNCE </a:t>
            </a:r>
            <a:br>
              <a:rPr lang="en-US"/>
            </a:b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C4060D-ED02-FDAA-1521-21DB62B1EC3D}"/>
              </a:ext>
            </a:extLst>
          </p:cNvPr>
          <p:cNvSpPr txBox="1"/>
          <p:nvPr/>
        </p:nvSpPr>
        <p:spPr>
          <a:xfrm>
            <a:off x="102112" y="855499"/>
            <a:ext cx="10061090" cy="60016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Times New Roman"/>
                <a:cs typeface="Times New Roman"/>
              </a:rPr>
              <a:t>Bates, M. (2023). </a:t>
            </a:r>
            <a:r>
              <a:rPr lang="en-US" sz="1200" i="1">
                <a:latin typeface="Times New Roman"/>
                <a:cs typeface="Times New Roman"/>
              </a:rPr>
              <a:t>Leading with impact: The secrets to effective presentation skills</a:t>
            </a:r>
            <a:r>
              <a:rPr lang="en-US" sz="1200">
                <a:latin typeface="Times New Roman"/>
                <a:cs typeface="Times New Roman"/>
              </a:rPr>
              <a:t>. [online] MP&amp;F Strategic Communications. Available at: </a:t>
            </a:r>
            <a:r>
              <a:rPr lang="en-US" sz="1200">
                <a:latin typeface="Times New Roman"/>
                <a:cs typeface="Times New Roman"/>
                <a:hlinkClick r:id="rId2"/>
              </a:rPr>
              <a:t>https://mpf.com/blog/leading-with-impact-the-secrets-to-effective-presentation-skills/.[</a:t>
            </a:r>
            <a:r>
              <a:rPr lang="en-US" sz="1200">
                <a:latin typeface="Times New Roman"/>
                <a:cs typeface="Times New Roman"/>
              </a:rPr>
              <a:t> Accessed 14th </a:t>
            </a:r>
            <a:r>
              <a:rPr lang="en-US" sz="1200" err="1">
                <a:latin typeface="Times New Roman"/>
                <a:cs typeface="Times New Roman"/>
              </a:rPr>
              <a:t>october</a:t>
            </a:r>
            <a:r>
              <a:rPr lang="en-US" sz="1200">
                <a:latin typeface="Times New Roman"/>
                <a:cs typeface="Times New Roman"/>
              </a:rPr>
              <a:t> 2025] title page picture </a:t>
            </a:r>
            <a:endParaRPr lang="en-US"/>
          </a:p>
          <a:p>
            <a:pPr algn="l"/>
            <a:endParaRPr lang="en-US"/>
          </a:p>
          <a:p>
            <a:r>
              <a:rPr lang="en-US" sz="1200">
                <a:latin typeface="Times New Roman"/>
                <a:cs typeface="Times New Roman"/>
              </a:rPr>
              <a:t>Inspiredpencil.com. (2021). </a:t>
            </a:r>
            <a:r>
              <a:rPr lang="en-US" sz="1200" i="1">
                <a:latin typeface="Times New Roman"/>
                <a:cs typeface="Times New Roman"/>
              </a:rPr>
              <a:t>Personal Swot Analysis Template</a:t>
            </a:r>
            <a:r>
              <a:rPr lang="en-US" sz="1200">
                <a:latin typeface="Times New Roman"/>
                <a:cs typeface="Times New Roman"/>
              </a:rPr>
              <a:t>. [online] Available at: </a:t>
            </a:r>
            <a:r>
              <a:rPr lang="en-US" sz="1200">
                <a:latin typeface="Times New Roman"/>
                <a:cs typeface="Times New Roman"/>
                <a:hlinkClick r:id="rId3"/>
              </a:rPr>
              <a:t>https://ar.inspiredpencil.com/pictures-2023/personal-swot-analysis-template</a:t>
            </a:r>
            <a:r>
              <a:rPr lang="en-US" sz="1200">
                <a:latin typeface="Times New Roman"/>
                <a:cs typeface="Times New Roman"/>
              </a:rPr>
              <a:t> [Accessed 14 Oct. 2025]. SWOT picture</a:t>
            </a:r>
            <a:endParaRPr lang="en-US"/>
          </a:p>
          <a:p>
            <a:endParaRPr lang="en-US" sz="1200">
              <a:latin typeface="Times New Roman"/>
              <a:cs typeface="Times New Roman"/>
            </a:endParaRPr>
          </a:p>
          <a:p>
            <a:r>
              <a:rPr lang="en-US" sz="1200">
                <a:latin typeface="Times New Roman"/>
                <a:cs typeface="Times New Roman"/>
              </a:rPr>
              <a:t>CIPD. “SWOT Analysis.” </a:t>
            </a:r>
            <a:r>
              <a:rPr lang="en-US" sz="1200" i="1">
                <a:latin typeface="Times New Roman"/>
                <a:cs typeface="Times New Roman"/>
              </a:rPr>
              <a:t>CIPD</a:t>
            </a:r>
            <a:r>
              <a:rPr lang="en-US" sz="1200">
                <a:latin typeface="Times New Roman"/>
                <a:cs typeface="Times New Roman"/>
              </a:rPr>
              <a:t>, 7 Mar. 2025, </a:t>
            </a:r>
            <a:r>
              <a:rPr lang="en-US" sz="1200">
                <a:latin typeface="Times New Roman"/>
                <a:cs typeface="Times New Roman"/>
                <a:hlinkClick r:id="rId4"/>
              </a:rPr>
              <a:t>www.cipd.org/uk/knowledge/factsheets/swot-analysis-factsheet/.[Accessed</a:t>
            </a:r>
            <a:r>
              <a:rPr lang="en-US" sz="1200">
                <a:latin typeface="Times New Roman"/>
                <a:cs typeface="Times New Roman"/>
              </a:rPr>
              <a:t> 15th October] </a:t>
            </a:r>
            <a:endParaRPr lang="en-US"/>
          </a:p>
          <a:p>
            <a:endParaRPr lang="en-US" sz="1200">
              <a:latin typeface="Times New Roman"/>
              <a:cs typeface="Times New Roman"/>
            </a:endParaRPr>
          </a:p>
          <a:p>
            <a:r>
              <a:rPr lang="en-US" sz="1200">
                <a:latin typeface="Times New Roman"/>
                <a:cs typeface="Times New Roman"/>
              </a:rPr>
              <a:t>Strength. “Strength Power Icon Stock Illustrations – 123,961 Strength Power Icon Stock Illustrations, Vectors &amp; Clipart - </a:t>
            </a:r>
            <a:r>
              <a:rPr lang="en-US" sz="1200" err="1">
                <a:latin typeface="Times New Roman"/>
                <a:cs typeface="Times New Roman"/>
              </a:rPr>
              <a:t>Dreamstime</a:t>
            </a:r>
            <a:r>
              <a:rPr lang="en-US" sz="1200">
                <a:latin typeface="Times New Roman"/>
                <a:cs typeface="Times New Roman"/>
              </a:rPr>
              <a:t>.” </a:t>
            </a:r>
            <a:r>
              <a:rPr lang="en-US" sz="1200" i="1" err="1">
                <a:latin typeface="Times New Roman"/>
                <a:cs typeface="Times New Roman"/>
              </a:rPr>
              <a:t>Dreamstime</a:t>
            </a:r>
            <a:r>
              <a:rPr lang="en-US" sz="1200">
                <a:latin typeface="Times New Roman"/>
                <a:cs typeface="Times New Roman"/>
              </a:rPr>
              <a:t>, 2025, </a:t>
            </a:r>
            <a:r>
              <a:rPr lang="en-US" sz="1200">
                <a:latin typeface="Times New Roman"/>
                <a:cs typeface="Times New Roman"/>
                <a:hlinkClick r:id="rId5"/>
              </a:rPr>
              <a:t>www.dreamstime.com/illustration/strength-power-icon.html</a:t>
            </a:r>
            <a:r>
              <a:rPr lang="en-US" sz="1200">
                <a:latin typeface="Times New Roman"/>
                <a:cs typeface="Times New Roman"/>
              </a:rPr>
              <a:t>. [Accessed 15 Oct. 2025.]  strength picture </a:t>
            </a:r>
            <a:endParaRPr lang="en-US"/>
          </a:p>
          <a:p>
            <a:endParaRPr lang="en-US" sz="1200">
              <a:latin typeface="Times New Roman"/>
              <a:cs typeface="Times New Roman"/>
            </a:endParaRPr>
          </a:p>
          <a:p>
            <a:r>
              <a:rPr lang="en-US" sz="1200" err="1">
                <a:latin typeface="Times New Roman"/>
                <a:cs typeface="Times New Roman"/>
              </a:rPr>
              <a:t>Santima</a:t>
            </a:r>
            <a:r>
              <a:rPr lang="en-US" sz="1200">
                <a:latin typeface="Times New Roman"/>
                <a:cs typeface="Times New Roman"/>
              </a:rPr>
              <a:t> </a:t>
            </a:r>
            <a:r>
              <a:rPr lang="en-US" sz="1200" err="1">
                <a:latin typeface="Times New Roman"/>
                <a:cs typeface="Times New Roman"/>
              </a:rPr>
              <a:t>Suksawat</a:t>
            </a:r>
            <a:r>
              <a:rPr lang="en-US" sz="1200">
                <a:latin typeface="Times New Roman"/>
                <a:cs typeface="Times New Roman"/>
              </a:rPr>
              <a:t>. “Tired Business Man Office Worker Vector Illustration.” </a:t>
            </a:r>
            <a:r>
              <a:rPr lang="en-US" sz="1200" i="1" err="1">
                <a:latin typeface="Times New Roman"/>
                <a:cs typeface="Times New Roman"/>
              </a:rPr>
              <a:t>Vecteezy</a:t>
            </a:r>
            <a:r>
              <a:rPr lang="en-US" sz="1200">
                <a:latin typeface="Times New Roman"/>
                <a:cs typeface="Times New Roman"/>
              </a:rPr>
              <a:t>, 2021, </a:t>
            </a:r>
            <a:r>
              <a:rPr lang="en-US" sz="1200">
                <a:latin typeface="Times New Roman"/>
                <a:cs typeface="Times New Roman"/>
                <a:hlinkClick r:id="rId6"/>
              </a:rPr>
              <a:t>www.vecteezy.com/free-vector/weakness</a:t>
            </a:r>
            <a:r>
              <a:rPr lang="en-US" sz="1200">
                <a:latin typeface="Times New Roman"/>
                <a:cs typeface="Times New Roman"/>
              </a:rPr>
              <a:t>. [Accessed 15 Oct. 2025]. Weakness picture </a:t>
            </a:r>
            <a:endParaRPr lang="en-US"/>
          </a:p>
          <a:p>
            <a:endParaRPr lang="en-US" sz="1200">
              <a:latin typeface="Times New Roman"/>
              <a:cs typeface="Times New Roman"/>
            </a:endParaRPr>
          </a:p>
          <a:p>
            <a:r>
              <a:rPr lang="en-US" sz="1200">
                <a:latin typeface="Times New Roman"/>
                <a:cs typeface="Times New Roman"/>
              </a:rPr>
              <a:t>National Nursery Training. “National Nursery Training – the Leading Provider of Early Years Training in the UK.” </a:t>
            </a:r>
            <a:r>
              <a:rPr lang="en-US" sz="1200" i="1">
                <a:latin typeface="Times New Roman"/>
                <a:cs typeface="Times New Roman"/>
              </a:rPr>
              <a:t>Nationalnurserytraining.com</a:t>
            </a:r>
            <a:r>
              <a:rPr lang="en-US" sz="1200">
                <a:latin typeface="Times New Roman"/>
                <a:cs typeface="Times New Roman"/>
              </a:rPr>
              <a:t>, 2023, nationalnurserytraining.com/. [Accessed 15 Oct. 2025.]</a:t>
            </a:r>
            <a:endParaRPr lang="en-US"/>
          </a:p>
          <a:p>
            <a:endParaRPr lang="en-US" sz="1200">
              <a:latin typeface="Times New Roman"/>
              <a:cs typeface="Times New Roman"/>
            </a:endParaRPr>
          </a:p>
          <a:p>
            <a:r>
              <a:rPr lang="en-US" sz="1200" err="1">
                <a:latin typeface="Times New Roman"/>
                <a:cs typeface="Times New Roman"/>
              </a:rPr>
              <a:t>EtiAmmos</a:t>
            </a:r>
            <a:r>
              <a:rPr lang="en-US" sz="1200">
                <a:latin typeface="Times New Roman"/>
                <a:cs typeface="Times New Roman"/>
              </a:rPr>
              <a:t>. “Opportunities and Threats Stock Photos, Pictures &amp; Royalty-Free Images - </a:t>
            </a:r>
            <a:r>
              <a:rPr lang="en-US" sz="1200" err="1">
                <a:latin typeface="Times New Roman"/>
                <a:cs typeface="Times New Roman"/>
              </a:rPr>
              <a:t>IStock</a:t>
            </a:r>
            <a:r>
              <a:rPr lang="en-US" sz="1200">
                <a:latin typeface="Times New Roman"/>
                <a:cs typeface="Times New Roman"/>
              </a:rPr>
              <a:t>.” </a:t>
            </a:r>
            <a:r>
              <a:rPr lang="en-US" sz="1200" i="1">
                <a:latin typeface="Times New Roman"/>
                <a:cs typeface="Times New Roman"/>
              </a:rPr>
              <a:t>Istockphoto.com</a:t>
            </a:r>
            <a:r>
              <a:rPr lang="en-US" sz="1200">
                <a:latin typeface="Times New Roman"/>
                <a:cs typeface="Times New Roman"/>
              </a:rPr>
              <a:t>, 2025, </a:t>
            </a:r>
            <a:r>
              <a:rPr lang="en-US" sz="1200">
                <a:latin typeface="Times New Roman"/>
                <a:cs typeface="Times New Roman"/>
                <a:hlinkClick r:id="rId7"/>
              </a:rPr>
              <a:t>www.istockphoto.com/search/2/image-film?phrase=opportunities+and+threats</a:t>
            </a:r>
            <a:r>
              <a:rPr lang="en-US" sz="1200">
                <a:latin typeface="Times New Roman"/>
                <a:cs typeface="Times New Roman"/>
              </a:rPr>
              <a:t>. [Accessed 15 Oct. 2025.]  opportunities and threats picture </a:t>
            </a:r>
            <a:endParaRPr lang="en-US"/>
          </a:p>
          <a:p>
            <a:endParaRPr lang="en-US" sz="1200">
              <a:latin typeface="Times New Roman"/>
              <a:cs typeface="Times New Roman"/>
            </a:endParaRPr>
          </a:p>
          <a:p>
            <a:r>
              <a:rPr lang="en-GB" sz="1200" b="0" i="1" u="none" strike="noStrike">
                <a:solidFill>
                  <a:srgbClr val="000000"/>
                </a:solidFill>
                <a:effectLst/>
              </a:rPr>
              <a:t>Mental health first aid</a:t>
            </a:r>
            <a:r>
              <a:rPr lang="en-GB" sz="1200" b="0" i="0" u="none" strike="noStrike">
                <a:solidFill>
                  <a:srgbClr val="000000"/>
                </a:solidFill>
                <a:effectLst/>
              </a:rPr>
              <a:t> (2024) </a:t>
            </a:r>
            <a:r>
              <a:rPr lang="en-GB" sz="1200" b="0" i="1" u="none" strike="noStrike" err="1">
                <a:solidFill>
                  <a:srgbClr val="000000"/>
                </a:solidFill>
                <a:effectLst/>
              </a:rPr>
              <a:t>oms.uk.com</a:t>
            </a:r>
            <a:r>
              <a:rPr lang="en-GB" sz="1200" b="0" i="0" u="none" strike="noStrike">
                <a:solidFill>
                  <a:srgbClr val="000000"/>
                </a:solidFill>
                <a:effectLst/>
              </a:rPr>
              <a:t>. Available at: https://</a:t>
            </a:r>
            <a:r>
              <a:rPr lang="en-GB" sz="1200" b="0" i="0" u="none" strike="noStrike" err="1">
                <a:solidFill>
                  <a:srgbClr val="000000"/>
                </a:solidFill>
                <a:effectLst/>
              </a:rPr>
              <a:t>oms.uk.com</a:t>
            </a:r>
            <a:r>
              <a:rPr lang="en-GB" sz="1200" b="0" i="0" u="none" strike="noStrike">
                <a:solidFill>
                  <a:srgbClr val="000000"/>
                </a:solidFill>
                <a:effectLst/>
              </a:rPr>
              <a:t>/training-course/mental-health-first-aid-england/?gad_source=1&amp;</a:t>
            </a:r>
            <a:r>
              <a:rPr lang="en-GB" sz="1200" b="0" i="0" u="none" strike="noStrike" err="1">
                <a:solidFill>
                  <a:srgbClr val="000000"/>
                </a:solidFill>
                <a:effectLst/>
              </a:rPr>
              <a:t>gad_campaignid</a:t>
            </a:r>
            <a:r>
              <a:rPr lang="en-GB" sz="1200" b="0" i="0" u="none" strike="noStrike">
                <a:solidFill>
                  <a:srgbClr val="000000"/>
                </a:solidFill>
                <a:effectLst/>
              </a:rPr>
              <a:t>=22987751230&amp;</a:t>
            </a:r>
            <a:r>
              <a:rPr lang="en-GB" sz="1200" b="0" i="0" u="none" strike="noStrike" err="1">
                <a:solidFill>
                  <a:srgbClr val="000000"/>
                </a:solidFill>
                <a:effectLst/>
              </a:rPr>
              <a:t>gbraid</a:t>
            </a:r>
            <a:r>
              <a:rPr lang="en-GB" sz="1200" b="0" i="0" u="none" strike="noStrike">
                <a:solidFill>
                  <a:srgbClr val="000000"/>
                </a:solidFill>
                <a:effectLst/>
              </a:rPr>
              <a:t>=0AAAAAD2NwdcR7FV24lSpuh6fF7youhd8J&amp;</a:t>
            </a:r>
            <a:r>
              <a:rPr lang="en-GB" sz="1200" b="0" i="0" u="none" strike="noStrike" err="1">
                <a:solidFill>
                  <a:srgbClr val="000000"/>
                </a:solidFill>
                <a:effectLst/>
              </a:rPr>
              <a:t>gclid</a:t>
            </a:r>
            <a:r>
              <a:rPr lang="en-GB" sz="1200" b="0" i="0" u="none" strike="noStrike">
                <a:solidFill>
                  <a:srgbClr val="000000"/>
                </a:solidFill>
                <a:effectLst/>
              </a:rPr>
              <a:t>=CjwKCAjwmNLHBhA4EiwA3ts3meDayVrgOu-</a:t>
            </a:r>
            <a:r>
              <a:rPr lang="en-GB" sz="1200" b="0" i="0" u="none" strike="noStrike" err="1">
                <a:solidFill>
                  <a:srgbClr val="000000"/>
                </a:solidFill>
                <a:effectLst/>
              </a:rPr>
              <a:t>phdl7DPaDa</a:t>
            </a:r>
            <a:r>
              <a:rPr lang="en-GB" sz="1200" b="0" i="0" u="none" strike="noStrike">
                <a:solidFill>
                  <a:srgbClr val="000000"/>
                </a:solidFill>
                <a:effectLst/>
              </a:rPr>
              <a:t>-EPIvBkgPV3NsWAy9NlrTbGqIbjpU092hoCzs4QAvD_BwE#</a:t>
            </a:r>
            <a:r>
              <a:rPr lang="en-GB" sz="1200" b="0" i="0" u="none" strike="noStrike" err="1">
                <a:solidFill>
                  <a:srgbClr val="000000"/>
                </a:solidFill>
                <a:effectLst/>
              </a:rPr>
              <a:t>booknow</a:t>
            </a:r>
            <a:r>
              <a:rPr lang="en-GB" sz="1200" b="0" i="0" u="none" strike="noStrike">
                <a:solidFill>
                  <a:srgbClr val="000000"/>
                </a:solidFill>
                <a:effectLst/>
              </a:rPr>
              <a:t> (Accessed: 19 October 2025). </a:t>
            </a:r>
          </a:p>
          <a:p>
            <a:endParaRPr lang="en-US" sz="1200">
              <a:latin typeface="Times New Roman"/>
              <a:cs typeface="Times New Roman"/>
            </a:endParaRPr>
          </a:p>
          <a:p>
            <a:endParaRPr lang="en-US" sz="1200">
              <a:latin typeface="Times New Roman"/>
              <a:cs typeface="Times New Roman"/>
            </a:endParaRPr>
          </a:p>
          <a:p>
            <a:endParaRPr lang="en-US" sz="1200">
              <a:latin typeface="Times New Roman"/>
              <a:cs typeface="Times New Roman"/>
            </a:endParaRPr>
          </a:p>
          <a:p>
            <a:endParaRPr lang="en-US" sz="1200">
              <a:latin typeface="Times New Roman"/>
              <a:cs typeface="Times New Roman"/>
            </a:endParaRPr>
          </a:p>
          <a:p>
            <a:endParaRPr lang="en-US" sz="1200">
              <a:latin typeface="Times New Roman"/>
              <a:cs typeface="Times New Roman"/>
            </a:endParaRPr>
          </a:p>
          <a:p>
            <a:endParaRPr lang="en-US" sz="1200">
              <a:latin typeface="Times New Roman"/>
              <a:cs typeface="Times New Roman"/>
            </a:endParaRPr>
          </a:p>
          <a:p>
            <a:endParaRPr lang="en-US" sz="1200">
              <a:latin typeface="Times New Roman"/>
              <a:cs typeface="Times New Roman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312010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DashVTI</vt:lpstr>
      <vt:lpstr>LCHS4009-   PROFESSIONAL DEVELOPMENT WITHIN HEALTH AND SOCIAL CARE  ASSESSMENT 1: SELF AWARENESS PRESENTATION  LECTURER: ANIKA TAHSIN AHMED  STUDENT NAME: ZEBUNNISA AKRAM  STUDENT NUMBER: 2419545</vt:lpstr>
      <vt:lpstr>Introduction / SWOT analysis </vt:lpstr>
      <vt:lpstr>Strengths and weaknesses </vt:lpstr>
      <vt:lpstr>Opportunities and threats </vt:lpstr>
      <vt:lpstr>Minimise weakness and threats </vt:lpstr>
      <vt:lpstr>PowerPoint Presentation</vt:lpstr>
      <vt:lpstr>Conclusion </vt:lpstr>
      <vt:lpstr>REFERNCE 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PERSONAL SWOT ANALYSIS FOR PROFESSIONAL DEVELOPMENT WITHIN HEALTH AND SOCIAL CARE    LCHS4009- COMPONENT 1 PRESENTATION</dc:title>
  <dc:creator/>
  <cp:revision>1</cp:revision>
  <dcterms:created xsi:type="dcterms:W3CDTF">2025-10-05T19:42:48Z</dcterms:created>
  <dcterms:modified xsi:type="dcterms:W3CDTF">2025-10-19T16:02:43Z</dcterms:modified>
</cp:coreProperties>
</file>