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0" r:id="rId1"/>
  </p:sldMasterIdLst>
  <p:notesMasterIdLst>
    <p:notesMasterId r:id="rId27"/>
  </p:notesMasterIdLst>
  <p:sldIdLst>
    <p:sldId id="271" r:id="rId2"/>
    <p:sldId id="327" r:id="rId3"/>
    <p:sldId id="296" r:id="rId4"/>
    <p:sldId id="304" r:id="rId5"/>
    <p:sldId id="295" r:id="rId6"/>
    <p:sldId id="308" r:id="rId7"/>
    <p:sldId id="329" r:id="rId8"/>
    <p:sldId id="321" r:id="rId9"/>
    <p:sldId id="300" r:id="rId10"/>
    <p:sldId id="312" r:id="rId11"/>
    <p:sldId id="315" r:id="rId12"/>
    <p:sldId id="326" r:id="rId13"/>
    <p:sldId id="316" r:id="rId14"/>
    <p:sldId id="307" r:id="rId15"/>
    <p:sldId id="290" r:id="rId16"/>
    <p:sldId id="306" r:id="rId17"/>
    <p:sldId id="309" r:id="rId18"/>
    <p:sldId id="330" r:id="rId19"/>
    <p:sldId id="325" r:id="rId20"/>
    <p:sldId id="324" r:id="rId21"/>
    <p:sldId id="323" r:id="rId22"/>
    <p:sldId id="266" r:id="rId23"/>
    <p:sldId id="269" r:id="rId24"/>
    <p:sldId id="270" r:id="rId25"/>
    <p:sldId id="322" r:id="rId26"/>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D9831"/>
    <a:srgbClr val="9F4011"/>
    <a:srgbClr val="E3494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F38BA7-E118-40C9-A83C-3E8988A05405}" v="6437" dt="2024-11-06T08:18:08.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63" y="15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gbe stephen" userId="450292d4969457ef" providerId="LiveId" clId="{93F38BA7-E118-40C9-A83C-3E8988A05405}"/>
    <pc:docChg chg="undo redo custSel addSld delSld modSld sldOrd">
      <pc:chgData name="ogbe stephen" userId="450292d4969457ef" providerId="LiveId" clId="{93F38BA7-E118-40C9-A83C-3E8988A05405}" dt="2024-11-06T08:19:19.764" v="36714" actId="114"/>
      <pc:docMkLst>
        <pc:docMk/>
      </pc:docMkLst>
      <pc:sldChg chg="del ord">
        <pc:chgData name="ogbe stephen" userId="450292d4969457ef" providerId="LiveId" clId="{93F38BA7-E118-40C9-A83C-3E8988A05405}" dt="2024-10-18T06:21:26.809" v="13157" actId="47"/>
        <pc:sldMkLst>
          <pc:docMk/>
          <pc:sldMk cId="3987753048" sldId="256"/>
        </pc:sldMkLst>
      </pc:sldChg>
      <pc:sldChg chg="del">
        <pc:chgData name="ogbe stephen" userId="450292d4969457ef" providerId="LiveId" clId="{93F38BA7-E118-40C9-A83C-3E8988A05405}" dt="2024-10-18T06:21:26.809" v="13157" actId="47"/>
        <pc:sldMkLst>
          <pc:docMk/>
          <pc:sldMk cId="1303564841" sldId="257"/>
        </pc:sldMkLst>
      </pc:sldChg>
      <pc:sldChg chg="modSp del mod">
        <pc:chgData name="ogbe stephen" userId="450292d4969457ef" providerId="LiveId" clId="{93F38BA7-E118-40C9-A83C-3E8988A05405}" dt="2024-10-18T06:21:26.809" v="13157" actId="47"/>
        <pc:sldMkLst>
          <pc:docMk/>
          <pc:sldMk cId="416145120" sldId="258"/>
        </pc:sldMkLst>
        <pc:spChg chg="mod">
          <ac:chgData name="ogbe stephen" userId="450292d4969457ef" providerId="LiveId" clId="{93F38BA7-E118-40C9-A83C-3E8988A05405}" dt="2024-10-12T12:11:09.742" v="33" actId="20577"/>
          <ac:spMkLst>
            <pc:docMk/>
            <pc:sldMk cId="416145120" sldId="258"/>
            <ac:spMk id="2" creationId="{00000000-0000-0000-0000-000000000000}"/>
          </ac:spMkLst>
        </pc:spChg>
      </pc:sldChg>
      <pc:sldChg chg="delSp modSp del mod ord">
        <pc:chgData name="ogbe stephen" userId="450292d4969457ef" providerId="LiveId" clId="{93F38BA7-E118-40C9-A83C-3E8988A05405}" dt="2024-10-12T13:47:48.676" v="2404" actId="2696"/>
        <pc:sldMkLst>
          <pc:docMk/>
          <pc:sldMk cId="154205395" sldId="259"/>
        </pc:sldMkLst>
        <pc:spChg chg="mod">
          <ac:chgData name="ogbe stephen" userId="450292d4969457ef" providerId="LiveId" clId="{93F38BA7-E118-40C9-A83C-3E8988A05405}" dt="2024-10-12T12:29:01.729" v="577" actId="6549"/>
          <ac:spMkLst>
            <pc:docMk/>
            <pc:sldMk cId="154205395" sldId="259"/>
            <ac:spMk id="2" creationId="{00000000-0000-0000-0000-000000000000}"/>
          </ac:spMkLst>
        </pc:spChg>
        <pc:picChg chg="del">
          <ac:chgData name="ogbe stephen" userId="450292d4969457ef" providerId="LiveId" clId="{93F38BA7-E118-40C9-A83C-3E8988A05405}" dt="2024-10-12T12:28:51.665" v="576" actId="478"/>
          <ac:picMkLst>
            <pc:docMk/>
            <pc:sldMk cId="154205395" sldId="259"/>
            <ac:picMk id="5" creationId="{50D03BA6-3CE4-CA3F-6B32-AC9D6EFC0B5A}"/>
          </ac:picMkLst>
        </pc:picChg>
      </pc:sldChg>
      <pc:sldChg chg="del">
        <pc:chgData name="ogbe stephen" userId="450292d4969457ef" providerId="LiveId" clId="{93F38BA7-E118-40C9-A83C-3E8988A05405}" dt="2024-10-18T06:21:26.809" v="13157" actId="47"/>
        <pc:sldMkLst>
          <pc:docMk/>
          <pc:sldMk cId="2082725990" sldId="260"/>
        </pc:sldMkLst>
      </pc:sldChg>
      <pc:sldChg chg="addSp modSp del mod setBg">
        <pc:chgData name="ogbe stephen" userId="450292d4969457ef" providerId="LiveId" clId="{93F38BA7-E118-40C9-A83C-3E8988A05405}" dt="2024-10-18T06:21:26.809" v="13157" actId="47"/>
        <pc:sldMkLst>
          <pc:docMk/>
          <pc:sldMk cId="2635064016" sldId="261"/>
        </pc:sldMkLst>
        <pc:spChg chg="mod">
          <ac:chgData name="ogbe stephen" userId="450292d4969457ef" providerId="LiveId" clId="{93F38BA7-E118-40C9-A83C-3E8988A05405}" dt="2024-10-14T06:51:11.747" v="5282" actId="20577"/>
          <ac:spMkLst>
            <pc:docMk/>
            <pc:sldMk cId="2635064016" sldId="261"/>
            <ac:spMk id="2" creationId="{00000000-0000-0000-0000-000000000000}"/>
          </ac:spMkLst>
        </pc:spChg>
        <pc:spChg chg="add">
          <ac:chgData name="ogbe stephen" userId="450292d4969457ef" providerId="LiveId" clId="{93F38BA7-E118-40C9-A83C-3E8988A05405}" dt="2024-10-14T06:50:22.470" v="5276" actId="26606"/>
          <ac:spMkLst>
            <pc:docMk/>
            <pc:sldMk cId="2635064016" sldId="261"/>
            <ac:spMk id="10" creationId="{5C8908E2-EE49-44D2-9428-A28D2312A8D5}"/>
          </ac:spMkLst>
        </pc:spChg>
        <pc:spChg chg="add">
          <ac:chgData name="ogbe stephen" userId="450292d4969457ef" providerId="LiveId" clId="{93F38BA7-E118-40C9-A83C-3E8988A05405}" dt="2024-10-14T06:50:22.470" v="5276" actId="26606"/>
          <ac:spMkLst>
            <pc:docMk/>
            <pc:sldMk cId="2635064016" sldId="261"/>
            <ac:spMk id="16" creationId="{7449A6C7-D15F-4AA5-BFA5-71A404B47016}"/>
          </ac:spMkLst>
        </pc:spChg>
        <pc:spChg chg="add">
          <ac:chgData name="ogbe stephen" userId="450292d4969457ef" providerId="LiveId" clId="{93F38BA7-E118-40C9-A83C-3E8988A05405}" dt="2024-10-14T06:50:22.470" v="5276" actId="26606"/>
          <ac:spMkLst>
            <pc:docMk/>
            <pc:sldMk cId="2635064016" sldId="261"/>
            <ac:spMk id="18" creationId="{ED888B23-07FA-482A-96DF-47E31AF1A603}"/>
          </ac:spMkLst>
        </pc:spChg>
        <pc:grpChg chg="add">
          <ac:chgData name="ogbe stephen" userId="450292d4969457ef" providerId="LiveId" clId="{93F38BA7-E118-40C9-A83C-3E8988A05405}" dt="2024-10-14T06:50:22.470" v="5276" actId="26606"/>
          <ac:grpSpMkLst>
            <pc:docMk/>
            <pc:sldMk cId="2635064016" sldId="261"/>
            <ac:grpSpMk id="12" creationId="{05314994-6337-4875-8CF5-652CAFE8342C}"/>
          </ac:grpSpMkLst>
        </pc:grpChg>
        <pc:graphicFrameChg chg="mod modGraphic">
          <ac:chgData name="ogbe stephen" userId="450292d4969457ef" providerId="LiveId" clId="{93F38BA7-E118-40C9-A83C-3E8988A05405}" dt="2024-10-14T06:50:22.470" v="5276" actId="26606"/>
          <ac:graphicFrameMkLst>
            <pc:docMk/>
            <pc:sldMk cId="2635064016" sldId="261"/>
            <ac:graphicFrameMk id="5" creationId="{F817DAD7-C00E-F8B1-C6AD-2542DB5A7398}"/>
          </ac:graphicFrameMkLst>
        </pc:graphicFrameChg>
      </pc:sldChg>
      <pc:sldChg chg="del">
        <pc:chgData name="ogbe stephen" userId="450292d4969457ef" providerId="LiveId" clId="{93F38BA7-E118-40C9-A83C-3E8988A05405}" dt="2024-10-18T06:21:26.809" v="13157" actId="47"/>
        <pc:sldMkLst>
          <pc:docMk/>
          <pc:sldMk cId="2570968406" sldId="262"/>
        </pc:sldMkLst>
      </pc:sldChg>
      <pc:sldChg chg="del">
        <pc:chgData name="ogbe stephen" userId="450292d4969457ef" providerId="LiveId" clId="{93F38BA7-E118-40C9-A83C-3E8988A05405}" dt="2024-10-18T06:21:26.809" v="13157" actId="47"/>
        <pc:sldMkLst>
          <pc:docMk/>
          <pc:sldMk cId="1319488295" sldId="263"/>
        </pc:sldMkLst>
      </pc:sldChg>
      <pc:sldChg chg="del">
        <pc:chgData name="ogbe stephen" userId="450292d4969457ef" providerId="LiveId" clId="{93F38BA7-E118-40C9-A83C-3E8988A05405}" dt="2024-10-18T06:21:26.809" v="13157" actId="47"/>
        <pc:sldMkLst>
          <pc:docMk/>
          <pc:sldMk cId="773844742" sldId="264"/>
        </pc:sldMkLst>
      </pc:sldChg>
      <pc:sldChg chg="del">
        <pc:chgData name="ogbe stephen" userId="450292d4969457ef" providerId="LiveId" clId="{93F38BA7-E118-40C9-A83C-3E8988A05405}" dt="2024-10-18T06:21:26.809" v="13157" actId="47"/>
        <pc:sldMkLst>
          <pc:docMk/>
          <pc:sldMk cId="1711038305" sldId="265"/>
        </pc:sldMkLst>
      </pc:sldChg>
      <pc:sldChg chg="delSp modSp add del mod setBg delDesignElem">
        <pc:chgData name="ogbe stephen" userId="450292d4969457ef" providerId="LiveId" clId="{93F38BA7-E118-40C9-A83C-3E8988A05405}" dt="2024-11-05T13:57:44.296" v="35973" actId="20577"/>
        <pc:sldMkLst>
          <pc:docMk/>
          <pc:sldMk cId="1209197056" sldId="266"/>
        </pc:sldMkLst>
        <pc:spChg chg="mod">
          <ac:chgData name="ogbe stephen" userId="450292d4969457ef" providerId="LiveId" clId="{93F38BA7-E118-40C9-A83C-3E8988A05405}" dt="2024-11-05T06:43:24.106" v="35972" actId="14100"/>
          <ac:spMkLst>
            <pc:docMk/>
            <pc:sldMk cId="1209197056" sldId="266"/>
            <ac:spMk id="2" creationId="{00000000-0000-0000-0000-000000000000}"/>
          </ac:spMkLst>
        </pc:spChg>
        <pc:spChg chg="mod">
          <ac:chgData name="ogbe stephen" userId="450292d4969457ef" providerId="LiveId" clId="{93F38BA7-E118-40C9-A83C-3E8988A05405}" dt="2024-11-05T13:57:44.296" v="35973" actId="20577"/>
          <ac:spMkLst>
            <pc:docMk/>
            <pc:sldMk cId="1209197056" sldId="266"/>
            <ac:spMk id="3" creationId="{00000000-0000-0000-0000-000000000000}"/>
          </ac:spMkLst>
        </pc:spChg>
        <pc:spChg chg="del">
          <ac:chgData name="ogbe stephen" userId="450292d4969457ef" providerId="LiveId" clId="{93F38BA7-E118-40C9-A83C-3E8988A05405}" dt="2024-10-29T06:05:48.025" v="27253"/>
          <ac:spMkLst>
            <pc:docMk/>
            <pc:sldMk cId="1209197056" sldId="266"/>
            <ac:spMk id="13" creationId="{D009D6D5-DAC2-4A8B-A17A-E206B9012D09}"/>
          </ac:spMkLst>
        </pc:spChg>
      </pc:sldChg>
      <pc:sldChg chg="del">
        <pc:chgData name="ogbe stephen" userId="450292d4969457ef" providerId="LiveId" clId="{93F38BA7-E118-40C9-A83C-3E8988A05405}" dt="2024-10-18T06:21:26.809" v="13157" actId="47"/>
        <pc:sldMkLst>
          <pc:docMk/>
          <pc:sldMk cId="2568973383" sldId="267"/>
        </pc:sldMkLst>
      </pc:sldChg>
      <pc:sldChg chg="del">
        <pc:chgData name="ogbe stephen" userId="450292d4969457ef" providerId="LiveId" clId="{93F38BA7-E118-40C9-A83C-3E8988A05405}" dt="2024-10-18T06:21:26.809" v="13157" actId="47"/>
        <pc:sldMkLst>
          <pc:docMk/>
          <pc:sldMk cId="4133119941" sldId="268"/>
        </pc:sldMkLst>
      </pc:sldChg>
      <pc:sldChg chg="modSp del mod">
        <pc:chgData name="ogbe stephen" userId="450292d4969457ef" providerId="LiveId" clId="{93F38BA7-E118-40C9-A83C-3E8988A05405}" dt="2024-11-06T08:15:31.683" v="36634" actId="21"/>
        <pc:sldMkLst>
          <pc:docMk/>
          <pc:sldMk cId="1440064818" sldId="269"/>
        </pc:sldMkLst>
        <pc:spChg chg="mod">
          <ac:chgData name="ogbe stephen" userId="450292d4969457ef" providerId="LiveId" clId="{93F38BA7-E118-40C9-A83C-3E8988A05405}" dt="2024-11-05T05:49:34.677" v="35191" actId="14100"/>
          <ac:spMkLst>
            <pc:docMk/>
            <pc:sldMk cId="1440064818" sldId="269"/>
            <ac:spMk id="2" creationId="{00000000-0000-0000-0000-000000000000}"/>
          </ac:spMkLst>
        </pc:spChg>
        <pc:spChg chg="mod">
          <ac:chgData name="ogbe stephen" userId="450292d4969457ef" providerId="LiveId" clId="{93F38BA7-E118-40C9-A83C-3E8988A05405}" dt="2024-11-06T08:15:31.683" v="36634" actId="21"/>
          <ac:spMkLst>
            <pc:docMk/>
            <pc:sldMk cId="1440064818" sldId="269"/>
            <ac:spMk id="3" creationId="{00000000-0000-0000-0000-000000000000}"/>
          </ac:spMkLst>
        </pc:spChg>
      </pc:sldChg>
      <pc:sldChg chg="modSp del mod">
        <pc:chgData name="ogbe stephen" userId="450292d4969457ef" providerId="LiveId" clId="{93F38BA7-E118-40C9-A83C-3E8988A05405}" dt="2024-11-06T07:33:50.624" v="36467" actId="20577"/>
        <pc:sldMkLst>
          <pc:docMk/>
          <pc:sldMk cId="3171058907" sldId="270"/>
        </pc:sldMkLst>
        <pc:spChg chg="mod">
          <ac:chgData name="ogbe stephen" userId="450292d4969457ef" providerId="LiveId" clId="{93F38BA7-E118-40C9-A83C-3E8988A05405}" dt="2024-11-04T12:32:29.856" v="33872" actId="14100"/>
          <ac:spMkLst>
            <pc:docMk/>
            <pc:sldMk cId="3171058907" sldId="270"/>
            <ac:spMk id="2" creationId="{00000000-0000-0000-0000-000000000000}"/>
          </ac:spMkLst>
        </pc:spChg>
        <pc:spChg chg="mod">
          <ac:chgData name="ogbe stephen" userId="450292d4969457ef" providerId="LiveId" clId="{93F38BA7-E118-40C9-A83C-3E8988A05405}" dt="2024-11-06T07:33:50.624" v="36467" actId="20577"/>
          <ac:spMkLst>
            <pc:docMk/>
            <pc:sldMk cId="3171058907" sldId="270"/>
            <ac:spMk id="3" creationId="{00000000-0000-0000-0000-000000000000}"/>
          </ac:spMkLst>
        </pc:spChg>
      </pc:sldChg>
      <pc:sldChg chg="addSp delSp modSp mod">
        <pc:chgData name="ogbe stephen" userId="450292d4969457ef" providerId="LiveId" clId="{93F38BA7-E118-40C9-A83C-3E8988A05405}" dt="2024-11-02T21:13:58.926" v="31332" actId="27636"/>
        <pc:sldMkLst>
          <pc:docMk/>
          <pc:sldMk cId="1401520334" sldId="271"/>
        </pc:sldMkLst>
        <pc:spChg chg="del mod">
          <ac:chgData name="ogbe stephen" userId="450292d4969457ef" providerId="LiveId" clId="{93F38BA7-E118-40C9-A83C-3E8988A05405}" dt="2024-10-19T17:56:43.306" v="17291" actId="478"/>
          <ac:spMkLst>
            <pc:docMk/>
            <pc:sldMk cId="1401520334" sldId="271"/>
            <ac:spMk id="2" creationId="{8C03880F-8ABE-C165-8AF3-2DE143EF3624}"/>
          </ac:spMkLst>
        </pc:spChg>
        <pc:spChg chg="mod">
          <ac:chgData name="ogbe stephen" userId="450292d4969457ef" providerId="LiveId" clId="{93F38BA7-E118-40C9-A83C-3E8988A05405}" dt="2024-11-02T21:13:58.926" v="31332" actId="27636"/>
          <ac:spMkLst>
            <pc:docMk/>
            <pc:sldMk cId="1401520334" sldId="271"/>
            <ac:spMk id="3" creationId="{2980B392-8224-3F69-0C7B-E8E3CD3809FF}"/>
          </ac:spMkLst>
        </pc:spChg>
        <pc:grpChg chg="add del">
          <ac:chgData name="ogbe stephen" userId="450292d4969457ef" providerId="LiveId" clId="{93F38BA7-E118-40C9-A83C-3E8988A05405}" dt="2024-10-19T17:33:08.100" v="17080" actId="26606"/>
          <ac:grpSpMkLst>
            <pc:docMk/>
            <pc:sldMk cId="1401520334" sldId="271"/>
            <ac:grpSpMk id="9" creationId="{5EFBDE31-BB3E-6CFC-23CD-B5976DA38438}"/>
          </ac:grpSpMkLst>
        </pc:grpChg>
        <pc:grpChg chg="add del">
          <ac:chgData name="ogbe stephen" userId="450292d4969457ef" providerId="LiveId" clId="{93F38BA7-E118-40C9-A83C-3E8988A05405}" dt="2024-10-19T17:33:08.100" v="17080" actId="26606"/>
          <ac:grpSpMkLst>
            <pc:docMk/>
            <pc:sldMk cId="1401520334" sldId="271"/>
            <ac:grpSpMk id="16" creationId="{1FD67D68-9B83-C338-8342-3348D8F22347}"/>
          </ac:grpSpMkLst>
        </pc:grpChg>
        <pc:picChg chg="add mod ord">
          <ac:chgData name="ogbe stephen" userId="450292d4969457ef" providerId="LiveId" clId="{93F38BA7-E118-40C9-A83C-3E8988A05405}" dt="2024-10-19T17:33:08.100" v="17080" actId="26606"/>
          <ac:picMkLst>
            <pc:docMk/>
            <pc:sldMk cId="1401520334" sldId="271"/>
            <ac:picMk id="6" creationId="{D218A040-12F2-ECE7-6C75-A6280859A23C}"/>
          </ac:picMkLst>
        </pc:picChg>
      </pc:sldChg>
      <pc:sldChg chg="addSp delSp modSp new del mod ord">
        <pc:chgData name="ogbe stephen" userId="450292d4969457ef" providerId="LiveId" clId="{93F38BA7-E118-40C9-A83C-3E8988A05405}" dt="2024-10-18T05:38:11.386" v="12761" actId="2696"/>
        <pc:sldMkLst>
          <pc:docMk/>
          <pc:sldMk cId="477481462" sldId="272"/>
        </pc:sldMkLst>
        <pc:spChg chg="mod">
          <ac:chgData name="ogbe stephen" userId="450292d4969457ef" providerId="LiveId" clId="{93F38BA7-E118-40C9-A83C-3E8988A05405}" dt="2024-10-12T12:14:14.022" v="90"/>
          <ac:spMkLst>
            <pc:docMk/>
            <pc:sldMk cId="477481462" sldId="272"/>
            <ac:spMk id="2" creationId="{E837DF01-0C48-53A2-36DC-91C7C1EE1EE0}"/>
          </ac:spMkLst>
        </pc:spChg>
        <pc:spChg chg="mod">
          <ac:chgData name="ogbe stephen" userId="450292d4969457ef" providerId="LiveId" clId="{93F38BA7-E118-40C9-A83C-3E8988A05405}" dt="2024-10-12T12:48:05.197" v="858" actId="14100"/>
          <ac:spMkLst>
            <pc:docMk/>
            <pc:sldMk cId="477481462" sldId="272"/>
            <ac:spMk id="3" creationId="{6976F6E8-CB22-2AB0-D9E4-ABF3D614877B}"/>
          </ac:spMkLst>
        </pc:spChg>
        <pc:spChg chg="del mod">
          <ac:chgData name="ogbe stephen" userId="450292d4969457ef" providerId="LiveId" clId="{93F38BA7-E118-40C9-A83C-3E8988A05405}" dt="2024-10-12T12:19:15.015" v="359" actId="26606"/>
          <ac:spMkLst>
            <pc:docMk/>
            <pc:sldMk cId="477481462" sldId="272"/>
            <ac:spMk id="4" creationId="{E96425D7-281A-5F15-88D1-7B8977C14F9F}"/>
          </ac:spMkLst>
        </pc:spChg>
        <pc:spChg chg="mod">
          <ac:chgData name="ogbe stephen" userId="450292d4969457ef" providerId="LiveId" clId="{93F38BA7-E118-40C9-A83C-3E8988A05405}" dt="2024-10-12T12:48:02.472" v="857" actId="1076"/>
          <ac:spMkLst>
            <pc:docMk/>
            <pc:sldMk cId="477481462" sldId="272"/>
            <ac:spMk id="6" creationId="{6F4ABFC1-E702-02B4-A244-DE763BDFAFDA}"/>
          </ac:spMkLst>
        </pc:spChg>
        <pc:graphicFrameChg chg="add mod">
          <ac:chgData name="ogbe stephen" userId="450292d4969457ef" providerId="LiveId" clId="{93F38BA7-E118-40C9-A83C-3E8988A05405}" dt="2024-10-12T12:47:36.152" v="850"/>
          <ac:graphicFrameMkLst>
            <pc:docMk/>
            <pc:sldMk cId="477481462" sldId="272"/>
            <ac:graphicFrameMk id="8" creationId="{DD0EF603-AE52-133D-3139-E34A9117F8B2}"/>
          </ac:graphicFrameMkLst>
        </pc:graphicFrameChg>
      </pc:sldChg>
      <pc:sldChg chg="addSp delSp modSp new del mod ord setBg">
        <pc:chgData name="ogbe stephen" userId="450292d4969457ef" providerId="LiveId" clId="{93F38BA7-E118-40C9-A83C-3E8988A05405}" dt="2024-10-19T17:19:51.316" v="16995" actId="2696"/>
        <pc:sldMkLst>
          <pc:docMk/>
          <pc:sldMk cId="3285015117" sldId="273"/>
        </pc:sldMkLst>
        <pc:spChg chg="mod">
          <ac:chgData name="ogbe stephen" userId="450292d4969457ef" providerId="LiveId" clId="{93F38BA7-E118-40C9-A83C-3E8988A05405}" dt="2024-10-14T19:27:35.159" v="5805" actId="26606"/>
          <ac:spMkLst>
            <pc:docMk/>
            <pc:sldMk cId="3285015117" sldId="273"/>
            <ac:spMk id="2" creationId="{C79039CB-CD41-8B3E-A5EF-25F5198480D7}"/>
          </ac:spMkLst>
        </pc:spChg>
        <pc:spChg chg="add mod">
          <ac:chgData name="ogbe stephen" userId="450292d4969457ef" providerId="LiveId" clId="{93F38BA7-E118-40C9-A83C-3E8988A05405}" dt="2024-10-14T19:27:35.159" v="5805" actId="26606"/>
          <ac:spMkLst>
            <pc:docMk/>
            <pc:sldMk cId="3285015117" sldId="273"/>
            <ac:spMk id="3" creationId="{9F3790E5-8565-911B-5F8A-F0FFAA77B285}"/>
          </ac:spMkLst>
        </pc:spChg>
        <pc:spChg chg="add del">
          <ac:chgData name="ogbe stephen" userId="450292d4969457ef" providerId="LiveId" clId="{93F38BA7-E118-40C9-A83C-3E8988A05405}" dt="2024-10-14T19:27:35.159" v="5805" actId="26606"/>
          <ac:spMkLst>
            <pc:docMk/>
            <pc:sldMk cId="3285015117" sldId="273"/>
            <ac:spMk id="7" creationId="{1A3C89F8-0D2F-47FF-B903-151248265F47}"/>
          </ac:spMkLst>
        </pc:spChg>
        <pc:spChg chg="add del">
          <ac:chgData name="ogbe stephen" userId="450292d4969457ef" providerId="LiveId" clId="{93F38BA7-E118-40C9-A83C-3E8988A05405}" dt="2024-10-14T19:27:35.159" v="5805" actId="26606"/>
          <ac:spMkLst>
            <pc:docMk/>
            <pc:sldMk cId="3285015117" sldId="273"/>
            <ac:spMk id="9" creationId="{C5CB530E-515E-412C-9DF1-5F8FFBD6F383}"/>
          </ac:spMkLst>
        </pc:spChg>
        <pc:spChg chg="add del">
          <ac:chgData name="ogbe stephen" userId="450292d4969457ef" providerId="LiveId" clId="{93F38BA7-E118-40C9-A83C-3E8988A05405}" dt="2024-10-14T19:27:35.159" v="5805" actId="26606"/>
          <ac:spMkLst>
            <pc:docMk/>
            <pc:sldMk cId="3285015117" sldId="273"/>
            <ac:spMk id="11" creationId="{712D4376-A578-4FF1-94FC-245E7A6A489F}"/>
          </ac:spMkLst>
        </pc:spChg>
        <pc:spChg chg="add del">
          <ac:chgData name="ogbe stephen" userId="450292d4969457ef" providerId="LiveId" clId="{93F38BA7-E118-40C9-A83C-3E8988A05405}" dt="2024-10-14T19:27:35.159" v="5805" actId="26606"/>
          <ac:spMkLst>
            <pc:docMk/>
            <pc:sldMk cId="3285015117" sldId="273"/>
            <ac:spMk id="13" creationId="{AEA7509D-F04F-40CB-A0B3-EEF16499CC9F}"/>
          </ac:spMkLst>
        </pc:spChg>
        <pc:spChg chg="add del">
          <ac:chgData name="ogbe stephen" userId="450292d4969457ef" providerId="LiveId" clId="{93F38BA7-E118-40C9-A83C-3E8988A05405}" dt="2024-10-14T19:27:35.159" v="5805" actId="26606"/>
          <ac:spMkLst>
            <pc:docMk/>
            <pc:sldMk cId="3285015117" sldId="273"/>
            <ac:spMk id="17" creationId="{508BEF50-7B1E-49A4-BC19-5F4F1D755E64}"/>
          </ac:spMkLst>
        </pc:spChg>
        <pc:spChg chg="add del">
          <ac:chgData name="ogbe stephen" userId="450292d4969457ef" providerId="LiveId" clId="{93F38BA7-E118-40C9-A83C-3E8988A05405}" dt="2024-10-14T19:27:35.159" v="5805" actId="26606"/>
          <ac:spMkLst>
            <pc:docMk/>
            <pc:sldMk cId="3285015117" sldId="273"/>
            <ac:spMk id="19" creationId="{3FBAD350-5664-4811-A208-657FB882D350}"/>
          </ac:spMkLst>
        </pc:spChg>
        <pc:spChg chg="add del">
          <ac:chgData name="ogbe stephen" userId="450292d4969457ef" providerId="LiveId" clId="{93F38BA7-E118-40C9-A83C-3E8988A05405}" dt="2024-10-14T19:27:35.159" v="5805" actId="26606"/>
          <ac:spMkLst>
            <pc:docMk/>
            <pc:sldMk cId="3285015117" sldId="273"/>
            <ac:spMk id="21" creationId="{C39ADB8F-D187-49D7-BDCF-C1B6DC727068}"/>
          </ac:spMkLst>
        </pc:spChg>
        <pc:spChg chg="add">
          <ac:chgData name="ogbe stephen" userId="450292d4969457ef" providerId="LiveId" clId="{93F38BA7-E118-40C9-A83C-3E8988A05405}" dt="2024-10-14T19:27:35.159" v="5805" actId="26606"/>
          <ac:spMkLst>
            <pc:docMk/>
            <pc:sldMk cId="3285015117" sldId="273"/>
            <ac:spMk id="26" creationId="{D009D6D5-DAC2-4A8B-A17A-E206B9012D09}"/>
          </ac:spMkLst>
        </pc:spChg>
        <pc:picChg chg="add mod">
          <ac:chgData name="ogbe stephen" userId="450292d4969457ef" providerId="LiveId" clId="{93F38BA7-E118-40C9-A83C-3E8988A05405}" dt="2024-10-14T19:27:35.159" v="5805" actId="26606"/>
          <ac:picMkLst>
            <pc:docMk/>
            <pc:sldMk cId="3285015117" sldId="273"/>
            <ac:picMk id="5" creationId="{6E6D3F9D-0E3E-6C62-20DF-14E52B5377C5}"/>
          </ac:picMkLst>
        </pc:picChg>
        <pc:cxnChg chg="add del">
          <ac:chgData name="ogbe stephen" userId="450292d4969457ef" providerId="LiveId" clId="{93F38BA7-E118-40C9-A83C-3E8988A05405}" dt="2024-10-14T19:27:35.159" v="5805" actId="26606"/>
          <ac:cxnSpMkLst>
            <pc:docMk/>
            <pc:sldMk cId="3285015117" sldId="273"/>
            <ac:cxnSpMk id="15" creationId="{56020367-4FD5-4596-8E10-C5F095CD8DBF}"/>
          </ac:cxnSpMkLst>
        </pc:cxnChg>
      </pc:sldChg>
      <pc:sldChg chg="modSp new del mod">
        <pc:chgData name="ogbe stephen" userId="450292d4969457ef" providerId="LiveId" clId="{93F38BA7-E118-40C9-A83C-3E8988A05405}" dt="2024-10-12T12:38:19.825" v="642" actId="2696"/>
        <pc:sldMkLst>
          <pc:docMk/>
          <pc:sldMk cId="316163806" sldId="274"/>
        </pc:sldMkLst>
        <pc:spChg chg="mod">
          <ac:chgData name="ogbe stephen" userId="450292d4969457ef" providerId="LiveId" clId="{93F38BA7-E118-40C9-A83C-3E8988A05405}" dt="2024-10-12T12:37:50.612" v="640" actId="20577"/>
          <ac:spMkLst>
            <pc:docMk/>
            <pc:sldMk cId="316163806" sldId="274"/>
            <ac:spMk id="2" creationId="{77CF5969-D951-51C4-A2D6-3DCC124AAA10}"/>
          </ac:spMkLst>
        </pc:spChg>
      </pc:sldChg>
      <pc:sldChg chg="addSp delSp modSp new del mod setBg">
        <pc:chgData name="ogbe stephen" userId="450292d4969457ef" providerId="LiveId" clId="{93F38BA7-E118-40C9-A83C-3E8988A05405}" dt="2024-10-23T01:55:45.002" v="21104" actId="2696"/>
        <pc:sldMkLst>
          <pc:docMk/>
          <pc:sldMk cId="3871013354" sldId="275"/>
        </pc:sldMkLst>
        <pc:spChg chg="mod">
          <ac:chgData name="ogbe stephen" userId="450292d4969457ef" providerId="LiveId" clId="{93F38BA7-E118-40C9-A83C-3E8988A05405}" dt="2024-10-12T12:43:44.323" v="836" actId="14100"/>
          <ac:spMkLst>
            <pc:docMk/>
            <pc:sldMk cId="3871013354" sldId="275"/>
            <ac:spMk id="2" creationId="{CC25F2B7-80DA-A7B8-251C-F05A311F75A6}"/>
          </ac:spMkLst>
        </pc:spChg>
        <pc:spChg chg="mod">
          <ac:chgData name="ogbe stephen" userId="450292d4969457ef" providerId="LiveId" clId="{93F38BA7-E118-40C9-A83C-3E8988A05405}" dt="2024-10-12T12:44:33.218" v="839" actId="255"/>
          <ac:spMkLst>
            <pc:docMk/>
            <pc:sldMk cId="3871013354" sldId="275"/>
            <ac:spMk id="3" creationId="{B198B49B-3172-FB93-0C1B-577CC8D383F4}"/>
          </ac:spMkLst>
        </pc:spChg>
        <pc:spChg chg="del mod">
          <ac:chgData name="ogbe stephen" userId="450292d4969457ef" providerId="LiveId" clId="{93F38BA7-E118-40C9-A83C-3E8988A05405}" dt="2024-10-18T05:55:31.595" v="12971"/>
          <ac:spMkLst>
            <pc:docMk/>
            <pc:sldMk cId="3871013354" sldId="275"/>
            <ac:spMk id="4" creationId="{854B3FF3-5F38-59E3-19A3-19F99A0E826A}"/>
          </ac:spMkLst>
        </pc:spChg>
        <pc:spChg chg="add mod">
          <ac:chgData name="ogbe stephen" userId="450292d4969457ef" providerId="LiveId" clId="{93F38BA7-E118-40C9-A83C-3E8988A05405}" dt="2024-10-18T05:58:37.653" v="12998" actId="14100"/>
          <ac:spMkLst>
            <pc:docMk/>
            <pc:sldMk cId="3871013354" sldId="275"/>
            <ac:spMk id="8" creationId="{F54DB2B3-1667-04BF-BC17-AA96A14186F4}"/>
          </ac:spMkLst>
        </pc:spChg>
        <pc:spChg chg="add del">
          <ac:chgData name="ogbe stephen" userId="450292d4969457ef" providerId="LiveId" clId="{93F38BA7-E118-40C9-A83C-3E8988A05405}" dt="2024-10-12T12:43:16.730" v="830" actId="26606"/>
          <ac:spMkLst>
            <pc:docMk/>
            <pc:sldMk cId="3871013354" sldId="275"/>
            <ac:spMk id="9" creationId="{E35A04CF-97D4-4FF7-B359-C546B1F62E54}"/>
          </ac:spMkLst>
        </pc:spChg>
        <pc:spChg chg="add del">
          <ac:chgData name="ogbe stephen" userId="450292d4969457ef" providerId="LiveId" clId="{93F38BA7-E118-40C9-A83C-3E8988A05405}" dt="2024-10-12T12:43:16.730" v="830" actId="26606"/>
          <ac:spMkLst>
            <pc:docMk/>
            <pc:sldMk cId="3871013354" sldId="275"/>
            <ac:spMk id="11" creationId="{1DE7243B-5109-444B-8FAF-7437C66BC0E9}"/>
          </ac:spMkLst>
        </pc:spChg>
        <pc:spChg chg="add del">
          <ac:chgData name="ogbe stephen" userId="450292d4969457ef" providerId="LiveId" clId="{93F38BA7-E118-40C9-A83C-3E8988A05405}" dt="2024-10-12T12:43:16.730" v="830" actId="26606"/>
          <ac:spMkLst>
            <pc:docMk/>
            <pc:sldMk cId="3871013354" sldId="275"/>
            <ac:spMk id="13" creationId="{4C5D6221-DA7B-4611-AA26-7D8E349FDE96}"/>
          </ac:spMkLst>
        </pc:spChg>
        <pc:spChg chg="add">
          <ac:chgData name="ogbe stephen" userId="450292d4969457ef" providerId="LiveId" clId="{93F38BA7-E118-40C9-A83C-3E8988A05405}" dt="2024-10-12T12:43:16.746" v="831" actId="26606"/>
          <ac:spMkLst>
            <pc:docMk/>
            <pc:sldMk cId="3871013354" sldId="275"/>
            <ac:spMk id="15" creationId="{428D436F-9ACD-4C92-AFC8-C934C527A6A4}"/>
          </ac:spMkLst>
        </pc:spChg>
        <pc:spChg chg="add">
          <ac:chgData name="ogbe stephen" userId="450292d4969457ef" providerId="LiveId" clId="{93F38BA7-E118-40C9-A83C-3E8988A05405}" dt="2024-10-12T12:43:16.746" v="831" actId="26606"/>
          <ac:spMkLst>
            <pc:docMk/>
            <pc:sldMk cId="3871013354" sldId="275"/>
            <ac:spMk id="16" creationId="{090538E0-A884-4E60-A6AB-77D830E2FCED}"/>
          </ac:spMkLst>
        </pc:spChg>
        <pc:spChg chg="add">
          <ac:chgData name="ogbe stephen" userId="450292d4969457ef" providerId="LiveId" clId="{93F38BA7-E118-40C9-A83C-3E8988A05405}" dt="2024-10-12T12:43:16.746" v="831" actId="26606"/>
          <ac:spMkLst>
            <pc:docMk/>
            <pc:sldMk cId="3871013354" sldId="275"/>
            <ac:spMk id="17" creationId="{DB0D7DD0-1C67-4D4C-9E06-678233DB8468}"/>
          </ac:spMkLst>
        </pc:spChg>
        <pc:picChg chg="add mod">
          <ac:chgData name="ogbe stephen" userId="450292d4969457ef" providerId="LiveId" clId="{93F38BA7-E118-40C9-A83C-3E8988A05405}" dt="2024-10-18T05:57:13.524" v="12980" actId="962"/>
          <ac:picMkLst>
            <pc:docMk/>
            <pc:sldMk cId="3871013354" sldId="275"/>
            <ac:picMk id="6" creationId="{35724C06-D38C-F875-B369-A05216C46DB6}"/>
          </ac:picMkLst>
        </pc:picChg>
      </pc:sldChg>
      <pc:sldChg chg="addSp delSp modSp new del mod ord setBg">
        <pc:chgData name="ogbe stephen" userId="450292d4969457ef" providerId="LiveId" clId="{93F38BA7-E118-40C9-A83C-3E8988A05405}" dt="2024-10-23T02:18:06.033" v="21106" actId="2696"/>
        <pc:sldMkLst>
          <pc:docMk/>
          <pc:sldMk cId="3134121712" sldId="276"/>
        </pc:sldMkLst>
        <pc:spChg chg="mod">
          <ac:chgData name="ogbe stephen" userId="450292d4969457ef" providerId="LiveId" clId="{93F38BA7-E118-40C9-A83C-3E8988A05405}" dt="2024-10-21T05:45:21.887" v="19632" actId="26606"/>
          <ac:spMkLst>
            <pc:docMk/>
            <pc:sldMk cId="3134121712" sldId="276"/>
            <ac:spMk id="2" creationId="{9C53A89D-F6AD-4711-1647-0CE4D26BC890}"/>
          </ac:spMkLst>
        </pc:spChg>
        <pc:spChg chg="add mod">
          <ac:chgData name="ogbe stephen" userId="450292d4969457ef" providerId="LiveId" clId="{93F38BA7-E118-40C9-A83C-3E8988A05405}" dt="2024-10-21T05:45:56.995" v="19644" actId="6549"/>
          <ac:spMkLst>
            <pc:docMk/>
            <pc:sldMk cId="3134121712" sldId="276"/>
            <ac:spMk id="3" creationId="{76228E43-DF26-B669-4AFD-EF303DE4E258}"/>
          </ac:spMkLst>
        </pc:spChg>
        <pc:spChg chg="add del">
          <ac:chgData name="ogbe stephen" userId="450292d4969457ef" providerId="LiveId" clId="{93F38BA7-E118-40C9-A83C-3E8988A05405}" dt="2024-10-21T05:45:21.887" v="19632" actId="26606"/>
          <ac:spMkLst>
            <pc:docMk/>
            <pc:sldMk cId="3134121712" sldId="276"/>
            <ac:spMk id="7" creationId="{5E7AA7E8-8006-4E1F-A566-FCF37EE6F35D}"/>
          </ac:spMkLst>
        </pc:spChg>
        <pc:spChg chg="add">
          <ac:chgData name="ogbe stephen" userId="450292d4969457ef" providerId="LiveId" clId="{93F38BA7-E118-40C9-A83C-3E8988A05405}" dt="2024-10-21T05:45:21.887" v="19632" actId="26606"/>
          <ac:spMkLst>
            <pc:docMk/>
            <pc:sldMk cId="3134121712" sldId="276"/>
            <ac:spMk id="14" creationId="{F837543A-6020-4505-A233-C9DB4BF74011}"/>
          </ac:spMkLst>
        </pc:spChg>
        <pc:spChg chg="add">
          <ac:chgData name="ogbe stephen" userId="450292d4969457ef" providerId="LiveId" clId="{93F38BA7-E118-40C9-A83C-3E8988A05405}" dt="2024-10-21T05:45:21.887" v="19632" actId="26606"/>
          <ac:spMkLst>
            <pc:docMk/>
            <pc:sldMk cId="3134121712" sldId="276"/>
            <ac:spMk id="16" creationId="{35B16301-FB18-48BA-A6DD-C37CAF6F9A18}"/>
          </ac:spMkLst>
        </pc:spChg>
        <pc:spChg chg="add">
          <ac:chgData name="ogbe stephen" userId="450292d4969457ef" providerId="LiveId" clId="{93F38BA7-E118-40C9-A83C-3E8988A05405}" dt="2024-10-21T05:45:21.887" v="19632" actId="26606"/>
          <ac:spMkLst>
            <pc:docMk/>
            <pc:sldMk cId="3134121712" sldId="276"/>
            <ac:spMk id="18" creationId="{C3C0D90E-074A-4F52-9B11-B52BEF4BCBE5}"/>
          </ac:spMkLst>
        </pc:spChg>
        <pc:spChg chg="add">
          <ac:chgData name="ogbe stephen" userId="450292d4969457ef" providerId="LiveId" clId="{93F38BA7-E118-40C9-A83C-3E8988A05405}" dt="2024-10-21T05:45:21.887" v="19632" actId="26606"/>
          <ac:spMkLst>
            <pc:docMk/>
            <pc:sldMk cId="3134121712" sldId="276"/>
            <ac:spMk id="20" creationId="{CABBD4C1-E6F8-46F6-8152-A8A97490BF4D}"/>
          </ac:spMkLst>
        </pc:spChg>
        <pc:spChg chg="add">
          <ac:chgData name="ogbe stephen" userId="450292d4969457ef" providerId="LiveId" clId="{93F38BA7-E118-40C9-A83C-3E8988A05405}" dt="2024-10-21T05:45:21.887" v="19632" actId="26606"/>
          <ac:spMkLst>
            <pc:docMk/>
            <pc:sldMk cId="3134121712" sldId="276"/>
            <ac:spMk id="22" creationId="{83BA5EF5-1FE9-4BF9-83BB-269BCDDF6156}"/>
          </ac:spMkLst>
        </pc:spChg>
        <pc:spChg chg="add">
          <ac:chgData name="ogbe stephen" userId="450292d4969457ef" providerId="LiveId" clId="{93F38BA7-E118-40C9-A83C-3E8988A05405}" dt="2024-10-21T05:45:21.887" v="19632" actId="26606"/>
          <ac:spMkLst>
            <pc:docMk/>
            <pc:sldMk cId="3134121712" sldId="276"/>
            <ac:spMk id="26" creationId="{88853921-7BC9-4BDE-ACAB-133C683C82D6}"/>
          </ac:spMkLst>
        </pc:spChg>
        <pc:spChg chg="add">
          <ac:chgData name="ogbe stephen" userId="450292d4969457ef" providerId="LiveId" clId="{93F38BA7-E118-40C9-A83C-3E8988A05405}" dt="2024-10-21T05:45:21.887" v="19632" actId="26606"/>
          <ac:spMkLst>
            <pc:docMk/>
            <pc:sldMk cId="3134121712" sldId="276"/>
            <ac:spMk id="28" creationId="{09192968-3AE7-4470-A61C-97294BB92731}"/>
          </ac:spMkLst>
        </pc:spChg>
        <pc:spChg chg="add">
          <ac:chgData name="ogbe stephen" userId="450292d4969457ef" providerId="LiveId" clId="{93F38BA7-E118-40C9-A83C-3E8988A05405}" dt="2024-10-21T05:45:21.887" v="19632" actId="26606"/>
          <ac:spMkLst>
            <pc:docMk/>
            <pc:sldMk cId="3134121712" sldId="276"/>
            <ac:spMk id="30" creationId="{3AB72E55-43E4-4356-BFE8-E2102CB0B505}"/>
          </ac:spMkLst>
        </pc:spChg>
        <pc:cxnChg chg="add del">
          <ac:chgData name="ogbe stephen" userId="450292d4969457ef" providerId="LiveId" clId="{93F38BA7-E118-40C9-A83C-3E8988A05405}" dt="2024-10-21T05:45:21.887" v="19632" actId="26606"/>
          <ac:cxnSpMkLst>
            <pc:docMk/>
            <pc:sldMk cId="3134121712" sldId="276"/>
            <ac:cxnSpMk id="9" creationId="{56020367-4FD5-4596-8E10-C5F095CD8DBF}"/>
          </ac:cxnSpMkLst>
        </pc:cxnChg>
        <pc:cxnChg chg="add">
          <ac:chgData name="ogbe stephen" userId="450292d4969457ef" providerId="LiveId" clId="{93F38BA7-E118-40C9-A83C-3E8988A05405}" dt="2024-10-21T05:45:21.887" v="19632" actId="26606"/>
          <ac:cxnSpMkLst>
            <pc:docMk/>
            <pc:sldMk cId="3134121712" sldId="276"/>
            <ac:cxnSpMk id="24" creationId="{4B3BCACB-5880-460B-9606-8C433A9AF99D}"/>
          </ac:cxnSpMkLst>
        </pc:cxnChg>
      </pc:sldChg>
      <pc:sldChg chg="addSp modSp new del mod setBg">
        <pc:chgData name="ogbe stephen" userId="450292d4969457ef" providerId="LiveId" clId="{93F38BA7-E118-40C9-A83C-3E8988A05405}" dt="2024-10-16T17:42:37.180" v="11350" actId="2696"/>
        <pc:sldMkLst>
          <pc:docMk/>
          <pc:sldMk cId="3728577801" sldId="277"/>
        </pc:sldMkLst>
        <pc:spChg chg="mod">
          <ac:chgData name="ogbe stephen" userId="450292d4969457ef" providerId="LiveId" clId="{93F38BA7-E118-40C9-A83C-3E8988A05405}" dt="2024-10-12T12:54:14.616" v="1068" actId="26606"/>
          <ac:spMkLst>
            <pc:docMk/>
            <pc:sldMk cId="3728577801" sldId="277"/>
            <ac:spMk id="2" creationId="{A6094E87-B8FE-FDA2-EFA0-0347B57C2DDE}"/>
          </ac:spMkLst>
        </pc:spChg>
        <pc:spChg chg="mod">
          <ac:chgData name="ogbe stephen" userId="450292d4969457ef" providerId="LiveId" clId="{93F38BA7-E118-40C9-A83C-3E8988A05405}" dt="2024-10-14T07:04:22.426" v="5362" actId="313"/>
          <ac:spMkLst>
            <pc:docMk/>
            <pc:sldMk cId="3728577801" sldId="277"/>
            <ac:spMk id="3" creationId="{F1438C40-FCBD-954C-5344-8D8A1947D5C8}"/>
          </ac:spMkLst>
        </pc:spChg>
        <pc:spChg chg="mod">
          <ac:chgData name="ogbe stephen" userId="450292d4969457ef" providerId="LiveId" clId="{93F38BA7-E118-40C9-A83C-3E8988A05405}" dt="2024-10-12T21:22:28.293" v="2594" actId="27636"/>
          <ac:spMkLst>
            <pc:docMk/>
            <pc:sldMk cId="3728577801" sldId="277"/>
            <ac:spMk id="4" creationId="{B2C3FC75-0D1D-B659-0BB5-8817555CC79D}"/>
          </ac:spMkLst>
        </pc:spChg>
        <pc:spChg chg="add">
          <ac:chgData name="ogbe stephen" userId="450292d4969457ef" providerId="LiveId" clId="{93F38BA7-E118-40C9-A83C-3E8988A05405}" dt="2024-10-12T12:54:14.616" v="1068" actId="26606"/>
          <ac:spMkLst>
            <pc:docMk/>
            <pc:sldMk cId="3728577801" sldId="277"/>
            <ac:spMk id="9" creationId="{428D436F-9ACD-4C92-AFC8-C934C527A6A4}"/>
          </ac:spMkLst>
        </pc:spChg>
        <pc:spChg chg="add">
          <ac:chgData name="ogbe stephen" userId="450292d4969457ef" providerId="LiveId" clId="{93F38BA7-E118-40C9-A83C-3E8988A05405}" dt="2024-10-12T12:54:14.616" v="1068" actId="26606"/>
          <ac:spMkLst>
            <pc:docMk/>
            <pc:sldMk cId="3728577801" sldId="277"/>
            <ac:spMk id="11" creationId="{090538E0-A884-4E60-A6AB-77D830E2FCED}"/>
          </ac:spMkLst>
        </pc:spChg>
        <pc:spChg chg="add">
          <ac:chgData name="ogbe stephen" userId="450292d4969457ef" providerId="LiveId" clId="{93F38BA7-E118-40C9-A83C-3E8988A05405}" dt="2024-10-12T12:54:14.616" v="1068" actId="26606"/>
          <ac:spMkLst>
            <pc:docMk/>
            <pc:sldMk cId="3728577801" sldId="277"/>
            <ac:spMk id="13" creationId="{DB0D7DD0-1C67-4D4C-9E06-678233DB8468}"/>
          </ac:spMkLst>
        </pc:spChg>
      </pc:sldChg>
      <pc:sldChg chg="new del">
        <pc:chgData name="ogbe stephen" userId="450292d4969457ef" providerId="LiveId" clId="{93F38BA7-E118-40C9-A83C-3E8988A05405}" dt="2024-10-12T13:48:12.893" v="2408" actId="2696"/>
        <pc:sldMkLst>
          <pc:docMk/>
          <pc:sldMk cId="1902089828" sldId="278"/>
        </pc:sldMkLst>
      </pc:sldChg>
      <pc:sldChg chg="addSp delSp modSp new del mod ord setBg">
        <pc:chgData name="ogbe stephen" userId="450292d4969457ef" providerId="LiveId" clId="{93F38BA7-E118-40C9-A83C-3E8988A05405}" dt="2024-10-18T06:21:34.846" v="13158" actId="2696"/>
        <pc:sldMkLst>
          <pc:docMk/>
          <pc:sldMk cId="3828263342" sldId="279"/>
        </pc:sldMkLst>
        <pc:spChg chg="mod">
          <ac:chgData name="ogbe stephen" userId="450292d4969457ef" providerId="LiveId" clId="{93F38BA7-E118-40C9-A83C-3E8988A05405}" dt="2024-10-12T12:57:02.045" v="1113" actId="26606"/>
          <ac:spMkLst>
            <pc:docMk/>
            <pc:sldMk cId="3828263342" sldId="279"/>
            <ac:spMk id="2" creationId="{39598E00-6061-2E9E-39B3-0CAB6DC1493D}"/>
          </ac:spMkLst>
        </pc:spChg>
        <pc:spChg chg="mod">
          <ac:chgData name="ogbe stephen" userId="450292d4969457ef" providerId="LiveId" clId="{93F38BA7-E118-40C9-A83C-3E8988A05405}" dt="2024-10-12T12:57:02.045" v="1113" actId="26606"/>
          <ac:spMkLst>
            <pc:docMk/>
            <pc:sldMk cId="3828263342" sldId="279"/>
            <ac:spMk id="3" creationId="{68128401-E59E-B987-F1E4-94A538E74E80}"/>
          </ac:spMkLst>
        </pc:spChg>
        <pc:spChg chg="add del">
          <ac:chgData name="ogbe stephen" userId="450292d4969457ef" providerId="LiveId" clId="{93F38BA7-E118-40C9-A83C-3E8988A05405}" dt="2024-10-12T12:57:02.045" v="1113" actId="26606"/>
          <ac:spMkLst>
            <pc:docMk/>
            <pc:sldMk cId="3828263342" sldId="279"/>
            <ac:spMk id="8" creationId="{DEE2AD96-B495-4E06-9291-B71706F728CB}"/>
          </ac:spMkLst>
        </pc:spChg>
        <pc:spChg chg="add del">
          <ac:chgData name="ogbe stephen" userId="450292d4969457ef" providerId="LiveId" clId="{93F38BA7-E118-40C9-A83C-3E8988A05405}" dt="2024-10-12T12:57:02.045" v="1113" actId="26606"/>
          <ac:spMkLst>
            <pc:docMk/>
            <pc:sldMk cId="3828263342" sldId="279"/>
            <ac:spMk id="10" creationId="{53CF6D67-C5A8-4ADD-9E8E-1E38CA1D3166}"/>
          </ac:spMkLst>
        </pc:spChg>
        <pc:spChg chg="add del">
          <ac:chgData name="ogbe stephen" userId="450292d4969457ef" providerId="LiveId" clId="{93F38BA7-E118-40C9-A83C-3E8988A05405}" dt="2024-10-12T12:57:02.045" v="1113" actId="26606"/>
          <ac:spMkLst>
            <pc:docMk/>
            <pc:sldMk cId="3828263342" sldId="279"/>
            <ac:spMk id="12" creationId="{86909FA0-B515-4681-B7A8-FA281D133B94}"/>
          </ac:spMkLst>
        </pc:spChg>
        <pc:spChg chg="add del">
          <ac:chgData name="ogbe stephen" userId="450292d4969457ef" providerId="LiveId" clId="{93F38BA7-E118-40C9-A83C-3E8988A05405}" dt="2024-10-12T12:57:02.045" v="1113" actId="26606"/>
          <ac:spMkLst>
            <pc:docMk/>
            <pc:sldMk cId="3828263342" sldId="279"/>
            <ac:spMk id="14" creationId="{21C9FE86-FCC3-4A31-AA1C-C882262B7FE7}"/>
          </ac:spMkLst>
        </pc:spChg>
        <pc:spChg chg="add del">
          <ac:chgData name="ogbe stephen" userId="450292d4969457ef" providerId="LiveId" clId="{93F38BA7-E118-40C9-A83C-3E8988A05405}" dt="2024-10-12T12:57:02.045" v="1113" actId="26606"/>
          <ac:spMkLst>
            <pc:docMk/>
            <pc:sldMk cId="3828263342" sldId="279"/>
            <ac:spMk id="16" creationId="{7D96243B-ECED-4B71-8E06-AE9A285EAD20}"/>
          </ac:spMkLst>
        </pc:spChg>
        <pc:spChg chg="add del">
          <ac:chgData name="ogbe stephen" userId="450292d4969457ef" providerId="LiveId" clId="{93F38BA7-E118-40C9-A83C-3E8988A05405}" dt="2024-10-12T12:57:02.045" v="1113" actId="26606"/>
          <ac:spMkLst>
            <pc:docMk/>
            <pc:sldMk cId="3828263342" sldId="279"/>
            <ac:spMk id="18" creationId="{A09989E4-EFDC-4A90-A633-E0525FB4139E}"/>
          </ac:spMkLst>
        </pc:spChg>
        <pc:spChg chg="add">
          <ac:chgData name="ogbe stephen" userId="450292d4969457ef" providerId="LiveId" clId="{93F38BA7-E118-40C9-A83C-3E8988A05405}" dt="2024-10-12T12:57:02.045" v="1113" actId="26606"/>
          <ac:spMkLst>
            <pc:docMk/>
            <pc:sldMk cId="3828263342" sldId="279"/>
            <ac:spMk id="23" creationId="{C05CBC3C-2E5A-4839-8B9B-2E5A6ADF0F58}"/>
          </ac:spMkLst>
        </pc:spChg>
        <pc:spChg chg="add">
          <ac:chgData name="ogbe stephen" userId="450292d4969457ef" providerId="LiveId" clId="{93F38BA7-E118-40C9-A83C-3E8988A05405}" dt="2024-10-12T12:57:02.045" v="1113" actId="26606"/>
          <ac:spMkLst>
            <pc:docMk/>
            <pc:sldMk cId="3828263342" sldId="279"/>
            <ac:spMk id="25" creationId="{827FF362-FC97-4BF5-949B-D4ADFA26E457}"/>
          </ac:spMkLst>
        </pc:spChg>
      </pc:sldChg>
      <pc:sldChg chg="addSp delSp modSp new del mod setBg">
        <pc:chgData name="ogbe stephen" userId="450292d4969457ef" providerId="LiveId" clId="{93F38BA7-E118-40C9-A83C-3E8988A05405}" dt="2024-10-27T23:41:37.690" v="26409" actId="2696"/>
        <pc:sldMkLst>
          <pc:docMk/>
          <pc:sldMk cId="1277240121" sldId="280"/>
        </pc:sldMkLst>
        <pc:spChg chg="mod">
          <ac:chgData name="ogbe stephen" userId="450292d4969457ef" providerId="LiveId" clId="{93F38BA7-E118-40C9-A83C-3E8988A05405}" dt="2024-10-19T17:26:43.876" v="17076" actId="20577"/>
          <ac:spMkLst>
            <pc:docMk/>
            <pc:sldMk cId="1277240121" sldId="280"/>
            <ac:spMk id="2" creationId="{033DF457-9CEC-DB99-3721-FBEB41798D05}"/>
          </ac:spMkLst>
        </pc:spChg>
        <pc:spChg chg="mod">
          <ac:chgData name="ogbe stephen" userId="450292d4969457ef" providerId="LiveId" clId="{93F38BA7-E118-40C9-A83C-3E8988A05405}" dt="2024-10-19T17:37:27.926" v="17111" actId="3064"/>
          <ac:spMkLst>
            <pc:docMk/>
            <pc:sldMk cId="1277240121" sldId="280"/>
            <ac:spMk id="3" creationId="{58787933-959A-87ED-7707-4EAAFBCE84E4}"/>
          </ac:spMkLst>
        </pc:spChg>
        <pc:spChg chg="mod">
          <ac:chgData name="ogbe stephen" userId="450292d4969457ef" providerId="LiveId" clId="{93F38BA7-E118-40C9-A83C-3E8988A05405}" dt="2024-10-19T17:37:01.052" v="17104" actId="255"/>
          <ac:spMkLst>
            <pc:docMk/>
            <pc:sldMk cId="1277240121" sldId="280"/>
            <ac:spMk id="4" creationId="{DD9D6BAE-99E6-ACCC-0FF0-029591DC178A}"/>
          </ac:spMkLst>
        </pc:spChg>
        <pc:spChg chg="add">
          <ac:chgData name="ogbe stephen" userId="450292d4969457ef" providerId="LiveId" clId="{93F38BA7-E118-40C9-A83C-3E8988A05405}" dt="2024-10-12T13:10:25.239" v="1629" actId="26606"/>
          <ac:spMkLst>
            <pc:docMk/>
            <pc:sldMk cId="1277240121" sldId="280"/>
            <ac:spMk id="9" creationId="{428D436F-9ACD-4C92-AFC8-C934C527A6A4}"/>
          </ac:spMkLst>
        </pc:spChg>
        <pc:spChg chg="add del mod">
          <ac:chgData name="ogbe stephen" userId="450292d4969457ef" providerId="LiveId" clId="{93F38BA7-E118-40C9-A83C-3E8988A05405}" dt="2024-10-16T17:39:07.149" v="11291"/>
          <ac:spMkLst>
            <pc:docMk/>
            <pc:sldMk cId="1277240121" sldId="280"/>
            <ac:spMk id="10" creationId="{FAB336A8-561E-27A1-DA96-18B1B93701B1}"/>
          </ac:spMkLst>
        </pc:spChg>
        <pc:spChg chg="add">
          <ac:chgData name="ogbe stephen" userId="450292d4969457ef" providerId="LiveId" clId="{93F38BA7-E118-40C9-A83C-3E8988A05405}" dt="2024-10-12T13:10:25.239" v="1629" actId="26606"/>
          <ac:spMkLst>
            <pc:docMk/>
            <pc:sldMk cId="1277240121" sldId="280"/>
            <ac:spMk id="11" creationId="{090538E0-A884-4E60-A6AB-77D830E2FCED}"/>
          </ac:spMkLst>
        </pc:spChg>
        <pc:spChg chg="add del mod">
          <ac:chgData name="ogbe stephen" userId="450292d4969457ef" providerId="LiveId" clId="{93F38BA7-E118-40C9-A83C-3E8988A05405}" dt="2024-10-16T17:39:07.149" v="11293"/>
          <ac:spMkLst>
            <pc:docMk/>
            <pc:sldMk cId="1277240121" sldId="280"/>
            <ac:spMk id="12" creationId="{348A06C4-D5F6-AA96-1596-34AC171256CA}"/>
          </ac:spMkLst>
        </pc:spChg>
        <pc:spChg chg="add">
          <ac:chgData name="ogbe stephen" userId="450292d4969457ef" providerId="LiveId" clId="{93F38BA7-E118-40C9-A83C-3E8988A05405}" dt="2024-10-12T13:10:25.239" v="1629" actId="26606"/>
          <ac:spMkLst>
            <pc:docMk/>
            <pc:sldMk cId="1277240121" sldId="280"/>
            <ac:spMk id="13" creationId="{DB0D7DD0-1C67-4D4C-9E06-678233DB8468}"/>
          </ac:spMkLst>
        </pc:spChg>
        <pc:spChg chg="add mod">
          <ac:chgData name="ogbe stephen" userId="450292d4969457ef" providerId="LiveId" clId="{93F38BA7-E118-40C9-A83C-3E8988A05405}" dt="2024-10-19T17:37:40.086" v="17113" actId="14100"/>
          <ac:spMkLst>
            <pc:docMk/>
            <pc:sldMk cId="1277240121" sldId="280"/>
            <ac:spMk id="14" creationId="{F811DE56-DAD6-2D3E-B1C2-6DE91099AB87}"/>
          </ac:spMkLst>
        </pc:spChg>
        <pc:graphicFrameChg chg="add del modGraphic">
          <ac:chgData name="ogbe stephen" userId="450292d4969457ef" providerId="LiveId" clId="{93F38BA7-E118-40C9-A83C-3E8988A05405}" dt="2024-10-16T17:41:32.230" v="11349" actId="1032"/>
          <ac:graphicFrameMkLst>
            <pc:docMk/>
            <pc:sldMk cId="1277240121" sldId="280"/>
            <ac:graphicFrameMk id="15" creationId="{7DEC4041-2B61-72A8-050B-E825C2DBD899}"/>
          </ac:graphicFrameMkLst>
        </pc:graphicFrameChg>
        <pc:picChg chg="add del mod">
          <ac:chgData name="ogbe stephen" userId="450292d4969457ef" providerId="LiveId" clId="{93F38BA7-E118-40C9-A83C-3E8988A05405}" dt="2024-10-16T17:38:30.170" v="11287" actId="478"/>
          <ac:picMkLst>
            <pc:docMk/>
            <pc:sldMk cId="1277240121" sldId="280"/>
            <ac:picMk id="8" creationId="{A2FA6FD8-0090-9FA1-B943-601E74ECCB36}"/>
          </ac:picMkLst>
        </pc:picChg>
      </pc:sldChg>
      <pc:sldChg chg="new del">
        <pc:chgData name="ogbe stephen" userId="450292d4969457ef" providerId="LiveId" clId="{93F38BA7-E118-40C9-A83C-3E8988A05405}" dt="2024-10-12T13:47:33.693" v="2403" actId="2696"/>
        <pc:sldMkLst>
          <pc:docMk/>
          <pc:sldMk cId="2532665596" sldId="281"/>
        </pc:sldMkLst>
      </pc:sldChg>
      <pc:sldChg chg="addSp modSp new del mod setBg addAnim setClrOvrMap">
        <pc:chgData name="ogbe stephen" userId="450292d4969457ef" providerId="LiveId" clId="{93F38BA7-E118-40C9-A83C-3E8988A05405}" dt="2024-10-18T07:37:02.493" v="14277" actId="2696"/>
        <pc:sldMkLst>
          <pc:docMk/>
          <pc:sldMk cId="28029487" sldId="282"/>
        </pc:sldMkLst>
        <pc:spChg chg="mod">
          <ac:chgData name="ogbe stephen" userId="450292d4969457ef" providerId="LiveId" clId="{93F38BA7-E118-40C9-A83C-3E8988A05405}" dt="2024-10-12T13:20:48.705" v="1903" actId="26606"/>
          <ac:spMkLst>
            <pc:docMk/>
            <pc:sldMk cId="28029487" sldId="282"/>
            <ac:spMk id="2" creationId="{E31E0A80-E2C4-3E60-93B1-D940E5A7ABFF}"/>
          </ac:spMkLst>
        </pc:spChg>
        <pc:spChg chg="add">
          <ac:chgData name="ogbe stephen" userId="450292d4969457ef" providerId="LiveId" clId="{93F38BA7-E118-40C9-A83C-3E8988A05405}" dt="2024-10-12T13:20:48.705" v="1903" actId="26606"/>
          <ac:spMkLst>
            <pc:docMk/>
            <pc:sldMk cId="28029487" sldId="282"/>
            <ac:spMk id="8" creationId="{71B2258F-86CA-4D4D-8270-BC05FCDEBFB3}"/>
          </ac:spMkLst>
        </pc:spChg>
        <pc:picChg chg="add">
          <ac:chgData name="ogbe stephen" userId="450292d4969457ef" providerId="LiveId" clId="{93F38BA7-E118-40C9-A83C-3E8988A05405}" dt="2024-10-12T13:20:48.705" v="1903" actId="26606"/>
          <ac:picMkLst>
            <pc:docMk/>
            <pc:sldMk cId="28029487" sldId="282"/>
            <ac:picMk id="4" creationId="{7FC66DB8-E618-7B24-2D75-354E60C035C7}"/>
          </ac:picMkLst>
        </pc:picChg>
      </pc:sldChg>
      <pc:sldChg chg="addSp delSp modSp new add del mod setBg">
        <pc:chgData name="ogbe stephen" userId="450292d4969457ef" providerId="LiveId" clId="{93F38BA7-E118-40C9-A83C-3E8988A05405}" dt="2024-10-18T06:54:48.398" v="13610" actId="2696"/>
        <pc:sldMkLst>
          <pc:docMk/>
          <pc:sldMk cId="4173677340" sldId="283"/>
        </pc:sldMkLst>
        <pc:spChg chg="mod">
          <ac:chgData name="ogbe stephen" userId="450292d4969457ef" providerId="LiveId" clId="{93F38BA7-E118-40C9-A83C-3E8988A05405}" dt="2024-10-14T06:48:16.305" v="5275" actId="27636"/>
          <ac:spMkLst>
            <pc:docMk/>
            <pc:sldMk cId="4173677340" sldId="283"/>
            <ac:spMk id="2" creationId="{FF655CA1-3350-9FE1-DBA4-1FCE941A008A}"/>
          </ac:spMkLst>
        </pc:spChg>
        <pc:spChg chg="add mod">
          <ac:chgData name="ogbe stephen" userId="450292d4969457ef" providerId="LiveId" clId="{93F38BA7-E118-40C9-A83C-3E8988A05405}" dt="2024-10-12T13:23:44.466" v="1975" actId="767"/>
          <ac:spMkLst>
            <pc:docMk/>
            <pc:sldMk cId="4173677340" sldId="283"/>
            <ac:spMk id="3" creationId="{F5EED8B1-17D9-EA7E-E644-759929867D68}"/>
          </ac:spMkLst>
        </pc:spChg>
        <pc:spChg chg="add del mod">
          <ac:chgData name="ogbe stephen" userId="450292d4969457ef" providerId="LiveId" clId="{93F38BA7-E118-40C9-A83C-3E8988A05405}" dt="2024-10-12T13:24:02.267" v="1980" actId="767"/>
          <ac:spMkLst>
            <pc:docMk/>
            <pc:sldMk cId="4173677340" sldId="283"/>
            <ac:spMk id="4" creationId="{F0D22A99-542C-61FE-29AE-C4186FC5059A}"/>
          </ac:spMkLst>
        </pc:spChg>
        <pc:spChg chg="add mod">
          <ac:chgData name="ogbe stephen" userId="450292d4969457ef" providerId="LiveId" clId="{93F38BA7-E118-40C9-A83C-3E8988A05405}" dt="2024-10-12T13:31:32.371" v="2155" actId="26606"/>
          <ac:spMkLst>
            <pc:docMk/>
            <pc:sldMk cId="4173677340" sldId="283"/>
            <ac:spMk id="5" creationId="{5BE9AF31-B2BC-3501-AB8C-F5217C60DD2E}"/>
          </ac:spMkLst>
        </pc:spChg>
        <pc:spChg chg="add mod">
          <ac:chgData name="ogbe stephen" userId="450292d4969457ef" providerId="LiveId" clId="{93F38BA7-E118-40C9-A83C-3E8988A05405}" dt="2024-10-12T13:31:32.371" v="2155" actId="26606"/>
          <ac:spMkLst>
            <pc:docMk/>
            <pc:sldMk cId="4173677340" sldId="283"/>
            <ac:spMk id="6" creationId="{7712CFFF-97D7-4F99-3B31-35CBDAC8F93A}"/>
          </ac:spMkLst>
        </pc:spChg>
        <pc:spChg chg="add mod">
          <ac:chgData name="ogbe stephen" userId="450292d4969457ef" providerId="LiveId" clId="{93F38BA7-E118-40C9-A83C-3E8988A05405}" dt="2024-10-14T06:47:56.242" v="5273" actId="6549"/>
          <ac:spMkLst>
            <pc:docMk/>
            <pc:sldMk cId="4173677340" sldId="283"/>
            <ac:spMk id="7" creationId="{460103FD-E9AF-DA55-7AB2-A72C43E1E880}"/>
          </ac:spMkLst>
        </pc:spChg>
        <pc:spChg chg="add">
          <ac:chgData name="ogbe stephen" userId="450292d4969457ef" providerId="LiveId" clId="{93F38BA7-E118-40C9-A83C-3E8988A05405}" dt="2024-10-12T13:31:32.371" v="2155" actId="26606"/>
          <ac:spMkLst>
            <pc:docMk/>
            <pc:sldMk cId="4173677340" sldId="283"/>
            <ac:spMk id="12" creationId="{1A3C89F8-0D2F-47FF-B903-151248265F47}"/>
          </ac:spMkLst>
        </pc:spChg>
        <pc:spChg chg="add">
          <ac:chgData name="ogbe stephen" userId="450292d4969457ef" providerId="LiveId" clId="{93F38BA7-E118-40C9-A83C-3E8988A05405}" dt="2024-10-12T13:31:32.371" v="2155" actId="26606"/>
          <ac:spMkLst>
            <pc:docMk/>
            <pc:sldMk cId="4173677340" sldId="283"/>
            <ac:spMk id="14" creationId="{C5CB530E-515E-412C-9DF1-5F8FFBD6F383}"/>
          </ac:spMkLst>
        </pc:spChg>
        <pc:spChg chg="add">
          <ac:chgData name="ogbe stephen" userId="450292d4969457ef" providerId="LiveId" clId="{93F38BA7-E118-40C9-A83C-3E8988A05405}" dt="2024-10-12T13:31:32.371" v="2155" actId="26606"/>
          <ac:spMkLst>
            <pc:docMk/>
            <pc:sldMk cId="4173677340" sldId="283"/>
            <ac:spMk id="16" creationId="{712D4376-A578-4FF1-94FC-245E7A6A489F}"/>
          </ac:spMkLst>
        </pc:spChg>
        <pc:spChg chg="add">
          <ac:chgData name="ogbe stephen" userId="450292d4969457ef" providerId="LiveId" clId="{93F38BA7-E118-40C9-A83C-3E8988A05405}" dt="2024-10-12T13:31:32.371" v="2155" actId="26606"/>
          <ac:spMkLst>
            <pc:docMk/>
            <pc:sldMk cId="4173677340" sldId="283"/>
            <ac:spMk id="18" creationId="{AEA7509D-F04F-40CB-A0B3-EEF16499CC9F}"/>
          </ac:spMkLst>
        </pc:spChg>
        <pc:spChg chg="add">
          <ac:chgData name="ogbe stephen" userId="450292d4969457ef" providerId="LiveId" clId="{93F38BA7-E118-40C9-A83C-3E8988A05405}" dt="2024-10-12T13:31:32.371" v="2155" actId="26606"/>
          <ac:spMkLst>
            <pc:docMk/>
            <pc:sldMk cId="4173677340" sldId="283"/>
            <ac:spMk id="22" creationId="{508BEF50-7B1E-49A4-BC19-5F4F1D755E64}"/>
          </ac:spMkLst>
        </pc:spChg>
        <pc:spChg chg="add">
          <ac:chgData name="ogbe stephen" userId="450292d4969457ef" providerId="LiveId" clId="{93F38BA7-E118-40C9-A83C-3E8988A05405}" dt="2024-10-12T13:31:32.371" v="2155" actId="26606"/>
          <ac:spMkLst>
            <pc:docMk/>
            <pc:sldMk cId="4173677340" sldId="283"/>
            <ac:spMk id="24" creationId="{3FBAD350-5664-4811-A208-657FB882D350}"/>
          </ac:spMkLst>
        </pc:spChg>
        <pc:spChg chg="add">
          <ac:chgData name="ogbe stephen" userId="450292d4969457ef" providerId="LiveId" clId="{93F38BA7-E118-40C9-A83C-3E8988A05405}" dt="2024-10-12T13:31:32.371" v="2155" actId="26606"/>
          <ac:spMkLst>
            <pc:docMk/>
            <pc:sldMk cId="4173677340" sldId="283"/>
            <ac:spMk id="26" creationId="{C39ADB8F-D187-49D7-BDCF-C1B6DC727068}"/>
          </ac:spMkLst>
        </pc:spChg>
        <pc:cxnChg chg="add">
          <ac:chgData name="ogbe stephen" userId="450292d4969457ef" providerId="LiveId" clId="{93F38BA7-E118-40C9-A83C-3E8988A05405}" dt="2024-10-12T13:31:32.371" v="2155" actId="26606"/>
          <ac:cxnSpMkLst>
            <pc:docMk/>
            <pc:sldMk cId="4173677340" sldId="283"/>
            <ac:cxnSpMk id="20" creationId="{56020367-4FD5-4596-8E10-C5F095CD8DBF}"/>
          </ac:cxnSpMkLst>
        </pc:cxnChg>
      </pc:sldChg>
      <pc:sldChg chg="addSp modSp new del mod setBg">
        <pc:chgData name="ogbe stephen" userId="450292d4969457ef" providerId="LiveId" clId="{93F38BA7-E118-40C9-A83C-3E8988A05405}" dt="2024-10-18T06:21:47.317" v="13159" actId="2696"/>
        <pc:sldMkLst>
          <pc:docMk/>
          <pc:sldMk cId="1777655750" sldId="284"/>
        </pc:sldMkLst>
        <pc:spChg chg="mod">
          <ac:chgData name="ogbe stephen" userId="450292d4969457ef" providerId="LiveId" clId="{93F38BA7-E118-40C9-A83C-3E8988A05405}" dt="2024-10-12T13:33:59.177" v="2239" actId="14100"/>
          <ac:spMkLst>
            <pc:docMk/>
            <pc:sldMk cId="1777655750" sldId="284"/>
            <ac:spMk id="2" creationId="{E5729373-7986-B5AC-4EA9-9B402D82D935}"/>
          </ac:spMkLst>
        </pc:spChg>
        <pc:spChg chg="mod">
          <ac:chgData name="ogbe stephen" userId="450292d4969457ef" providerId="LiveId" clId="{93F38BA7-E118-40C9-A83C-3E8988A05405}" dt="2024-10-12T13:33:27.241" v="2235" actId="26606"/>
          <ac:spMkLst>
            <pc:docMk/>
            <pc:sldMk cId="1777655750" sldId="284"/>
            <ac:spMk id="3" creationId="{B7AEF3FD-F41D-D298-0495-A1B6F5476085}"/>
          </ac:spMkLst>
        </pc:spChg>
        <pc:spChg chg="mod">
          <ac:chgData name="ogbe stephen" userId="450292d4969457ef" providerId="LiveId" clId="{93F38BA7-E118-40C9-A83C-3E8988A05405}" dt="2024-10-12T13:33:27.241" v="2235" actId="26606"/>
          <ac:spMkLst>
            <pc:docMk/>
            <pc:sldMk cId="1777655750" sldId="284"/>
            <ac:spMk id="4" creationId="{2074AB46-EECA-1668-AB4E-4EE05ADC74A8}"/>
          </ac:spMkLst>
        </pc:spChg>
        <pc:spChg chg="add">
          <ac:chgData name="ogbe stephen" userId="450292d4969457ef" providerId="LiveId" clId="{93F38BA7-E118-40C9-A83C-3E8988A05405}" dt="2024-10-12T13:33:27.241" v="2235" actId="26606"/>
          <ac:spMkLst>
            <pc:docMk/>
            <pc:sldMk cId="1777655750" sldId="284"/>
            <ac:spMk id="9" creationId="{428D436F-9ACD-4C92-AFC8-C934C527A6A4}"/>
          </ac:spMkLst>
        </pc:spChg>
        <pc:spChg chg="add">
          <ac:chgData name="ogbe stephen" userId="450292d4969457ef" providerId="LiveId" clId="{93F38BA7-E118-40C9-A83C-3E8988A05405}" dt="2024-10-12T13:33:27.241" v="2235" actId="26606"/>
          <ac:spMkLst>
            <pc:docMk/>
            <pc:sldMk cId="1777655750" sldId="284"/>
            <ac:spMk id="11" creationId="{090538E0-A884-4E60-A6AB-77D830E2FCED}"/>
          </ac:spMkLst>
        </pc:spChg>
        <pc:spChg chg="add">
          <ac:chgData name="ogbe stephen" userId="450292d4969457ef" providerId="LiveId" clId="{93F38BA7-E118-40C9-A83C-3E8988A05405}" dt="2024-10-12T13:33:27.241" v="2235" actId="26606"/>
          <ac:spMkLst>
            <pc:docMk/>
            <pc:sldMk cId="1777655750" sldId="284"/>
            <ac:spMk id="13" creationId="{DB0D7DD0-1C67-4D4C-9E06-678233DB8468}"/>
          </ac:spMkLst>
        </pc:spChg>
      </pc:sldChg>
      <pc:sldChg chg="new del">
        <pc:chgData name="ogbe stephen" userId="450292d4969457ef" providerId="LiveId" clId="{93F38BA7-E118-40C9-A83C-3E8988A05405}" dt="2024-10-12T13:48:04.241" v="2407" actId="2696"/>
        <pc:sldMkLst>
          <pc:docMk/>
          <pc:sldMk cId="3379898837" sldId="285"/>
        </pc:sldMkLst>
      </pc:sldChg>
      <pc:sldChg chg="addSp modSp new del mod setBg">
        <pc:chgData name="ogbe stephen" userId="450292d4969457ef" providerId="LiveId" clId="{93F38BA7-E118-40C9-A83C-3E8988A05405}" dt="2024-10-18T06:21:26.809" v="13157" actId="47"/>
        <pc:sldMkLst>
          <pc:docMk/>
          <pc:sldMk cId="4186986079" sldId="286"/>
        </pc:sldMkLst>
        <pc:spChg chg="mod">
          <ac:chgData name="ogbe stephen" userId="450292d4969457ef" providerId="LiveId" clId="{93F38BA7-E118-40C9-A83C-3E8988A05405}" dt="2024-10-12T21:08:38.575" v="2409" actId="20577"/>
          <ac:spMkLst>
            <pc:docMk/>
            <pc:sldMk cId="4186986079" sldId="286"/>
            <ac:spMk id="2" creationId="{FBD3CDDC-2B95-C123-61C5-3532BDC6303A}"/>
          </ac:spMkLst>
        </pc:spChg>
        <pc:spChg chg="mod">
          <ac:chgData name="ogbe stephen" userId="450292d4969457ef" providerId="LiveId" clId="{93F38BA7-E118-40C9-A83C-3E8988A05405}" dt="2024-10-16T17:30:06.191" v="11277" actId="20577"/>
          <ac:spMkLst>
            <pc:docMk/>
            <pc:sldMk cId="4186986079" sldId="286"/>
            <ac:spMk id="3" creationId="{7C2CE9F6-2AE8-B8B4-3CF5-5398F3B96ED5}"/>
          </ac:spMkLst>
        </pc:spChg>
        <pc:spChg chg="add">
          <ac:chgData name="ogbe stephen" userId="450292d4969457ef" providerId="LiveId" clId="{93F38BA7-E118-40C9-A83C-3E8988A05405}" dt="2024-10-12T13:39:30.539" v="2369" actId="26606"/>
          <ac:spMkLst>
            <pc:docMk/>
            <pc:sldMk cId="4186986079" sldId="286"/>
            <ac:spMk id="8" creationId="{A2679492-7988-4050-9056-542444452411}"/>
          </ac:spMkLst>
        </pc:spChg>
        <pc:spChg chg="add">
          <ac:chgData name="ogbe stephen" userId="450292d4969457ef" providerId="LiveId" clId="{93F38BA7-E118-40C9-A83C-3E8988A05405}" dt="2024-10-12T13:39:30.539" v="2369" actId="26606"/>
          <ac:spMkLst>
            <pc:docMk/>
            <pc:sldMk cId="4186986079" sldId="286"/>
            <ac:spMk id="10" creationId="{B091B163-7D61-4891-ABCF-5C13D9C418D0}"/>
          </ac:spMkLst>
        </pc:spChg>
        <pc:grpChg chg="add">
          <ac:chgData name="ogbe stephen" userId="450292d4969457ef" providerId="LiveId" clId="{93F38BA7-E118-40C9-A83C-3E8988A05405}" dt="2024-10-12T13:39:30.539" v="2369" actId="26606"/>
          <ac:grpSpMkLst>
            <pc:docMk/>
            <pc:sldMk cId="4186986079" sldId="286"/>
            <ac:grpSpMk id="12" creationId="{0474DF76-993E-44DE-AFB0-C416182ACECF}"/>
          </ac:grpSpMkLst>
        </pc:grpChg>
        <pc:cxnChg chg="add">
          <ac:chgData name="ogbe stephen" userId="450292d4969457ef" providerId="LiveId" clId="{93F38BA7-E118-40C9-A83C-3E8988A05405}" dt="2024-10-12T13:39:30.539" v="2369" actId="26606"/>
          <ac:cxnSpMkLst>
            <pc:docMk/>
            <pc:sldMk cId="4186986079" sldId="286"/>
            <ac:cxnSpMk id="17" creationId="{C49DA8F6-BCC1-4447-B54C-57856834B94B}"/>
          </ac:cxnSpMkLst>
        </pc:cxnChg>
      </pc:sldChg>
      <pc:sldChg chg="addSp delSp modSp new del mod ord setBg">
        <pc:chgData name="ogbe stephen" userId="450292d4969457ef" providerId="LiveId" clId="{93F38BA7-E118-40C9-A83C-3E8988A05405}" dt="2024-10-18T07:37:24.426" v="14278" actId="2696"/>
        <pc:sldMkLst>
          <pc:docMk/>
          <pc:sldMk cId="1453634639" sldId="287"/>
        </pc:sldMkLst>
        <pc:spChg chg="mod">
          <ac:chgData name="ogbe stephen" userId="450292d4969457ef" providerId="LiveId" clId="{93F38BA7-E118-40C9-A83C-3E8988A05405}" dt="2024-10-12T13:45:34.419" v="2383" actId="26606"/>
          <ac:spMkLst>
            <pc:docMk/>
            <pc:sldMk cId="1453634639" sldId="287"/>
            <ac:spMk id="2" creationId="{F2998DCE-A07F-4A92-F885-18002493C0EA}"/>
          </ac:spMkLst>
        </pc:spChg>
        <pc:spChg chg="add mod">
          <ac:chgData name="ogbe stephen" userId="450292d4969457ef" providerId="LiveId" clId="{93F38BA7-E118-40C9-A83C-3E8988A05405}" dt="2024-10-12T21:19:46.593" v="2561" actId="20577"/>
          <ac:spMkLst>
            <pc:docMk/>
            <pc:sldMk cId="1453634639" sldId="287"/>
            <ac:spMk id="3" creationId="{BB65540C-DFD8-2FF9-6F7A-D4BE7C33D590}"/>
          </ac:spMkLst>
        </pc:spChg>
        <pc:spChg chg="add del">
          <ac:chgData name="ogbe stephen" userId="450292d4969457ef" providerId="LiveId" clId="{93F38BA7-E118-40C9-A83C-3E8988A05405}" dt="2024-10-12T21:18:46.999" v="2490" actId="11529"/>
          <ac:spMkLst>
            <pc:docMk/>
            <pc:sldMk cId="1453634639" sldId="287"/>
            <ac:spMk id="4" creationId="{8E78AAAD-D039-B484-351A-FA5C345A051B}"/>
          </ac:spMkLst>
        </pc:spChg>
        <pc:spChg chg="add">
          <ac:chgData name="ogbe stephen" userId="450292d4969457ef" providerId="LiveId" clId="{93F38BA7-E118-40C9-A83C-3E8988A05405}" dt="2024-10-12T13:45:34.419" v="2383" actId="26606"/>
          <ac:spMkLst>
            <pc:docMk/>
            <pc:sldMk cId="1453634639" sldId="287"/>
            <ac:spMk id="7" creationId="{C7D023E4-8DE1-436E-9847-ED6A4B4B04FD}"/>
          </ac:spMkLst>
        </pc:spChg>
        <pc:spChg chg="add">
          <ac:chgData name="ogbe stephen" userId="450292d4969457ef" providerId="LiveId" clId="{93F38BA7-E118-40C9-A83C-3E8988A05405}" dt="2024-10-12T13:45:34.419" v="2383" actId="26606"/>
          <ac:spMkLst>
            <pc:docMk/>
            <pc:sldMk cId="1453634639" sldId="287"/>
            <ac:spMk id="9" creationId="{63C1F321-BB96-4700-B3CE-1A6156067F44}"/>
          </ac:spMkLst>
        </pc:spChg>
        <pc:grpChg chg="add">
          <ac:chgData name="ogbe stephen" userId="450292d4969457ef" providerId="LiveId" clId="{93F38BA7-E118-40C9-A83C-3E8988A05405}" dt="2024-10-12T13:45:34.419" v="2383" actId="26606"/>
          <ac:grpSpMkLst>
            <pc:docMk/>
            <pc:sldMk cId="1453634639" sldId="287"/>
            <ac:grpSpMk id="11" creationId="{3FA1AD64-F15F-417D-956C-B2C211FC905E}"/>
          </ac:grpSpMkLst>
        </pc:grpChg>
        <pc:grpChg chg="add">
          <ac:chgData name="ogbe stephen" userId="450292d4969457ef" providerId="LiveId" clId="{93F38BA7-E118-40C9-A83C-3E8988A05405}" dt="2024-10-12T13:45:34.419" v="2383" actId="26606"/>
          <ac:grpSpMkLst>
            <pc:docMk/>
            <pc:sldMk cId="1453634639" sldId="287"/>
            <ac:grpSpMk id="15" creationId="{43F5E015-E085-4624-B431-B42414448684}"/>
          </ac:grpSpMkLst>
        </pc:grpChg>
      </pc:sldChg>
      <pc:sldChg chg="addSp modSp new del mod setBg">
        <pc:chgData name="ogbe stephen" userId="450292d4969457ef" providerId="LiveId" clId="{93F38BA7-E118-40C9-A83C-3E8988A05405}" dt="2024-10-18T06:21:26.809" v="13157" actId="47"/>
        <pc:sldMkLst>
          <pc:docMk/>
          <pc:sldMk cId="2056329189" sldId="288"/>
        </pc:sldMkLst>
        <pc:spChg chg="mod">
          <ac:chgData name="ogbe stephen" userId="450292d4969457ef" providerId="LiveId" clId="{93F38BA7-E118-40C9-A83C-3E8988A05405}" dt="2024-10-12T13:46:31.546" v="2402" actId="255"/>
          <ac:spMkLst>
            <pc:docMk/>
            <pc:sldMk cId="2056329189" sldId="288"/>
            <ac:spMk id="2" creationId="{896E844B-144B-545B-49E4-6EEA8C590FF3}"/>
          </ac:spMkLst>
        </pc:spChg>
        <pc:spChg chg="mod">
          <ac:chgData name="ogbe stephen" userId="450292d4969457ef" providerId="LiveId" clId="{93F38BA7-E118-40C9-A83C-3E8988A05405}" dt="2024-10-12T13:46:17.178" v="2400" actId="26606"/>
          <ac:spMkLst>
            <pc:docMk/>
            <pc:sldMk cId="2056329189" sldId="288"/>
            <ac:spMk id="3" creationId="{21394405-C8B6-DE71-9FB6-F5E4F2534569}"/>
          </ac:spMkLst>
        </pc:spChg>
        <pc:spChg chg="mod">
          <ac:chgData name="ogbe stephen" userId="450292d4969457ef" providerId="LiveId" clId="{93F38BA7-E118-40C9-A83C-3E8988A05405}" dt="2024-10-12T13:46:17.178" v="2400" actId="26606"/>
          <ac:spMkLst>
            <pc:docMk/>
            <pc:sldMk cId="2056329189" sldId="288"/>
            <ac:spMk id="4" creationId="{6B62360A-52D7-518F-2D76-D3DBD15F96D0}"/>
          </ac:spMkLst>
        </pc:spChg>
        <pc:spChg chg="add">
          <ac:chgData name="ogbe stephen" userId="450292d4969457ef" providerId="LiveId" clId="{93F38BA7-E118-40C9-A83C-3E8988A05405}" dt="2024-10-12T13:46:17.178" v="2400" actId="26606"/>
          <ac:spMkLst>
            <pc:docMk/>
            <pc:sldMk cId="2056329189" sldId="288"/>
            <ac:spMk id="9" creationId="{428D436F-9ACD-4C92-AFC8-C934C527A6A4}"/>
          </ac:spMkLst>
        </pc:spChg>
        <pc:spChg chg="add">
          <ac:chgData name="ogbe stephen" userId="450292d4969457ef" providerId="LiveId" clId="{93F38BA7-E118-40C9-A83C-3E8988A05405}" dt="2024-10-12T13:46:17.178" v="2400" actId="26606"/>
          <ac:spMkLst>
            <pc:docMk/>
            <pc:sldMk cId="2056329189" sldId="288"/>
            <ac:spMk id="11" creationId="{090538E0-A884-4E60-A6AB-77D830E2FCED}"/>
          </ac:spMkLst>
        </pc:spChg>
        <pc:spChg chg="add">
          <ac:chgData name="ogbe stephen" userId="450292d4969457ef" providerId="LiveId" clId="{93F38BA7-E118-40C9-A83C-3E8988A05405}" dt="2024-10-12T13:46:17.178" v="2400" actId="26606"/>
          <ac:spMkLst>
            <pc:docMk/>
            <pc:sldMk cId="2056329189" sldId="288"/>
            <ac:spMk id="13" creationId="{DB0D7DD0-1C67-4D4C-9E06-678233DB8468}"/>
          </ac:spMkLst>
        </pc:spChg>
      </pc:sldChg>
      <pc:sldChg chg="del ord">
        <pc:chgData name="ogbe stephen" userId="450292d4969457ef" providerId="LiveId" clId="{93F38BA7-E118-40C9-A83C-3E8988A05405}" dt="2024-10-18T06:55:25.169" v="13612" actId="2696"/>
        <pc:sldMkLst>
          <pc:docMk/>
          <pc:sldMk cId="3067078898" sldId="289"/>
        </pc:sldMkLst>
      </pc:sldChg>
      <pc:sldChg chg="addSp delSp modSp mod ord setBg">
        <pc:chgData name="ogbe stephen" userId="450292d4969457ef" providerId="LiveId" clId="{93F38BA7-E118-40C9-A83C-3E8988A05405}" dt="2024-11-05T06:28:12.879" v="35865" actId="20578"/>
        <pc:sldMkLst>
          <pc:docMk/>
          <pc:sldMk cId="2182400245" sldId="290"/>
        </pc:sldMkLst>
        <pc:spChg chg="del mod">
          <ac:chgData name="ogbe stephen" userId="450292d4969457ef" providerId="LiveId" clId="{93F38BA7-E118-40C9-A83C-3E8988A05405}" dt="2024-10-18T07:08:15.930" v="14205" actId="478"/>
          <ac:spMkLst>
            <pc:docMk/>
            <pc:sldMk cId="2182400245" sldId="290"/>
            <ac:spMk id="2" creationId="{00000000-0000-0000-0000-000000000000}"/>
          </ac:spMkLst>
        </pc:spChg>
        <pc:spChg chg="add del mod">
          <ac:chgData name="ogbe stephen" userId="450292d4969457ef" providerId="LiveId" clId="{93F38BA7-E118-40C9-A83C-3E8988A05405}" dt="2024-11-04T07:59:50.494" v="33106"/>
          <ac:spMkLst>
            <pc:docMk/>
            <pc:sldMk cId="2182400245" sldId="290"/>
            <ac:spMk id="2" creationId="{F9DFA905-3C79-CCFB-99CD-07AA49D9B713}"/>
          </ac:spMkLst>
        </pc:spChg>
        <pc:spChg chg="add mod">
          <ac:chgData name="ogbe stephen" userId="450292d4969457ef" providerId="LiveId" clId="{93F38BA7-E118-40C9-A83C-3E8988A05405}" dt="2024-11-04T07:52:20.192" v="33057" actId="767"/>
          <ac:spMkLst>
            <pc:docMk/>
            <pc:sldMk cId="2182400245" sldId="290"/>
            <ac:spMk id="3" creationId="{29BB3417-3B0A-F0F9-602C-823874749227}"/>
          </ac:spMkLst>
        </pc:spChg>
        <pc:spChg chg="add del mod">
          <ac:chgData name="ogbe stephen" userId="450292d4969457ef" providerId="LiveId" clId="{93F38BA7-E118-40C9-A83C-3E8988A05405}" dt="2024-10-14T05:35:49.474" v="3351"/>
          <ac:spMkLst>
            <pc:docMk/>
            <pc:sldMk cId="2182400245" sldId="290"/>
            <ac:spMk id="3" creationId="{B823617E-3DAC-3276-6E00-1627EDAC568A}"/>
          </ac:spMkLst>
        </pc:spChg>
        <pc:spChg chg="add mod">
          <ac:chgData name="ogbe stephen" userId="450292d4969457ef" providerId="LiveId" clId="{93F38BA7-E118-40C9-A83C-3E8988A05405}" dt="2024-11-04T07:59:16.643" v="33099" actId="14100"/>
          <ac:spMkLst>
            <pc:docMk/>
            <pc:sldMk cId="2182400245" sldId="290"/>
            <ac:spMk id="4" creationId="{FE8D71A4-28A8-63FD-5AF6-2D6E95C8FEC0}"/>
          </ac:spMkLst>
        </pc:spChg>
        <pc:spChg chg="add mod">
          <ac:chgData name="ogbe stephen" userId="450292d4969457ef" providerId="LiveId" clId="{93F38BA7-E118-40C9-A83C-3E8988A05405}" dt="2024-11-04T07:59:49.065" v="33104" actId="255"/>
          <ac:spMkLst>
            <pc:docMk/>
            <pc:sldMk cId="2182400245" sldId="290"/>
            <ac:spMk id="5" creationId="{181C7FAF-DC07-1840-4C49-F21046CCA765}"/>
          </ac:spMkLst>
        </pc:spChg>
        <pc:spChg chg="add del mod">
          <ac:chgData name="ogbe stephen" userId="450292d4969457ef" providerId="LiveId" clId="{93F38BA7-E118-40C9-A83C-3E8988A05405}" dt="2024-11-04T07:59:50.495" v="33108"/>
          <ac:spMkLst>
            <pc:docMk/>
            <pc:sldMk cId="2182400245" sldId="290"/>
            <ac:spMk id="6" creationId="{7CEE5213-E78E-1EB6-E129-3480385D2954}"/>
          </ac:spMkLst>
        </pc:spChg>
        <pc:spChg chg="add mod">
          <ac:chgData name="ogbe stephen" userId="450292d4969457ef" providerId="LiveId" clId="{93F38BA7-E118-40C9-A83C-3E8988A05405}" dt="2024-11-04T07:53:19.867" v="33095" actId="20577"/>
          <ac:spMkLst>
            <pc:docMk/>
            <pc:sldMk cId="2182400245" sldId="290"/>
            <ac:spMk id="7" creationId="{0B1572D8-B803-7C6B-4361-4D96C9994102}"/>
          </ac:spMkLst>
        </pc:spChg>
        <pc:spChg chg="add del">
          <ac:chgData name="ogbe stephen" userId="450292d4969457ef" providerId="LiveId" clId="{93F38BA7-E118-40C9-A83C-3E8988A05405}" dt="2024-10-14T06:40:51.886" v="5127" actId="26606"/>
          <ac:spMkLst>
            <pc:docMk/>
            <pc:sldMk cId="2182400245" sldId="290"/>
            <ac:spMk id="22" creationId="{117AB3D3-3C9C-4DED-809A-78734805B895}"/>
          </ac:spMkLst>
        </pc:spChg>
        <pc:spChg chg="add del">
          <ac:chgData name="ogbe stephen" userId="450292d4969457ef" providerId="LiveId" clId="{93F38BA7-E118-40C9-A83C-3E8988A05405}" dt="2024-10-14T06:40:51.886" v="5127" actId="26606"/>
          <ac:spMkLst>
            <pc:docMk/>
            <pc:sldMk cId="2182400245" sldId="290"/>
            <ac:spMk id="24" creationId="{3A9A4357-BD1D-4622-A4FE-766E6AB8DE84}"/>
          </ac:spMkLst>
        </pc:spChg>
        <pc:spChg chg="add del">
          <ac:chgData name="ogbe stephen" userId="450292d4969457ef" providerId="LiveId" clId="{93F38BA7-E118-40C9-A83C-3E8988A05405}" dt="2024-10-14T06:40:51.886" v="5127" actId="26606"/>
          <ac:spMkLst>
            <pc:docMk/>
            <pc:sldMk cId="2182400245" sldId="290"/>
            <ac:spMk id="26" creationId="{E659831F-0D9A-4C63-9EBB-8435B85A440F}"/>
          </ac:spMkLst>
        </pc:spChg>
        <pc:spChg chg="add del">
          <ac:chgData name="ogbe stephen" userId="450292d4969457ef" providerId="LiveId" clId="{93F38BA7-E118-40C9-A83C-3E8988A05405}" dt="2024-10-14T06:40:51.886" v="5127" actId="26606"/>
          <ac:spMkLst>
            <pc:docMk/>
            <pc:sldMk cId="2182400245" sldId="290"/>
            <ac:spMk id="28" creationId="{E6995CE5-F890-4ABA-82A2-26507CE8D2A3}"/>
          </ac:spMkLst>
        </pc:spChg>
        <pc:graphicFrameChg chg="add del modGraphic">
          <ac:chgData name="ogbe stephen" userId="450292d4969457ef" providerId="LiveId" clId="{93F38BA7-E118-40C9-A83C-3E8988A05405}" dt="2024-10-18T07:12:56.711" v="14251" actId="1032"/>
          <ac:graphicFrameMkLst>
            <pc:docMk/>
            <pc:sldMk cId="2182400245" sldId="290"/>
            <ac:graphicFrameMk id="6" creationId="{D1ABAC81-E634-81F7-0CBE-75F856F4A0C0}"/>
          </ac:graphicFrameMkLst>
        </pc:graphicFrameChg>
        <pc:graphicFrameChg chg="mod ord modGraphic">
          <ac:chgData name="ogbe stephen" userId="450292d4969457ef" providerId="LiveId" clId="{93F38BA7-E118-40C9-A83C-3E8988A05405}" dt="2024-11-05T06:28:12.879" v="35865" actId="20578"/>
          <ac:graphicFrameMkLst>
            <pc:docMk/>
            <pc:sldMk cId="2182400245" sldId="290"/>
            <ac:graphicFrameMk id="17" creationId="{D5356EE2-6D1B-3F92-C781-A26E03DC043B}"/>
          </ac:graphicFrameMkLst>
        </pc:graphicFrameChg>
      </pc:sldChg>
      <pc:sldChg chg="modSp del mod">
        <pc:chgData name="ogbe stephen" userId="450292d4969457ef" providerId="LiveId" clId="{93F38BA7-E118-40C9-A83C-3E8988A05405}" dt="2024-10-18T06:55:10.135" v="13611" actId="2696"/>
        <pc:sldMkLst>
          <pc:docMk/>
          <pc:sldMk cId="571812465" sldId="291"/>
        </pc:sldMkLst>
        <pc:spChg chg="mod">
          <ac:chgData name="ogbe stephen" userId="450292d4969457ef" providerId="LiveId" clId="{93F38BA7-E118-40C9-A83C-3E8988A05405}" dt="2024-10-12T21:30:33.977" v="2610" actId="20577"/>
          <ac:spMkLst>
            <pc:docMk/>
            <pc:sldMk cId="571812465" sldId="291"/>
            <ac:spMk id="2" creationId="{00000000-0000-0000-0000-000000000000}"/>
          </ac:spMkLst>
        </pc:spChg>
      </pc:sldChg>
      <pc:sldChg chg="addSp delSp modSp new del mod">
        <pc:chgData name="ogbe stephen" userId="450292d4969457ef" providerId="LiveId" clId="{93F38BA7-E118-40C9-A83C-3E8988A05405}" dt="2024-10-21T04:03:37.527" v="17785" actId="2696"/>
        <pc:sldMkLst>
          <pc:docMk/>
          <pc:sldMk cId="2102095663" sldId="292"/>
        </pc:sldMkLst>
        <pc:spChg chg="mod">
          <ac:chgData name="ogbe stephen" userId="450292d4969457ef" providerId="LiveId" clId="{93F38BA7-E118-40C9-A83C-3E8988A05405}" dt="2024-10-14T05:10:32.878" v="2926" actId="20577"/>
          <ac:spMkLst>
            <pc:docMk/>
            <pc:sldMk cId="2102095663" sldId="292"/>
            <ac:spMk id="2" creationId="{BC4FCFF7-6E6B-B2F0-D6BC-F755F5F886EE}"/>
          </ac:spMkLst>
        </pc:spChg>
        <pc:spChg chg="add mod">
          <ac:chgData name="ogbe stephen" userId="450292d4969457ef" providerId="LiveId" clId="{93F38BA7-E118-40C9-A83C-3E8988A05405}" dt="2024-10-14T06:59:25.286" v="5294"/>
          <ac:spMkLst>
            <pc:docMk/>
            <pc:sldMk cId="2102095663" sldId="292"/>
            <ac:spMk id="3" creationId="{69BC0BC9-9D67-4DBB-6659-63F8ADED10D1}"/>
          </ac:spMkLst>
        </pc:spChg>
        <pc:spChg chg="add del">
          <ac:chgData name="ogbe stephen" userId="450292d4969457ef" providerId="LiveId" clId="{93F38BA7-E118-40C9-A83C-3E8988A05405}" dt="2024-10-14T19:30:09.219" v="5807" actId="22"/>
          <ac:spMkLst>
            <pc:docMk/>
            <pc:sldMk cId="2102095663" sldId="292"/>
            <ac:spMk id="7" creationId="{A6DA9C51-20D3-E368-D788-B6C0D56462E8}"/>
          </ac:spMkLst>
        </pc:spChg>
        <pc:spChg chg="add mod">
          <ac:chgData name="ogbe stephen" userId="450292d4969457ef" providerId="LiveId" clId="{93F38BA7-E118-40C9-A83C-3E8988A05405}" dt="2024-10-14T19:31:22.086" v="5931" actId="20577"/>
          <ac:spMkLst>
            <pc:docMk/>
            <pc:sldMk cId="2102095663" sldId="292"/>
            <ac:spMk id="8" creationId="{CD875C27-721A-62B3-C33B-D3B803DA9EF4}"/>
          </ac:spMkLst>
        </pc:spChg>
        <pc:picChg chg="add mod">
          <ac:chgData name="ogbe stephen" userId="450292d4969457ef" providerId="LiveId" clId="{93F38BA7-E118-40C9-A83C-3E8988A05405}" dt="2024-10-14T06:59:25.286" v="5294"/>
          <ac:picMkLst>
            <pc:docMk/>
            <pc:sldMk cId="2102095663" sldId="292"/>
            <ac:picMk id="5" creationId="{95E83AE3-D55B-A411-C32B-408EB27359CD}"/>
          </ac:picMkLst>
        </pc:picChg>
      </pc:sldChg>
      <pc:sldChg chg="addSp delSp modSp new del mod">
        <pc:chgData name="ogbe stephen" userId="450292d4969457ef" providerId="LiveId" clId="{93F38BA7-E118-40C9-A83C-3E8988A05405}" dt="2024-10-27T23:23:50.008" v="26002" actId="2696"/>
        <pc:sldMkLst>
          <pc:docMk/>
          <pc:sldMk cId="2243765065" sldId="293"/>
        </pc:sldMkLst>
        <pc:spChg chg="mod">
          <ac:chgData name="ogbe stephen" userId="450292d4969457ef" providerId="LiveId" clId="{93F38BA7-E118-40C9-A83C-3E8988A05405}" dt="2024-10-24T07:26:51.983" v="22330" actId="122"/>
          <ac:spMkLst>
            <pc:docMk/>
            <pc:sldMk cId="2243765065" sldId="293"/>
            <ac:spMk id="2" creationId="{3F28618A-2B7C-C02D-8591-B445E0696376}"/>
          </ac:spMkLst>
        </pc:spChg>
        <pc:spChg chg="mod">
          <ac:chgData name="ogbe stephen" userId="450292d4969457ef" providerId="LiveId" clId="{93F38BA7-E118-40C9-A83C-3E8988A05405}" dt="2024-10-14T05:15:34.279" v="2982" actId="20577"/>
          <ac:spMkLst>
            <pc:docMk/>
            <pc:sldMk cId="2243765065" sldId="293"/>
            <ac:spMk id="3" creationId="{83D782C2-A704-2F3E-0845-37AAE2384DEF}"/>
          </ac:spMkLst>
        </pc:spChg>
        <pc:spChg chg="del mod">
          <ac:chgData name="ogbe stephen" userId="450292d4969457ef" providerId="LiveId" clId="{93F38BA7-E118-40C9-A83C-3E8988A05405}" dt="2024-10-24T07:25:54.797" v="22327" actId="26606"/>
          <ac:spMkLst>
            <pc:docMk/>
            <pc:sldMk cId="2243765065" sldId="293"/>
            <ac:spMk id="4" creationId="{C45C4057-0872-407D-8D54-568AAF3BA68C}"/>
          </ac:spMkLst>
        </pc:spChg>
        <pc:spChg chg="mod">
          <ac:chgData name="ogbe stephen" userId="450292d4969457ef" providerId="LiveId" clId="{93F38BA7-E118-40C9-A83C-3E8988A05405}" dt="2024-10-19T17:38:10.526" v="17122" actId="20577"/>
          <ac:spMkLst>
            <pc:docMk/>
            <pc:sldMk cId="2243765065" sldId="293"/>
            <ac:spMk id="6" creationId="{8CF267ED-E44A-D6D8-D1D0-DE44F985883C}"/>
          </ac:spMkLst>
        </pc:spChg>
        <pc:graphicFrameChg chg="add mod">
          <ac:chgData name="ogbe stephen" userId="450292d4969457ef" providerId="LiveId" clId="{93F38BA7-E118-40C9-A83C-3E8988A05405}" dt="2024-10-27T07:07:29.600" v="23575" actId="20577"/>
          <ac:graphicFrameMkLst>
            <pc:docMk/>
            <pc:sldMk cId="2243765065" sldId="293"/>
            <ac:graphicFrameMk id="8" creationId="{AC830AA4-7977-66ED-2F08-06AE7B54CB39}"/>
          </ac:graphicFrameMkLst>
        </pc:graphicFrameChg>
      </pc:sldChg>
      <pc:sldChg chg="new del">
        <pc:chgData name="ogbe stephen" userId="450292d4969457ef" providerId="LiveId" clId="{93F38BA7-E118-40C9-A83C-3E8988A05405}" dt="2024-10-14T05:14:53.430" v="2928" actId="2696"/>
        <pc:sldMkLst>
          <pc:docMk/>
          <pc:sldMk cId="2737662826" sldId="293"/>
        </pc:sldMkLst>
      </pc:sldChg>
      <pc:sldChg chg="new del">
        <pc:chgData name="ogbe stephen" userId="450292d4969457ef" providerId="LiveId" clId="{93F38BA7-E118-40C9-A83C-3E8988A05405}" dt="2024-10-18T06:03:17.297" v="12999" actId="2696"/>
        <pc:sldMkLst>
          <pc:docMk/>
          <pc:sldMk cId="3504849228" sldId="294"/>
        </pc:sldMkLst>
      </pc:sldChg>
      <pc:sldChg chg="addSp delSp modSp new mod ord modTransition setBg">
        <pc:chgData name="ogbe stephen" userId="450292d4969457ef" providerId="LiveId" clId="{93F38BA7-E118-40C9-A83C-3E8988A05405}" dt="2024-11-05T04:54:14.544" v="34671" actId="20577"/>
        <pc:sldMkLst>
          <pc:docMk/>
          <pc:sldMk cId="828654053" sldId="295"/>
        </pc:sldMkLst>
        <pc:spChg chg="mod">
          <ac:chgData name="ogbe stephen" userId="450292d4969457ef" providerId="LiveId" clId="{93F38BA7-E118-40C9-A83C-3E8988A05405}" dt="2024-11-04T07:13:58.722" v="32884" actId="14100"/>
          <ac:spMkLst>
            <pc:docMk/>
            <pc:sldMk cId="828654053" sldId="295"/>
            <ac:spMk id="2" creationId="{BA838837-DC1B-7934-3ACC-179407231C7F}"/>
          </ac:spMkLst>
        </pc:spChg>
        <pc:spChg chg="add mod">
          <ac:chgData name="ogbe stephen" userId="450292d4969457ef" providerId="LiveId" clId="{93F38BA7-E118-40C9-A83C-3E8988A05405}" dt="2024-11-05T04:54:14.544" v="34671" actId="20577"/>
          <ac:spMkLst>
            <pc:docMk/>
            <pc:sldMk cId="828654053" sldId="295"/>
            <ac:spMk id="3" creationId="{D7F0C186-3CB7-D31E-5301-14E545907C51}"/>
          </ac:spMkLst>
        </pc:spChg>
        <pc:spChg chg="add del">
          <ac:chgData name="ogbe stephen" userId="450292d4969457ef" providerId="LiveId" clId="{93F38BA7-E118-40C9-A83C-3E8988A05405}" dt="2024-10-21T04:41:10.692" v="18169" actId="26606"/>
          <ac:spMkLst>
            <pc:docMk/>
            <pc:sldMk cId="828654053" sldId="295"/>
            <ac:spMk id="9" creationId="{47942995-B07F-4636-9A06-C6A104B260A8}"/>
          </ac:spMkLst>
        </pc:spChg>
        <pc:spChg chg="add del">
          <ac:chgData name="ogbe stephen" userId="450292d4969457ef" providerId="LiveId" clId="{93F38BA7-E118-40C9-A83C-3E8988A05405}" dt="2024-10-21T04:41:10.692" v="18169" actId="26606"/>
          <ac:spMkLst>
            <pc:docMk/>
            <pc:sldMk cId="828654053" sldId="295"/>
            <ac:spMk id="16" creationId="{B81933D1-5615-42C7-9C0B-4EB7105CCE2D}"/>
          </ac:spMkLst>
        </pc:spChg>
        <pc:spChg chg="add del">
          <ac:chgData name="ogbe stephen" userId="450292d4969457ef" providerId="LiveId" clId="{93F38BA7-E118-40C9-A83C-3E8988A05405}" dt="2024-10-21T04:41:10.692" v="18169" actId="26606"/>
          <ac:spMkLst>
            <pc:docMk/>
            <pc:sldMk cId="828654053" sldId="295"/>
            <ac:spMk id="18" creationId="{19C9EAEA-39D0-4B0E-A0EB-51E7B26740B1}"/>
          </ac:spMkLst>
        </pc:spChg>
        <pc:spChg chg="add del">
          <ac:chgData name="ogbe stephen" userId="450292d4969457ef" providerId="LiveId" clId="{93F38BA7-E118-40C9-A83C-3E8988A05405}" dt="2024-10-27T09:15:00.572" v="23645" actId="26606"/>
          <ac:spMkLst>
            <pc:docMk/>
            <pc:sldMk cId="828654053" sldId="295"/>
            <ac:spMk id="23" creationId="{5BF4DF2C-F028-4921-9C23-41303F650A62}"/>
          </ac:spMkLst>
        </pc:spChg>
        <pc:spChg chg="add del">
          <ac:chgData name="ogbe stephen" userId="450292d4969457ef" providerId="LiveId" clId="{93F38BA7-E118-40C9-A83C-3E8988A05405}" dt="2024-10-27T09:15:00.572" v="23645" actId="26606"/>
          <ac:spMkLst>
            <pc:docMk/>
            <pc:sldMk cId="828654053" sldId="295"/>
            <ac:spMk id="25" creationId="{158B3569-73B2-4D05-8E95-886A6EE17F1F}"/>
          </ac:spMkLst>
        </pc:spChg>
        <pc:spChg chg="add del">
          <ac:chgData name="ogbe stephen" userId="450292d4969457ef" providerId="LiveId" clId="{93F38BA7-E118-40C9-A83C-3E8988A05405}" dt="2024-10-27T09:15:00.559" v="23644" actId="26606"/>
          <ac:spMkLst>
            <pc:docMk/>
            <pc:sldMk cId="828654053" sldId="295"/>
            <ac:spMk id="36" creationId="{47942995-B07F-4636-9A06-C6A104B260A8}"/>
          </ac:spMkLst>
        </pc:spChg>
        <pc:spChg chg="add">
          <ac:chgData name="ogbe stephen" userId="450292d4969457ef" providerId="LiveId" clId="{93F38BA7-E118-40C9-A83C-3E8988A05405}" dt="2024-10-27T09:15:00.572" v="23645" actId="26606"/>
          <ac:spMkLst>
            <pc:docMk/>
            <pc:sldMk cId="828654053" sldId="295"/>
            <ac:spMk id="42" creationId="{11685A1B-C158-49A6-BF8F-0D48688527D1}"/>
          </ac:spMkLst>
        </pc:spChg>
        <pc:spChg chg="add del">
          <ac:chgData name="ogbe stephen" userId="450292d4969457ef" providerId="LiveId" clId="{93F38BA7-E118-40C9-A83C-3E8988A05405}" dt="2024-10-27T09:15:00.559" v="23644" actId="26606"/>
          <ac:spMkLst>
            <pc:docMk/>
            <pc:sldMk cId="828654053" sldId="295"/>
            <ac:spMk id="43" creationId="{B81933D1-5615-42C7-9C0B-4EB7105CCE2D}"/>
          </ac:spMkLst>
        </pc:spChg>
        <pc:spChg chg="add del">
          <ac:chgData name="ogbe stephen" userId="450292d4969457ef" providerId="LiveId" clId="{93F38BA7-E118-40C9-A83C-3E8988A05405}" dt="2024-10-27T09:15:00.559" v="23644" actId="26606"/>
          <ac:spMkLst>
            <pc:docMk/>
            <pc:sldMk cId="828654053" sldId="295"/>
            <ac:spMk id="45" creationId="{19C9EAEA-39D0-4B0E-A0EB-51E7B26740B1}"/>
          </ac:spMkLst>
        </pc:spChg>
        <pc:spChg chg="add">
          <ac:chgData name="ogbe stephen" userId="450292d4969457ef" providerId="LiveId" clId="{93F38BA7-E118-40C9-A83C-3E8988A05405}" dt="2024-10-27T09:15:00.572" v="23645" actId="26606"/>
          <ac:spMkLst>
            <pc:docMk/>
            <pc:sldMk cId="828654053" sldId="295"/>
            <ac:spMk id="47" creationId="{9089EED9-F54D-4F20-A2C6-949DE4176959}"/>
          </ac:spMkLst>
        </pc:spChg>
        <pc:spChg chg="add">
          <ac:chgData name="ogbe stephen" userId="450292d4969457ef" providerId="LiveId" clId="{93F38BA7-E118-40C9-A83C-3E8988A05405}" dt="2024-10-27T09:15:00.572" v="23645" actId="26606"/>
          <ac:spMkLst>
            <pc:docMk/>
            <pc:sldMk cId="828654053" sldId="295"/>
            <ac:spMk id="48" creationId="{1A85619E-59AB-4E59-8DD1-77D17FCB331C}"/>
          </ac:spMkLst>
        </pc:spChg>
        <pc:spChg chg="add">
          <ac:chgData name="ogbe stephen" userId="450292d4969457ef" providerId="LiveId" clId="{93F38BA7-E118-40C9-A83C-3E8988A05405}" dt="2024-10-27T09:15:00.572" v="23645" actId="26606"/>
          <ac:spMkLst>
            <pc:docMk/>
            <pc:sldMk cId="828654053" sldId="295"/>
            <ac:spMk id="49" creationId="{B5AAC39E-8294-44DC-AB9F-2B9F22C397E1}"/>
          </ac:spMkLst>
        </pc:spChg>
        <pc:grpChg chg="add del">
          <ac:chgData name="ogbe stephen" userId="450292d4969457ef" providerId="LiveId" clId="{93F38BA7-E118-40C9-A83C-3E8988A05405}" dt="2024-10-21T04:41:10.692" v="18169" actId="26606"/>
          <ac:grpSpMkLst>
            <pc:docMk/>
            <pc:sldMk cId="828654053" sldId="295"/>
            <ac:grpSpMk id="11" creationId="{032D8612-31EB-44CF-A1D0-14FD4C705424}"/>
          </ac:grpSpMkLst>
        </pc:grpChg>
        <pc:grpChg chg="add del">
          <ac:chgData name="ogbe stephen" userId="450292d4969457ef" providerId="LiveId" clId="{93F38BA7-E118-40C9-A83C-3E8988A05405}" dt="2024-10-27T09:15:00.572" v="23645" actId="26606"/>
          <ac:grpSpMkLst>
            <pc:docMk/>
            <pc:sldMk cId="828654053" sldId="295"/>
            <ac:grpSpMk id="29" creationId="{892B7B61-D701-474B-AE8F-EA238B550A78}"/>
          </ac:grpSpMkLst>
        </pc:grpChg>
        <pc:grpChg chg="add del">
          <ac:chgData name="ogbe stephen" userId="450292d4969457ef" providerId="LiveId" clId="{93F38BA7-E118-40C9-A83C-3E8988A05405}" dt="2024-10-27T09:15:00.559" v="23644" actId="26606"/>
          <ac:grpSpMkLst>
            <pc:docMk/>
            <pc:sldMk cId="828654053" sldId="295"/>
            <ac:grpSpMk id="38" creationId="{032D8612-31EB-44CF-A1D0-14FD4C705424}"/>
          </ac:grpSpMkLst>
        </pc:grpChg>
        <pc:graphicFrameChg chg="add del mod modGraphic">
          <ac:chgData name="ogbe stephen" userId="450292d4969457ef" providerId="LiveId" clId="{93F38BA7-E118-40C9-A83C-3E8988A05405}" dt="2024-10-14T19:20:24.996" v="5635" actId="1032"/>
          <ac:graphicFrameMkLst>
            <pc:docMk/>
            <pc:sldMk cId="828654053" sldId="295"/>
            <ac:graphicFrameMk id="7" creationId="{E476E3DA-F956-2FE5-8844-79896D8C87D5}"/>
          </ac:graphicFrameMkLst>
        </pc:graphicFrameChg>
        <pc:picChg chg="add del mod ord">
          <ac:chgData name="ogbe stephen" userId="450292d4969457ef" providerId="LiveId" clId="{93F38BA7-E118-40C9-A83C-3E8988A05405}" dt="2024-10-19T17:19:29.415" v="16994" actId="478"/>
          <ac:picMkLst>
            <pc:docMk/>
            <pc:sldMk cId="828654053" sldId="295"/>
            <ac:picMk id="4" creationId="{63EE7369-EF1D-A6AA-72C1-5F04D5720459}"/>
          </ac:picMkLst>
        </pc:picChg>
        <pc:picChg chg="add del mod">
          <ac:chgData name="ogbe stephen" userId="450292d4969457ef" providerId="LiveId" clId="{93F38BA7-E118-40C9-A83C-3E8988A05405}" dt="2024-10-14T19:10:45.452" v="5547" actId="478"/>
          <ac:picMkLst>
            <pc:docMk/>
            <pc:sldMk cId="828654053" sldId="295"/>
            <ac:picMk id="4" creationId="{F9114D7F-50D5-7F9F-2F6C-39786498A75F}"/>
          </ac:picMkLst>
        </pc:picChg>
        <pc:picChg chg="add mod ord">
          <ac:chgData name="ogbe stephen" userId="450292d4969457ef" providerId="LiveId" clId="{93F38BA7-E118-40C9-A83C-3E8988A05405}" dt="2024-10-27T09:15:00.572" v="23645" actId="26606"/>
          <ac:picMkLst>
            <pc:docMk/>
            <pc:sldMk cId="828654053" sldId="295"/>
            <ac:picMk id="6" creationId="{67A07103-98BD-7329-E80B-B50207755A23}"/>
          </ac:picMkLst>
        </pc:picChg>
        <pc:cxnChg chg="add del">
          <ac:chgData name="ogbe stephen" userId="450292d4969457ef" providerId="LiveId" clId="{93F38BA7-E118-40C9-A83C-3E8988A05405}" dt="2024-10-27T09:15:00.572" v="23645" actId="26606"/>
          <ac:cxnSpMkLst>
            <pc:docMk/>
            <pc:sldMk cId="828654053" sldId="295"/>
            <ac:cxnSpMk id="27" creationId="{56020367-4FD5-4596-8E10-C5F095CD8DBF}"/>
          </ac:cxnSpMkLst>
        </pc:cxnChg>
      </pc:sldChg>
      <pc:sldChg chg="new del">
        <pc:chgData name="ogbe stephen" userId="450292d4969457ef" providerId="LiveId" clId="{93F38BA7-E118-40C9-A83C-3E8988A05405}" dt="2024-10-14T06:56:01.987" v="5289" actId="2696"/>
        <pc:sldMkLst>
          <pc:docMk/>
          <pc:sldMk cId="1097786783" sldId="295"/>
        </pc:sldMkLst>
      </pc:sldChg>
      <pc:sldChg chg="addSp del delDesignElem">
        <pc:chgData name="ogbe stephen" userId="450292d4969457ef" providerId="LiveId" clId="{93F38BA7-E118-40C9-A83C-3E8988A05405}" dt="2024-10-14T06:52:51.011" v="5287"/>
        <pc:sldMkLst>
          <pc:docMk/>
          <pc:sldMk cId="2394152265" sldId="295"/>
        </pc:sldMkLst>
        <pc:spChg chg="add">
          <ac:chgData name="ogbe stephen" userId="450292d4969457ef" providerId="LiveId" clId="{93F38BA7-E118-40C9-A83C-3E8988A05405}" dt="2024-10-14T06:52:51.011" v="5287"/>
          <ac:spMkLst>
            <pc:docMk/>
            <pc:sldMk cId="2394152265" sldId="295"/>
            <ac:spMk id="10" creationId="{5C8908E2-EE49-44D2-9428-A28D2312A8D5}"/>
          </ac:spMkLst>
        </pc:spChg>
        <pc:spChg chg="add">
          <ac:chgData name="ogbe stephen" userId="450292d4969457ef" providerId="LiveId" clId="{93F38BA7-E118-40C9-A83C-3E8988A05405}" dt="2024-10-14T06:52:51.011" v="5287"/>
          <ac:spMkLst>
            <pc:docMk/>
            <pc:sldMk cId="2394152265" sldId="295"/>
            <ac:spMk id="16" creationId="{7449A6C7-D15F-4AA5-BFA5-71A404B47016}"/>
          </ac:spMkLst>
        </pc:spChg>
        <pc:spChg chg="add">
          <ac:chgData name="ogbe stephen" userId="450292d4969457ef" providerId="LiveId" clId="{93F38BA7-E118-40C9-A83C-3E8988A05405}" dt="2024-10-14T06:52:51.011" v="5287"/>
          <ac:spMkLst>
            <pc:docMk/>
            <pc:sldMk cId="2394152265" sldId="295"/>
            <ac:spMk id="18" creationId="{ED888B23-07FA-482A-96DF-47E31AF1A603}"/>
          </ac:spMkLst>
        </pc:spChg>
        <pc:grpChg chg="add">
          <ac:chgData name="ogbe stephen" userId="450292d4969457ef" providerId="LiveId" clId="{93F38BA7-E118-40C9-A83C-3E8988A05405}" dt="2024-10-14T06:52:51.011" v="5287"/>
          <ac:grpSpMkLst>
            <pc:docMk/>
            <pc:sldMk cId="2394152265" sldId="295"/>
            <ac:grpSpMk id="12" creationId="{05314994-6337-4875-8CF5-652CAFE8342C}"/>
          </ac:grpSpMkLst>
        </pc:grpChg>
      </pc:sldChg>
      <pc:sldChg chg="addSp delSp modSp new mod ord setBg">
        <pc:chgData name="ogbe stephen" userId="450292d4969457ef" providerId="LiveId" clId="{93F38BA7-E118-40C9-A83C-3E8988A05405}" dt="2024-11-05T04:53:19.024" v="34667" actId="20577"/>
        <pc:sldMkLst>
          <pc:docMk/>
          <pc:sldMk cId="1704989601" sldId="296"/>
        </pc:sldMkLst>
        <pc:spChg chg="mod">
          <ac:chgData name="ogbe stephen" userId="450292d4969457ef" providerId="LiveId" clId="{93F38BA7-E118-40C9-A83C-3E8988A05405}" dt="2024-11-04T07:14:22.763" v="32886" actId="255"/>
          <ac:spMkLst>
            <pc:docMk/>
            <pc:sldMk cId="1704989601" sldId="296"/>
            <ac:spMk id="2" creationId="{EF3F8F06-55D8-6095-E781-32CBC54B8FBD}"/>
          </ac:spMkLst>
        </pc:spChg>
        <pc:spChg chg="del mod">
          <ac:chgData name="ogbe stephen" userId="450292d4969457ef" providerId="LiveId" clId="{93F38BA7-E118-40C9-A83C-3E8988A05405}" dt="2024-10-14T21:52:12.700" v="6294" actId="34307"/>
          <ac:spMkLst>
            <pc:docMk/>
            <pc:sldMk cId="1704989601" sldId="296"/>
            <ac:spMk id="3" creationId="{BB50695D-2605-5D9E-8DF8-40D0DE1D089A}"/>
          </ac:spMkLst>
        </pc:spChg>
        <pc:spChg chg="add mod ord">
          <ac:chgData name="ogbe stephen" userId="450292d4969457ef" providerId="LiveId" clId="{93F38BA7-E118-40C9-A83C-3E8988A05405}" dt="2024-11-05T04:53:19.024" v="34667" actId="20577"/>
          <ac:spMkLst>
            <pc:docMk/>
            <pc:sldMk cId="1704989601" sldId="296"/>
            <ac:spMk id="4" creationId="{532C1B61-45D0-6E73-3964-30FBC1268104}"/>
          </ac:spMkLst>
        </pc:spChg>
        <pc:spChg chg="add del mod ord">
          <ac:chgData name="ogbe stephen" userId="450292d4969457ef" providerId="LiveId" clId="{93F38BA7-E118-40C9-A83C-3E8988A05405}" dt="2024-10-21T04:45:35.724" v="18177" actId="478"/>
          <ac:spMkLst>
            <pc:docMk/>
            <pc:sldMk cId="1704989601" sldId="296"/>
            <ac:spMk id="6" creationId="{362F4296-9A15-03FA-8A1A-B24C604C3CA5}"/>
          </ac:spMkLst>
        </pc:spChg>
        <pc:spChg chg="add mod">
          <ac:chgData name="ogbe stephen" userId="450292d4969457ef" providerId="LiveId" clId="{93F38BA7-E118-40C9-A83C-3E8988A05405}" dt="2024-10-29T07:48:54.387" v="27891" actId="20577"/>
          <ac:spMkLst>
            <pc:docMk/>
            <pc:sldMk cId="1704989601" sldId="296"/>
            <ac:spMk id="6" creationId="{8E15B321-F9D6-4338-61A2-C055B2AF7C1A}"/>
          </ac:spMkLst>
        </pc:spChg>
        <pc:spChg chg="add del mod">
          <ac:chgData name="ogbe stephen" userId="450292d4969457ef" providerId="LiveId" clId="{93F38BA7-E118-40C9-A83C-3E8988A05405}" dt="2024-10-14T21:53:51.216" v="6303" actId="478"/>
          <ac:spMkLst>
            <pc:docMk/>
            <pc:sldMk cId="1704989601" sldId="296"/>
            <ac:spMk id="7" creationId="{481576BF-AACE-8B7F-815F-B438CA2897A1}"/>
          </ac:spMkLst>
        </pc:spChg>
        <pc:spChg chg="add del mod">
          <ac:chgData name="ogbe stephen" userId="450292d4969457ef" providerId="LiveId" clId="{93F38BA7-E118-40C9-A83C-3E8988A05405}" dt="2024-10-21T04:05:18.496" v="17789" actId="478"/>
          <ac:spMkLst>
            <pc:docMk/>
            <pc:sldMk cId="1704989601" sldId="296"/>
            <ac:spMk id="7" creationId="{E63B907C-9235-D134-A095-0EE1BD642044}"/>
          </ac:spMkLst>
        </pc:spChg>
        <pc:spChg chg="add del">
          <ac:chgData name="ogbe stephen" userId="450292d4969457ef" providerId="LiveId" clId="{93F38BA7-E118-40C9-A83C-3E8988A05405}" dt="2024-10-14T21:52:38.378" v="6296" actId="26606"/>
          <ac:spMkLst>
            <pc:docMk/>
            <pc:sldMk cId="1704989601" sldId="296"/>
            <ac:spMk id="8" creationId="{907EF6B7-1338-4443-8C46-6A318D952DFD}"/>
          </ac:spMkLst>
        </pc:spChg>
        <pc:spChg chg="add del">
          <ac:chgData name="ogbe stephen" userId="450292d4969457ef" providerId="LiveId" clId="{93F38BA7-E118-40C9-A83C-3E8988A05405}" dt="2024-10-14T21:52:38.378" v="6296" actId="26606"/>
          <ac:spMkLst>
            <pc:docMk/>
            <pc:sldMk cId="1704989601" sldId="296"/>
            <ac:spMk id="10" creationId="{DAAE4CDD-124C-4DCF-9584-B6033B545DD5}"/>
          </ac:spMkLst>
        </pc:spChg>
        <pc:spChg chg="add del">
          <ac:chgData name="ogbe stephen" userId="450292d4969457ef" providerId="LiveId" clId="{93F38BA7-E118-40C9-A83C-3E8988A05405}" dt="2024-10-14T21:52:38.378" v="6296" actId="26606"/>
          <ac:spMkLst>
            <pc:docMk/>
            <pc:sldMk cId="1704989601" sldId="296"/>
            <ac:spMk id="12" creationId="{081E4A58-353D-44AE-B2FC-2A74E2E400F7}"/>
          </ac:spMkLst>
        </pc:spChg>
        <pc:spChg chg="add del">
          <ac:chgData name="ogbe stephen" userId="450292d4969457ef" providerId="LiveId" clId="{93F38BA7-E118-40C9-A83C-3E8988A05405}" dt="2024-10-15T21:57:45.802" v="7860" actId="26606"/>
          <ac:spMkLst>
            <pc:docMk/>
            <pc:sldMk cId="1704989601" sldId="296"/>
            <ac:spMk id="17" creationId="{2B97F24A-32CE-4C1C-A50D-3016B394DCFB}"/>
          </ac:spMkLst>
        </pc:spChg>
        <pc:spChg chg="add del">
          <ac:chgData name="ogbe stephen" userId="450292d4969457ef" providerId="LiveId" clId="{93F38BA7-E118-40C9-A83C-3E8988A05405}" dt="2024-10-15T21:57:45.802" v="7860" actId="26606"/>
          <ac:spMkLst>
            <pc:docMk/>
            <pc:sldMk cId="1704989601" sldId="296"/>
            <ac:spMk id="19" creationId="{CD8B4F24-440B-49E9-B85D-733523DC064B}"/>
          </ac:spMkLst>
        </pc:spChg>
        <pc:spChg chg="add del">
          <ac:chgData name="ogbe stephen" userId="450292d4969457ef" providerId="LiveId" clId="{93F38BA7-E118-40C9-A83C-3E8988A05405}" dt="2024-10-19T16:52:30.116" v="16827" actId="26606"/>
          <ac:spMkLst>
            <pc:docMk/>
            <pc:sldMk cId="1704989601" sldId="296"/>
            <ac:spMk id="24" creationId="{081EA652-8C6A-4E69-BEB9-170809474553}"/>
          </ac:spMkLst>
        </pc:spChg>
        <pc:spChg chg="add del">
          <ac:chgData name="ogbe stephen" userId="450292d4969457ef" providerId="LiveId" clId="{93F38BA7-E118-40C9-A83C-3E8988A05405}" dt="2024-10-19T16:52:30.116" v="16827" actId="26606"/>
          <ac:spMkLst>
            <pc:docMk/>
            <pc:sldMk cId="1704989601" sldId="296"/>
            <ac:spMk id="26" creationId="{5298780A-33B9-4EA2-8F67-DE68AD62841B}"/>
          </ac:spMkLst>
        </pc:spChg>
        <pc:spChg chg="add del">
          <ac:chgData name="ogbe stephen" userId="450292d4969457ef" providerId="LiveId" clId="{93F38BA7-E118-40C9-A83C-3E8988A05405}" dt="2024-10-19T16:52:30.116" v="16827" actId="26606"/>
          <ac:spMkLst>
            <pc:docMk/>
            <pc:sldMk cId="1704989601" sldId="296"/>
            <ac:spMk id="28" creationId="{7F488E8B-4E1E-4402-8935-D4E6C02615C7}"/>
          </ac:spMkLst>
        </pc:spChg>
        <pc:spChg chg="add del">
          <ac:chgData name="ogbe stephen" userId="450292d4969457ef" providerId="LiveId" clId="{93F38BA7-E118-40C9-A83C-3E8988A05405}" dt="2024-10-21T04:45:58.055" v="18181" actId="26606"/>
          <ac:spMkLst>
            <pc:docMk/>
            <pc:sldMk cId="1704989601" sldId="296"/>
            <ac:spMk id="33" creationId="{2B97F24A-32CE-4C1C-A50D-3016B394DCFB}"/>
          </ac:spMkLst>
        </pc:spChg>
        <pc:spChg chg="add del">
          <ac:chgData name="ogbe stephen" userId="450292d4969457ef" providerId="LiveId" clId="{93F38BA7-E118-40C9-A83C-3E8988A05405}" dt="2024-10-21T04:45:58.055" v="18181" actId="26606"/>
          <ac:spMkLst>
            <pc:docMk/>
            <pc:sldMk cId="1704989601" sldId="296"/>
            <ac:spMk id="35" creationId="{CD8B4F24-440B-49E9-B85D-733523DC064B}"/>
          </ac:spMkLst>
        </pc:spChg>
        <pc:spChg chg="add del">
          <ac:chgData name="ogbe stephen" userId="450292d4969457ef" providerId="LiveId" clId="{93F38BA7-E118-40C9-A83C-3E8988A05405}" dt="2024-10-29T07:44:44.198" v="27873" actId="26606"/>
          <ac:spMkLst>
            <pc:docMk/>
            <pc:sldMk cId="1704989601" sldId="296"/>
            <ac:spMk id="49" creationId="{F13C74B1-5B17-4795-BED0-7140497B445A}"/>
          </ac:spMkLst>
        </pc:spChg>
        <pc:spChg chg="add del">
          <ac:chgData name="ogbe stephen" userId="450292d4969457ef" providerId="LiveId" clId="{93F38BA7-E118-40C9-A83C-3E8988A05405}" dt="2024-10-29T07:44:44.198" v="27873" actId="26606"/>
          <ac:spMkLst>
            <pc:docMk/>
            <pc:sldMk cId="1704989601" sldId="296"/>
            <ac:spMk id="51" creationId="{D4974D33-8DC5-464E-8C6D-BE58F0669C17}"/>
          </ac:spMkLst>
        </pc:spChg>
        <pc:grpChg chg="add del">
          <ac:chgData name="ogbe stephen" userId="450292d4969457ef" providerId="LiveId" clId="{93F38BA7-E118-40C9-A83C-3E8988A05405}" dt="2024-10-29T07:43:28.421" v="27858" actId="26606"/>
          <ac:grpSpMkLst>
            <pc:docMk/>
            <pc:sldMk cId="1704989601" sldId="296"/>
            <ac:grpSpMk id="40" creationId="{114ED94A-C85D-4CD3-4205-438D21CE6B38}"/>
          </ac:grpSpMkLst>
        </pc:grpChg>
        <pc:picChg chg="add mod">
          <ac:chgData name="ogbe stephen" userId="450292d4969457ef" providerId="LiveId" clId="{93F38BA7-E118-40C9-A83C-3E8988A05405}" dt="2024-10-29T07:52:11.202" v="27892" actId="14100"/>
          <ac:picMkLst>
            <pc:docMk/>
            <pc:sldMk cId="1704989601" sldId="296"/>
            <ac:picMk id="5" creationId="{385FF650-4B6B-9BCC-FFCA-2E19E46D2A97}"/>
          </ac:picMkLst>
        </pc:picChg>
        <pc:picChg chg="add del mod ord">
          <ac:chgData name="ogbe stephen" userId="450292d4969457ef" providerId="LiveId" clId="{93F38BA7-E118-40C9-A83C-3E8988A05405}" dt="2024-10-14T21:53:20.858" v="6299" actId="478"/>
          <ac:picMkLst>
            <pc:docMk/>
            <pc:sldMk cId="1704989601" sldId="296"/>
            <ac:picMk id="5" creationId="{3F37165F-64CC-9918-91DB-35BFB25F406D}"/>
          </ac:picMkLst>
        </pc:picChg>
        <pc:picChg chg="add del mod ord">
          <ac:chgData name="ogbe stephen" userId="450292d4969457ef" providerId="LiveId" clId="{93F38BA7-E118-40C9-A83C-3E8988A05405}" dt="2024-10-21T04:45:35.724" v="18177" actId="478"/>
          <ac:picMkLst>
            <pc:docMk/>
            <pc:sldMk cId="1704989601" sldId="296"/>
            <ac:picMk id="5" creationId="{BBB34606-F1FC-5176-2442-662A962F567F}"/>
          </ac:picMkLst>
        </pc:picChg>
        <pc:picChg chg="add del mod">
          <ac:chgData name="ogbe stephen" userId="450292d4969457ef" providerId="LiveId" clId="{93F38BA7-E118-40C9-A83C-3E8988A05405}" dt="2024-10-29T07:43:12.205" v="27854" actId="478"/>
          <ac:picMkLst>
            <pc:docMk/>
            <pc:sldMk cId="1704989601" sldId="296"/>
            <ac:picMk id="8" creationId="{80C1C159-C95A-BA88-1B59-A7B3AF85F574}"/>
          </ac:picMkLst>
        </pc:picChg>
      </pc:sldChg>
      <pc:sldChg chg="addSp modSp new del mod setBg">
        <pc:chgData name="ogbe stephen" userId="450292d4969457ef" providerId="LiveId" clId="{93F38BA7-E118-40C9-A83C-3E8988A05405}" dt="2024-10-15T21:34:38.270" v="7859" actId="2696"/>
        <pc:sldMkLst>
          <pc:docMk/>
          <pc:sldMk cId="2356002750" sldId="297"/>
        </pc:sldMkLst>
        <pc:spChg chg="mod">
          <ac:chgData name="ogbe stephen" userId="450292d4969457ef" providerId="LiveId" clId="{93F38BA7-E118-40C9-A83C-3E8988A05405}" dt="2024-10-14T19:26:13.887" v="5747" actId="26606"/>
          <ac:spMkLst>
            <pc:docMk/>
            <pc:sldMk cId="2356002750" sldId="297"/>
            <ac:spMk id="2" creationId="{4B91BF4F-9E7A-56DD-DDB6-31076154B8BD}"/>
          </ac:spMkLst>
        </pc:spChg>
        <pc:spChg chg="add">
          <ac:chgData name="ogbe stephen" userId="450292d4969457ef" providerId="LiveId" clId="{93F38BA7-E118-40C9-A83C-3E8988A05405}" dt="2024-10-14T19:26:13.887" v="5747" actId="26606"/>
          <ac:spMkLst>
            <pc:docMk/>
            <pc:sldMk cId="2356002750" sldId="297"/>
            <ac:spMk id="8" creationId="{2F3856E9-4239-4EE7-A372-FDCF4882FDF6}"/>
          </ac:spMkLst>
        </pc:spChg>
        <pc:spChg chg="add">
          <ac:chgData name="ogbe stephen" userId="450292d4969457ef" providerId="LiveId" clId="{93F38BA7-E118-40C9-A83C-3E8988A05405}" dt="2024-10-14T19:26:13.887" v="5747" actId="26606"/>
          <ac:spMkLst>
            <pc:docMk/>
            <pc:sldMk cId="2356002750" sldId="297"/>
            <ac:spMk id="10" creationId="{CCC9CDCF-90F8-42B0-BD0A-794C52688098}"/>
          </ac:spMkLst>
        </pc:spChg>
        <pc:grpChg chg="add">
          <ac:chgData name="ogbe stephen" userId="450292d4969457ef" providerId="LiveId" clId="{93F38BA7-E118-40C9-A83C-3E8988A05405}" dt="2024-10-14T19:26:13.887" v="5747" actId="26606"/>
          <ac:grpSpMkLst>
            <pc:docMk/>
            <pc:sldMk cId="2356002750" sldId="297"/>
            <ac:grpSpMk id="12" creationId="{C07D05FE-3FB8-4314-A050-9AB40814D714}"/>
          </ac:grpSpMkLst>
        </pc:grpChg>
        <pc:graphicFrameChg chg="add mod modGraphic">
          <ac:chgData name="ogbe stephen" userId="450292d4969457ef" providerId="LiveId" clId="{93F38BA7-E118-40C9-A83C-3E8988A05405}" dt="2024-10-14T19:27:09.859" v="5804" actId="20577"/>
          <ac:graphicFrameMkLst>
            <pc:docMk/>
            <pc:sldMk cId="2356002750" sldId="297"/>
            <ac:graphicFrameMk id="3" creationId="{4989FD1A-5E3D-9029-47A3-7713BDD2A7CD}"/>
          </ac:graphicFrameMkLst>
        </pc:graphicFrameChg>
      </pc:sldChg>
      <pc:sldChg chg="addSp modSp new del mod ord setBg">
        <pc:chgData name="ogbe stephen" userId="450292d4969457ef" providerId="LiveId" clId="{93F38BA7-E118-40C9-A83C-3E8988A05405}" dt="2024-10-19T17:16:44.066" v="16961" actId="2696"/>
        <pc:sldMkLst>
          <pc:docMk/>
          <pc:sldMk cId="771506205" sldId="298"/>
        </pc:sldMkLst>
        <pc:spChg chg="mod">
          <ac:chgData name="ogbe stephen" userId="450292d4969457ef" providerId="LiveId" clId="{93F38BA7-E118-40C9-A83C-3E8988A05405}" dt="2024-10-14T21:06:29.281" v="6130" actId="20577"/>
          <ac:spMkLst>
            <pc:docMk/>
            <pc:sldMk cId="771506205" sldId="298"/>
            <ac:spMk id="2" creationId="{61D85E3F-FD59-464A-FBA6-4C58E8E3994F}"/>
          </ac:spMkLst>
        </pc:spChg>
        <pc:spChg chg="add">
          <ac:chgData name="ogbe stephen" userId="450292d4969457ef" providerId="LiveId" clId="{93F38BA7-E118-40C9-A83C-3E8988A05405}" dt="2024-10-14T20:54:52.449" v="6008" actId="26606"/>
          <ac:spMkLst>
            <pc:docMk/>
            <pc:sldMk cId="771506205" sldId="298"/>
            <ac:spMk id="9" creationId="{BEE73255-8084-4DF9-BB0B-15EAC92E2CB9}"/>
          </ac:spMkLst>
        </pc:spChg>
        <pc:spChg chg="add">
          <ac:chgData name="ogbe stephen" userId="450292d4969457ef" providerId="LiveId" clId="{93F38BA7-E118-40C9-A83C-3E8988A05405}" dt="2024-10-14T20:54:52.449" v="6008" actId="26606"/>
          <ac:spMkLst>
            <pc:docMk/>
            <pc:sldMk cId="771506205" sldId="298"/>
            <ac:spMk id="11" creationId="{67048353-8981-459A-9BC6-9711CE462E06}"/>
          </ac:spMkLst>
        </pc:spChg>
        <pc:picChg chg="add mod">
          <ac:chgData name="ogbe stephen" userId="450292d4969457ef" providerId="LiveId" clId="{93F38BA7-E118-40C9-A83C-3E8988A05405}" dt="2024-10-14T20:54:52.449" v="6008" actId="26606"/>
          <ac:picMkLst>
            <pc:docMk/>
            <pc:sldMk cId="771506205" sldId="298"/>
            <ac:picMk id="4" creationId="{8DFC8437-0296-D8CA-35F3-A23F1AD75DFF}"/>
          </ac:picMkLst>
        </pc:picChg>
      </pc:sldChg>
      <pc:sldChg chg="addSp modSp new del mod ord">
        <pc:chgData name="ogbe stephen" userId="450292d4969457ef" providerId="LiveId" clId="{93F38BA7-E118-40C9-A83C-3E8988A05405}" dt="2024-10-19T08:16:08.738" v="16153" actId="2696"/>
        <pc:sldMkLst>
          <pc:docMk/>
          <pc:sldMk cId="2461925448" sldId="299"/>
        </pc:sldMkLst>
        <pc:spChg chg="mod">
          <ac:chgData name="ogbe stephen" userId="450292d4969457ef" providerId="LiveId" clId="{93F38BA7-E118-40C9-A83C-3E8988A05405}" dt="2024-10-14T21:02:47.893" v="6078" actId="5793"/>
          <ac:spMkLst>
            <pc:docMk/>
            <pc:sldMk cId="2461925448" sldId="299"/>
            <ac:spMk id="2" creationId="{21D5514B-80A5-07BC-F3EF-283889BB3E0B}"/>
          </ac:spMkLst>
        </pc:spChg>
        <pc:spChg chg="add mod">
          <ac:chgData name="ogbe stephen" userId="450292d4969457ef" providerId="LiveId" clId="{93F38BA7-E118-40C9-A83C-3E8988A05405}" dt="2024-10-14T21:20:56.744" v="6290"/>
          <ac:spMkLst>
            <pc:docMk/>
            <pc:sldMk cId="2461925448" sldId="299"/>
            <ac:spMk id="4" creationId="{EBF78742-9E6D-0F3A-644A-31815F600CA8}"/>
          </ac:spMkLst>
        </pc:spChg>
      </pc:sldChg>
      <pc:sldChg chg="addSp delSp modSp new mod ord setBg">
        <pc:chgData name="ogbe stephen" userId="450292d4969457ef" providerId="LiveId" clId="{93F38BA7-E118-40C9-A83C-3E8988A05405}" dt="2024-10-29T18:22:29.386" v="28284" actId="1036"/>
        <pc:sldMkLst>
          <pc:docMk/>
          <pc:sldMk cId="2768509649" sldId="300"/>
        </pc:sldMkLst>
        <pc:spChg chg="del mod">
          <ac:chgData name="ogbe stephen" userId="450292d4969457ef" providerId="LiveId" clId="{93F38BA7-E118-40C9-A83C-3E8988A05405}" dt="2024-10-23T02:39:39.585" v="21679" actId="478"/>
          <ac:spMkLst>
            <pc:docMk/>
            <pc:sldMk cId="2768509649" sldId="300"/>
            <ac:spMk id="2" creationId="{ED3EFEAE-4193-1DA3-59E9-688178E65E83}"/>
          </ac:spMkLst>
        </pc:spChg>
        <pc:spChg chg="add del mod">
          <ac:chgData name="ogbe stephen" userId="450292d4969457ef" providerId="LiveId" clId="{93F38BA7-E118-40C9-A83C-3E8988A05405}" dt="2024-10-23T02:39:26.365" v="21647"/>
          <ac:spMkLst>
            <pc:docMk/>
            <pc:sldMk cId="2768509649" sldId="300"/>
            <ac:spMk id="3" creationId="{906725BB-91B8-A02C-CFAA-979222402FFB}"/>
          </ac:spMkLst>
        </pc:spChg>
        <pc:spChg chg="add del mod">
          <ac:chgData name="ogbe stephen" userId="450292d4969457ef" providerId="LiveId" clId="{93F38BA7-E118-40C9-A83C-3E8988A05405}" dt="2024-10-23T02:40:12.496" v="21682" actId="478"/>
          <ac:spMkLst>
            <pc:docMk/>
            <pc:sldMk cId="2768509649" sldId="300"/>
            <ac:spMk id="6" creationId="{C789811D-82B5-B6EC-5C78-A80491BA905B}"/>
          </ac:spMkLst>
        </pc:spChg>
        <pc:spChg chg="add del mod">
          <ac:chgData name="ogbe stephen" userId="450292d4969457ef" providerId="LiveId" clId="{93F38BA7-E118-40C9-A83C-3E8988A05405}" dt="2024-10-23T02:40:37.948" v="21686"/>
          <ac:spMkLst>
            <pc:docMk/>
            <pc:sldMk cId="2768509649" sldId="300"/>
            <ac:spMk id="7" creationId="{4724EB64-FBBA-F3E0-F269-9326D4BC0A31}"/>
          </ac:spMkLst>
        </pc:spChg>
        <pc:spChg chg="add mod">
          <ac:chgData name="ogbe stephen" userId="450292d4969457ef" providerId="LiveId" clId="{93F38BA7-E118-40C9-A83C-3E8988A05405}" dt="2024-10-23T10:21:56.669" v="22023" actId="20577"/>
          <ac:spMkLst>
            <pc:docMk/>
            <pc:sldMk cId="2768509649" sldId="300"/>
            <ac:spMk id="8" creationId="{7AEE80E5-3B64-EE0E-CE08-8D98FF5FCF6E}"/>
          </ac:spMkLst>
        </pc:spChg>
        <pc:spChg chg="add del">
          <ac:chgData name="ogbe stephen" userId="450292d4969457ef" providerId="LiveId" clId="{93F38BA7-E118-40C9-A83C-3E8988A05405}" dt="2024-10-23T02:27:55.284" v="21113" actId="26606"/>
          <ac:spMkLst>
            <pc:docMk/>
            <pc:sldMk cId="2768509649" sldId="300"/>
            <ac:spMk id="17" creationId="{53F29798-D584-4792-9B62-3F5F5C36D619}"/>
          </ac:spMkLst>
        </pc:spChg>
        <pc:spChg chg="add del">
          <ac:chgData name="ogbe stephen" userId="450292d4969457ef" providerId="LiveId" clId="{93F38BA7-E118-40C9-A83C-3E8988A05405}" dt="2024-10-23T02:28:32.081" v="21115" actId="26606"/>
          <ac:spMkLst>
            <pc:docMk/>
            <pc:sldMk cId="2768509649" sldId="300"/>
            <ac:spMk id="19" creationId="{A4AC5506-6312-4701-8D3C-40187889A947}"/>
          </ac:spMkLst>
        </pc:spChg>
        <pc:spChg chg="add">
          <ac:chgData name="ogbe stephen" userId="450292d4969457ef" providerId="LiveId" clId="{93F38BA7-E118-40C9-A83C-3E8988A05405}" dt="2024-10-23T02:28:32.084" v="21116" actId="26606"/>
          <ac:spMkLst>
            <pc:docMk/>
            <pc:sldMk cId="2768509649" sldId="300"/>
            <ac:spMk id="21" creationId="{53F29798-D584-4792-9B62-3F5F5C36D619}"/>
          </ac:spMkLst>
        </pc:spChg>
        <pc:grpChg chg="add del">
          <ac:chgData name="ogbe stephen" userId="450292d4969457ef" providerId="LiveId" clId="{93F38BA7-E118-40C9-A83C-3E8988A05405}" dt="2024-10-23T02:28:32.084" v="21116" actId="26606"/>
          <ac:grpSpMkLst>
            <pc:docMk/>
            <pc:sldMk cId="2768509649" sldId="300"/>
            <ac:grpSpMk id="9" creationId="{6E61B563-A4B2-5783-81AF-A2A053D74769}"/>
          </ac:grpSpMkLst>
        </pc:grpChg>
        <pc:picChg chg="add mod">
          <ac:chgData name="ogbe stephen" userId="450292d4969457ef" providerId="LiveId" clId="{93F38BA7-E118-40C9-A83C-3E8988A05405}" dt="2024-10-29T18:22:29.386" v="28284" actId="1036"/>
          <ac:picMkLst>
            <pc:docMk/>
            <pc:sldMk cId="2768509649" sldId="300"/>
            <ac:picMk id="4" creationId="{5609873D-51CB-64F9-E17D-00712BD0760B}"/>
          </ac:picMkLst>
        </pc:picChg>
      </pc:sldChg>
      <pc:sldChg chg="addSp delSp modSp new del mod ord setBg">
        <pc:chgData name="ogbe stephen" userId="450292d4969457ef" providerId="LiveId" clId="{93F38BA7-E118-40C9-A83C-3E8988A05405}" dt="2024-10-23T01:55:03.614" v="21103" actId="2696"/>
        <pc:sldMkLst>
          <pc:docMk/>
          <pc:sldMk cId="2099983338" sldId="301"/>
        </pc:sldMkLst>
        <pc:spChg chg="mod">
          <ac:chgData name="ogbe stephen" userId="450292d4969457ef" providerId="LiveId" clId="{93F38BA7-E118-40C9-A83C-3E8988A05405}" dt="2024-10-19T17:23:56.201" v="17039" actId="26606"/>
          <ac:spMkLst>
            <pc:docMk/>
            <pc:sldMk cId="2099983338" sldId="301"/>
            <ac:spMk id="2" creationId="{FBA67F08-F62C-8889-8B62-20CA7D6D8AC6}"/>
          </ac:spMkLst>
        </pc:spChg>
        <pc:spChg chg="del mod">
          <ac:chgData name="ogbe stephen" userId="450292d4969457ef" providerId="LiveId" clId="{93F38BA7-E118-40C9-A83C-3E8988A05405}" dt="2024-10-19T17:23:56.201" v="17039" actId="26606"/>
          <ac:spMkLst>
            <pc:docMk/>
            <pc:sldMk cId="2099983338" sldId="301"/>
            <ac:spMk id="3" creationId="{DBD4C19C-FAB3-9E2E-FD76-14C4D1574B79}"/>
          </ac:spMkLst>
        </pc:spChg>
        <pc:spChg chg="add del">
          <ac:chgData name="ogbe stephen" userId="450292d4969457ef" providerId="LiveId" clId="{93F38BA7-E118-40C9-A83C-3E8988A05405}" dt="2024-10-19T17:23:56.161" v="17038" actId="26606"/>
          <ac:spMkLst>
            <pc:docMk/>
            <pc:sldMk cId="2099983338" sldId="301"/>
            <ac:spMk id="9" creationId="{C0763A76-9F1C-4FC5-82B7-DD475DA461B2}"/>
          </ac:spMkLst>
        </pc:spChg>
        <pc:spChg chg="add del">
          <ac:chgData name="ogbe stephen" userId="450292d4969457ef" providerId="LiveId" clId="{93F38BA7-E118-40C9-A83C-3E8988A05405}" dt="2024-10-19T17:23:56.161" v="17038" actId="26606"/>
          <ac:spMkLst>
            <pc:docMk/>
            <pc:sldMk cId="2099983338" sldId="301"/>
            <ac:spMk id="11" creationId="{E81BF4F6-F2CF-4984-9D14-D6966D92F99F}"/>
          </ac:spMkLst>
        </pc:spChg>
        <pc:spChg chg="add">
          <ac:chgData name="ogbe stephen" userId="450292d4969457ef" providerId="LiveId" clId="{93F38BA7-E118-40C9-A83C-3E8988A05405}" dt="2024-10-19T17:23:56.201" v="17039" actId="26606"/>
          <ac:spMkLst>
            <pc:docMk/>
            <pc:sldMk cId="2099983338" sldId="301"/>
            <ac:spMk id="13" creationId="{9DECDBF4-02B6-4BB4-B65B-B8107AD6A9E8}"/>
          </ac:spMkLst>
        </pc:spChg>
        <pc:spChg chg="add">
          <ac:chgData name="ogbe stephen" userId="450292d4969457ef" providerId="LiveId" clId="{93F38BA7-E118-40C9-A83C-3E8988A05405}" dt="2024-10-19T17:23:56.201" v="17039" actId="26606"/>
          <ac:spMkLst>
            <pc:docMk/>
            <pc:sldMk cId="2099983338" sldId="301"/>
            <ac:spMk id="14" creationId="{53B021B3-DE93-4AB7-8A18-CF5F1CED88B8}"/>
          </ac:spMkLst>
        </pc:spChg>
        <pc:spChg chg="add">
          <ac:chgData name="ogbe stephen" userId="450292d4969457ef" providerId="LiveId" clId="{93F38BA7-E118-40C9-A83C-3E8988A05405}" dt="2024-10-19T17:23:56.201" v="17039" actId="26606"/>
          <ac:spMkLst>
            <pc:docMk/>
            <pc:sldMk cId="2099983338" sldId="301"/>
            <ac:spMk id="15" creationId="{52D502E5-F6B4-4D58-B4AE-FC466FF15EE8}"/>
          </ac:spMkLst>
        </pc:spChg>
        <pc:graphicFrameChg chg="add">
          <ac:chgData name="ogbe stephen" userId="450292d4969457ef" providerId="LiveId" clId="{93F38BA7-E118-40C9-A83C-3E8988A05405}" dt="2024-10-19T17:23:56.201" v="17039" actId="26606"/>
          <ac:graphicFrameMkLst>
            <pc:docMk/>
            <pc:sldMk cId="2099983338" sldId="301"/>
            <ac:graphicFrameMk id="16" creationId="{B2C8156E-FC4E-6EB6-9F42-CDC5BE55BCCF}"/>
          </ac:graphicFrameMkLst>
        </pc:graphicFrameChg>
        <pc:picChg chg="add del">
          <ac:chgData name="ogbe stephen" userId="450292d4969457ef" providerId="LiveId" clId="{93F38BA7-E118-40C9-A83C-3E8988A05405}" dt="2024-10-19T17:23:56.161" v="17038" actId="26606"/>
          <ac:picMkLst>
            <pc:docMk/>
            <pc:sldMk cId="2099983338" sldId="301"/>
            <ac:picMk id="5" creationId="{5A41D10F-5E91-48B9-6830-61D99C3BF610}"/>
          </ac:picMkLst>
        </pc:picChg>
      </pc:sldChg>
      <pc:sldChg chg="addSp delSp modSp new del mod ord">
        <pc:chgData name="ogbe stephen" userId="450292d4969457ef" providerId="LiveId" clId="{93F38BA7-E118-40C9-A83C-3E8988A05405}" dt="2024-10-27T22:28:00.704" v="24339" actId="2696"/>
        <pc:sldMkLst>
          <pc:docMk/>
          <pc:sldMk cId="1549537793" sldId="302"/>
        </pc:sldMkLst>
        <pc:spChg chg="mod">
          <ac:chgData name="ogbe stephen" userId="450292d4969457ef" providerId="LiveId" clId="{93F38BA7-E118-40C9-A83C-3E8988A05405}" dt="2024-10-23T02:52:39.417" v="21779" actId="20577"/>
          <ac:spMkLst>
            <pc:docMk/>
            <pc:sldMk cId="1549537793" sldId="302"/>
            <ac:spMk id="2" creationId="{F0E06644-F269-742F-AC2D-A096338142E5}"/>
          </ac:spMkLst>
        </pc:spChg>
        <pc:spChg chg="add del mod">
          <ac:chgData name="ogbe stephen" userId="450292d4969457ef" providerId="LiveId" clId="{93F38BA7-E118-40C9-A83C-3E8988A05405}" dt="2024-10-23T02:54:38.841" v="21832"/>
          <ac:spMkLst>
            <pc:docMk/>
            <pc:sldMk cId="1549537793" sldId="302"/>
            <ac:spMk id="3" creationId="{52FE3312-99F0-4D62-4F21-AF650C7898E0}"/>
          </ac:spMkLst>
        </pc:spChg>
        <pc:spChg chg="del">
          <ac:chgData name="ogbe stephen" userId="450292d4969457ef" providerId="LiveId" clId="{93F38BA7-E118-40C9-A83C-3E8988A05405}" dt="2024-10-15T07:27:18.946" v="6838" actId="1032"/>
          <ac:spMkLst>
            <pc:docMk/>
            <pc:sldMk cId="1549537793" sldId="302"/>
            <ac:spMk id="3" creationId="{9A45F4E1-315E-43D5-AD0C-0DF0B78C91FB}"/>
          </ac:spMkLst>
        </pc:spChg>
        <pc:spChg chg="add del">
          <ac:chgData name="ogbe stephen" userId="450292d4969457ef" providerId="LiveId" clId="{93F38BA7-E118-40C9-A83C-3E8988A05405}" dt="2024-10-23T02:54:38.841" v="21834"/>
          <ac:spMkLst>
            <pc:docMk/>
            <pc:sldMk cId="1549537793" sldId="302"/>
            <ac:spMk id="4" creationId="{FEE96CBE-3947-FD20-8A71-35D3513DFE6D}"/>
          </ac:spMkLst>
        </pc:spChg>
        <pc:spChg chg="add mod">
          <ac:chgData name="ogbe stephen" userId="450292d4969457ef" providerId="LiveId" clId="{93F38BA7-E118-40C9-A83C-3E8988A05405}" dt="2024-10-23T02:55:51.169" v="21839" actId="14100"/>
          <ac:spMkLst>
            <pc:docMk/>
            <pc:sldMk cId="1549537793" sldId="302"/>
            <ac:spMk id="5" creationId="{BA29FC6F-E88D-0716-2567-C71C5BF845B0}"/>
          </ac:spMkLst>
        </pc:spChg>
        <pc:spChg chg="add del mod">
          <ac:chgData name="ogbe stephen" userId="450292d4969457ef" providerId="LiveId" clId="{93F38BA7-E118-40C9-A83C-3E8988A05405}" dt="2024-10-15T07:30:57.050" v="6879" actId="1032"/>
          <ac:spMkLst>
            <pc:docMk/>
            <pc:sldMk cId="1549537793" sldId="302"/>
            <ac:spMk id="6" creationId="{D240E1C2-8ACF-C0FF-362E-D9197C48CE67}"/>
          </ac:spMkLst>
        </pc:spChg>
        <pc:spChg chg="add del mod">
          <ac:chgData name="ogbe stephen" userId="450292d4969457ef" providerId="LiveId" clId="{93F38BA7-E118-40C9-A83C-3E8988A05405}" dt="2024-10-23T02:52:10.123" v="21741" actId="478"/>
          <ac:spMkLst>
            <pc:docMk/>
            <pc:sldMk cId="1549537793" sldId="302"/>
            <ac:spMk id="11" creationId="{585F6720-696C-C113-5272-0F5115803DEC}"/>
          </ac:spMkLst>
        </pc:spChg>
        <pc:graphicFrameChg chg="add del mod modGraphic">
          <ac:chgData name="ogbe stephen" userId="450292d4969457ef" providerId="LiveId" clId="{93F38BA7-E118-40C9-A83C-3E8988A05405}" dt="2024-10-15T07:29:36.210" v="6877" actId="478"/>
          <ac:graphicFrameMkLst>
            <pc:docMk/>
            <pc:sldMk cId="1549537793" sldId="302"/>
            <ac:graphicFrameMk id="4" creationId="{C239A126-36DF-C2E5-B8EA-98530F0652C4}"/>
          </ac:graphicFrameMkLst>
        </pc:graphicFrameChg>
        <pc:graphicFrameChg chg="add mod modGraphic">
          <ac:chgData name="ogbe stephen" userId="450292d4969457ef" providerId="LiveId" clId="{93F38BA7-E118-40C9-A83C-3E8988A05405}" dt="2024-10-23T02:55:26.426" v="21837" actId="26606"/>
          <ac:graphicFrameMkLst>
            <pc:docMk/>
            <pc:sldMk cId="1549537793" sldId="302"/>
            <ac:graphicFrameMk id="7" creationId="{C964F02F-3319-AACE-653A-4A712AFB379C}"/>
          </ac:graphicFrameMkLst>
        </pc:graphicFrameChg>
        <pc:graphicFrameChg chg="add del modGraphic">
          <ac:chgData name="ogbe stephen" userId="450292d4969457ef" providerId="LiveId" clId="{93F38BA7-E118-40C9-A83C-3E8988A05405}" dt="2024-10-15T07:36:57.524" v="7034" actId="1032"/>
          <ac:graphicFrameMkLst>
            <pc:docMk/>
            <pc:sldMk cId="1549537793" sldId="302"/>
            <ac:graphicFrameMk id="8" creationId="{22885455-9293-5E16-2EB2-197C5CF8D86B}"/>
          </ac:graphicFrameMkLst>
        </pc:graphicFrameChg>
        <pc:graphicFrameChg chg="add mod modGraphic">
          <ac:chgData name="ogbe stephen" userId="450292d4969457ef" providerId="LiveId" clId="{93F38BA7-E118-40C9-A83C-3E8988A05405}" dt="2024-10-23T02:55:26.426" v="21837" actId="26606"/>
          <ac:graphicFrameMkLst>
            <pc:docMk/>
            <pc:sldMk cId="1549537793" sldId="302"/>
            <ac:graphicFrameMk id="9" creationId="{8C1CB7FF-70F5-6734-3F1B-A19A16409B52}"/>
          </ac:graphicFrameMkLst>
        </pc:graphicFrameChg>
        <pc:graphicFrameChg chg="add del modGraphic">
          <ac:chgData name="ogbe stephen" userId="450292d4969457ef" providerId="LiveId" clId="{93F38BA7-E118-40C9-A83C-3E8988A05405}" dt="2024-10-15T07:43:53.106" v="7088" actId="1032"/>
          <ac:graphicFrameMkLst>
            <pc:docMk/>
            <pc:sldMk cId="1549537793" sldId="302"/>
            <ac:graphicFrameMk id="10" creationId="{2D820966-CC7E-31E0-6D66-0745D6E22897}"/>
          </ac:graphicFrameMkLst>
        </pc:graphicFrameChg>
        <pc:picChg chg="add mod">
          <ac:chgData name="ogbe stephen" userId="450292d4969457ef" providerId="LiveId" clId="{93F38BA7-E118-40C9-A83C-3E8988A05405}" dt="2024-10-15T22:52:50.664" v="8979" actId="14100"/>
          <ac:picMkLst>
            <pc:docMk/>
            <pc:sldMk cId="1549537793" sldId="302"/>
            <ac:picMk id="15" creationId="{72D48FC4-75F8-27A9-D800-C6D29B610958}"/>
          </ac:picMkLst>
        </pc:picChg>
        <pc:picChg chg="add mod">
          <ac:chgData name="ogbe stephen" userId="450292d4969457ef" providerId="LiveId" clId="{93F38BA7-E118-40C9-A83C-3E8988A05405}" dt="2024-10-15T22:53:16.168" v="8980" actId="931"/>
          <ac:picMkLst>
            <pc:docMk/>
            <pc:sldMk cId="1549537793" sldId="302"/>
            <ac:picMk id="17" creationId="{DAE6B2E2-4FAC-4261-0E2B-B6E0AFA61404}"/>
          </ac:picMkLst>
        </pc:picChg>
        <pc:picChg chg="add mod">
          <ac:chgData name="ogbe stephen" userId="450292d4969457ef" providerId="LiveId" clId="{93F38BA7-E118-40C9-A83C-3E8988A05405}" dt="2024-10-15T23:00:26.035" v="8990" actId="14100"/>
          <ac:picMkLst>
            <pc:docMk/>
            <pc:sldMk cId="1549537793" sldId="302"/>
            <ac:picMk id="19" creationId="{A0BDE711-758C-F6CD-BD73-E64238C15C77}"/>
          </ac:picMkLst>
        </pc:picChg>
      </pc:sldChg>
      <pc:sldChg chg="new del">
        <pc:chgData name="ogbe stephen" userId="450292d4969457ef" providerId="LiveId" clId="{93F38BA7-E118-40C9-A83C-3E8988A05405}" dt="2024-10-15T07:49:54.119" v="7109" actId="2696"/>
        <pc:sldMkLst>
          <pc:docMk/>
          <pc:sldMk cId="328053586" sldId="303"/>
        </pc:sldMkLst>
      </pc:sldChg>
      <pc:sldChg chg="addSp delSp modSp new del mod ord setBg">
        <pc:chgData name="ogbe stephen" userId="450292d4969457ef" providerId="LiveId" clId="{93F38BA7-E118-40C9-A83C-3E8988A05405}" dt="2024-11-04T14:10:09.840" v="34396" actId="2696"/>
        <pc:sldMkLst>
          <pc:docMk/>
          <pc:sldMk cId="2183228355" sldId="303"/>
        </pc:sldMkLst>
        <pc:spChg chg="mod">
          <ac:chgData name="ogbe stephen" userId="450292d4969457ef" providerId="LiveId" clId="{93F38BA7-E118-40C9-A83C-3E8988A05405}" dt="2024-10-23T02:20:12.145" v="21109" actId="26606"/>
          <ac:spMkLst>
            <pc:docMk/>
            <pc:sldMk cId="2183228355" sldId="303"/>
            <ac:spMk id="2" creationId="{AE0B65BD-5014-73FA-3D6D-4A05D0FDD599}"/>
          </ac:spMkLst>
        </pc:spChg>
        <pc:spChg chg="mod">
          <ac:chgData name="ogbe stephen" userId="450292d4969457ef" providerId="LiveId" clId="{93F38BA7-E118-40C9-A83C-3E8988A05405}" dt="2024-10-27T09:26:40.248" v="23696" actId="27636"/>
          <ac:spMkLst>
            <pc:docMk/>
            <pc:sldMk cId="2183228355" sldId="303"/>
            <ac:spMk id="3" creationId="{80645DE8-B3DD-09B0-FC63-7A5619A511F7}"/>
          </ac:spMkLst>
        </pc:spChg>
        <pc:spChg chg="add del mod">
          <ac:chgData name="ogbe stephen" userId="450292d4969457ef" providerId="LiveId" clId="{93F38BA7-E118-40C9-A83C-3E8988A05405}" dt="2024-10-19T16:40:39.804" v="16757" actId="21"/>
          <ac:spMkLst>
            <pc:docMk/>
            <pc:sldMk cId="2183228355" sldId="303"/>
            <ac:spMk id="6" creationId="{F07F676A-5FE8-11DD-CB18-57B0332E4C26}"/>
          </ac:spMkLst>
        </pc:spChg>
        <pc:spChg chg="add del">
          <ac:chgData name="ogbe stephen" userId="450292d4969457ef" providerId="LiveId" clId="{93F38BA7-E118-40C9-A83C-3E8988A05405}" dt="2024-10-23T02:20:12.145" v="21109" actId="26606"/>
          <ac:spMkLst>
            <pc:docMk/>
            <pc:sldMk cId="2183228355" sldId="303"/>
            <ac:spMk id="8" creationId="{777A147A-9ED8-46B4-8660-1B3C2AA880B5}"/>
          </ac:spMkLst>
        </pc:spChg>
        <pc:spChg chg="add del">
          <ac:chgData name="ogbe stephen" userId="450292d4969457ef" providerId="LiveId" clId="{93F38BA7-E118-40C9-A83C-3E8988A05405}" dt="2024-10-23T02:20:12.145" v="21109" actId="26606"/>
          <ac:spMkLst>
            <pc:docMk/>
            <pc:sldMk cId="2183228355" sldId="303"/>
            <ac:spMk id="10" creationId="{5D6C15A0-C087-4593-8414-2B4EC1CDC3DE}"/>
          </ac:spMkLst>
        </pc:spChg>
        <pc:spChg chg="add del">
          <ac:chgData name="ogbe stephen" userId="450292d4969457ef" providerId="LiveId" clId="{93F38BA7-E118-40C9-A83C-3E8988A05405}" dt="2024-10-19T16:39:32.506" v="16750" actId="26606"/>
          <ac:spMkLst>
            <pc:docMk/>
            <pc:sldMk cId="2183228355" sldId="303"/>
            <ac:spMk id="11" creationId="{DBC6133C-0615-4CE4-9132-37E609A9BDFA}"/>
          </ac:spMkLst>
        </pc:spChg>
        <pc:spChg chg="add">
          <ac:chgData name="ogbe stephen" userId="450292d4969457ef" providerId="LiveId" clId="{93F38BA7-E118-40C9-A83C-3E8988A05405}" dt="2024-10-23T02:20:12.145" v="21109" actId="26606"/>
          <ac:spMkLst>
            <pc:docMk/>
            <pc:sldMk cId="2183228355" sldId="303"/>
            <ac:spMk id="12" creationId="{F837543A-6020-4505-A233-C9DB4BF74011}"/>
          </ac:spMkLst>
        </pc:spChg>
        <pc:spChg chg="add del">
          <ac:chgData name="ogbe stephen" userId="450292d4969457ef" providerId="LiveId" clId="{93F38BA7-E118-40C9-A83C-3E8988A05405}" dt="2024-10-19T16:39:32.506" v="16750" actId="26606"/>
          <ac:spMkLst>
            <pc:docMk/>
            <pc:sldMk cId="2183228355" sldId="303"/>
            <ac:spMk id="13" creationId="{169CC832-2974-4E8D-90ED-3E2941BA7336}"/>
          </ac:spMkLst>
        </pc:spChg>
        <pc:spChg chg="add">
          <ac:chgData name="ogbe stephen" userId="450292d4969457ef" providerId="LiveId" clId="{93F38BA7-E118-40C9-A83C-3E8988A05405}" dt="2024-10-23T02:20:12.145" v="21109" actId="26606"/>
          <ac:spMkLst>
            <pc:docMk/>
            <pc:sldMk cId="2183228355" sldId="303"/>
            <ac:spMk id="14" creationId="{35B16301-FB18-48BA-A6DD-C37CAF6F9A18}"/>
          </ac:spMkLst>
        </pc:spChg>
        <pc:spChg chg="add del">
          <ac:chgData name="ogbe stephen" userId="450292d4969457ef" providerId="LiveId" clId="{93F38BA7-E118-40C9-A83C-3E8988A05405}" dt="2024-10-19T16:39:32.506" v="16750" actId="26606"/>
          <ac:spMkLst>
            <pc:docMk/>
            <pc:sldMk cId="2183228355" sldId="303"/>
            <ac:spMk id="15" creationId="{55222F96-971A-4F90-B841-6BAB416C7AC1}"/>
          </ac:spMkLst>
        </pc:spChg>
        <pc:spChg chg="add">
          <ac:chgData name="ogbe stephen" userId="450292d4969457ef" providerId="LiveId" clId="{93F38BA7-E118-40C9-A83C-3E8988A05405}" dt="2024-10-23T02:20:12.145" v="21109" actId="26606"/>
          <ac:spMkLst>
            <pc:docMk/>
            <pc:sldMk cId="2183228355" sldId="303"/>
            <ac:spMk id="16" creationId="{C3C0D90E-074A-4F52-9B11-B52BEF4BCBE5}"/>
          </ac:spMkLst>
        </pc:spChg>
        <pc:spChg chg="add del">
          <ac:chgData name="ogbe stephen" userId="450292d4969457ef" providerId="LiveId" clId="{93F38BA7-E118-40C9-A83C-3E8988A05405}" dt="2024-10-19T16:39:32.506" v="16750" actId="26606"/>
          <ac:spMkLst>
            <pc:docMk/>
            <pc:sldMk cId="2183228355" sldId="303"/>
            <ac:spMk id="17" creationId="{08980754-6F4B-43C9-B9BE-127B6BED6586}"/>
          </ac:spMkLst>
        </pc:spChg>
        <pc:spChg chg="add del">
          <ac:chgData name="ogbe stephen" userId="450292d4969457ef" providerId="LiveId" clId="{93F38BA7-E118-40C9-A83C-3E8988A05405}" dt="2024-10-19T16:39:32.506" v="16750" actId="26606"/>
          <ac:spMkLst>
            <pc:docMk/>
            <pc:sldMk cId="2183228355" sldId="303"/>
            <ac:spMk id="19" creationId="{2C1BBA94-3F40-40AA-8BB9-E69E25E537C1}"/>
          </ac:spMkLst>
        </pc:spChg>
        <pc:spChg chg="add">
          <ac:chgData name="ogbe stephen" userId="450292d4969457ef" providerId="LiveId" clId="{93F38BA7-E118-40C9-A83C-3E8988A05405}" dt="2024-10-23T02:20:12.145" v="21109" actId="26606"/>
          <ac:spMkLst>
            <pc:docMk/>
            <pc:sldMk cId="2183228355" sldId="303"/>
            <ac:spMk id="21" creationId="{CABBD4C1-E6F8-46F6-8152-A8A97490BF4D}"/>
          </ac:spMkLst>
        </pc:spChg>
        <pc:spChg chg="add">
          <ac:chgData name="ogbe stephen" userId="450292d4969457ef" providerId="LiveId" clId="{93F38BA7-E118-40C9-A83C-3E8988A05405}" dt="2024-10-23T02:20:12.145" v="21109" actId="26606"/>
          <ac:spMkLst>
            <pc:docMk/>
            <pc:sldMk cId="2183228355" sldId="303"/>
            <ac:spMk id="23" creationId="{83BA5EF5-1FE9-4BF9-83BB-269BCDDF6156}"/>
          </ac:spMkLst>
        </pc:spChg>
        <pc:spChg chg="add">
          <ac:chgData name="ogbe stephen" userId="450292d4969457ef" providerId="LiveId" clId="{93F38BA7-E118-40C9-A83C-3E8988A05405}" dt="2024-10-23T02:20:12.145" v="21109" actId="26606"/>
          <ac:spMkLst>
            <pc:docMk/>
            <pc:sldMk cId="2183228355" sldId="303"/>
            <ac:spMk id="27" creationId="{88853921-7BC9-4BDE-ACAB-133C683C82D6}"/>
          </ac:spMkLst>
        </pc:spChg>
        <pc:spChg chg="add">
          <ac:chgData name="ogbe stephen" userId="450292d4969457ef" providerId="LiveId" clId="{93F38BA7-E118-40C9-A83C-3E8988A05405}" dt="2024-10-23T02:20:12.145" v="21109" actId="26606"/>
          <ac:spMkLst>
            <pc:docMk/>
            <pc:sldMk cId="2183228355" sldId="303"/>
            <ac:spMk id="29" creationId="{09192968-3AE7-4470-A61C-97294BB92731}"/>
          </ac:spMkLst>
        </pc:spChg>
        <pc:spChg chg="add">
          <ac:chgData name="ogbe stephen" userId="450292d4969457ef" providerId="LiveId" clId="{93F38BA7-E118-40C9-A83C-3E8988A05405}" dt="2024-10-23T02:20:12.145" v="21109" actId="26606"/>
          <ac:spMkLst>
            <pc:docMk/>
            <pc:sldMk cId="2183228355" sldId="303"/>
            <ac:spMk id="31" creationId="{3AB72E55-43E4-4356-BFE8-E2102CB0B505}"/>
          </ac:spMkLst>
        </pc:spChg>
        <pc:picChg chg="add del mod ord">
          <ac:chgData name="ogbe stephen" userId="450292d4969457ef" providerId="LiveId" clId="{93F38BA7-E118-40C9-A83C-3E8988A05405}" dt="2024-10-19T16:40:39.804" v="16757" actId="21"/>
          <ac:picMkLst>
            <pc:docMk/>
            <pc:sldMk cId="2183228355" sldId="303"/>
            <ac:picMk id="5" creationId="{EB2C0A7F-C3AC-5A7C-289E-77B9F012B19E}"/>
          </ac:picMkLst>
        </pc:picChg>
        <pc:cxnChg chg="add">
          <ac:chgData name="ogbe stephen" userId="450292d4969457ef" providerId="LiveId" clId="{93F38BA7-E118-40C9-A83C-3E8988A05405}" dt="2024-10-23T02:20:12.145" v="21109" actId="26606"/>
          <ac:cxnSpMkLst>
            <pc:docMk/>
            <pc:sldMk cId="2183228355" sldId="303"/>
            <ac:cxnSpMk id="25" creationId="{4B3BCACB-5880-460B-9606-8C433A9AF99D}"/>
          </ac:cxnSpMkLst>
        </pc:cxnChg>
      </pc:sldChg>
      <pc:sldChg chg="addSp delSp modSp new mod ord modTransition setBg modAnim">
        <pc:chgData name="ogbe stephen" userId="450292d4969457ef" providerId="LiveId" clId="{93F38BA7-E118-40C9-A83C-3E8988A05405}" dt="2024-11-05T04:47:59.011" v="34570" actId="14100"/>
        <pc:sldMkLst>
          <pc:docMk/>
          <pc:sldMk cId="2099501023" sldId="304"/>
        </pc:sldMkLst>
        <pc:spChg chg="mod">
          <ac:chgData name="ogbe stephen" userId="450292d4969457ef" providerId="LiveId" clId="{93F38BA7-E118-40C9-A83C-3E8988A05405}" dt="2024-11-05T04:47:59.011" v="34570" actId="14100"/>
          <ac:spMkLst>
            <pc:docMk/>
            <pc:sldMk cId="2099501023" sldId="304"/>
            <ac:spMk id="2" creationId="{6C2F8573-C11F-22A0-028E-141B6E083E2E}"/>
          </ac:spMkLst>
        </pc:spChg>
        <pc:spChg chg="add mod">
          <ac:chgData name="ogbe stephen" userId="450292d4969457ef" providerId="LiveId" clId="{93F38BA7-E118-40C9-A83C-3E8988A05405}" dt="2024-11-05T04:44:29.275" v="34541" actId="14100"/>
          <ac:spMkLst>
            <pc:docMk/>
            <pc:sldMk cId="2099501023" sldId="304"/>
            <ac:spMk id="3" creationId="{53642DD8-393D-0F57-1B43-C3F364EAA3E6}"/>
          </ac:spMkLst>
        </pc:spChg>
        <pc:spChg chg="del mod">
          <ac:chgData name="ogbe stephen" userId="450292d4969457ef" providerId="LiveId" clId="{93F38BA7-E118-40C9-A83C-3E8988A05405}" dt="2024-10-18T06:54:27.758" v="13609" actId="478"/>
          <ac:spMkLst>
            <pc:docMk/>
            <pc:sldMk cId="2099501023" sldId="304"/>
            <ac:spMk id="3" creationId="{C17180D4-6CAC-2133-A508-7E65AD3FCB2D}"/>
          </ac:spMkLst>
        </pc:spChg>
        <pc:spChg chg="add mod">
          <ac:chgData name="ogbe stephen" userId="450292d4969457ef" providerId="LiveId" clId="{93F38BA7-E118-40C9-A83C-3E8988A05405}" dt="2024-11-05T04:43:46.628" v="34538" actId="2711"/>
          <ac:spMkLst>
            <pc:docMk/>
            <pc:sldMk cId="2099501023" sldId="304"/>
            <ac:spMk id="4" creationId="{2C04F780-08FC-AF65-0200-C277C1FCA129}"/>
          </ac:spMkLst>
        </pc:spChg>
        <pc:spChg chg="add del mod">
          <ac:chgData name="ogbe stephen" userId="450292d4969457ef" providerId="LiveId" clId="{93F38BA7-E118-40C9-A83C-3E8988A05405}" dt="2024-10-19T00:03:49.567" v="16069"/>
          <ac:spMkLst>
            <pc:docMk/>
            <pc:sldMk cId="2099501023" sldId="304"/>
            <ac:spMk id="8" creationId="{DAEBAB75-3F1D-68B4-8538-6949E9CFC7F1}"/>
          </ac:spMkLst>
        </pc:spChg>
        <pc:spChg chg="add del">
          <ac:chgData name="ogbe stephen" userId="450292d4969457ef" providerId="LiveId" clId="{93F38BA7-E118-40C9-A83C-3E8988A05405}" dt="2024-10-15T12:36:07.836" v="7518" actId="26606"/>
          <ac:spMkLst>
            <pc:docMk/>
            <pc:sldMk cId="2099501023" sldId="304"/>
            <ac:spMk id="10" creationId="{19D32F93-50AC-4C46-A5DB-291C60DDB7BD}"/>
          </ac:spMkLst>
        </pc:spChg>
        <pc:spChg chg="add del">
          <ac:chgData name="ogbe stephen" userId="450292d4969457ef" providerId="LiveId" clId="{93F38BA7-E118-40C9-A83C-3E8988A05405}" dt="2024-10-15T12:36:07.836" v="7518" actId="26606"/>
          <ac:spMkLst>
            <pc:docMk/>
            <pc:sldMk cId="2099501023" sldId="304"/>
            <ac:spMk id="12" creationId="{827DC2C4-B485-428A-BF4A-472D2967F47F}"/>
          </ac:spMkLst>
        </pc:spChg>
        <pc:spChg chg="add del">
          <ac:chgData name="ogbe stephen" userId="450292d4969457ef" providerId="LiveId" clId="{93F38BA7-E118-40C9-A83C-3E8988A05405}" dt="2024-10-15T12:36:07.836" v="7518" actId="26606"/>
          <ac:spMkLst>
            <pc:docMk/>
            <pc:sldMk cId="2099501023" sldId="304"/>
            <ac:spMk id="14" creationId="{EE04B5EB-F158-4507-90DD-BD23620C7CC9}"/>
          </ac:spMkLst>
        </pc:spChg>
        <pc:spChg chg="add">
          <ac:chgData name="ogbe stephen" userId="450292d4969457ef" providerId="LiveId" clId="{93F38BA7-E118-40C9-A83C-3E8988A05405}" dt="2024-10-15T12:36:07.836" v="7518" actId="26606"/>
          <ac:spMkLst>
            <pc:docMk/>
            <pc:sldMk cId="2099501023" sldId="304"/>
            <ac:spMk id="19" creationId="{19D32F93-50AC-4C46-A5DB-291C60DDB7BD}"/>
          </ac:spMkLst>
        </pc:spChg>
        <pc:spChg chg="add">
          <ac:chgData name="ogbe stephen" userId="450292d4969457ef" providerId="LiveId" clId="{93F38BA7-E118-40C9-A83C-3E8988A05405}" dt="2024-10-15T12:36:07.836" v="7518" actId="26606"/>
          <ac:spMkLst>
            <pc:docMk/>
            <pc:sldMk cId="2099501023" sldId="304"/>
            <ac:spMk id="21" creationId="{827DC2C4-B485-428A-BF4A-472D2967F47F}"/>
          </ac:spMkLst>
        </pc:spChg>
        <pc:spChg chg="add">
          <ac:chgData name="ogbe stephen" userId="450292d4969457ef" providerId="LiveId" clId="{93F38BA7-E118-40C9-A83C-3E8988A05405}" dt="2024-10-15T12:36:07.836" v="7518" actId="26606"/>
          <ac:spMkLst>
            <pc:docMk/>
            <pc:sldMk cId="2099501023" sldId="304"/>
            <ac:spMk id="23" creationId="{EE04B5EB-F158-4507-90DD-BD23620C7CC9}"/>
          </ac:spMkLst>
        </pc:spChg>
        <pc:picChg chg="add del mod">
          <ac:chgData name="ogbe stephen" userId="450292d4969457ef" providerId="LiveId" clId="{93F38BA7-E118-40C9-A83C-3E8988A05405}" dt="2024-10-18T09:38:17.570" v="14319" actId="478"/>
          <ac:picMkLst>
            <pc:docMk/>
            <pc:sldMk cId="2099501023" sldId="304"/>
            <ac:picMk id="5" creationId="{7A64412C-2BFC-EA08-A90F-E17D53FF7F8D}"/>
          </ac:picMkLst>
        </pc:picChg>
        <pc:picChg chg="add mod">
          <ac:chgData name="ogbe stephen" userId="450292d4969457ef" providerId="LiveId" clId="{93F38BA7-E118-40C9-A83C-3E8988A05405}" dt="2024-10-18T09:38:53.221" v="14338" actId="1076"/>
          <ac:picMkLst>
            <pc:docMk/>
            <pc:sldMk cId="2099501023" sldId="304"/>
            <ac:picMk id="7" creationId="{A488902A-B8F7-2CB4-3B17-F91007415F9B}"/>
          </ac:picMkLst>
        </pc:picChg>
      </pc:sldChg>
      <pc:sldChg chg="modSp new add del mod ord">
        <pc:chgData name="ogbe stephen" userId="450292d4969457ef" providerId="LiveId" clId="{93F38BA7-E118-40C9-A83C-3E8988A05405}" dt="2024-10-27T23:42:38.314" v="26412" actId="2696"/>
        <pc:sldMkLst>
          <pc:docMk/>
          <pc:sldMk cId="2399760102" sldId="305"/>
        </pc:sldMkLst>
        <pc:spChg chg="mod">
          <ac:chgData name="ogbe stephen" userId="450292d4969457ef" providerId="LiveId" clId="{93F38BA7-E118-40C9-A83C-3E8988A05405}" dt="2024-10-15T12:51:07.481" v="7550" actId="20577"/>
          <ac:spMkLst>
            <pc:docMk/>
            <pc:sldMk cId="2399760102" sldId="305"/>
            <ac:spMk id="2" creationId="{ABC39706-F76F-C172-9E9A-89DF1FBE569F}"/>
          </ac:spMkLst>
        </pc:spChg>
        <pc:spChg chg="mod">
          <ac:chgData name="ogbe stephen" userId="450292d4969457ef" providerId="LiveId" clId="{93F38BA7-E118-40C9-A83C-3E8988A05405}" dt="2024-10-19T17:22:19.476" v="17036" actId="20577"/>
          <ac:spMkLst>
            <pc:docMk/>
            <pc:sldMk cId="2399760102" sldId="305"/>
            <ac:spMk id="3" creationId="{7C0A4D43-6DA3-904C-90B6-7F9D3C3F0C2B}"/>
          </ac:spMkLst>
        </pc:spChg>
        <pc:spChg chg="mod">
          <ac:chgData name="ogbe stephen" userId="450292d4969457ef" providerId="LiveId" clId="{93F38BA7-E118-40C9-A83C-3E8988A05405}" dt="2024-10-19T17:22:13.294" v="17018" actId="27636"/>
          <ac:spMkLst>
            <pc:docMk/>
            <pc:sldMk cId="2399760102" sldId="305"/>
            <ac:spMk id="4" creationId="{DEB457B9-74FF-9841-7ED3-E05FA4C82CB3}"/>
          </ac:spMkLst>
        </pc:spChg>
      </pc:sldChg>
      <pc:sldChg chg="addSp modSp new mod ord setBg">
        <pc:chgData name="ogbe stephen" userId="450292d4969457ef" providerId="LiveId" clId="{93F38BA7-E118-40C9-A83C-3E8988A05405}" dt="2024-11-06T07:40:43.948" v="36507" actId="20577"/>
        <pc:sldMkLst>
          <pc:docMk/>
          <pc:sldMk cId="423932293" sldId="306"/>
        </pc:sldMkLst>
        <pc:spChg chg="mod">
          <ac:chgData name="ogbe stephen" userId="450292d4969457ef" providerId="LiveId" clId="{93F38BA7-E118-40C9-A83C-3E8988A05405}" dt="2024-11-05T06:34:45.684" v="35881" actId="2711"/>
          <ac:spMkLst>
            <pc:docMk/>
            <pc:sldMk cId="423932293" sldId="306"/>
            <ac:spMk id="2" creationId="{1C505BCC-3251-9039-EFBC-8874BE1A88AA}"/>
          </ac:spMkLst>
        </pc:spChg>
        <pc:spChg chg="mod">
          <ac:chgData name="ogbe stephen" userId="450292d4969457ef" providerId="LiveId" clId="{93F38BA7-E118-40C9-A83C-3E8988A05405}" dt="2024-11-05T06:33:13.177" v="35873" actId="255"/>
          <ac:spMkLst>
            <pc:docMk/>
            <pc:sldMk cId="423932293" sldId="306"/>
            <ac:spMk id="3" creationId="{3132C59C-F9E2-6277-0D22-E59E991FD8DD}"/>
          </ac:spMkLst>
        </pc:spChg>
        <pc:spChg chg="mod">
          <ac:chgData name="ogbe stephen" userId="450292d4969457ef" providerId="LiveId" clId="{93F38BA7-E118-40C9-A83C-3E8988A05405}" dt="2024-11-06T07:40:43.948" v="36507" actId="20577"/>
          <ac:spMkLst>
            <pc:docMk/>
            <pc:sldMk cId="423932293" sldId="306"/>
            <ac:spMk id="4" creationId="{5A5C016A-395E-61A9-9F2C-F7911087DD28}"/>
          </ac:spMkLst>
        </pc:spChg>
        <pc:spChg chg="add mod">
          <ac:chgData name="ogbe stephen" userId="450292d4969457ef" providerId="LiveId" clId="{93F38BA7-E118-40C9-A83C-3E8988A05405}" dt="2024-11-05T06:34:34.329" v="35880" actId="2711"/>
          <ac:spMkLst>
            <pc:docMk/>
            <pc:sldMk cId="423932293" sldId="306"/>
            <ac:spMk id="5" creationId="{D64F4517-B66B-FE90-3FC2-A74B40517202}"/>
          </ac:spMkLst>
        </pc:spChg>
        <pc:spChg chg="add">
          <ac:chgData name="ogbe stephen" userId="450292d4969457ef" providerId="LiveId" clId="{93F38BA7-E118-40C9-A83C-3E8988A05405}" dt="2024-10-15T22:31:39.093" v="8802" actId="26606"/>
          <ac:spMkLst>
            <pc:docMk/>
            <pc:sldMk cId="423932293" sldId="306"/>
            <ac:spMk id="9" creationId="{428D436F-9ACD-4C92-AFC8-C934C527A6A4}"/>
          </ac:spMkLst>
        </pc:spChg>
        <pc:spChg chg="add">
          <ac:chgData name="ogbe stephen" userId="450292d4969457ef" providerId="LiveId" clId="{93F38BA7-E118-40C9-A83C-3E8988A05405}" dt="2024-10-15T22:31:39.093" v="8802" actId="26606"/>
          <ac:spMkLst>
            <pc:docMk/>
            <pc:sldMk cId="423932293" sldId="306"/>
            <ac:spMk id="11" creationId="{090538E0-A884-4E60-A6AB-77D830E2FCED}"/>
          </ac:spMkLst>
        </pc:spChg>
        <pc:spChg chg="add">
          <ac:chgData name="ogbe stephen" userId="450292d4969457ef" providerId="LiveId" clId="{93F38BA7-E118-40C9-A83C-3E8988A05405}" dt="2024-10-15T22:31:39.093" v="8802" actId="26606"/>
          <ac:spMkLst>
            <pc:docMk/>
            <pc:sldMk cId="423932293" sldId="306"/>
            <ac:spMk id="13" creationId="{DB0D7DD0-1C67-4D4C-9E06-678233DB8468}"/>
          </ac:spMkLst>
        </pc:spChg>
      </pc:sldChg>
      <pc:sldChg chg="addSp delSp modSp new mod ord setBg">
        <pc:chgData name="ogbe stephen" userId="450292d4969457ef" providerId="LiveId" clId="{93F38BA7-E118-40C9-A83C-3E8988A05405}" dt="2024-11-06T07:57:18.728" v="36521" actId="255"/>
        <pc:sldMkLst>
          <pc:docMk/>
          <pc:sldMk cId="3622586164" sldId="307"/>
        </pc:sldMkLst>
        <pc:spChg chg="mod">
          <ac:chgData name="ogbe stephen" userId="450292d4969457ef" providerId="LiveId" clId="{93F38BA7-E118-40C9-A83C-3E8988A05405}" dt="2024-11-05T06:26:43.286" v="35863" actId="3062"/>
          <ac:spMkLst>
            <pc:docMk/>
            <pc:sldMk cId="3622586164" sldId="307"/>
            <ac:spMk id="2" creationId="{518FC242-5CA6-1A47-3EA9-0FF29A9E3C5A}"/>
          </ac:spMkLst>
        </pc:spChg>
        <pc:spChg chg="add del mod">
          <ac:chgData name="ogbe stephen" userId="450292d4969457ef" providerId="LiveId" clId="{93F38BA7-E118-40C9-A83C-3E8988A05405}" dt="2024-10-21T05:34:21.029" v="19590" actId="26606"/>
          <ac:spMkLst>
            <pc:docMk/>
            <pc:sldMk cId="3622586164" sldId="307"/>
            <ac:spMk id="3" creationId="{64851A10-76B6-25EF-6BD8-B4E1933CADEA}"/>
          </ac:spMkLst>
        </pc:spChg>
        <pc:spChg chg="mod">
          <ac:chgData name="ogbe stephen" userId="450292d4969457ef" providerId="LiveId" clId="{93F38BA7-E118-40C9-A83C-3E8988A05405}" dt="2024-11-06T07:57:18.728" v="36521" actId="255"/>
          <ac:spMkLst>
            <pc:docMk/>
            <pc:sldMk cId="3622586164" sldId="307"/>
            <ac:spMk id="4" creationId="{62282811-C916-1220-A7A1-96E7F2CCC684}"/>
          </ac:spMkLst>
        </pc:spChg>
        <pc:spChg chg="add del mod">
          <ac:chgData name="ogbe stephen" userId="450292d4969457ef" providerId="LiveId" clId="{93F38BA7-E118-40C9-A83C-3E8988A05405}" dt="2024-10-21T05:53:47.858" v="19797" actId="26606"/>
          <ac:spMkLst>
            <pc:docMk/>
            <pc:sldMk cId="3622586164" sldId="307"/>
            <ac:spMk id="8" creationId="{64851A10-76B6-25EF-6BD8-B4E1933CADEA}"/>
          </ac:spMkLst>
        </pc:spChg>
        <pc:spChg chg="add">
          <ac:chgData name="ogbe stephen" userId="450292d4969457ef" providerId="LiveId" clId="{93F38BA7-E118-40C9-A83C-3E8988A05405}" dt="2024-10-21T05:34:21.029" v="19590" actId="26606"/>
          <ac:spMkLst>
            <pc:docMk/>
            <pc:sldMk cId="3622586164" sldId="307"/>
            <ac:spMk id="9" creationId="{B36F400F-DF28-43BC-8D8E-4929793B392A}"/>
          </ac:spMkLst>
        </pc:spChg>
        <pc:graphicFrameChg chg="add del">
          <ac:chgData name="ogbe stephen" userId="450292d4969457ef" providerId="LiveId" clId="{93F38BA7-E118-40C9-A83C-3E8988A05405}" dt="2024-10-21T05:34:21.013" v="19589" actId="26606"/>
          <ac:graphicFrameMkLst>
            <pc:docMk/>
            <pc:sldMk cId="3622586164" sldId="307"/>
            <ac:graphicFrameMk id="6" creationId="{E1D97F3E-B26B-32C4-362A-CA8C435B43B3}"/>
          </ac:graphicFrameMkLst>
        </pc:graphicFrameChg>
        <pc:graphicFrameChg chg="add mod modGraphic">
          <ac:chgData name="ogbe stephen" userId="450292d4969457ef" providerId="LiveId" clId="{93F38BA7-E118-40C9-A83C-3E8988A05405}" dt="2024-11-05T06:25:46.774" v="35860" actId="26606"/>
          <ac:graphicFrameMkLst>
            <pc:docMk/>
            <pc:sldMk cId="3622586164" sldId="307"/>
            <ac:graphicFrameMk id="11" creationId="{C9932EFD-7D17-AE80-CCB2-370A22C880AA}"/>
          </ac:graphicFrameMkLst>
        </pc:graphicFrameChg>
      </pc:sldChg>
      <pc:sldChg chg="addSp delSp modSp new mod ord modAnim">
        <pc:chgData name="ogbe stephen" userId="450292d4969457ef" providerId="LiveId" clId="{93F38BA7-E118-40C9-A83C-3E8988A05405}" dt="2024-11-05T04:59:16.881" v="34818" actId="20577"/>
        <pc:sldMkLst>
          <pc:docMk/>
          <pc:sldMk cId="532487255" sldId="308"/>
        </pc:sldMkLst>
        <pc:spChg chg="mod">
          <ac:chgData name="ogbe stephen" userId="450292d4969457ef" providerId="LiveId" clId="{93F38BA7-E118-40C9-A83C-3E8988A05405}" dt="2024-11-05T04:57:27.491" v="34811" actId="2711"/>
          <ac:spMkLst>
            <pc:docMk/>
            <pc:sldMk cId="532487255" sldId="308"/>
            <ac:spMk id="2" creationId="{E5614AD8-AA09-3142-3447-F7A902B7A9B3}"/>
          </ac:spMkLst>
        </pc:spChg>
        <pc:spChg chg="del mod">
          <ac:chgData name="ogbe stephen" userId="450292d4969457ef" providerId="LiveId" clId="{93F38BA7-E118-40C9-A83C-3E8988A05405}" dt="2024-10-19T17:06:10.431" v="16924" actId="26606"/>
          <ac:spMkLst>
            <pc:docMk/>
            <pc:sldMk cId="532487255" sldId="308"/>
            <ac:spMk id="3" creationId="{DD6D390C-8E05-06BB-E9EB-1708885FD081}"/>
          </ac:spMkLst>
        </pc:spChg>
        <pc:spChg chg="del mod">
          <ac:chgData name="ogbe stephen" userId="450292d4969457ef" providerId="LiveId" clId="{93F38BA7-E118-40C9-A83C-3E8988A05405}" dt="2024-10-19T17:13:35.446" v="16946" actId="478"/>
          <ac:spMkLst>
            <pc:docMk/>
            <pc:sldMk cId="532487255" sldId="308"/>
            <ac:spMk id="4" creationId="{0E86BE9C-B796-2B0F-2139-01B1AD08D3D9}"/>
          </ac:spMkLst>
        </pc:spChg>
        <pc:spChg chg="add del">
          <ac:chgData name="ogbe stephen" userId="450292d4969457ef" providerId="LiveId" clId="{93F38BA7-E118-40C9-A83C-3E8988A05405}" dt="2024-10-19T17:04:25.557" v="16906" actId="22"/>
          <ac:spMkLst>
            <pc:docMk/>
            <pc:sldMk cId="532487255" sldId="308"/>
            <ac:spMk id="7" creationId="{355BA0E4-AD07-1E29-B767-F1FCE473A48F}"/>
          </ac:spMkLst>
        </pc:spChg>
        <pc:spChg chg="add del mod">
          <ac:chgData name="ogbe stephen" userId="450292d4969457ef" providerId="LiveId" clId="{93F38BA7-E118-40C9-A83C-3E8988A05405}" dt="2024-10-19T17:04:56.847" v="16912" actId="478"/>
          <ac:spMkLst>
            <pc:docMk/>
            <pc:sldMk cId="532487255" sldId="308"/>
            <ac:spMk id="9" creationId="{89927C9B-1B30-3FB5-C580-A6102C46B770}"/>
          </ac:spMkLst>
        </pc:spChg>
        <pc:spChg chg="add del mod">
          <ac:chgData name="ogbe stephen" userId="450292d4969457ef" providerId="LiveId" clId="{93F38BA7-E118-40C9-A83C-3E8988A05405}" dt="2024-10-19T17:05:13.832" v="16916"/>
          <ac:spMkLst>
            <pc:docMk/>
            <pc:sldMk cId="532487255" sldId="308"/>
            <ac:spMk id="10" creationId="{3A5E54AA-6AE0-1DF3-9947-23BF99ED3636}"/>
          </ac:spMkLst>
        </pc:spChg>
        <pc:spChg chg="add del mod">
          <ac:chgData name="ogbe stephen" userId="450292d4969457ef" providerId="LiveId" clId="{93F38BA7-E118-40C9-A83C-3E8988A05405}" dt="2024-10-19T17:05:13.832" v="16918"/>
          <ac:spMkLst>
            <pc:docMk/>
            <pc:sldMk cId="532487255" sldId="308"/>
            <ac:spMk id="11" creationId="{953A8583-A0C2-764B-BD5D-A5AA5F3D3731}"/>
          </ac:spMkLst>
        </pc:spChg>
        <pc:spChg chg="add mod">
          <ac:chgData name="ogbe stephen" userId="450292d4969457ef" providerId="LiveId" clId="{93F38BA7-E118-40C9-A83C-3E8988A05405}" dt="2024-10-19T17:13:49.216" v="16949" actId="1076"/>
          <ac:spMkLst>
            <pc:docMk/>
            <pc:sldMk cId="532487255" sldId="308"/>
            <ac:spMk id="12" creationId="{BFC273E3-001B-11D1-6B02-B1CDBF4F6775}"/>
          </ac:spMkLst>
        </pc:spChg>
        <pc:spChg chg="add mod ord">
          <ac:chgData name="ogbe stephen" userId="450292d4969457ef" providerId="LiveId" clId="{93F38BA7-E118-40C9-A83C-3E8988A05405}" dt="2024-10-19T17:15:39.856" v="16960" actId="2085"/>
          <ac:spMkLst>
            <pc:docMk/>
            <pc:sldMk cId="532487255" sldId="308"/>
            <ac:spMk id="13" creationId="{936DDBD1-4FF9-CB32-5E51-209FC8B61D9A}"/>
          </ac:spMkLst>
        </pc:spChg>
        <pc:graphicFrameChg chg="add mod">
          <ac:chgData name="ogbe stephen" userId="450292d4969457ef" providerId="LiveId" clId="{93F38BA7-E118-40C9-A83C-3E8988A05405}" dt="2024-11-05T04:59:16.881" v="34818" actId="20577"/>
          <ac:graphicFrameMkLst>
            <pc:docMk/>
            <pc:sldMk cId="532487255" sldId="308"/>
            <ac:graphicFrameMk id="14" creationId="{AA8600C8-2908-C2E3-8D81-E2CAEA1C200D}"/>
          </ac:graphicFrameMkLst>
        </pc:graphicFrameChg>
        <pc:picChg chg="add mod">
          <ac:chgData name="ogbe stephen" userId="450292d4969457ef" providerId="LiveId" clId="{93F38BA7-E118-40C9-A83C-3E8988A05405}" dt="2024-11-04T07:12:12.293" v="32876" actId="14100"/>
          <ac:picMkLst>
            <pc:docMk/>
            <pc:sldMk cId="532487255" sldId="308"/>
            <ac:picMk id="5" creationId="{57925003-8EAC-EC2A-E172-11EA59D56BA7}"/>
          </ac:picMkLst>
        </pc:picChg>
      </pc:sldChg>
      <pc:sldChg chg="addSp delSp modSp new mod ord setBg">
        <pc:chgData name="ogbe stephen" userId="450292d4969457ef" providerId="LiveId" clId="{93F38BA7-E118-40C9-A83C-3E8988A05405}" dt="2024-11-05T06:23:00.777" v="35817" actId="20577"/>
        <pc:sldMkLst>
          <pc:docMk/>
          <pc:sldMk cId="609650454" sldId="309"/>
        </pc:sldMkLst>
        <pc:spChg chg="mod">
          <ac:chgData name="ogbe stephen" userId="450292d4969457ef" providerId="LiveId" clId="{93F38BA7-E118-40C9-A83C-3E8988A05405}" dt="2024-11-05T06:23:00.777" v="35817" actId="20577"/>
          <ac:spMkLst>
            <pc:docMk/>
            <pc:sldMk cId="609650454" sldId="309"/>
            <ac:spMk id="2" creationId="{F1B8BF55-6280-43D4-D2F4-4AA4B6FD5FD2}"/>
          </ac:spMkLst>
        </pc:spChg>
        <pc:spChg chg="del mod">
          <ac:chgData name="ogbe stephen" userId="450292d4969457ef" providerId="LiveId" clId="{93F38BA7-E118-40C9-A83C-3E8988A05405}" dt="2024-11-05T06:20:34.164" v="35718" actId="478"/>
          <ac:spMkLst>
            <pc:docMk/>
            <pc:sldMk cId="609650454" sldId="309"/>
            <ac:spMk id="3" creationId="{7423566D-1D63-3CCD-6FFF-F568C11215EA}"/>
          </ac:spMkLst>
        </pc:spChg>
        <pc:spChg chg="mod">
          <ac:chgData name="ogbe stephen" userId="450292d4969457ef" providerId="LiveId" clId="{93F38BA7-E118-40C9-A83C-3E8988A05405}" dt="2024-11-05T06:21:09.654" v="35727" actId="14100"/>
          <ac:spMkLst>
            <pc:docMk/>
            <pc:sldMk cId="609650454" sldId="309"/>
            <ac:spMk id="4" creationId="{DDB4708D-EE65-5375-D9F9-BB48E4A27519}"/>
          </ac:spMkLst>
        </pc:spChg>
        <pc:spChg chg="add del mod">
          <ac:chgData name="ogbe stephen" userId="450292d4969457ef" providerId="LiveId" clId="{93F38BA7-E118-40C9-A83C-3E8988A05405}" dt="2024-11-02T06:17:11.923" v="30882"/>
          <ac:spMkLst>
            <pc:docMk/>
            <pc:sldMk cId="609650454" sldId="309"/>
            <ac:spMk id="5" creationId="{6E854993-E8C1-A118-20DF-BCD9A7268B70}"/>
          </ac:spMkLst>
        </pc:spChg>
        <pc:spChg chg="add">
          <ac:chgData name="ogbe stephen" userId="450292d4969457ef" providerId="LiveId" clId="{93F38BA7-E118-40C9-A83C-3E8988A05405}" dt="2024-10-24T07:23:57.735" v="22324" actId="26606"/>
          <ac:spMkLst>
            <pc:docMk/>
            <pc:sldMk cId="609650454" sldId="309"/>
            <ac:spMk id="6" creationId="{428D436F-9ACD-4C92-AFC8-C934C527A6A4}"/>
          </ac:spMkLst>
        </pc:spChg>
        <pc:spChg chg="add">
          <ac:chgData name="ogbe stephen" userId="450292d4969457ef" providerId="LiveId" clId="{93F38BA7-E118-40C9-A83C-3E8988A05405}" dt="2024-10-24T07:23:57.735" v="22324" actId="26606"/>
          <ac:spMkLst>
            <pc:docMk/>
            <pc:sldMk cId="609650454" sldId="309"/>
            <ac:spMk id="7" creationId="{090538E0-A884-4E60-A6AB-77D830E2FCED}"/>
          </ac:spMkLst>
        </pc:spChg>
        <pc:spChg chg="add">
          <ac:chgData name="ogbe stephen" userId="450292d4969457ef" providerId="LiveId" clId="{93F38BA7-E118-40C9-A83C-3E8988A05405}" dt="2024-10-24T07:23:57.735" v="22324" actId="26606"/>
          <ac:spMkLst>
            <pc:docMk/>
            <pc:sldMk cId="609650454" sldId="309"/>
            <ac:spMk id="8" creationId="{DB0D7DD0-1C67-4D4C-9E06-678233DB8468}"/>
          </ac:spMkLst>
        </pc:spChg>
        <pc:spChg chg="add del">
          <ac:chgData name="ogbe stephen" userId="450292d4969457ef" providerId="LiveId" clId="{93F38BA7-E118-40C9-A83C-3E8988A05405}" dt="2024-10-16T18:35:24.501" v="12339" actId="26606"/>
          <ac:spMkLst>
            <pc:docMk/>
            <pc:sldMk cId="609650454" sldId="309"/>
            <ac:spMk id="9" creationId="{428D436F-9ACD-4C92-AFC8-C934C527A6A4}"/>
          </ac:spMkLst>
        </pc:spChg>
        <pc:spChg chg="add del">
          <ac:chgData name="ogbe stephen" userId="450292d4969457ef" providerId="LiveId" clId="{93F38BA7-E118-40C9-A83C-3E8988A05405}" dt="2024-10-16T18:35:24.501" v="12339" actId="26606"/>
          <ac:spMkLst>
            <pc:docMk/>
            <pc:sldMk cId="609650454" sldId="309"/>
            <ac:spMk id="11" creationId="{090538E0-A884-4E60-A6AB-77D830E2FCED}"/>
          </ac:spMkLst>
        </pc:spChg>
        <pc:spChg chg="add del">
          <ac:chgData name="ogbe stephen" userId="450292d4969457ef" providerId="LiveId" clId="{93F38BA7-E118-40C9-A83C-3E8988A05405}" dt="2024-10-16T18:35:24.501" v="12339" actId="26606"/>
          <ac:spMkLst>
            <pc:docMk/>
            <pc:sldMk cId="609650454" sldId="309"/>
            <ac:spMk id="13" creationId="{DB0D7DD0-1C67-4D4C-9E06-678233DB8468}"/>
          </ac:spMkLst>
        </pc:spChg>
      </pc:sldChg>
      <pc:sldChg chg="modSp new del mod">
        <pc:chgData name="ogbe stephen" userId="450292d4969457ef" providerId="LiveId" clId="{93F38BA7-E118-40C9-A83C-3E8988A05405}" dt="2024-10-29T07:36:58.667" v="27853" actId="2696"/>
        <pc:sldMkLst>
          <pc:docMk/>
          <pc:sldMk cId="390805181" sldId="310"/>
        </pc:sldMkLst>
        <pc:spChg chg="mod">
          <ac:chgData name="ogbe stephen" userId="450292d4969457ef" providerId="LiveId" clId="{93F38BA7-E118-40C9-A83C-3E8988A05405}" dt="2024-10-16T13:19:16.757" v="10491" actId="20577"/>
          <ac:spMkLst>
            <pc:docMk/>
            <pc:sldMk cId="390805181" sldId="310"/>
            <ac:spMk id="2" creationId="{06A3CCA6-0DA5-A9FA-9296-61B921622240}"/>
          </ac:spMkLst>
        </pc:spChg>
        <pc:spChg chg="mod">
          <ac:chgData name="ogbe stephen" userId="450292d4969457ef" providerId="LiveId" clId="{93F38BA7-E118-40C9-A83C-3E8988A05405}" dt="2024-10-16T13:25:54.342" v="10531" actId="255"/>
          <ac:spMkLst>
            <pc:docMk/>
            <pc:sldMk cId="390805181" sldId="310"/>
            <ac:spMk id="3" creationId="{44F5DD9E-D17A-778D-95F3-41DECA8013B4}"/>
          </ac:spMkLst>
        </pc:spChg>
      </pc:sldChg>
      <pc:sldChg chg="modSp new del mod ord">
        <pc:chgData name="ogbe stephen" userId="450292d4969457ef" providerId="LiveId" clId="{93F38BA7-E118-40C9-A83C-3E8988A05405}" dt="2024-10-19T17:21:15.001" v="16997" actId="2696"/>
        <pc:sldMkLst>
          <pc:docMk/>
          <pc:sldMk cId="2209050163" sldId="311"/>
        </pc:sldMkLst>
        <pc:spChg chg="mod">
          <ac:chgData name="ogbe stephen" userId="450292d4969457ef" providerId="LiveId" clId="{93F38BA7-E118-40C9-A83C-3E8988A05405}" dt="2024-10-16T18:00:57.916" v="11930" actId="20577"/>
          <ac:spMkLst>
            <pc:docMk/>
            <pc:sldMk cId="2209050163" sldId="311"/>
            <ac:spMk id="2" creationId="{E0DECBD5-7FFF-E866-9DC0-06719E0CEFF9}"/>
          </ac:spMkLst>
        </pc:spChg>
      </pc:sldChg>
      <pc:sldChg chg="addSp delSp modSp new mod setBg">
        <pc:chgData name="ogbe stephen" userId="450292d4969457ef" providerId="LiveId" clId="{93F38BA7-E118-40C9-A83C-3E8988A05405}" dt="2024-11-05T05:20:39.552" v="34876" actId="255"/>
        <pc:sldMkLst>
          <pc:docMk/>
          <pc:sldMk cId="3991089869" sldId="312"/>
        </pc:sldMkLst>
        <pc:spChg chg="mod">
          <ac:chgData name="ogbe stephen" userId="450292d4969457ef" providerId="LiveId" clId="{93F38BA7-E118-40C9-A83C-3E8988A05405}" dt="2024-11-05T05:18:46.329" v="34869" actId="14100"/>
          <ac:spMkLst>
            <pc:docMk/>
            <pc:sldMk cId="3991089869" sldId="312"/>
            <ac:spMk id="2" creationId="{981C03AD-0297-78C3-A014-9A482A420791}"/>
          </ac:spMkLst>
        </pc:spChg>
        <pc:spChg chg="mod">
          <ac:chgData name="ogbe stephen" userId="450292d4969457ef" providerId="LiveId" clId="{93F38BA7-E118-40C9-A83C-3E8988A05405}" dt="2024-11-05T05:20:05.521" v="34873" actId="14100"/>
          <ac:spMkLst>
            <pc:docMk/>
            <pc:sldMk cId="3991089869" sldId="312"/>
            <ac:spMk id="3" creationId="{DC4F59AF-918B-36BF-C406-63B7A63924FE}"/>
          </ac:spMkLst>
        </pc:spChg>
        <pc:spChg chg="add">
          <ac:chgData name="ogbe stephen" userId="450292d4969457ef" providerId="LiveId" clId="{93F38BA7-E118-40C9-A83C-3E8988A05405}" dt="2024-10-19T16:12:44.906" v="16619"/>
          <ac:spMkLst>
            <pc:docMk/>
            <pc:sldMk cId="3991089869" sldId="312"/>
            <ac:spMk id="4" creationId="{38C35968-5FB0-80F3-C5C3-8007F0AF0B4B}"/>
          </ac:spMkLst>
        </pc:spChg>
        <pc:spChg chg="add mod">
          <ac:chgData name="ogbe stephen" userId="450292d4969457ef" providerId="LiveId" clId="{93F38BA7-E118-40C9-A83C-3E8988A05405}" dt="2024-10-19T16:14:16.596" v="16623"/>
          <ac:spMkLst>
            <pc:docMk/>
            <pc:sldMk cId="3991089869" sldId="312"/>
            <ac:spMk id="5" creationId="{5CBCADD6-DB46-EB3F-BB2B-26E00FE45B6A}"/>
          </ac:spMkLst>
        </pc:spChg>
        <pc:spChg chg="add mod">
          <ac:chgData name="ogbe stephen" userId="450292d4969457ef" providerId="LiveId" clId="{93F38BA7-E118-40C9-A83C-3E8988A05405}" dt="2024-10-19T16:14:13.746" v="16622"/>
          <ac:spMkLst>
            <pc:docMk/>
            <pc:sldMk cId="3991089869" sldId="312"/>
            <ac:spMk id="6" creationId="{52595EBF-53CD-6E36-3479-9C8862F7517F}"/>
          </ac:spMkLst>
        </pc:spChg>
        <pc:spChg chg="add">
          <ac:chgData name="ogbe stephen" userId="450292d4969457ef" providerId="LiveId" clId="{93F38BA7-E118-40C9-A83C-3E8988A05405}" dt="2024-10-19T16:14:31.248" v="16624"/>
          <ac:spMkLst>
            <pc:docMk/>
            <pc:sldMk cId="3991089869" sldId="312"/>
            <ac:spMk id="7" creationId="{B0CA9B37-E027-4D5E-3BC3-A277602D4AB4}"/>
          </ac:spMkLst>
        </pc:spChg>
        <pc:spChg chg="add mod">
          <ac:chgData name="ogbe stephen" userId="450292d4969457ef" providerId="LiveId" clId="{93F38BA7-E118-40C9-A83C-3E8988A05405}" dt="2024-11-05T05:20:39.552" v="34876" actId="255"/>
          <ac:spMkLst>
            <pc:docMk/>
            <pc:sldMk cId="3991089869" sldId="312"/>
            <ac:spMk id="10" creationId="{846E9A02-B5EB-8047-2B67-62F60355A30A}"/>
          </ac:spMkLst>
        </pc:spChg>
        <pc:spChg chg="add del">
          <ac:chgData name="ogbe stephen" userId="450292d4969457ef" providerId="LiveId" clId="{93F38BA7-E118-40C9-A83C-3E8988A05405}" dt="2024-10-22T13:43:48.416" v="20375" actId="26606"/>
          <ac:spMkLst>
            <pc:docMk/>
            <pc:sldMk cId="3991089869" sldId="312"/>
            <ac:spMk id="14" creationId="{058A14AF-9FB5-4CC7-BA35-E8E85D3EDF0E}"/>
          </ac:spMkLst>
        </pc:spChg>
        <pc:spChg chg="add del">
          <ac:chgData name="ogbe stephen" userId="450292d4969457ef" providerId="LiveId" clId="{93F38BA7-E118-40C9-A83C-3E8988A05405}" dt="2024-10-22T13:43:48.416" v="20375" actId="26606"/>
          <ac:spMkLst>
            <pc:docMk/>
            <pc:sldMk cId="3991089869" sldId="312"/>
            <ac:spMk id="16" creationId="{3A9A4357-BD1D-4622-A4FE-766E6AB8DE84}"/>
          </ac:spMkLst>
        </pc:spChg>
        <pc:spChg chg="add del">
          <ac:chgData name="ogbe stephen" userId="450292d4969457ef" providerId="LiveId" clId="{93F38BA7-E118-40C9-A83C-3E8988A05405}" dt="2024-10-22T13:43:48.416" v="20375" actId="26606"/>
          <ac:spMkLst>
            <pc:docMk/>
            <pc:sldMk cId="3991089869" sldId="312"/>
            <ac:spMk id="18" creationId="{E659831F-0D9A-4C63-9EBB-8435B85A440F}"/>
          </ac:spMkLst>
        </pc:spChg>
        <pc:spChg chg="add del">
          <ac:chgData name="ogbe stephen" userId="450292d4969457ef" providerId="LiveId" clId="{93F38BA7-E118-40C9-A83C-3E8988A05405}" dt="2024-10-22T13:43:48.416" v="20375" actId="26606"/>
          <ac:spMkLst>
            <pc:docMk/>
            <pc:sldMk cId="3991089869" sldId="312"/>
            <ac:spMk id="20" creationId="{E6995CE5-F890-4ABA-82A2-26507CE8D2A3}"/>
          </ac:spMkLst>
        </pc:spChg>
        <pc:spChg chg="add del">
          <ac:chgData name="ogbe stephen" userId="450292d4969457ef" providerId="LiveId" clId="{93F38BA7-E118-40C9-A83C-3E8988A05405}" dt="2024-10-22T13:44:53.431" v="20407" actId="26606"/>
          <ac:spMkLst>
            <pc:docMk/>
            <pc:sldMk cId="3991089869" sldId="312"/>
            <ac:spMk id="22" creationId="{04812C46-200A-4DEB-A05E-3ED6C68C2387}"/>
          </ac:spMkLst>
        </pc:spChg>
        <pc:spChg chg="add del">
          <ac:chgData name="ogbe stephen" userId="450292d4969457ef" providerId="LiveId" clId="{93F38BA7-E118-40C9-A83C-3E8988A05405}" dt="2024-10-22T13:44:53.431" v="20407" actId="26606"/>
          <ac:spMkLst>
            <pc:docMk/>
            <pc:sldMk cId="3991089869" sldId="312"/>
            <ac:spMk id="23" creationId="{D1EA859B-E555-4109-94F3-6700E046E008}"/>
          </ac:spMkLst>
        </pc:spChg>
        <pc:spChg chg="add">
          <ac:chgData name="ogbe stephen" userId="450292d4969457ef" providerId="LiveId" clId="{93F38BA7-E118-40C9-A83C-3E8988A05405}" dt="2024-10-22T13:44:53.431" v="20407" actId="26606"/>
          <ac:spMkLst>
            <pc:docMk/>
            <pc:sldMk cId="3991089869" sldId="312"/>
            <ac:spMk id="28" creationId="{F13C74B1-5B17-4795-BED0-7140497B445A}"/>
          </ac:spMkLst>
        </pc:spChg>
        <pc:spChg chg="add">
          <ac:chgData name="ogbe stephen" userId="450292d4969457ef" providerId="LiveId" clId="{93F38BA7-E118-40C9-A83C-3E8988A05405}" dt="2024-10-22T13:44:53.431" v="20407" actId="26606"/>
          <ac:spMkLst>
            <pc:docMk/>
            <pc:sldMk cId="3991089869" sldId="312"/>
            <ac:spMk id="30" creationId="{D4974D33-8DC5-464E-8C6D-BE58F0669C17}"/>
          </ac:spMkLst>
        </pc:spChg>
        <pc:picChg chg="add mod ord">
          <ac:chgData name="ogbe stephen" userId="450292d4969457ef" providerId="LiveId" clId="{93F38BA7-E118-40C9-A83C-3E8988A05405}" dt="2024-10-22T13:44:53.431" v="20407" actId="26606"/>
          <ac:picMkLst>
            <pc:docMk/>
            <pc:sldMk cId="3991089869" sldId="312"/>
            <ac:picMk id="9" creationId="{E08037C8-8DFD-65FF-426C-176C00F488AA}"/>
          </ac:picMkLst>
        </pc:picChg>
      </pc:sldChg>
      <pc:sldChg chg="addSp delSp modSp new del mod setBg">
        <pc:chgData name="ogbe stephen" userId="450292d4969457ef" providerId="LiveId" clId="{93F38BA7-E118-40C9-A83C-3E8988A05405}" dt="2024-10-19T16:49:07.866" v="16819" actId="2696"/>
        <pc:sldMkLst>
          <pc:docMk/>
          <pc:sldMk cId="3505230551" sldId="313"/>
        </pc:sldMkLst>
        <pc:spChg chg="mod">
          <ac:chgData name="ogbe stephen" userId="450292d4969457ef" providerId="LiveId" clId="{93F38BA7-E118-40C9-A83C-3E8988A05405}" dt="2024-10-19T16:28:28.636" v="16669" actId="26606"/>
          <ac:spMkLst>
            <pc:docMk/>
            <pc:sldMk cId="3505230551" sldId="313"/>
            <ac:spMk id="2" creationId="{827B3B5C-3DC3-04F4-1FE8-19F455BDC2D3}"/>
          </ac:spMkLst>
        </pc:spChg>
        <pc:spChg chg="del">
          <ac:chgData name="ogbe stephen" userId="450292d4969457ef" providerId="LiveId" clId="{93F38BA7-E118-40C9-A83C-3E8988A05405}" dt="2024-10-18T05:43:02.426" v="12853" actId="1032"/>
          <ac:spMkLst>
            <pc:docMk/>
            <pc:sldMk cId="3505230551" sldId="313"/>
            <ac:spMk id="3" creationId="{FDFEB18D-CCBC-40AB-AEB3-FEDFFB3F9943}"/>
          </ac:spMkLst>
        </pc:spChg>
        <pc:spChg chg="add del">
          <ac:chgData name="ogbe stephen" userId="450292d4969457ef" providerId="LiveId" clId="{93F38BA7-E118-40C9-A83C-3E8988A05405}" dt="2024-10-18T05:44:21.903" v="12900" actId="26606"/>
          <ac:spMkLst>
            <pc:docMk/>
            <pc:sldMk cId="3505230551" sldId="313"/>
            <ac:spMk id="9" creationId="{BACC6370-2D7E-4714-9D71-7542949D7D5D}"/>
          </ac:spMkLst>
        </pc:spChg>
        <pc:spChg chg="add del">
          <ac:chgData name="ogbe stephen" userId="450292d4969457ef" providerId="LiveId" clId="{93F38BA7-E118-40C9-A83C-3E8988A05405}" dt="2024-10-18T05:44:21.903" v="12900" actId="26606"/>
          <ac:spMkLst>
            <pc:docMk/>
            <pc:sldMk cId="3505230551" sldId="313"/>
            <ac:spMk id="11" creationId="{F68B3F68-107C-434F-AA38-110D5EA91B85}"/>
          </ac:spMkLst>
        </pc:spChg>
        <pc:spChg chg="add del">
          <ac:chgData name="ogbe stephen" userId="450292d4969457ef" providerId="LiveId" clId="{93F38BA7-E118-40C9-A83C-3E8988A05405}" dt="2024-10-18T05:44:21.903" v="12900" actId="26606"/>
          <ac:spMkLst>
            <pc:docMk/>
            <pc:sldMk cId="3505230551" sldId="313"/>
            <ac:spMk id="13" creationId="{AAD0DBB9-1A4B-4391-81D4-CB19F9AB918A}"/>
          </ac:spMkLst>
        </pc:spChg>
        <pc:spChg chg="add del">
          <ac:chgData name="ogbe stephen" userId="450292d4969457ef" providerId="LiveId" clId="{93F38BA7-E118-40C9-A83C-3E8988A05405}" dt="2024-10-18T05:44:21.903" v="12900" actId="26606"/>
          <ac:spMkLst>
            <pc:docMk/>
            <pc:sldMk cId="3505230551" sldId="313"/>
            <ac:spMk id="15" creationId="{063BBA22-50EA-4C4D-BE05-F1CE4E63AA56}"/>
          </ac:spMkLst>
        </pc:spChg>
        <pc:spChg chg="add del">
          <ac:chgData name="ogbe stephen" userId="450292d4969457ef" providerId="LiveId" clId="{93F38BA7-E118-40C9-A83C-3E8988A05405}" dt="2024-10-18T05:45:17.204" v="12918" actId="26606"/>
          <ac:spMkLst>
            <pc:docMk/>
            <pc:sldMk cId="3505230551" sldId="313"/>
            <ac:spMk id="20" creationId="{BACC6370-2D7E-4714-9D71-7542949D7D5D}"/>
          </ac:spMkLst>
        </pc:spChg>
        <pc:spChg chg="add del">
          <ac:chgData name="ogbe stephen" userId="450292d4969457ef" providerId="LiveId" clId="{93F38BA7-E118-40C9-A83C-3E8988A05405}" dt="2024-10-18T05:45:17.204" v="12918" actId="26606"/>
          <ac:spMkLst>
            <pc:docMk/>
            <pc:sldMk cId="3505230551" sldId="313"/>
            <ac:spMk id="22" creationId="{F68B3F68-107C-434F-AA38-110D5EA91B85}"/>
          </ac:spMkLst>
        </pc:spChg>
        <pc:spChg chg="add del">
          <ac:chgData name="ogbe stephen" userId="450292d4969457ef" providerId="LiveId" clId="{93F38BA7-E118-40C9-A83C-3E8988A05405}" dt="2024-10-18T05:45:17.204" v="12918" actId="26606"/>
          <ac:spMkLst>
            <pc:docMk/>
            <pc:sldMk cId="3505230551" sldId="313"/>
            <ac:spMk id="24" creationId="{AAD0DBB9-1A4B-4391-81D4-CB19F9AB918A}"/>
          </ac:spMkLst>
        </pc:spChg>
        <pc:spChg chg="add del">
          <ac:chgData name="ogbe stephen" userId="450292d4969457ef" providerId="LiveId" clId="{93F38BA7-E118-40C9-A83C-3E8988A05405}" dt="2024-10-18T05:45:17.204" v="12918" actId="26606"/>
          <ac:spMkLst>
            <pc:docMk/>
            <pc:sldMk cId="3505230551" sldId="313"/>
            <ac:spMk id="26" creationId="{063BBA22-50EA-4C4D-BE05-F1CE4E63AA56}"/>
          </ac:spMkLst>
        </pc:spChg>
        <pc:spChg chg="add del">
          <ac:chgData name="ogbe stephen" userId="450292d4969457ef" providerId="LiveId" clId="{93F38BA7-E118-40C9-A83C-3E8988A05405}" dt="2024-10-18T05:47:20.288" v="12954" actId="26606"/>
          <ac:spMkLst>
            <pc:docMk/>
            <pc:sldMk cId="3505230551" sldId="313"/>
            <ac:spMk id="31" creationId="{BACC6370-2D7E-4714-9D71-7542949D7D5D}"/>
          </ac:spMkLst>
        </pc:spChg>
        <pc:spChg chg="add del">
          <ac:chgData name="ogbe stephen" userId="450292d4969457ef" providerId="LiveId" clId="{93F38BA7-E118-40C9-A83C-3E8988A05405}" dt="2024-10-18T05:47:20.288" v="12954" actId="26606"/>
          <ac:spMkLst>
            <pc:docMk/>
            <pc:sldMk cId="3505230551" sldId="313"/>
            <ac:spMk id="33" creationId="{F68B3F68-107C-434F-AA38-110D5EA91B85}"/>
          </ac:spMkLst>
        </pc:spChg>
        <pc:spChg chg="add del">
          <ac:chgData name="ogbe stephen" userId="450292d4969457ef" providerId="LiveId" clId="{93F38BA7-E118-40C9-A83C-3E8988A05405}" dt="2024-10-18T05:47:20.288" v="12954" actId="26606"/>
          <ac:spMkLst>
            <pc:docMk/>
            <pc:sldMk cId="3505230551" sldId="313"/>
            <ac:spMk id="35" creationId="{AAD0DBB9-1A4B-4391-81D4-CB19F9AB918A}"/>
          </ac:spMkLst>
        </pc:spChg>
        <pc:spChg chg="add del">
          <ac:chgData name="ogbe stephen" userId="450292d4969457ef" providerId="LiveId" clId="{93F38BA7-E118-40C9-A83C-3E8988A05405}" dt="2024-10-18T05:47:20.288" v="12954" actId="26606"/>
          <ac:spMkLst>
            <pc:docMk/>
            <pc:sldMk cId="3505230551" sldId="313"/>
            <ac:spMk id="37" creationId="{063BBA22-50EA-4C4D-BE05-F1CE4E63AA56}"/>
          </ac:spMkLst>
        </pc:spChg>
        <pc:spChg chg="add del">
          <ac:chgData name="ogbe stephen" userId="450292d4969457ef" providerId="LiveId" clId="{93F38BA7-E118-40C9-A83C-3E8988A05405}" dt="2024-10-19T16:28:28.636" v="16669" actId="26606"/>
          <ac:spMkLst>
            <pc:docMk/>
            <pc:sldMk cId="3505230551" sldId="313"/>
            <ac:spMk id="42" creationId="{AE5A632B-B15A-489E-8337-BC0F40DBC21F}"/>
          </ac:spMkLst>
        </pc:spChg>
        <pc:spChg chg="add del">
          <ac:chgData name="ogbe stephen" userId="450292d4969457ef" providerId="LiveId" clId="{93F38BA7-E118-40C9-A83C-3E8988A05405}" dt="2024-10-19T16:28:28.636" v="16669" actId="26606"/>
          <ac:spMkLst>
            <pc:docMk/>
            <pc:sldMk cId="3505230551" sldId="313"/>
            <ac:spMk id="44" creationId="{6E895C8D-1379-40B8-8B1B-B6F5AEAF0A6C}"/>
          </ac:spMkLst>
        </pc:spChg>
        <pc:spChg chg="add del">
          <ac:chgData name="ogbe stephen" userId="450292d4969457ef" providerId="LiveId" clId="{93F38BA7-E118-40C9-A83C-3E8988A05405}" dt="2024-10-19T16:28:28.636" v="16669" actId="26606"/>
          <ac:spMkLst>
            <pc:docMk/>
            <pc:sldMk cId="3505230551" sldId="313"/>
            <ac:spMk id="46" creationId="{651547D7-AD18-407B-A5F4-F8225B5DCFCC}"/>
          </ac:spMkLst>
        </pc:spChg>
        <pc:spChg chg="add del">
          <ac:chgData name="ogbe stephen" userId="450292d4969457ef" providerId="LiveId" clId="{93F38BA7-E118-40C9-A83C-3E8988A05405}" dt="2024-10-19T16:28:28.636" v="16669" actId="26606"/>
          <ac:spMkLst>
            <pc:docMk/>
            <pc:sldMk cId="3505230551" sldId="313"/>
            <ac:spMk id="51" creationId="{56E9B3E6-E277-4D68-BA48-9CB43FFBD6E2}"/>
          </ac:spMkLst>
        </pc:spChg>
        <pc:spChg chg="add del">
          <ac:chgData name="ogbe stephen" userId="450292d4969457ef" providerId="LiveId" clId="{93F38BA7-E118-40C9-A83C-3E8988A05405}" dt="2024-10-19T16:28:28.636" v="16669" actId="26606"/>
          <ac:spMkLst>
            <pc:docMk/>
            <pc:sldMk cId="3505230551" sldId="313"/>
            <ac:spMk id="58" creationId="{D5B0017B-2ECA-49AF-B397-DC140825DF8D}"/>
          </ac:spMkLst>
        </pc:spChg>
        <pc:grpChg chg="add del">
          <ac:chgData name="ogbe stephen" userId="450292d4969457ef" providerId="LiveId" clId="{93F38BA7-E118-40C9-A83C-3E8988A05405}" dt="2024-10-19T16:28:28.636" v="16669" actId="26606"/>
          <ac:grpSpMkLst>
            <pc:docMk/>
            <pc:sldMk cId="3505230551" sldId="313"/>
            <ac:grpSpMk id="53" creationId="{AE1C45F0-260A-458C-96ED-C1F6D2151219}"/>
          </ac:grpSpMkLst>
        </pc:grpChg>
        <pc:graphicFrameChg chg="add mod modGraphic">
          <ac:chgData name="ogbe stephen" userId="450292d4969457ef" providerId="LiveId" clId="{93F38BA7-E118-40C9-A83C-3E8988A05405}" dt="2024-10-19T16:29:49.176" v="16723" actId="255"/>
          <ac:graphicFrameMkLst>
            <pc:docMk/>
            <pc:sldMk cId="3505230551" sldId="313"/>
            <ac:graphicFrameMk id="4" creationId="{FDBBAA89-D3F6-E9FE-68A5-33154C0E3975}"/>
          </ac:graphicFrameMkLst>
        </pc:graphicFrameChg>
        <pc:cxnChg chg="add del">
          <ac:chgData name="ogbe stephen" userId="450292d4969457ef" providerId="LiveId" clId="{93F38BA7-E118-40C9-A83C-3E8988A05405}" dt="2024-10-19T16:28:28.636" v="16669" actId="26606"/>
          <ac:cxnSpMkLst>
            <pc:docMk/>
            <pc:sldMk cId="3505230551" sldId="313"/>
            <ac:cxnSpMk id="60" creationId="{6CF1BAF6-AD41-4082-B212-8A1F9A2E8779}"/>
          </ac:cxnSpMkLst>
        </pc:cxnChg>
      </pc:sldChg>
      <pc:sldChg chg="new del">
        <pc:chgData name="ogbe stephen" userId="450292d4969457ef" providerId="LiveId" clId="{93F38BA7-E118-40C9-A83C-3E8988A05405}" dt="2024-10-18T06:29:22.793" v="13354" actId="2696"/>
        <pc:sldMkLst>
          <pc:docMk/>
          <pc:sldMk cId="3140570563" sldId="314"/>
        </pc:sldMkLst>
      </pc:sldChg>
      <pc:sldChg chg="addSp delSp modSp new mod ord setBg">
        <pc:chgData name="ogbe stephen" userId="450292d4969457ef" providerId="LiveId" clId="{93F38BA7-E118-40C9-A83C-3E8988A05405}" dt="2024-11-05T05:57:04.700" v="35246" actId="255"/>
        <pc:sldMkLst>
          <pc:docMk/>
          <pc:sldMk cId="3174087206" sldId="315"/>
        </pc:sldMkLst>
        <pc:spChg chg="mod">
          <ac:chgData name="ogbe stephen" userId="450292d4969457ef" providerId="LiveId" clId="{93F38BA7-E118-40C9-A83C-3E8988A05405}" dt="2024-11-05T05:42:57.641" v="35037" actId="14100"/>
          <ac:spMkLst>
            <pc:docMk/>
            <pc:sldMk cId="3174087206" sldId="315"/>
            <ac:spMk id="2" creationId="{77D8EAFB-C61F-8ADE-706C-0C33B42F0928}"/>
          </ac:spMkLst>
        </pc:spChg>
        <pc:spChg chg="add mod">
          <ac:chgData name="ogbe stephen" userId="450292d4969457ef" providerId="LiveId" clId="{93F38BA7-E118-40C9-A83C-3E8988A05405}" dt="2024-10-23T17:34:53.359" v="22070" actId="767"/>
          <ac:spMkLst>
            <pc:docMk/>
            <pc:sldMk cId="3174087206" sldId="315"/>
            <ac:spMk id="3" creationId="{73E60A4F-2381-4CFF-1652-FE7A9F80E941}"/>
          </ac:spMkLst>
        </pc:spChg>
        <pc:spChg chg="del mod">
          <ac:chgData name="ogbe stephen" userId="450292d4969457ef" providerId="LiveId" clId="{93F38BA7-E118-40C9-A83C-3E8988A05405}" dt="2024-10-18T06:28:16.938" v="13349" actId="26606"/>
          <ac:spMkLst>
            <pc:docMk/>
            <pc:sldMk cId="3174087206" sldId="315"/>
            <ac:spMk id="3" creationId="{9CB6A090-909F-C273-B82B-FB030B91197B}"/>
          </ac:spMkLst>
        </pc:spChg>
        <pc:spChg chg="add del mod">
          <ac:chgData name="ogbe stephen" userId="450292d4969457ef" providerId="LiveId" clId="{93F38BA7-E118-40C9-A83C-3E8988A05405}" dt="2024-10-23T17:35:39.139" v="22122"/>
          <ac:spMkLst>
            <pc:docMk/>
            <pc:sldMk cId="3174087206" sldId="315"/>
            <ac:spMk id="6" creationId="{55D3678A-5FEA-250C-4B94-0245FCD69668}"/>
          </ac:spMkLst>
        </pc:spChg>
        <pc:spChg chg="add del mod">
          <ac:chgData name="ogbe stephen" userId="450292d4969457ef" providerId="LiveId" clId="{93F38BA7-E118-40C9-A83C-3E8988A05405}" dt="2024-10-31T09:47:18.319" v="28651" actId="478"/>
          <ac:spMkLst>
            <pc:docMk/>
            <pc:sldMk cId="3174087206" sldId="315"/>
            <ac:spMk id="7" creationId="{D34656C7-DB9A-4417-508F-A1B26577ABCA}"/>
          </ac:spMkLst>
        </pc:spChg>
        <pc:spChg chg="add del mod">
          <ac:chgData name="ogbe stephen" userId="450292d4969457ef" providerId="LiveId" clId="{93F38BA7-E118-40C9-A83C-3E8988A05405}" dt="2024-11-05T05:55:53.299" v="35238"/>
          <ac:spMkLst>
            <pc:docMk/>
            <pc:sldMk cId="3174087206" sldId="315"/>
            <ac:spMk id="8" creationId="{3E740426-B596-B2C3-8AE6-619701676900}"/>
          </ac:spMkLst>
        </pc:spChg>
        <pc:spChg chg="add del">
          <ac:chgData name="ogbe stephen" userId="450292d4969457ef" providerId="LiveId" clId="{93F38BA7-E118-40C9-A83C-3E8988A05405}" dt="2024-11-05T05:31:08.740" v="34943" actId="26606"/>
          <ac:spMkLst>
            <pc:docMk/>
            <pc:sldMk cId="3174087206" sldId="315"/>
            <ac:spMk id="9" creationId="{C05CBC3C-2E5A-4839-8B9B-2E5A6ADF0F58}"/>
          </ac:spMkLst>
        </pc:spChg>
        <pc:spChg chg="add del mod">
          <ac:chgData name="ogbe stephen" userId="450292d4969457ef" providerId="LiveId" clId="{93F38BA7-E118-40C9-A83C-3E8988A05405}" dt="2024-11-05T05:55:53.300" v="35240"/>
          <ac:spMkLst>
            <pc:docMk/>
            <pc:sldMk cId="3174087206" sldId="315"/>
            <ac:spMk id="10" creationId="{7FD499D3-978C-71A8-039C-BB4336C370DC}"/>
          </ac:spMkLst>
        </pc:spChg>
        <pc:spChg chg="add del">
          <ac:chgData name="ogbe stephen" userId="450292d4969457ef" providerId="LiveId" clId="{93F38BA7-E118-40C9-A83C-3E8988A05405}" dt="2024-11-05T05:31:08.740" v="34943" actId="26606"/>
          <ac:spMkLst>
            <pc:docMk/>
            <pc:sldMk cId="3174087206" sldId="315"/>
            <ac:spMk id="11" creationId="{DB5B423A-57CC-4C58-AA26-8E2E862B03A0}"/>
          </ac:spMkLst>
        </pc:spChg>
        <pc:spChg chg="add del mod">
          <ac:chgData name="ogbe stephen" userId="450292d4969457ef" providerId="LiveId" clId="{93F38BA7-E118-40C9-A83C-3E8988A05405}" dt="2024-11-05T05:55:53.300" v="35242"/>
          <ac:spMkLst>
            <pc:docMk/>
            <pc:sldMk cId="3174087206" sldId="315"/>
            <ac:spMk id="12" creationId="{F8B8A04C-EEFA-4626-320D-D3D22FDEB793}"/>
          </ac:spMkLst>
        </pc:spChg>
        <pc:spChg chg="add mod">
          <ac:chgData name="ogbe stephen" userId="450292d4969457ef" providerId="LiveId" clId="{93F38BA7-E118-40C9-A83C-3E8988A05405}" dt="2024-11-05T05:55:58.420" v="35243" actId="14100"/>
          <ac:spMkLst>
            <pc:docMk/>
            <pc:sldMk cId="3174087206" sldId="315"/>
            <ac:spMk id="13" creationId="{A401D203-CEEA-E79B-85E0-9EFEA48C62BF}"/>
          </ac:spMkLst>
        </pc:spChg>
        <pc:spChg chg="add">
          <ac:chgData name="ogbe stephen" userId="450292d4969457ef" providerId="LiveId" clId="{93F38BA7-E118-40C9-A83C-3E8988A05405}" dt="2024-11-05T05:31:08.740" v="34943" actId="26606"/>
          <ac:spMkLst>
            <pc:docMk/>
            <pc:sldMk cId="3174087206" sldId="315"/>
            <ac:spMk id="16" creationId="{9F7D5CDA-D291-4307-BF55-1381FED29634}"/>
          </ac:spMkLst>
        </pc:spChg>
        <pc:spChg chg="add">
          <ac:chgData name="ogbe stephen" userId="450292d4969457ef" providerId="LiveId" clId="{93F38BA7-E118-40C9-A83C-3E8988A05405}" dt="2024-11-05T05:31:08.740" v="34943" actId="26606"/>
          <ac:spMkLst>
            <pc:docMk/>
            <pc:sldMk cId="3174087206" sldId="315"/>
            <ac:spMk id="18" creationId="{59B296B9-C5A5-4E4F-9B60-C907B5F1466C}"/>
          </ac:spMkLst>
        </pc:spChg>
        <pc:spChg chg="add">
          <ac:chgData name="ogbe stephen" userId="450292d4969457ef" providerId="LiveId" clId="{93F38BA7-E118-40C9-A83C-3E8988A05405}" dt="2024-11-05T05:31:08.740" v="34943" actId="26606"/>
          <ac:spMkLst>
            <pc:docMk/>
            <pc:sldMk cId="3174087206" sldId="315"/>
            <ac:spMk id="20" creationId="{D0300FD3-5AF1-6305-15FA-9078072672E2}"/>
          </ac:spMkLst>
        </pc:spChg>
        <pc:graphicFrameChg chg="add del mod modGraphic">
          <ac:chgData name="ogbe stephen" userId="450292d4969457ef" providerId="LiveId" clId="{93F38BA7-E118-40C9-A83C-3E8988A05405}" dt="2024-11-05T05:23:21.291" v="34937" actId="478"/>
          <ac:graphicFrameMkLst>
            <pc:docMk/>
            <pc:sldMk cId="3174087206" sldId="315"/>
            <ac:graphicFrameMk id="4" creationId="{0DE989FC-FFE7-AF08-9A67-A71E947FC8D6}"/>
          </ac:graphicFrameMkLst>
        </pc:graphicFrameChg>
        <pc:graphicFrameChg chg="add mod modGraphic">
          <ac:chgData name="ogbe stephen" userId="450292d4969457ef" providerId="LiveId" clId="{93F38BA7-E118-40C9-A83C-3E8988A05405}" dt="2024-11-05T05:40:43.321" v="35015" actId="255"/>
          <ac:graphicFrameMkLst>
            <pc:docMk/>
            <pc:sldMk cId="3174087206" sldId="315"/>
            <ac:graphicFrameMk id="5" creationId="{E7C61D2F-DB02-6349-F56F-A07F77D9B590}"/>
          </ac:graphicFrameMkLst>
        </pc:graphicFrameChg>
        <pc:graphicFrameChg chg="add mod">
          <ac:chgData name="ogbe stephen" userId="450292d4969457ef" providerId="LiveId" clId="{93F38BA7-E118-40C9-A83C-3E8988A05405}" dt="2024-11-05T05:57:04.700" v="35246" actId="255"/>
          <ac:graphicFrameMkLst>
            <pc:docMk/>
            <pc:sldMk cId="3174087206" sldId="315"/>
            <ac:graphicFrameMk id="7" creationId="{A0B2D14C-177D-848A-544B-B727FE5E159F}"/>
          </ac:graphicFrameMkLst>
        </pc:graphicFrameChg>
        <pc:picChg chg="add del mod ord">
          <ac:chgData name="ogbe stephen" userId="450292d4969457ef" providerId="LiveId" clId="{93F38BA7-E118-40C9-A83C-3E8988A05405}" dt="2024-11-05T05:32:32.352" v="34944" actId="12084"/>
          <ac:picMkLst>
            <pc:docMk/>
            <pc:sldMk cId="3174087206" sldId="315"/>
            <ac:picMk id="6" creationId="{554E0000-0305-4DE8-0717-D043316D4664}"/>
          </ac:picMkLst>
        </pc:picChg>
      </pc:sldChg>
      <pc:sldChg chg="addSp delSp modSp new mod ord setBg modAnim">
        <pc:chgData name="ogbe stephen" userId="450292d4969457ef" providerId="LiveId" clId="{93F38BA7-E118-40C9-A83C-3E8988A05405}" dt="2024-11-05T06:15:48.572" v="35713" actId="2711"/>
        <pc:sldMkLst>
          <pc:docMk/>
          <pc:sldMk cId="212212040" sldId="316"/>
        </pc:sldMkLst>
        <pc:spChg chg="mod">
          <ac:chgData name="ogbe stephen" userId="450292d4969457ef" providerId="LiveId" clId="{93F38BA7-E118-40C9-A83C-3E8988A05405}" dt="2024-11-05T06:15:48.572" v="35713" actId="2711"/>
          <ac:spMkLst>
            <pc:docMk/>
            <pc:sldMk cId="212212040" sldId="316"/>
            <ac:spMk id="2" creationId="{7AC9186D-8873-C137-3CB3-9C277432942B}"/>
          </ac:spMkLst>
        </pc:spChg>
        <pc:spChg chg="del mod">
          <ac:chgData name="ogbe stephen" userId="450292d4969457ef" providerId="LiveId" clId="{93F38BA7-E118-40C9-A83C-3E8988A05405}" dt="2024-10-18T07:04:01.105" v="14108" actId="26606"/>
          <ac:spMkLst>
            <pc:docMk/>
            <pc:sldMk cId="212212040" sldId="316"/>
            <ac:spMk id="3" creationId="{4A590138-4E53-EE6F-D6FD-39B2AC75374C}"/>
          </ac:spMkLst>
        </pc:spChg>
        <pc:spChg chg="add del mod">
          <ac:chgData name="ogbe stephen" userId="450292d4969457ef" providerId="LiveId" clId="{93F38BA7-E118-40C9-A83C-3E8988A05405}" dt="2024-11-02T05:20:32.816" v="30284"/>
          <ac:spMkLst>
            <pc:docMk/>
            <pc:sldMk cId="212212040" sldId="316"/>
            <ac:spMk id="3" creationId="{9AC6A21A-CACE-2F6E-86D8-64BCAFBADF34}"/>
          </ac:spMkLst>
        </pc:spChg>
        <pc:spChg chg="add mod">
          <ac:chgData name="ogbe stephen" userId="450292d4969457ef" providerId="LiveId" clId="{93F38BA7-E118-40C9-A83C-3E8988A05405}" dt="2024-11-02T06:22:17.529" v="31319" actId="14100"/>
          <ac:spMkLst>
            <pc:docMk/>
            <pc:sldMk cId="212212040" sldId="316"/>
            <ac:spMk id="4" creationId="{2F357947-6BEF-E5F5-F9EF-D775E46F1A66}"/>
          </ac:spMkLst>
        </pc:spChg>
        <pc:spChg chg="add del mod">
          <ac:chgData name="ogbe stephen" userId="450292d4969457ef" providerId="LiveId" clId="{93F38BA7-E118-40C9-A83C-3E8988A05405}" dt="2024-10-19T17:50:28.497" v="17200" actId="478"/>
          <ac:spMkLst>
            <pc:docMk/>
            <pc:sldMk cId="212212040" sldId="316"/>
            <ac:spMk id="4" creationId="{CFC80478-4029-2C47-510E-96C51E6C4FC8}"/>
          </ac:spMkLst>
        </pc:spChg>
        <pc:spChg chg="add mod">
          <ac:chgData name="ogbe stephen" userId="450292d4969457ef" providerId="LiveId" clId="{93F38BA7-E118-40C9-A83C-3E8988A05405}" dt="2024-11-02T06:21:07.915" v="31294" actId="20577"/>
          <ac:spMkLst>
            <pc:docMk/>
            <pc:sldMk cId="212212040" sldId="316"/>
            <ac:spMk id="6" creationId="{DDDFE829-1AB6-5126-3C15-002A167C3BB4}"/>
          </ac:spMkLst>
        </pc:spChg>
        <pc:spChg chg="add del">
          <ac:chgData name="ogbe stephen" userId="450292d4969457ef" providerId="LiveId" clId="{93F38BA7-E118-40C9-A83C-3E8988A05405}" dt="2024-10-19T17:45:11.226" v="17157" actId="26606"/>
          <ac:spMkLst>
            <pc:docMk/>
            <pc:sldMk cId="212212040" sldId="316"/>
            <ac:spMk id="9" creationId="{AE5A632B-B15A-489E-8337-BC0F40DBC21F}"/>
          </ac:spMkLst>
        </pc:spChg>
        <pc:spChg chg="add del">
          <ac:chgData name="ogbe stephen" userId="450292d4969457ef" providerId="LiveId" clId="{93F38BA7-E118-40C9-A83C-3E8988A05405}" dt="2024-10-19T17:45:11.226" v="17157" actId="26606"/>
          <ac:spMkLst>
            <pc:docMk/>
            <pc:sldMk cId="212212040" sldId="316"/>
            <ac:spMk id="11" creationId="{6E895C8D-1379-40B8-8B1B-B6F5AEAF0A6C}"/>
          </ac:spMkLst>
        </pc:spChg>
        <pc:spChg chg="add del">
          <ac:chgData name="ogbe stephen" userId="450292d4969457ef" providerId="LiveId" clId="{93F38BA7-E118-40C9-A83C-3E8988A05405}" dt="2024-10-19T17:45:11.226" v="17157" actId="26606"/>
          <ac:spMkLst>
            <pc:docMk/>
            <pc:sldMk cId="212212040" sldId="316"/>
            <ac:spMk id="13" creationId="{651547D7-AD18-407B-A5F4-F8225B5DCFCC}"/>
          </ac:spMkLst>
        </pc:spChg>
        <pc:spChg chg="add del">
          <ac:chgData name="ogbe stephen" userId="450292d4969457ef" providerId="LiveId" clId="{93F38BA7-E118-40C9-A83C-3E8988A05405}" dt="2024-10-19T17:45:11.226" v="17157" actId="26606"/>
          <ac:spMkLst>
            <pc:docMk/>
            <pc:sldMk cId="212212040" sldId="316"/>
            <ac:spMk id="19" creationId="{60E9A6ED-B880-44EA-8D60-C9D3C82CCBD2}"/>
          </ac:spMkLst>
        </pc:spChg>
        <pc:graphicFrameChg chg="add mod ord modGraphic">
          <ac:chgData name="ogbe stephen" userId="450292d4969457ef" providerId="LiveId" clId="{93F38BA7-E118-40C9-A83C-3E8988A05405}" dt="2024-11-05T06:14:36.334" v="35664" actId="20577"/>
          <ac:graphicFrameMkLst>
            <pc:docMk/>
            <pc:sldMk cId="212212040" sldId="316"/>
            <ac:graphicFrameMk id="5" creationId="{EADB4E71-C25E-F46E-75C9-FD4B8217EF1D}"/>
          </ac:graphicFrameMkLst>
        </pc:graphicFrameChg>
        <pc:picChg chg="add del">
          <ac:chgData name="ogbe stephen" userId="450292d4969457ef" providerId="LiveId" clId="{93F38BA7-E118-40C9-A83C-3E8988A05405}" dt="2024-10-19T17:45:11.226" v="17157" actId="26606"/>
          <ac:picMkLst>
            <pc:docMk/>
            <pc:sldMk cId="212212040" sldId="316"/>
            <ac:picMk id="15" creationId="{4D282FE6-B495-591A-6CAF-CE9D8DC1E709}"/>
          </ac:picMkLst>
        </pc:picChg>
      </pc:sldChg>
      <pc:sldChg chg="addSp delSp modSp new del mod ord setBg">
        <pc:chgData name="ogbe stephen" userId="450292d4969457ef" providerId="LiveId" clId="{93F38BA7-E118-40C9-A83C-3E8988A05405}" dt="2024-10-23T10:42:40.679" v="22024" actId="2696"/>
        <pc:sldMkLst>
          <pc:docMk/>
          <pc:sldMk cId="2408587219" sldId="317"/>
        </pc:sldMkLst>
        <pc:spChg chg="mod">
          <ac:chgData name="ogbe stephen" userId="450292d4969457ef" providerId="LiveId" clId="{93F38BA7-E118-40C9-A83C-3E8988A05405}" dt="2024-10-19T17:43:48.988" v="17155" actId="26606"/>
          <ac:spMkLst>
            <pc:docMk/>
            <pc:sldMk cId="2408587219" sldId="317"/>
            <ac:spMk id="2" creationId="{7A803087-C692-8C88-D844-53E0B8387F67}"/>
          </ac:spMkLst>
        </pc:spChg>
        <pc:spChg chg="mod">
          <ac:chgData name="ogbe stephen" userId="450292d4969457ef" providerId="LiveId" clId="{93F38BA7-E118-40C9-A83C-3E8988A05405}" dt="2024-10-19T17:43:48.988" v="17155" actId="26606"/>
          <ac:spMkLst>
            <pc:docMk/>
            <pc:sldMk cId="2408587219" sldId="317"/>
            <ac:spMk id="3" creationId="{7891DE0F-2EC6-205B-0335-06BB17D9E929}"/>
          </ac:spMkLst>
        </pc:spChg>
        <pc:spChg chg="add del">
          <ac:chgData name="ogbe stephen" userId="450292d4969457ef" providerId="LiveId" clId="{93F38BA7-E118-40C9-A83C-3E8988A05405}" dt="2024-10-19T17:30:21.336" v="17078" actId="26606"/>
          <ac:spMkLst>
            <pc:docMk/>
            <pc:sldMk cId="2408587219" sldId="317"/>
            <ac:spMk id="8" creationId="{5A0118C5-4F8D-4CF4-BADD-53FEACC6C42A}"/>
          </ac:spMkLst>
        </pc:spChg>
        <pc:spChg chg="add del">
          <ac:chgData name="ogbe stephen" userId="450292d4969457ef" providerId="LiveId" clId="{93F38BA7-E118-40C9-A83C-3E8988A05405}" dt="2024-10-19T17:30:21.336" v="17078" actId="26606"/>
          <ac:spMkLst>
            <pc:docMk/>
            <pc:sldMk cId="2408587219" sldId="317"/>
            <ac:spMk id="10" creationId="{A99050EE-26AF-4253-BD50-F0FCD965A8F6}"/>
          </ac:spMkLst>
        </pc:spChg>
        <pc:spChg chg="add del">
          <ac:chgData name="ogbe stephen" userId="450292d4969457ef" providerId="LiveId" clId="{93F38BA7-E118-40C9-A83C-3E8988A05405}" dt="2024-10-19T17:30:21.336" v="17078" actId="26606"/>
          <ac:spMkLst>
            <pc:docMk/>
            <pc:sldMk cId="2408587219" sldId="317"/>
            <ac:spMk id="16" creationId="{D0C78466-EB6E-45A0-99A6-A00789ACD90A}"/>
          </ac:spMkLst>
        </pc:spChg>
        <pc:spChg chg="add del">
          <ac:chgData name="ogbe stephen" userId="450292d4969457ef" providerId="LiveId" clId="{93F38BA7-E118-40C9-A83C-3E8988A05405}" dt="2024-10-19T17:30:21.336" v="17078" actId="26606"/>
          <ac:spMkLst>
            <pc:docMk/>
            <pc:sldMk cId="2408587219" sldId="317"/>
            <ac:spMk id="18" creationId="{E99F76E4-5DFD-4DBE-B042-66FBCD1182C9}"/>
          </ac:spMkLst>
        </pc:spChg>
        <pc:spChg chg="add del">
          <ac:chgData name="ogbe stephen" userId="450292d4969457ef" providerId="LiveId" clId="{93F38BA7-E118-40C9-A83C-3E8988A05405}" dt="2024-10-19T17:43:48.988" v="17155" actId="26606"/>
          <ac:spMkLst>
            <pc:docMk/>
            <pc:sldMk cId="2408587219" sldId="317"/>
            <ac:spMk id="366" creationId="{C0763A76-9F1C-4FC5-82B7-DD475DA461B2}"/>
          </ac:spMkLst>
        </pc:spChg>
        <pc:spChg chg="add del">
          <ac:chgData name="ogbe stephen" userId="450292d4969457ef" providerId="LiveId" clId="{93F38BA7-E118-40C9-A83C-3E8988A05405}" dt="2024-10-19T17:43:48.988" v="17155" actId="26606"/>
          <ac:spMkLst>
            <pc:docMk/>
            <pc:sldMk cId="2408587219" sldId="317"/>
            <ac:spMk id="368" creationId="{E81BF4F6-F2CF-4984-9D14-D6966D92F99F}"/>
          </ac:spMkLst>
        </pc:spChg>
        <pc:spChg chg="add">
          <ac:chgData name="ogbe stephen" userId="450292d4969457ef" providerId="LiveId" clId="{93F38BA7-E118-40C9-A83C-3E8988A05405}" dt="2024-10-19T17:43:48.988" v="17155" actId="26606"/>
          <ac:spMkLst>
            <pc:docMk/>
            <pc:sldMk cId="2408587219" sldId="317"/>
            <ac:spMk id="373" creationId="{F13C74B1-5B17-4795-BED0-7140497B445A}"/>
          </ac:spMkLst>
        </pc:spChg>
        <pc:spChg chg="add">
          <ac:chgData name="ogbe stephen" userId="450292d4969457ef" providerId="LiveId" clId="{93F38BA7-E118-40C9-A83C-3E8988A05405}" dt="2024-10-19T17:43:48.988" v="17155" actId="26606"/>
          <ac:spMkLst>
            <pc:docMk/>
            <pc:sldMk cId="2408587219" sldId="317"/>
            <ac:spMk id="375" creationId="{D4974D33-8DC5-464E-8C6D-BE58F0669C17}"/>
          </ac:spMkLst>
        </pc:spChg>
        <pc:grpChg chg="add del">
          <ac:chgData name="ogbe stephen" userId="450292d4969457ef" providerId="LiveId" clId="{93F38BA7-E118-40C9-A83C-3E8988A05405}" dt="2024-10-19T17:30:21.336" v="17078" actId="26606"/>
          <ac:grpSpMkLst>
            <pc:docMk/>
            <pc:sldMk cId="2408587219" sldId="317"/>
            <ac:grpSpMk id="12" creationId="{00E015F5-1A99-4E40-BC3D-7707802996B5}"/>
          </ac:grpSpMkLst>
        </pc:grpChg>
        <pc:grpChg chg="add del">
          <ac:chgData name="ogbe stephen" userId="450292d4969457ef" providerId="LiveId" clId="{93F38BA7-E118-40C9-A83C-3E8988A05405}" dt="2024-10-19T17:30:21.336" v="17078" actId="26606"/>
          <ac:grpSpMkLst>
            <pc:docMk/>
            <pc:sldMk cId="2408587219" sldId="317"/>
            <ac:grpSpMk id="20" creationId="{5468B3A9-705E-43C3-A742-0619B0D8F2EE}"/>
          </ac:grpSpMkLst>
        </pc:grpChg>
        <pc:grpChg chg="add del">
          <ac:chgData name="ogbe stephen" userId="450292d4969457ef" providerId="LiveId" clId="{93F38BA7-E118-40C9-A83C-3E8988A05405}" dt="2024-10-19T17:30:21.336" v="17078" actId="26606"/>
          <ac:grpSpMkLst>
            <pc:docMk/>
            <pc:sldMk cId="2408587219" sldId="317"/>
            <ac:grpSpMk id="191" creationId="{773717CC-ECEE-4ABF-BA61-C59F46801775}"/>
          </ac:grpSpMkLst>
        </pc:grpChg>
        <pc:picChg chg="add mod">
          <ac:chgData name="ogbe stephen" userId="450292d4969457ef" providerId="LiveId" clId="{93F38BA7-E118-40C9-A83C-3E8988A05405}" dt="2024-10-19T17:43:48.988" v="17155" actId="26606"/>
          <ac:picMkLst>
            <pc:docMk/>
            <pc:sldMk cId="2408587219" sldId="317"/>
            <ac:picMk id="362" creationId="{63889D18-BD75-447F-844F-707C38DC5331}"/>
          </ac:picMkLst>
        </pc:picChg>
      </pc:sldChg>
      <pc:sldChg chg="modSp new del mod">
        <pc:chgData name="ogbe stephen" userId="450292d4969457ef" providerId="LiveId" clId="{93F38BA7-E118-40C9-A83C-3E8988A05405}" dt="2024-10-19T08:29:36.878" v="16617" actId="2696"/>
        <pc:sldMkLst>
          <pc:docMk/>
          <pc:sldMk cId="1899864012" sldId="318"/>
        </pc:sldMkLst>
        <pc:spChg chg="mod">
          <ac:chgData name="ogbe stephen" userId="450292d4969457ef" providerId="LiveId" clId="{93F38BA7-E118-40C9-A83C-3E8988A05405}" dt="2024-10-19T08:18:03.906" v="16180" actId="20577"/>
          <ac:spMkLst>
            <pc:docMk/>
            <pc:sldMk cId="1899864012" sldId="318"/>
            <ac:spMk id="2" creationId="{24FDF585-B118-B67D-7719-91B83E18E1B7}"/>
          </ac:spMkLst>
        </pc:spChg>
      </pc:sldChg>
      <pc:sldChg chg="modSp new del mod">
        <pc:chgData name="ogbe stephen" userId="450292d4969457ef" providerId="LiveId" clId="{93F38BA7-E118-40C9-A83C-3E8988A05405}" dt="2024-10-27T23:42:50.456" v="26413" actId="2696"/>
        <pc:sldMkLst>
          <pc:docMk/>
          <pc:sldMk cId="1209279131" sldId="319"/>
        </pc:sldMkLst>
        <pc:spChg chg="mod">
          <ac:chgData name="ogbe stephen" userId="450292d4969457ef" providerId="LiveId" clId="{93F38BA7-E118-40C9-A83C-3E8988A05405}" dt="2024-10-19T08:21:45.636" v="16221" actId="20577"/>
          <ac:spMkLst>
            <pc:docMk/>
            <pc:sldMk cId="1209279131" sldId="319"/>
            <ac:spMk id="2" creationId="{FD497D3B-4EB2-28FE-6127-6839082B0D84}"/>
          </ac:spMkLst>
        </pc:spChg>
        <pc:spChg chg="mod">
          <ac:chgData name="ogbe stephen" userId="450292d4969457ef" providerId="LiveId" clId="{93F38BA7-E118-40C9-A83C-3E8988A05405}" dt="2024-10-19T08:34:06.388" v="16618" actId="20577"/>
          <ac:spMkLst>
            <pc:docMk/>
            <pc:sldMk cId="1209279131" sldId="319"/>
            <ac:spMk id="3" creationId="{36845B98-76C3-BF51-3397-A0180B5B6979}"/>
          </ac:spMkLst>
        </pc:spChg>
        <pc:spChg chg="mod">
          <ac:chgData name="ogbe stephen" userId="450292d4969457ef" providerId="LiveId" clId="{93F38BA7-E118-40C9-A83C-3E8988A05405}" dt="2024-10-23T17:50:01.909" v="22323" actId="20577"/>
          <ac:spMkLst>
            <pc:docMk/>
            <pc:sldMk cId="1209279131" sldId="319"/>
            <ac:spMk id="4" creationId="{524ADBC9-1B2A-AF11-1B47-62C6218F6D55}"/>
          </ac:spMkLst>
        </pc:spChg>
      </pc:sldChg>
      <pc:sldChg chg="modSp new del mod">
        <pc:chgData name="ogbe stephen" userId="450292d4969457ef" providerId="LiveId" clId="{93F38BA7-E118-40C9-A83C-3E8988A05405}" dt="2024-10-22T09:52:06.709" v="19806" actId="2696"/>
        <pc:sldMkLst>
          <pc:docMk/>
          <pc:sldMk cId="252834361" sldId="320"/>
        </pc:sldMkLst>
        <pc:spChg chg="mod">
          <ac:chgData name="ogbe stephen" userId="450292d4969457ef" providerId="LiveId" clId="{93F38BA7-E118-40C9-A83C-3E8988A05405}" dt="2024-10-21T03:29:53.525" v="17366" actId="20577"/>
          <ac:spMkLst>
            <pc:docMk/>
            <pc:sldMk cId="252834361" sldId="320"/>
            <ac:spMk id="2" creationId="{2F2DE168-4430-F557-E484-2BFFA88AAEC9}"/>
          </ac:spMkLst>
        </pc:spChg>
      </pc:sldChg>
      <pc:sldChg chg="modSp new add del mod">
        <pc:chgData name="ogbe stephen" userId="450292d4969457ef" providerId="LiveId" clId="{93F38BA7-E118-40C9-A83C-3E8988A05405}" dt="2024-10-21T03:29:26.983" v="17333" actId="2696"/>
        <pc:sldMkLst>
          <pc:docMk/>
          <pc:sldMk cId="1346547075" sldId="320"/>
        </pc:sldMkLst>
        <pc:spChg chg="mod">
          <ac:chgData name="ogbe stephen" userId="450292d4969457ef" providerId="LiveId" clId="{93F38BA7-E118-40C9-A83C-3E8988A05405}" dt="2024-10-21T03:28:49.591" v="17330" actId="20577"/>
          <ac:spMkLst>
            <pc:docMk/>
            <pc:sldMk cId="1346547075" sldId="320"/>
            <ac:spMk id="2" creationId="{D7F6292F-FAF8-1DE1-953A-B0DB0DB6F14D}"/>
          </ac:spMkLst>
        </pc:spChg>
      </pc:sldChg>
      <pc:sldChg chg="new del">
        <pc:chgData name="ogbe stephen" userId="450292d4969457ef" providerId="LiveId" clId="{93F38BA7-E118-40C9-A83C-3E8988A05405}" dt="2024-10-21T03:49:23.218" v="17442" actId="2696"/>
        <pc:sldMkLst>
          <pc:docMk/>
          <pc:sldMk cId="2868358039" sldId="321"/>
        </pc:sldMkLst>
      </pc:sldChg>
      <pc:sldChg chg="addSp delSp modSp new mod ord setBg">
        <pc:chgData name="ogbe stephen" userId="450292d4969457ef" providerId="LiveId" clId="{93F38BA7-E118-40C9-A83C-3E8988A05405}" dt="2024-11-05T05:04:11.941" v="34865" actId="20577"/>
        <pc:sldMkLst>
          <pc:docMk/>
          <pc:sldMk cId="2953774654" sldId="321"/>
        </pc:sldMkLst>
        <pc:spChg chg="add mod">
          <ac:chgData name="ogbe stephen" userId="450292d4969457ef" providerId="LiveId" clId="{93F38BA7-E118-40C9-A83C-3E8988A05405}" dt="2024-11-04T14:14:04.808" v="34457" actId="14100"/>
          <ac:spMkLst>
            <pc:docMk/>
            <pc:sldMk cId="2953774654" sldId="321"/>
            <ac:spMk id="2" creationId="{2C8E8D79-336C-6A10-0565-0BF6C3BA6658}"/>
          </ac:spMkLst>
        </pc:spChg>
        <pc:spChg chg="add del mod">
          <ac:chgData name="ogbe stephen" userId="450292d4969457ef" providerId="LiveId" clId="{93F38BA7-E118-40C9-A83C-3E8988A05405}" dt="2024-10-21T05:12:23.113" v="18814" actId="26606"/>
          <ac:spMkLst>
            <pc:docMk/>
            <pc:sldMk cId="2953774654" sldId="321"/>
            <ac:spMk id="2" creationId="{91810E97-84F4-5F8C-910B-02093B8AA0A7}"/>
          </ac:spMkLst>
        </pc:spChg>
        <pc:spChg chg="add mod">
          <ac:chgData name="ogbe stephen" userId="450292d4969457ef" providerId="LiveId" clId="{93F38BA7-E118-40C9-A83C-3E8988A05405}" dt="2024-11-05T05:04:11.941" v="34865" actId="20577"/>
          <ac:spMkLst>
            <pc:docMk/>
            <pc:sldMk cId="2953774654" sldId="321"/>
            <ac:spMk id="3" creationId="{23BD3DC8-0388-F446-9FC5-A49F2EC1A0E7}"/>
          </ac:spMkLst>
        </pc:spChg>
        <pc:spChg chg="add mod">
          <ac:chgData name="ogbe stephen" userId="450292d4969457ef" providerId="LiveId" clId="{93F38BA7-E118-40C9-A83C-3E8988A05405}" dt="2024-11-04T07:17:24.018" v="32901" actId="1076"/>
          <ac:spMkLst>
            <pc:docMk/>
            <pc:sldMk cId="2953774654" sldId="321"/>
            <ac:spMk id="4" creationId="{DB64956F-3789-4C6D-B9DC-97761D14F719}"/>
          </ac:spMkLst>
        </pc:spChg>
        <pc:spChg chg="add del">
          <ac:chgData name="ogbe stephen" userId="450292d4969457ef" providerId="LiveId" clId="{93F38BA7-E118-40C9-A83C-3E8988A05405}" dt="2024-10-21T05:12:23.113" v="18814" actId="26606"/>
          <ac:spMkLst>
            <pc:docMk/>
            <pc:sldMk cId="2953774654" sldId="321"/>
            <ac:spMk id="7" creationId="{5C8908E2-EE49-44D2-9428-A28D2312A8D5}"/>
          </ac:spMkLst>
        </pc:spChg>
        <pc:spChg chg="add del">
          <ac:chgData name="ogbe stephen" userId="450292d4969457ef" providerId="LiveId" clId="{93F38BA7-E118-40C9-A83C-3E8988A05405}" dt="2024-10-21T05:12:23.113" v="18814" actId="26606"/>
          <ac:spMkLst>
            <pc:docMk/>
            <pc:sldMk cId="2953774654" sldId="321"/>
            <ac:spMk id="13" creationId="{BD92035A-AA2F-4CD8-A556-1CE8BDEC75BD}"/>
          </ac:spMkLst>
        </pc:spChg>
        <pc:spChg chg="add del">
          <ac:chgData name="ogbe stephen" userId="450292d4969457ef" providerId="LiveId" clId="{93F38BA7-E118-40C9-A83C-3E8988A05405}" dt="2024-10-21T05:12:23.113" v="18814" actId="26606"/>
          <ac:spMkLst>
            <pc:docMk/>
            <pc:sldMk cId="2953774654" sldId="321"/>
            <ac:spMk id="15" creationId="{ED888B23-07FA-482A-96DF-47E31AF1A603}"/>
          </ac:spMkLst>
        </pc:spChg>
        <pc:spChg chg="add">
          <ac:chgData name="ogbe stephen" userId="450292d4969457ef" providerId="LiveId" clId="{93F38BA7-E118-40C9-A83C-3E8988A05405}" dt="2024-10-21T05:12:23.113" v="18814" actId="26606"/>
          <ac:spMkLst>
            <pc:docMk/>
            <pc:sldMk cId="2953774654" sldId="321"/>
            <ac:spMk id="21" creationId="{AE2B703B-46F9-481A-A605-82E2A828C4FA}"/>
          </ac:spMkLst>
        </pc:spChg>
        <pc:spChg chg="add">
          <ac:chgData name="ogbe stephen" userId="450292d4969457ef" providerId="LiveId" clId="{93F38BA7-E118-40C9-A83C-3E8988A05405}" dt="2024-10-21T05:12:23.113" v="18814" actId="26606"/>
          <ac:spMkLst>
            <pc:docMk/>
            <pc:sldMk cId="2953774654" sldId="321"/>
            <ac:spMk id="23" creationId="{F13BE4D7-0C3D-4906-B230-A1C5B4665CCF}"/>
          </ac:spMkLst>
        </pc:spChg>
        <pc:grpChg chg="add del">
          <ac:chgData name="ogbe stephen" userId="450292d4969457ef" providerId="LiveId" clId="{93F38BA7-E118-40C9-A83C-3E8988A05405}" dt="2024-10-21T05:12:23.113" v="18814" actId="26606"/>
          <ac:grpSpMkLst>
            <pc:docMk/>
            <pc:sldMk cId="2953774654" sldId="321"/>
            <ac:grpSpMk id="9" creationId="{5D1A9D8B-3117-4D9D-BDA4-DD81895098B0}"/>
          </ac:grpSpMkLst>
        </pc:grpChg>
        <pc:graphicFrameChg chg="add mod">
          <ac:chgData name="ogbe stephen" userId="450292d4969457ef" providerId="LiveId" clId="{93F38BA7-E118-40C9-A83C-3E8988A05405}" dt="2024-11-05T05:02:54.538" v="34829" actId="255"/>
          <ac:graphicFrameMkLst>
            <pc:docMk/>
            <pc:sldMk cId="2953774654" sldId="321"/>
            <ac:graphicFrameMk id="17" creationId="{2329E334-3534-F899-2D8A-66A05285521A}"/>
          </ac:graphicFrameMkLst>
        </pc:graphicFrameChg>
      </pc:sldChg>
      <pc:sldChg chg="addSp modSp new mod">
        <pc:chgData name="ogbe stephen" userId="450292d4969457ef" providerId="LiveId" clId="{93F38BA7-E118-40C9-A83C-3E8988A05405}" dt="2024-11-06T08:19:19.764" v="36714" actId="114"/>
        <pc:sldMkLst>
          <pc:docMk/>
          <pc:sldMk cId="1720461147" sldId="322"/>
        </pc:sldMkLst>
        <pc:spChg chg="add mod">
          <ac:chgData name="ogbe stephen" userId="450292d4969457ef" providerId="LiveId" clId="{93F38BA7-E118-40C9-A83C-3E8988A05405}" dt="2024-11-06T08:19:19.764" v="36714" actId="114"/>
          <ac:spMkLst>
            <pc:docMk/>
            <pc:sldMk cId="1720461147" sldId="322"/>
            <ac:spMk id="2" creationId="{70A3CFBE-DD01-D126-B600-77116A3CAEAF}"/>
          </ac:spMkLst>
        </pc:spChg>
      </pc:sldChg>
      <pc:sldChg chg="addSp delSp modSp new mod ord">
        <pc:chgData name="ogbe stephen" userId="450292d4969457ef" providerId="LiveId" clId="{93F38BA7-E118-40C9-A83C-3E8988A05405}" dt="2024-11-05T14:09:32.430" v="36105" actId="6549"/>
        <pc:sldMkLst>
          <pc:docMk/>
          <pc:sldMk cId="115818499" sldId="323"/>
        </pc:sldMkLst>
        <pc:spChg chg="add del mod">
          <ac:chgData name="ogbe stephen" userId="450292d4969457ef" providerId="LiveId" clId="{93F38BA7-E118-40C9-A83C-3E8988A05405}" dt="2024-10-27T22:38:22.078" v="24344"/>
          <ac:spMkLst>
            <pc:docMk/>
            <pc:sldMk cId="115818499" sldId="323"/>
            <ac:spMk id="2" creationId="{23B696A4-5E6F-C027-0B22-F6164C5C1C2F}"/>
          </ac:spMkLst>
        </pc:spChg>
        <pc:spChg chg="add mod">
          <ac:chgData name="ogbe stephen" userId="450292d4969457ef" providerId="LiveId" clId="{93F38BA7-E118-40C9-A83C-3E8988A05405}" dt="2024-11-05T14:09:32.430" v="36105" actId="6549"/>
          <ac:spMkLst>
            <pc:docMk/>
            <pc:sldMk cId="115818499" sldId="323"/>
            <ac:spMk id="3" creationId="{76F76237-0823-C0AC-55E4-B4BD5CEB9E3B}"/>
          </ac:spMkLst>
        </pc:spChg>
      </pc:sldChg>
      <pc:sldChg chg="addSp delSp modSp new mod setBg addAnim modAnim">
        <pc:chgData name="ogbe stephen" userId="450292d4969457ef" providerId="LiveId" clId="{93F38BA7-E118-40C9-A83C-3E8988A05405}" dt="2024-11-06T08:10:35.717" v="36582" actId="20577"/>
        <pc:sldMkLst>
          <pc:docMk/>
          <pc:sldMk cId="1874781445" sldId="324"/>
        </pc:sldMkLst>
        <pc:spChg chg="mod ord">
          <ac:chgData name="ogbe stephen" userId="450292d4969457ef" providerId="LiveId" clId="{93F38BA7-E118-40C9-A83C-3E8988A05405}" dt="2024-10-30T23:14:18.363" v="28565" actId="14100"/>
          <ac:spMkLst>
            <pc:docMk/>
            <pc:sldMk cId="1874781445" sldId="324"/>
            <ac:spMk id="2" creationId="{8B4A06E3-8CAD-9B90-E7C1-4BCDDE0C7223}"/>
          </ac:spMkLst>
        </pc:spChg>
        <pc:spChg chg="add mod">
          <ac:chgData name="ogbe stephen" userId="450292d4969457ef" providerId="LiveId" clId="{93F38BA7-E118-40C9-A83C-3E8988A05405}" dt="2024-11-06T08:10:35.717" v="36582" actId="20577"/>
          <ac:spMkLst>
            <pc:docMk/>
            <pc:sldMk cId="1874781445" sldId="324"/>
            <ac:spMk id="3" creationId="{712D01A3-E74F-3A58-D038-FAB06770ECC2}"/>
          </ac:spMkLst>
        </pc:spChg>
        <pc:spChg chg="add mod">
          <ac:chgData name="ogbe stephen" userId="450292d4969457ef" providerId="LiveId" clId="{93F38BA7-E118-40C9-A83C-3E8988A05405}" dt="2024-10-30T22:46:07.137" v="28387" actId="3062"/>
          <ac:spMkLst>
            <pc:docMk/>
            <pc:sldMk cId="1874781445" sldId="324"/>
            <ac:spMk id="5" creationId="{8DA874BF-922C-53B6-A4F9-DED75105D20E}"/>
          </ac:spMkLst>
        </pc:spChg>
        <pc:spChg chg="add mod">
          <ac:chgData name="ogbe stephen" userId="450292d4969457ef" providerId="LiveId" clId="{93F38BA7-E118-40C9-A83C-3E8988A05405}" dt="2024-10-30T22:46:45.903" v="28390" actId="255"/>
          <ac:spMkLst>
            <pc:docMk/>
            <pc:sldMk cId="1874781445" sldId="324"/>
            <ac:spMk id="6" creationId="{358BE466-4040-F55A-C33E-69EE6DDF5F5F}"/>
          </ac:spMkLst>
        </pc:spChg>
        <pc:spChg chg="add mod">
          <ac:chgData name="ogbe stephen" userId="450292d4969457ef" providerId="LiveId" clId="{93F38BA7-E118-40C9-A83C-3E8988A05405}" dt="2024-10-30T23:11:14.779" v="28557" actId="20577"/>
          <ac:spMkLst>
            <pc:docMk/>
            <pc:sldMk cId="1874781445" sldId="324"/>
            <ac:spMk id="7" creationId="{BC3954F5-77C6-E27B-0A26-2BB137C81B92}"/>
          </ac:spMkLst>
        </pc:spChg>
        <pc:spChg chg="add mod">
          <ac:chgData name="ogbe stephen" userId="450292d4969457ef" providerId="LiveId" clId="{93F38BA7-E118-40C9-A83C-3E8988A05405}" dt="2024-10-30T22:58:53.894" v="28483" actId="767"/>
          <ac:spMkLst>
            <pc:docMk/>
            <pc:sldMk cId="1874781445" sldId="324"/>
            <ac:spMk id="8" creationId="{E372283A-BF76-CA3E-2E5C-8CF7485BB290}"/>
          </ac:spMkLst>
        </pc:spChg>
        <pc:spChg chg="add del">
          <ac:chgData name="ogbe stephen" userId="450292d4969457ef" providerId="LiveId" clId="{93F38BA7-E118-40C9-A83C-3E8988A05405}" dt="2024-10-30T22:39:13.196" v="28320" actId="26606"/>
          <ac:spMkLst>
            <pc:docMk/>
            <pc:sldMk cId="1874781445" sldId="324"/>
            <ac:spMk id="9" creationId="{0671A8AE-40A1-4631-A6B8-581AFF065482}"/>
          </ac:spMkLst>
        </pc:spChg>
        <pc:spChg chg="add del">
          <ac:chgData name="ogbe stephen" userId="450292d4969457ef" providerId="LiveId" clId="{93F38BA7-E118-40C9-A83C-3E8988A05405}" dt="2024-10-30T22:39:13.196" v="28320" actId="26606"/>
          <ac:spMkLst>
            <pc:docMk/>
            <pc:sldMk cId="1874781445" sldId="324"/>
            <ac:spMk id="11" creationId="{AB58EF07-17C2-48CF-ABB0-EEF1F17CB8F0}"/>
          </ac:spMkLst>
        </pc:spChg>
        <pc:spChg chg="add mod">
          <ac:chgData name="ogbe stephen" userId="450292d4969457ef" providerId="LiveId" clId="{93F38BA7-E118-40C9-A83C-3E8988A05405}" dt="2024-10-30T23:13:21.299" v="28558" actId="208"/>
          <ac:spMkLst>
            <pc:docMk/>
            <pc:sldMk cId="1874781445" sldId="324"/>
            <ac:spMk id="12" creationId="{92A6D0B1-FB0E-B8F2-4BCB-D70345FCEFA2}"/>
          </ac:spMkLst>
        </pc:spChg>
        <pc:spChg chg="add del">
          <ac:chgData name="ogbe stephen" userId="450292d4969457ef" providerId="LiveId" clId="{93F38BA7-E118-40C9-A83C-3E8988A05405}" dt="2024-10-30T22:39:13.196" v="28320" actId="26606"/>
          <ac:spMkLst>
            <pc:docMk/>
            <pc:sldMk cId="1874781445" sldId="324"/>
            <ac:spMk id="13" creationId="{AF2F604E-43BE-4DC3-B983-E071523364F8}"/>
          </ac:spMkLst>
        </pc:spChg>
        <pc:spChg chg="add del">
          <ac:chgData name="ogbe stephen" userId="450292d4969457ef" providerId="LiveId" clId="{93F38BA7-E118-40C9-A83C-3E8988A05405}" dt="2024-10-30T22:39:13.196" v="28320" actId="26606"/>
          <ac:spMkLst>
            <pc:docMk/>
            <pc:sldMk cId="1874781445" sldId="324"/>
            <ac:spMk id="15" creationId="{08C9B587-E65E-4B52-B37C-ABEBB6E87928}"/>
          </ac:spMkLst>
        </pc:spChg>
        <pc:spChg chg="add">
          <ac:chgData name="ogbe stephen" userId="450292d4969457ef" providerId="LiveId" clId="{93F38BA7-E118-40C9-A83C-3E8988A05405}" dt="2024-10-30T22:39:13.204" v="28321" actId="26606"/>
          <ac:spMkLst>
            <pc:docMk/>
            <pc:sldMk cId="1874781445" sldId="324"/>
            <ac:spMk id="17" creationId="{7821A508-2985-4905-874A-527429BAABFA}"/>
          </ac:spMkLst>
        </pc:spChg>
        <pc:spChg chg="add">
          <ac:chgData name="ogbe stephen" userId="450292d4969457ef" providerId="LiveId" clId="{93F38BA7-E118-40C9-A83C-3E8988A05405}" dt="2024-10-30T22:39:13.204" v="28321" actId="26606"/>
          <ac:spMkLst>
            <pc:docMk/>
            <pc:sldMk cId="1874781445" sldId="324"/>
            <ac:spMk id="18" creationId="{362D44EE-C852-4460-B8B5-C4F2BC20510C}"/>
          </ac:spMkLst>
        </pc:spChg>
        <pc:spChg chg="add">
          <ac:chgData name="ogbe stephen" userId="450292d4969457ef" providerId="LiveId" clId="{93F38BA7-E118-40C9-A83C-3E8988A05405}" dt="2024-10-30T22:39:13.204" v="28321" actId="26606"/>
          <ac:spMkLst>
            <pc:docMk/>
            <pc:sldMk cId="1874781445" sldId="324"/>
            <ac:spMk id="19" creationId="{D2929CB1-0E3C-4B2D-ADC5-0154FB33BA44}"/>
          </ac:spMkLst>
        </pc:spChg>
        <pc:spChg chg="add">
          <ac:chgData name="ogbe stephen" userId="450292d4969457ef" providerId="LiveId" clId="{93F38BA7-E118-40C9-A83C-3E8988A05405}" dt="2024-10-30T22:39:13.204" v="28321" actId="26606"/>
          <ac:spMkLst>
            <pc:docMk/>
            <pc:sldMk cId="1874781445" sldId="324"/>
            <ac:spMk id="20" creationId="{658970D8-8D1D-4B5C-894B-E871CC86543D}"/>
          </ac:spMkLst>
        </pc:spChg>
        <pc:spChg chg="add">
          <ac:chgData name="ogbe stephen" userId="450292d4969457ef" providerId="LiveId" clId="{93F38BA7-E118-40C9-A83C-3E8988A05405}" dt="2024-10-30T22:39:13.204" v="28321" actId="26606"/>
          <ac:spMkLst>
            <pc:docMk/>
            <pc:sldMk cId="1874781445" sldId="324"/>
            <ac:spMk id="21" creationId="{5F2F0C84-BE8C-4DC2-A6D3-30349A801D5C}"/>
          </ac:spMkLst>
        </pc:spChg>
        <pc:spChg chg="add">
          <ac:chgData name="ogbe stephen" userId="450292d4969457ef" providerId="LiveId" clId="{93F38BA7-E118-40C9-A83C-3E8988A05405}" dt="2024-10-30T22:39:13.204" v="28321" actId="26606"/>
          <ac:spMkLst>
            <pc:docMk/>
            <pc:sldMk cId="1874781445" sldId="324"/>
            <ac:spMk id="22" creationId="{F227E5B6-9132-43CA-B503-37A18562ADF2}"/>
          </ac:spMkLst>
        </pc:spChg>
        <pc:spChg chg="add">
          <ac:chgData name="ogbe stephen" userId="450292d4969457ef" providerId="LiveId" clId="{93F38BA7-E118-40C9-A83C-3E8988A05405}" dt="2024-10-30T22:39:13.204" v="28321" actId="26606"/>
          <ac:spMkLst>
            <pc:docMk/>
            <pc:sldMk cId="1874781445" sldId="324"/>
            <ac:spMk id="23" creationId="{03C2051E-A88D-48E5-BACF-AAED17892722}"/>
          </ac:spMkLst>
        </pc:spChg>
        <pc:picChg chg="add mod">
          <ac:chgData name="ogbe stephen" userId="450292d4969457ef" providerId="LiveId" clId="{93F38BA7-E118-40C9-A83C-3E8988A05405}" dt="2024-10-30T22:39:13.204" v="28321" actId="26606"/>
          <ac:picMkLst>
            <pc:docMk/>
            <pc:sldMk cId="1874781445" sldId="324"/>
            <ac:picMk id="4" creationId="{974F3C28-C3C7-44F9-C143-2C41D92FABAA}"/>
          </ac:picMkLst>
        </pc:picChg>
        <pc:picChg chg="add del mod">
          <ac:chgData name="ogbe stephen" userId="450292d4969457ef" providerId="LiveId" clId="{93F38BA7-E118-40C9-A83C-3E8988A05405}" dt="2024-10-30T23:03:18.559" v="28490" actId="21"/>
          <ac:picMkLst>
            <pc:docMk/>
            <pc:sldMk cId="1874781445" sldId="324"/>
            <ac:picMk id="10" creationId="{52F85D0B-0A40-BCD5-9B73-7E5A3227AA7A}"/>
          </ac:picMkLst>
        </pc:picChg>
      </pc:sldChg>
      <pc:sldChg chg="addSp modSp add del mod setBg">
        <pc:chgData name="ogbe stephen" userId="450292d4969457ef" providerId="LiveId" clId="{93F38BA7-E118-40C9-A83C-3E8988A05405}" dt="2024-10-29T16:42:23.148" v="28254" actId="2696"/>
        <pc:sldMkLst>
          <pc:docMk/>
          <pc:sldMk cId="3353406460" sldId="324"/>
        </pc:sldMkLst>
        <pc:spChg chg="mod">
          <ac:chgData name="ogbe stephen" userId="450292d4969457ef" providerId="LiveId" clId="{93F38BA7-E118-40C9-A83C-3E8988A05405}" dt="2024-10-29T08:11:11.058" v="28253" actId="26606"/>
          <ac:spMkLst>
            <pc:docMk/>
            <pc:sldMk cId="3353406460" sldId="324"/>
            <ac:spMk id="3" creationId="{F1F8076C-E5E2-9DFE-F99D-B7987DBA7706}"/>
          </ac:spMkLst>
        </pc:spChg>
        <pc:spChg chg="add">
          <ac:chgData name="ogbe stephen" userId="450292d4969457ef" providerId="LiveId" clId="{93F38BA7-E118-40C9-A83C-3E8988A05405}" dt="2024-10-29T08:11:11.058" v="28253" actId="26606"/>
          <ac:spMkLst>
            <pc:docMk/>
            <pc:sldMk cId="3353406460" sldId="324"/>
            <ac:spMk id="8" creationId="{C2554CA6-288E-4202-BC52-2E5A8F0C0AED}"/>
          </ac:spMkLst>
        </pc:spChg>
        <pc:spChg chg="add">
          <ac:chgData name="ogbe stephen" userId="450292d4969457ef" providerId="LiveId" clId="{93F38BA7-E118-40C9-A83C-3E8988A05405}" dt="2024-10-29T08:11:11.058" v="28253" actId="26606"/>
          <ac:spMkLst>
            <pc:docMk/>
            <pc:sldMk cId="3353406460" sldId="324"/>
            <ac:spMk id="10" creationId="{B10BB131-AC8E-4A8E-A5D1-36260F720C3B}"/>
          </ac:spMkLst>
        </pc:spChg>
        <pc:spChg chg="add">
          <ac:chgData name="ogbe stephen" userId="450292d4969457ef" providerId="LiveId" clId="{93F38BA7-E118-40C9-A83C-3E8988A05405}" dt="2024-10-29T08:11:11.058" v="28253" actId="26606"/>
          <ac:spMkLst>
            <pc:docMk/>
            <pc:sldMk cId="3353406460" sldId="324"/>
            <ac:spMk id="12" creationId="{5B7778FC-632E-4DCA-A7CB-0D7731CCF970}"/>
          </ac:spMkLst>
        </pc:spChg>
        <pc:spChg chg="add">
          <ac:chgData name="ogbe stephen" userId="450292d4969457ef" providerId="LiveId" clId="{93F38BA7-E118-40C9-A83C-3E8988A05405}" dt="2024-10-29T08:11:11.058" v="28253" actId="26606"/>
          <ac:spMkLst>
            <pc:docMk/>
            <pc:sldMk cId="3353406460" sldId="324"/>
            <ac:spMk id="14" creationId="{FA23A907-97FB-4A8F-880A-DD77401C4296}"/>
          </ac:spMkLst>
        </pc:spChg>
      </pc:sldChg>
      <pc:sldChg chg="addSp delSp modSp new mod ord setBg modAnim">
        <pc:chgData name="ogbe stephen" userId="450292d4969457ef" providerId="LiveId" clId="{93F38BA7-E118-40C9-A83C-3E8988A05405}" dt="2024-11-06T08:02:56.832" v="36550" actId="14100"/>
        <pc:sldMkLst>
          <pc:docMk/>
          <pc:sldMk cId="606648499" sldId="325"/>
        </pc:sldMkLst>
        <pc:spChg chg="add del mod">
          <ac:chgData name="ogbe stephen" userId="450292d4969457ef" providerId="LiveId" clId="{93F38BA7-E118-40C9-A83C-3E8988A05405}" dt="2024-11-02T04:10:30.623" v="29273"/>
          <ac:spMkLst>
            <pc:docMk/>
            <pc:sldMk cId="606648499" sldId="325"/>
            <ac:spMk id="8" creationId="{8CB6C860-AB5C-0ED8-E5FE-2E929232F5B0}"/>
          </ac:spMkLst>
        </pc:spChg>
        <pc:spChg chg="add del mod">
          <ac:chgData name="ogbe stephen" userId="450292d4969457ef" providerId="LiveId" clId="{93F38BA7-E118-40C9-A83C-3E8988A05405}" dt="2024-11-02T04:10:30.623" v="29271"/>
          <ac:spMkLst>
            <pc:docMk/>
            <pc:sldMk cId="606648499" sldId="325"/>
            <ac:spMk id="9" creationId="{5CCEA68B-88BA-52EC-8043-3255C70F61B4}"/>
          </ac:spMkLst>
        </pc:spChg>
        <pc:spChg chg="add mod">
          <ac:chgData name="ogbe stephen" userId="450292d4969457ef" providerId="LiveId" clId="{93F38BA7-E118-40C9-A83C-3E8988A05405}" dt="2024-11-05T06:37:31.129" v="35892" actId="14100"/>
          <ac:spMkLst>
            <pc:docMk/>
            <pc:sldMk cId="606648499" sldId="325"/>
            <ac:spMk id="10" creationId="{BAD6FD95-0FB3-B406-E51C-8787FFB6C6E7}"/>
          </ac:spMkLst>
        </pc:spChg>
        <pc:spChg chg="add mod">
          <ac:chgData name="ogbe stephen" userId="450292d4969457ef" providerId="LiveId" clId="{93F38BA7-E118-40C9-A83C-3E8988A05405}" dt="2024-11-02T04:18:17.777" v="29495" actId="767"/>
          <ac:spMkLst>
            <pc:docMk/>
            <pc:sldMk cId="606648499" sldId="325"/>
            <ac:spMk id="11" creationId="{EA59D8B2-EAE5-58ED-92D1-93994C8D8E8C}"/>
          </ac:spMkLst>
        </pc:spChg>
        <pc:spChg chg="add del mod">
          <ac:chgData name="ogbe stephen" userId="450292d4969457ef" providerId="LiveId" clId="{93F38BA7-E118-40C9-A83C-3E8988A05405}" dt="2024-11-02T04:18:58.751" v="29530"/>
          <ac:spMkLst>
            <pc:docMk/>
            <pc:sldMk cId="606648499" sldId="325"/>
            <ac:spMk id="12" creationId="{D80149CF-06E2-A98B-957B-E0452502A3E8}"/>
          </ac:spMkLst>
        </pc:spChg>
        <pc:spChg chg="add del mod">
          <ac:chgData name="ogbe stephen" userId="450292d4969457ef" providerId="LiveId" clId="{93F38BA7-E118-40C9-A83C-3E8988A05405}" dt="2024-11-02T04:45:49.131" v="29859"/>
          <ac:spMkLst>
            <pc:docMk/>
            <pc:sldMk cId="606648499" sldId="325"/>
            <ac:spMk id="13" creationId="{053453CA-105E-128D-0D93-6A08CFD54DE2}"/>
          </ac:spMkLst>
        </pc:spChg>
        <pc:spChg chg="add mod">
          <ac:chgData name="ogbe stephen" userId="450292d4969457ef" providerId="LiveId" clId="{93F38BA7-E118-40C9-A83C-3E8988A05405}" dt="2024-11-05T06:36:44.184" v="35887" actId="14100"/>
          <ac:spMkLst>
            <pc:docMk/>
            <pc:sldMk cId="606648499" sldId="325"/>
            <ac:spMk id="14" creationId="{FAD9D48B-31D6-B493-703B-A3DBC0A6009F}"/>
          </ac:spMkLst>
        </pc:spChg>
        <pc:spChg chg="add">
          <ac:chgData name="ogbe stephen" userId="450292d4969457ef" providerId="LiveId" clId="{93F38BA7-E118-40C9-A83C-3E8988A05405}" dt="2024-11-02T04:16:53.501" v="29478" actId="26606"/>
          <ac:spMkLst>
            <pc:docMk/>
            <pc:sldMk cId="606648499" sldId="325"/>
            <ac:spMk id="15" creationId="{63F5877B-98C7-49DD-83AB-0F6F57CB6543}"/>
          </ac:spMkLst>
        </pc:spChg>
        <pc:spChg chg="add mod">
          <ac:chgData name="ogbe stephen" userId="450292d4969457ef" providerId="LiveId" clId="{93F38BA7-E118-40C9-A83C-3E8988A05405}" dt="2024-11-06T08:02:42.270" v="36548" actId="14100"/>
          <ac:spMkLst>
            <pc:docMk/>
            <pc:sldMk cId="606648499" sldId="325"/>
            <ac:spMk id="16" creationId="{D076CA9D-3A33-751F-CD3A-B2CE57427932}"/>
          </ac:spMkLst>
        </pc:spChg>
        <pc:spChg chg="add">
          <ac:chgData name="ogbe stephen" userId="450292d4969457ef" providerId="LiveId" clId="{93F38BA7-E118-40C9-A83C-3E8988A05405}" dt="2024-11-02T04:16:53.501" v="29478" actId="26606"/>
          <ac:spMkLst>
            <pc:docMk/>
            <pc:sldMk cId="606648499" sldId="325"/>
            <ac:spMk id="17" creationId="{4EA91930-66BC-4C41-B4F5-C31EB216F64B}"/>
          </ac:spMkLst>
        </pc:spChg>
        <pc:spChg chg="add">
          <ac:chgData name="ogbe stephen" userId="450292d4969457ef" providerId="LiveId" clId="{93F38BA7-E118-40C9-A83C-3E8988A05405}" dt="2024-11-02T04:16:53.501" v="29478" actId="26606"/>
          <ac:spMkLst>
            <pc:docMk/>
            <pc:sldMk cId="606648499" sldId="325"/>
            <ac:spMk id="19" creationId="{6313CF8F-B436-401E-9575-DE0F8E8B5B17}"/>
          </ac:spMkLst>
        </pc:spChg>
        <pc:spChg chg="add">
          <ac:chgData name="ogbe stephen" userId="450292d4969457ef" providerId="LiveId" clId="{93F38BA7-E118-40C9-A83C-3E8988A05405}" dt="2024-11-02T04:16:53.501" v="29478" actId="26606"/>
          <ac:spMkLst>
            <pc:docMk/>
            <pc:sldMk cId="606648499" sldId="325"/>
            <ac:spMk id="21" creationId="{2A38CFE9-C30A-4551-ACCB-D5808FBC39CD}"/>
          </ac:spMkLst>
        </pc:spChg>
        <pc:spChg chg="add">
          <ac:chgData name="ogbe stephen" userId="450292d4969457ef" providerId="LiveId" clId="{93F38BA7-E118-40C9-A83C-3E8988A05405}" dt="2024-11-02T04:16:53.501" v="29478" actId="26606"/>
          <ac:spMkLst>
            <pc:docMk/>
            <pc:sldMk cId="606648499" sldId="325"/>
            <ac:spMk id="23" creationId="{67EF550F-47CE-4FB2-9DAC-12AD835C833D}"/>
          </ac:spMkLst>
        </pc:spChg>
        <pc:picChg chg="add del mod">
          <ac:chgData name="ogbe stephen" userId="450292d4969457ef" providerId="LiveId" clId="{93F38BA7-E118-40C9-A83C-3E8988A05405}" dt="2024-11-02T04:06:37.863" v="29210" actId="478"/>
          <ac:picMkLst>
            <pc:docMk/>
            <pc:sldMk cId="606648499" sldId="325"/>
            <ac:picMk id="3" creationId="{1A0BA7BA-A5C4-47DF-3F6D-DDD2FBAF8416}"/>
          </ac:picMkLst>
        </pc:picChg>
        <pc:picChg chg="add mod">
          <ac:chgData name="ogbe stephen" userId="450292d4969457ef" providerId="LiveId" clId="{93F38BA7-E118-40C9-A83C-3E8988A05405}" dt="2024-11-06T08:02:56.832" v="36550" actId="14100"/>
          <ac:picMkLst>
            <pc:docMk/>
            <pc:sldMk cId="606648499" sldId="325"/>
            <ac:picMk id="5" creationId="{50711EAB-1F6A-1701-6603-C3B290633C7F}"/>
          </ac:picMkLst>
        </pc:picChg>
        <pc:picChg chg="add mod">
          <ac:chgData name="ogbe stephen" userId="450292d4969457ef" providerId="LiveId" clId="{93F38BA7-E118-40C9-A83C-3E8988A05405}" dt="2024-11-06T08:02:11.278" v="36541" actId="1076"/>
          <ac:picMkLst>
            <pc:docMk/>
            <pc:sldMk cId="606648499" sldId="325"/>
            <ac:picMk id="7" creationId="{54B6BF9D-B7CD-897E-CD7F-E2772E58B726}"/>
          </ac:picMkLst>
        </pc:picChg>
      </pc:sldChg>
      <pc:sldChg chg="addSp delSp modSp new mod modTransition setBg modAnim">
        <pc:chgData name="ogbe stephen" userId="450292d4969457ef" providerId="LiveId" clId="{93F38BA7-E118-40C9-A83C-3E8988A05405}" dt="2024-11-05T05:58:29.618" v="35251" actId="2711"/>
        <pc:sldMkLst>
          <pc:docMk/>
          <pc:sldMk cId="853330677" sldId="326"/>
        </pc:sldMkLst>
        <pc:spChg chg="add del mod">
          <ac:chgData name="ogbe stephen" userId="450292d4969457ef" providerId="LiveId" clId="{93F38BA7-E118-40C9-A83C-3E8988A05405}" dt="2024-11-02T05:15:17.029" v="30116" actId="26606"/>
          <ac:spMkLst>
            <pc:docMk/>
            <pc:sldMk cId="853330677" sldId="326"/>
            <ac:spMk id="2" creationId="{ABE6F88A-4631-53ED-AE32-97E95DE54551}"/>
          </ac:spMkLst>
        </pc:spChg>
        <pc:spChg chg="add mod">
          <ac:chgData name="ogbe stephen" userId="450292d4969457ef" providerId="LiveId" clId="{93F38BA7-E118-40C9-A83C-3E8988A05405}" dt="2024-11-05T05:57:47.419" v="35247" actId="2711"/>
          <ac:spMkLst>
            <pc:docMk/>
            <pc:sldMk cId="853330677" sldId="326"/>
            <ac:spMk id="3" creationId="{66762121-0A63-3C5C-6534-C8F4643635E2}"/>
          </ac:spMkLst>
        </pc:spChg>
        <pc:spChg chg="add mod">
          <ac:chgData name="ogbe stephen" userId="450292d4969457ef" providerId="LiveId" clId="{93F38BA7-E118-40C9-A83C-3E8988A05405}" dt="2024-11-05T05:58:29.618" v="35251" actId="2711"/>
          <ac:spMkLst>
            <pc:docMk/>
            <pc:sldMk cId="853330677" sldId="326"/>
            <ac:spMk id="7" creationId="{1D23CD2E-02A2-76E0-D149-CC46B52045F5}"/>
          </ac:spMkLst>
        </pc:spChg>
        <pc:spChg chg="add del">
          <ac:chgData name="ogbe stephen" userId="450292d4969457ef" providerId="LiveId" clId="{93F38BA7-E118-40C9-A83C-3E8988A05405}" dt="2024-11-02T05:14:21.888" v="30066" actId="26606"/>
          <ac:spMkLst>
            <pc:docMk/>
            <pc:sldMk cId="853330677" sldId="326"/>
            <ac:spMk id="8" creationId="{04812C46-200A-4DEB-A05E-3ED6C68C2387}"/>
          </ac:spMkLst>
        </pc:spChg>
        <pc:spChg chg="add del">
          <ac:chgData name="ogbe stephen" userId="450292d4969457ef" providerId="LiveId" clId="{93F38BA7-E118-40C9-A83C-3E8988A05405}" dt="2024-11-02T05:17:12.799" v="30121" actId="26606"/>
          <ac:spMkLst>
            <pc:docMk/>
            <pc:sldMk cId="853330677" sldId="326"/>
            <ac:spMk id="9" creationId="{5C8908E2-EE49-44D2-9428-A28D2312A8D5}"/>
          </ac:spMkLst>
        </pc:spChg>
        <pc:spChg chg="add del">
          <ac:chgData name="ogbe stephen" userId="450292d4969457ef" providerId="LiveId" clId="{93F38BA7-E118-40C9-A83C-3E8988A05405}" dt="2024-11-02T05:14:21.888" v="30066" actId="26606"/>
          <ac:spMkLst>
            <pc:docMk/>
            <pc:sldMk cId="853330677" sldId="326"/>
            <ac:spMk id="10" creationId="{D1EA859B-E555-4109-94F3-6700E046E008}"/>
          </ac:spMkLst>
        </pc:spChg>
        <pc:spChg chg="add del">
          <ac:chgData name="ogbe stephen" userId="450292d4969457ef" providerId="LiveId" clId="{93F38BA7-E118-40C9-A83C-3E8988A05405}" dt="2024-11-02T05:17:12.799" v="30121" actId="26606"/>
          <ac:spMkLst>
            <pc:docMk/>
            <pc:sldMk cId="853330677" sldId="326"/>
            <ac:spMk id="15" creationId="{7449A6C7-D15F-4AA5-BFA5-71A404B47016}"/>
          </ac:spMkLst>
        </pc:spChg>
        <pc:spChg chg="add mod">
          <ac:chgData name="ogbe stephen" userId="450292d4969457ef" providerId="LiveId" clId="{93F38BA7-E118-40C9-A83C-3E8988A05405}" dt="2024-11-02T05:33:27.820" v="30356" actId="14100"/>
          <ac:spMkLst>
            <pc:docMk/>
            <pc:sldMk cId="853330677" sldId="326"/>
            <ac:spMk id="16" creationId="{845F48A7-3774-2C21-FAFD-A26C44A5A65B}"/>
          </ac:spMkLst>
        </pc:spChg>
        <pc:spChg chg="add del">
          <ac:chgData name="ogbe stephen" userId="450292d4969457ef" providerId="LiveId" clId="{93F38BA7-E118-40C9-A83C-3E8988A05405}" dt="2024-11-02T05:17:12.799" v="30121" actId="26606"/>
          <ac:spMkLst>
            <pc:docMk/>
            <pc:sldMk cId="853330677" sldId="326"/>
            <ac:spMk id="17" creationId="{ED888B23-07FA-482A-96DF-47E31AF1A603}"/>
          </ac:spMkLst>
        </pc:spChg>
        <pc:spChg chg="add del">
          <ac:chgData name="ogbe stephen" userId="450292d4969457ef" providerId="LiveId" clId="{93F38BA7-E118-40C9-A83C-3E8988A05405}" dt="2024-11-02T05:32:55.290" v="30354" actId="22"/>
          <ac:spMkLst>
            <pc:docMk/>
            <pc:sldMk cId="853330677" sldId="326"/>
            <ac:spMk id="20" creationId="{E7211BE2-3B75-2168-2C71-CDC91EBD0C31}"/>
          </ac:spMkLst>
        </pc:spChg>
        <pc:spChg chg="add del">
          <ac:chgData name="ogbe stephen" userId="450292d4969457ef" providerId="LiveId" clId="{93F38BA7-E118-40C9-A83C-3E8988A05405}" dt="2024-11-02T05:17:12.772" v="30120" actId="26606"/>
          <ac:spMkLst>
            <pc:docMk/>
            <pc:sldMk cId="853330677" sldId="326"/>
            <ac:spMk id="22" creationId="{C05CBC3C-2E5A-4839-8B9B-2E5A6ADF0F58}"/>
          </ac:spMkLst>
        </pc:spChg>
        <pc:spChg chg="add del">
          <ac:chgData name="ogbe stephen" userId="450292d4969457ef" providerId="LiveId" clId="{93F38BA7-E118-40C9-A83C-3E8988A05405}" dt="2024-11-02T05:23:37.937" v="30322" actId="26606"/>
          <ac:spMkLst>
            <pc:docMk/>
            <pc:sldMk cId="853330677" sldId="326"/>
            <ac:spMk id="23" creationId="{70DFA0FD-AB28-4B25-B870-4D2BBC35BA1D}"/>
          </ac:spMkLst>
        </pc:spChg>
        <pc:spChg chg="add del">
          <ac:chgData name="ogbe stephen" userId="450292d4969457ef" providerId="LiveId" clId="{93F38BA7-E118-40C9-A83C-3E8988A05405}" dt="2024-11-02T05:17:12.772" v="30120" actId="26606"/>
          <ac:spMkLst>
            <pc:docMk/>
            <pc:sldMk cId="853330677" sldId="326"/>
            <ac:spMk id="24" creationId="{DB5B423A-57CC-4C58-AA26-8E2E862B03A0}"/>
          </ac:spMkLst>
        </pc:spChg>
        <pc:grpChg chg="add del">
          <ac:chgData name="ogbe stephen" userId="450292d4969457ef" providerId="LiveId" clId="{93F38BA7-E118-40C9-A83C-3E8988A05405}" dt="2024-11-02T05:17:12.799" v="30121" actId="26606"/>
          <ac:grpSpMkLst>
            <pc:docMk/>
            <pc:sldMk cId="853330677" sldId="326"/>
            <ac:grpSpMk id="11" creationId="{05314994-6337-4875-8CF5-652CAFE8342C}"/>
          </ac:grpSpMkLst>
        </pc:grpChg>
        <pc:grpChg chg="add del">
          <ac:chgData name="ogbe stephen" userId="450292d4969457ef" providerId="LiveId" clId="{93F38BA7-E118-40C9-A83C-3E8988A05405}" dt="2024-11-02T05:23:37.937" v="30322" actId="26606"/>
          <ac:grpSpMkLst>
            <pc:docMk/>
            <pc:sldMk cId="853330677" sldId="326"/>
            <ac:grpSpMk id="25" creationId="{0D628DFB-9CD1-4E2B-8B44-9FDF7E80F6D9}"/>
          </ac:grpSpMkLst>
        </pc:grpChg>
        <pc:graphicFrameChg chg="add mod ord modGraphic">
          <ac:chgData name="ogbe stephen" userId="450292d4969457ef" providerId="LiveId" clId="{93F38BA7-E118-40C9-A83C-3E8988A05405}" dt="2024-11-05T05:58:17.936" v="35250" actId="2711"/>
          <ac:graphicFrameMkLst>
            <pc:docMk/>
            <pc:sldMk cId="853330677" sldId="326"/>
            <ac:graphicFrameMk id="5" creationId="{92EA73B7-ACAE-127A-F744-DC8B8A4D930A}"/>
          </ac:graphicFrameMkLst>
        </pc:graphicFrameChg>
        <pc:graphicFrameChg chg="add del mod modGraphic">
          <ac:chgData name="ogbe stephen" userId="450292d4969457ef" providerId="LiveId" clId="{93F38BA7-E118-40C9-A83C-3E8988A05405}" dt="2024-11-02T05:25:52.215" v="30334" actId="1032"/>
          <ac:graphicFrameMkLst>
            <pc:docMk/>
            <pc:sldMk cId="853330677" sldId="326"/>
            <ac:graphicFrameMk id="14" creationId="{C84AE8BD-8316-6801-A805-D48D5CB8C81C}"/>
          </ac:graphicFrameMkLst>
        </pc:graphicFrameChg>
        <pc:picChg chg="add del">
          <ac:chgData name="ogbe stephen" userId="450292d4969457ef" providerId="LiveId" clId="{93F38BA7-E118-40C9-A83C-3E8988A05405}" dt="2024-11-02T05:14:21.888" v="30066" actId="26606"/>
          <ac:picMkLst>
            <pc:docMk/>
            <pc:sldMk cId="853330677" sldId="326"/>
            <ac:picMk id="4" creationId="{9A38EEC8-31BF-0B3E-48A7-0ABDC72D580D}"/>
          </ac:picMkLst>
        </pc:picChg>
        <pc:picChg chg="add del mod">
          <ac:chgData name="ogbe stephen" userId="450292d4969457ef" providerId="LiveId" clId="{93F38BA7-E118-40C9-A83C-3E8988A05405}" dt="2024-11-02T05:18:52.738" v="30123" actId="478"/>
          <ac:picMkLst>
            <pc:docMk/>
            <pc:sldMk cId="853330677" sldId="326"/>
            <ac:picMk id="19" creationId="{A0EF0443-D7FA-CAEF-5883-C7482474838B}"/>
          </ac:picMkLst>
        </pc:picChg>
        <pc:picChg chg="add del">
          <ac:chgData name="ogbe stephen" userId="450292d4969457ef" providerId="LiveId" clId="{93F38BA7-E118-40C9-A83C-3E8988A05405}" dt="2024-11-02T05:23:37.937" v="30322" actId="26606"/>
          <ac:picMkLst>
            <pc:docMk/>
            <pc:sldMk cId="853330677" sldId="326"/>
            <ac:picMk id="32" creationId="{3D0F7623-6C28-A808-8BCD-E72A24F883D3}"/>
          </ac:picMkLst>
        </pc:picChg>
      </pc:sldChg>
      <pc:sldChg chg="addSp delSp modSp new mod setBg">
        <pc:chgData name="ogbe stephen" userId="450292d4969457ef" providerId="LiveId" clId="{93F38BA7-E118-40C9-A83C-3E8988A05405}" dt="2024-11-05T04:50:37.014" v="34654" actId="20577"/>
        <pc:sldMkLst>
          <pc:docMk/>
          <pc:sldMk cId="2074010172" sldId="327"/>
        </pc:sldMkLst>
        <pc:spChg chg="add mod">
          <ac:chgData name="ogbe stephen" userId="450292d4969457ef" providerId="LiveId" clId="{93F38BA7-E118-40C9-A83C-3E8988A05405}" dt="2024-11-02T22:50:13.457" v="31719" actId="767"/>
          <ac:spMkLst>
            <pc:docMk/>
            <pc:sldMk cId="2074010172" sldId="327"/>
            <ac:spMk id="2" creationId="{26DDEC06-6965-6E6B-FE2D-A411C5699F24}"/>
          </ac:spMkLst>
        </pc:spChg>
        <pc:spChg chg="add del mod">
          <ac:chgData name="ogbe stephen" userId="450292d4969457ef" providerId="LiveId" clId="{93F38BA7-E118-40C9-A83C-3E8988A05405}" dt="2024-11-02T23:15:13.793" v="32468" actId="26606"/>
          <ac:spMkLst>
            <pc:docMk/>
            <pc:sldMk cId="2074010172" sldId="327"/>
            <ac:spMk id="3" creationId="{D12863B6-5653-087B-7D03-26B56046B9D7}"/>
          </ac:spMkLst>
        </pc:spChg>
        <pc:spChg chg="add del">
          <ac:chgData name="ogbe stephen" userId="450292d4969457ef" providerId="LiveId" clId="{93F38BA7-E118-40C9-A83C-3E8988A05405}" dt="2024-11-02T23:20:07.108" v="32483" actId="26606"/>
          <ac:spMkLst>
            <pc:docMk/>
            <pc:sldMk cId="2074010172" sldId="327"/>
            <ac:spMk id="9" creationId="{BACC6370-2D7E-4714-9D71-7542949D7D5D}"/>
          </ac:spMkLst>
        </pc:spChg>
        <pc:spChg chg="add del">
          <ac:chgData name="ogbe stephen" userId="450292d4969457ef" providerId="LiveId" clId="{93F38BA7-E118-40C9-A83C-3E8988A05405}" dt="2024-11-02T23:20:07.108" v="32483" actId="26606"/>
          <ac:spMkLst>
            <pc:docMk/>
            <pc:sldMk cId="2074010172" sldId="327"/>
            <ac:spMk id="11" creationId="{F68B3F68-107C-434F-AA38-110D5EA91B85}"/>
          </ac:spMkLst>
        </pc:spChg>
        <pc:spChg chg="add del">
          <ac:chgData name="ogbe stephen" userId="450292d4969457ef" providerId="LiveId" clId="{93F38BA7-E118-40C9-A83C-3E8988A05405}" dt="2024-11-02T23:20:07.108" v="32483" actId="26606"/>
          <ac:spMkLst>
            <pc:docMk/>
            <pc:sldMk cId="2074010172" sldId="327"/>
            <ac:spMk id="13" creationId="{AAD0DBB9-1A4B-4391-81D4-CB19F9AB918A}"/>
          </ac:spMkLst>
        </pc:spChg>
        <pc:spChg chg="add del">
          <ac:chgData name="ogbe stephen" userId="450292d4969457ef" providerId="LiveId" clId="{93F38BA7-E118-40C9-A83C-3E8988A05405}" dt="2024-11-02T23:20:07.108" v="32483" actId="26606"/>
          <ac:spMkLst>
            <pc:docMk/>
            <pc:sldMk cId="2074010172" sldId="327"/>
            <ac:spMk id="15" creationId="{063BBA22-50EA-4C4D-BE05-F1CE4E63AA56}"/>
          </ac:spMkLst>
        </pc:spChg>
        <pc:spChg chg="add del">
          <ac:chgData name="ogbe stephen" userId="450292d4969457ef" providerId="LiveId" clId="{93F38BA7-E118-40C9-A83C-3E8988A05405}" dt="2024-11-02T23:20:07.108" v="32483" actId="26606"/>
          <ac:spMkLst>
            <pc:docMk/>
            <pc:sldMk cId="2074010172" sldId="327"/>
            <ac:spMk id="17" creationId="{D9A7F3BF-8763-4074-AD77-92790AF314D1}"/>
          </ac:spMkLst>
        </pc:spChg>
        <pc:spChg chg="add del">
          <ac:chgData name="ogbe stephen" userId="450292d4969457ef" providerId="LiveId" clId="{93F38BA7-E118-40C9-A83C-3E8988A05405}" dt="2024-11-02T23:19:36.757" v="32479" actId="26606"/>
          <ac:spMkLst>
            <pc:docMk/>
            <pc:sldMk cId="2074010172" sldId="327"/>
            <ac:spMk id="20" creationId="{BACC6370-2D7E-4714-9D71-7542949D7D5D}"/>
          </ac:spMkLst>
        </pc:spChg>
        <pc:spChg chg="add del">
          <ac:chgData name="ogbe stephen" userId="450292d4969457ef" providerId="LiveId" clId="{93F38BA7-E118-40C9-A83C-3E8988A05405}" dt="2024-11-02T23:19:36.757" v="32479" actId="26606"/>
          <ac:spMkLst>
            <pc:docMk/>
            <pc:sldMk cId="2074010172" sldId="327"/>
            <ac:spMk id="22" creationId="{F68B3F68-107C-434F-AA38-110D5EA91B85}"/>
          </ac:spMkLst>
        </pc:spChg>
        <pc:spChg chg="add del">
          <ac:chgData name="ogbe stephen" userId="450292d4969457ef" providerId="LiveId" clId="{93F38BA7-E118-40C9-A83C-3E8988A05405}" dt="2024-11-02T23:19:36.757" v="32479" actId="26606"/>
          <ac:spMkLst>
            <pc:docMk/>
            <pc:sldMk cId="2074010172" sldId="327"/>
            <ac:spMk id="24" creationId="{AAD0DBB9-1A4B-4391-81D4-CB19F9AB918A}"/>
          </ac:spMkLst>
        </pc:spChg>
        <pc:spChg chg="add del">
          <ac:chgData name="ogbe stephen" userId="450292d4969457ef" providerId="LiveId" clId="{93F38BA7-E118-40C9-A83C-3E8988A05405}" dt="2024-11-02T23:19:36.757" v="32479" actId="26606"/>
          <ac:spMkLst>
            <pc:docMk/>
            <pc:sldMk cId="2074010172" sldId="327"/>
            <ac:spMk id="26" creationId="{063BBA22-50EA-4C4D-BE05-F1CE4E63AA56}"/>
          </ac:spMkLst>
        </pc:spChg>
        <pc:grpChg chg="add del">
          <ac:chgData name="ogbe stephen" userId="450292d4969457ef" providerId="LiveId" clId="{93F38BA7-E118-40C9-A83C-3E8988A05405}" dt="2024-11-02T23:20:07.108" v="32483" actId="26606"/>
          <ac:grpSpMkLst>
            <pc:docMk/>
            <pc:sldMk cId="2074010172" sldId="327"/>
            <ac:grpSpMk id="18" creationId="{7A9648D6-B41B-42D0-A817-AE2607B0B5B8}"/>
          </ac:grpSpMkLst>
        </pc:grpChg>
        <pc:graphicFrameChg chg="add mod modGraphic">
          <ac:chgData name="ogbe stephen" userId="450292d4969457ef" providerId="LiveId" clId="{93F38BA7-E118-40C9-A83C-3E8988A05405}" dt="2024-11-05T04:50:37.014" v="34654" actId="20577"/>
          <ac:graphicFrameMkLst>
            <pc:docMk/>
            <pc:sldMk cId="2074010172" sldId="327"/>
            <ac:graphicFrameMk id="5" creationId="{863E2E2F-7CD5-6BA6-7166-3DF1BB39750A}"/>
          </ac:graphicFrameMkLst>
        </pc:graphicFrameChg>
        <pc:cxnChg chg="add del">
          <ac:chgData name="ogbe stephen" userId="450292d4969457ef" providerId="LiveId" clId="{93F38BA7-E118-40C9-A83C-3E8988A05405}" dt="2024-11-02T23:20:07.108" v="32483" actId="26606"/>
          <ac:cxnSpMkLst>
            <pc:docMk/>
            <pc:sldMk cId="2074010172" sldId="327"/>
            <ac:cxnSpMk id="27" creationId="{C49DA8F6-BCC1-4447-B54C-57856834B94B}"/>
          </ac:cxnSpMkLst>
        </pc:cxnChg>
      </pc:sldChg>
      <pc:sldChg chg="modSp new del mod">
        <pc:chgData name="ogbe stephen" userId="450292d4969457ef" providerId="LiveId" clId="{93F38BA7-E118-40C9-A83C-3E8988A05405}" dt="2024-11-04T08:44:19.434" v="33395" actId="2696"/>
        <pc:sldMkLst>
          <pc:docMk/>
          <pc:sldMk cId="2996930744" sldId="328"/>
        </pc:sldMkLst>
        <pc:spChg chg="mod">
          <ac:chgData name="ogbe stephen" userId="450292d4969457ef" providerId="LiveId" clId="{93F38BA7-E118-40C9-A83C-3E8988A05405}" dt="2024-11-04T08:44:14.939" v="33394" actId="20577"/>
          <ac:spMkLst>
            <pc:docMk/>
            <pc:sldMk cId="2996930744" sldId="328"/>
            <ac:spMk id="2" creationId="{A30B2362-981A-3559-C864-684AB594F862}"/>
          </ac:spMkLst>
        </pc:spChg>
      </pc:sldChg>
      <pc:sldChg chg="modSp new del mod">
        <pc:chgData name="ogbe stephen" userId="450292d4969457ef" providerId="LiveId" clId="{93F38BA7-E118-40C9-A83C-3E8988A05405}" dt="2024-11-04T09:18:23.983" v="33695" actId="2696"/>
        <pc:sldMkLst>
          <pc:docMk/>
          <pc:sldMk cId="3042855283" sldId="328"/>
        </pc:sldMkLst>
        <pc:spChg chg="mod">
          <ac:chgData name="ogbe stephen" userId="450292d4969457ef" providerId="LiveId" clId="{93F38BA7-E118-40C9-A83C-3E8988A05405}" dt="2024-11-04T08:51:19.566" v="33501" actId="20577"/>
          <ac:spMkLst>
            <pc:docMk/>
            <pc:sldMk cId="3042855283" sldId="328"/>
            <ac:spMk id="2" creationId="{8C03629D-7F02-7E69-AF93-29C691285F4B}"/>
          </ac:spMkLst>
        </pc:spChg>
      </pc:sldChg>
      <pc:sldChg chg="addSp modSp new mod ord">
        <pc:chgData name="ogbe stephen" userId="450292d4969457ef" providerId="LiveId" clId="{93F38BA7-E118-40C9-A83C-3E8988A05405}" dt="2024-11-06T07:52:20.740" v="36519" actId="20577"/>
        <pc:sldMkLst>
          <pc:docMk/>
          <pc:sldMk cId="915095982" sldId="329"/>
        </pc:sldMkLst>
        <pc:spChg chg="mod">
          <ac:chgData name="ogbe stephen" userId="450292d4969457ef" providerId="LiveId" clId="{93F38BA7-E118-40C9-A83C-3E8988A05405}" dt="2024-11-04T12:25:09.175" v="33871" actId="6549"/>
          <ac:spMkLst>
            <pc:docMk/>
            <pc:sldMk cId="915095982" sldId="329"/>
            <ac:spMk id="2" creationId="{5A487540-7996-B351-7849-17476BADDFD0}"/>
          </ac:spMkLst>
        </pc:spChg>
        <pc:spChg chg="add mod">
          <ac:chgData name="ogbe stephen" userId="450292d4969457ef" providerId="LiveId" clId="{93F38BA7-E118-40C9-A83C-3E8988A05405}" dt="2024-11-06T07:52:20.740" v="36519" actId="20577"/>
          <ac:spMkLst>
            <pc:docMk/>
            <pc:sldMk cId="915095982" sldId="329"/>
            <ac:spMk id="5" creationId="{DACE3088-DBC8-D0AA-5AAE-0FE1BAB7231B}"/>
          </ac:spMkLst>
        </pc:spChg>
        <pc:picChg chg="add mod">
          <ac:chgData name="ogbe stephen" userId="450292d4969457ef" providerId="LiveId" clId="{93F38BA7-E118-40C9-A83C-3E8988A05405}" dt="2024-11-04T09:16:37.082" v="33692" actId="14100"/>
          <ac:picMkLst>
            <pc:docMk/>
            <pc:sldMk cId="915095982" sldId="329"/>
            <ac:picMk id="4" creationId="{D1836517-6BCB-8879-A777-714C11907D6D}"/>
          </ac:picMkLst>
        </pc:picChg>
      </pc:sldChg>
      <pc:sldChg chg="addSp modSp new mod ord">
        <pc:chgData name="ogbe stephen" userId="450292d4969457ef" providerId="LiveId" clId="{93F38BA7-E118-40C9-A83C-3E8988A05405}" dt="2024-11-06T08:05:39.312" v="36567" actId="14100"/>
        <pc:sldMkLst>
          <pc:docMk/>
          <pc:sldMk cId="1439279640" sldId="330"/>
        </pc:sldMkLst>
        <pc:picChg chg="add mod">
          <ac:chgData name="ogbe stephen" userId="450292d4969457ef" providerId="LiveId" clId="{93F38BA7-E118-40C9-A83C-3E8988A05405}" dt="2024-11-06T08:05:39.312" v="36567" actId="14100"/>
          <ac:picMkLst>
            <pc:docMk/>
            <pc:sldMk cId="1439279640" sldId="330"/>
            <ac:picMk id="3" creationId="{85190EF5-2B06-D6D0-5432-FF93BFF43EA1}"/>
          </ac:picMkLst>
        </pc:picChg>
      </pc:sldChg>
      <pc:sldChg chg="new del">
        <pc:chgData name="ogbe stephen" userId="450292d4969457ef" providerId="LiveId" clId="{93F38BA7-E118-40C9-A83C-3E8988A05405}" dt="2024-11-06T08:04:44.535" v="36552" actId="2696"/>
        <pc:sldMkLst>
          <pc:docMk/>
          <pc:sldMk cId="3582369713" sldId="330"/>
        </pc:sldMkLst>
      </pc:sldChg>
    </pc:docChg>
  </pc:docChgLst>
</pc:chgInfo>
</file>

<file path=ppt/diagrams/_rels/data4.xml.rels><?xml version="1.0" encoding="UTF-8" standalone="yes"?>
<Relationships xmlns="http://schemas.openxmlformats.org/package/2006/relationships"><Relationship Id="rId1" Type="http://schemas.openxmlformats.org/officeDocument/2006/relationships/image" Target="../media/image9.png"/></Relationships>
</file>

<file path=ppt/diagrams/_rels/drawing4.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21E8AD-830C-4420-B068-9655FD3A17A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BDDA8A2-79DE-4275-846D-FEE048AD5ED7}">
      <dgm:prSet custT="1"/>
      <dgm:spPr/>
      <dgm:t>
        <a:bodyPr/>
        <a:lstStyle/>
        <a:p>
          <a:r>
            <a:rPr lang="en-GB" sz="2800" dirty="0">
              <a:latin typeface="Times New Roman" panose="02020603050405020304" pitchFamily="18" charset="0"/>
              <a:cs typeface="Times New Roman" panose="02020603050405020304" pitchFamily="18" charset="0"/>
            </a:rPr>
            <a:t>INTRODUCTION</a:t>
          </a:r>
          <a:endParaRPr lang="en-US" sz="2800" dirty="0">
            <a:latin typeface="Times New Roman" panose="02020603050405020304" pitchFamily="18" charset="0"/>
            <a:cs typeface="Times New Roman" panose="02020603050405020304" pitchFamily="18" charset="0"/>
          </a:endParaRPr>
        </a:p>
      </dgm:t>
    </dgm:pt>
    <dgm:pt modelId="{9C93FC19-E446-42DE-B169-7DC80446F431}" type="parTrans" cxnId="{C718EB7E-0ACC-4945-812B-3262AB34066D}">
      <dgm:prSet/>
      <dgm:spPr/>
      <dgm:t>
        <a:bodyPr/>
        <a:lstStyle/>
        <a:p>
          <a:endParaRPr lang="en-US"/>
        </a:p>
      </dgm:t>
    </dgm:pt>
    <dgm:pt modelId="{BE70FF34-679A-4F21-87D8-E513E2391738}" type="sibTrans" cxnId="{C718EB7E-0ACC-4945-812B-3262AB34066D}">
      <dgm:prSet/>
      <dgm:spPr/>
      <dgm:t>
        <a:bodyPr/>
        <a:lstStyle/>
        <a:p>
          <a:endParaRPr lang="en-US"/>
        </a:p>
      </dgm:t>
    </dgm:pt>
    <dgm:pt modelId="{7EAB8DF6-06D8-4E12-8CE6-0CC4E99F580D}">
      <dgm:prSet custT="1"/>
      <dgm:spPr/>
      <dgm:t>
        <a:bodyPr/>
        <a:lstStyle/>
        <a:p>
          <a:r>
            <a:rPr lang="en-GB" sz="2800" dirty="0">
              <a:latin typeface="Times New Roman" panose="02020603050405020304" pitchFamily="18" charset="0"/>
              <a:cs typeface="Times New Roman" panose="02020603050405020304" pitchFamily="18" charset="0"/>
            </a:rPr>
            <a:t>ORDER OF PRESENTATION</a:t>
          </a:r>
          <a:r>
            <a:rPr lang="en-GB" sz="2000" dirty="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dgm:t>
    </dgm:pt>
    <dgm:pt modelId="{152F09A1-55EC-4955-9026-23B30141159B}" type="parTrans" cxnId="{0300E438-9896-487D-87EB-D1A9427EA630}">
      <dgm:prSet/>
      <dgm:spPr/>
      <dgm:t>
        <a:bodyPr/>
        <a:lstStyle/>
        <a:p>
          <a:endParaRPr lang="en-US"/>
        </a:p>
      </dgm:t>
    </dgm:pt>
    <dgm:pt modelId="{A07981F9-F3DC-4871-8298-C1BF882586A4}" type="sibTrans" cxnId="{0300E438-9896-487D-87EB-D1A9427EA630}">
      <dgm:prSet/>
      <dgm:spPr/>
      <dgm:t>
        <a:bodyPr/>
        <a:lstStyle/>
        <a:p>
          <a:endParaRPr lang="en-US"/>
        </a:p>
      </dgm:t>
    </dgm:pt>
    <dgm:pt modelId="{F30FAE19-9D81-4E83-8D33-BFA2C95EDEBC}">
      <dgm:prSet custT="1"/>
      <dgm:spPr/>
      <dgm:t>
        <a:bodyPr/>
        <a:lstStyle/>
        <a:p>
          <a:r>
            <a:rPr lang="en-GB" sz="2000" dirty="0">
              <a:latin typeface="Times New Roman" panose="02020603050405020304" pitchFamily="18" charset="0"/>
              <a:cs typeface="Times New Roman" panose="02020603050405020304" pitchFamily="18" charset="0"/>
            </a:rPr>
            <a:t>Adverse Childhood Experiences </a:t>
          </a:r>
          <a:endParaRPr lang="en-US" sz="2000" dirty="0">
            <a:latin typeface="Times New Roman" panose="02020603050405020304" pitchFamily="18" charset="0"/>
            <a:cs typeface="Times New Roman" panose="02020603050405020304" pitchFamily="18" charset="0"/>
          </a:endParaRPr>
        </a:p>
      </dgm:t>
    </dgm:pt>
    <dgm:pt modelId="{E1E42466-5490-4F8E-87EA-70C790E38C37}" type="parTrans" cxnId="{C2F3FE5F-451F-45CF-A462-CDB7E89181F6}">
      <dgm:prSet/>
      <dgm:spPr/>
      <dgm:t>
        <a:bodyPr/>
        <a:lstStyle/>
        <a:p>
          <a:endParaRPr lang="en-US"/>
        </a:p>
      </dgm:t>
    </dgm:pt>
    <dgm:pt modelId="{603B38F8-3DC7-4C43-98E2-8AA6A1BD0BC4}" type="sibTrans" cxnId="{C2F3FE5F-451F-45CF-A462-CDB7E89181F6}">
      <dgm:prSet/>
      <dgm:spPr/>
      <dgm:t>
        <a:bodyPr/>
        <a:lstStyle/>
        <a:p>
          <a:endParaRPr lang="en-US"/>
        </a:p>
      </dgm:t>
    </dgm:pt>
    <dgm:pt modelId="{D8FC47C3-3C62-44BA-8FE5-486A226792D3}">
      <dgm:prSet custT="1"/>
      <dgm:spPr/>
      <dgm:t>
        <a:bodyPr/>
        <a:lstStyle/>
        <a:p>
          <a:r>
            <a:rPr lang="en-GB" sz="2000" dirty="0">
              <a:latin typeface="Times New Roman" panose="02020603050405020304" pitchFamily="18" charset="0"/>
              <a:cs typeface="Times New Roman" panose="02020603050405020304" pitchFamily="18" charset="0"/>
            </a:rPr>
            <a:t>Attachment and Attachment styles</a:t>
          </a:r>
          <a:endParaRPr lang="en-US" sz="2000" dirty="0">
            <a:latin typeface="Times New Roman" panose="02020603050405020304" pitchFamily="18" charset="0"/>
            <a:cs typeface="Times New Roman" panose="02020603050405020304" pitchFamily="18" charset="0"/>
          </a:endParaRPr>
        </a:p>
      </dgm:t>
    </dgm:pt>
    <dgm:pt modelId="{E2E293CF-CE61-4981-919A-F0DB7B9C9ED9}" type="parTrans" cxnId="{8D0AD0CD-381D-4A2C-9AC8-192A6791B946}">
      <dgm:prSet/>
      <dgm:spPr/>
      <dgm:t>
        <a:bodyPr/>
        <a:lstStyle/>
        <a:p>
          <a:endParaRPr lang="en-US"/>
        </a:p>
      </dgm:t>
    </dgm:pt>
    <dgm:pt modelId="{93466CAB-C7F4-4804-944F-FD034D6CFFF9}" type="sibTrans" cxnId="{8D0AD0CD-381D-4A2C-9AC8-192A6791B946}">
      <dgm:prSet/>
      <dgm:spPr/>
      <dgm:t>
        <a:bodyPr/>
        <a:lstStyle/>
        <a:p>
          <a:endParaRPr lang="en-US"/>
        </a:p>
      </dgm:t>
    </dgm:pt>
    <dgm:pt modelId="{A33493AA-E43E-4566-B198-A903EAB78501}">
      <dgm:prSet custT="1"/>
      <dgm:spPr/>
      <dgm:t>
        <a:bodyPr/>
        <a:lstStyle/>
        <a:p>
          <a:r>
            <a:rPr lang="en-GB" sz="2000" dirty="0">
              <a:latin typeface="Times New Roman" panose="02020603050405020304" pitchFamily="18" charset="0"/>
              <a:cs typeface="Times New Roman" panose="02020603050405020304" pitchFamily="18" charset="0"/>
            </a:rPr>
            <a:t>Disorganized Attachment</a:t>
          </a:r>
          <a:endParaRPr lang="en-US" sz="2000" dirty="0">
            <a:latin typeface="Times New Roman" panose="02020603050405020304" pitchFamily="18" charset="0"/>
            <a:cs typeface="Times New Roman" panose="02020603050405020304" pitchFamily="18" charset="0"/>
          </a:endParaRPr>
        </a:p>
      </dgm:t>
    </dgm:pt>
    <dgm:pt modelId="{9B62BE6B-5AF0-491B-9BF2-33BFD118963A}" type="parTrans" cxnId="{9B66DFB4-B1DF-4AA8-9FE7-9E86E94DD9C8}">
      <dgm:prSet/>
      <dgm:spPr/>
      <dgm:t>
        <a:bodyPr/>
        <a:lstStyle/>
        <a:p>
          <a:endParaRPr lang="en-US"/>
        </a:p>
      </dgm:t>
    </dgm:pt>
    <dgm:pt modelId="{8D30522C-604A-472D-BACE-C85FB2E92577}" type="sibTrans" cxnId="{9B66DFB4-B1DF-4AA8-9FE7-9E86E94DD9C8}">
      <dgm:prSet/>
      <dgm:spPr/>
      <dgm:t>
        <a:bodyPr/>
        <a:lstStyle/>
        <a:p>
          <a:endParaRPr lang="en-US"/>
        </a:p>
      </dgm:t>
    </dgm:pt>
    <dgm:pt modelId="{FEEAA4F3-8427-476C-84B6-BC93DF1A8353}">
      <dgm:prSet custT="1"/>
      <dgm:spPr/>
      <dgm:t>
        <a:bodyPr/>
        <a:lstStyle/>
        <a:p>
          <a:r>
            <a:rPr lang="en-GB" sz="2000" dirty="0">
              <a:latin typeface="Times New Roman" panose="02020603050405020304" pitchFamily="18" charset="0"/>
              <a:cs typeface="Times New Roman" panose="02020603050405020304" pitchFamily="18" charset="0"/>
            </a:rPr>
            <a:t>Impacts of Insecure Attachment on Clients (Emotionally, Psychologically and Relationally)</a:t>
          </a:r>
          <a:endParaRPr lang="en-US" sz="2000" dirty="0">
            <a:latin typeface="Times New Roman" panose="02020603050405020304" pitchFamily="18" charset="0"/>
            <a:cs typeface="Times New Roman" panose="02020603050405020304" pitchFamily="18" charset="0"/>
          </a:endParaRPr>
        </a:p>
      </dgm:t>
    </dgm:pt>
    <dgm:pt modelId="{A27C7433-CDC5-48AC-A321-77FE6AE1F53B}" type="parTrans" cxnId="{AC32BDDA-796A-43A7-9ACC-1F0C3351A823}">
      <dgm:prSet/>
      <dgm:spPr/>
      <dgm:t>
        <a:bodyPr/>
        <a:lstStyle/>
        <a:p>
          <a:endParaRPr lang="en-US"/>
        </a:p>
      </dgm:t>
    </dgm:pt>
    <dgm:pt modelId="{53343B46-5EAC-4CC9-A814-287DFA05CA1A}" type="sibTrans" cxnId="{AC32BDDA-796A-43A7-9ACC-1F0C3351A823}">
      <dgm:prSet/>
      <dgm:spPr/>
      <dgm:t>
        <a:bodyPr/>
        <a:lstStyle/>
        <a:p>
          <a:endParaRPr lang="en-US"/>
        </a:p>
      </dgm:t>
    </dgm:pt>
    <dgm:pt modelId="{E5E1A0EB-21D5-4759-BD44-51EF6F67AAEA}">
      <dgm:prSet custT="1"/>
      <dgm:spPr/>
      <dgm:t>
        <a:bodyPr/>
        <a:lstStyle/>
        <a:p>
          <a:r>
            <a:rPr lang="en-GB" sz="2000" dirty="0">
              <a:latin typeface="Times New Roman" panose="02020603050405020304" pitchFamily="18" charset="0"/>
              <a:cs typeface="Times New Roman" panose="02020603050405020304" pitchFamily="18" charset="0"/>
            </a:rPr>
            <a:t>Presentation in Therapy</a:t>
          </a:r>
          <a:endParaRPr lang="en-US" sz="2000" dirty="0">
            <a:latin typeface="Times New Roman" panose="02020603050405020304" pitchFamily="18" charset="0"/>
            <a:cs typeface="Times New Roman" panose="02020603050405020304" pitchFamily="18" charset="0"/>
          </a:endParaRPr>
        </a:p>
      </dgm:t>
    </dgm:pt>
    <dgm:pt modelId="{88CB4E48-F3F4-4E55-9E22-BE5A3F5C8393}" type="parTrans" cxnId="{3E68B222-B65D-4EF0-8A6C-4D448228E389}">
      <dgm:prSet/>
      <dgm:spPr/>
      <dgm:t>
        <a:bodyPr/>
        <a:lstStyle/>
        <a:p>
          <a:endParaRPr lang="en-US"/>
        </a:p>
      </dgm:t>
    </dgm:pt>
    <dgm:pt modelId="{5313948D-5340-49C6-A5BC-4FF1D97F9E75}" type="sibTrans" cxnId="{3E68B222-B65D-4EF0-8A6C-4D448228E389}">
      <dgm:prSet/>
      <dgm:spPr/>
      <dgm:t>
        <a:bodyPr/>
        <a:lstStyle/>
        <a:p>
          <a:endParaRPr lang="en-US"/>
        </a:p>
      </dgm:t>
    </dgm:pt>
    <dgm:pt modelId="{97B5A920-B33E-4EE3-8F65-057350C13FC2}">
      <dgm:prSet custT="1"/>
      <dgm:spPr/>
      <dgm:t>
        <a:bodyPr/>
        <a:lstStyle/>
        <a:p>
          <a:r>
            <a:rPr lang="en-GB" sz="2000" dirty="0">
              <a:latin typeface="Times New Roman" panose="02020603050405020304" pitchFamily="18" charset="0"/>
              <a:cs typeface="Times New Roman" panose="02020603050405020304" pitchFamily="18" charset="0"/>
            </a:rPr>
            <a:t>Humanistic Therapies and Their Efficacies</a:t>
          </a:r>
          <a:endParaRPr lang="en-US" sz="2000" dirty="0">
            <a:latin typeface="Times New Roman" panose="02020603050405020304" pitchFamily="18" charset="0"/>
            <a:cs typeface="Times New Roman" panose="02020603050405020304" pitchFamily="18" charset="0"/>
          </a:endParaRPr>
        </a:p>
      </dgm:t>
    </dgm:pt>
    <dgm:pt modelId="{F8C12FDE-5B0F-429D-AD56-F9B66E5E57C8}" type="parTrans" cxnId="{FE8E0857-8870-4AE2-BAA8-7C64C3CCB84C}">
      <dgm:prSet/>
      <dgm:spPr/>
      <dgm:t>
        <a:bodyPr/>
        <a:lstStyle/>
        <a:p>
          <a:endParaRPr lang="en-US"/>
        </a:p>
      </dgm:t>
    </dgm:pt>
    <dgm:pt modelId="{56508078-47DB-43A4-943C-350B868B0710}" type="sibTrans" cxnId="{FE8E0857-8870-4AE2-BAA8-7C64C3CCB84C}">
      <dgm:prSet/>
      <dgm:spPr/>
      <dgm:t>
        <a:bodyPr/>
        <a:lstStyle/>
        <a:p>
          <a:endParaRPr lang="en-US"/>
        </a:p>
      </dgm:t>
    </dgm:pt>
    <dgm:pt modelId="{F87D28AA-B60E-4AE3-919B-F23F6262EE50}">
      <dgm:prSet custT="1"/>
      <dgm:spPr/>
      <dgm:t>
        <a:bodyPr/>
        <a:lstStyle/>
        <a:p>
          <a:r>
            <a:rPr lang="en-GB" sz="2000" dirty="0">
              <a:latin typeface="Times New Roman" panose="02020603050405020304" pitchFamily="18" charset="0"/>
              <a:cs typeface="Times New Roman" panose="02020603050405020304" pitchFamily="18" charset="0"/>
            </a:rPr>
            <a:t>Person-Centred Therapy and the Core Conditions</a:t>
          </a:r>
          <a:endParaRPr lang="en-US" sz="2000" dirty="0">
            <a:latin typeface="Times New Roman" panose="02020603050405020304" pitchFamily="18" charset="0"/>
            <a:cs typeface="Times New Roman" panose="02020603050405020304" pitchFamily="18" charset="0"/>
          </a:endParaRPr>
        </a:p>
      </dgm:t>
    </dgm:pt>
    <dgm:pt modelId="{1F5FAF7B-4E72-443F-AA32-775E86366C23}" type="parTrans" cxnId="{4051E225-8772-4DDC-B8D5-C9C560C76134}">
      <dgm:prSet/>
      <dgm:spPr/>
      <dgm:t>
        <a:bodyPr/>
        <a:lstStyle/>
        <a:p>
          <a:endParaRPr lang="en-US"/>
        </a:p>
      </dgm:t>
    </dgm:pt>
    <dgm:pt modelId="{BD8BDC67-2A6D-48AB-864C-0BD922745C6B}" type="sibTrans" cxnId="{4051E225-8772-4DDC-B8D5-C9C560C76134}">
      <dgm:prSet/>
      <dgm:spPr/>
      <dgm:t>
        <a:bodyPr/>
        <a:lstStyle/>
        <a:p>
          <a:endParaRPr lang="en-US"/>
        </a:p>
      </dgm:t>
    </dgm:pt>
    <dgm:pt modelId="{8347B2BA-1448-47C5-9C41-A35DF4BE5847}">
      <dgm:prSet custT="1"/>
      <dgm:spPr/>
      <dgm:t>
        <a:bodyPr/>
        <a:lstStyle/>
        <a:p>
          <a:r>
            <a:rPr lang="en-GB" sz="2000" dirty="0">
              <a:latin typeface="Times New Roman" panose="02020603050405020304" pitchFamily="18" charset="0"/>
              <a:cs typeface="Times New Roman" panose="02020603050405020304" pitchFamily="18" charset="0"/>
            </a:rPr>
            <a:t>Critical Evaluation: This will come in between the Slides </a:t>
          </a:r>
          <a:endParaRPr lang="en-US" sz="2000" dirty="0">
            <a:latin typeface="Times New Roman" panose="02020603050405020304" pitchFamily="18" charset="0"/>
            <a:cs typeface="Times New Roman" panose="02020603050405020304" pitchFamily="18" charset="0"/>
          </a:endParaRPr>
        </a:p>
      </dgm:t>
    </dgm:pt>
    <dgm:pt modelId="{C50D1ECC-67B7-499C-9E8B-FE3AFD13CEF3}" type="parTrans" cxnId="{F2D61368-B63E-4688-BBE6-F4CF87E2826F}">
      <dgm:prSet/>
      <dgm:spPr/>
      <dgm:t>
        <a:bodyPr/>
        <a:lstStyle/>
        <a:p>
          <a:endParaRPr lang="en-US"/>
        </a:p>
      </dgm:t>
    </dgm:pt>
    <dgm:pt modelId="{9B0C89AE-525F-4AAD-94E0-804CC9EE6226}" type="sibTrans" cxnId="{F2D61368-B63E-4688-BBE6-F4CF87E2826F}">
      <dgm:prSet/>
      <dgm:spPr/>
      <dgm:t>
        <a:bodyPr/>
        <a:lstStyle/>
        <a:p>
          <a:endParaRPr lang="en-US"/>
        </a:p>
      </dgm:t>
    </dgm:pt>
    <dgm:pt modelId="{BBB4550A-70AC-4C19-9558-B36C18701339}">
      <dgm:prSet custT="1"/>
      <dgm:spPr/>
      <dgm:t>
        <a:bodyPr/>
        <a:lstStyle/>
        <a:p>
          <a:r>
            <a:rPr lang="en-GB" sz="2000" dirty="0">
              <a:latin typeface="Times New Roman" panose="02020603050405020304" pitchFamily="18" charset="0"/>
              <a:cs typeface="Times New Roman" panose="02020603050405020304" pitchFamily="18" charset="0"/>
            </a:rPr>
            <a:t>Conclusion</a:t>
          </a:r>
          <a:endParaRPr lang="en-US" sz="2000" dirty="0">
            <a:latin typeface="Times New Roman" panose="02020603050405020304" pitchFamily="18" charset="0"/>
            <a:cs typeface="Times New Roman" panose="02020603050405020304" pitchFamily="18" charset="0"/>
          </a:endParaRPr>
        </a:p>
      </dgm:t>
    </dgm:pt>
    <dgm:pt modelId="{3EEDD51A-99A8-4DA9-8C34-2D0297BD2900}" type="parTrans" cxnId="{9B9DBC6C-BB70-4824-B4CD-9DE5979835F2}">
      <dgm:prSet/>
      <dgm:spPr/>
      <dgm:t>
        <a:bodyPr/>
        <a:lstStyle/>
        <a:p>
          <a:endParaRPr lang="en-US"/>
        </a:p>
      </dgm:t>
    </dgm:pt>
    <dgm:pt modelId="{5FBD5E82-4EA7-4DE9-A673-5B495CCC75D2}" type="sibTrans" cxnId="{9B9DBC6C-BB70-4824-B4CD-9DE5979835F2}">
      <dgm:prSet/>
      <dgm:spPr/>
      <dgm:t>
        <a:bodyPr/>
        <a:lstStyle/>
        <a:p>
          <a:endParaRPr lang="en-US"/>
        </a:p>
      </dgm:t>
    </dgm:pt>
    <dgm:pt modelId="{56DED5F9-B716-4421-A2B6-A758AA59D423}">
      <dgm:prSet custT="1"/>
      <dgm:spPr/>
      <dgm:t>
        <a:bodyPr/>
        <a:lstStyle/>
        <a:p>
          <a:r>
            <a:rPr lang="en-GB" sz="2000" dirty="0">
              <a:latin typeface="Times New Roman" panose="02020603050405020304" pitchFamily="18" charset="0"/>
              <a:cs typeface="Times New Roman" panose="02020603050405020304" pitchFamily="18" charset="0"/>
            </a:rPr>
            <a:t>References</a:t>
          </a:r>
          <a:endParaRPr lang="en-US" sz="2000" dirty="0">
            <a:latin typeface="Times New Roman" panose="02020603050405020304" pitchFamily="18" charset="0"/>
            <a:cs typeface="Times New Roman" panose="02020603050405020304" pitchFamily="18" charset="0"/>
          </a:endParaRPr>
        </a:p>
      </dgm:t>
    </dgm:pt>
    <dgm:pt modelId="{A1E58175-DEC0-457B-868D-159BA02CB1C4}" type="parTrans" cxnId="{DB4A04FC-9894-4102-9C85-D99F32421660}">
      <dgm:prSet/>
      <dgm:spPr/>
      <dgm:t>
        <a:bodyPr/>
        <a:lstStyle/>
        <a:p>
          <a:endParaRPr lang="en-US"/>
        </a:p>
      </dgm:t>
    </dgm:pt>
    <dgm:pt modelId="{A5A554D2-F43D-4CE3-BD6A-5B4EE49424FE}" type="sibTrans" cxnId="{DB4A04FC-9894-4102-9C85-D99F32421660}">
      <dgm:prSet/>
      <dgm:spPr/>
      <dgm:t>
        <a:bodyPr/>
        <a:lstStyle/>
        <a:p>
          <a:endParaRPr lang="en-US"/>
        </a:p>
      </dgm:t>
    </dgm:pt>
    <dgm:pt modelId="{EC0D5B4C-733D-403D-8F72-8EBB6BEEDEE4}" type="pres">
      <dgm:prSet presAssocID="{C021E8AD-830C-4420-B068-9655FD3A17A3}" presName="diagram" presStyleCnt="0">
        <dgm:presLayoutVars>
          <dgm:dir/>
          <dgm:resizeHandles val="exact"/>
        </dgm:presLayoutVars>
      </dgm:prSet>
      <dgm:spPr/>
    </dgm:pt>
    <dgm:pt modelId="{EECB6E78-2D68-478F-B048-DDFB7785925D}" type="pres">
      <dgm:prSet presAssocID="{BBDDA8A2-79DE-4275-846D-FEE048AD5ED7}" presName="node" presStyleLbl="node1" presStyleIdx="0" presStyleCnt="2" custScaleX="65243" custScaleY="126099">
        <dgm:presLayoutVars>
          <dgm:bulletEnabled val="1"/>
        </dgm:presLayoutVars>
      </dgm:prSet>
      <dgm:spPr/>
    </dgm:pt>
    <dgm:pt modelId="{C969FABA-D5D6-4A0A-9173-E3EE2EBD7A51}" type="pres">
      <dgm:prSet presAssocID="{BE70FF34-679A-4F21-87D8-E513E2391738}" presName="sibTrans" presStyleCnt="0"/>
      <dgm:spPr/>
    </dgm:pt>
    <dgm:pt modelId="{0E2D1A4E-4222-4078-AC64-6E9D9DAFC0AF}" type="pres">
      <dgm:prSet presAssocID="{7EAB8DF6-06D8-4E12-8CE6-0CC4E99F580D}" presName="node" presStyleLbl="node1" presStyleIdx="1" presStyleCnt="2" custScaleX="119682" custScaleY="127194">
        <dgm:presLayoutVars>
          <dgm:bulletEnabled val="1"/>
        </dgm:presLayoutVars>
      </dgm:prSet>
      <dgm:spPr/>
    </dgm:pt>
  </dgm:ptLst>
  <dgm:cxnLst>
    <dgm:cxn modelId="{555B7009-E9C5-417A-96E1-163C1B6D8269}" type="presOf" srcId="{BBB4550A-70AC-4C19-9558-B36C18701339}" destId="{0E2D1A4E-4222-4078-AC64-6E9D9DAFC0AF}" srcOrd="0" destOrd="9" presId="urn:microsoft.com/office/officeart/2005/8/layout/default"/>
    <dgm:cxn modelId="{4278CF1D-BF7E-4735-8B63-419CF4446F5C}" type="presOf" srcId="{56DED5F9-B716-4421-A2B6-A758AA59D423}" destId="{0E2D1A4E-4222-4078-AC64-6E9D9DAFC0AF}" srcOrd="0" destOrd="10" presId="urn:microsoft.com/office/officeart/2005/8/layout/default"/>
    <dgm:cxn modelId="{3E68B222-B65D-4EF0-8A6C-4D448228E389}" srcId="{7EAB8DF6-06D8-4E12-8CE6-0CC4E99F580D}" destId="{E5E1A0EB-21D5-4759-BD44-51EF6F67AAEA}" srcOrd="4" destOrd="0" parTransId="{88CB4E48-F3F4-4E55-9E22-BE5A3F5C8393}" sibTransId="{5313948D-5340-49C6-A5BC-4FF1D97F9E75}"/>
    <dgm:cxn modelId="{4051E225-8772-4DDC-B8D5-C9C560C76134}" srcId="{7EAB8DF6-06D8-4E12-8CE6-0CC4E99F580D}" destId="{F87D28AA-B60E-4AE3-919B-F23F6262EE50}" srcOrd="6" destOrd="0" parTransId="{1F5FAF7B-4E72-443F-AA32-775E86366C23}" sibTransId="{BD8BDC67-2A6D-48AB-864C-0BD922745C6B}"/>
    <dgm:cxn modelId="{C8E88831-875D-467B-BE24-C5B7E7AA0D1C}" type="presOf" srcId="{A33493AA-E43E-4566-B198-A903EAB78501}" destId="{0E2D1A4E-4222-4078-AC64-6E9D9DAFC0AF}" srcOrd="0" destOrd="3" presId="urn:microsoft.com/office/officeart/2005/8/layout/default"/>
    <dgm:cxn modelId="{41212333-06D0-46E1-BC23-B134EF4936E3}" type="presOf" srcId="{FEEAA4F3-8427-476C-84B6-BC93DF1A8353}" destId="{0E2D1A4E-4222-4078-AC64-6E9D9DAFC0AF}" srcOrd="0" destOrd="4" presId="urn:microsoft.com/office/officeart/2005/8/layout/default"/>
    <dgm:cxn modelId="{0300E438-9896-487D-87EB-D1A9427EA630}" srcId="{C021E8AD-830C-4420-B068-9655FD3A17A3}" destId="{7EAB8DF6-06D8-4E12-8CE6-0CC4E99F580D}" srcOrd="1" destOrd="0" parTransId="{152F09A1-55EC-4955-9026-23B30141159B}" sibTransId="{A07981F9-F3DC-4871-8298-C1BF882586A4}"/>
    <dgm:cxn modelId="{C2F3FE5F-451F-45CF-A462-CDB7E89181F6}" srcId="{7EAB8DF6-06D8-4E12-8CE6-0CC4E99F580D}" destId="{F30FAE19-9D81-4E83-8D33-BFA2C95EDEBC}" srcOrd="0" destOrd="0" parTransId="{E1E42466-5490-4F8E-87EA-70C790E38C37}" sibTransId="{603B38F8-3DC7-4C43-98E2-8AA6A1BD0BC4}"/>
    <dgm:cxn modelId="{C2469D65-2B2E-4231-8C0D-B1C6F9CBD97F}" type="presOf" srcId="{97B5A920-B33E-4EE3-8F65-057350C13FC2}" destId="{0E2D1A4E-4222-4078-AC64-6E9D9DAFC0AF}" srcOrd="0" destOrd="6" presId="urn:microsoft.com/office/officeart/2005/8/layout/default"/>
    <dgm:cxn modelId="{070EAF67-BC1E-482B-AE85-A98C635A6A51}" type="presOf" srcId="{BBDDA8A2-79DE-4275-846D-FEE048AD5ED7}" destId="{EECB6E78-2D68-478F-B048-DDFB7785925D}" srcOrd="0" destOrd="0" presId="urn:microsoft.com/office/officeart/2005/8/layout/default"/>
    <dgm:cxn modelId="{F2D61368-B63E-4688-BBE6-F4CF87E2826F}" srcId="{7EAB8DF6-06D8-4E12-8CE6-0CC4E99F580D}" destId="{8347B2BA-1448-47C5-9C41-A35DF4BE5847}" srcOrd="7" destOrd="0" parTransId="{C50D1ECC-67B7-499C-9E8B-FE3AFD13CEF3}" sibTransId="{9B0C89AE-525F-4AAD-94E0-804CC9EE6226}"/>
    <dgm:cxn modelId="{0668E36B-2BD5-4A09-913D-F4EA93B179C6}" type="presOf" srcId="{8347B2BA-1448-47C5-9C41-A35DF4BE5847}" destId="{0E2D1A4E-4222-4078-AC64-6E9D9DAFC0AF}" srcOrd="0" destOrd="8" presId="urn:microsoft.com/office/officeart/2005/8/layout/default"/>
    <dgm:cxn modelId="{9B9DBC6C-BB70-4824-B4CD-9DE5979835F2}" srcId="{7EAB8DF6-06D8-4E12-8CE6-0CC4E99F580D}" destId="{BBB4550A-70AC-4C19-9558-B36C18701339}" srcOrd="8" destOrd="0" parTransId="{3EEDD51A-99A8-4DA9-8C34-2D0297BD2900}" sibTransId="{5FBD5E82-4EA7-4DE9-A673-5B495CCC75D2}"/>
    <dgm:cxn modelId="{FE8E0857-8870-4AE2-BAA8-7C64C3CCB84C}" srcId="{7EAB8DF6-06D8-4E12-8CE6-0CC4E99F580D}" destId="{97B5A920-B33E-4EE3-8F65-057350C13FC2}" srcOrd="5" destOrd="0" parTransId="{F8C12FDE-5B0F-429D-AD56-F9B66E5E57C8}" sibTransId="{56508078-47DB-43A4-943C-350B868B0710}"/>
    <dgm:cxn modelId="{13FD6F77-AB16-4EAC-AAA0-AA19F422B730}" type="presOf" srcId="{F30FAE19-9D81-4E83-8D33-BFA2C95EDEBC}" destId="{0E2D1A4E-4222-4078-AC64-6E9D9DAFC0AF}" srcOrd="0" destOrd="1" presId="urn:microsoft.com/office/officeart/2005/8/layout/default"/>
    <dgm:cxn modelId="{C718EB7E-0ACC-4945-812B-3262AB34066D}" srcId="{C021E8AD-830C-4420-B068-9655FD3A17A3}" destId="{BBDDA8A2-79DE-4275-846D-FEE048AD5ED7}" srcOrd="0" destOrd="0" parTransId="{9C93FC19-E446-42DE-B169-7DC80446F431}" sibTransId="{BE70FF34-679A-4F21-87D8-E513E2391738}"/>
    <dgm:cxn modelId="{CB3DCD88-36C5-436E-A8B0-3B0629A53933}" type="presOf" srcId="{C021E8AD-830C-4420-B068-9655FD3A17A3}" destId="{EC0D5B4C-733D-403D-8F72-8EBB6BEEDEE4}" srcOrd="0" destOrd="0" presId="urn:microsoft.com/office/officeart/2005/8/layout/default"/>
    <dgm:cxn modelId="{781D3199-F31D-46DE-9176-CCF48F732335}" type="presOf" srcId="{7EAB8DF6-06D8-4E12-8CE6-0CC4E99F580D}" destId="{0E2D1A4E-4222-4078-AC64-6E9D9DAFC0AF}" srcOrd="0" destOrd="0" presId="urn:microsoft.com/office/officeart/2005/8/layout/default"/>
    <dgm:cxn modelId="{9B66DFB4-B1DF-4AA8-9FE7-9E86E94DD9C8}" srcId="{7EAB8DF6-06D8-4E12-8CE6-0CC4E99F580D}" destId="{A33493AA-E43E-4566-B198-A903EAB78501}" srcOrd="2" destOrd="0" parTransId="{9B62BE6B-5AF0-491B-9BF2-33BFD118963A}" sibTransId="{8D30522C-604A-472D-BACE-C85FB2E92577}"/>
    <dgm:cxn modelId="{5A5BA5C3-1BAB-41EF-8E07-D44BD8B792A9}" type="presOf" srcId="{F87D28AA-B60E-4AE3-919B-F23F6262EE50}" destId="{0E2D1A4E-4222-4078-AC64-6E9D9DAFC0AF}" srcOrd="0" destOrd="7" presId="urn:microsoft.com/office/officeart/2005/8/layout/default"/>
    <dgm:cxn modelId="{40CA18C4-1D7E-4F63-8E42-BFED25E3F879}" type="presOf" srcId="{D8FC47C3-3C62-44BA-8FE5-486A226792D3}" destId="{0E2D1A4E-4222-4078-AC64-6E9D9DAFC0AF}" srcOrd="0" destOrd="2" presId="urn:microsoft.com/office/officeart/2005/8/layout/default"/>
    <dgm:cxn modelId="{8D0AD0CD-381D-4A2C-9AC8-192A6791B946}" srcId="{7EAB8DF6-06D8-4E12-8CE6-0CC4E99F580D}" destId="{D8FC47C3-3C62-44BA-8FE5-486A226792D3}" srcOrd="1" destOrd="0" parTransId="{E2E293CF-CE61-4981-919A-F0DB7B9C9ED9}" sibTransId="{93466CAB-C7F4-4804-944F-FD034D6CFFF9}"/>
    <dgm:cxn modelId="{AC32BDDA-796A-43A7-9ACC-1F0C3351A823}" srcId="{7EAB8DF6-06D8-4E12-8CE6-0CC4E99F580D}" destId="{FEEAA4F3-8427-476C-84B6-BC93DF1A8353}" srcOrd="3" destOrd="0" parTransId="{A27C7433-CDC5-48AC-A321-77FE6AE1F53B}" sibTransId="{53343B46-5EAC-4CC9-A814-287DFA05CA1A}"/>
    <dgm:cxn modelId="{DB4A04FC-9894-4102-9C85-D99F32421660}" srcId="{7EAB8DF6-06D8-4E12-8CE6-0CC4E99F580D}" destId="{56DED5F9-B716-4421-A2B6-A758AA59D423}" srcOrd="9" destOrd="0" parTransId="{A1E58175-DEC0-457B-868D-159BA02CB1C4}" sibTransId="{A5A554D2-F43D-4CE3-BD6A-5B4EE49424FE}"/>
    <dgm:cxn modelId="{6C6A2DFC-A371-47E3-8818-47CD81FF2E84}" type="presOf" srcId="{E5E1A0EB-21D5-4759-BD44-51EF6F67AAEA}" destId="{0E2D1A4E-4222-4078-AC64-6E9D9DAFC0AF}" srcOrd="0" destOrd="5" presId="urn:microsoft.com/office/officeart/2005/8/layout/default"/>
    <dgm:cxn modelId="{A929520F-A490-41B3-BBFD-EF1D1C9519F0}" type="presParOf" srcId="{EC0D5B4C-733D-403D-8F72-8EBB6BEEDEE4}" destId="{EECB6E78-2D68-478F-B048-DDFB7785925D}" srcOrd="0" destOrd="0" presId="urn:microsoft.com/office/officeart/2005/8/layout/default"/>
    <dgm:cxn modelId="{F4AD6804-E498-4105-A0CE-610D1E9DE598}" type="presParOf" srcId="{EC0D5B4C-733D-403D-8F72-8EBB6BEEDEE4}" destId="{C969FABA-D5D6-4A0A-9173-E3EE2EBD7A51}" srcOrd="1" destOrd="0" presId="urn:microsoft.com/office/officeart/2005/8/layout/default"/>
    <dgm:cxn modelId="{609FA484-101F-4D4B-927E-0BCAAE7ECD29}" type="presParOf" srcId="{EC0D5B4C-733D-403D-8F72-8EBB6BEEDEE4}" destId="{0E2D1A4E-4222-4078-AC64-6E9D9DAFC0AF}"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FE9A11-809B-45F6-8846-20830AF6BA7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6903E1A-001A-4509-B21D-1EA442DB1367}">
      <dgm:prSet/>
      <dgm:spPr>
        <a:solidFill>
          <a:schemeClr val="accent2"/>
        </a:solidFill>
      </dgm:spPr>
      <dgm:t>
        <a:bodyPr/>
        <a:lstStyle/>
        <a:p>
          <a:endParaRPr lang="en-US" dirty="0"/>
        </a:p>
      </dgm:t>
    </dgm:pt>
    <dgm:pt modelId="{8C2E2A57-F1C6-4DAD-9711-76CAC18854A2}" type="parTrans" cxnId="{3E785311-E014-4291-A5A7-F7C5460FBE72}">
      <dgm:prSet/>
      <dgm:spPr/>
      <dgm:t>
        <a:bodyPr/>
        <a:lstStyle/>
        <a:p>
          <a:endParaRPr lang="en-US"/>
        </a:p>
      </dgm:t>
    </dgm:pt>
    <dgm:pt modelId="{F7D86722-4032-4E85-BE2E-F0BB67969C9E}" type="sibTrans" cxnId="{3E785311-E014-4291-A5A7-F7C5460FBE72}">
      <dgm:prSet/>
      <dgm:spPr/>
      <dgm:t>
        <a:bodyPr/>
        <a:lstStyle/>
        <a:p>
          <a:endParaRPr lang="en-US"/>
        </a:p>
      </dgm:t>
    </dgm:pt>
    <dgm:pt modelId="{3F760D3F-0C47-4B67-9B82-CEE9C16EFA22}">
      <dgm:prSet custT="1"/>
      <dgm:spPr>
        <a:solidFill>
          <a:schemeClr val="accent2"/>
        </a:solidFill>
      </dgm:spPr>
      <dgm:t>
        <a:bodyPr/>
        <a:lstStyle/>
        <a:p>
          <a:r>
            <a:rPr lang="en-GB" sz="2000" dirty="0">
              <a:latin typeface="Times New Roman" panose="02020603050405020304" pitchFamily="18" charset="0"/>
              <a:cs typeface="Times New Roman" panose="02020603050405020304" pitchFamily="18" charset="0"/>
            </a:rPr>
            <a:t>By its character, Disorganised Attachment is labelled by inner conflict, unpredictable and inconsistent behaviour, fear and distrust (Garner,2024,p.5)</a:t>
          </a:r>
          <a:endParaRPr lang="en-US" sz="2000" dirty="0">
            <a:latin typeface="Times New Roman" panose="02020603050405020304" pitchFamily="18" charset="0"/>
            <a:cs typeface="Times New Roman" panose="02020603050405020304" pitchFamily="18" charset="0"/>
          </a:endParaRPr>
        </a:p>
      </dgm:t>
    </dgm:pt>
    <dgm:pt modelId="{97E241A0-AC6A-4856-9604-7E6BEE23D63C}" type="parTrans" cxnId="{B3456198-0365-46D0-98CE-DCEB548E3F94}">
      <dgm:prSet/>
      <dgm:spPr/>
      <dgm:t>
        <a:bodyPr/>
        <a:lstStyle/>
        <a:p>
          <a:endParaRPr lang="en-US"/>
        </a:p>
      </dgm:t>
    </dgm:pt>
    <dgm:pt modelId="{E81C9EDE-B570-455B-A57F-02C28FA1EA34}" type="sibTrans" cxnId="{B3456198-0365-46D0-98CE-DCEB548E3F94}">
      <dgm:prSet/>
      <dgm:spPr/>
      <dgm:t>
        <a:bodyPr/>
        <a:lstStyle/>
        <a:p>
          <a:endParaRPr lang="en-US"/>
        </a:p>
      </dgm:t>
    </dgm:pt>
    <dgm:pt modelId="{A9BFD80F-9A6A-4D0E-B29D-20FB3A60C693}">
      <dgm:prSet custT="1"/>
      <dgm:spPr>
        <a:solidFill>
          <a:schemeClr val="accent2"/>
        </a:solidFill>
      </dgm:spPr>
      <dgm:t>
        <a:bodyPr/>
        <a:lstStyle/>
        <a:p>
          <a:r>
            <a:rPr lang="en-GB" sz="2000" dirty="0">
              <a:latin typeface="Times New Roman" panose="02020603050405020304" pitchFamily="18" charset="0"/>
              <a:cs typeface="Times New Roman" panose="02020603050405020304" pitchFamily="18" charset="0"/>
            </a:rPr>
            <a:t>The person with this attachment style like to pursues intimacy and desires strong intimacy and close bond but then when the opportunity comes for someone in their lives, they push it away (Walsh et al, 2021)</a:t>
          </a:r>
          <a:endParaRPr lang="en-US" sz="2000" dirty="0">
            <a:latin typeface="Times New Roman" panose="02020603050405020304" pitchFamily="18" charset="0"/>
            <a:cs typeface="Times New Roman" panose="02020603050405020304" pitchFamily="18" charset="0"/>
          </a:endParaRPr>
        </a:p>
      </dgm:t>
    </dgm:pt>
    <dgm:pt modelId="{BF42A309-F27E-4A60-A25D-090D5D0AC5BC}" type="parTrans" cxnId="{B88F48C3-DBBA-46E7-B3EE-7C582976FC8D}">
      <dgm:prSet/>
      <dgm:spPr/>
      <dgm:t>
        <a:bodyPr/>
        <a:lstStyle/>
        <a:p>
          <a:endParaRPr lang="en-US"/>
        </a:p>
      </dgm:t>
    </dgm:pt>
    <dgm:pt modelId="{CA7709E3-3E26-4DF3-AAC9-253EEF184A16}" type="sibTrans" cxnId="{B88F48C3-DBBA-46E7-B3EE-7C582976FC8D}">
      <dgm:prSet/>
      <dgm:spPr/>
      <dgm:t>
        <a:bodyPr/>
        <a:lstStyle/>
        <a:p>
          <a:endParaRPr lang="en-US"/>
        </a:p>
      </dgm:t>
    </dgm:pt>
    <dgm:pt modelId="{C8BB2D18-3766-4016-8BAA-56FE3BD9F526}">
      <dgm:prSet custT="1"/>
      <dgm:spPr>
        <a:solidFill>
          <a:schemeClr val="accent2"/>
        </a:solidFill>
      </dgm:spPr>
      <dgm:t>
        <a:bodyPr/>
        <a:lstStyle/>
        <a:p>
          <a:r>
            <a:rPr lang="en-GB" sz="2000" dirty="0">
              <a:latin typeface="Times New Roman" panose="02020603050405020304" pitchFamily="18" charset="0"/>
              <a:cs typeface="Times New Roman" panose="02020603050405020304" pitchFamily="18" charset="0"/>
            </a:rPr>
            <a:t>Attachment Style affects the size of our Window of Tolerance. This is also the case with the Disorganized attachment with very slim  of Window of Tolerance. </a:t>
          </a:r>
        </a:p>
      </dgm:t>
    </dgm:pt>
    <dgm:pt modelId="{33F70B55-DB87-407A-A011-31AB7F8D6443}" type="parTrans" cxnId="{0E5A176D-1448-469D-B6CC-DD1F577E12C1}">
      <dgm:prSet/>
      <dgm:spPr/>
      <dgm:t>
        <a:bodyPr/>
        <a:lstStyle/>
        <a:p>
          <a:endParaRPr lang="en-GB"/>
        </a:p>
      </dgm:t>
    </dgm:pt>
    <dgm:pt modelId="{2C4B27C0-B6F6-43FE-A840-62C93EFC6E32}" type="sibTrans" cxnId="{0E5A176D-1448-469D-B6CC-DD1F577E12C1}">
      <dgm:prSet/>
      <dgm:spPr/>
      <dgm:t>
        <a:bodyPr/>
        <a:lstStyle/>
        <a:p>
          <a:endParaRPr lang="en-GB"/>
        </a:p>
      </dgm:t>
    </dgm:pt>
    <dgm:pt modelId="{7BC578B2-0D67-4A50-97BA-8BA4D2147FF4}" type="pres">
      <dgm:prSet presAssocID="{AAFE9A11-809B-45F6-8846-20830AF6BA7A}" presName="linear" presStyleCnt="0">
        <dgm:presLayoutVars>
          <dgm:animLvl val="lvl"/>
          <dgm:resizeHandles val="exact"/>
        </dgm:presLayoutVars>
      </dgm:prSet>
      <dgm:spPr/>
    </dgm:pt>
    <dgm:pt modelId="{C9DC6E11-A25D-4437-AFF1-37E798E45C8F}" type="pres">
      <dgm:prSet presAssocID="{86903E1A-001A-4509-B21D-1EA442DB1367}" presName="parentText" presStyleLbl="node1" presStyleIdx="0" presStyleCnt="4" custScaleY="4498" custLinFactNeighborX="-1449" custLinFactNeighborY="-41616">
        <dgm:presLayoutVars>
          <dgm:chMax val="0"/>
          <dgm:bulletEnabled val="1"/>
        </dgm:presLayoutVars>
      </dgm:prSet>
      <dgm:spPr/>
    </dgm:pt>
    <dgm:pt modelId="{BDC2FC23-BBF8-464D-AF87-26EA7BA3D378}" type="pres">
      <dgm:prSet presAssocID="{F7D86722-4032-4E85-BE2E-F0BB67969C9E}" presName="spacer" presStyleCnt="0"/>
      <dgm:spPr/>
    </dgm:pt>
    <dgm:pt modelId="{935D996F-AC25-478F-B378-F8F42CEB72CF}" type="pres">
      <dgm:prSet presAssocID="{3F760D3F-0C47-4B67-9B82-CEE9C16EFA22}" presName="parentText" presStyleLbl="node1" presStyleIdx="1" presStyleCnt="4">
        <dgm:presLayoutVars>
          <dgm:chMax val="0"/>
          <dgm:bulletEnabled val="1"/>
        </dgm:presLayoutVars>
      </dgm:prSet>
      <dgm:spPr/>
    </dgm:pt>
    <dgm:pt modelId="{18C19D13-E1FA-4372-991F-8DDABF27AEA3}" type="pres">
      <dgm:prSet presAssocID="{E81C9EDE-B570-455B-A57F-02C28FA1EA34}" presName="spacer" presStyleCnt="0"/>
      <dgm:spPr/>
    </dgm:pt>
    <dgm:pt modelId="{7386D07E-138D-402E-A3EF-3EFD5C6024D1}" type="pres">
      <dgm:prSet presAssocID="{A9BFD80F-9A6A-4D0E-B29D-20FB3A60C693}" presName="parentText" presStyleLbl="node1" presStyleIdx="2" presStyleCnt="4">
        <dgm:presLayoutVars>
          <dgm:chMax val="0"/>
          <dgm:bulletEnabled val="1"/>
        </dgm:presLayoutVars>
      </dgm:prSet>
      <dgm:spPr/>
    </dgm:pt>
    <dgm:pt modelId="{5503E277-B9DC-4826-8F1F-4E97A4731834}" type="pres">
      <dgm:prSet presAssocID="{CA7709E3-3E26-4DF3-AAC9-253EEF184A16}" presName="spacer" presStyleCnt="0"/>
      <dgm:spPr/>
    </dgm:pt>
    <dgm:pt modelId="{4843B6C7-DB55-478E-A4E6-5640252E584D}" type="pres">
      <dgm:prSet presAssocID="{C8BB2D18-3766-4016-8BAA-56FE3BD9F526}" presName="parentText" presStyleLbl="node1" presStyleIdx="3" presStyleCnt="4">
        <dgm:presLayoutVars>
          <dgm:chMax val="0"/>
          <dgm:bulletEnabled val="1"/>
        </dgm:presLayoutVars>
      </dgm:prSet>
      <dgm:spPr/>
    </dgm:pt>
  </dgm:ptLst>
  <dgm:cxnLst>
    <dgm:cxn modelId="{3E785311-E014-4291-A5A7-F7C5460FBE72}" srcId="{AAFE9A11-809B-45F6-8846-20830AF6BA7A}" destId="{86903E1A-001A-4509-B21D-1EA442DB1367}" srcOrd="0" destOrd="0" parTransId="{8C2E2A57-F1C6-4DAD-9711-76CAC18854A2}" sibTransId="{F7D86722-4032-4E85-BE2E-F0BB67969C9E}"/>
    <dgm:cxn modelId="{54470A27-7DC6-4207-8615-CA0537E6A82E}" type="presOf" srcId="{3F760D3F-0C47-4B67-9B82-CEE9C16EFA22}" destId="{935D996F-AC25-478F-B378-F8F42CEB72CF}" srcOrd="0" destOrd="0" presId="urn:microsoft.com/office/officeart/2005/8/layout/vList2"/>
    <dgm:cxn modelId="{91301842-92AB-44A9-8C2B-F2C1C41C01B8}" type="presOf" srcId="{AAFE9A11-809B-45F6-8846-20830AF6BA7A}" destId="{7BC578B2-0D67-4A50-97BA-8BA4D2147FF4}" srcOrd="0" destOrd="0" presId="urn:microsoft.com/office/officeart/2005/8/layout/vList2"/>
    <dgm:cxn modelId="{0E5A176D-1448-469D-B6CC-DD1F577E12C1}" srcId="{AAFE9A11-809B-45F6-8846-20830AF6BA7A}" destId="{C8BB2D18-3766-4016-8BAA-56FE3BD9F526}" srcOrd="3" destOrd="0" parTransId="{33F70B55-DB87-407A-A011-31AB7F8D6443}" sibTransId="{2C4B27C0-B6F6-43FE-A840-62C93EFC6E32}"/>
    <dgm:cxn modelId="{F390228E-C3C7-4B22-BDC6-23A6C89A5F60}" type="presOf" srcId="{A9BFD80F-9A6A-4D0E-B29D-20FB3A60C693}" destId="{7386D07E-138D-402E-A3EF-3EFD5C6024D1}" srcOrd="0" destOrd="0" presId="urn:microsoft.com/office/officeart/2005/8/layout/vList2"/>
    <dgm:cxn modelId="{B3456198-0365-46D0-98CE-DCEB548E3F94}" srcId="{AAFE9A11-809B-45F6-8846-20830AF6BA7A}" destId="{3F760D3F-0C47-4B67-9B82-CEE9C16EFA22}" srcOrd="1" destOrd="0" parTransId="{97E241A0-AC6A-4856-9604-7E6BEE23D63C}" sibTransId="{E81C9EDE-B570-455B-A57F-02C28FA1EA34}"/>
    <dgm:cxn modelId="{35F376B2-1FD8-4E91-A035-BAC81452F552}" type="presOf" srcId="{C8BB2D18-3766-4016-8BAA-56FE3BD9F526}" destId="{4843B6C7-DB55-478E-A4E6-5640252E584D}" srcOrd="0" destOrd="0" presId="urn:microsoft.com/office/officeart/2005/8/layout/vList2"/>
    <dgm:cxn modelId="{B88F48C3-DBBA-46E7-B3EE-7C582976FC8D}" srcId="{AAFE9A11-809B-45F6-8846-20830AF6BA7A}" destId="{A9BFD80F-9A6A-4D0E-B29D-20FB3A60C693}" srcOrd="2" destOrd="0" parTransId="{BF42A309-F27E-4A60-A25D-090D5D0AC5BC}" sibTransId="{CA7709E3-3E26-4DF3-AAC9-253EEF184A16}"/>
    <dgm:cxn modelId="{8950EFD2-B846-4493-AD02-856F2770870A}" type="presOf" srcId="{86903E1A-001A-4509-B21D-1EA442DB1367}" destId="{C9DC6E11-A25D-4437-AFF1-37E798E45C8F}" srcOrd="0" destOrd="0" presId="urn:microsoft.com/office/officeart/2005/8/layout/vList2"/>
    <dgm:cxn modelId="{DA97C8BB-31BA-46E9-A963-0D7BE6A55F0E}" type="presParOf" srcId="{7BC578B2-0D67-4A50-97BA-8BA4D2147FF4}" destId="{C9DC6E11-A25D-4437-AFF1-37E798E45C8F}" srcOrd="0" destOrd="0" presId="urn:microsoft.com/office/officeart/2005/8/layout/vList2"/>
    <dgm:cxn modelId="{60BDCCC0-FE4C-44C5-B3E9-5A81650AD75A}" type="presParOf" srcId="{7BC578B2-0D67-4A50-97BA-8BA4D2147FF4}" destId="{BDC2FC23-BBF8-464D-AF87-26EA7BA3D378}" srcOrd="1" destOrd="0" presId="urn:microsoft.com/office/officeart/2005/8/layout/vList2"/>
    <dgm:cxn modelId="{26F5865C-3B06-4FE4-B936-185FA3AD91F0}" type="presParOf" srcId="{7BC578B2-0D67-4A50-97BA-8BA4D2147FF4}" destId="{935D996F-AC25-478F-B378-F8F42CEB72CF}" srcOrd="2" destOrd="0" presId="urn:microsoft.com/office/officeart/2005/8/layout/vList2"/>
    <dgm:cxn modelId="{24869842-F72A-4439-A056-CAB4AEEBEED6}" type="presParOf" srcId="{7BC578B2-0D67-4A50-97BA-8BA4D2147FF4}" destId="{18C19D13-E1FA-4372-991F-8DDABF27AEA3}" srcOrd="3" destOrd="0" presId="urn:microsoft.com/office/officeart/2005/8/layout/vList2"/>
    <dgm:cxn modelId="{F54C7254-5C8A-42E4-B1E2-101D3F62DF0A}" type="presParOf" srcId="{7BC578B2-0D67-4A50-97BA-8BA4D2147FF4}" destId="{7386D07E-138D-402E-A3EF-3EFD5C6024D1}" srcOrd="4" destOrd="0" presId="urn:microsoft.com/office/officeart/2005/8/layout/vList2"/>
    <dgm:cxn modelId="{AD6BAA87-55C5-4851-95F4-1AE800AA4FC2}" type="presParOf" srcId="{7BC578B2-0D67-4A50-97BA-8BA4D2147FF4}" destId="{5503E277-B9DC-4826-8F1F-4E97A4731834}" srcOrd="5" destOrd="0" presId="urn:microsoft.com/office/officeart/2005/8/layout/vList2"/>
    <dgm:cxn modelId="{FF9CC838-613E-48FF-B60D-3DBF4CD29C9F}" type="presParOf" srcId="{7BC578B2-0D67-4A50-97BA-8BA4D2147FF4}" destId="{4843B6C7-DB55-478E-A4E6-5640252E584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A114EC-B212-4636-B317-237702713A3C}" type="doc">
      <dgm:prSet loTypeId="urn:microsoft.com/office/officeart/2005/8/layout/process5" loCatId="process" qsTypeId="urn:microsoft.com/office/officeart/2005/8/quickstyle/simple1" qsCatId="simple" csTypeId="urn:microsoft.com/office/officeart/2005/8/colors/colorful2" csCatId="colorful"/>
      <dgm:spPr/>
      <dgm:t>
        <a:bodyPr/>
        <a:lstStyle/>
        <a:p>
          <a:endParaRPr lang="en-US"/>
        </a:p>
      </dgm:t>
    </dgm:pt>
    <dgm:pt modelId="{EE912CE5-1F11-4DD7-A753-D9A0F197F1ED}">
      <dgm:prSet custT="1"/>
      <dgm:spPr/>
      <dgm:t>
        <a:bodyPr/>
        <a:lstStyle/>
        <a:p>
          <a:r>
            <a:rPr lang="en-US" sz="2800" dirty="0">
              <a:latin typeface="Times New Roman" panose="02020603050405020304" pitchFamily="18" charset="0"/>
              <a:cs typeface="Times New Roman" panose="02020603050405020304" pitchFamily="18" charset="0"/>
            </a:rPr>
            <a:t>FACTORS AFFECTING ATTACHMENT STYLES</a:t>
          </a:r>
          <a:r>
            <a:rPr lang="en-US" sz="2000" dirty="0"/>
            <a:t>:</a:t>
          </a:r>
        </a:p>
      </dgm:t>
    </dgm:pt>
    <dgm:pt modelId="{8527D43F-879E-4EAC-9B61-2329483D77FB}" type="parTrans" cxnId="{AD7A17B2-8DC8-4160-97F0-C73DF7C00FD4}">
      <dgm:prSet/>
      <dgm:spPr/>
      <dgm:t>
        <a:bodyPr/>
        <a:lstStyle/>
        <a:p>
          <a:endParaRPr lang="en-US"/>
        </a:p>
      </dgm:t>
    </dgm:pt>
    <dgm:pt modelId="{3DE49070-2408-4007-B893-33B29844BD7E}" type="sibTrans" cxnId="{AD7A17B2-8DC8-4160-97F0-C73DF7C00FD4}">
      <dgm:prSet/>
      <dgm:spPr/>
      <dgm:t>
        <a:bodyPr/>
        <a:lstStyle/>
        <a:p>
          <a:endParaRPr lang="en-US"/>
        </a:p>
      </dgm:t>
    </dgm:pt>
    <dgm:pt modelId="{B2314C8B-8FB4-4341-93E2-74737E33C04B}">
      <dgm:prSet custT="1"/>
      <dgm:spPr/>
      <dgm:t>
        <a:bodyPr/>
        <a:lstStyle/>
        <a:p>
          <a:r>
            <a:rPr lang="en-US" sz="2800" dirty="0">
              <a:latin typeface="Times New Roman" panose="02020603050405020304" pitchFamily="18" charset="0"/>
              <a:cs typeface="Times New Roman" panose="02020603050405020304" pitchFamily="18" charset="0"/>
            </a:rPr>
            <a:t>Family Size</a:t>
          </a:r>
        </a:p>
      </dgm:t>
    </dgm:pt>
    <dgm:pt modelId="{9D73EB4A-1369-4C01-9D2F-A37FECFD01E7}" type="parTrans" cxnId="{FA0BC85B-243E-4019-9061-9B5B683F1CE2}">
      <dgm:prSet/>
      <dgm:spPr/>
      <dgm:t>
        <a:bodyPr/>
        <a:lstStyle/>
        <a:p>
          <a:endParaRPr lang="en-US"/>
        </a:p>
      </dgm:t>
    </dgm:pt>
    <dgm:pt modelId="{82B14DAC-1167-4369-A4CB-A55E458F0B0F}" type="sibTrans" cxnId="{FA0BC85B-243E-4019-9061-9B5B683F1CE2}">
      <dgm:prSet/>
      <dgm:spPr/>
      <dgm:t>
        <a:bodyPr/>
        <a:lstStyle/>
        <a:p>
          <a:endParaRPr lang="en-US"/>
        </a:p>
      </dgm:t>
    </dgm:pt>
    <dgm:pt modelId="{89835A55-6D62-41E5-878D-FD6E75DD497D}">
      <dgm:prSet custT="1"/>
      <dgm:spPr/>
      <dgm:t>
        <a:bodyPr/>
        <a:lstStyle/>
        <a:p>
          <a:r>
            <a:rPr lang="en-US" sz="2800" dirty="0">
              <a:latin typeface="Times New Roman" panose="02020603050405020304" pitchFamily="18" charset="0"/>
              <a:cs typeface="Times New Roman" panose="02020603050405020304" pitchFamily="18" charset="0"/>
            </a:rPr>
            <a:t>Living Situations</a:t>
          </a:r>
        </a:p>
      </dgm:t>
    </dgm:pt>
    <dgm:pt modelId="{67ED2A6D-CE8F-4274-A56E-7CE27C7E1E84}" type="parTrans" cxnId="{F20DAB61-A114-420B-BE3B-5E88BDFB79E7}">
      <dgm:prSet/>
      <dgm:spPr/>
      <dgm:t>
        <a:bodyPr/>
        <a:lstStyle/>
        <a:p>
          <a:endParaRPr lang="en-US"/>
        </a:p>
      </dgm:t>
    </dgm:pt>
    <dgm:pt modelId="{99849317-A941-41F0-ADC7-535F4F941EAF}" type="sibTrans" cxnId="{F20DAB61-A114-420B-BE3B-5E88BDFB79E7}">
      <dgm:prSet/>
      <dgm:spPr/>
      <dgm:t>
        <a:bodyPr/>
        <a:lstStyle/>
        <a:p>
          <a:endParaRPr lang="en-US"/>
        </a:p>
      </dgm:t>
    </dgm:pt>
    <dgm:pt modelId="{821C52F4-F740-433C-BB1F-01564559567A}">
      <dgm:prSet custT="1"/>
      <dgm:spPr/>
      <dgm:t>
        <a:bodyPr/>
        <a:lstStyle/>
        <a:p>
          <a:r>
            <a:rPr lang="en-US" sz="2800" dirty="0"/>
            <a:t>Stress and Trauma</a:t>
          </a:r>
        </a:p>
      </dgm:t>
    </dgm:pt>
    <dgm:pt modelId="{A81E45E8-3424-41A9-B535-BD2901A6C117}" type="parTrans" cxnId="{2B073B26-77FB-4CCD-96B9-2514A24698A2}">
      <dgm:prSet/>
      <dgm:spPr/>
      <dgm:t>
        <a:bodyPr/>
        <a:lstStyle/>
        <a:p>
          <a:endParaRPr lang="en-US"/>
        </a:p>
      </dgm:t>
    </dgm:pt>
    <dgm:pt modelId="{7BCFF2E1-18D0-4558-96FF-11C72E82C678}" type="sibTrans" cxnId="{2B073B26-77FB-4CCD-96B9-2514A24698A2}">
      <dgm:prSet/>
      <dgm:spPr/>
      <dgm:t>
        <a:bodyPr/>
        <a:lstStyle/>
        <a:p>
          <a:endParaRPr lang="en-US"/>
        </a:p>
      </dgm:t>
    </dgm:pt>
    <dgm:pt modelId="{9AAE0A84-0C38-4CFE-8616-10C227AEC4CA}">
      <dgm:prSet/>
      <dgm:spPr/>
      <dgm:t>
        <a:bodyPr/>
        <a:lstStyle/>
        <a:p>
          <a:r>
            <a:rPr lang="en-US" dirty="0">
              <a:latin typeface="Times New Roman" panose="02020603050405020304" pitchFamily="18" charset="0"/>
              <a:cs typeface="Times New Roman" panose="02020603050405020304" pitchFamily="18" charset="0"/>
            </a:rPr>
            <a:t>Health and Wellbeing of Parents</a:t>
          </a:r>
        </a:p>
      </dgm:t>
    </dgm:pt>
    <dgm:pt modelId="{CC8C0326-14AD-47C7-B191-787D4BD581F6}" type="parTrans" cxnId="{3924B4EA-78E8-47FE-AA47-61EE5EDD1FE0}">
      <dgm:prSet/>
      <dgm:spPr/>
      <dgm:t>
        <a:bodyPr/>
        <a:lstStyle/>
        <a:p>
          <a:endParaRPr lang="en-US"/>
        </a:p>
      </dgm:t>
    </dgm:pt>
    <dgm:pt modelId="{F68762EB-24A4-49A4-9378-7E735DE44C75}" type="sibTrans" cxnId="{3924B4EA-78E8-47FE-AA47-61EE5EDD1FE0}">
      <dgm:prSet/>
      <dgm:spPr/>
      <dgm:t>
        <a:bodyPr/>
        <a:lstStyle/>
        <a:p>
          <a:endParaRPr lang="en-US"/>
        </a:p>
      </dgm:t>
    </dgm:pt>
    <dgm:pt modelId="{19DD9648-34AF-4A45-B740-C7257AF747DF}" type="pres">
      <dgm:prSet presAssocID="{21A114EC-B212-4636-B317-237702713A3C}" presName="diagram" presStyleCnt="0">
        <dgm:presLayoutVars>
          <dgm:dir/>
          <dgm:resizeHandles val="exact"/>
        </dgm:presLayoutVars>
      </dgm:prSet>
      <dgm:spPr/>
    </dgm:pt>
    <dgm:pt modelId="{A3BD5AF5-242C-4FA8-96E6-6477979CC491}" type="pres">
      <dgm:prSet presAssocID="{EE912CE5-1F11-4DD7-A753-D9A0F197F1ED}" presName="node" presStyleLbl="node1" presStyleIdx="0" presStyleCnt="5">
        <dgm:presLayoutVars>
          <dgm:bulletEnabled val="1"/>
        </dgm:presLayoutVars>
      </dgm:prSet>
      <dgm:spPr/>
    </dgm:pt>
    <dgm:pt modelId="{79D387A8-1D95-49B4-BF8E-3612BD60032D}" type="pres">
      <dgm:prSet presAssocID="{3DE49070-2408-4007-B893-33B29844BD7E}" presName="sibTrans" presStyleLbl="sibTrans2D1" presStyleIdx="0" presStyleCnt="4"/>
      <dgm:spPr/>
    </dgm:pt>
    <dgm:pt modelId="{15E8FC2A-AF94-43B1-9391-44476AE3A007}" type="pres">
      <dgm:prSet presAssocID="{3DE49070-2408-4007-B893-33B29844BD7E}" presName="connectorText" presStyleLbl="sibTrans2D1" presStyleIdx="0" presStyleCnt="4"/>
      <dgm:spPr/>
    </dgm:pt>
    <dgm:pt modelId="{86BB5D70-0B11-4B7B-AC49-F03973D27A26}" type="pres">
      <dgm:prSet presAssocID="{B2314C8B-8FB4-4341-93E2-74737E33C04B}" presName="node" presStyleLbl="node1" presStyleIdx="1" presStyleCnt="5" custLinFactNeighborY="-1104">
        <dgm:presLayoutVars>
          <dgm:bulletEnabled val="1"/>
        </dgm:presLayoutVars>
      </dgm:prSet>
      <dgm:spPr/>
    </dgm:pt>
    <dgm:pt modelId="{6FFB68A1-64BD-45EC-900D-9E91B4D496CB}" type="pres">
      <dgm:prSet presAssocID="{82B14DAC-1167-4369-A4CB-A55E458F0B0F}" presName="sibTrans" presStyleLbl="sibTrans2D1" presStyleIdx="1" presStyleCnt="4"/>
      <dgm:spPr/>
    </dgm:pt>
    <dgm:pt modelId="{166AC4ED-CC4C-4E53-94EC-745DA4FD6013}" type="pres">
      <dgm:prSet presAssocID="{82B14DAC-1167-4369-A4CB-A55E458F0B0F}" presName="connectorText" presStyleLbl="sibTrans2D1" presStyleIdx="1" presStyleCnt="4"/>
      <dgm:spPr/>
    </dgm:pt>
    <dgm:pt modelId="{DEBBBFE1-9BF6-47F5-B742-8B069F90C04B}" type="pres">
      <dgm:prSet presAssocID="{89835A55-6D62-41E5-878D-FD6E75DD497D}" presName="node" presStyleLbl="node1" presStyleIdx="2" presStyleCnt="5">
        <dgm:presLayoutVars>
          <dgm:bulletEnabled val="1"/>
        </dgm:presLayoutVars>
      </dgm:prSet>
      <dgm:spPr/>
    </dgm:pt>
    <dgm:pt modelId="{448293E4-E897-4139-AC7B-9D5FCCE1D275}" type="pres">
      <dgm:prSet presAssocID="{99849317-A941-41F0-ADC7-535F4F941EAF}" presName="sibTrans" presStyleLbl="sibTrans2D1" presStyleIdx="2" presStyleCnt="4"/>
      <dgm:spPr/>
    </dgm:pt>
    <dgm:pt modelId="{F7A40924-FB83-4F25-B0F0-32E359E05763}" type="pres">
      <dgm:prSet presAssocID="{99849317-A941-41F0-ADC7-535F4F941EAF}" presName="connectorText" presStyleLbl="sibTrans2D1" presStyleIdx="2" presStyleCnt="4"/>
      <dgm:spPr/>
    </dgm:pt>
    <dgm:pt modelId="{68D906E3-0D40-4D34-A2CD-2B7E8CEC8601}" type="pres">
      <dgm:prSet presAssocID="{821C52F4-F740-433C-BB1F-01564559567A}" presName="node" presStyleLbl="node1" presStyleIdx="3" presStyleCnt="5">
        <dgm:presLayoutVars>
          <dgm:bulletEnabled val="1"/>
        </dgm:presLayoutVars>
      </dgm:prSet>
      <dgm:spPr/>
    </dgm:pt>
    <dgm:pt modelId="{96DC56D1-3261-4FCD-ADC3-08B1DB6FDC0C}" type="pres">
      <dgm:prSet presAssocID="{7BCFF2E1-18D0-4558-96FF-11C72E82C678}" presName="sibTrans" presStyleLbl="sibTrans2D1" presStyleIdx="3" presStyleCnt="4"/>
      <dgm:spPr/>
    </dgm:pt>
    <dgm:pt modelId="{03F67FDD-1838-43D4-9F5D-FCFC11E69180}" type="pres">
      <dgm:prSet presAssocID="{7BCFF2E1-18D0-4558-96FF-11C72E82C678}" presName="connectorText" presStyleLbl="sibTrans2D1" presStyleIdx="3" presStyleCnt="4"/>
      <dgm:spPr/>
    </dgm:pt>
    <dgm:pt modelId="{15B9C4DA-337B-4A95-A75E-BAB77DC6C8C4}" type="pres">
      <dgm:prSet presAssocID="{9AAE0A84-0C38-4CFE-8616-10C227AEC4CA}" presName="node" presStyleLbl="node1" presStyleIdx="4" presStyleCnt="5">
        <dgm:presLayoutVars>
          <dgm:bulletEnabled val="1"/>
        </dgm:presLayoutVars>
      </dgm:prSet>
      <dgm:spPr/>
    </dgm:pt>
  </dgm:ptLst>
  <dgm:cxnLst>
    <dgm:cxn modelId="{4ECE3A04-FFAC-4E53-A24B-FEA6AFBCF5A0}" type="presOf" srcId="{3DE49070-2408-4007-B893-33B29844BD7E}" destId="{79D387A8-1D95-49B4-BF8E-3612BD60032D}" srcOrd="0" destOrd="0" presId="urn:microsoft.com/office/officeart/2005/8/layout/process5"/>
    <dgm:cxn modelId="{9BED9D04-C61C-425E-8CC6-2B3DD7F888E8}" type="presOf" srcId="{7BCFF2E1-18D0-4558-96FF-11C72E82C678}" destId="{03F67FDD-1838-43D4-9F5D-FCFC11E69180}" srcOrd="1" destOrd="0" presId="urn:microsoft.com/office/officeart/2005/8/layout/process5"/>
    <dgm:cxn modelId="{5E522F0B-DE8C-4B27-8650-CFE0BB364D03}" type="presOf" srcId="{99849317-A941-41F0-ADC7-535F4F941EAF}" destId="{448293E4-E897-4139-AC7B-9D5FCCE1D275}" srcOrd="0" destOrd="0" presId="urn:microsoft.com/office/officeart/2005/8/layout/process5"/>
    <dgm:cxn modelId="{8B33CC0E-3A8D-45AC-9326-7FB699528F5E}" type="presOf" srcId="{EE912CE5-1F11-4DD7-A753-D9A0F197F1ED}" destId="{A3BD5AF5-242C-4FA8-96E6-6477979CC491}" srcOrd="0" destOrd="0" presId="urn:microsoft.com/office/officeart/2005/8/layout/process5"/>
    <dgm:cxn modelId="{2B073B26-77FB-4CCD-96B9-2514A24698A2}" srcId="{21A114EC-B212-4636-B317-237702713A3C}" destId="{821C52F4-F740-433C-BB1F-01564559567A}" srcOrd="3" destOrd="0" parTransId="{A81E45E8-3424-41A9-B535-BD2901A6C117}" sibTransId="{7BCFF2E1-18D0-4558-96FF-11C72E82C678}"/>
    <dgm:cxn modelId="{99E97528-E2B3-4250-B8A0-EAD9ABEA338C}" type="presOf" srcId="{821C52F4-F740-433C-BB1F-01564559567A}" destId="{68D906E3-0D40-4D34-A2CD-2B7E8CEC8601}" srcOrd="0" destOrd="0" presId="urn:microsoft.com/office/officeart/2005/8/layout/process5"/>
    <dgm:cxn modelId="{09B10B31-8375-4E0F-BA1B-2CA59A3DE357}" type="presOf" srcId="{99849317-A941-41F0-ADC7-535F4F941EAF}" destId="{F7A40924-FB83-4F25-B0F0-32E359E05763}" srcOrd="1" destOrd="0" presId="urn:microsoft.com/office/officeart/2005/8/layout/process5"/>
    <dgm:cxn modelId="{C7F0D031-FDC1-4825-BAD2-50346C40D85F}" type="presOf" srcId="{3DE49070-2408-4007-B893-33B29844BD7E}" destId="{15E8FC2A-AF94-43B1-9391-44476AE3A007}" srcOrd="1" destOrd="0" presId="urn:microsoft.com/office/officeart/2005/8/layout/process5"/>
    <dgm:cxn modelId="{96BD0E3B-AAA0-4B29-899E-349BAE38E600}" type="presOf" srcId="{89835A55-6D62-41E5-878D-FD6E75DD497D}" destId="{DEBBBFE1-9BF6-47F5-B742-8B069F90C04B}" srcOrd="0" destOrd="0" presId="urn:microsoft.com/office/officeart/2005/8/layout/process5"/>
    <dgm:cxn modelId="{FA0BC85B-243E-4019-9061-9B5B683F1CE2}" srcId="{21A114EC-B212-4636-B317-237702713A3C}" destId="{B2314C8B-8FB4-4341-93E2-74737E33C04B}" srcOrd="1" destOrd="0" parTransId="{9D73EB4A-1369-4C01-9D2F-A37FECFD01E7}" sibTransId="{82B14DAC-1167-4369-A4CB-A55E458F0B0F}"/>
    <dgm:cxn modelId="{F20DAB61-A114-420B-BE3B-5E88BDFB79E7}" srcId="{21A114EC-B212-4636-B317-237702713A3C}" destId="{89835A55-6D62-41E5-878D-FD6E75DD497D}" srcOrd="2" destOrd="0" parTransId="{67ED2A6D-CE8F-4274-A56E-7CE27C7E1E84}" sibTransId="{99849317-A941-41F0-ADC7-535F4F941EAF}"/>
    <dgm:cxn modelId="{8161656E-4A6F-46B3-ABC3-7D114D8A0AB4}" type="presOf" srcId="{7BCFF2E1-18D0-4558-96FF-11C72E82C678}" destId="{96DC56D1-3261-4FCD-ADC3-08B1DB6FDC0C}" srcOrd="0" destOrd="0" presId="urn:microsoft.com/office/officeart/2005/8/layout/process5"/>
    <dgm:cxn modelId="{D007FA6F-1A36-49CA-B870-E98A8F987DCD}" type="presOf" srcId="{9AAE0A84-0C38-4CFE-8616-10C227AEC4CA}" destId="{15B9C4DA-337B-4A95-A75E-BAB77DC6C8C4}" srcOrd="0" destOrd="0" presId="urn:microsoft.com/office/officeart/2005/8/layout/process5"/>
    <dgm:cxn modelId="{C2066154-CF3F-45CE-8BA9-C566C56C6C78}" type="presOf" srcId="{82B14DAC-1167-4369-A4CB-A55E458F0B0F}" destId="{6FFB68A1-64BD-45EC-900D-9E91B4D496CB}" srcOrd="0" destOrd="0" presId="urn:microsoft.com/office/officeart/2005/8/layout/process5"/>
    <dgm:cxn modelId="{4F777093-9730-4297-9587-C87431A1998D}" type="presOf" srcId="{B2314C8B-8FB4-4341-93E2-74737E33C04B}" destId="{86BB5D70-0B11-4B7B-AC49-F03973D27A26}" srcOrd="0" destOrd="0" presId="urn:microsoft.com/office/officeart/2005/8/layout/process5"/>
    <dgm:cxn modelId="{FDAB4B9F-C984-43F9-B92D-4C55292BB801}" type="presOf" srcId="{21A114EC-B212-4636-B317-237702713A3C}" destId="{19DD9648-34AF-4A45-B740-C7257AF747DF}" srcOrd="0" destOrd="0" presId="urn:microsoft.com/office/officeart/2005/8/layout/process5"/>
    <dgm:cxn modelId="{38A508AF-1985-4825-B822-024BF79CDE05}" type="presOf" srcId="{82B14DAC-1167-4369-A4CB-A55E458F0B0F}" destId="{166AC4ED-CC4C-4E53-94EC-745DA4FD6013}" srcOrd="1" destOrd="0" presId="urn:microsoft.com/office/officeart/2005/8/layout/process5"/>
    <dgm:cxn modelId="{AD7A17B2-8DC8-4160-97F0-C73DF7C00FD4}" srcId="{21A114EC-B212-4636-B317-237702713A3C}" destId="{EE912CE5-1F11-4DD7-A753-D9A0F197F1ED}" srcOrd="0" destOrd="0" parTransId="{8527D43F-879E-4EAC-9B61-2329483D77FB}" sibTransId="{3DE49070-2408-4007-B893-33B29844BD7E}"/>
    <dgm:cxn modelId="{3924B4EA-78E8-47FE-AA47-61EE5EDD1FE0}" srcId="{21A114EC-B212-4636-B317-237702713A3C}" destId="{9AAE0A84-0C38-4CFE-8616-10C227AEC4CA}" srcOrd="4" destOrd="0" parTransId="{CC8C0326-14AD-47C7-B191-787D4BD581F6}" sibTransId="{F68762EB-24A4-49A4-9378-7E735DE44C75}"/>
    <dgm:cxn modelId="{739D6B72-F442-41AF-BB39-AA9C2BDAC80F}" type="presParOf" srcId="{19DD9648-34AF-4A45-B740-C7257AF747DF}" destId="{A3BD5AF5-242C-4FA8-96E6-6477979CC491}" srcOrd="0" destOrd="0" presId="urn:microsoft.com/office/officeart/2005/8/layout/process5"/>
    <dgm:cxn modelId="{A42EAE49-0B2A-4097-83F0-737B468D5650}" type="presParOf" srcId="{19DD9648-34AF-4A45-B740-C7257AF747DF}" destId="{79D387A8-1D95-49B4-BF8E-3612BD60032D}" srcOrd="1" destOrd="0" presId="urn:microsoft.com/office/officeart/2005/8/layout/process5"/>
    <dgm:cxn modelId="{ABDB0908-027D-4A9A-BA04-0567F71670E9}" type="presParOf" srcId="{79D387A8-1D95-49B4-BF8E-3612BD60032D}" destId="{15E8FC2A-AF94-43B1-9391-44476AE3A007}" srcOrd="0" destOrd="0" presId="urn:microsoft.com/office/officeart/2005/8/layout/process5"/>
    <dgm:cxn modelId="{FCB949AF-9593-4EEE-B75F-BD3FDD235699}" type="presParOf" srcId="{19DD9648-34AF-4A45-B740-C7257AF747DF}" destId="{86BB5D70-0B11-4B7B-AC49-F03973D27A26}" srcOrd="2" destOrd="0" presId="urn:microsoft.com/office/officeart/2005/8/layout/process5"/>
    <dgm:cxn modelId="{5ED1783B-2434-48BE-91AE-FE01EC3C8C93}" type="presParOf" srcId="{19DD9648-34AF-4A45-B740-C7257AF747DF}" destId="{6FFB68A1-64BD-45EC-900D-9E91B4D496CB}" srcOrd="3" destOrd="0" presId="urn:microsoft.com/office/officeart/2005/8/layout/process5"/>
    <dgm:cxn modelId="{27E350F3-F647-4D09-8F1A-27024A34D01B}" type="presParOf" srcId="{6FFB68A1-64BD-45EC-900D-9E91B4D496CB}" destId="{166AC4ED-CC4C-4E53-94EC-745DA4FD6013}" srcOrd="0" destOrd="0" presId="urn:microsoft.com/office/officeart/2005/8/layout/process5"/>
    <dgm:cxn modelId="{9894D9A3-3180-4D0E-87DF-9E2EE6798932}" type="presParOf" srcId="{19DD9648-34AF-4A45-B740-C7257AF747DF}" destId="{DEBBBFE1-9BF6-47F5-B742-8B069F90C04B}" srcOrd="4" destOrd="0" presId="urn:microsoft.com/office/officeart/2005/8/layout/process5"/>
    <dgm:cxn modelId="{EDDBEBA6-B9E6-4240-8426-9BD4FCD29F4F}" type="presParOf" srcId="{19DD9648-34AF-4A45-B740-C7257AF747DF}" destId="{448293E4-E897-4139-AC7B-9D5FCCE1D275}" srcOrd="5" destOrd="0" presId="urn:microsoft.com/office/officeart/2005/8/layout/process5"/>
    <dgm:cxn modelId="{2C4C639B-7F9B-4002-9CCD-4568937FE461}" type="presParOf" srcId="{448293E4-E897-4139-AC7B-9D5FCCE1D275}" destId="{F7A40924-FB83-4F25-B0F0-32E359E05763}" srcOrd="0" destOrd="0" presId="urn:microsoft.com/office/officeart/2005/8/layout/process5"/>
    <dgm:cxn modelId="{4C9F9EB0-EE4A-47DF-AF51-05699964661B}" type="presParOf" srcId="{19DD9648-34AF-4A45-B740-C7257AF747DF}" destId="{68D906E3-0D40-4D34-A2CD-2B7E8CEC8601}" srcOrd="6" destOrd="0" presId="urn:microsoft.com/office/officeart/2005/8/layout/process5"/>
    <dgm:cxn modelId="{A86199E8-11B6-4818-9E93-B4BD4BCBD0B7}" type="presParOf" srcId="{19DD9648-34AF-4A45-B740-C7257AF747DF}" destId="{96DC56D1-3261-4FCD-ADC3-08B1DB6FDC0C}" srcOrd="7" destOrd="0" presId="urn:microsoft.com/office/officeart/2005/8/layout/process5"/>
    <dgm:cxn modelId="{5411C235-654C-4599-A807-F467E45B8AC1}" type="presParOf" srcId="{96DC56D1-3261-4FCD-ADC3-08B1DB6FDC0C}" destId="{03F67FDD-1838-43D4-9F5D-FCFC11E69180}" srcOrd="0" destOrd="0" presId="urn:microsoft.com/office/officeart/2005/8/layout/process5"/>
    <dgm:cxn modelId="{A0EE9BCB-5C6C-4C58-8BDC-87AC04C3E8F5}" type="presParOf" srcId="{19DD9648-34AF-4A45-B740-C7257AF747DF}" destId="{15B9C4DA-337B-4A95-A75E-BAB77DC6C8C4}"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425AED-FDB2-42DA-8231-A8FEA7DA347C}" type="doc">
      <dgm:prSet loTypeId="urn:microsoft.com/office/officeart/2005/8/layout/pList2" loCatId="list" qsTypeId="urn:microsoft.com/office/officeart/2005/8/quickstyle/simple1" qsCatId="simple" csTypeId="urn:microsoft.com/office/officeart/2005/8/colors/accent1_2" csCatId="accent1" phldr="1"/>
      <dgm:spPr/>
    </dgm:pt>
    <dgm:pt modelId="{BD5CD091-611C-4BD3-9D54-6FECA6BCDB45}">
      <dgm:prSet phldrT="[Text]" custT="1"/>
      <dgm:spPr>
        <a:scene3d>
          <a:camera prst="perspectiveRelaxedModerately"/>
          <a:lightRig rig="threePt" dir="t"/>
        </a:scene3d>
      </dgm:spPr>
      <dgm:t>
        <a:bodyPr/>
        <a:lstStyle/>
        <a:p>
          <a:r>
            <a:rPr lang="en-GB" sz="3600" dirty="0">
              <a:latin typeface="Times New Roman" panose="02020603050405020304" pitchFamily="18" charset="0"/>
              <a:cs typeface="Times New Roman" panose="02020603050405020304" pitchFamily="18" charset="0"/>
            </a:rPr>
            <a:t>My Client in Therapy</a:t>
          </a:r>
          <a:r>
            <a:rPr lang="en-GB" sz="6500" dirty="0"/>
            <a:t>…</a:t>
          </a:r>
        </a:p>
      </dgm:t>
    </dgm:pt>
    <dgm:pt modelId="{97B94D55-2547-49A9-9852-E178BF2F8844}" type="parTrans" cxnId="{44639618-6A3D-474A-AD57-15299C17E390}">
      <dgm:prSet/>
      <dgm:spPr/>
      <dgm:t>
        <a:bodyPr/>
        <a:lstStyle/>
        <a:p>
          <a:endParaRPr lang="en-GB"/>
        </a:p>
      </dgm:t>
    </dgm:pt>
    <dgm:pt modelId="{47C89F71-8895-4EA2-8298-D93578FFFDE2}" type="sibTrans" cxnId="{44639618-6A3D-474A-AD57-15299C17E390}">
      <dgm:prSet/>
      <dgm:spPr/>
      <dgm:t>
        <a:bodyPr/>
        <a:lstStyle/>
        <a:p>
          <a:endParaRPr lang="en-GB"/>
        </a:p>
      </dgm:t>
    </dgm:pt>
    <dgm:pt modelId="{4943D5EE-814B-49AA-AAA7-C6C9B3938A0E}" type="pres">
      <dgm:prSet presAssocID="{F5425AED-FDB2-42DA-8231-A8FEA7DA347C}" presName="Name0" presStyleCnt="0">
        <dgm:presLayoutVars>
          <dgm:dir/>
          <dgm:resizeHandles val="exact"/>
        </dgm:presLayoutVars>
      </dgm:prSet>
      <dgm:spPr/>
    </dgm:pt>
    <dgm:pt modelId="{AA25A590-8934-4E3E-99C2-C563D80BD86A}" type="pres">
      <dgm:prSet presAssocID="{F5425AED-FDB2-42DA-8231-A8FEA7DA347C}" presName="bkgdShp" presStyleLbl="alignAccFollowNode1" presStyleIdx="0" presStyleCnt="1"/>
      <dgm:spPr/>
    </dgm:pt>
    <dgm:pt modelId="{5AE24B5B-7179-43E3-B030-7F1FCA7420D4}" type="pres">
      <dgm:prSet presAssocID="{F5425AED-FDB2-42DA-8231-A8FEA7DA347C}" presName="linComp" presStyleCnt="0"/>
      <dgm:spPr/>
    </dgm:pt>
    <dgm:pt modelId="{4639F840-C19C-45AB-A722-6D7C9AA1ECCD}" type="pres">
      <dgm:prSet presAssocID="{BD5CD091-611C-4BD3-9D54-6FECA6BCDB45}" presName="compNode" presStyleCnt="0"/>
      <dgm:spPr/>
    </dgm:pt>
    <dgm:pt modelId="{73329446-D02B-4D38-A37C-E1116DD69A73}" type="pres">
      <dgm:prSet presAssocID="{BD5CD091-611C-4BD3-9D54-6FECA6BCDB45}" presName="node" presStyleLbl="node1" presStyleIdx="0" presStyleCnt="1">
        <dgm:presLayoutVars>
          <dgm:bulletEnabled val="1"/>
        </dgm:presLayoutVars>
      </dgm:prSet>
      <dgm:spPr/>
    </dgm:pt>
    <dgm:pt modelId="{0EB4BBBB-5A99-41FF-83FD-0E5A36D577B2}" type="pres">
      <dgm:prSet presAssocID="{BD5CD091-611C-4BD3-9D54-6FECA6BCDB45}" presName="invisiNode" presStyleLbl="node1" presStyleIdx="0" presStyleCnt="1"/>
      <dgm:spPr/>
    </dgm:pt>
    <dgm:pt modelId="{46E205EB-6F3A-42FE-858F-8B8258C19E56}" type="pres">
      <dgm:prSet presAssocID="{BD5CD091-611C-4BD3-9D54-6FECA6BCDB45}" presName="imagNode" presStyleLbl="fgImgPlace1" presStyleIdx="0" presStyleCnt="1" custScaleY="122027" custLinFactNeighborX="515" custLinFactNeighborY="-326"/>
      <dgm:spPr>
        <a:blipFill>
          <a:blip xmlns:r="http://schemas.openxmlformats.org/officeDocument/2006/relationships" r:embed="rId1"/>
          <a:srcRect/>
          <a:stretch>
            <a:fillRect t="-34000" b="-34000"/>
          </a:stretch>
        </a:blipFill>
        <a:ln>
          <a:noFill/>
        </a:ln>
        <a:effectLst>
          <a:outerShdw blurRad="225425" dist="50800" dir="5220000" algn="ctr">
            <a:srgbClr val="000000">
              <a:alpha val="33000"/>
            </a:srgbClr>
          </a:outerShdw>
        </a:effectLst>
        <a:scene3d>
          <a:camera prst="perspectiveHeroicExtremeLeftFacing"/>
          <a:lightRig rig="harsh" dir="t">
            <a:rot lat="0" lon="0" rev="3000000"/>
          </a:lightRig>
        </a:scene3d>
        <a:sp3d extrusionH="254000" contourW="19050">
          <a:bevelT w="82550" h="44450" prst="angle"/>
          <a:bevelB w="82550" h="44450" prst="angle"/>
          <a:contourClr>
            <a:srgbClr val="FFFFFF"/>
          </a:contourClr>
        </a:sp3d>
      </dgm:spPr>
      <dgm:extLst>
        <a:ext uri="{E40237B7-FDA0-4F09-8148-C483321AD2D9}">
          <dgm14:cNvPr xmlns:dgm14="http://schemas.microsoft.com/office/drawing/2010/diagram" id="0" name="" descr="A penguin standing on a rock in water&#10;&#10;Description automatically generated">
            <a:extLst>
              <a:ext uri="{FF2B5EF4-FFF2-40B4-BE49-F238E27FC236}">
                <a16:creationId xmlns:a16="http://schemas.microsoft.com/office/drawing/2014/main" id="{554E0000-0305-4DE8-0717-D043316D4664}"/>
              </a:ext>
            </a:extLst>
          </dgm14:cNvPr>
        </a:ext>
      </dgm:extLst>
    </dgm:pt>
  </dgm:ptLst>
  <dgm:cxnLst>
    <dgm:cxn modelId="{44639618-6A3D-474A-AD57-15299C17E390}" srcId="{F5425AED-FDB2-42DA-8231-A8FEA7DA347C}" destId="{BD5CD091-611C-4BD3-9D54-6FECA6BCDB45}" srcOrd="0" destOrd="0" parTransId="{97B94D55-2547-49A9-9852-E178BF2F8844}" sibTransId="{47C89F71-8895-4EA2-8298-D93578FFFDE2}"/>
    <dgm:cxn modelId="{DBFBAF5F-BF7B-4C8B-80A5-E0A48B2701E0}" type="presOf" srcId="{F5425AED-FDB2-42DA-8231-A8FEA7DA347C}" destId="{4943D5EE-814B-49AA-AAA7-C6C9B3938A0E}" srcOrd="0" destOrd="0" presId="urn:microsoft.com/office/officeart/2005/8/layout/pList2"/>
    <dgm:cxn modelId="{1A0BB18D-B704-40D4-842E-1C3276124CE2}" type="presOf" srcId="{BD5CD091-611C-4BD3-9D54-6FECA6BCDB45}" destId="{73329446-D02B-4D38-A37C-E1116DD69A73}" srcOrd="0" destOrd="0" presId="urn:microsoft.com/office/officeart/2005/8/layout/pList2"/>
    <dgm:cxn modelId="{54267B25-FA6B-408C-BBA2-BB4DB803FD82}" type="presParOf" srcId="{4943D5EE-814B-49AA-AAA7-C6C9B3938A0E}" destId="{AA25A590-8934-4E3E-99C2-C563D80BD86A}" srcOrd="0" destOrd="0" presId="urn:microsoft.com/office/officeart/2005/8/layout/pList2"/>
    <dgm:cxn modelId="{EA7C2AD0-B607-40CB-A7BB-E98E73810D2B}" type="presParOf" srcId="{4943D5EE-814B-49AA-AAA7-C6C9B3938A0E}" destId="{5AE24B5B-7179-43E3-B030-7F1FCA7420D4}" srcOrd="1" destOrd="0" presId="urn:microsoft.com/office/officeart/2005/8/layout/pList2"/>
    <dgm:cxn modelId="{E5C399A9-3641-47C1-A5DC-B2927E9E3A05}" type="presParOf" srcId="{5AE24B5B-7179-43E3-B030-7F1FCA7420D4}" destId="{4639F840-C19C-45AB-A722-6D7C9AA1ECCD}" srcOrd="0" destOrd="0" presId="urn:microsoft.com/office/officeart/2005/8/layout/pList2"/>
    <dgm:cxn modelId="{E477ED45-13A9-456B-91B5-4F9CABEEB627}" type="presParOf" srcId="{4639F840-C19C-45AB-A722-6D7C9AA1ECCD}" destId="{73329446-D02B-4D38-A37C-E1116DD69A73}" srcOrd="0" destOrd="0" presId="urn:microsoft.com/office/officeart/2005/8/layout/pList2"/>
    <dgm:cxn modelId="{F102B02C-0C01-4579-9E81-EE26022B1E68}" type="presParOf" srcId="{4639F840-C19C-45AB-A722-6D7C9AA1ECCD}" destId="{0EB4BBBB-5A99-41FF-83FD-0E5A36D577B2}" srcOrd="1" destOrd="0" presId="urn:microsoft.com/office/officeart/2005/8/layout/pList2"/>
    <dgm:cxn modelId="{6F9460E5-527D-41D2-A67E-A1227FA7AA67}" type="presParOf" srcId="{4639F840-C19C-45AB-A722-6D7C9AA1ECCD}" destId="{46E205EB-6F3A-42FE-858F-8B8258C19E56}"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35A7DF-2767-4841-B7E6-166D6A83DDB6}"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BC10785-619E-4106-8E8F-AF40270284F4}">
      <dgm:prSet custT="1"/>
      <dgm:spPr/>
      <dgm:t>
        <a:bodyPr/>
        <a:lstStyle/>
        <a:p>
          <a:r>
            <a:rPr lang="en-GB" sz="2000" dirty="0">
              <a:latin typeface="Times New Roman" panose="02020603050405020304" pitchFamily="18" charset="0"/>
              <a:cs typeface="Times New Roman" panose="02020603050405020304" pitchFamily="18" charset="0"/>
            </a:rPr>
            <a:t>Client may</a:t>
          </a:r>
          <a:r>
            <a:rPr lang="en-GB" sz="2000" b="0" i="0" dirty="0">
              <a:latin typeface="Times New Roman" panose="02020603050405020304" pitchFamily="18" charset="0"/>
              <a:cs typeface="Times New Roman" panose="02020603050405020304" pitchFamily="18" charset="0"/>
            </a:rPr>
            <a:t> crave or not to be close to the therapist</a:t>
          </a:r>
          <a:endParaRPr lang="en-US" sz="2000" dirty="0">
            <a:latin typeface="Times New Roman" panose="02020603050405020304" pitchFamily="18" charset="0"/>
            <a:cs typeface="Times New Roman" panose="02020603050405020304" pitchFamily="18" charset="0"/>
          </a:endParaRPr>
        </a:p>
      </dgm:t>
    </dgm:pt>
    <dgm:pt modelId="{43727A2B-600C-4E3B-8065-B4A223D792A0}" type="parTrans" cxnId="{2FA0C4C6-B50C-4469-A0C2-25A39CD2C76F}">
      <dgm:prSet/>
      <dgm:spPr/>
      <dgm:t>
        <a:bodyPr/>
        <a:lstStyle/>
        <a:p>
          <a:endParaRPr lang="en-US"/>
        </a:p>
      </dgm:t>
    </dgm:pt>
    <dgm:pt modelId="{B7D7ECE4-E579-40EB-B347-4DFAA4564C74}" type="sibTrans" cxnId="{2FA0C4C6-B50C-4469-A0C2-25A39CD2C76F}">
      <dgm:prSet/>
      <dgm:spPr/>
      <dgm:t>
        <a:bodyPr/>
        <a:lstStyle/>
        <a:p>
          <a:endParaRPr lang="en-US" dirty="0"/>
        </a:p>
      </dgm:t>
    </dgm:pt>
    <dgm:pt modelId="{5EDE8CF8-43F3-448C-9DD7-B40E83255969}">
      <dgm:prSet custT="1"/>
      <dgm:spPr/>
      <dgm:t>
        <a:bodyPr/>
        <a:lstStyle/>
        <a:p>
          <a:r>
            <a:rPr lang="en-GB" sz="2000" b="0" i="0" dirty="0"/>
            <a:t>will idealise the therapist at times</a:t>
          </a:r>
          <a:endParaRPr lang="en-US" sz="2000" dirty="0"/>
        </a:p>
      </dgm:t>
    </dgm:pt>
    <dgm:pt modelId="{B46BC636-7E42-4C9E-A7C0-78D4DD9AF830}" type="parTrans" cxnId="{BEDF727C-FB3B-4DD6-8F87-CF21859C2269}">
      <dgm:prSet/>
      <dgm:spPr/>
      <dgm:t>
        <a:bodyPr/>
        <a:lstStyle/>
        <a:p>
          <a:endParaRPr lang="en-US"/>
        </a:p>
      </dgm:t>
    </dgm:pt>
    <dgm:pt modelId="{B2B7B9D5-7AF7-4688-99BF-A970621ED94A}" type="sibTrans" cxnId="{BEDF727C-FB3B-4DD6-8F87-CF21859C2269}">
      <dgm:prSet/>
      <dgm:spPr/>
      <dgm:t>
        <a:bodyPr/>
        <a:lstStyle/>
        <a:p>
          <a:endParaRPr lang="en-US" dirty="0"/>
        </a:p>
      </dgm:t>
    </dgm:pt>
    <dgm:pt modelId="{A6D80B4B-5ABC-4DF8-B7A8-61FD4146FA38}">
      <dgm:prSet custT="1"/>
      <dgm:spPr/>
      <dgm:t>
        <a:bodyPr/>
        <a:lstStyle/>
        <a:p>
          <a:r>
            <a:rPr lang="en-GB" sz="2000" dirty="0"/>
            <a:t>Trust and Distrust at interval</a:t>
          </a:r>
          <a:endParaRPr lang="en-US" sz="2000" dirty="0"/>
        </a:p>
      </dgm:t>
    </dgm:pt>
    <dgm:pt modelId="{B6C4CEAC-49D6-41C8-B7C7-5A4D002ACDBE}" type="parTrans" cxnId="{2209DE68-9C1A-4040-BBAA-52E5E2C59DE1}">
      <dgm:prSet/>
      <dgm:spPr/>
      <dgm:t>
        <a:bodyPr/>
        <a:lstStyle/>
        <a:p>
          <a:endParaRPr lang="en-US"/>
        </a:p>
      </dgm:t>
    </dgm:pt>
    <dgm:pt modelId="{DD6EC74D-221C-4DAA-9A6B-2B15CB7BEBAC}" type="sibTrans" cxnId="{2209DE68-9C1A-4040-BBAA-52E5E2C59DE1}">
      <dgm:prSet/>
      <dgm:spPr/>
      <dgm:t>
        <a:bodyPr/>
        <a:lstStyle/>
        <a:p>
          <a:endParaRPr lang="en-US" dirty="0"/>
        </a:p>
      </dgm:t>
    </dgm:pt>
    <dgm:pt modelId="{7D4A1554-0DE7-4FC7-AAC0-DD4B7C6F8B30}">
      <dgm:prSet custT="1"/>
      <dgm:spPr/>
      <dgm:t>
        <a:bodyPr/>
        <a:lstStyle/>
        <a:p>
          <a:r>
            <a:rPr lang="en-GB" sz="2000" dirty="0"/>
            <a:t>The f</a:t>
          </a:r>
          <a:r>
            <a:rPr lang="en-GB" sz="2000" b="0" i="0" dirty="0"/>
            <a:t>ear of rejection, coupled with difficulty connecting </a:t>
          </a:r>
          <a:endParaRPr lang="en-US" sz="2000" dirty="0"/>
        </a:p>
      </dgm:t>
    </dgm:pt>
    <dgm:pt modelId="{5519BF60-964A-4C16-8C9A-D4DF09753972}" type="parTrans" cxnId="{DBF79B36-1304-4515-8652-3ED47FB6D67D}">
      <dgm:prSet/>
      <dgm:spPr/>
      <dgm:t>
        <a:bodyPr/>
        <a:lstStyle/>
        <a:p>
          <a:endParaRPr lang="en-US"/>
        </a:p>
      </dgm:t>
    </dgm:pt>
    <dgm:pt modelId="{50BA1E08-BFA4-4757-9291-2C0FBC5938AA}" type="sibTrans" cxnId="{DBF79B36-1304-4515-8652-3ED47FB6D67D}">
      <dgm:prSet/>
      <dgm:spPr/>
      <dgm:t>
        <a:bodyPr/>
        <a:lstStyle/>
        <a:p>
          <a:endParaRPr lang="en-US" dirty="0"/>
        </a:p>
      </dgm:t>
    </dgm:pt>
    <dgm:pt modelId="{605FFD51-AF88-4656-8D48-2A83C9D3BD8B}">
      <dgm:prSet custT="1"/>
      <dgm:spPr/>
      <dgm:t>
        <a:bodyPr/>
        <a:lstStyle/>
        <a:p>
          <a:r>
            <a:rPr lang="en-GB" sz="2000" dirty="0">
              <a:latin typeface="Times New Roman" panose="02020603050405020304" pitchFamily="18" charset="0"/>
              <a:cs typeface="Times New Roman" panose="02020603050405020304" pitchFamily="18" charset="0"/>
            </a:rPr>
            <a:t>Unwholesome remarks towards the therapist sometimes</a:t>
          </a:r>
          <a:endParaRPr lang="en-US" sz="2000" dirty="0">
            <a:latin typeface="Times New Roman" panose="02020603050405020304" pitchFamily="18" charset="0"/>
            <a:cs typeface="Times New Roman" panose="02020603050405020304" pitchFamily="18" charset="0"/>
          </a:endParaRPr>
        </a:p>
      </dgm:t>
    </dgm:pt>
    <dgm:pt modelId="{EE532430-5384-4504-986C-3B824AD859E9}" type="parTrans" cxnId="{0F59184B-9E70-4809-B2FF-978D79CB5892}">
      <dgm:prSet/>
      <dgm:spPr/>
      <dgm:t>
        <a:bodyPr/>
        <a:lstStyle/>
        <a:p>
          <a:endParaRPr lang="en-US"/>
        </a:p>
      </dgm:t>
    </dgm:pt>
    <dgm:pt modelId="{4A630D6D-4749-42E5-87C4-DA3A1F68CB2B}" type="sibTrans" cxnId="{0F59184B-9E70-4809-B2FF-978D79CB5892}">
      <dgm:prSet/>
      <dgm:spPr/>
      <dgm:t>
        <a:bodyPr/>
        <a:lstStyle/>
        <a:p>
          <a:endParaRPr lang="en-US" dirty="0"/>
        </a:p>
      </dgm:t>
    </dgm:pt>
    <dgm:pt modelId="{AD0227AD-AE69-4371-9218-EF37D7F57D19}">
      <dgm:prSet custT="1"/>
      <dgm:spPr/>
      <dgm:t>
        <a:bodyPr/>
        <a:lstStyle/>
        <a:p>
          <a:r>
            <a:rPr lang="en-GB" sz="2000" dirty="0"/>
            <a:t>Anger without warning!</a:t>
          </a:r>
          <a:endParaRPr lang="en-US" sz="2000" dirty="0"/>
        </a:p>
      </dgm:t>
    </dgm:pt>
    <dgm:pt modelId="{598EDD8D-6134-4DC9-A848-EFEAB3C59F3B}" type="parTrans" cxnId="{8B79E908-2460-4F19-905A-DD6C010794AE}">
      <dgm:prSet/>
      <dgm:spPr/>
      <dgm:t>
        <a:bodyPr/>
        <a:lstStyle/>
        <a:p>
          <a:endParaRPr lang="en-US"/>
        </a:p>
      </dgm:t>
    </dgm:pt>
    <dgm:pt modelId="{8A25C52C-DAFC-4643-A369-A0983D6E9EF2}" type="sibTrans" cxnId="{8B79E908-2460-4F19-905A-DD6C010794AE}">
      <dgm:prSet/>
      <dgm:spPr/>
      <dgm:t>
        <a:bodyPr/>
        <a:lstStyle/>
        <a:p>
          <a:endParaRPr lang="en-US"/>
        </a:p>
      </dgm:t>
    </dgm:pt>
    <dgm:pt modelId="{F7202A41-67F0-47F2-8FDE-564181CE7563}" type="pres">
      <dgm:prSet presAssocID="{FD35A7DF-2767-4841-B7E6-166D6A83DDB6}" presName="Name0" presStyleCnt="0">
        <dgm:presLayoutVars>
          <dgm:dir/>
          <dgm:resizeHandles val="exact"/>
        </dgm:presLayoutVars>
      </dgm:prSet>
      <dgm:spPr/>
    </dgm:pt>
    <dgm:pt modelId="{758668CC-EDB9-49C7-B332-C33A54D38877}" type="pres">
      <dgm:prSet presAssocID="{6BC10785-619E-4106-8E8F-AF40270284F4}" presName="node" presStyleLbl="node1" presStyleIdx="0" presStyleCnt="6" custScaleX="151229">
        <dgm:presLayoutVars>
          <dgm:bulletEnabled val="1"/>
        </dgm:presLayoutVars>
      </dgm:prSet>
      <dgm:spPr/>
    </dgm:pt>
    <dgm:pt modelId="{608A0E53-DC17-41EC-8F59-595BBC87C0C8}" type="pres">
      <dgm:prSet presAssocID="{B7D7ECE4-E579-40EB-B347-4DFAA4564C74}" presName="sibTrans" presStyleLbl="sibTrans1D1" presStyleIdx="0" presStyleCnt="5"/>
      <dgm:spPr/>
    </dgm:pt>
    <dgm:pt modelId="{474435DA-8853-4AC5-8E9A-968D86B0D4B2}" type="pres">
      <dgm:prSet presAssocID="{B7D7ECE4-E579-40EB-B347-4DFAA4564C74}" presName="connectorText" presStyleLbl="sibTrans1D1" presStyleIdx="0" presStyleCnt="5"/>
      <dgm:spPr/>
    </dgm:pt>
    <dgm:pt modelId="{94567A74-2912-4F7F-8C80-B47D4A911391}" type="pres">
      <dgm:prSet presAssocID="{5EDE8CF8-43F3-448C-9DD7-B40E83255969}" presName="node" presStyleLbl="node1" presStyleIdx="1" presStyleCnt="6">
        <dgm:presLayoutVars>
          <dgm:bulletEnabled val="1"/>
        </dgm:presLayoutVars>
      </dgm:prSet>
      <dgm:spPr/>
    </dgm:pt>
    <dgm:pt modelId="{118F17B9-3260-4A51-B12D-78270685C2C7}" type="pres">
      <dgm:prSet presAssocID="{B2B7B9D5-7AF7-4688-99BF-A970621ED94A}" presName="sibTrans" presStyleLbl="sibTrans1D1" presStyleIdx="1" presStyleCnt="5"/>
      <dgm:spPr/>
    </dgm:pt>
    <dgm:pt modelId="{244C7EDE-9B1E-4227-9DDC-5C641FD201ED}" type="pres">
      <dgm:prSet presAssocID="{B2B7B9D5-7AF7-4688-99BF-A970621ED94A}" presName="connectorText" presStyleLbl="sibTrans1D1" presStyleIdx="1" presStyleCnt="5"/>
      <dgm:spPr/>
    </dgm:pt>
    <dgm:pt modelId="{F3065368-FF44-4FA9-B379-8AA3C204E86E}" type="pres">
      <dgm:prSet presAssocID="{A6D80B4B-5ABC-4DF8-B7A8-61FD4146FA38}" presName="node" presStyleLbl="node1" presStyleIdx="2" presStyleCnt="6">
        <dgm:presLayoutVars>
          <dgm:bulletEnabled val="1"/>
        </dgm:presLayoutVars>
      </dgm:prSet>
      <dgm:spPr/>
    </dgm:pt>
    <dgm:pt modelId="{EC5E3100-77FB-4995-A7F0-91CEB240FCBB}" type="pres">
      <dgm:prSet presAssocID="{DD6EC74D-221C-4DAA-9A6B-2B15CB7BEBAC}" presName="sibTrans" presStyleLbl="sibTrans1D1" presStyleIdx="2" presStyleCnt="5"/>
      <dgm:spPr/>
    </dgm:pt>
    <dgm:pt modelId="{1170A8B8-9666-45B0-A8ED-7054C3D9DDFF}" type="pres">
      <dgm:prSet presAssocID="{DD6EC74D-221C-4DAA-9A6B-2B15CB7BEBAC}" presName="connectorText" presStyleLbl="sibTrans1D1" presStyleIdx="2" presStyleCnt="5"/>
      <dgm:spPr/>
    </dgm:pt>
    <dgm:pt modelId="{14FC17BC-3C02-4431-B4C2-EBB0AED031AC}" type="pres">
      <dgm:prSet presAssocID="{7D4A1554-0DE7-4FC7-AAC0-DD4B7C6F8B30}" presName="node" presStyleLbl="node1" presStyleIdx="3" presStyleCnt="6" custScaleX="147295">
        <dgm:presLayoutVars>
          <dgm:bulletEnabled val="1"/>
        </dgm:presLayoutVars>
      </dgm:prSet>
      <dgm:spPr/>
    </dgm:pt>
    <dgm:pt modelId="{2FABCF84-8C8A-4E4D-AA3D-A0FECDD9F744}" type="pres">
      <dgm:prSet presAssocID="{50BA1E08-BFA4-4757-9291-2C0FBC5938AA}" presName="sibTrans" presStyleLbl="sibTrans1D1" presStyleIdx="3" presStyleCnt="5"/>
      <dgm:spPr/>
    </dgm:pt>
    <dgm:pt modelId="{F54E0E6E-D051-4C65-8C46-CF8D7983FD09}" type="pres">
      <dgm:prSet presAssocID="{50BA1E08-BFA4-4757-9291-2C0FBC5938AA}" presName="connectorText" presStyleLbl="sibTrans1D1" presStyleIdx="3" presStyleCnt="5"/>
      <dgm:spPr/>
    </dgm:pt>
    <dgm:pt modelId="{2B84470D-368A-47C6-98EA-2538484E301F}" type="pres">
      <dgm:prSet presAssocID="{605FFD51-AF88-4656-8D48-2A83C9D3BD8B}" presName="node" presStyleLbl="node1" presStyleIdx="4" presStyleCnt="6" custScaleX="120818">
        <dgm:presLayoutVars>
          <dgm:bulletEnabled val="1"/>
        </dgm:presLayoutVars>
      </dgm:prSet>
      <dgm:spPr/>
    </dgm:pt>
    <dgm:pt modelId="{ABDC554F-9771-49D8-8BAE-7FF96FAFF911}" type="pres">
      <dgm:prSet presAssocID="{4A630D6D-4749-42E5-87C4-DA3A1F68CB2B}" presName="sibTrans" presStyleLbl="sibTrans1D1" presStyleIdx="4" presStyleCnt="5"/>
      <dgm:spPr/>
    </dgm:pt>
    <dgm:pt modelId="{0EB1C6B2-CE0B-44E0-A158-07C12161E495}" type="pres">
      <dgm:prSet presAssocID="{4A630D6D-4749-42E5-87C4-DA3A1F68CB2B}" presName="connectorText" presStyleLbl="sibTrans1D1" presStyleIdx="4" presStyleCnt="5"/>
      <dgm:spPr/>
    </dgm:pt>
    <dgm:pt modelId="{66856DE4-A2C0-4240-95CF-457C318EB457}" type="pres">
      <dgm:prSet presAssocID="{AD0227AD-AE69-4371-9218-EF37D7F57D19}" presName="node" presStyleLbl="node1" presStyleIdx="5" presStyleCnt="6">
        <dgm:presLayoutVars>
          <dgm:bulletEnabled val="1"/>
        </dgm:presLayoutVars>
      </dgm:prSet>
      <dgm:spPr/>
    </dgm:pt>
  </dgm:ptLst>
  <dgm:cxnLst>
    <dgm:cxn modelId="{569E9802-53B4-4474-ABA4-99539B3F4FF0}" type="presOf" srcId="{4A630D6D-4749-42E5-87C4-DA3A1F68CB2B}" destId="{ABDC554F-9771-49D8-8BAE-7FF96FAFF911}" srcOrd="0" destOrd="0" presId="urn:microsoft.com/office/officeart/2016/7/layout/RepeatingBendingProcessNew"/>
    <dgm:cxn modelId="{8B6D5A06-5755-4EB0-BD5B-54758C2272B9}" type="presOf" srcId="{6BC10785-619E-4106-8E8F-AF40270284F4}" destId="{758668CC-EDB9-49C7-B332-C33A54D38877}" srcOrd="0" destOrd="0" presId="urn:microsoft.com/office/officeart/2016/7/layout/RepeatingBendingProcessNew"/>
    <dgm:cxn modelId="{8B79E908-2460-4F19-905A-DD6C010794AE}" srcId="{FD35A7DF-2767-4841-B7E6-166D6A83DDB6}" destId="{AD0227AD-AE69-4371-9218-EF37D7F57D19}" srcOrd="5" destOrd="0" parTransId="{598EDD8D-6134-4DC9-A848-EFEAB3C59F3B}" sibTransId="{8A25C52C-DAFC-4643-A369-A0983D6E9EF2}"/>
    <dgm:cxn modelId="{1899050D-26B7-40C8-942F-F6D3BA7FFCB3}" type="presOf" srcId="{DD6EC74D-221C-4DAA-9A6B-2B15CB7BEBAC}" destId="{EC5E3100-77FB-4995-A7F0-91CEB240FCBB}" srcOrd="0" destOrd="0" presId="urn:microsoft.com/office/officeart/2016/7/layout/RepeatingBendingProcessNew"/>
    <dgm:cxn modelId="{DBF79B36-1304-4515-8652-3ED47FB6D67D}" srcId="{FD35A7DF-2767-4841-B7E6-166D6A83DDB6}" destId="{7D4A1554-0DE7-4FC7-AAC0-DD4B7C6F8B30}" srcOrd="3" destOrd="0" parTransId="{5519BF60-964A-4C16-8C9A-D4DF09753972}" sibTransId="{50BA1E08-BFA4-4757-9291-2C0FBC5938AA}"/>
    <dgm:cxn modelId="{EE635D60-A87D-4B78-8211-C864691F348C}" type="presOf" srcId="{DD6EC74D-221C-4DAA-9A6B-2B15CB7BEBAC}" destId="{1170A8B8-9666-45B0-A8ED-7054C3D9DDFF}" srcOrd="1" destOrd="0" presId="urn:microsoft.com/office/officeart/2016/7/layout/RepeatingBendingProcessNew"/>
    <dgm:cxn modelId="{C424D646-5A25-477A-B569-474EA901523B}" type="presOf" srcId="{50BA1E08-BFA4-4757-9291-2C0FBC5938AA}" destId="{2FABCF84-8C8A-4E4D-AA3D-A0FECDD9F744}" srcOrd="0" destOrd="0" presId="urn:microsoft.com/office/officeart/2016/7/layout/RepeatingBendingProcessNew"/>
    <dgm:cxn modelId="{D54D3868-A805-48E7-898A-9F529C49CCCB}" type="presOf" srcId="{5EDE8CF8-43F3-448C-9DD7-B40E83255969}" destId="{94567A74-2912-4F7F-8C80-B47D4A911391}" srcOrd="0" destOrd="0" presId="urn:microsoft.com/office/officeart/2016/7/layout/RepeatingBendingProcessNew"/>
    <dgm:cxn modelId="{2209DE68-9C1A-4040-BBAA-52E5E2C59DE1}" srcId="{FD35A7DF-2767-4841-B7E6-166D6A83DDB6}" destId="{A6D80B4B-5ABC-4DF8-B7A8-61FD4146FA38}" srcOrd="2" destOrd="0" parTransId="{B6C4CEAC-49D6-41C8-B7C7-5A4D002ACDBE}" sibTransId="{DD6EC74D-221C-4DAA-9A6B-2B15CB7BEBAC}"/>
    <dgm:cxn modelId="{0F59184B-9E70-4809-B2FF-978D79CB5892}" srcId="{FD35A7DF-2767-4841-B7E6-166D6A83DDB6}" destId="{605FFD51-AF88-4656-8D48-2A83C9D3BD8B}" srcOrd="4" destOrd="0" parTransId="{EE532430-5384-4504-986C-3B824AD859E9}" sibTransId="{4A630D6D-4749-42E5-87C4-DA3A1F68CB2B}"/>
    <dgm:cxn modelId="{66A4D86B-5252-41E7-AC89-7056FE76164F}" type="presOf" srcId="{AD0227AD-AE69-4371-9218-EF37D7F57D19}" destId="{66856DE4-A2C0-4240-95CF-457C318EB457}" srcOrd="0" destOrd="0" presId="urn:microsoft.com/office/officeart/2016/7/layout/RepeatingBendingProcessNew"/>
    <dgm:cxn modelId="{977BB56F-AA4A-4C7D-BBF9-D5EA2060AB16}" type="presOf" srcId="{4A630D6D-4749-42E5-87C4-DA3A1F68CB2B}" destId="{0EB1C6B2-CE0B-44E0-A158-07C12161E495}" srcOrd="1" destOrd="0" presId="urn:microsoft.com/office/officeart/2016/7/layout/RepeatingBendingProcessNew"/>
    <dgm:cxn modelId="{763A8376-45BB-4B27-AE70-D18B35E4B7C7}" type="presOf" srcId="{7D4A1554-0DE7-4FC7-AAC0-DD4B7C6F8B30}" destId="{14FC17BC-3C02-4431-B4C2-EBB0AED031AC}" srcOrd="0" destOrd="0" presId="urn:microsoft.com/office/officeart/2016/7/layout/RepeatingBendingProcessNew"/>
    <dgm:cxn modelId="{BEDF727C-FB3B-4DD6-8F87-CF21859C2269}" srcId="{FD35A7DF-2767-4841-B7E6-166D6A83DDB6}" destId="{5EDE8CF8-43F3-448C-9DD7-B40E83255969}" srcOrd="1" destOrd="0" parTransId="{B46BC636-7E42-4C9E-A7C0-78D4DD9AF830}" sibTransId="{B2B7B9D5-7AF7-4688-99BF-A970621ED94A}"/>
    <dgm:cxn modelId="{D0921683-8BB9-4A33-9067-45CD70A340A2}" type="presOf" srcId="{A6D80B4B-5ABC-4DF8-B7A8-61FD4146FA38}" destId="{F3065368-FF44-4FA9-B379-8AA3C204E86E}" srcOrd="0" destOrd="0" presId="urn:microsoft.com/office/officeart/2016/7/layout/RepeatingBendingProcessNew"/>
    <dgm:cxn modelId="{00821F8C-5686-42F2-AA90-EE3E786A4FCD}" type="presOf" srcId="{B2B7B9D5-7AF7-4688-99BF-A970621ED94A}" destId="{118F17B9-3260-4A51-B12D-78270685C2C7}" srcOrd="0" destOrd="0" presId="urn:microsoft.com/office/officeart/2016/7/layout/RepeatingBendingProcessNew"/>
    <dgm:cxn modelId="{704502AF-9D40-4F73-8AD0-ECFDAEF9CC30}" type="presOf" srcId="{FD35A7DF-2767-4841-B7E6-166D6A83DDB6}" destId="{F7202A41-67F0-47F2-8FDE-564181CE7563}" srcOrd="0" destOrd="0" presId="urn:microsoft.com/office/officeart/2016/7/layout/RepeatingBendingProcessNew"/>
    <dgm:cxn modelId="{A2573EC1-0373-4CF1-8B74-A32423133616}" type="presOf" srcId="{605FFD51-AF88-4656-8D48-2A83C9D3BD8B}" destId="{2B84470D-368A-47C6-98EA-2538484E301F}" srcOrd="0" destOrd="0" presId="urn:microsoft.com/office/officeart/2016/7/layout/RepeatingBendingProcessNew"/>
    <dgm:cxn modelId="{D1A48BC4-386D-457C-B9E7-295136278C9F}" type="presOf" srcId="{B7D7ECE4-E579-40EB-B347-4DFAA4564C74}" destId="{608A0E53-DC17-41EC-8F59-595BBC87C0C8}" srcOrd="0" destOrd="0" presId="urn:microsoft.com/office/officeart/2016/7/layout/RepeatingBendingProcessNew"/>
    <dgm:cxn modelId="{2FA0C4C6-B50C-4469-A0C2-25A39CD2C76F}" srcId="{FD35A7DF-2767-4841-B7E6-166D6A83DDB6}" destId="{6BC10785-619E-4106-8E8F-AF40270284F4}" srcOrd="0" destOrd="0" parTransId="{43727A2B-600C-4E3B-8065-B4A223D792A0}" sibTransId="{B7D7ECE4-E579-40EB-B347-4DFAA4564C74}"/>
    <dgm:cxn modelId="{2025E5D7-1F06-4DA8-80AF-1EE2A968FA6E}" type="presOf" srcId="{B7D7ECE4-E579-40EB-B347-4DFAA4564C74}" destId="{474435DA-8853-4AC5-8E9A-968D86B0D4B2}" srcOrd="1" destOrd="0" presId="urn:microsoft.com/office/officeart/2016/7/layout/RepeatingBendingProcessNew"/>
    <dgm:cxn modelId="{1AF276E5-91F9-4D20-A8AD-3C23E89D6635}" type="presOf" srcId="{50BA1E08-BFA4-4757-9291-2C0FBC5938AA}" destId="{F54E0E6E-D051-4C65-8C46-CF8D7983FD09}" srcOrd="1" destOrd="0" presId="urn:microsoft.com/office/officeart/2016/7/layout/RepeatingBendingProcessNew"/>
    <dgm:cxn modelId="{090FE9F2-984F-4F2F-9545-A6F25E69B15F}" type="presOf" srcId="{B2B7B9D5-7AF7-4688-99BF-A970621ED94A}" destId="{244C7EDE-9B1E-4227-9DDC-5C641FD201ED}" srcOrd="1" destOrd="0" presId="urn:microsoft.com/office/officeart/2016/7/layout/RepeatingBendingProcessNew"/>
    <dgm:cxn modelId="{E565158A-F55E-4852-8A9B-4E6BDB329A52}" type="presParOf" srcId="{F7202A41-67F0-47F2-8FDE-564181CE7563}" destId="{758668CC-EDB9-49C7-B332-C33A54D38877}" srcOrd="0" destOrd="0" presId="urn:microsoft.com/office/officeart/2016/7/layout/RepeatingBendingProcessNew"/>
    <dgm:cxn modelId="{44703E3C-0807-402D-9F25-F94E675F495E}" type="presParOf" srcId="{F7202A41-67F0-47F2-8FDE-564181CE7563}" destId="{608A0E53-DC17-41EC-8F59-595BBC87C0C8}" srcOrd="1" destOrd="0" presId="urn:microsoft.com/office/officeart/2016/7/layout/RepeatingBendingProcessNew"/>
    <dgm:cxn modelId="{A2A9A39B-1426-44BE-8AC6-A1D9CB5F9BC2}" type="presParOf" srcId="{608A0E53-DC17-41EC-8F59-595BBC87C0C8}" destId="{474435DA-8853-4AC5-8E9A-968D86B0D4B2}" srcOrd="0" destOrd="0" presId="urn:microsoft.com/office/officeart/2016/7/layout/RepeatingBendingProcessNew"/>
    <dgm:cxn modelId="{2FF94ABC-23E1-4A0E-8528-84FE9891619F}" type="presParOf" srcId="{F7202A41-67F0-47F2-8FDE-564181CE7563}" destId="{94567A74-2912-4F7F-8C80-B47D4A911391}" srcOrd="2" destOrd="0" presId="urn:microsoft.com/office/officeart/2016/7/layout/RepeatingBendingProcessNew"/>
    <dgm:cxn modelId="{DBF34AFC-F8F9-472D-A562-FBECBC93B937}" type="presParOf" srcId="{F7202A41-67F0-47F2-8FDE-564181CE7563}" destId="{118F17B9-3260-4A51-B12D-78270685C2C7}" srcOrd="3" destOrd="0" presId="urn:microsoft.com/office/officeart/2016/7/layout/RepeatingBendingProcessNew"/>
    <dgm:cxn modelId="{29BD2DD8-AE38-4B48-B9D6-465B5C00558F}" type="presParOf" srcId="{118F17B9-3260-4A51-B12D-78270685C2C7}" destId="{244C7EDE-9B1E-4227-9DDC-5C641FD201ED}" srcOrd="0" destOrd="0" presId="urn:microsoft.com/office/officeart/2016/7/layout/RepeatingBendingProcessNew"/>
    <dgm:cxn modelId="{146CE1F2-1D6F-45BB-9C58-21B9FD088071}" type="presParOf" srcId="{F7202A41-67F0-47F2-8FDE-564181CE7563}" destId="{F3065368-FF44-4FA9-B379-8AA3C204E86E}" srcOrd="4" destOrd="0" presId="urn:microsoft.com/office/officeart/2016/7/layout/RepeatingBendingProcessNew"/>
    <dgm:cxn modelId="{E928D7D9-B4D9-4547-9F32-C19D85ECAD35}" type="presParOf" srcId="{F7202A41-67F0-47F2-8FDE-564181CE7563}" destId="{EC5E3100-77FB-4995-A7F0-91CEB240FCBB}" srcOrd="5" destOrd="0" presId="urn:microsoft.com/office/officeart/2016/7/layout/RepeatingBendingProcessNew"/>
    <dgm:cxn modelId="{56266661-DA37-4CF8-AA25-D5C331E637FA}" type="presParOf" srcId="{EC5E3100-77FB-4995-A7F0-91CEB240FCBB}" destId="{1170A8B8-9666-45B0-A8ED-7054C3D9DDFF}" srcOrd="0" destOrd="0" presId="urn:microsoft.com/office/officeart/2016/7/layout/RepeatingBendingProcessNew"/>
    <dgm:cxn modelId="{E234C765-080D-45A0-A8E1-62EEF34B1D88}" type="presParOf" srcId="{F7202A41-67F0-47F2-8FDE-564181CE7563}" destId="{14FC17BC-3C02-4431-B4C2-EBB0AED031AC}" srcOrd="6" destOrd="0" presId="urn:microsoft.com/office/officeart/2016/7/layout/RepeatingBendingProcessNew"/>
    <dgm:cxn modelId="{542F1A61-C18E-4B32-9E4B-2B3C8D56E57B}" type="presParOf" srcId="{F7202A41-67F0-47F2-8FDE-564181CE7563}" destId="{2FABCF84-8C8A-4E4D-AA3D-A0FECDD9F744}" srcOrd="7" destOrd="0" presId="urn:microsoft.com/office/officeart/2016/7/layout/RepeatingBendingProcessNew"/>
    <dgm:cxn modelId="{0B20F46E-BF51-45B3-A7C3-F496015EFEE5}" type="presParOf" srcId="{2FABCF84-8C8A-4E4D-AA3D-A0FECDD9F744}" destId="{F54E0E6E-D051-4C65-8C46-CF8D7983FD09}" srcOrd="0" destOrd="0" presId="urn:microsoft.com/office/officeart/2016/7/layout/RepeatingBendingProcessNew"/>
    <dgm:cxn modelId="{4030ADD4-B8C1-44A1-8D98-67D61BF0BFCD}" type="presParOf" srcId="{F7202A41-67F0-47F2-8FDE-564181CE7563}" destId="{2B84470D-368A-47C6-98EA-2538484E301F}" srcOrd="8" destOrd="0" presId="urn:microsoft.com/office/officeart/2016/7/layout/RepeatingBendingProcessNew"/>
    <dgm:cxn modelId="{70FB3B0F-8087-4FD3-8257-D19A8D9E82AB}" type="presParOf" srcId="{F7202A41-67F0-47F2-8FDE-564181CE7563}" destId="{ABDC554F-9771-49D8-8BAE-7FF96FAFF911}" srcOrd="9" destOrd="0" presId="urn:microsoft.com/office/officeart/2016/7/layout/RepeatingBendingProcessNew"/>
    <dgm:cxn modelId="{683155C2-9BFA-4DB3-AF22-E9F2B8E80385}" type="presParOf" srcId="{ABDC554F-9771-49D8-8BAE-7FF96FAFF911}" destId="{0EB1C6B2-CE0B-44E0-A158-07C12161E495}" srcOrd="0" destOrd="0" presId="urn:microsoft.com/office/officeart/2016/7/layout/RepeatingBendingProcessNew"/>
    <dgm:cxn modelId="{CAE0D60D-19F8-49D6-A36C-040F8A3260E3}" type="presParOf" srcId="{F7202A41-67F0-47F2-8FDE-564181CE7563}" destId="{66856DE4-A2C0-4240-95CF-457C318EB457}" srcOrd="10"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81E94E-B927-4216-B097-AE7F61F7FD5B}" type="doc">
      <dgm:prSet loTypeId="urn:microsoft.com/office/officeart/2005/8/layout/arrow1" loCatId="relationship" qsTypeId="urn:microsoft.com/office/officeart/2005/8/quickstyle/simple5" qsCatId="simple" csTypeId="urn:microsoft.com/office/officeart/2005/8/colors/colorful5" csCatId="colorful" phldr="1"/>
      <dgm:spPr/>
      <dgm:t>
        <a:bodyPr/>
        <a:lstStyle/>
        <a:p>
          <a:endParaRPr lang="en-US"/>
        </a:p>
      </dgm:t>
    </dgm:pt>
    <dgm:pt modelId="{B582532F-A3AC-403B-AD03-EC7D416B1B2F}">
      <dgm:prSet custT="1"/>
      <dgm:spPr/>
      <dgm:t>
        <a:bodyPr/>
        <a:lstStyle/>
        <a:p>
          <a:r>
            <a:rPr lang="en-GB" sz="1800" dirty="0">
              <a:latin typeface="Times New Roman" panose="02020603050405020304" pitchFamily="18" charset="0"/>
              <a:cs typeface="Times New Roman" panose="02020603050405020304" pitchFamily="18" charset="0"/>
            </a:rPr>
            <a:t>PERSON-CENTRED THERAPY</a:t>
          </a:r>
          <a:endParaRPr lang="en-US" sz="1800" dirty="0">
            <a:latin typeface="Times New Roman" panose="02020603050405020304" pitchFamily="18" charset="0"/>
            <a:cs typeface="Times New Roman" panose="02020603050405020304" pitchFamily="18" charset="0"/>
          </a:endParaRPr>
        </a:p>
      </dgm:t>
    </dgm:pt>
    <dgm:pt modelId="{32507149-8DB1-4BBF-B3EF-3C93364F8684}" type="parTrans" cxnId="{C88788E5-0D25-4B97-A693-FE1FE7E52AB6}">
      <dgm:prSet/>
      <dgm:spPr/>
      <dgm:t>
        <a:bodyPr/>
        <a:lstStyle/>
        <a:p>
          <a:endParaRPr lang="en-US"/>
        </a:p>
      </dgm:t>
    </dgm:pt>
    <dgm:pt modelId="{E26A30D0-F774-4061-9369-2A7FBB594578}" type="sibTrans" cxnId="{C88788E5-0D25-4B97-A693-FE1FE7E52AB6}">
      <dgm:prSet/>
      <dgm:spPr/>
      <dgm:t>
        <a:bodyPr/>
        <a:lstStyle/>
        <a:p>
          <a:endParaRPr lang="en-US"/>
        </a:p>
      </dgm:t>
    </dgm:pt>
    <dgm:pt modelId="{74212840-2099-40F6-A5AF-64DC68E9D800}">
      <dgm:prSet/>
      <dgm:spPr/>
      <dgm:t>
        <a:bodyPr/>
        <a:lstStyle/>
        <a:p>
          <a:r>
            <a:rPr lang="en-GB" dirty="0">
              <a:latin typeface="Times New Roman" panose="02020603050405020304" pitchFamily="18" charset="0"/>
              <a:cs typeface="Times New Roman" panose="02020603050405020304" pitchFamily="18" charset="0"/>
            </a:rPr>
            <a:t>EXISTENTIAL THERAPY</a:t>
          </a:r>
          <a:endParaRPr lang="en-US" dirty="0">
            <a:latin typeface="Times New Roman" panose="02020603050405020304" pitchFamily="18" charset="0"/>
            <a:cs typeface="Times New Roman" panose="02020603050405020304" pitchFamily="18" charset="0"/>
          </a:endParaRPr>
        </a:p>
      </dgm:t>
    </dgm:pt>
    <dgm:pt modelId="{B6AAB22F-9C4D-4EC4-B843-67766452E58F}" type="parTrans" cxnId="{94B75B80-CCA7-41FF-AA93-8E143111BFEF}">
      <dgm:prSet/>
      <dgm:spPr/>
      <dgm:t>
        <a:bodyPr/>
        <a:lstStyle/>
        <a:p>
          <a:endParaRPr lang="en-US"/>
        </a:p>
      </dgm:t>
    </dgm:pt>
    <dgm:pt modelId="{42CADAB5-6DA3-41C0-8625-17E0BAF460C1}" type="sibTrans" cxnId="{94B75B80-CCA7-41FF-AA93-8E143111BFEF}">
      <dgm:prSet/>
      <dgm:spPr/>
      <dgm:t>
        <a:bodyPr/>
        <a:lstStyle/>
        <a:p>
          <a:endParaRPr lang="en-US"/>
        </a:p>
      </dgm:t>
    </dgm:pt>
    <dgm:pt modelId="{C185C0F6-22AC-4CD1-A1CA-15D0F19E4666}">
      <dgm:prSet/>
      <dgm:spPr/>
      <dgm:t>
        <a:bodyPr/>
        <a:lstStyle/>
        <a:p>
          <a:r>
            <a:rPr lang="en-GB" dirty="0"/>
            <a:t>GESTALT THERAPY</a:t>
          </a:r>
          <a:endParaRPr lang="en-US" dirty="0"/>
        </a:p>
      </dgm:t>
    </dgm:pt>
    <dgm:pt modelId="{2BB246D8-CF2E-4026-A0B3-E2D9E884D1CA}" type="parTrans" cxnId="{B04196A8-7B94-413C-B04A-1020EF0E9DBE}">
      <dgm:prSet/>
      <dgm:spPr/>
      <dgm:t>
        <a:bodyPr/>
        <a:lstStyle/>
        <a:p>
          <a:endParaRPr lang="en-US"/>
        </a:p>
      </dgm:t>
    </dgm:pt>
    <dgm:pt modelId="{2412C6D9-2C26-4D29-8908-86A3FD3F053B}" type="sibTrans" cxnId="{B04196A8-7B94-413C-B04A-1020EF0E9DBE}">
      <dgm:prSet/>
      <dgm:spPr/>
      <dgm:t>
        <a:bodyPr/>
        <a:lstStyle/>
        <a:p>
          <a:endParaRPr lang="en-US"/>
        </a:p>
      </dgm:t>
    </dgm:pt>
    <dgm:pt modelId="{7BDB87A5-19C3-4B7D-8CCE-89681CB75988}" type="pres">
      <dgm:prSet presAssocID="{6881E94E-B927-4216-B097-AE7F61F7FD5B}" presName="cycle" presStyleCnt="0">
        <dgm:presLayoutVars>
          <dgm:dir/>
          <dgm:resizeHandles val="exact"/>
        </dgm:presLayoutVars>
      </dgm:prSet>
      <dgm:spPr/>
    </dgm:pt>
    <dgm:pt modelId="{4615238E-522D-42CD-B2D0-5454472F745C}" type="pres">
      <dgm:prSet presAssocID="{B582532F-A3AC-403B-AD03-EC7D416B1B2F}" presName="arrow" presStyleLbl="node1" presStyleIdx="0" presStyleCnt="3" custScaleX="141398">
        <dgm:presLayoutVars>
          <dgm:bulletEnabled val="1"/>
        </dgm:presLayoutVars>
      </dgm:prSet>
      <dgm:spPr/>
    </dgm:pt>
    <dgm:pt modelId="{A05E3770-EDDD-4C1F-A16E-840DDF13B9AF}" type="pres">
      <dgm:prSet presAssocID="{74212840-2099-40F6-A5AF-64DC68E9D800}" presName="arrow" presStyleLbl="node1" presStyleIdx="1" presStyleCnt="3">
        <dgm:presLayoutVars>
          <dgm:bulletEnabled val="1"/>
        </dgm:presLayoutVars>
      </dgm:prSet>
      <dgm:spPr/>
    </dgm:pt>
    <dgm:pt modelId="{FCC78EB1-2C25-47A8-850C-083E09B23E8C}" type="pres">
      <dgm:prSet presAssocID="{C185C0F6-22AC-4CD1-A1CA-15D0F19E4666}" presName="arrow" presStyleLbl="node1" presStyleIdx="2" presStyleCnt="3">
        <dgm:presLayoutVars>
          <dgm:bulletEnabled val="1"/>
        </dgm:presLayoutVars>
      </dgm:prSet>
      <dgm:spPr/>
    </dgm:pt>
  </dgm:ptLst>
  <dgm:cxnLst>
    <dgm:cxn modelId="{185AC908-99B2-44C4-9899-67899938ABB5}" type="presOf" srcId="{C185C0F6-22AC-4CD1-A1CA-15D0F19E4666}" destId="{FCC78EB1-2C25-47A8-850C-083E09B23E8C}" srcOrd="0" destOrd="0" presId="urn:microsoft.com/office/officeart/2005/8/layout/arrow1"/>
    <dgm:cxn modelId="{318B4419-0DE8-4025-9A02-95CAA7950410}" type="presOf" srcId="{B582532F-A3AC-403B-AD03-EC7D416B1B2F}" destId="{4615238E-522D-42CD-B2D0-5454472F745C}" srcOrd="0" destOrd="0" presId="urn:microsoft.com/office/officeart/2005/8/layout/arrow1"/>
    <dgm:cxn modelId="{94B75B80-CCA7-41FF-AA93-8E143111BFEF}" srcId="{6881E94E-B927-4216-B097-AE7F61F7FD5B}" destId="{74212840-2099-40F6-A5AF-64DC68E9D800}" srcOrd="1" destOrd="0" parTransId="{B6AAB22F-9C4D-4EC4-B843-67766452E58F}" sibTransId="{42CADAB5-6DA3-41C0-8625-17E0BAF460C1}"/>
    <dgm:cxn modelId="{FF0A37A1-C2DE-4386-A003-E1FEA10B559C}" type="presOf" srcId="{74212840-2099-40F6-A5AF-64DC68E9D800}" destId="{A05E3770-EDDD-4C1F-A16E-840DDF13B9AF}" srcOrd="0" destOrd="0" presId="urn:microsoft.com/office/officeart/2005/8/layout/arrow1"/>
    <dgm:cxn modelId="{B04196A8-7B94-413C-B04A-1020EF0E9DBE}" srcId="{6881E94E-B927-4216-B097-AE7F61F7FD5B}" destId="{C185C0F6-22AC-4CD1-A1CA-15D0F19E4666}" srcOrd="2" destOrd="0" parTransId="{2BB246D8-CF2E-4026-A0B3-E2D9E884D1CA}" sibTransId="{2412C6D9-2C26-4D29-8908-86A3FD3F053B}"/>
    <dgm:cxn modelId="{C88788E5-0D25-4B97-A693-FE1FE7E52AB6}" srcId="{6881E94E-B927-4216-B097-AE7F61F7FD5B}" destId="{B582532F-A3AC-403B-AD03-EC7D416B1B2F}" srcOrd="0" destOrd="0" parTransId="{32507149-8DB1-4BBF-B3EF-3C93364F8684}" sibTransId="{E26A30D0-F774-4061-9369-2A7FBB594578}"/>
    <dgm:cxn modelId="{228C37F8-00F0-4D4B-9778-664BD09DF314}" type="presOf" srcId="{6881E94E-B927-4216-B097-AE7F61F7FD5B}" destId="{7BDB87A5-19C3-4B7D-8CCE-89681CB75988}" srcOrd="0" destOrd="0" presId="urn:microsoft.com/office/officeart/2005/8/layout/arrow1"/>
    <dgm:cxn modelId="{49C484A5-408A-42F9-97A5-01CC7EAAC9E2}" type="presParOf" srcId="{7BDB87A5-19C3-4B7D-8CCE-89681CB75988}" destId="{4615238E-522D-42CD-B2D0-5454472F745C}" srcOrd="0" destOrd="0" presId="urn:microsoft.com/office/officeart/2005/8/layout/arrow1"/>
    <dgm:cxn modelId="{B3F3C4BB-DE6B-4E9D-BA79-BA77649AF011}" type="presParOf" srcId="{7BDB87A5-19C3-4B7D-8CCE-89681CB75988}" destId="{A05E3770-EDDD-4C1F-A16E-840DDF13B9AF}" srcOrd="1" destOrd="0" presId="urn:microsoft.com/office/officeart/2005/8/layout/arrow1"/>
    <dgm:cxn modelId="{7F1CBD9A-1861-4403-82D7-E30CA290B3BF}" type="presParOf" srcId="{7BDB87A5-19C3-4B7D-8CCE-89681CB75988}" destId="{FCC78EB1-2C25-47A8-850C-083E09B23E8C}" srcOrd="2"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17C059-10AE-403B-AE9D-D607B384E6E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7EA05F0-A907-42A8-A433-D3CBFA2144BA}">
      <dgm:prSet custT="1"/>
      <dgm:spPr/>
      <dgm:t>
        <a:bodyPr/>
        <a:lstStyle/>
        <a:p>
          <a:r>
            <a:rPr lang="en-GB" sz="2300" dirty="0">
              <a:latin typeface="Times New Roman" panose="02020603050405020304" pitchFamily="18" charset="0"/>
              <a:cs typeface="Times New Roman" panose="02020603050405020304" pitchFamily="18" charset="0"/>
            </a:rPr>
            <a:t>Person-Centred Therapy: </a:t>
          </a:r>
          <a:r>
            <a:rPr lang="en-GB" sz="2000" dirty="0">
              <a:latin typeface="Times New Roman" panose="02020603050405020304" pitchFamily="18" charset="0"/>
              <a:cs typeface="Times New Roman" panose="02020603050405020304" pitchFamily="18" charset="0"/>
            </a:rPr>
            <a:t>Offers a radical humanistic perspective of how to help people Heal and Grow. It focuses on how to Self-actualise and become the best version of themselves (Malta Et al., 2024)</a:t>
          </a:r>
        </a:p>
        <a:p>
          <a:r>
            <a:rPr lang="en-GB" sz="2300" dirty="0"/>
            <a:t>  </a:t>
          </a:r>
          <a:r>
            <a:rPr lang="en-GB" sz="2000" dirty="0">
              <a:latin typeface="Times New Roman" panose="02020603050405020304" pitchFamily="18" charset="0"/>
              <a:cs typeface="Times New Roman" panose="02020603050405020304" pitchFamily="18" charset="0"/>
            </a:rPr>
            <a:t>As a therapist, the first thing you do when you meet a client is to establish a rapport (Joyce &amp; Sills,2018). This is the foundation and a key character of the therapeutic relationship using Empathy, Congruence and Unconditional Positive Regard</a:t>
          </a:r>
          <a:r>
            <a:rPr lang="en-GB" sz="2300" dirty="0"/>
            <a:t>.</a:t>
          </a:r>
          <a:endParaRPr lang="en-US" sz="2300" dirty="0"/>
        </a:p>
      </dgm:t>
    </dgm:pt>
    <dgm:pt modelId="{D68EBC58-E425-4605-A747-D43BC539262E}" type="parTrans" cxnId="{6812ED39-F582-445B-A9C0-219EEFD651E0}">
      <dgm:prSet/>
      <dgm:spPr/>
      <dgm:t>
        <a:bodyPr/>
        <a:lstStyle/>
        <a:p>
          <a:endParaRPr lang="en-US"/>
        </a:p>
      </dgm:t>
    </dgm:pt>
    <dgm:pt modelId="{3A37D7E1-2DD3-4014-98DA-AEC8D4B80DFE}" type="sibTrans" cxnId="{6812ED39-F582-445B-A9C0-219EEFD651E0}">
      <dgm:prSet/>
      <dgm:spPr/>
      <dgm:t>
        <a:bodyPr/>
        <a:lstStyle/>
        <a:p>
          <a:endParaRPr lang="en-US"/>
        </a:p>
      </dgm:t>
    </dgm:pt>
    <dgm:pt modelId="{FB79ACE3-2320-46BD-BCF9-F977C22BBAA2}">
      <dgm:prSet/>
      <dgm:spPr/>
      <dgm:t>
        <a:bodyPr/>
        <a:lstStyle/>
        <a:p>
          <a:endParaRPr lang="en-US" dirty="0"/>
        </a:p>
      </dgm:t>
    </dgm:pt>
    <dgm:pt modelId="{61C5F1C4-0AA9-4E0B-B8D5-7D12B51D6576}" type="parTrans" cxnId="{F7D9A197-0652-4F86-A106-0331BAB3D381}">
      <dgm:prSet/>
      <dgm:spPr/>
      <dgm:t>
        <a:bodyPr/>
        <a:lstStyle/>
        <a:p>
          <a:endParaRPr lang="en-US"/>
        </a:p>
      </dgm:t>
    </dgm:pt>
    <dgm:pt modelId="{BC44F9AF-0076-440A-A51A-3A979381F940}" type="sibTrans" cxnId="{F7D9A197-0652-4F86-A106-0331BAB3D381}">
      <dgm:prSet/>
      <dgm:spPr/>
      <dgm:t>
        <a:bodyPr/>
        <a:lstStyle/>
        <a:p>
          <a:endParaRPr lang="en-US"/>
        </a:p>
      </dgm:t>
    </dgm:pt>
    <dgm:pt modelId="{76F6AB21-9265-4BE3-9CEC-575A047A9F46}">
      <dgm:prSet custT="1"/>
      <dgm:spPr/>
      <dgm:t>
        <a:bodyPr/>
        <a:lstStyle/>
        <a:p>
          <a:r>
            <a:rPr lang="en-GB" sz="2000" dirty="0">
              <a:latin typeface="Times New Roman" panose="02020603050405020304" pitchFamily="18" charset="0"/>
              <a:cs typeface="Times New Roman" panose="02020603050405020304" pitchFamily="18" charset="0"/>
            </a:rPr>
            <a:t>The importance of Therapeutic Relationships and the Core Conditions in Effecting Change in Therapy is that it is the driving force for self-actualization (Kudelia,2023, p.2). This is needed for the person with Disorganized Attachment.</a:t>
          </a:r>
          <a:endParaRPr lang="en-US" sz="2000" dirty="0">
            <a:latin typeface="Times New Roman" panose="02020603050405020304" pitchFamily="18" charset="0"/>
            <a:cs typeface="Times New Roman" panose="02020603050405020304" pitchFamily="18" charset="0"/>
          </a:endParaRPr>
        </a:p>
      </dgm:t>
    </dgm:pt>
    <dgm:pt modelId="{F8B90A7D-0634-4C3F-9429-B6BE4BEB3CBC}" type="parTrans" cxnId="{5255528B-A4DE-43F2-A31C-9308C4C4E321}">
      <dgm:prSet/>
      <dgm:spPr/>
      <dgm:t>
        <a:bodyPr/>
        <a:lstStyle/>
        <a:p>
          <a:endParaRPr lang="en-US"/>
        </a:p>
      </dgm:t>
    </dgm:pt>
    <dgm:pt modelId="{9B3D13C0-4F5D-4DF5-814D-1447FE85B2E6}" type="sibTrans" cxnId="{5255528B-A4DE-43F2-A31C-9308C4C4E321}">
      <dgm:prSet/>
      <dgm:spPr/>
      <dgm:t>
        <a:bodyPr/>
        <a:lstStyle/>
        <a:p>
          <a:endParaRPr lang="en-US"/>
        </a:p>
      </dgm:t>
    </dgm:pt>
    <dgm:pt modelId="{EC773738-7520-4C9A-951C-B0723F35A45F}">
      <dgm:prSet custT="1"/>
      <dgm:spPr/>
      <dgm:t>
        <a:bodyPr/>
        <a:lstStyle/>
        <a:p>
          <a:r>
            <a:rPr lang="en-GB" sz="2000" dirty="0">
              <a:latin typeface="Times New Roman" panose="02020603050405020304" pitchFamily="18" charset="0"/>
              <a:cs typeface="Times New Roman" panose="02020603050405020304" pitchFamily="18" charset="0"/>
            </a:rPr>
            <a:t>Application of Core Conditions in  the Insecure/Disorganized Attachment Issues in the Therapy Room shows that the </a:t>
          </a:r>
          <a:r>
            <a:rPr lang="en-GB" sz="2000" i="1" dirty="0">
              <a:latin typeface="Times New Roman" panose="02020603050405020304" pitchFamily="18" charset="0"/>
              <a:cs typeface="Times New Roman" panose="02020603050405020304" pitchFamily="18" charset="0"/>
            </a:rPr>
            <a:t>relationship</a:t>
          </a:r>
          <a:r>
            <a:rPr lang="en-GB" sz="2000" dirty="0">
              <a:latin typeface="Times New Roman" panose="02020603050405020304" pitchFamily="18" charset="0"/>
              <a:cs typeface="Times New Roman" panose="02020603050405020304" pitchFamily="18" charset="0"/>
            </a:rPr>
            <a:t> is the therapy itself (Malta, p.9,  2024) </a:t>
          </a:r>
          <a:endParaRPr lang="en-US" sz="2000" dirty="0">
            <a:latin typeface="Times New Roman" panose="02020603050405020304" pitchFamily="18" charset="0"/>
            <a:cs typeface="Times New Roman" panose="02020603050405020304" pitchFamily="18" charset="0"/>
          </a:endParaRPr>
        </a:p>
      </dgm:t>
    </dgm:pt>
    <dgm:pt modelId="{0DE86373-5702-482F-9764-2B957E709337}" type="parTrans" cxnId="{27FF581F-9757-4028-A5B2-6C99881B9FEB}">
      <dgm:prSet/>
      <dgm:spPr/>
      <dgm:t>
        <a:bodyPr/>
        <a:lstStyle/>
        <a:p>
          <a:endParaRPr lang="en-US"/>
        </a:p>
      </dgm:t>
    </dgm:pt>
    <dgm:pt modelId="{7E7D0DBD-8036-46DA-AC43-9AE397587EBA}" type="sibTrans" cxnId="{27FF581F-9757-4028-A5B2-6C99881B9FEB}">
      <dgm:prSet/>
      <dgm:spPr/>
      <dgm:t>
        <a:bodyPr/>
        <a:lstStyle/>
        <a:p>
          <a:endParaRPr lang="en-US"/>
        </a:p>
      </dgm:t>
    </dgm:pt>
    <dgm:pt modelId="{E5A2EB0F-3F36-402A-B002-6E16C0F00E17}" type="pres">
      <dgm:prSet presAssocID="{7D17C059-10AE-403B-AE9D-D607B384E6EF}" presName="vert0" presStyleCnt="0">
        <dgm:presLayoutVars>
          <dgm:dir/>
          <dgm:animOne val="branch"/>
          <dgm:animLvl val="lvl"/>
        </dgm:presLayoutVars>
      </dgm:prSet>
      <dgm:spPr/>
    </dgm:pt>
    <dgm:pt modelId="{171F6321-B0E4-421A-8573-28142602077E}" type="pres">
      <dgm:prSet presAssocID="{C7EA05F0-A907-42A8-A433-D3CBFA2144BA}" presName="thickLine" presStyleLbl="alignNode1" presStyleIdx="0" presStyleCnt="4"/>
      <dgm:spPr/>
    </dgm:pt>
    <dgm:pt modelId="{13763815-3013-4098-9E99-EAD30301FB53}" type="pres">
      <dgm:prSet presAssocID="{C7EA05F0-A907-42A8-A433-D3CBFA2144BA}" presName="horz1" presStyleCnt="0"/>
      <dgm:spPr/>
    </dgm:pt>
    <dgm:pt modelId="{8786BDA2-DA48-44D0-B1F6-D5E3BA87652F}" type="pres">
      <dgm:prSet presAssocID="{C7EA05F0-A907-42A8-A433-D3CBFA2144BA}" presName="tx1" presStyleLbl="revTx" presStyleIdx="0" presStyleCnt="4" custScaleY="85582"/>
      <dgm:spPr/>
    </dgm:pt>
    <dgm:pt modelId="{2E8C817A-9105-4C5C-8554-6A161E8F3731}" type="pres">
      <dgm:prSet presAssocID="{C7EA05F0-A907-42A8-A433-D3CBFA2144BA}" presName="vert1" presStyleCnt="0"/>
      <dgm:spPr/>
    </dgm:pt>
    <dgm:pt modelId="{43D11328-A047-436C-AA9E-D7EF59FF35D4}" type="pres">
      <dgm:prSet presAssocID="{FB79ACE3-2320-46BD-BCF9-F977C22BBAA2}" presName="thickLine" presStyleLbl="alignNode1" presStyleIdx="1" presStyleCnt="4"/>
      <dgm:spPr/>
    </dgm:pt>
    <dgm:pt modelId="{EC0876AF-CADE-4D72-9DD6-6E09FABC1B0B}" type="pres">
      <dgm:prSet presAssocID="{FB79ACE3-2320-46BD-BCF9-F977C22BBAA2}" presName="horz1" presStyleCnt="0"/>
      <dgm:spPr/>
    </dgm:pt>
    <dgm:pt modelId="{B5EB1032-0D29-40B7-B600-FCB3D02C0979}" type="pres">
      <dgm:prSet presAssocID="{FB79ACE3-2320-46BD-BCF9-F977C22BBAA2}" presName="tx1" presStyleLbl="revTx" presStyleIdx="1" presStyleCnt="4"/>
      <dgm:spPr/>
    </dgm:pt>
    <dgm:pt modelId="{ACCF0D2E-689F-439A-8E83-57F495745C1F}" type="pres">
      <dgm:prSet presAssocID="{FB79ACE3-2320-46BD-BCF9-F977C22BBAA2}" presName="vert1" presStyleCnt="0"/>
      <dgm:spPr/>
    </dgm:pt>
    <dgm:pt modelId="{D394EFA2-FFAF-4B98-AAC8-6C1D12597ED5}" type="pres">
      <dgm:prSet presAssocID="{76F6AB21-9265-4BE3-9CEC-575A047A9F46}" presName="thickLine" presStyleLbl="alignNode1" presStyleIdx="2" presStyleCnt="4"/>
      <dgm:spPr/>
    </dgm:pt>
    <dgm:pt modelId="{94EAC311-751F-4EE2-8491-CB7250BC8FC3}" type="pres">
      <dgm:prSet presAssocID="{76F6AB21-9265-4BE3-9CEC-575A047A9F46}" presName="horz1" presStyleCnt="0"/>
      <dgm:spPr/>
    </dgm:pt>
    <dgm:pt modelId="{AB6BFA23-4BC3-4008-BB49-08FECCBF1BAC}" type="pres">
      <dgm:prSet presAssocID="{76F6AB21-9265-4BE3-9CEC-575A047A9F46}" presName="tx1" presStyleLbl="revTx" presStyleIdx="2" presStyleCnt="4"/>
      <dgm:spPr/>
    </dgm:pt>
    <dgm:pt modelId="{F20F7B8B-7162-4EF6-9380-3D491BEAB126}" type="pres">
      <dgm:prSet presAssocID="{76F6AB21-9265-4BE3-9CEC-575A047A9F46}" presName="vert1" presStyleCnt="0"/>
      <dgm:spPr/>
    </dgm:pt>
    <dgm:pt modelId="{128E7E59-031E-46D1-8C67-5566133B5483}" type="pres">
      <dgm:prSet presAssocID="{EC773738-7520-4C9A-951C-B0723F35A45F}" presName="thickLine" presStyleLbl="alignNode1" presStyleIdx="3" presStyleCnt="4"/>
      <dgm:spPr/>
    </dgm:pt>
    <dgm:pt modelId="{BABFA185-55AE-4CCE-ACA8-14294B4FD583}" type="pres">
      <dgm:prSet presAssocID="{EC773738-7520-4C9A-951C-B0723F35A45F}" presName="horz1" presStyleCnt="0"/>
      <dgm:spPr/>
    </dgm:pt>
    <dgm:pt modelId="{20A9DC15-2909-4610-B63B-CB71B60FFD7D}" type="pres">
      <dgm:prSet presAssocID="{EC773738-7520-4C9A-951C-B0723F35A45F}" presName="tx1" presStyleLbl="revTx" presStyleIdx="3" presStyleCnt="4"/>
      <dgm:spPr/>
    </dgm:pt>
    <dgm:pt modelId="{05D785CC-826B-4462-99DA-4FA11E944F96}" type="pres">
      <dgm:prSet presAssocID="{EC773738-7520-4C9A-951C-B0723F35A45F}" presName="vert1" presStyleCnt="0"/>
      <dgm:spPr/>
    </dgm:pt>
  </dgm:ptLst>
  <dgm:cxnLst>
    <dgm:cxn modelId="{054FB908-91A5-4915-9A43-D63FB7DB1C2D}" type="presOf" srcId="{FB79ACE3-2320-46BD-BCF9-F977C22BBAA2}" destId="{B5EB1032-0D29-40B7-B600-FCB3D02C0979}" srcOrd="0" destOrd="0" presId="urn:microsoft.com/office/officeart/2008/layout/LinedList"/>
    <dgm:cxn modelId="{27FF581F-9757-4028-A5B2-6C99881B9FEB}" srcId="{7D17C059-10AE-403B-AE9D-D607B384E6EF}" destId="{EC773738-7520-4C9A-951C-B0723F35A45F}" srcOrd="3" destOrd="0" parTransId="{0DE86373-5702-482F-9764-2B957E709337}" sibTransId="{7E7D0DBD-8036-46DA-AC43-9AE397587EBA}"/>
    <dgm:cxn modelId="{08F0DF20-7A14-4340-B668-A755E8E24137}" type="presOf" srcId="{76F6AB21-9265-4BE3-9CEC-575A047A9F46}" destId="{AB6BFA23-4BC3-4008-BB49-08FECCBF1BAC}" srcOrd="0" destOrd="0" presId="urn:microsoft.com/office/officeart/2008/layout/LinedList"/>
    <dgm:cxn modelId="{6812ED39-F582-445B-A9C0-219EEFD651E0}" srcId="{7D17C059-10AE-403B-AE9D-D607B384E6EF}" destId="{C7EA05F0-A907-42A8-A433-D3CBFA2144BA}" srcOrd="0" destOrd="0" parTransId="{D68EBC58-E425-4605-A747-D43BC539262E}" sibTransId="{3A37D7E1-2DD3-4014-98DA-AEC8D4B80DFE}"/>
    <dgm:cxn modelId="{44E2086F-6E3E-4FF3-B5C5-C92BCD666BFE}" type="presOf" srcId="{C7EA05F0-A907-42A8-A433-D3CBFA2144BA}" destId="{8786BDA2-DA48-44D0-B1F6-D5E3BA87652F}" srcOrd="0" destOrd="0" presId="urn:microsoft.com/office/officeart/2008/layout/LinedList"/>
    <dgm:cxn modelId="{DD5BDE72-ED65-443A-8B11-DA5135928E63}" type="presOf" srcId="{EC773738-7520-4C9A-951C-B0723F35A45F}" destId="{20A9DC15-2909-4610-B63B-CB71B60FFD7D}" srcOrd="0" destOrd="0" presId="urn:microsoft.com/office/officeart/2008/layout/LinedList"/>
    <dgm:cxn modelId="{5255528B-A4DE-43F2-A31C-9308C4C4E321}" srcId="{7D17C059-10AE-403B-AE9D-D607B384E6EF}" destId="{76F6AB21-9265-4BE3-9CEC-575A047A9F46}" srcOrd="2" destOrd="0" parTransId="{F8B90A7D-0634-4C3F-9429-B6BE4BEB3CBC}" sibTransId="{9B3D13C0-4F5D-4DF5-814D-1447FE85B2E6}"/>
    <dgm:cxn modelId="{F7D9A197-0652-4F86-A106-0331BAB3D381}" srcId="{7D17C059-10AE-403B-AE9D-D607B384E6EF}" destId="{FB79ACE3-2320-46BD-BCF9-F977C22BBAA2}" srcOrd="1" destOrd="0" parTransId="{61C5F1C4-0AA9-4E0B-B8D5-7D12B51D6576}" sibTransId="{BC44F9AF-0076-440A-A51A-3A979381F940}"/>
    <dgm:cxn modelId="{7A556AE5-22CD-4C66-A92D-912B99262646}" type="presOf" srcId="{7D17C059-10AE-403B-AE9D-D607B384E6EF}" destId="{E5A2EB0F-3F36-402A-B002-6E16C0F00E17}" srcOrd="0" destOrd="0" presId="urn:microsoft.com/office/officeart/2008/layout/LinedList"/>
    <dgm:cxn modelId="{EC025E0B-C4E2-4881-921C-63CA83B005B0}" type="presParOf" srcId="{E5A2EB0F-3F36-402A-B002-6E16C0F00E17}" destId="{171F6321-B0E4-421A-8573-28142602077E}" srcOrd="0" destOrd="0" presId="urn:microsoft.com/office/officeart/2008/layout/LinedList"/>
    <dgm:cxn modelId="{9AF3BF58-6EE6-403F-9706-4A9BBEB1EE31}" type="presParOf" srcId="{E5A2EB0F-3F36-402A-B002-6E16C0F00E17}" destId="{13763815-3013-4098-9E99-EAD30301FB53}" srcOrd="1" destOrd="0" presId="urn:microsoft.com/office/officeart/2008/layout/LinedList"/>
    <dgm:cxn modelId="{88D4B498-F42F-4886-BBC4-3659597501F9}" type="presParOf" srcId="{13763815-3013-4098-9E99-EAD30301FB53}" destId="{8786BDA2-DA48-44D0-B1F6-D5E3BA87652F}" srcOrd="0" destOrd="0" presId="urn:microsoft.com/office/officeart/2008/layout/LinedList"/>
    <dgm:cxn modelId="{4C8E0FB6-BEAB-44F7-AC96-4EE0F8520DDE}" type="presParOf" srcId="{13763815-3013-4098-9E99-EAD30301FB53}" destId="{2E8C817A-9105-4C5C-8554-6A161E8F3731}" srcOrd="1" destOrd="0" presId="urn:microsoft.com/office/officeart/2008/layout/LinedList"/>
    <dgm:cxn modelId="{AE4D82C1-7F9B-4D35-AB34-53048511529E}" type="presParOf" srcId="{E5A2EB0F-3F36-402A-B002-6E16C0F00E17}" destId="{43D11328-A047-436C-AA9E-D7EF59FF35D4}" srcOrd="2" destOrd="0" presId="urn:microsoft.com/office/officeart/2008/layout/LinedList"/>
    <dgm:cxn modelId="{E9FD1FEA-5C9D-4BBA-AF45-1F628DA475CE}" type="presParOf" srcId="{E5A2EB0F-3F36-402A-B002-6E16C0F00E17}" destId="{EC0876AF-CADE-4D72-9DD6-6E09FABC1B0B}" srcOrd="3" destOrd="0" presId="urn:microsoft.com/office/officeart/2008/layout/LinedList"/>
    <dgm:cxn modelId="{446916EB-BBFA-48F2-A051-8D9D744AB394}" type="presParOf" srcId="{EC0876AF-CADE-4D72-9DD6-6E09FABC1B0B}" destId="{B5EB1032-0D29-40B7-B600-FCB3D02C0979}" srcOrd="0" destOrd="0" presId="urn:microsoft.com/office/officeart/2008/layout/LinedList"/>
    <dgm:cxn modelId="{BB3E839F-122D-40F4-A381-3DD6CD442BE1}" type="presParOf" srcId="{EC0876AF-CADE-4D72-9DD6-6E09FABC1B0B}" destId="{ACCF0D2E-689F-439A-8E83-57F495745C1F}" srcOrd="1" destOrd="0" presId="urn:microsoft.com/office/officeart/2008/layout/LinedList"/>
    <dgm:cxn modelId="{AFB7D0B0-7FB6-4E7F-9156-5599B2E6D002}" type="presParOf" srcId="{E5A2EB0F-3F36-402A-B002-6E16C0F00E17}" destId="{D394EFA2-FFAF-4B98-AAC8-6C1D12597ED5}" srcOrd="4" destOrd="0" presId="urn:microsoft.com/office/officeart/2008/layout/LinedList"/>
    <dgm:cxn modelId="{67F7A355-834D-4003-A6CD-1A03DA7BC9E8}" type="presParOf" srcId="{E5A2EB0F-3F36-402A-B002-6E16C0F00E17}" destId="{94EAC311-751F-4EE2-8491-CB7250BC8FC3}" srcOrd="5" destOrd="0" presId="urn:microsoft.com/office/officeart/2008/layout/LinedList"/>
    <dgm:cxn modelId="{16FDEDC5-0CB3-46C9-BD48-2B7C18118356}" type="presParOf" srcId="{94EAC311-751F-4EE2-8491-CB7250BC8FC3}" destId="{AB6BFA23-4BC3-4008-BB49-08FECCBF1BAC}" srcOrd="0" destOrd="0" presId="urn:microsoft.com/office/officeart/2008/layout/LinedList"/>
    <dgm:cxn modelId="{A4ABD316-71F4-4524-8E9D-2F0DD318C8B8}" type="presParOf" srcId="{94EAC311-751F-4EE2-8491-CB7250BC8FC3}" destId="{F20F7B8B-7162-4EF6-9380-3D491BEAB126}" srcOrd="1" destOrd="0" presId="urn:microsoft.com/office/officeart/2008/layout/LinedList"/>
    <dgm:cxn modelId="{84E86310-8559-43A7-A684-0ED8D8FCE0E7}" type="presParOf" srcId="{E5A2EB0F-3F36-402A-B002-6E16C0F00E17}" destId="{128E7E59-031E-46D1-8C67-5566133B5483}" srcOrd="6" destOrd="0" presId="urn:microsoft.com/office/officeart/2008/layout/LinedList"/>
    <dgm:cxn modelId="{FB4AF9A9-645A-48B8-A2EC-AEDDABE711A9}" type="presParOf" srcId="{E5A2EB0F-3F36-402A-B002-6E16C0F00E17}" destId="{BABFA185-55AE-4CCE-ACA8-14294B4FD583}" srcOrd="7" destOrd="0" presId="urn:microsoft.com/office/officeart/2008/layout/LinedList"/>
    <dgm:cxn modelId="{61B69D17-9392-407C-B885-CB1999DA31C6}" type="presParOf" srcId="{BABFA185-55AE-4CCE-ACA8-14294B4FD583}" destId="{20A9DC15-2909-4610-B63B-CB71B60FFD7D}" srcOrd="0" destOrd="0" presId="urn:microsoft.com/office/officeart/2008/layout/LinedList"/>
    <dgm:cxn modelId="{6BE318A4-0947-40D7-9294-1A2A9D3D7231}" type="presParOf" srcId="{BABFA185-55AE-4CCE-ACA8-14294B4FD583}" destId="{05D785CC-826B-4462-99DA-4FA11E944F9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2B98C43-3CE7-46C0-ADAD-C37F8DEC52B4}"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2D94A52A-572B-4B6F-9638-7AD4B2ED358F}">
      <dgm:prSet/>
      <dgm:spPr/>
      <dgm:t>
        <a:bodyPr/>
        <a:lstStyle/>
        <a:p>
          <a:r>
            <a:rPr lang="en-GB" dirty="0"/>
            <a:t>The PCA,  for instance, engages in Therapeutic relationships with clients and helps them to move from Crises to Self-actualization.(</a:t>
          </a:r>
          <a:r>
            <a:rPr lang="en-GB" dirty="0" err="1"/>
            <a:t>Kudelia</a:t>
          </a:r>
          <a:r>
            <a:rPr lang="en-GB" dirty="0"/>
            <a:t>, 2023, p. 2)</a:t>
          </a:r>
          <a:endParaRPr lang="en-US" dirty="0"/>
        </a:p>
      </dgm:t>
    </dgm:pt>
    <dgm:pt modelId="{88C60290-5BE7-48CB-BB2C-6A93ED0F1CD0}" type="parTrans" cxnId="{B50DF983-8388-4BBB-809B-35D5B68945B1}">
      <dgm:prSet/>
      <dgm:spPr/>
      <dgm:t>
        <a:bodyPr/>
        <a:lstStyle/>
        <a:p>
          <a:endParaRPr lang="en-US"/>
        </a:p>
      </dgm:t>
    </dgm:pt>
    <dgm:pt modelId="{BB037DFE-89AB-4C70-A430-3C8EC59A3ECF}" type="sibTrans" cxnId="{B50DF983-8388-4BBB-809B-35D5B68945B1}">
      <dgm:prSet/>
      <dgm:spPr/>
      <dgm:t>
        <a:bodyPr/>
        <a:lstStyle/>
        <a:p>
          <a:endParaRPr lang="en-US"/>
        </a:p>
      </dgm:t>
    </dgm:pt>
    <dgm:pt modelId="{F4EF194A-556C-4A95-A5CF-B4C8802892E9}">
      <dgm:prSet/>
      <dgm:spPr/>
      <dgm:t>
        <a:bodyPr/>
        <a:lstStyle/>
        <a:p>
          <a:r>
            <a:rPr lang="en-GB" dirty="0"/>
            <a:t>For clients diagnosed with insecure and disorganized attachments, the process of therapy may transform the relationship into a mode of intervention (</a:t>
          </a:r>
          <a:r>
            <a:rPr lang="en-GB" dirty="0" err="1"/>
            <a:t>Tironi</a:t>
          </a:r>
          <a:r>
            <a:rPr lang="en-GB" dirty="0"/>
            <a:t>, et al., 2021)</a:t>
          </a:r>
          <a:endParaRPr lang="en-US" dirty="0"/>
        </a:p>
      </dgm:t>
    </dgm:pt>
    <dgm:pt modelId="{CCE5A2E9-A32B-43FA-94BC-A8ABE1259701}" type="parTrans" cxnId="{BA087908-F654-43B4-90B2-A71F3A177009}">
      <dgm:prSet/>
      <dgm:spPr/>
      <dgm:t>
        <a:bodyPr/>
        <a:lstStyle/>
        <a:p>
          <a:endParaRPr lang="en-US"/>
        </a:p>
      </dgm:t>
    </dgm:pt>
    <dgm:pt modelId="{DE1D84C7-DB1F-4E78-999B-3A3F2F6FC731}" type="sibTrans" cxnId="{BA087908-F654-43B4-90B2-A71F3A177009}">
      <dgm:prSet/>
      <dgm:spPr/>
      <dgm:t>
        <a:bodyPr/>
        <a:lstStyle/>
        <a:p>
          <a:endParaRPr lang="en-US"/>
        </a:p>
      </dgm:t>
    </dgm:pt>
    <dgm:pt modelId="{67A25E6E-A0A1-4211-8A6B-EC9623FD7303}">
      <dgm:prSet/>
      <dgm:spPr/>
      <dgm:t>
        <a:bodyPr/>
        <a:lstStyle/>
        <a:p>
          <a:r>
            <a:rPr lang="en-GB"/>
            <a:t>Cultivating Healthy Attachment for Lasting Connections and healing past wounds.</a:t>
          </a:r>
          <a:endParaRPr lang="en-US"/>
        </a:p>
      </dgm:t>
    </dgm:pt>
    <dgm:pt modelId="{810BC0B9-8C3C-429B-A856-3234F4A6F45D}" type="parTrans" cxnId="{A4B51D1C-A903-4C38-8EEB-D88F7FDDEBEB}">
      <dgm:prSet/>
      <dgm:spPr/>
      <dgm:t>
        <a:bodyPr/>
        <a:lstStyle/>
        <a:p>
          <a:endParaRPr lang="en-US"/>
        </a:p>
      </dgm:t>
    </dgm:pt>
    <dgm:pt modelId="{9BB5D00C-73D2-4189-81EB-C8219245D0D0}" type="sibTrans" cxnId="{A4B51D1C-A903-4C38-8EEB-D88F7FDDEBEB}">
      <dgm:prSet/>
      <dgm:spPr/>
      <dgm:t>
        <a:bodyPr/>
        <a:lstStyle/>
        <a:p>
          <a:endParaRPr lang="en-US"/>
        </a:p>
      </dgm:t>
    </dgm:pt>
    <dgm:pt modelId="{5C17CD11-D113-48EA-AF0B-A9E240033287}">
      <dgm:prSet/>
      <dgm:spPr/>
      <dgm:t>
        <a:bodyPr/>
        <a:lstStyle/>
        <a:p>
          <a:r>
            <a:rPr lang="en-GB" dirty="0">
              <a:latin typeface="Times New Roman" panose="02020603050405020304" pitchFamily="18" charset="0"/>
              <a:cs typeface="Times New Roman" panose="02020603050405020304" pitchFamily="18" charset="0"/>
            </a:rPr>
            <a:t>Among other schools of therapies, The Humanistic Outlook Has the most robust and effective approach to ragging mental depression which has a high death rate today (Chen, 2023)</a:t>
          </a:r>
          <a:endParaRPr lang="en-US" dirty="0">
            <a:latin typeface="Times New Roman" panose="02020603050405020304" pitchFamily="18" charset="0"/>
            <a:cs typeface="Times New Roman" panose="02020603050405020304" pitchFamily="18" charset="0"/>
          </a:endParaRPr>
        </a:p>
      </dgm:t>
    </dgm:pt>
    <dgm:pt modelId="{1D6C7C36-CBDF-4EF1-9585-A9EF3304C9A2}" type="parTrans" cxnId="{6A73B148-147C-4C83-BF56-AEDC6F354DD0}">
      <dgm:prSet/>
      <dgm:spPr/>
      <dgm:t>
        <a:bodyPr/>
        <a:lstStyle/>
        <a:p>
          <a:endParaRPr lang="en-US"/>
        </a:p>
      </dgm:t>
    </dgm:pt>
    <dgm:pt modelId="{AFB2B013-B2C4-4750-9D4D-DA7DAB5B28D9}" type="sibTrans" cxnId="{6A73B148-147C-4C83-BF56-AEDC6F354DD0}">
      <dgm:prSet/>
      <dgm:spPr/>
      <dgm:t>
        <a:bodyPr/>
        <a:lstStyle/>
        <a:p>
          <a:endParaRPr lang="en-US"/>
        </a:p>
      </dgm:t>
    </dgm:pt>
    <dgm:pt modelId="{00467F28-24C3-4C2D-ABDE-429FA48C3793}" type="pres">
      <dgm:prSet presAssocID="{F2B98C43-3CE7-46C0-ADAD-C37F8DEC52B4}" presName="cycle" presStyleCnt="0">
        <dgm:presLayoutVars>
          <dgm:dir/>
          <dgm:resizeHandles val="exact"/>
        </dgm:presLayoutVars>
      </dgm:prSet>
      <dgm:spPr/>
    </dgm:pt>
    <dgm:pt modelId="{026ECB24-6CF2-49EF-AAAD-51D075C17303}" type="pres">
      <dgm:prSet presAssocID="{2D94A52A-572B-4B6F-9638-7AD4B2ED358F}" presName="dummy" presStyleCnt="0"/>
      <dgm:spPr/>
    </dgm:pt>
    <dgm:pt modelId="{A0DE50F4-83A2-4876-A56A-B9ADC9804CFD}" type="pres">
      <dgm:prSet presAssocID="{2D94A52A-572B-4B6F-9638-7AD4B2ED358F}" presName="node" presStyleLbl="revTx" presStyleIdx="0" presStyleCnt="4">
        <dgm:presLayoutVars>
          <dgm:bulletEnabled val="1"/>
        </dgm:presLayoutVars>
      </dgm:prSet>
      <dgm:spPr/>
    </dgm:pt>
    <dgm:pt modelId="{26AA98D9-4840-444E-A9FE-C0FEAEE3ADEF}" type="pres">
      <dgm:prSet presAssocID="{BB037DFE-89AB-4C70-A430-3C8EC59A3ECF}" presName="sibTrans" presStyleLbl="node1" presStyleIdx="0" presStyleCnt="4"/>
      <dgm:spPr/>
    </dgm:pt>
    <dgm:pt modelId="{8C13AC72-3431-4492-94D7-2AA9FEC8E129}" type="pres">
      <dgm:prSet presAssocID="{F4EF194A-556C-4A95-A5CF-B4C8802892E9}" presName="dummy" presStyleCnt="0"/>
      <dgm:spPr/>
    </dgm:pt>
    <dgm:pt modelId="{DFD81AA7-8046-497A-93B1-778B511D2565}" type="pres">
      <dgm:prSet presAssocID="{F4EF194A-556C-4A95-A5CF-B4C8802892E9}" presName="node" presStyleLbl="revTx" presStyleIdx="1" presStyleCnt="4">
        <dgm:presLayoutVars>
          <dgm:bulletEnabled val="1"/>
        </dgm:presLayoutVars>
      </dgm:prSet>
      <dgm:spPr/>
    </dgm:pt>
    <dgm:pt modelId="{AE382CBA-9EF7-46FD-9834-E8F8923EE9BF}" type="pres">
      <dgm:prSet presAssocID="{DE1D84C7-DB1F-4E78-999B-3A3F2F6FC731}" presName="sibTrans" presStyleLbl="node1" presStyleIdx="1" presStyleCnt="4"/>
      <dgm:spPr/>
    </dgm:pt>
    <dgm:pt modelId="{070CD8CA-C644-48EA-9F2A-613A44473E70}" type="pres">
      <dgm:prSet presAssocID="{67A25E6E-A0A1-4211-8A6B-EC9623FD7303}" presName="dummy" presStyleCnt="0"/>
      <dgm:spPr/>
    </dgm:pt>
    <dgm:pt modelId="{5D75DD3C-6C0D-4D06-A7EB-141E775B3951}" type="pres">
      <dgm:prSet presAssocID="{67A25E6E-A0A1-4211-8A6B-EC9623FD7303}" presName="node" presStyleLbl="revTx" presStyleIdx="2" presStyleCnt="4">
        <dgm:presLayoutVars>
          <dgm:bulletEnabled val="1"/>
        </dgm:presLayoutVars>
      </dgm:prSet>
      <dgm:spPr/>
    </dgm:pt>
    <dgm:pt modelId="{949ABE0B-FF43-42CF-818F-0D549BDE5992}" type="pres">
      <dgm:prSet presAssocID="{9BB5D00C-73D2-4189-81EB-C8219245D0D0}" presName="sibTrans" presStyleLbl="node1" presStyleIdx="2" presStyleCnt="4"/>
      <dgm:spPr/>
    </dgm:pt>
    <dgm:pt modelId="{043E5B25-9D83-4CCA-B96C-1A6DE0573C0C}" type="pres">
      <dgm:prSet presAssocID="{5C17CD11-D113-48EA-AF0B-A9E240033287}" presName="dummy" presStyleCnt="0"/>
      <dgm:spPr/>
    </dgm:pt>
    <dgm:pt modelId="{7ABEF0B0-C6EC-44F9-8AA2-CB8E2205BE55}" type="pres">
      <dgm:prSet presAssocID="{5C17CD11-D113-48EA-AF0B-A9E240033287}" presName="node" presStyleLbl="revTx" presStyleIdx="3" presStyleCnt="4">
        <dgm:presLayoutVars>
          <dgm:bulletEnabled val="1"/>
        </dgm:presLayoutVars>
      </dgm:prSet>
      <dgm:spPr/>
    </dgm:pt>
    <dgm:pt modelId="{D85A094D-BAE9-4C34-80DA-50574A96E030}" type="pres">
      <dgm:prSet presAssocID="{AFB2B013-B2C4-4750-9D4D-DA7DAB5B28D9}" presName="sibTrans" presStyleLbl="node1" presStyleIdx="3" presStyleCnt="4"/>
      <dgm:spPr/>
    </dgm:pt>
  </dgm:ptLst>
  <dgm:cxnLst>
    <dgm:cxn modelId="{BA087908-F654-43B4-90B2-A71F3A177009}" srcId="{F2B98C43-3CE7-46C0-ADAD-C37F8DEC52B4}" destId="{F4EF194A-556C-4A95-A5CF-B4C8802892E9}" srcOrd="1" destOrd="0" parTransId="{CCE5A2E9-A32B-43FA-94BC-A8ABE1259701}" sibTransId="{DE1D84C7-DB1F-4E78-999B-3A3F2F6FC731}"/>
    <dgm:cxn modelId="{A4B51D1C-A903-4C38-8EEB-D88F7FDDEBEB}" srcId="{F2B98C43-3CE7-46C0-ADAD-C37F8DEC52B4}" destId="{67A25E6E-A0A1-4211-8A6B-EC9623FD7303}" srcOrd="2" destOrd="0" parTransId="{810BC0B9-8C3C-429B-A856-3234F4A6F45D}" sibTransId="{9BB5D00C-73D2-4189-81EB-C8219245D0D0}"/>
    <dgm:cxn modelId="{88AEEF33-189C-47D6-9DE2-F52BC8D48591}" type="presOf" srcId="{9BB5D00C-73D2-4189-81EB-C8219245D0D0}" destId="{949ABE0B-FF43-42CF-818F-0D549BDE5992}" srcOrd="0" destOrd="0" presId="urn:microsoft.com/office/officeart/2005/8/layout/cycle1"/>
    <dgm:cxn modelId="{7382A463-B26F-49B8-98DC-AA61A4D43B32}" type="presOf" srcId="{BB037DFE-89AB-4C70-A430-3C8EC59A3ECF}" destId="{26AA98D9-4840-444E-A9FE-C0FEAEE3ADEF}" srcOrd="0" destOrd="0" presId="urn:microsoft.com/office/officeart/2005/8/layout/cycle1"/>
    <dgm:cxn modelId="{E5E73646-B588-444B-9549-8F050DE29EAB}" type="presOf" srcId="{5C17CD11-D113-48EA-AF0B-A9E240033287}" destId="{7ABEF0B0-C6EC-44F9-8AA2-CB8E2205BE55}" srcOrd="0" destOrd="0" presId="urn:microsoft.com/office/officeart/2005/8/layout/cycle1"/>
    <dgm:cxn modelId="{6A73B148-147C-4C83-BF56-AEDC6F354DD0}" srcId="{F2B98C43-3CE7-46C0-ADAD-C37F8DEC52B4}" destId="{5C17CD11-D113-48EA-AF0B-A9E240033287}" srcOrd="3" destOrd="0" parTransId="{1D6C7C36-CBDF-4EF1-9585-A9EF3304C9A2}" sibTransId="{AFB2B013-B2C4-4750-9D4D-DA7DAB5B28D9}"/>
    <dgm:cxn modelId="{B50DF983-8388-4BBB-809B-35D5B68945B1}" srcId="{F2B98C43-3CE7-46C0-ADAD-C37F8DEC52B4}" destId="{2D94A52A-572B-4B6F-9638-7AD4B2ED358F}" srcOrd="0" destOrd="0" parTransId="{88C60290-5BE7-48CB-BB2C-6A93ED0F1CD0}" sibTransId="{BB037DFE-89AB-4C70-A430-3C8EC59A3ECF}"/>
    <dgm:cxn modelId="{24BB4989-EB8D-4563-96B9-43B21C070362}" type="presOf" srcId="{F4EF194A-556C-4A95-A5CF-B4C8802892E9}" destId="{DFD81AA7-8046-497A-93B1-778B511D2565}" srcOrd="0" destOrd="0" presId="urn:microsoft.com/office/officeart/2005/8/layout/cycle1"/>
    <dgm:cxn modelId="{B3B7A19D-3CCC-4853-9FD1-C54631639F67}" type="presOf" srcId="{AFB2B013-B2C4-4750-9D4D-DA7DAB5B28D9}" destId="{D85A094D-BAE9-4C34-80DA-50574A96E030}" srcOrd="0" destOrd="0" presId="urn:microsoft.com/office/officeart/2005/8/layout/cycle1"/>
    <dgm:cxn modelId="{F287E89E-E93C-43BB-A8FE-6787D31CBB95}" type="presOf" srcId="{DE1D84C7-DB1F-4E78-999B-3A3F2F6FC731}" destId="{AE382CBA-9EF7-46FD-9834-E8F8923EE9BF}" srcOrd="0" destOrd="0" presId="urn:microsoft.com/office/officeart/2005/8/layout/cycle1"/>
    <dgm:cxn modelId="{96CAACD6-AE8A-46C4-A5F0-F6C83E331A1B}" type="presOf" srcId="{2D94A52A-572B-4B6F-9638-7AD4B2ED358F}" destId="{A0DE50F4-83A2-4876-A56A-B9ADC9804CFD}" srcOrd="0" destOrd="0" presId="urn:microsoft.com/office/officeart/2005/8/layout/cycle1"/>
    <dgm:cxn modelId="{4FFFC9E2-49A5-4BA9-ACA0-364892C5D129}" type="presOf" srcId="{67A25E6E-A0A1-4211-8A6B-EC9623FD7303}" destId="{5D75DD3C-6C0D-4D06-A7EB-141E775B3951}" srcOrd="0" destOrd="0" presId="urn:microsoft.com/office/officeart/2005/8/layout/cycle1"/>
    <dgm:cxn modelId="{1E8928E3-66E8-4F66-95D4-566B01CC6852}" type="presOf" srcId="{F2B98C43-3CE7-46C0-ADAD-C37F8DEC52B4}" destId="{00467F28-24C3-4C2D-ABDE-429FA48C3793}" srcOrd="0" destOrd="0" presId="urn:microsoft.com/office/officeart/2005/8/layout/cycle1"/>
    <dgm:cxn modelId="{CA62AB8E-DBA9-4D80-94B6-999EDA476F68}" type="presParOf" srcId="{00467F28-24C3-4C2D-ABDE-429FA48C3793}" destId="{026ECB24-6CF2-49EF-AAAD-51D075C17303}" srcOrd="0" destOrd="0" presId="urn:microsoft.com/office/officeart/2005/8/layout/cycle1"/>
    <dgm:cxn modelId="{5A52F640-9328-45B9-AF1E-3F1BB6C85A82}" type="presParOf" srcId="{00467F28-24C3-4C2D-ABDE-429FA48C3793}" destId="{A0DE50F4-83A2-4876-A56A-B9ADC9804CFD}" srcOrd="1" destOrd="0" presId="urn:microsoft.com/office/officeart/2005/8/layout/cycle1"/>
    <dgm:cxn modelId="{1B0C68A1-AEA6-4590-9239-10C9762EA6D3}" type="presParOf" srcId="{00467F28-24C3-4C2D-ABDE-429FA48C3793}" destId="{26AA98D9-4840-444E-A9FE-C0FEAEE3ADEF}" srcOrd="2" destOrd="0" presId="urn:microsoft.com/office/officeart/2005/8/layout/cycle1"/>
    <dgm:cxn modelId="{3ABC6319-A8C0-45B4-A5E2-6B528EFDF374}" type="presParOf" srcId="{00467F28-24C3-4C2D-ABDE-429FA48C3793}" destId="{8C13AC72-3431-4492-94D7-2AA9FEC8E129}" srcOrd="3" destOrd="0" presId="urn:microsoft.com/office/officeart/2005/8/layout/cycle1"/>
    <dgm:cxn modelId="{0AB8EF7D-89CB-407C-A7F8-087427D2C9C1}" type="presParOf" srcId="{00467F28-24C3-4C2D-ABDE-429FA48C3793}" destId="{DFD81AA7-8046-497A-93B1-778B511D2565}" srcOrd="4" destOrd="0" presId="urn:microsoft.com/office/officeart/2005/8/layout/cycle1"/>
    <dgm:cxn modelId="{679AD435-AEB4-4B24-93C0-D218180553E5}" type="presParOf" srcId="{00467F28-24C3-4C2D-ABDE-429FA48C3793}" destId="{AE382CBA-9EF7-46FD-9834-E8F8923EE9BF}" srcOrd="5" destOrd="0" presId="urn:microsoft.com/office/officeart/2005/8/layout/cycle1"/>
    <dgm:cxn modelId="{4AE7D835-6E67-4B9B-B6C8-31E3066D7012}" type="presParOf" srcId="{00467F28-24C3-4C2D-ABDE-429FA48C3793}" destId="{070CD8CA-C644-48EA-9F2A-613A44473E70}" srcOrd="6" destOrd="0" presId="urn:microsoft.com/office/officeart/2005/8/layout/cycle1"/>
    <dgm:cxn modelId="{A7D0BE7B-177E-4168-ADD9-449E3ECA53DC}" type="presParOf" srcId="{00467F28-24C3-4C2D-ABDE-429FA48C3793}" destId="{5D75DD3C-6C0D-4D06-A7EB-141E775B3951}" srcOrd="7" destOrd="0" presId="urn:microsoft.com/office/officeart/2005/8/layout/cycle1"/>
    <dgm:cxn modelId="{1CBB22B9-6343-4550-AB95-6DB54EF62B57}" type="presParOf" srcId="{00467F28-24C3-4C2D-ABDE-429FA48C3793}" destId="{949ABE0B-FF43-42CF-818F-0D549BDE5992}" srcOrd="8" destOrd="0" presId="urn:microsoft.com/office/officeart/2005/8/layout/cycle1"/>
    <dgm:cxn modelId="{70D72FEE-E406-4B41-8F40-690B257CAB79}" type="presParOf" srcId="{00467F28-24C3-4C2D-ABDE-429FA48C3793}" destId="{043E5B25-9D83-4CCA-B96C-1A6DE0573C0C}" srcOrd="9" destOrd="0" presId="urn:microsoft.com/office/officeart/2005/8/layout/cycle1"/>
    <dgm:cxn modelId="{5347EECB-60F1-4F46-B595-801FBAB15D94}" type="presParOf" srcId="{00467F28-24C3-4C2D-ABDE-429FA48C3793}" destId="{7ABEF0B0-C6EC-44F9-8AA2-CB8E2205BE55}" srcOrd="10" destOrd="0" presId="urn:microsoft.com/office/officeart/2005/8/layout/cycle1"/>
    <dgm:cxn modelId="{3778AF05-A104-4F29-92E3-B77D018AC746}" type="presParOf" srcId="{00467F28-24C3-4C2D-ABDE-429FA48C3793}" destId="{D85A094D-BAE9-4C34-80DA-50574A96E030}"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74BE32B-9D05-443F-8D01-CDE1818AB4E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8A6E1A6E-FFC0-43F3-8AD1-883B956B94AB}">
      <dgm:prSet custT="1"/>
      <dgm:spPr/>
      <dgm:t>
        <a:bodyPr/>
        <a:lstStyle/>
        <a:p>
          <a:r>
            <a:rPr lang="en-US" sz="1200" i="1" dirty="0">
              <a:latin typeface="Times New Roman" panose="02020603050405020304" pitchFamily="18" charset="0"/>
              <a:cs typeface="Times New Roman" panose="02020603050405020304" pitchFamily="18" charset="0"/>
            </a:rPr>
            <a:t>Stage 1: </a:t>
          </a:r>
          <a:r>
            <a:rPr lang="en-US" sz="1400" i="0" dirty="0">
              <a:latin typeface="Times New Roman" panose="02020603050405020304" pitchFamily="18" charset="0"/>
              <a:cs typeface="Times New Roman" panose="02020603050405020304" pitchFamily="18" charset="0"/>
            </a:rPr>
            <a:t>Beginning Stage: They are Rigid.  They may be reserved and emotionally distant at first, but as they start feeling that the therapeutic relationship is secure and stable, they might enter the relationship more actively.  </a:t>
          </a:r>
        </a:p>
      </dgm:t>
    </dgm:pt>
    <dgm:pt modelId="{A956B665-064E-4A9C-BC3B-F10F8F110548}" type="parTrans" cxnId="{BD339274-AD77-418D-8298-FF7808820582}">
      <dgm:prSet/>
      <dgm:spPr/>
      <dgm:t>
        <a:bodyPr/>
        <a:lstStyle/>
        <a:p>
          <a:endParaRPr lang="en-US"/>
        </a:p>
      </dgm:t>
    </dgm:pt>
    <dgm:pt modelId="{885D72C7-592C-48A0-97BD-69F615AFB50D}" type="sibTrans" cxnId="{BD339274-AD77-418D-8298-FF7808820582}">
      <dgm:prSet/>
      <dgm:spPr/>
      <dgm:t>
        <a:bodyPr/>
        <a:lstStyle/>
        <a:p>
          <a:endParaRPr lang="en-US"/>
        </a:p>
      </dgm:t>
    </dgm:pt>
    <dgm:pt modelId="{6F0DB993-A099-4A46-9874-B752A8D9553B}">
      <dgm:prSet custT="1"/>
      <dgm:spPr/>
      <dgm:t>
        <a:bodyPr/>
        <a:lstStyle/>
        <a:p>
          <a:r>
            <a:rPr lang="en-US" sz="1400" i="0" dirty="0">
              <a:latin typeface="Times New Roman" panose="02020603050405020304" pitchFamily="18" charset="0"/>
              <a:cs typeface="Times New Roman" panose="02020603050405020304" pitchFamily="18" charset="0"/>
            </a:rPr>
            <a:t>Stage 2:Continuing Stage: It may be a little less rigid. Trauma symptoms, such as flashbacks or emotional numbing, often further complicate the therapeutic process, making it difficult for clients to engage fully. </a:t>
          </a:r>
        </a:p>
      </dgm:t>
    </dgm:pt>
    <dgm:pt modelId="{FD328D66-9D8B-47C9-B55D-7F53607C824E}" type="parTrans" cxnId="{90DE7272-5884-468C-8938-BAD8CC985DCE}">
      <dgm:prSet/>
      <dgm:spPr/>
      <dgm:t>
        <a:bodyPr/>
        <a:lstStyle/>
        <a:p>
          <a:endParaRPr lang="en-US"/>
        </a:p>
      </dgm:t>
    </dgm:pt>
    <dgm:pt modelId="{B7B8B96A-B63A-483F-8740-349E8E33E33A}" type="sibTrans" cxnId="{90DE7272-5884-468C-8938-BAD8CC985DCE}">
      <dgm:prSet/>
      <dgm:spPr/>
      <dgm:t>
        <a:bodyPr/>
        <a:lstStyle/>
        <a:p>
          <a:endParaRPr lang="en-US"/>
        </a:p>
      </dgm:t>
    </dgm:pt>
    <dgm:pt modelId="{B13EF40C-FC93-468D-A62B-73B3AA34DFDB}">
      <dgm:prSet custT="1"/>
      <dgm:spPr/>
      <dgm:t>
        <a:bodyPr/>
        <a:lstStyle/>
        <a:p>
          <a:r>
            <a:rPr lang="en-US" sz="1200" dirty="0">
              <a:latin typeface="Times New Roman" panose="02020603050405020304" pitchFamily="18" charset="0"/>
              <a:cs typeface="Times New Roman" panose="02020603050405020304" pitchFamily="18" charset="0"/>
            </a:rPr>
            <a:t>Stage 6</a:t>
          </a:r>
          <a:r>
            <a:rPr lang="en-GB" sz="1200" dirty="0">
              <a:latin typeface="Times New Roman" panose="02020603050405020304" pitchFamily="18" charset="0"/>
              <a:cs typeface="Times New Roman" panose="02020603050405020304" pitchFamily="18" charset="0"/>
            </a:rPr>
            <a:t>: In Stage 6, clients recognize their process towards self-actualisation and also recognize that of other people’s process. They treat themselves with love and self-care</a:t>
          </a:r>
          <a:r>
            <a:rPr lang="en-US" sz="1200" dirty="0">
              <a:latin typeface="Times New Roman" panose="02020603050405020304" pitchFamily="18" charset="0"/>
              <a:cs typeface="Times New Roman" panose="02020603050405020304" pitchFamily="18" charset="0"/>
            </a:rPr>
            <a:t>.</a:t>
          </a:r>
        </a:p>
        <a:p>
          <a:r>
            <a:rPr lang="en-US" sz="1200" dirty="0">
              <a:latin typeface="Times New Roman" panose="02020603050405020304" pitchFamily="18" charset="0"/>
              <a:cs typeface="Times New Roman" panose="02020603050405020304" pitchFamily="18" charset="0"/>
            </a:rPr>
            <a:t>  In stage 7, after going through the six stages, the client becomes a fluid and self-accepting person who welcomes Changes. </a:t>
          </a:r>
        </a:p>
        <a:p>
          <a:r>
            <a:rPr lang="en-US" sz="1200" dirty="0">
              <a:latin typeface="Times New Roman" panose="02020603050405020304" pitchFamily="18" charset="0"/>
              <a:cs typeface="Times New Roman" panose="02020603050405020304" pitchFamily="18" charset="0"/>
            </a:rPr>
            <a:t>(Counselling Tutor, </a:t>
          </a:r>
        </a:p>
      </dgm:t>
    </dgm:pt>
    <dgm:pt modelId="{8D1E7EBF-F6A9-41AE-9682-EB7A348F11B7}" type="parTrans" cxnId="{CF2BD9FA-4AC4-4E7B-ABAC-38D5814EA411}">
      <dgm:prSet/>
      <dgm:spPr/>
      <dgm:t>
        <a:bodyPr/>
        <a:lstStyle/>
        <a:p>
          <a:endParaRPr lang="en-US"/>
        </a:p>
      </dgm:t>
    </dgm:pt>
    <dgm:pt modelId="{BD804CC7-DE6D-4E27-A1B4-FA21068415A4}" type="sibTrans" cxnId="{CF2BD9FA-4AC4-4E7B-ABAC-38D5814EA411}">
      <dgm:prSet/>
      <dgm:spPr/>
      <dgm:t>
        <a:bodyPr/>
        <a:lstStyle/>
        <a:p>
          <a:endParaRPr lang="en-US"/>
        </a:p>
      </dgm:t>
    </dgm:pt>
    <dgm:pt modelId="{CF7583C4-30D6-4D0F-835C-5602384586C9}">
      <dgm:prSet custT="1"/>
      <dgm:spPr/>
      <dgm:t>
        <a:bodyPr/>
        <a:lstStyle/>
        <a:p>
          <a:r>
            <a:rPr lang="en-US" sz="1400" i="0" dirty="0">
              <a:latin typeface="Times New Roman" panose="02020603050405020304" pitchFamily="18" charset="0"/>
              <a:cs typeface="Times New Roman" panose="02020603050405020304" pitchFamily="18" charset="0"/>
            </a:rPr>
            <a:t>Critically evaluating these, it becomes clear that they are not merely indicators of resistance, but rather reflections of the client’s ongoing struggle with trust and vulnerability, often linked to unresolved trauma</a:t>
          </a:r>
          <a:r>
            <a:rPr lang="en-US" sz="1400" i="1" dirty="0"/>
            <a:t>.</a:t>
          </a:r>
          <a:endParaRPr lang="en-US" sz="1400" dirty="0"/>
        </a:p>
      </dgm:t>
    </dgm:pt>
    <dgm:pt modelId="{90DEA62F-E100-43CB-AAF5-B52F2CAD0B1A}" type="parTrans" cxnId="{CF325F26-D2C7-407D-98FD-7563910A1D7B}">
      <dgm:prSet/>
      <dgm:spPr/>
      <dgm:t>
        <a:bodyPr/>
        <a:lstStyle/>
        <a:p>
          <a:endParaRPr lang="en-US"/>
        </a:p>
      </dgm:t>
    </dgm:pt>
    <dgm:pt modelId="{834B879B-D60C-4CD0-95F0-D35ECAA51BA6}" type="sibTrans" cxnId="{CF325F26-D2C7-407D-98FD-7563910A1D7B}">
      <dgm:prSet/>
      <dgm:spPr/>
      <dgm:t>
        <a:bodyPr/>
        <a:lstStyle/>
        <a:p>
          <a:endParaRPr lang="en-US"/>
        </a:p>
      </dgm:t>
    </dgm:pt>
    <dgm:pt modelId="{039B3A5A-4402-4849-9F6F-E6AD82D6091E}">
      <dgm:prSet custT="1"/>
      <dgm:spPr/>
      <dgm:t>
        <a:bodyPr/>
        <a:lstStyle/>
        <a:p>
          <a:r>
            <a:rPr lang="en-US" sz="1800" i="1" dirty="0">
              <a:latin typeface="Times New Roman" panose="02020603050405020304" pitchFamily="18" charset="0"/>
              <a:cs typeface="Times New Roman" panose="02020603050405020304" pitchFamily="18" charset="0"/>
            </a:rPr>
            <a:t>Stage 3: Client May begin to consider Accepting </a:t>
          </a:r>
          <a:r>
            <a:rPr lang="en-US" sz="1800" i="0" dirty="0">
              <a:latin typeface="Times New Roman" panose="02020603050405020304" pitchFamily="18" charset="0"/>
              <a:cs typeface="Times New Roman" panose="02020603050405020304" pitchFamily="18" charset="0"/>
            </a:rPr>
            <a:t>Responsibility</a:t>
          </a:r>
          <a:r>
            <a:rPr lang="en-US" sz="1800" i="1" dirty="0">
              <a:latin typeface="Times New Roman" panose="02020603050405020304" pitchFamily="18" charset="0"/>
              <a:cs typeface="Times New Roman" panose="02020603050405020304" pitchFamily="18" charset="0"/>
            </a:rPr>
            <a:t> but this is usually gradual and may not be presented in a smooth curve. (Rodgers &amp; Tudor, 2020)</a:t>
          </a:r>
          <a:endParaRPr lang="en-US" sz="1800" dirty="0">
            <a:latin typeface="Times New Roman" panose="02020603050405020304" pitchFamily="18" charset="0"/>
            <a:cs typeface="Times New Roman" panose="02020603050405020304" pitchFamily="18" charset="0"/>
          </a:endParaRPr>
        </a:p>
      </dgm:t>
    </dgm:pt>
    <dgm:pt modelId="{BABD5D70-356A-495C-A67D-20AF9E5A0F8D}" type="parTrans" cxnId="{B36245FF-CF49-4389-A6CD-18A753202975}">
      <dgm:prSet/>
      <dgm:spPr/>
      <dgm:t>
        <a:bodyPr/>
        <a:lstStyle/>
        <a:p>
          <a:endParaRPr lang="en-GB"/>
        </a:p>
      </dgm:t>
    </dgm:pt>
    <dgm:pt modelId="{AD5772B4-C95E-4FAC-8ED5-3298536FD024}" type="sibTrans" cxnId="{B36245FF-CF49-4389-A6CD-18A753202975}">
      <dgm:prSet/>
      <dgm:spPr/>
      <dgm:t>
        <a:bodyPr/>
        <a:lstStyle/>
        <a:p>
          <a:endParaRPr lang="en-GB"/>
        </a:p>
      </dgm:t>
    </dgm:pt>
    <dgm:pt modelId="{13C84E88-FA3A-4FA8-911F-1772260A658E}">
      <dgm:prSet custT="1"/>
      <dgm:spPr/>
      <dgm:t>
        <a:bodyPr/>
        <a:lstStyle/>
        <a:p>
          <a:r>
            <a:rPr lang="en-US" sz="1400" i="0" dirty="0">
              <a:latin typeface="Times New Roman" panose="02020603050405020304" pitchFamily="18" charset="0"/>
              <a:cs typeface="Times New Roman" panose="02020603050405020304" pitchFamily="18" charset="0"/>
            </a:rPr>
            <a:t>Stage 4: The client Continues and may begin to be self-aware and begin to describe their immediate feeling but may tend to be critical of themselves. They may still lack trust here. Therapists must recognize this as a fear of negativity instead of resistance to therapy (Mann, 2020). </a:t>
          </a:r>
        </a:p>
      </dgm:t>
    </dgm:pt>
    <dgm:pt modelId="{EB2A2DAB-5245-4E32-BA2B-7BF943714F50}" type="parTrans" cxnId="{D08FED79-7031-40DA-AF2B-FEF01BC4D3E9}">
      <dgm:prSet/>
      <dgm:spPr/>
      <dgm:t>
        <a:bodyPr/>
        <a:lstStyle/>
        <a:p>
          <a:endParaRPr lang="en-GB"/>
        </a:p>
      </dgm:t>
    </dgm:pt>
    <dgm:pt modelId="{1CE7CB88-D467-432F-A006-C52AAC353256}" type="sibTrans" cxnId="{D08FED79-7031-40DA-AF2B-FEF01BC4D3E9}">
      <dgm:prSet/>
      <dgm:spPr/>
      <dgm:t>
        <a:bodyPr/>
        <a:lstStyle/>
        <a:p>
          <a:endParaRPr lang="en-GB"/>
        </a:p>
      </dgm:t>
    </dgm:pt>
    <dgm:pt modelId="{A0CD9522-E1BB-467F-A150-3222631DB012}">
      <dgm:prSet custT="1"/>
      <dgm:spPr/>
      <dgm:t>
        <a:bodyPr/>
        <a:lstStyle/>
        <a:p>
          <a:r>
            <a:rPr lang="en-US" sz="1600" i="0" dirty="0">
              <a:latin typeface="Times New Roman" panose="02020603050405020304" pitchFamily="18" charset="0"/>
              <a:cs typeface="Times New Roman" panose="02020603050405020304" pitchFamily="18" charset="0"/>
            </a:rPr>
            <a:t>Stage 5: At this stage, the Client may begin to take ownership of their situation. This is a very productive stage in therapy assuming that it all goes well. The client can begin to rely on the ability to make decision</a:t>
          </a:r>
        </a:p>
      </dgm:t>
    </dgm:pt>
    <dgm:pt modelId="{2EBC54C2-9EE4-4C85-852A-986B4A090961}" type="parTrans" cxnId="{A78B2097-BCB6-4980-9DF3-6C7A8AAC11C8}">
      <dgm:prSet/>
      <dgm:spPr/>
      <dgm:t>
        <a:bodyPr/>
        <a:lstStyle/>
        <a:p>
          <a:endParaRPr lang="en-GB"/>
        </a:p>
      </dgm:t>
    </dgm:pt>
    <dgm:pt modelId="{72FAEACD-1F5A-4DE5-BB93-0D714788B615}" type="sibTrans" cxnId="{A78B2097-BCB6-4980-9DF3-6C7A8AAC11C8}">
      <dgm:prSet/>
      <dgm:spPr/>
      <dgm:t>
        <a:bodyPr/>
        <a:lstStyle/>
        <a:p>
          <a:endParaRPr lang="en-GB"/>
        </a:p>
      </dgm:t>
    </dgm:pt>
    <dgm:pt modelId="{86E669C4-3160-469A-A47C-43F85962CEA4}" type="pres">
      <dgm:prSet presAssocID="{874BE32B-9D05-443F-8D01-CDE1818AB4E6}" presName="diagram" presStyleCnt="0">
        <dgm:presLayoutVars>
          <dgm:dir/>
          <dgm:resizeHandles val="exact"/>
        </dgm:presLayoutVars>
      </dgm:prSet>
      <dgm:spPr/>
    </dgm:pt>
    <dgm:pt modelId="{77940AC0-ADAD-4E62-9804-E070945AD8E9}" type="pres">
      <dgm:prSet presAssocID="{8A6E1A6E-FFC0-43F3-8AD1-883B956B94AB}" presName="node" presStyleLbl="node1" presStyleIdx="0" presStyleCnt="7" custScaleX="88196" custScaleY="101606">
        <dgm:presLayoutVars>
          <dgm:bulletEnabled val="1"/>
        </dgm:presLayoutVars>
      </dgm:prSet>
      <dgm:spPr/>
    </dgm:pt>
    <dgm:pt modelId="{1D0D0B1D-E6E0-43CE-8A38-EAA386428596}" type="pres">
      <dgm:prSet presAssocID="{885D72C7-592C-48A0-97BD-69F615AFB50D}" presName="sibTrans" presStyleCnt="0"/>
      <dgm:spPr/>
    </dgm:pt>
    <dgm:pt modelId="{7AC0820C-CF5D-4911-8AE5-257E0A0BC5DD}" type="pres">
      <dgm:prSet presAssocID="{6F0DB993-A099-4A46-9874-B752A8D9553B}" presName="node" presStyleLbl="node1" presStyleIdx="1" presStyleCnt="7" custLinFactNeighborX="791" custLinFactNeighborY="-3323">
        <dgm:presLayoutVars>
          <dgm:bulletEnabled val="1"/>
        </dgm:presLayoutVars>
      </dgm:prSet>
      <dgm:spPr/>
    </dgm:pt>
    <dgm:pt modelId="{A7285EB1-811A-466C-8014-A151F18B2EDB}" type="pres">
      <dgm:prSet presAssocID="{B7B8B96A-B63A-483F-8740-349E8E33E33A}" presName="sibTrans" presStyleCnt="0"/>
      <dgm:spPr/>
    </dgm:pt>
    <dgm:pt modelId="{99DA538E-48FC-4765-ADCD-9914B40C263C}" type="pres">
      <dgm:prSet presAssocID="{039B3A5A-4402-4849-9F6F-E6AD82D6091E}" presName="node" presStyleLbl="node1" presStyleIdx="2" presStyleCnt="7">
        <dgm:presLayoutVars>
          <dgm:bulletEnabled val="1"/>
        </dgm:presLayoutVars>
      </dgm:prSet>
      <dgm:spPr/>
    </dgm:pt>
    <dgm:pt modelId="{D16663CD-6975-45A0-A06F-CEDC1C1D87B0}" type="pres">
      <dgm:prSet presAssocID="{AD5772B4-C95E-4FAC-8ED5-3298536FD024}" presName="sibTrans" presStyleCnt="0"/>
      <dgm:spPr/>
    </dgm:pt>
    <dgm:pt modelId="{8AB2F1B9-87B4-4601-86AF-60EA5763FA7B}" type="pres">
      <dgm:prSet presAssocID="{13C84E88-FA3A-4FA8-911F-1772260A658E}" presName="node" presStyleLbl="node1" presStyleIdx="3" presStyleCnt="7">
        <dgm:presLayoutVars>
          <dgm:bulletEnabled val="1"/>
        </dgm:presLayoutVars>
      </dgm:prSet>
      <dgm:spPr/>
    </dgm:pt>
    <dgm:pt modelId="{9150D89C-45AE-4936-B4AA-6B278659477F}" type="pres">
      <dgm:prSet presAssocID="{1CE7CB88-D467-432F-A006-C52AAC353256}" presName="sibTrans" presStyleCnt="0"/>
      <dgm:spPr/>
    </dgm:pt>
    <dgm:pt modelId="{7097048C-A664-432D-8358-E82F64433217}" type="pres">
      <dgm:prSet presAssocID="{A0CD9522-E1BB-467F-A150-3222631DB012}" presName="node" presStyleLbl="node1" presStyleIdx="4" presStyleCnt="7">
        <dgm:presLayoutVars>
          <dgm:bulletEnabled val="1"/>
        </dgm:presLayoutVars>
      </dgm:prSet>
      <dgm:spPr/>
    </dgm:pt>
    <dgm:pt modelId="{E055B709-555E-45C5-B655-8214A58A50F0}" type="pres">
      <dgm:prSet presAssocID="{72FAEACD-1F5A-4DE5-BB93-0D714788B615}" presName="sibTrans" presStyleCnt="0"/>
      <dgm:spPr/>
    </dgm:pt>
    <dgm:pt modelId="{D8F58143-B50B-47A0-A3E4-51F225DA7351}" type="pres">
      <dgm:prSet presAssocID="{B13EF40C-FC93-468D-A62B-73B3AA34DFDB}" presName="node" presStyleLbl="node1" presStyleIdx="5" presStyleCnt="7">
        <dgm:presLayoutVars>
          <dgm:bulletEnabled val="1"/>
        </dgm:presLayoutVars>
      </dgm:prSet>
      <dgm:spPr/>
    </dgm:pt>
    <dgm:pt modelId="{0233931B-9D23-4761-B78C-D33021433DDF}" type="pres">
      <dgm:prSet presAssocID="{BD804CC7-DE6D-4E27-A1B4-FA21068415A4}" presName="sibTrans" presStyleCnt="0"/>
      <dgm:spPr/>
    </dgm:pt>
    <dgm:pt modelId="{7008AC57-7E60-48CF-866E-4FB4699F2843}" type="pres">
      <dgm:prSet presAssocID="{CF7583C4-30D6-4D0F-835C-5602384586C9}" presName="node" presStyleLbl="node1" presStyleIdx="6" presStyleCnt="7">
        <dgm:presLayoutVars>
          <dgm:bulletEnabled val="1"/>
        </dgm:presLayoutVars>
      </dgm:prSet>
      <dgm:spPr/>
    </dgm:pt>
  </dgm:ptLst>
  <dgm:cxnLst>
    <dgm:cxn modelId="{44A56308-38EA-4103-9676-30138F496972}" type="presOf" srcId="{CF7583C4-30D6-4D0F-835C-5602384586C9}" destId="{7008AC57-7E60-48CF-866E-4FB4699F2843}" srcOrd="0" destOrd="0" presId="urn:microsoft.com/office/officeart/2005/8/layout/default"/>
    <dgm:cxn modelId="{3F581C13-5C24-4F17-B80A-F6D25C74D472}" type="presOf" srcId="{A0CD9522-E1BB-467F-A150-3222631DB012}" destId="{7097048C-A664-432D-8358-E82F64433217}" srcOrd="0" destOrd="0" presId="urn:microsoft.com/office/officeart/2005/8/layout/default"/>
    <dgm:cxn modelId="{CF325F26-D2C7-407D-98FD-7563910A1D7B}" srcId="{874BE32B-9D05-443F-8D01-CDE1818AB4E6}" destId="{CF7583C4-30D6-4D0F-835C-5602384586C9}" srcOrd="6" destOrd="0" parTransId="{90DEA62F-E100-43CB-AAF5-B52F2CAD0B1A}" sibTransId="{834B879B-D60C-4CD0-95F0-D35ECAA51BA6}"/>
    <dgm:cxn modelId="{90DE7272-5884-468C-8938-BAD8CC985DCE}" srcId="{874BE32B-9D05-443F-8D01-CDE1818AB4E6}" destId="{6F0DB993-A099-4A46-9874-B752A8D9553B}" srcOrd="1" destOrd="0" parTransId="{FD328D66-9D8B-47C9-B55D-7F53607C824E}" sibTransId="{B7B8B96A-B63A-483F-8740-349E8E33E33A}"/>
    <dgm:cxn modelId="{BD339274-AD77-418D-8298-FF7808820582}" srcId="{874BE32B-9D05-443F-8D01-CDE1818AB4E6}" destId="{8A6E1A6E-FFC0-43F3-8AD1-883B956B94AB}" srcOrd="0" destOrd="0" parTransId="{A956B665-064E-4A9C-BC3B-F10F8F110548}" sibTransId="{885D72C7-592C-48A0-97BD-69F615AFB50D}"/>
    <dgm:cxn modelId="{D08FED79-7031-40DA-AF2B-FEF01BC4D3E9}" srcId="{874BE32B-9D05-443F-8D01-CDE1818AB4E6}" destId="{13C84E88-FA3A-4FA8-911F-1772260A658E}" srcOrd="3" destOrd="0" parTransId="{EB2A2DAB-5245-4E32-BA2B-7BF943714F50}" sibTransId="{1CE7CB88-D467-432F-A006-C52AAC353256}"/>
    <dgm:cxn modelId="{2A77E286-0AF5-42FC-A495-D12A803EC2B0}" type="presOf" srcId="{13C84E88-FA3A-4FA8-911F-1772260A658E}" destId="{8AB2F1B9-87B4-4601-86AF-60EA5763FA7B}" srcOrd="0" destOrd="0" presId="urn:microsoft.com/office/officeart/2005/8/layout/default"/>
    <dgm:cxn modelId="{A17CDC8D-340C-4615-AB0E-7829F492ECCA}" type="presOf" srcId="{039B3A5A-4402-4849-9F6F-E6AD82D6091E}" destId="{99DA538E-48FC-4765-ADCD-9914B40C263C}" srcOrd="0" destOrd="0" presId="urn:microsoft.com/office/officeart/2005/8/layout/default"/>
    <dgm:cxn modelId="{A78B2097-BCB6-4980-9DF3-6C7A8AAC11C8}" srcId="{874BE32B-9D05-443F-8D01-CDE1818AB4E6}" destId="{A0CD9522-E1BB-467F-A150-3222631DB012}" srcOrd="4" destOrd="0" parTransId="{2EBC54C2-9EE4-4C85-852A-986B4A090961}" sibTransId="{72FAEACD-1F5A-4DE5-BB93-0D714788B615}"/>
    <dgm:cxn modelId="{D0FDC8A7-2A56-449F-B8B1-8BF31B79D3C2}" type="presOf" srcId="{B13EF40C-FC93-468D-A62B-73B3AA34DFDB}" destId="{D8F58143-B50B-47A0-A3E4-51F225DA7351}" srcOrd="0" destOrd="0" presId="urn:microsoft.com/office/officeart/2005/8/layout/default"/>
    <dgm:cxn modelId="{CD4B79CE-C54D-448C-923B-70151BE0A32E}" type="presOf" srcId="{8A6E1A6E-FFC0-43F3-8AD1-883B956B94AB}" destId="{77940AC0-ADAD-4E62-9804-E070945AD8E9}" srcOrd="0" destOrd="0" presId="urn:microsoft.com/office/officeart/2005/8/layout/default"/>
    <dgm:cxn modelId="{448649DA-EF0E-442C-8B0B-6D50D30175D4}" type="presOf" srcId="{874BE32B-9D05-443F-8D01-CDE1818AB4E6}" destId="{86E669C4-3160-469A-A47C-43F85962CEA4}" srcOrd="0" destOrd="0" presId="urn:microsoft.com/office/officeart/2005/8/layout/default"/>
    <dgm:cxn modelId="{4FD8F0DB-DDDA-45F7-8E6C-5578E0B3EC89}" type="presOf" srcId="{6F0DB993-A099-4A46-9874-B752A8D9553B}" destId="{7AC0820C-CF5D-4911-8AE5-257E0A0BC5DD}" srcOrd="0" destOrd="0" presId="urn:microsoft.com/office/officeart/2005/8/layout/default"/>
    <dgm:cxn modelId="{CF2BD9FA-4AC4-4E7B-ABAC-38D5814EA411}" srcId="{874BE32B-9D05-443F-8D01-CDE1818AB4E6}" destId="{B13EF40C-FC93-468D-A62B-73B3AA34DFDB}" srcOrd="5" destOrd="0" parTransId="{8D1E7EBF-F6A9-41AE-9682-EB7A348F11B7}" sibTransId="{BD804CC7-DE6D-4E27-A1B4-FA21068415A4}"/>
    <dgm:cxn modelId="{B36245FF-CF49-4389-A6CD-18A753202975}" srcId="{874BE32B-9D05-443F-8D01-CDE1818AB4E6}" destId="{039B3A5A-4402-4849-9F6F-E6AD82D6091E}" srcOrd="2" destOrd="0" parTransId="{BABD5D70-356A-495C-A67D-20AF9E5A0F8D}" sibTransId="{AD5772B4-C95E-4FAC-8ED5-3298536FD024}"/>
    <dgm:cxn modelId="{11532EBA-CEDD-4137-B838-8872814A0C90}" type="presParOf" srcId="{86E669C4-3160-469A-A47C-43F85962CEA4}" destId="{77940AC0-ADAD-4E62-9804-E070945AD8E9}" srcOrd="0" destOrd="0" presId="urn:microsoft.com/office/officeart/2005/8/layout/default"/>
    <dgm:cxn modelId="{97DF9EA6-EB34-4411-B1F8-E5210C37A0EB}" type="presParOf" srcId="{86E669C4-3160-469A-A47C-43F85962CEA4}" destId="{1D0D0B1D-E6E0-43CE-8A38-EAA386428596}" srcOrd="1" destOrd="0" presId="urn:microsoft.com/office/officeart/2005/8/layout/default"/>
    <dgm:cxn modelId="{C028AAF0-3FD1-43B1-A5A8-C6D7A1D9BC96}" type="presParOf" srcId="{86E669C4-3160-469A-A47C-43F85962CEA4}" destId="{7AC0820C-CF5D-4911-8AE5-257E0A0BC5DD}" srcOrd="2" destOrd="0" presId="urn:microsoft.com/office/officeart/2005/8/layout/default"/>
    <dgm:cxn modelId="{683BC7D2-63B0-4AA5-BC8A-6F79F1063B9B}" type="presParOf" srcId="{86E669C4-3160-469A-A47C-43F85962CEA4}" destId="{A7285EB1-811A-466C-8014-A151F18B2EDB}" srcOrd="3" destOrd="0" presId="urn:microsoft.com/office/officeart/2005/8/layout/default"/>
    <dgm:cxn modelId="{6E1FE3B4-CDA5-4E55-97CD-7015EC5FA028}" type="presParOf" srcId="{86E669C4-3160-469A-A47C-43F85962CEA4}" destId="{99DA538E-48FC-4765-ADCD-9914B40C263C}" srcOrd="4" destOrd="0" presId="urn:microsoft.com/office/officeart/2005/8/layout/default"/>
    <dgm:cxn modelId="{2AFB0825-B98D-41EE-97F6-FC8FF5890EDA}" type="presParOf" srcId="{86E669C4-3160-469A-A47C-43F85962CEA4}" destId="{D16663CD-6975-45A0-A06F-CEDC1C1D87B0}" srcOrd="5" destOrd="0" presId="urn:microsoft.com/office/officeart/2005/8/layout/default"/>
    <dgm:cxn modelId="{4CC5EB97-BE61-4577-9EB4-294110F010C4}" type="presParOf" srcId="{86E669C4-3160-469A-A47C-43F85962CEA4}" destId="{8AB2F1B9-87B4-4601-86AF-60EA5763FA7B}" srcOrd="6" destOrd="0" presId="urn:microsoft.com/office/officeart/2005/8/layout/default"/>
    <dgm:cxn modelId="{615D7786-160B-4D9D-9B7D-FC9618FE68A7}" type="presParOf" srcId="{86E669C4-3160-469A-A47C-43F85962CEA4}" destId="{9150D89C-45AE-4936-B4AA-6B278659477F}" srcOrd="7" destOrd="0" presId="urn:microsoft.com/office/officeart/2005/8/layout/default"/>
    <dgm:cxn modelId="{AE530453-E948-4C3A-9B65-F712360A5242}" type="presParOf" srcId="{86E669C4-3160-469A-A47C-43F85962CEA4}" destId="{7097048C-A664-432D-8358-E82F64433217}" srcOrd="8" destOrd="0" presId="urn:microsoft.com/office/officeart/2005/8/layout/default"/>
    <dgm:cxn modelId="{6B9A5E9F-2359-4671-9F20-5E9286D31B13}" type="presParOf" srcId="{86E669C4-3160-469A-A47C-43F85962CEA4}" destId="{E055B709-555E-45C5-B655-8214A58A50F0}" srcOrd="9" destOrd="0" presId="urn:microsoft.com/office/officeart/2005/8/layout/default"/>
    <dgm:cxn modelId="{1CC7879C-D5D9-4BC7-9EC3-52C8F39FBC34}" type="presParOf" srcId="{86E669C4-3160-469A-A47C-43F85962CEA4}" destId="{D8F58143-B50B-47A0-A3E4-51F225DA7351}" srcOrd="10" destOrd="0" presId="urn:microsoft.com/office/officeart/2005/8/layout/default"/>
    <dgm:cxn modelId="{A1E9D42A-52A7-4D0F-9B4F-1A57A88A335E}" type="presParOf" srcId="{86E669C4-3160-469A-A47C-43F85962CEA4}" destId="{0233931B-9D23-4761-B78C-D33021433DDF}" srcOrd="11" destOrd="0" presId="urn:microsoft.com/office/officeart/2005/8/layout/default"/>
    <dgm:cxn modelId="{CC65B60B-2D3C-4BEC-9094-26AB00F94476}" type="presParOf" srcId="{86E669C4-3160-469A-A47C-43F85962CEA4}" destId="{7008AC57-7E60-48CF-866E-4FB4699F2843}"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B6E78-2D68-478F-B048-DDFB7785925D}">
      <dsp:nvSpPr>
        <dsp:cNvPr id="0" name=""/>
        <dsp:cNvSpPr/>
      </dsp:nvSpPr>
      <dsp:spPr>
        <a:xfrm>
          <a:off x="3434" y="333720"/>
          <a:ext cx="3655334" cy="423892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INTRODUCTION</a:t>
          </a:r>
          <a:endParaRPr lang="en-US" sz="2800" kern="1200" dirty="0">
            <a:latin typeface="Times New Roman" panose="02020603050405020304" pitchFamily="18" charset="0"/>
            <a:cs typeface="Times New Roman" panose="02020603050405020304" pitchFamily="18" charset="0"/>
          </a:endParaRPr>
        </a:p>
      </dsp:txBody>
      <dsp:txXfrm>
        <a:off x="3434" y="333720"/>
        <a:ext cx="3655334" cy="4238928"/>
      </dsp:txXfrm>
    </dsp:sp>
    <dsp:sp modelId="{0E2D1A4E-4222-4078-AC64-6E9D9DAFC0AF}">
      <dsp:nvSpPr>
        <dsp:cNvPr id="0" name=""/>
        <dsp:cNvSpPr/>
      </dsp:nvSpPr>
      <dsp:spPr>
        <a:xfrm>
          <a:off x="4219034" y="315315"/>
          <a:ext cx="6705359" cy="427573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ORDER OF PRESENTATION</a:t>
          </a:r>
          <a:r>
            <a:rPr lang="en-GB" sz="2000" kern="1200" dirty="0">
              <a:latin typeface="Times New Roman" panose="02020603050405020304" pitchFamily="18" charset="0"/>
              <a:cs typeface="Times New Roman" panose="02020603050405020304" pitchFamily="18" charset="0"/>
            </a:rPr>
            <a:t>.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Adverse Childhood Experiences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Attachment and Attachment styles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Disorganized Attachment</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Impacts of Insecure Attachment on Clients (Emotionally, Psychologically and Relationally)</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Presentation in Therapy</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Humanistic Therapies and Their Efficacies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Person-Centred Therapy and the Core Conditions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Critical Evaluation: This will come in between the Slides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Conclusion</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References</a:t>
          </a:r>
          <a:endParaRPr lang="en-US" sz="2000" kern="1200" dirty="0">
            <a:latin typeface="Times New Roman" panose="02020603050405020304" pitchFamily="18" charset="0"/>
            <a:cs typeface="Times New Roman" panose="02020603050405020304" pitchFamily="18" charset="0"/>
          </a:endParaRPr>
        </a:p>
      </dsp:txBody>
      <dsp:txXfrm>
        <a:off x="4219034" y="315315"/>
        <a:ext cx="6705359" cy="4275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C6E11-A25D-4437-AFF1-37E798E45C8F}">
      <dsp:nvSpPr>
        <dsp:cNvPr id="0" name=""/>
        <dsp:cNvSpPr/>
      </dsp:nvSpPr>
      <dsp:spPr>
        <a:xfrm>
          <a:off x="0" y="0"/>
          <a:ext cx="5181600" cy="71932"/>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endParaRPr lang="en-US" sz="500" kern="1200" dirty="0"/>
        </a:p>
      </dsp:txBody>
      <dsp:txXfrm>
        <a:off x="3511" y="3511"/>
        <a:ext cx="5174578" cy="64910"/>
      </dsp:txXfrm>
    </dsp:sp>
    <dsp:sp modelId="{935D996F-AC25-478F-B378-F8F42CEB72CF}">
      <dsp:nvSpPr>
        <dsp:cNvPr id="0" name=""/>
        <dsp:cNvSpPr/>
      </dsp:nvSpPr>
      <dsp:spPr>
        <a:xfrm>
          <a:off x="0" y="89730"/>
          <a:ext cx="5181600" cy="1599218"/>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By its character, Disorganised Attachment is labelled by inner conflict, unpredictable and inconsistent behaviour, fear and distrust (Garner,2024,p.5)</a:t>
          </a:r>
          <a:endParaRPr lang="en-US" sz="2000" kern="1200" dirty="0">
            <a:latin typeface="Times New Roman" panose="02020603050405020304" pitchFamily="18" charset="0"/>
            <a:cs typeface="Times New Roman" panose="02020603050405020304" pitchFamily="18" charset="0"/>
          </a:endParaRPr>
        </a:p>
      </dsp:txBody>
      <dsp:txXfrm>
        <a:off x="78067" y="167797"/>
        <a:ext cx="5025466" cy="1443084"/>
      </dsp:txXfrm>
    </dsp:sp>
    <dsp:sp modelId="{7386D07E-138D-402E-A3EF-3EFD5C6024D1}">
      <dsp:nvSpPr>
        <dsp:cNvPr id="0" name=""/>
        <dsp:cNvSpPr/>
      </dsp:nvSpPr>
      <dsp:spPr>
        <a:xfrm>
          <a:off x="0" y="1702871"/>
          <a:ext cx="5181600" cy="1599218"/>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person with this attachment style like to pursues intimacy and desires strong intimacy and close bond but then when the opportunity comes for someone in their lives, they push it away (Walsh et al, 2021)</a:t>
          </a:r>
          <a:endParaRPr lang="en-US" sz="2000" kern="1200" dirty="0">
            <a:latin typeface="Times New Roman" panose="02020603050405020304" pitchFamily="18" charset="0"/>
            <a:cs typeface="Times New Roman" panose="02020603050405020304" pitchFamily="18" charset="0"/>
          </a:endParaRPr>
        </a:p>
      </dsp:txBody>
      <dsp:txXfrm>
        <a:off x="78067" y="1780938"/>
        <a:ext cx="5025466" cy="1443084"/>
      </dsp:txXfrm>
    </dsp:sp>
    <dsp:sp modelId="{4843B6C7-DB55-478E-A4E6-5640252E584D}">
      <dsp:nvSpPr>
        <dsp:cNvPr id="0" name=""/>
        <dsp:cNvSpPr/>
      </dsp:nvSpPr>
      <dsp:spPr>
        <a:xfrm>
          <a:off x="0" y="3316012"/>
          <a:ext cx="5181600" cy="1599218"/>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Attachment Style affects the size of our Window of Tolerance. This is also the case with the Disorganized attachment with very slim  of Window of Tolerance. </a:t>
          </a:r>
        </a:p>
      </dsp:txBody>
      <dsp:txXfrm>
        <a:off x="78067" y="3394079"/>
        <a:ext cx="5025466" cy="1443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D5AF5-242C-4FA8-96E6-6477979CC491}">
      <dsp:nvSpPr>
        <dsp:cNvPr id="0" name=""/>
        <dsp:cNvSpPr/>
      </dsp:nvSpPr>
      <dsp:spPr>
        <a:xfrm>
          <a:off x="97043" y="2718"/>
          <a:ext cx="2716187" cy="162971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FACTORS AFFECTING ATTACHMENT STYLES</a:t>
          </a:r>
          <a:r>
            <a:rPr lang="en-US" sz="2000" kern="1200" dirty="0"/>
            <a:t>:</a:t>
          </a:r>
        </a:p>
      </dsp:txBody>
      <dsp:txXfrm>
        <a:off x="144776" y="50451"/>
        <a:ext cx="2620721" cy="1534246"/>
      </dsp:txXfrm>
    </dsp:sp>
    <dsp:sp modelId="{79D387A8-1D95-49B4-BF8E-3612BD60032D}">
      <dsp:nvSpPr>
        <dsp:cNvPr id="0" name=""/>
        <dsp:cNvSpPr/>
      </dsp:nvSpPr>
      <dsp:spPr>
        <a:xfrm rot="21597542">
          <a:off x="3052255" y="479420"/>
          <a:ext cx="575831" cy="67361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052255" y="614205"/>
        <a:ext cx="403082" cy="404168"/>
      </dsp:txXfrm>
    </dsp:sp>
    <dsp:sp modelId="{86BB5D70-0B11-4B7B-AC49-F03973D27A26}">
      <dsp:nvSpPr>
        <dsp:cNvPr id="0" name=""/>
        <dsp:cNvSpPr/>
      </dsp:nvSpPr>
      <dsp:spPr>
        <a:xfrm>
          <a:off x="3899706" y="0"/>
          <a:ext cx="2716187" cy="1629712"/>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Family Size</a:t>
          </a:r>
        </a:p>
      </dsp:txBody>
      <dsp:txXfrm>
        <a:off x="3947439" y="47733"/>
        <a:ext cx="2620721" cy="1534246"/>
      </dsp:txXfrm>
    </dsp:sp>
    <dsp:sp modelId="{6FFB68A1-64BD-45EC-900D-9E91B4D496CB}">
      <dsp:nvSpPr>
        <dsp:cNvPr id="0" name=""/>
        <dsp:cNvSpPr/>
      </dsp:nvSpPr>
      <dsp:spPr>
        <a:xfrm rot="2458">
          <a:off x="6854918" y="479396"/>
          <a:ext cx="575831" cy="673614"/>
        </a:xfrm>
        <a:prstGeom prst="rightArrow">
          <a:avLst>
            <a:gd name="adj1" fmla="val 60000"/>
            <a:gd name="adj2" fmla="val 50000"/>
          </a:avLst>
        </a:prstGeom>
        <a:solidFill>
          <a:schemeClr val="accent2">
            <a:hueOff val="2147871"/>
            <a:satOff val="-6164"/>
            <a:lumOff val="-987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854918" y="614057"/>
        <a:ext cx="403082" cy="404168"/>
      </dsp:txXfrm>
    </dsp:sp>
    <dsp:sp modelId="{DEBBBFE1-9BF6-47F5-B742-8B069F90C04B}">
      <dsp:nvSpPr>
        <dsp:cNvPr id="0" name=""/>
        <dsp:cNvSpPr/>
      </dsp:nvSpPr>
      <dsp:spPr>
        <a:xfrm>
          <a:off x="7702368" y="2718"/>
          <a:ext cx="2716187" cy="1629712"/>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Living Situations</a:t>
          </a:r>
        </a:p>
      </dsp:txBody>
      <dsp:txXfrm>
        <a:off x="7750101" y="50451"/>
        <a:ext cx="2620721" cy="1534246"/>
      </dsp:txXfrm>
    </dsp:sp>
    <dsp:sp modelId="{448293E4-E897-4139-AC7B-9D5FCCE1D275}">
      <dsp:nvSpPr>
        <dsp:cNvPr id="0" name=""/>
        <dsp:cNvSpPr/>
      </dsp:nvSpPr>
      <dsp:spPr>
        <a:xfrm rot="5400000">
          <a:off x="8772546" y="1822564"/>
          <a:ext cx="575831" cy="673614"/>
        </a:xfrm>
        <a:prstGeom prst="rightArrow">
          <a:avLst>
            <a:gd name="adj1" fmla="val 60000"/>
            <a:gd name="adj2" fmla="val 50000"/>
          </a:avLst>
        </a:prstGeom>
        <a:solidFill>
          <a:schemeClr val="accent2">
            <a:hueOff val="4295743"/>
            <a:satOff val="-12329"/>
            <a:lumOff val="-1973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8858378" y="1871456"/>
        <a:ext cx="404168" cy="403082"/>
      </dsp:txXfrm>
    </dsp:sp>
    <dsp:sp modelId="{68D906E3-0D40-4D34-A2CD-2B7E8CEC8601}">
      <dsp:nvSpPr>
        <dsp:cNvPr id="0" name=""/>
        <dsp:cNvSpPr/>
      </dsp:nvSpPr>
      <dsp:spPr>
        <a:xfrm>
          <a:off x="7702368" y="2718906"/>
          <a:ext cx="2716187" cy="1629712"/>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Stress and Trauma</a:t>
          </a:r>
        </a:p>
      </dsp:txBody>
      <dsp:txXfrm>
        <a:off x="7750101" y="2766639"/>
        <a:ext cx="2620721" cy="1534246"/>
      </dsp:txXfrm>
    </dsp:sp>
    <dsp:sp modelId="{96DC56D1-3261-4FCD-ADC3-08B1DB6FDC0C}">
      <dsp:nvSpPr>
        <dsp:cNvPr id="0" name=""/>
        <dsp:cNvSpPr/>
      </dsp:nvSpPr>
      <dsp:spPr>
        <a:xfrm rot="10800000">
          <a:off x="6887512" y="3196955"/>
          <a:ext cx="575831" cy="673614"/>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7060261" y="3331678"/>
        <a:ext cx="403082" cy="404168"/>
      </dsp:txXfrm>
    </dsp:sp>
    <dsp:sp modelId="{15B9C4DA-337B-4A95-A75E-BAB77DC6C8C4}">
      <dsp:nvSpPr>
        <dsp:cNvPr id="0" name=""/>
        <dsp:cNvSpPr/>
      </dsp:nvSpPr>
      <dsp:spPr>
        <a:xfrm>
          <a:off x="3899706" y="2718906"/>
          <a:ext cx="2716187" cy="162971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Health and Wellbeing of Parents</a:t>
          </a:r>
        </a:p>
      </dsp:txBody>
      <dsp:txXfrm>
        <a:off x="3947439" y="2766639"/>
        <a:ext cx="2620721" cy="1534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5A590-8934-4E3E-99C2-C563D80BD86A}">
      <dsp:nvSpPr>
        <dsp:cNvPr id="0" name=""/>
        <dsp:cNvSpPr/>
      </dsp:nvSpPr>
      <dsp:spPr>
        <a:xfrm>
          <a:off x="0" y="0"/>
          <a:ext cx="6088971" cy="3086095"/>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6E205EB-6F3A-42FE-858F-8B8258C19E56}">
      <dsp:nvSpPr>
        <dsp:cNvPr id="0" name=""/>
        <dsp:cNvSpPr/>
      </dsp:nvSpPr>
      <dsp:spPr>
        <a:xfrm>
          <a:off x="212145" y="154851"/>
          <a:ext cx="5723632" cy="2761637"/>
        </a:xfrm>
        <a:prstGeom prst="roundRect">
          <a:avLst>
            <a:gd name="adj" fmla="val 10000"/>
          </a:avLst>
        </a:prstGeom>
        <a:blipFill>
          <a:blip xmlns:r="http://schemas.openxmlformats.org/officeDocument/2006/relationships" r:embed="rId1"/>
          <a:srcRect/>
          <a:stretch>
            <a:fillRect t="-34000" b="-34000"/>
          </a:stretch>
        </a:blipFill>
        <a:ln w="19050" cap="flat" cmpd="sng" algn="ctr">
          <a:noFill/>
          <a:prstDash val="solid"/>
          <a:miter lim="800000"/>
        </a:ln>
        <a:effectLst>
          <a:outerShdw blurRad="225425" dist="50800" dir="5220000" algn="ctr" rotWithShape="0">
            <a:srgbClr val="000000">
              <a:alpha val="33000"/>
            </a:srgbClr>
          </a:outerShdw>
        </a:effectLst>
        <a:scene3d>
          <a:camera prst="perspectiveHeroicExtremeLeftFacing"/>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73329446-D02B-4D38-A37C-E1116DD69A73}">
      <dsp:nvSpPr>
        <dsp:cNvPr id="0" name=""/>
        <dsp:cNvSpPr/>
      </dsp:nvSpPr>
      <dsp:spPr>
        <a:xfrm rot="10800000">
          <a:off x="182669" y="3086095"/>
          <a:ext cx="5723632" cy="3771894"/>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a:scene3d>
          <a:camera prst="perspectiveRelaxedModerately"/>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t" anchorCtr="0">
          <a:noAutofit/>
        </a:bodyPr>
        <a:lstStyle/>
        <a:p>
          <a:pPr marL="0" lvl="0" indent="0" algn="ctr" defTabSz="1600200">
            <a:lnSpc>
              <a:spcPct val="9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My Client in Therapy</a:t>
          </a:r>
          <a:r>
            <a:rPr lang="en-GB" sz="6500" kern="1200" dirty="0"/>
            <a:t>…</a:t>
          </a:r>
        </a:p>
      </dsp:txBody>
      <dsp:txXfrm rot="10800000">
        <a:off x="298668" y="3086095"/>
        <a:ext cx="5491634" cy="36558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A0E53-DC17-41EC-8F59-595BBC87C0C8}">
      <dsp:nvSpPr>
        <dsp:cNvPr id="0" name=""/>
        <dsp:cNvSpPr/>
      </dsp:nvSpPr>
      <dsp:spPr>
        <a:xfrm>
          <a:off x="2884958" y="544602"/>
          <a:ext cx="407612" cy="91440"/>
        </a:xfrm>
        <a:custGeom>
          <a:avLst/>
          <a:gdLst/>
          <a:ahLst/>
          <a:cxnLst/>
          <a:rect l="0" t="0" r="0" b="0"/>
          <a:pathLst>
            <a:path>
              <a:moveTo>
                <a:pt x="0" y="45720"/>
              </a:moveTo>
              <a:lnTo>
                <a:pt x="40761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077809" y="588129"/>
        <a:ext cx="21910" cy="4386"/>
      </dsp:txXfrm>
    </dsp:sp>
    <dsp:sp modelId="{758668CC-EDB9-49C7-B332-C33A54D38877}">
      <dsp:nvSpPr>
        <dsp:cNvPr id="0" name=""/>
        <dsp:cNvSpPr/>
      </dsp:nvSpPr>
      <dsp:spPr>
        <a:xfrm>
          <a:off x="5431" y="18740"/>
          <a:ext cx="2881326" cy="11431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60" tIns="97998" rIns="93360" bIns="97998"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Client may</a:t>
          </a:r>
          <a:r>
            <a:rPr lang="en-GB" sz="2000" b="0" i="0" kern="1200" dirty="0">
              <a:latin typeface="Times New Roman" panose="02020603050405020304" pitchFamily="18" charset="0"/>
              <a:cs typeface="Times New Roman" panose="02020603050405020304" pitchFamily="18" charset="0"/>
            </a:rPr>
            <a:t> crave or not to be close to the therapist</a:t>
          </a:r>
          <a:endParaRPr lang="en-US" sz="2000" kern="1200" dirty="0">
            <a:latin typeface="Times New Roman" panose="02020603050405020304" pitchFamily="18" charset="0"/>
            <a:cs typeface="Times New Roman" panose="02020603050405020304" pitchFamily="18" charset="0"/>
          </a:endParaRPr>
        </a:p>
      </dsp:txBody>
      <dsp:txXfrm>
        <a:off x="5431" y="18740"/>
        <a:ext cx="2881326" cy="1143164"/>
      </dsp:txXfrm>
    </dsp:sp>
    <dsp:sp modelId="{118F17B9-3260-4A51-B12D-78270685C2C7}">
      <dsp:nvSpPr>
        <dsp:cNvPr id="0" name=""/>
        <dsp:cNvSpPr/>
      </dsp:nvSpPr>
      <dsp:spPr>
        <a:xfrm>
          <a:off x="958068" y="1160104"/>
          <a:ext cx="3319539" cy="407612"/>
        </a:xfrm>
        <a:custGeom>
          <a:avLst/>
          <a:gdLst/>
          <a:ahLst/>
          <a:cxnLst/>
          <a:rect l="0" t="0" r="0" b="0"/>
          <a:pathLst>
            <a:path>
              <a:moveTo>
                <a:pt x="3319539" y="0"/>
              </a:moveTo>
              <a:lnTo>
                <a:pt x="3319539" y="220906"/>
              </a:lnTo>
              <a:lnTo>
                <a:pt x="0" y="220906"/>
              </a:lnTo>
              <a:lnTo>
                <a:pt x="0" y="40761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534130" y="1361717"/>
        <a:ext cx="167416" cy="4386"/>
      </dsp:txXfrm>
    </dsp:sp>
    <dsp:sp modelId="{94567A74-2912-4F7F-8C80-B47D4A911391}">
      <dsp:nvSpPr>
        <dsp:cNvPr id="0" name=""/>
        <dsp:cNvSpPr/>
      </dsp:nvSpPr>
      <dsp:spPr>
        <a:xfrm>
          <a:off x="3324971" y="18740"/>
          <a:ext cx="1905273" cy="11431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60" tIns="97998" rIns="93360" bIns="97998" numCol="1" spcCol="1270" anchor="ctr" anchorCtr="0">
          <a:noAutofit/>
        </a:bodyPr>
        <a:lstStyle/>
        <a:p>
          <a:pPr marL="0" lvl="0" indent="0" algn="ctr" defTabSz="889000">
            <a:lnSpc>
              <a:spcPct val="90000"/>
            </a:lnSpc>
            <a:spcBef>
              <a:spcPct val="0"/>
            </a:spcBef>
            <a:spcAft>
              <a:spcPct val="35000"/>
            </a:spcAft>
            <a:buNone/>
          </a:pPr>
          <a:r>
            <a:rPr lang="en-GB" sz="2000" b="0" i="0" kern="1200" dirty="0"/>
            <a:t>will idealise the therapist at times</a:t>
          </a:r>
          <a:endParaRPr lang="en-US" sz="2000" kern="1200" dirty="0"/>
        </a:p>
      </dsp:txBody>
      <dsp:txXfrm>
        <a:off x="3324971" y="18740"/>
        <a:ext cx="1905273" cy="1143164"/>
      </dsp:txXfrm>
    </dsp:sp>
    <dsp:sp modelId="{EC5E3100-77FB-4995-A7F0-91CEB240FCBB}">
      <dsp:nvSpPr>
        <dsp:cNvPr id="0" name=""/>
        <dsp:cNvSpPr/>
      </dsp:nvSpPr>
      <dsp:spPr>
        <a:xfrm>
          <a:off x="1908905" y="2125979"/>
          <a:ext cx="407612" cy="91440"/>
        </a:xfrm>
        <a:custGeom>
          <a:avLst/>
          <a:gdLst/>
          <a:ahLst/>
          <a:cxnLst/>
          <a:rect l="0" t="0" r="0" b="0"/>
          <a:pathLst>
            <a:path>
              <a:moveTo>
                <a:pt x="0" y="45720"/>
              </a:moveTo>
              <a:lnTo>
                <a:pt x="40761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101756" y="2169506"/>
        <a:ext cx="21910" cy="4386"/>
      </dsp:txXfrm>
    </dsp:sp>
    <dsp:sp modelId="{F3065368-FF44-4FA9-B379-8AA3C204E86E}">
      <dsp:nvSpPr>
        <dsp:cNvPr id="0" name=""/>
        <dsp:cNvSpPr/>
      </dsp:nvSpPr>
      <dsp:spPr>
        <a:xfrm>
          <a:off x="5431" y="1600117"/>
          <a:ext cx="1905273" cy="11431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60" tIns="97998" rIns="93360" bIns="97998" numCol="1" spcCol="1270" anchor="ctr" anchorCtr="0">
          <a:noAutofit/>
        </a:bodyPr>
        <a:lstStyle/>
        <a:p>
          <a:pPr marL="0" lvl="0" indent="0" algn="ctr" defTabSz="889000">
            <a:lnSpc>
              <a:spcPct val="90000"/>
            </a:lnSpc>
            <a:spcBef>
              <a:spcPct val="0"/>
            </a:spcBef>
            <a:spcAft>
              <a:spcPct val="35000"/>
            </a:spcAft>
            <a:buNone/>
          </a:pPr>
          <a:r>
            <a:rPr lang="en-GB" sz="2000" kern="1200" dirty="0"/>
            <a:t>Trust and Distrust at interval</a:t>
          </a:r>
          <a:endParaRPr lang="en-US" sz="2000" kern="1200" dirty="0"/>
        </a:p>
      </dsp:txBody>
      <dsp:txXfrm>
        <a:off x="5431" y="1600117"/>
        <a:ext cx="1905273" cy="1143164"/>
      </dsp:txXfrm>
    </dsp:sp>
    <dsp:sp modelId="{2FABCF84-8C8A-4E4D-AA3D-A0FECDD9F744}">
      <dsp:nvSpPr>
        <dsp:cNvPr id="0" name=""/>
        <dsp:cNvSpPr/>
      </dsp:nvSpPr>
      <dsp:spPr>
        <a:xfrm>
          <a:off x="1156388" y="2741481"/>
          <a:ext cx="2595716" cy="407612"/>
        </a:xfrm>
        <a:custGeom>
          <a:avLst/>
          <a:gdLst/>
          <a:ahLst/>
          <a:cxnLst/>
          <a:rect l="0" t="0" r="0" b="0"/>
          <a:pathLst>
            <a:path>
              <a:moveTo>
                <a:pt x="2595716" y="0"/>
              </a:moveTo>
              <a:lnTo>
                <a:pt x="2595716" y="220906"/>
              </a:lnTo>
              <a:lnTo>
                <a:pt x="0" y="220906"/>
              </a:lnTo>
              <a:lnTo>
                <a:pt x="0" y="40761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388435" y="2943094"/>
        <a:ext cx="131622" cy="4386"/>
      </dsp:txXfrm>
    </dsp:sp>
    <dsp:sp modelId="{14FC17BC-3C02-4431-B4C2-EBB0AED031AC}">
      <dsp:nvSpPr>
        <dsp:cNvPr id="0" name=""/>
        <dsp:cNvSpPr/>
      </dsp:nvSpPr>
      <dsp:spPr>
        <a:xfrm>
          <a:off x="2348918" y="1600117"/>
          <a:ext cx="2806373" cy="11431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60" tIns="97998" rIns="93360" bIns="97998" numCol="1" spcCol="1270" anchor="ctr" anchorCtr="0">
          <a:noAutofit/>
        </a:bodyPr>
        <a:lstStyle/>
        <a:p>
          <a:pPr marL="0" lvl="0" indent="0" algn="ctr" defTabSz="889000">
            <a:lnSpc>
              <a:spcPct val="90000"/>
            </a:lnSpc>
            <a:spcBef>
              <a:spcPct val="0"/>
            </a:spcBef>
            <a:spcAft>
              <a:spcPct val="35000"/>
            </a:spcAft>
            <a:buNone/>
          </a:pPr>
          <a:r>
            <a:rPr lang="en-GB" sz="2000" kern="1200" dirty="0"/>
            <a:t>The f</a:t>
          </a:r>
          <a:r>
            <a:rPr lang="en-GB" sz="2000" b="0" i="0" kern="1200" dirty="0"/>
            <a:t>ear of rejection, coupled with difficulty connecting </a:t>
          </a:r>
          <a:endParaRPr lang="en-US" sz="2000" kern="1200" dirty="0"/>
        </a:p>
      </dsp:txBody>
      <dsp:txXfrm>
        <a:off x="2348918" y="1600117"/>
        <a:ext cx="2806373" cy="1143164"/>
      </dsp:txXfrm>
    </dsp:sp>
    <dsp:sp modelId="{ABDC554F-9771-49D8-8BAE-7FF96FAFF911}">
      <dsp:nvSpPr>
        <dsp:cNvPr id="0" name=""/>
        <dsp:cNvSpPr/>
      </dsp:nvSpPr>
      <dsp:spPr>
        <a:xfrm>
          <a:off x="2305545" y="3707356"/>
          <a:ext cx="407612" cy="91440"/>
        </a:xfrm>
        <a:custGeom>
          <a:avLst/>
          <a:gdLst/>
          <a:ahLst/>
          <a:cxnLst/>
          <a:rect l="0" t="0" r="0" b="0"/>
          <a:pathLst>
            <a:path>
              <a:moveTo>
                <a:pt x="0" y="45720"/>
              </a:moveTo>
              <a:lnTo>
                <a:pt x="40761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498396" y="3750883"/>
        <a:ext cx="21910" cy="4386"/>
      </dsp:txXfrm>
    </dsp:sp>
    <dsp:sp modelId="{2B84470D-368A-47C6-98EA-2538484E301F}">
      <dsp:nvSpPr>
        <dsp:cNvPr id="0" name=""/>
        <dsp:cNvSpPr/>
      </dsp:nvSpPr>
      <dsp:spPr>
        <a:xfrm>
          <a:off x="5431" y="3181494"/>
          <a:ext cx="2301913" cy="11431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60" tIns="97998" rIns="93360" bIns="97998"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Unwholesome remarks towards the therapist sometimes</a:t>
          </a:r>
          <a:endParaRPr lang="en-US" sz="2000" kern="1200" dirty="0">
            <a:latin typeface="Times New Roman" panose="02020603050405020304" pitchFamily="18" charset="0"/>
            <a:cs typeface="Times New Roman" panose="02020603050405020304" pitchFamily="18" charset="0"/>
          </a:endParaRPr>
        </a:p>
      </dsp:txBody>
      <dsp:txXfrm>
        <a:off x="5431" y="3181494"/>
        <a:ext cx="2301913" cy="1143164"/>
      </dsp:txXfrm>
    </dsp:sp>
    <dsp:sp modelId="{66856DE4-A2C0-4240-95CF-457C318EB457}">
      <dsp:nvSpPr>
        <dsp:cNvPr id="0" name=""/>
        <dsp:cNvSpPr/>
      </dsp:nvSpPr>
      <dsp:spPr>
        <a:xfrm>
          <a:off x="2745558" y="3181494"/>
          <a:ext cx="1905273" cy="11431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60" tIns="97998" rIns="93360" bIns="97998" numCol="1" spcCol="1270" anchor="ctr" anchorCtr="0">
          <a:noAutofit/>
        </a:bodyPr>
        <a:lstStyle/>
        <a:p>
          <a:pPr marL="0" lvl="0" indent="0" algn="ctr" defTabSz="889000">
            <a:lnSpc>
              <a:spcPct val="90000"/>
            </a:lnSpc>
            <a:spcBef>
              <a:spcPct val="0"/>
            </a:spcBef>
            <a:spcAft>
              <a:spcPct val="35000"/>
            </a:spcAft>
            <a:buNone/>
          </a:pPr>
          <a:r>
            <a:rPr lang="en-GB" sz="2000" kern="1200" dirty="0"/>
            <a:t>Anger without warning!</a:t>
          </a:r>
          <a:endParaRPr lang="en-US" sz="2000" kern="1200" dirty="0"/>
        </a:p>
      </dsp:txBody>
      <dsp:txXfrm>
        <a:off x="2745558" y="3181494"/>
        <a:ext cx="1905273" cy="11431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5238E-522D-42CD-B2D0-5454472F745C}">
      <dsp:nvSpPr>
        <dsp:cNvPr id="0" name=""/>
        <dsp:cNvSpPr/>
      </dsp:nvSpPr>
      <dsp:spPr>
        <a:xfrm>
          <a:off x="1014537" y="384"/>
          <a:ext cx="2677728" cy="1893752"/>
        </a:xfrm>
        <a:prstGeom prst="upArrow">
          <a:avLst>
            <a:gd name="adj1" fmla="val 50000"/>
            <a:gd name="adj2" fmla="val 3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PERSON-CENTRED THERAPY</a:t>
          </a:r>
          <a:endParaRPr lang="en-US" sz="1800" kern="1200" dirty="0">
            <a:latin typeface="Times New Roman" panose="02020603050405020304" pitchFamily="18" charset="0"/>
            <a:cs typeface="Times New Roman" panose="02020603050405020304" pitchFamily="18" charset="0"/>
          </a:endParaRPr>
        </a:p>
      </dsp:txBody>
      <dsp:txXfrm>
        <a:off x="1683969" y="331791"/>
        <a:ext cx="1338864" cy="1562345"/>
      </dsp:txXfrm>
    </dsp:sp>
    <dsp:sp modelId="{A05E3770-EDDD-4C1F-A16E-840DDF13B9AF}">
      <dsp:nvSpPr>
        <dsp:cNvPr id="0" name=""/>
        <dsp:cNvSpPr/>
      </dsp:nvSpPr>
      <dsp:spPr>
        <a:xfrm rot="7200000">
          <a:off x="2500204" y="1894692"/>
          <a:ext cx="1893752" cy="1893752"/>
        </a:xfrm>
        <a:prstGeom prst="upArrow">
          <a:avLst>
            <a:gd name="adj1" fmla="val 50000"/>
            <a:gd name="adj2" fmla="val 35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EXISTENTIAL THERAPY</a:t>
          </a:r>
          <a:endParaRPr lang="en-US" sz="1600" kern="1200" dirty="0">
            <a:latin typeface="Times New Roman" panose="02020603050405020304" pitchFamily="18" charset="0"/>
            <a:cs typeface="Times New Roman" panose="02020603050405020304" pitchFamily="18" charset="0"/>
          </a:endParaRPr>
        </a:p>
      </dsp:txBody>
      <dsp:txXfrm rot="-5400000">
        <a:off x="2522405" y="2285278"/>
        <a:ext cx="1562345" cy="946876"/>
      </dsp:txXfrm>
    </dsp:sp>
    <dsp:sp modelId="{FCC78EB1-2C25-47A8-850C-083E09B23E8C}">
      <dsp:nvSpPr>
        <dsp:cNvPr id="0" name=""/>
        <dsp:cNvSpPr/>
      </dsp:nvSpPr>
      <dsp:spPr>
        <a:xfrm rot="14400000">
          <a:off x="312845" y="1894692"/>
          <a:ext cx="1893752" cy="1893752"/>
        </a:xfrm>
        <a:prstGeom prst="upArrow">
          <a:avLst>
            <a:gd name="adj1" fmla="val 50000"/>
            <a:gd name="adj2" fmla="val 35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GESTALT THERAPY</a:t>
          </a:r>
          <a:endParaRPr lang="en-US" sz="1600" kern="1200" dirty="0"/>
        </a:p>
      </dsp:txBody>
      <dsp:txXfrm rot="5400000">
        <a:off x="622052" y="2285278"/>
        <a:ext cx="1562345" cy="9468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F6321-B0E4-421A-8573-28142602077E}">
      <dsp:nvSpPr>
        <dsp:cNvPr id="0" name=""/>
        <dsp:cNvSpPr/>
      </dsp:nvSpPr>
      <dsp:spPr>
        <a:xfrm>
          <a:off x="0" y="760"/>
          <a:ext cx="67354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86BDA2-DA48-44D0-B1F6-D5E3BA87652F}">
      <dsp:nvSpPr>
        <dsp:cNvPr id="0" name=""/>
        <dsp:cNvSpPr/>
      </dsp:nvSpPr>
      <dsp:spPr>
        <a:xfrm>
          <a:off x="0" y="760"/>
          <a:ext cx="6735443" cy="1234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Times New Roman" panose="02020603050405020304" pitchFamily="18" charset="0"/>
              <a:cs typeface="Times New Roman" panose="02020603050405020304" pitchFamily="18" charset="0"/>
            </a:rPr>
            <a:t>Person-Centred Therapy: </a:t>
          </a:r>
          <a:r>
            <a:rPr lang="en-GB" sz="2000" kern="1200" dirty="0">
              <a:latin typeface="Times New Roman" panose="02020603050405020304" pitchFamily="18" charset="0"/>
              <a:cs typeface="Times New Roman" panose="02020603050405020304" pitchFamily="18" charset="0"/>
            </a:rPr>
            <a:t>Offers a radical humanistic perspective of how to help people Heal and Grow. It focuses on how to Self-actualise and become the best version of themselves (Malta Et al., 2024)</a:t>
          </a:r>
        </a:p>
        <a:p>
          <a:pPr marL="0" lvl="0" indent="0" algn="l" defTabSz="1022350">
            <a:lnSpc>
              <a:spcPct val="90000"/>
            </a:lnSpc>
            <a:spcBef>
              <a:spcPct val="0"/>
            </a:spcBef>
            <a:spcAft>
              <a:spcPct val="35000"/>
            </a:spcAft>
            <a:buNone/>
          </a:pPr>
          <a:r>
            <a:rPr lang="en-GB" sz="2300" kern="1200" dirty="0"/>
            <a:t>  </a:t>
          </a:r>
          <a:r>
            <a:rPr lang="en-GB" sz="2000" kern="1200" dirty="0">
              <a:latin typeface="Times New Roman" panose="02020603050405020304" pitchFamily="18" charset="0"/>
              <a:cs typeface="Times New Roman" panose="02020603050405020304" pitchFamily="18" charset="0"/>
            </a:rPr>
            <a:t>As a therapist, the first thing you do when you meet a client is to establish a rapport (Joyce &amp; Sills,2018). This is the foundation and a key character of the therapeutic relationship using Empathy, Congruence and Unconditional Positive Regard</a:t>
          </a:r>
          <a:r>
            <a:rPr lang="en-GB" sz="2300" kern="1200" dirty="0"/>
            <a:t>.</a:t>
          </a:r>
          <a:endParaRPr lang="en-US" sz="2300" kern="1200" dirty="0"/>
        </a:p>
      </dsp:txBody>
      <dsp:txXfrm>
        <a:off x="0" y="760"/>
        <a:ext cx="6735443" cy="1234755"/>
      </dsp:txXfrm>
    </dsp:sp>
    <dsp:sp modelId="{43D11328-A047-436C-AA9E-D7EF59FF35D4}">
      <dsp:nvSpPr>
        <dsp:cNvPr id="0" name=""/>
        <dsp:cNvSpPr/>
      </dsp:nvSpPr>
      <dsp:spPr>
        <a:xfrm>
          <a:off x="0" y="1235516"/>
          <a:ext cx="6735443"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B1032-0D29-40B7-B600-FCB3D02C0979}">
      <dsp:nvSpPr>
        <dsp:cNvPr id="0" name=""/>
        <dsp:cNvSpPr/>
      </dsp:nvSpPr>
      <dsp:spPr>
        <a:xfrm>
          <a:off x="0" y="1235516"/>
          <a:ext cx="6735443" cy="144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0" y="1235516"/>
        <a:ext cx="6735443" cy="1442775"/>
      </dsp:txXfrm>
    </dsp:sp>
    <dsp:sp modelId="{D394EFA2-FFAF-4B98-AAC8-6C1D12597ED5}">
      <dsp:nvSpPr>
        <dsp:cNvPr id="0" name=""/>
        <dsp:cNvSpPr/>
      </dsp:nvSpPr>
      <dsp:spPr>
        <a:xfrm>
          <a:off x="0" y="2678291"/>
          <a:ext cx="6735443"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BFA23-4BC3-4008-BB49-08FECCBF1BAC}">
      <dsp:nvSpPr>
        <dsp:cNvPr id="0" name=""/>
        <dsp:cNvSpPr/>
      </dsp:nvSpPr>
      <dsp:spPr>
        <a:xfrm>
          <a:off x="0" y="2678291"/>
          <a:ext cx="6735443" cy="144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importance of Therapeutic Relationships and the Core Conditions in Effecting Change in Therapy is that it is the driving force for self-actualization (Kudelia,2023, p.2). This is needed for the person with Disorganized Attachment.</a:t>
          </a:r>
          <a:endParaRPr lang="en-US" sz="2000" kern="1200" dirty="0">
            <a:latin typeface="Times New Roman" panose="02020603050405020304" pitchFamily="18" charset="0"/>
            <a:cs typeface="Times New Roman" panose="02020603050405020304" pitchFamily="18" charset="0"/>
          </a:endParaRPr>
        </a:p>
      </dsp:txBody>
      <dsp:txXfrm>
        <a:off x="0" y="2678291"/>
        <a:ext cx="6735443" cy="1442775"/>
      </dsp:txXfrm>
    </dsp:sp>
    <dsp:sp modelId="{128E7E59-031E-46D1-8C67-5566133B5483}">
      <dsp:nvSpPr>
        <dsp:cNvPr id="0" name=""/>
        <dsp:cNvSpPr/>
      </dsp:nvSpPr>
      <dsp:spPr>
        <a:xfrm>
          <a:off x="0" y="4121066"/>
          <a:ext cx="6735443"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A9DC15-2909-4610-B63B-CB71B60FFD7D}">
      <dsp:nvSpPr>
        <dsp:cNvPr id="0" name=""/>
        <dsp:cNvSpPr/>
      </dsp:nvSpPr>
      <dsp:spPr>
        <a:xfrm>
          <a:off x="0" y="4121066"/>
          <a:ext cx="6735443" cy="1442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Application of Core Conditions in  the Insecure/Disorganized Attachment Issues in the Therapy Room shows that the </a:t>
          </a:r>
          <a:r>
            <a:rPr lang="en-GB" sz="2000" i="1" kern="1200" dirty="0">
              <a:latin typeface="Times New Roman" panose="02020603050405020304" pitchFamily="18" charset="0"/>
              <a:cs typeface="Times New Roman" panose="02020603050405020304" pitchFamily="18" charset="0"/>
            </a:rPr>
            <a:t>relationship</a:t>
          </a:r>
          <a:r>
            <a:rPr lang="en-GB" sz="2000" kern="1200" dirty="0">
              <a:latin typeface="Times New Roman" panose="02020603050405020304" pitchFamily="18" charset="0"/>
              <a:cs typeface="Times New Roman" panose="02020603050405020304" pitchFamily="18" charset="0"/>
            </a:rPr>
            <a:t> is the therapy itself (Malta, p.9,  2024) </a:t>
          </a:r>
          <a:endParaRPr lang="en-US" sz="2000" kern="1200" dirty="0">
            <a:latin typeface="Times New Roman" panose="02020603050405020304" pitchFamily="18" charset="0"/>
            <a:cs typeface="Times New Roman" panose="02020603050405020304" pitchFamily="18" charset="0"/>
          </a:endParaRPr>
        </a:p>
      </dsp:txBody>
      <dsp:txXfrm>
        <a:off x="0" y="4121066"/>
        <a:ext cx="6735443" cy="14427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E50F4-83A2-4876-A56A-B9ADC9804CFD}">
      <dsp:nvSpPr>
        <dsp:cNvPr id="0" name=""/>
        <dsp:cNvSpPr/>
      </dsp:nvSpPr>
      <dsp:spPr>
        <a:xfrm>
          <a:off x="3241437" y="114282"/>
          <a:ext cx="1800833" cy="180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The PCA,  for instance, engages in Therapeutic relationships with clients and helps them to move from Crises to Self-actualization.(</a:t>
          </a:r>
          <a:r>
            <a:rPr lang="en-GB" sz="1400" kern="1200" dirty="0" err="1"/>
            <a:t>Kudelia</a:t>
          </a:r>
          <a:r>
            <a:rPr lang="en-GB" sz="1400" kern="1200" dirty="0"/>
            <a:t>, 2023, p. 2)</a:t>
          </a:r>
          <a:endParaRPr lang="en-US" sz="1400" kern="1200" dirty="0"/>
        </a:p>
      </dsp:txBody>
      <dsp:txXfrm>
        <a:off x="3241437" y="114282"/>
        <a:ext cx="1800833" cy="1800833"/>
      </dsp:txXfrm>
    </dsp:sp>
    <dsp:sp modelId="{26AA98D9-4840-444E-A9FE-C0FEAEE3ADEF}">
      <dsp:nvSpPr>
        <dsp:cNvPr id="0" name=""/>
        <dsp:cNvSpPr/>
      </dsp:nvSpPr>
      <dsp:spPr>
        <a:xfrm>
          <a:off x="67969" y="576"/>
          <a:ext cx="5088007" cy="5088007"/>
        </a:xfrm>
        <a:prstGeom prst="circularArrow">
          <a:avLst>
            <a:gd name="adj1" fmla="val 6902"/>
            <a:gd name="adj2" fmla="val 465329"/>
            <a:gd name="adj3" fmla="val 549513"/>
            <a:gd name="adj4" fmla="val 20585158"/>
            <a:gd name="adj5" fmla="val 8052"/>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81AA7-8046-497A-93B1-778B511D2565}">
      <dsp:nvSpPr>
        <dsp:cNvPr id="0" name=""/>
        <dsp:cNvSpPr/>
      </dsp:nvSpPr>
      <dsp:spPr>
        <a:xfrm>
          <a:off x="3241437" y="3174043"/>
          <a:ext cx="1800833" cy="180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For clients diagnosed with insecure and disorganized attachments, the process of therapy may transform the relationship into a mode of intervention (</a:t>
          </a:r>
          <a:r>
            <a:rPr lang="en-GB" sz="1400" kern="1200" dirty="0" err="1"/>
            <a:t>Tironi</a:t>
          </a:r>
          <a:r>
            <a:rPr lang="en-GB" sz="1400" kern="1200" dirty="0"/>
            <a:t>, et al., 2021)</a:t>
          </a:r>
          <a:endParaRPr lang="en-US" sz="1400" kern="1200" dirty="0"/>
        </a:p>
      </dsp:txBody>
      <dsp:txXfrm>
        <a:off x="3241437" y="3174043"/>
        <a:ext cx="1800833" cy="1800833"/>
      </dsp:txXfrm>
    </dsp:sp>
    <dsp:sp modelId="{AE382CBA-9EF7-46FD-9834-E8F8923EE9BF}">
      <dsp:nvSpPr>
        <dsp:cNvPr id="0" name=""/>
        <dsp:cNvSpPr/>
      </dsp:nvSpPr>
      <dsp:spPr>
        <a:xfrm>
          <a:off x="67969" y="576"/>
          <a:ext cx="5088007" cy="5088007"/>
        </a:xfrm>
        <a:prstGeom prst="circularArrow">
          <a:avLst>
            <a:gd name="adj1" fmla="val 6902"/>
            <a:gd name="adj2" fmla="val 465329"/>
            <a:gd name="adj3" fmla="val 5949513"/>
            <a:gd name="adj4" fmla="val 4385158"/>
            <a:gd name="adj5" fmla="val 8052"/>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5DD3C-6C0D-4D06-A7EB-141E775B3951}">
      <dsp:nvSpPr>
        <dsp:cNvPr id="0" name=""/>
        <dsp:cNvSpPr/>
      </dsp:nvSpPr>
      <dsp:spPr>
        <a:xfrm>
          <a:off x="181676" y="3174043"/>
          <a:ext cx="1800833" cy="180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Cultivating Healthy Attachment for Lasting Connections and healing past wounds.</a:t>
          </a:r>
          <a:endParaRPr lang="en-US" sz="1400" kern="1200"/>
        </a:p>
      </dsp:txBody>
      <dsp:txXfrm>
        <a:off x="181676" y="3174043"/>
        <a:ext cx="1800833" cy="1800833"/>
      </dsp:txXfrm>
    </dsp:sp>
    <dsp:sp modelId="{949ABE0B-FF43-42CF-818F-0D549BDE5992}">
      <dsp:nvSpPr>
        <dsp:cNvPr id="0" name=""/>
        <dsp:cNvSpPr/>
      </dsp:nvSpPr>
      <dsp:spPr>
        <a:xfrm>
          <a:off x="67969" y="576"/>
          <a:ext cx="5088007" cy="5088007"/>
        </a:xfrm>
        <a:prstGeom prst="circularArrow">
          <a:avLst>
            <a:gd name="adj1" fmla="val 6902"/>
            <a:gd name="adj2" fmla="val 465329"/>
            <a:gd name="adj3" fmla="val 11349513"/>
            <a:gd name="adj4" fmla="val 9785158"/>
            <a:gd name="adj5" fmla="val 8052"/>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BEF0B0-C6EC-44F9-8AA2-CB8E2205BE55}">
      <dsp:nvSpPr>
        <dsp:cNvPr id="0" name=""/>
        <dsp:cNvSpPr/>
      </dsp:nvSpPr>
      <dsp:spPr>
        <a:xfrm>
          <a:off x="181676" y="114282"/>
          <a:ext cx="1800833" cy="1800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Among other schools of therapies, The Humanistic Outlook Has the most robust and effective approach to ragging mental depression which has a high death rate today (Chen, 2023)</a:t>
          </a:r>
          <a:endParaRPr lang="en-US" sz="1400" kern="1200" dirty="0">
            <a:latin typeface="Times New Roman" panose="02020603050405020304" pitchFamily="18" charset="0"/>
            <a:cs typeface="Times New Roman" panose="02020603050405020304" pitchFamily="18" charset="0"/>
          </a:endParaRPr>
        </a:p>
      </dsp:txBody>
      <dsp:txXfrm>
        <a:off x="181676" y="114282"/>
        <a:ext cx="1800833" cy="1800833"/>
      </dsp:txXfrm>
    </dsp:sp>
    <dsp:sp modelId="{D85A094D-BAE9-4C34-80DA-50574A96E030}">
      <dsp:nvSpPr>
        <dsp:cNvPr id="0" name=""/>
        <dsp:cNvSpPr/>
      </dsp:nvSpPr>
      <dsp:spPr>
        <a:xfrm>
          <a:off x="67969" y="576"/>
          <a:ext cx="5088007" cy="5088007"/>
        </a:xfrm>
        <a:prstGeom prst="circularArrow">
          <a:avLst>
            <a:gd name="adj1" fmla="val 6902"/>
            <a:gd name="adj2" fmla="val 465329"/>
            <a:gd name="adj3" fmla="val 16749513"/>
            <a:gd name="adj4" fmla="val 15185158"/>
            <a:gd name="adj5" fmla="val 8052"/>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40AC0-ADAD-4E62-9804-E070945AD8E9}">
      <dsp:nvSpPr>
        <dsp:cNvPr id="0" name=""/>
        <dsp:cNvSpPr/>
      </dsp:nvSpPr>
      <dsp:spPr>
        <a:xfrm>
          <a:off x="2677" y="465432"/>
          <a:ext cx="2484250" cy="171718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i="1" kern="1200" dirty="0">
              <a:latin typeface="Times New Roman" panose="02020603050405020304" pitchFamily="18" charset="0"/>
              <a:cs typeface="Times New Roman" panose="02020603050405020304" pitchFamily="18" charset="0"/>
            </a:rPr>
            <a:t>Stage 1: </a:t>
          </a:r>
          <a:r>
            <a:rPr lang="en-US" sz="1400" i="0" kern="1200" dirty="0">
              <a:latin typeface="Times New Roman" panose="02020603050405020304" pitchFamily="18" charset="0"/>
              <a:cs typeface="Times New Roman" panose="02020603050405020304" pitchFamily="18" charset="0"/>
            </a:rPr>
            <a:t>Beginning Stage: They are Rigid.  They may be reserved and emotionally distant at first, but as they start feeling that the therapeutic relationship is secure and stable, they might enter the relationship more actively.  </a:t>
          </a:r>
        </a:p>
      </dsp:txBody>
      <dsp:txXfrm>
        <a:off x="2677" y="465432"/>
        <a:ext cx="2484250" cy="1717184"/>
      </dsp:txXfrm>
    </dsp:sp>
    <dsp:sp modelId="{7AC0820C-CF5D-4911-8AE5-257E0A0BC5DD}">
      <dsp:nvSpPr>
        <dsp:cNvPr id="0" name=""/>
        <dsp:cNvSpPr/>
      </dsp:nvSpPr>
      <dsp:spPr>
        <a:xfrm>
          <a:off x="2790881" y="422843"/>
          <a:ext cx="2816738" cy="1690042"/>
        </a:xfrm>
        <a:prstGeom prst="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i="0" kern="1200" dirty="0">
              <a:latin typeface="Times New Roman" panose="02020603050405020304" pitchFamily="18" charset="0"/>
              <a:cs typeface="Times New Roman" panose="02020603050405020304" pitchFamily="18" charset="0"/>
            </a:rPr>
            <a:t>Stage 2:Continuing Stage: It may be a little less rigid. Trauma symptoms, such as flashbacks or emotional numbing, often further complicate the therapeutic process, making it difficult for clients to engage fully. </a:t>
          </a:r>
        </a:p>
      </dsp:txBody>
      <dsp:txXfrm>
        <a:off x="2790881" y="422843"/>
        <a:ext cx="2816738" cy="1690042"/>
      </dsp:txXfrm>
    </dsp:sp>
    <dsp:sp modelId="{99DA538E-48FC-4765-ADCD-9914B40C263C}">
      <dsp:nvSpPr>
        <dsp:cNvPr id="0" name=""/>
        <dsp:cNvSpPr/>
      </dsp:nvSpPr>
      <dsp:spPr>
        <a:xfrm>
          <a:off x="5867013" y="479003"/>
          <a:ext cx="2816738" cy="1690042"/>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1" kern="1200" dirty="0">
              <a:latin typeface="Times New Roman" panose="02020603050405020304" pitchFamily="18" charset="0"/>
              <a:cs typeface="Times New Roman" panose="02020603050405020304" pitchFamily="18" charset="0"/>
            </a:rPr>
            <a:t>Stage 3: Client May begin to consider Accepting </a:t>
          </a:r>
          <a:r>
            <a:rPr lang="en-US" sz="1800" i="0" kern="1200" dirty="0">
              <a:latin typeface="Times New Roman" panose="02020603050405020304" pitchFamily="18" charset="0"/>
              <a:cs typeface="Times New Roman" panose="02020603050405020304" pitchFamily="18" charset="0"/>
            </a:rPr>
            <a:t>Responsibility</a:t>
          </a:r>
          <a:r>
            <a:rPr lang="en-US" sz="1800" i="1" kern="1200" dirty="0">
              <a:latin typeface="Times New Roman" panose="02020603050405020304" pitchFamily="18" charset="0"/>
              <a:cs typeface="Times New Roman" panose="02020603050405020304" pitchFamily="18" charset="0"/>
            </a:rPr>
            <a:t> but this is usually gradual and may not be presented in a smooth curve. (Rodgers &amp; Tudor, 2020)</a:t>
          </a:r>
          <a:endParaRPr lang="en-US" sz="1800" kern="1200" dirty="0">
            <a:latin typeface="Times New Roman" panose="02020603050405020304" pitchFamily="18" charset="0"/>
            <a:cs typeface="Times New Roman" panose="02020603050405020304" pitchFamily="18" charset="0"/>
          </a:endParaRPr>
        </a:p>
      </dsp:txBody>
      <dsp:txXfrm>
        <a:off x="5867013" y="479003"/>
        <a:ext cx="2816738" cy="1690042"/>
      </dsp:txXfrm>
    </dsp:sp>
    <dsp:sp modelId="{8AB2F1B9-87B4-4601-86AF-60EA5763FA7B}">
      <dsp:nvSpPr>
        <dsp:cNvPr id="0" name=""/>
        <dsp:cNvSpPr/>
      </dsp:nvSpPr>
      <dsp:spPr>
        <a:xfrm>
          <a:off x="8965425" y="479003"/>
          <a:ext cx="2816738" cy="1690042"/>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i="0" kern="1200" dirty="0">
              <a:latin typeface="Times New Roman" panose="02020603050405020304" pitchFamily="18" charset="0"/>
              <a:cs typeface="Times New Roman" panose="02020603050405020304" pitchFamily="18" charset="0"/>
            </a:rPr>
            <a:t>Stage 4: The client Continues and may begin to be self-aware and begin to describe their immediate feeling but may tend to be critical of themselves. They may still lack trust here. Therapists must recognize this as a fear of negativity instead of resistance to therapy (Mann, 2020). </a:t>
          </a:r>
        </a:p>
      </dsp:txBody>
      <dsp:txXfrm>
        <a:off x="8965425" y="479003"/>
        <a:ext cx="2816738" cy="1690042"/>
      </dsp:txXfrm>
    </dsp:sp>
    <dsp:sp modelId="{7097048C-A664-432D-8358-E82F64433217}">
      <dsp:nvSpPr>
        <dsp:cNvPr id="0" name=""/>
        <dsp:cNvSpPr/>
      </dsp:nvSpPr>
      <dsp:spPr>
        <a:xfrm>
          <a:off x="1385639" y="2464291"/>
          <a:ext cx="2816738" cy="1690042"/>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dirty="0">
              <a:latin typeface="Times New Roman" panose="02020603050405020304" pitchFamily="18" charset="0"/>
              <a:cs typeface="Times New Roman" panose="02020603050405020304" pitchFamily="18" charset="0"/>
            </a:rPr>
            <a:t>Stage 5: At this stage, the Client may begin to take ownership of their situation. This is a very productive stage in therapy assuming that it all goes well. The client can begin to rely on the ability to make decision</a:t>
          </a:r>
        </a:p>
      </dsp:txBody>
      <dsp:txXfrm>
        <a:off x="1385639" y="2464291"/>
        <a:ext cx="2816738" cy="1690042"/>
      </dsp:txXfrm>
    </dsp:sp>
    <dsp:sp modelId="{D8F58143-B50B-47A0-A3E4-51F225DA7351}">
      <dsp:nvSpPr>
        <dsp:cNvPr id="0" name=""/>
        <dsp:cNvSpPr/>
      </dsp:nvSpPr>
      <dsp:spPr>
        <a:xfrm>
          <a:off x="4484051" y="2464291"/>
          <a:ext cx="2816738" cy="1690042"/>
        </a:xfrm>
        <a:prstGeom prst="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Stage 6</a:t>
          </a:r>
          <a:r>
            <a:rPr lang="en-GB" sz="1200" kern="1200" dirty="0">
              <a:latin typeface="Times New Roman" panose="02020603050405020304" pitchFamily="18" charset="0"/>
              <a:cs typeface="Times New Roman" panose="02020603050405020304" pitchFamily="18" charset="0"/>
            </a:rPr>
            <a:t>: In Stage 6, clients recognize their process towards self-actualisation and also recognize that of other people’s process. They treat themselves with love and self-care</a:t>
          </a:r>
          <a:r>
            <a:rPr lang="en-US" sz="1200" kern="1200" dirty="0">
              <a:latin typeface="Times New Roman" panose="02020603050405020304" pitchFamily="18" charset="0"/>
              <a:cs typeface="Times New Roman" panose="02020603050405020304" pitchFamily="18" charset="0"/>
            </a:rPr>
            <a:t>.</a:t>
          </a:r>
        </a:p>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  In stage 7, after going through the six stages, the client becomes a fluid and self-accepting person who welcomes Changes. </a:t>
          </a:r>
        </a:p>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(Counselling Tutor, </a:t>
          </a:r>
        </a:p>
      </dsp:txBody>
      <dsp:txXfrm>
        <a:off x="4484051" y="2464291"/>
        <a:ext cx="2816738" cy="1690042"/>
      </dsp:txXfrm>
    </dsp:sp>
    <dsp:sp modelId="{7008AC57-7E60-48CF-866E-4FB4699F2843}">
      <dsp:nvSpPr>
        <dsp:cNvPr id="0" name=""/>
        <dsp:cNvSpPr/>
      </dsp:nvSpPr>
      <dsp:spPr>
        <a:xfrm>
          <a:off x="7582463" y="2464291"/>
          <a:ext cx="2816738" cy="1690042"/>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i="0" kern="1200" dirty="0">
              <a:latin typeface="Times New Roman" panose="02020603050405020304" pitchFamily="18" charset="0"/>
              <a:cs typeface="Times New Roman" panose="02020603050405020304" pitchFamily="18" charset="0"/>
            </a:rPr>
            <a:t>Critically evaluating these, it becomes clear that they are not merely indicators of resistance, but rather reflections of the client’s ongoing struggle with trust and vulnerability, often linked to unresolved trauma</a:t>
          </a:r>
          <a:r>
            <a:rPr lang="en-US" sz="1400" i="1" kern="1200" dirty="0"/>
            <a:t>.</a:t>
          </a:r>
          <a:endParaRPr lang="en-US" sz="1400" kern="1200" dirty="0"/>
        </a:p>
      </dsp:txBody>
      <dsp:txXfrm>
        <a:off x="7582463" y="2464291"/>
        <a:ext cx="2816738" cy="169004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EBC07D61-A06D-46E6-908B-F0B4C0EED095}" type="datetimeFigureOut">
              <a:rPr lang="en-US" smtClean="0"/>
              <a:t>11/1/2024</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BCB8EF1D-BAA2-4986-A313-6F01A36F5114}" type="slidenum">
              <a:rPr lang="en-US" smtClean="0"/>
              <a:t>‹#›</a:t>
            </a:fld>
            <a:endParaRPr lang="en-US" dirty="0"/>
          </a:p>
        </p:txBody>
      </p:sp>
    </p:spTree>
    <p:extLst>
      <p:ext uri="{BB962C8B-B14F-4D97-AF65-F5344CB8AC3E}">
        <p14:creationId xmlns:p14="http://schemas.microsoft.com/office/powerpoint/2010/main" val="32343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8EF1D-BAA2-4986-A313-6F01A36F5114}" type="slidenum">
              <a:rPr lang="en-US" smtClean="0"/>
              <a:t>2</a:t>
            </a:fld>
            <a:endParaRPr lang="en-US" dirty="0"/>
          </a:p>
        </p:txBody>
      </p:sp>
    </p:spTree>
    <p:extLst>
      <p:ext uri="{BB962C8B-B14F-4D97-AF65-F5344CB8AC3E}">
        <p14:creationId xmlns:p14="http://schemas.microsoft.com/office/powerpoint/2010/main" val="382558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8EF1D-BAA2-4986-A313-6F01A36F5114}" type="slidenum">
              <a:rPr lang="en-US" smtClean="0"/>
              <a:t>3</a:t>
            </a:fld>
            <a:endParaRPr lang="en-US"/>
          </a:p>
        </p:txBody>
      </p:sp>
    </p:spTree>
    <p:extLst>
      <p:ext uri="{BB962C8B-B14F-4D97-AF65-F5344CB8AC3E}">
        <p14:creationId xmlns:p14="http://schemas.microsoft.com/office/powerpoint/2010/main" val="3311848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8EF1D-BAA2-4986-A313-6F01A36F5114}" type="slidenum">
              <a:rPr lang="en-US" smtClean="0"/>
              <a:t>4</a:t>
            </a:fld>
            <a:endParaRPr lang="en-US" dirty="0"/>
          </a:p>
        </p:txBody>
      </p:sp>
    </p:spTree>
    <p:extLst>
      <p:ext uri="{BB962C8B-B14F-4D97-AF65-F5344CB8AC3E}">
        <p14:creationId xmlns:p14="http://schemas.microsoft.com/office/powerpoint/2010/main" val="500316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8EF1D-BAA2-4986-A313-6F01A36F5114}" type="slidenum">
              <a:rPr lang="en-US" smtClean="0"/>
              <a:t>5</a:t>
            </a:fld>
            <a:endParaRPr lang="en-US" dirty="0"/>
          </a:p>
        </p:txBody>
      </p:sp>
    </p:spTree>
    <p:extLst>
      <p:ext uri="{BB962C8B-B14F-4D97-AF65-F5344CB8AC3E}">
        <p14:creationId xmlns:p14="http://schemas.microsoft.com/office/powerpoint/2010/main" val="869282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8EF1D-BAA2-4986-A313-6F01A36F5114}" type="slidenum">
              <a:rPr lang="en-US" smtClean="0"/>
              <a:t>6</a:t>
            </a:fld>
            <a:endParaRPr lang="en-US" dirty="0"/>
          </a:p>
        </p:txBody>
      </p:sp>
    </p:spTree>
    <p:extLst>
      <p:ext uri="{BB962C8B-B14F-4D97-AF65-F5344CB8AC3E}">
        <p14:creationId xmlns:p14="http://schemas.microsoft.com/office/powerpoint/2010/main" val="3042233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Transition of clients with insecure attachment through the course of therapy may show significant change (Rodgers and Tudor, 2020). They may be reserved and emotionally distant at first, but as they start feeling that the therapeutic relationship is secure and stable, they might enter the relationship more actively. Trauma symptoms, such as flashbacks or emotional numbing, often further complicate the therapeutic process, making it difficult for clients to engage fully. </a:t>
            </a:r>
          </a:p>
          <a:p>
            <a:r>
              <a:rPr lang="en-US" sz="1200" kern="1200" dirty="0">
                <a:solidFill>
                  <a:schemeClr val="tx1"/>
                </a:solidFill>
                <a:effectLst/>
                <a:latin typeface="+mn-lt"/>
                <a:ea typeface="+mn-ea"/>
                <a:cs typeface="+mn-cs"/>
              </a:rPr>
              <a:t>However, such changes are usually gradual and may not be presented in a smooth curve. Clients can revert to the previous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especially when the therapeutic alliance is disturbed or when the client feels that the therapist has abandoned them. They must learn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these gestures because such responses are signs of the client's fear of negativity instead of resistance to therapy (Mann, 2020). Critically evaluating these setbacks, it becomes clear that they are not merely indicators of resistance, but rather reflections of the client’s ongoing struggle with trust and vulnerability, often linked to unresolved trauma.</a:t>
            </a:r>
            <a:endParaRPr lang="en-US" dirty="0"/>
          </a:p>
        </p:txBody>
      </p:sp>
      <p:sp>
        <p:nvSpPr>
          <p:cNvPr id="4" name="Slide Number Placeholder 3"/>
          <p:cNvSpPr>
            <a:spLocks noGrp="1"/>
          </p:cNvSpPr>
          <p:nvPr>
            <p:ph type="sldNum" sz="quarter" idx="10"/>
          </p:nvPr>
        </p:nvSpPr>
        <p:spPr/>
        <p:txBody>
          <a:bodyPr/>
          <a:lstStyle/>
          <a:p>
            <a:fld id="{BCB8EF1D-BAA2-4986-A313-6F01A36F5114}" type="slidenum">
              <a:rPr lang="en-US" smtClean="0"/>
              <a:t>15</a:t>
            </a:fld>
            <a:endParaRPr lang="en-US"/>
          </a:p>
        </p:txBody>
      </p:sp>
    </p:spTree>
    <p:extLst>
      <p:ext uri="{BB962C8B-B14F-4D97-AF65-F5344CB8AC3E}">
        <p14:creationId xmlns:p14="http://schemas.microsoft.com/office/powerpoint/2010/main" val="2905059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Humanistic therapies offer a helpful theoretical orientation for the treatment of clients with insecure relational attachment especially those affected by </a:t>
            </a:r>
            <a:r>
              <a:rPr lang="en-US" sz="1200" kern="1200" dirty="0" err="1">
                <a:solidFill>
                  <a:schemeClr val="tx1"/>
                </a:solidFill>
                <a:effectLst/>
                <a:latin typeface="+mn-lt"/>
                <a:ea typeface="+mn-ea"/>
                <a:cs typeface="+mn-cs"/>
              </a:rPr>
              <a:t>disorganised</a:t>
            </a:r>
            <a:r>
              <a:rPr lang="en-US" sz="1200" kern="1200" dirty="0">
                <a:solidFill>
                  <a:schemeClr val="tx1"/>
                </a:solidFill>
                <a:effectLst/>
                <a:latin typeface="+mn-lt"/>
                <a:ea typeface="+mn-ea"/>
                <a:cs typeface="+mn-cs"/>
              </a:rPr>
              <a:t> attachment and early childhood trauma. By placing the focus on the relationship between the client and the therapist, as well as core conditions like empathy, congruence, and positive regard, Humanistic modalities facilitate the development of a safe environment to address clients’ insecure attachment patterns. With relational exploration, emotional connection, and existential development, clients can experience end-state change in therapeutic relationships be more liberated from attachment-related issues, and develop new and more secure attachment relationships.</a:t>
            </a:r>
            <a:endParaRPr lang="en-US" dirty="0"/>
          </a:p>
        </p:txBody>
      </p:sp>
      <p:sp>
        <p:nvSpPr>
          <p:cNvPr id="4" name="Slide Number Placeholder 3"/>
          <p:cNvSpPr>
            <a:spLocks noGrp="1"/>
          </p:cNvSpPr>
          <p:nvPr>
            <p:ph type="sldNum" sz="quarter" idx="10"/>
          </p:nvPr>
        </p:nvSpPr>
        <p:spPr/>
        <p:txBody>
          <a:bodyPr/>
          <a:lstStyle/>
          <a:p>
            <a:fld id="{BCB8EF1D-BAA2-4986-A313-6F01A36F5114}" type="slidenum">
              <a:rPr lang="en-US" smtClean="0"/>
              <a:t>22</a:t>
            </a:fld>
            <a:endParaRPr lang="en-US"/>
          </a:p>
        </p:txBody>
      </p:sp>
    </p:spTree>
    <p:extLst>
      <p:ext uri="{BB962C8B-B14F-4D97-AF65-F5344CB8AC3E}">
        <p14:creationId xmlns:p14="http://schemas.microsoft.com/office/powerpoint/2010/main" val="4122690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References</a:t>
            </a:r>
            <a:endParaRPr lang="en-US"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Békés</a:t>
            </a:r>
            <a:r>
              <a:rPr lang="en-US" sz="1200" kern="1200" dirty="0">
                <a:solidFill>
                  <a:schemeClr val="tx1"/>
                </a:solidFill>
                <a:effectLst/>
                <a:latin typeface="+mn-lt"/>
                <a:ea typeface="+mn-ea"/>
                <a:cs typeface="+mn-cs"/>
              </a:rPr>
              <a:t>, V., </a:t>
            </a:r>
            <a:r>
              <a:rPr lang="en-US" sz="1200" kern="1200" dirty="0" err="1">
                <a:solidFill>
                  <a:schemeClr val="tx1"/>
                </a:solidFill>
                <a:effectLst/>
                <a:latin typeface="+mn-lt"/>
                <a:ea typeface="+mn-ea"/>
                <a:cs typeface="+mn-cs"/>
              </a:rPr>
              <a:t>Aafjes</a:t>
            </a:r>
            <a:r>
              <a:rPr lang="en-US" sz="1200" kern="1200" dirty="0">
                <a:solidFill>
                  <a:schemeClr val="tx1"/>
                </a:solidFill>
                <a:effectLst/>
                <a:latin typeface="+mn-lt"/>
                <a:ea typeface="+mn-ea"/>
                <a:cs typeface="+mn-cs"/>
              </a:rPr>
              <a:t>-van </a:t>
            </a:r>
            <a:r>
              <a:rPr lang="en-US" sz="1200" kern="1200" dirty="0" err="1">
                <a:solidFill>
                  <a:schemeClr val="tx1"/>
                </a:solidFill>
                <a:effectLst/>
                <a:latin typeface="+mn-lt"/>
                <a:ea typeface="+mn-ea"/>
                <a:cs typeface="+mn-cs"/>
              </a:rPr>
              <a:t>Doorn</a:t>
            </a:r>
            <a:r>
              <a:rPr lang="en-US" sz="1200" kern="1200" dirty="0">
                <a:solidFill>
                  <a:schemeClr val="tx1"/>
                </a:solidFill>
                <a:effectLst/>
                <a:latin typeface="+mn-lt"/>
                <a:ea typeface="+mn-ea"/>
                <a:cs typeface="+mn-cs"/>
              </a:rPr>
              <a:t>, K., </a:t>
            </a:r>
            <a:r>
              <a:rPr lang="en-US" sz="1200" kern="1200" dirty="0" err="1">
                <a:solidFill>
                  <a:schemeClr val="tx1"/>
                </a:solidFill>
                <a:effectLst/>
                <a:latin typeface="+mn-lt"/>
                <a:ea typeface="+mn-ea"/>
                <a:cs typeface="+mn-cs"/>
              </a:rPr>
              <a:t>Spina</a:t>
            </a:r>
            <a:r>
              <a:rPr lang="en-US" sz="1200" kern="1200" dirty="0">
                <a:solidFill>
                  <a:schemeClr val="tx1"/>
                </a:solidFill>
                <a:effectLst/>
                <a:latin typeface="+mn-lt"/>
                <a:ea typeface="+mn-ea"/>
                <a:cs typeface="+mn-cs"/>
              </a:rPr>
              <a:t>, D., Talia, A., </a:t>
            </a:r>
            <a:r>
              <a:rPr lang="en-US" sz="1200" kern="1200" dirty="0" err="1">
                <a:solidFill>
                  <a:schemeClr val="tx1"/>
                </a:solidFill>
                <a:effectLst/>
                <a:latin typeface="+mn-lt"/>
                <a:ea typeface="+mn-ea"/>
                <a:cs typeface="+mn-cs"/>
              </a:rPr>
              <a:t>Starrs</a:t>
            </a:r>
            <a:r>
              <a:rPr lang="en-US" sz="1200" kern="1200" dirty="0">
                <a:solidFill>
                  <a:schemeClr val="tx1"/>
                </a:solidFill>
                <a:effectLst/>
                <a:latin typeface="+mn-lt"/>
                <a:ea typeface="+mn-ea"/>
                <a:cs typeface="+mn-cs"/>
              </a:rPr>
              <a:t>, C.J. and Perry, J.C., 2021. The relationship between defense mechanisms and attachment as measured by observer-rated methods in a sample of depressed patients: A pilot study. Frontiers in psychology, 12, p.648503.</a:t>
            </a:r>
          </a:p>
          <a:p>
            <a:r>
              <a:rPr lang="en-US" sz="1200" kern="1200" dirty="0">
                <a:solidFill>
                  <a:schemeClr val="tx1"/>
                </a:solidFill>
                <a:effectLst/>
                <a:latin typeface="+mn-lt"/>
                <a:ea typeface="+mn-ea"/>
                <a:cs typeface="+mn-cs"/>
              </a:rPr>
              <a:t>Berra, L., 2021. Existential depression: A </a:t>
            </a:r>
            <a:r>
              <a:rPr lang="en-US" sz="1200" kern="1200" dirty="0" err="1">
                <a:solidFill>
                  <a:schemeClr val="tx1"/>
                </a:solidFill>
                <a:effectLst/>
                <a:latin typeface="+mn-lt"/>
                <a:ea typeface="+mn-ea"/>
                <a:cs typeface="+mn-cs"/>
              </a:rPr>
              <a:t>nonpathological</a:t>
            </a:r>
            <a:r>
              <a:rPr lang="en-US" sz="1200" kern="1200" dirty="0">
                <a:solidFill>
                  <a:schemeClr val="tx1"/>
                </a:solidFill>
                <a:effectLst/>
                <a:latin typeface="+mn-lt"/>
                <a:ea typeface="+mn-ea"/>
                <a:cs typeface="+mn-cs"/>
              </a:rPr>
              <a:t> and philosophical-existential approach. Journal of Humanistic Psychology, 61(5), pp.757-765.</a:t>
            </a:r>
          </a:p>
          <a:p>
            <a:r>
              <a:rPr lang="en-US" sz="1200" kern="1200" dirty="0">
                <a:solidFill>
                  <a:schemeClr val="tx1"/>
                </a:solidFill>
                <a:effectLst/>
                <a:latin typeface="+mn-lt"/>
                <a:ea typeface="+mn-ea"/>
                <a:cs typeface="+mn-cs"/>
              </a:rPr>
              <a:t>Bland, A.M. and </a:t>
            </a:r>
            <a:r>
              <a:rPr lang="en-US" sz="1200" kern="1200" dirty="0" err="1">
                <a:solidFill>
                  <a:schemeClr val="tx1"/>
                </a:solidFill>
                <a:effectLst/>
                <a:latin typeface="+mn-lt"/>
                <a:ea typeface="+mn-ea"/>
                <a:cs typeface="+mn-cs"/>
              </a:rPr>
              <a:t>DeRobertis</a:t>
            </a:r>
            <a:r>
              <a:rPr lang="en-US" sz="1200" kern="1200" dirty="0">
                <a:solidFill>
                  <a:schemeClr val="tx1"/>
                </a:solidFill>
                <a:effectLst/>
                <a:latin typeface="+mn-lt"/>
                <a:ea typeface="+mn-ea"/>
                <a:cs typeface="+mn-cs"/>
              </a:rPr>
              <a:t>, E.M., 2020. Humanistic perspective (pp. 2061-2079). Springer International Publishing.</a:t>
            </a:r>
          </a:p>
          <a:p>
            <a:r>
              <a:rPr lang="en-US" sz="1200" kern="1200" dirty="0">
                <a:solidFill>
                  <a:schemeClr val="tx1"/>
                </a:solidFill>
                <a:effectLst/>
                <a:latin typeface="+mn-lt"/>
                <a:ea typeface="+mn-ea"/>
                <a:cs typeface="+mn-cs"/>
              </a:rPr>
              <a:t>Cosgrove, L., </a:t>
            </a:r>
            <a:r>
              <a:rPr lang="en-US" sz="1200" kern="1200" dirty="0" err="1">
                <a:solidFill>
                  <a:schemeClr val="tx1"/>
                </a:solidFill>
                <a:effectLst/>
                <a:latin typeface="+mn-lt"/>
                <a:ea typeface="+mn-ea"/>
                <a:cs typeface="+mn-cs"/>
              </a:rPr>
              <a:t>Troeger</a:t>
            </a:r>
            <a:r>
              <a:rPr lang="en-US" sz="1200" kern="1200" dirty="0">
                <a:solidFill>
                  <a:schemeClr val="tx1"/>
                </a:solidFill>
                <a:effectLst/>
                <a:latin typeface="+mn-lt"/>
                <a:ea typeface="+mn-ea"/>
                <a:cs typeface="+mn-cs"/>
              </a:rPr>
              <a:t>, R. and Karter, J.M., 2020. “Do antidepressants work?” A humanistic perspective on a long-standing and contentious debate. The Humanistic Psychologist, 48(3), p.221.</a:t>
            </a:r>
          </a:p>
          <a:p>
            <a:r>
              <a:rPr lang="en-US" sz="1200" kern="1200" dirty="0" err="1">
                <a:solidFill>
                  <a:schemeClr val="tx1"/>
                </a:solidFill>
                <a:effectLst/>
                <a:latin typeface="+mn-lt"/>
                <a:ea typeface="+mn-ea"/>
                <a:cs typeface="+mn-cs"/>
              </a:rPr>
              <a:t>Cuijpers</a:t>
            </a:r>
            <a:r>
              <a:rPr lang="en-US" sz="1200" kern="1200" dirty="0">
                <a:solidFill>
                  <a:schemeClr val="tx1"/>
                </a:solidFill>
                <a:effectLst/>
                <a:latin typeface="+mn-lt"/>
                <a:ea typeface="+mn-ea"/>
                <a:cs typeface="+mn-cs"/>
              </a:rPr>
              <a:t>, P., </a:t>
            </a:r>
            <a:r>
              <a:rPr lang="en-US" sz="1200" kern="1200" dirty="0" err="1">
                <a:solidFill>
                  <a:schemeClr val="tx1"/>
                </a:solidFill>
                <a:effectLst/>
                <a:latin typeface="+mn-lt"/>
                <a:ea typeface="+mn-ea"/>
                <a:cs typeface="+mn-cs"/>
              </a:rPr>
              <a:t>Karyotaki</a:t>
            </a:r>
            <a:r>
              <a:rPr lang="en-US" sz="1200" kern="1200" dirty="0">
                <a:solidFill>
                  <a:schemeClr val="tx1"/>
                </a:solidFill>
                <a:effectLst/>
                <a:latin typeface="+mn-lt"/>
                <a:ea typeface="+mn-ea"/>
                <a:cs typeface="+mn-cs"/>
              </a:rPr>
              <a:t>, E., de Wit, L. and Ebert, D.D., 2020. The effects of fifteen evidence-supported therapies for adult depression: a meta-analytic review. Psychotherapy research, 30(3), pp.279-293.</a:t>
            </a:r>
          </a:p>
          <a:p>
            <a:r>
              <a:rPr lang="en-US" sz="1200" kern="1200" dirty="0" err="1">
                <a:solidFill>
                  <a:schemeClr val="tx1"/>
                </a:solidFill>
                <a:effectLst/>
                <a:latin typeface="+mn-lt"/>
                <a:ea typeface="+mn-ea"/>
                <a:cs typeface="+mn-cs"/>
              </a:rPr>
              <a:t>Drieu</a:t>
            </a:r>
            <a:r>
              <a:rPr lang="en-US" sz="1200" kern="1200" dirty="0">
                <a:solidFill>
                  <a:schemeClr val="tx1"/>
                </a:solidFill>
                <a:effectLst/>
                <a:latin typeface="+mn-lt"/>
                <a:ea typeface="+mn-ea"/>
                <a:cs typeface="+mn-cs"/>
              </a:rPr>
              <a:t>, D., </a:t>
            </a:r>
            <a:r>
              <a:rPr lang="en-US" sz="1200" kern="1200" dirty="0" err="1">
                <a:solidFill>
                  <a:schemeClr val="tx1"/>
                </a:solidFill>
                <a:effectLst/>
                <a:latin typeface="+mn-lt"/>
                <a:ea typeface="+mn-ea"/>
                <a:cs typeface="+mn-cs"/>
              </a:rPr>
              <a:t>Terradas</a:t>
            </a:r>
            <a:r>
              <a:rPr lang="en-US" sz="1200" kern="1200" dirty="0">
                <a:solidFill>
                  <a:schemeClr val="tx1"/>
                </a:solidFill>
                <a:effectLst/>
                <a:latin typeface="+mn-lt"/>
                <a:ea typeface="+mn-ea"/>
                <a:cs typeface="+mn-cs"/>
              </a:rPr>
              <a:t>, M.M., Buisson, S., </a:t>
            </a:r>
            <a:r>
              <a:rPr lang="en-US" sz="1200" kern="1200" dirty="0" err="1">
                <a:solidFill>
                  <a:schemeClr val="tx1"/>
                </a:solidFill>
                <a:effectLst/>
                <a:latin typeface="+mn-lt"/>
                <a:ea typeface="+mn-ea"/>
                <a:cs typeface="+mn-cs"/>
              </a:rPr>
              <a:t>Jerrar-Oulidi</a:t>
            </a:r>
            <a:r>
              <a:rPr lang="en-US" sz="1200" kern="1200" dirty="0">
                <a:solidFill>
                  <a:schemeClr val="tx1"/>
                </a:solidFill>
                <a:effectLst/>
                <a:latin typeface="+mn-lt"/>
                <a:ea typeface="+mn-ea"/>
                <a:cs typeface="+mn-cs"/>
              </a:rPr>
              <a:t>, J., Moreau, M. and </a:t>
            </a:r>
            <a:r>
              <a:rPr lang="en-US" sz="1200" kern="1200" dirty="0" err="1">
                <a:solidFill>
                  <a:schemeClr val="tx1"/>
                </a:solidFill>
                <a:effectLst/>
                <a:latin typeface="+mn-lt"/>
                <a:ea typeface="+mn-ea"/>
                <a:cs typeface="+mn-cs"/>
              </a:rPr>
              <a:t>Rebelo</a:t>
            </a:r>
            <a:r>
              <a:rPr lang="en-US" sz="1200" kern="1200" dirty="0">
                <a:solidFill>
                  <a:schemeClr val="tx1"/>
                </a:solidFill>
                <a:effectLst/>
                <a:latin typeface="+mn-lt"/>
                <a:ea typeface="+mn-ea"/>
                <a:cs typeface="+mn-cs"/>
              </a:rPr>
              <a:t>, T., 2023. Impact of Early Relational Trauma on Psychic Processes: Implications for Treatment of vulnerable Children and Families. </a:t>
            </a:r>
            <a:r>
              <a:rPr lang="en-US" sz="1200" kern="1200" dirty="0" err="1">
                <a:solidFill>
                  <a:schemeClr val="tx1"/>
                </a:solidFill>
                <a:effectLst/>
                <a:latin typeface="+mn-lt"/>
                <a:ea typeface="+mn-ea"/>
                <a:cs typeface="+mn-cs"/>
              </a:rPr>
              <a:t>Psicologia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Teoria</a:t>
            </a:r>
            <a:r>
              <a:rPr lang="en-US" sz="1200" kern="1200" dirty="0">
                <a:solidFill>
                  <a:schemeClr val="tx1"/>
                </a:solidFill>
                <a:effectLst/>
                <a:latin typeface="+mn-lt"/>
                <a:ea typeface="+mn-ea"/>
                <a:cs typeface="+mn-cs"/>
              </a:rPr>
              <a:t> e </a:t>
            </a:r>
            <a:r>
              <a:rPr lang="en-US" sz="1200" kern="1200" dirty="0" err="1">
                <a:solidFill>
                  <a:schemeClr val="tx1"/>
                </a:solidFill>
                <a:effectLst/>
                <a:latin typeface="+mn-lt"/>
                <a:ea typeface="+mn-ea"/>
                <a:cs typeface="+mn-cs"/>
              </a:rPr>
              <a:t>Pesquisa</a:t>
            </a:r>
            <a:r>
              <a:rPr lang="en-US" sz="1200" kern="1200" dirty="0">
                <a:solidFill>
                  <a:schemeClr val="tx1"/>
                </a:solidFill>
                <a:effectLst/>
                <a:latin typeface="+mn-lt"/>
                <a:ea typeface="+mn-ea"/>
                <a:cs typeface="+mn-cs"/>
              </a:rPr>
              <a:t>, 39, p.e39301.</a:t>
            </a:r>
          </a:p>
          <a:p>
            <a:r>
              <a:rPr lang="en-US" sz="1200" kern="1200" dirty="0">
                <a:solidFill>
                  <a:schemeClr val="tx1"/>
                </a:solidFill>
                <a:effectLst/>
                <a:latin typeface="+mn-lt"/>
                <a:ea typeface="+mn-ea"/>
                <a:cs typeface="+mn-cs"/>
              </a:rPr>
              <a:t>Duffy, K.E., Simmonds-Buckley, M., </a:t>
            </a:r>
            <a:r>
              <a:rPr lang="en-US" sz="1200" kern="1200" dirty="0" err="1">
                <a:solidFill>
                  <a:schemeClr val="tx1"/>
                </a:solidFill>
                <a:effectLst/>
                <a:latin typeface="+mn-lt"/>
                <a:ea typeface="+mn-ea"/>
                <a:cs typeface="+mn-cs"/>
              </a:rPr>
              <a:t>Haake</a:t>
            </a:r>
            <a:r>
              <a:rPr lang="en-US" sz="1200" kern="1200" dirty="0">
                <a:solidFill>
                  <a:schemeClr val="tx1"/>
                </a:solidFill>
                <a:effectLst/>
                <a:latin typeface="+mn-lt"/>
                <a:ea typeface="+mn-ea"/>
                <a:cs typeface="+mn-cs"/>
              </a:rPr>
              <a:t>, R., Delgadillo, J. and </a:t>
            </a:r>
            <a:r>
              <a:rPr lang="en-US" sz="1200" kern="1200" dirty="0" err="1">
                <a:solidFill>
                  <a:schemeClr val="tx1"/>
                </a:solidFill>
                <a:effectLst/>
                <a:latin typeface="+mn-lt"/>
                <a:ea typeface="+mn-ea"/>
                <a:cs typeface="+mn-cs"/>
              </a:rPr>
              <a:t>Barkham</a:t>
            </a:r>
            <a:r>
              <a:rPr lang="en-US" sz="1200" kern="1200" dirty="0">
                <a:solidFill>
                  <a:schemeClr val="tx1"/>
                </a:solidFill>
                <a:effectLst/>
                <a:latin typeface="+mn-lt"/>
                <a:ea typeface="+mn-ea"/>
                <a:cs typeface="+mn-cs"/>
              </a:rPr>
              <a:t>, M., 2024. The efficacy of individual humanistic-experiential therapies for the treatment of depression: A systematic review and meta-analysis of randomized controlled trials. Psychotherapy Research, 34(3), pp.323-338.</a:t>
            </a:r>
          </a:p>
          <a:p>
            <a:r>
              <a:rPr lang="en-US" sz="1200" kern="1200" dirty="0">
                <a:solidFill>
                  <a:schemeClr val="tx1"/>
                </a:solidFill>
                <a:effectLst/>
                <a:latin typeface="+mn-lt"/>
                <a:ea typeface="+mn-ea"/>
                <a:cs typeface="+mn-cs"/>
              </a:rPr>
              <a:t>Elliott, R., Watson, J., </a:t>
            </a:r>
            <a:r>
              <a:rPr lang="en-US" sz="1200" kern="1200" dirty="0" err="1">
                <a:solidFill>
                  <a:schemeClr val="tx1"/>
                </a:solidFill>
                <a:effectLst/>
                <a:latin typeface="+mn-lt"/>
                <a:ea typeface="+mn-ea"/>
                <a:cs typeface="+mn-cs"/>
              </a:rPr>
              <a:t>Timulak</a:t>
            </a:r>
            <a:r>
              <a:rPr lang="en-US" sz="1200" kern="1200" dirty="0">
                <a:solidFill>
                  <a:schemeClr val="tx1"/>
                </a:solidFill>
                <a:effectLst/>
                <a:latin typeface="+mn-lt"/>
                <a:ea typeface="+mn-ea"/>
                <a:cs typeface="+mn-cs"/>
              </a:rPr>
              <a:t>, L. and </a:t>
            </a:r>
            <a:r>
              <a:rPr lang="en-US" sz="1200" kern="1200" dirty="0" err="1">
                <a:solidFill>
                  <a:schemeClr val="tx1"/>
                </a:solidFill>
                <a:effectLst/>
                <a:latin typeface="+mn-lt"/>
                <a:ea typeface="+mn-ea"/>
                <a:cs typeface="+mn-cs"/>
              </a:rPr>
              <a:t>Sharbanee</a:t>
            </a:r>
            <a:r>
              <a:rPr lang="en-US" sz="1200" kern="1200" dirty="0">
                <a:solidFill>
                  <a:schemeClr val="tx1"/>
                </a:solidFill>
                <a:effectLst/>
                <a:latin typeface="+mn-lt"/>
                <a:ea typeface="+mn-ea"/>
                <a:cs typeface="+mn-cs"/>
              </a:rPr>
              <a:t>, J., 2021. Research on humanistic-experiential psychotherapies: Updated review. Bergin and Garfield’s handbook of psychotherapy and behavior change, pp.421-467.</a:t>
            </a:r>
          </a:p>
          <a:p>
            <a:r>
              <a:rPr lang="en-US" sz="1200" kern="1200" dirty="0">
                <a:solidFill>
                  <a:schemeClr val="tx1"/>
                </a:solidFill>
                <a:effectLst/>
                <a:latin typeface="+mn-lt"/>
                <a:ea typeface="+mn-ea"/>
                <a:cs typeface="+mn-cs"/>
              </a:rPr>
              <a:t>Elliott, R.O.B.E.R.T., Watson, J.E.A.N.N.E., </a:t>
            </a:r>
            <a:r>
              <a:rPr lang="en-US" sz="1200" kern="1200" dirty="0" err="1">
                <a:solidFill>
                  <a:schemeClr val="tx1"/>
                </a:solidFill>
                <a:effectLst/>
                <a:latin typeface="+mn-lt"/>
                <a:ea typeface="+mn-ea"/>
                <a:cs typeface="+mn-cs"/>
              </a:rPr>
              <a:t>Timulak</a:t>
            </a:r>
            <a:r>
              <a:rPr lang="en-US" sz="1200" kern="1200" dirty="0">
                <a:solidFill>
                  <a:schemeClr val="tx1"/>
                </a:solidFill>
                <a:effectLst/>
                <a:latin typeface="+mn-lt"/>
                <a:ea typeface="+mn-ea"/>
                <a:cs typeface="+mn-cs"/>
              </a:rPr>
              <a:t>, L.A.D.I.S.L.A.V. and </a:t>
            </a:r>
            <a:r>
              <a:rPr lang="en-US" sz="1200" kern="1200" dirty="0" err="1">
                <a:solidFill>
                  <a:schemeClr val="tx1"/>
                </a:solidFill>
                <a:effectLst/>
                <a:latin typeface="+mn-lt"/>
                <a:ea typeface="+mn-ea"/>
                <a:cs typeface="+mn-cs"/>
              </a:rPr>
              <a:t>Sharbanee</a:t>
            </a:r>
            <a:r>
              <a:rPr lang="en-US" sz="1200" kern="1200" dirty="0">
                <a:solidFill>
                  <a:schemeClr val="tx1"/>
                </a:solidFill>
                <a:effectLst/>
                <a:latin typeface="+mn-lt"/>
                <a:ea typeface="+mn-ea"/>
                <a:cs typeface="+mn-cs"/>
              </a:rPr>
              <a:t>, J.A.S.O.N., 2021. Research on humanistic-experiential psychotherapies. Bergin and </a:t>
            </a:r>
            <a:r>
              <a:rPr lang="en-US" sz="1200" kern="1200" dirty="0" err="1">
                <a:solidFill>
                  <a:schemeClr val="tx1"/>
                </a:solidFill>
                <a:effectLst/>
                <a:latin typeface="+mn-lt"/>
                <a:ea typeface="+mn-ea"/>
                <a:cs typeface="+mn-cs"/>
              </a:rPr>
              <a:t>garfields</a:t>
            </a:r>
            <a:r>
              <a:rPr lang="en-US" sz="1200" kern="1200" dirty="0">
                <a:solidFill>
                  <a:schemeClr val="tx1"/>
                </a:solidFill>
                <a:effectLst/>
                <a:latin typeface="+mn-lt"/>
                <a:ea typeface="+mn-ea"/>
                <a:cs typeface="+mn-cs"/>
              </a:rPr>
              <a:t>’ handbook of psychotherapy and behavior change, pp.421-468.</a:t>
            </a:r>
          </a:p>
          <a:p>
            <a:r>
              <a:rPr lang="en-US" sz="1200" kern="1200" dirty="0" err="1">
                <a:solidFill>
                  <a:schemeClr val="tx1"/>
                </a:solidFill>
                <a:effectLst/>
                <a:latin typeface="+mn-lt"/>
                <a:ea typeface="+mn-ea"/>
                <a:cs typeface="+mn-cs"/>
              </a:rPr>
              <a:t>Hlavek</a:t>
            </a:r>
            <a:r>
              <a:rPr lang="en-US" sz="1200" kern="1200" dirty="0">
                <a:solidFill>
                  <a:schemeClr val="tx1"/>
                </a:solidFill>
                <a:effectLst/>
                <a:latin typeface="+mn-lt"/>
                <a:ea typeface="+mn-ea"/>
                <a:cs typeface="+mn-cs"/>
              </a:rPr>
              <a:t>, E.H. and </a:t>
            </a:r>
            <a:r>
              <a:rPr lang="en-US" sz="1200" kern="1200" dirty="0" err="1">
                <a:solidFill>
                  <a:schemeClr val="tx1"/>
                </a:solidFill>
                <a:effectLst/>
                <a:latin typeface="+mn-lt"/>
                <a:ea typeface="+mn-ea"/>
                <a:cs typeface="+mn-cs"/>
              </a:rPr>
              <a:t>Feldwisch</a:t>
            </a:r>
            <a:r>
              <a:rPr lang="en-US" sz="1200" kern="1200" dirty="0">
                <a:solidFill>
                  <a:schemeClr val="tx1"/>
                </a:solidFill>
                <a:effectLst/>
                <a:latin typeface="+mn-lt"/>
                <a:ea typeface="+mn-ea"/>
                <a:cs typeface="+mn-cs"/>
              </a:rPr>
              <a:t>, R.P., 2022. Humanistic approaches to art therapy: Existentialism, person-centered, and gestalt. In Foundations of Art Therapy (pp. 235-257). Academic Press.</a:t>
            </a:r>
            <a:endParaRPr lang="en-US" dirty="0"/>
          </a:p>
        </p:txBody>
      </p:sp>
      <p:sp>
        <p:nvSpPr>
          <p:cNvPr id="4" name="Slide Number Placeholder 3"/>
          <p:cNvSpPr>
            <a:spLocks noGrp="1"/>
          </p:cNvSpPr>
          <p:nvPr>
            <p:ph type="sldNum" sz="quarter" idx="10"/>
          </p:nvPr>
        </p:nvSpPr>
        <p:spPr/>
        <p:txBody>
          <a:bodyPr/>
          <a:lstStyle/>
          <a:p>
            <a:fld id="{BCB8EF1D-BAA2-4986-A313-6F01A36F5114}" type="slidenum">
              <a:rPr lang="en-US" smtClean="0"/>
              <a:t>23</a:t>
            </a:fld>
            <a:endParaRPr lang="en-US"/>
          </a:p>
        </p:txBody>
      </p:sp>
    </p:spTree>
    <p:extLst>
      <p:ext uri="{BB962C8B-B14F-4D97-AF65-F5344CB8AC3E}">
        <p14:creationId xmlns:p14="http://schemas.microsoft.com/office/powerpoint/2010/main" val="3237393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Mann, D., 2020. Gestalt therapy: 100 key points and techniques. Routledge.</a:t>
            </a:r>
          </a:p>
          <a:p>
            <a:r>
              <a:rPr lang="en-US" sz="1200" kern="1200" dirty="0">
                <a:solidFill>
                  <a:schemeClr val="tx1"/>
                </a:solidFill>
                <a:effectLst/>
                <a:latin typeface="+mn-lt"/>
                <a:ea typeface="+mn-ea"/>
                <a:cs typeface="+mn-cs"/>
              </a:rPr>
              <a:t>McIntosh, J., Opie, J. and Booth, A., 2024. Early Predictors of Infant Disorganized Attachment as Levers for Risk Reduction by Frontline Workforces. The Handbook of Trauma-Transformative Practice: Emerging Therapeutic Frameworks for Supporting Individuals, Families or Communities Impacted by Abuse and Violence, p.308.</a:t>
            </a:r>
          </a:p>
          <a:p>
            <a:r>
              <a:rPr lang="en-US" sz="1200" kern="1200" dirty="0">
                <a:solidFill>
                  <a:schemeClr val="tx1"/>
                </a:solidFill>
                <a:effectLst/>
                <a:latin typeface="+mn-lt"/>
                <a:ea typeface="+mn-ea"/>
                <a:cs typeface="+mn-cs"/>
              </a:rPr>
              <a:t>O’Leary, E., 2021.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gestalt therapy. In New approaches to integration in psychotherapy (pp. 25-37). Routledge.</a:t>
            </a:r>
          </a:p>
          <a:p>
            <a:r>
              <a:rPr lang="en-US" sz="1200" kern="1200" dirty="0">
                <a:solidFill>
                  <a:schemeClr val="tx1"/>
                </a:solidFill>
                <a:effectLst/>
                <a:latin typeface="+mn-lt"/>
                <a:ea typeface="+mn-ea"/>
                <a:cs typeface="+mn-cs"/>
              </a:rPr>
              <a:t>O’Loughlin, D., 2020. The gift of death: Congruence and finitude in Carl Rogers’s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therapy (Doctoral dissertation, Dublin Business School).</a:t>
            </a:r>
          </a:p>
          <a:p>
            <a:r>
              <a:rPr lang="en-US" sz="1200" kern="1200" dirty="0" err="1">
                <a:solidFill>
                  <a:schemeClr val="tx1"/>
                </a:solidFill>
                <a:effectLst/>
                <a:latin typeface="+mn-lt"/>
                <a:ea typeface="+mn-ea"/>
                <a:cs typeface="+mn-cs"/>
              </a:rPr>
              <a:t>Petrei</a:t>
            </a:r>
            <a:r>
              <a:rPr lang="en-US" sz="1200" kern="1200" dirty="0">
                <a:solidFill>
                  <a:schemeClr val="tx1"/>
                </a:solidFill>
                <a:effectLst/>
                <a:latin typeface="+mn-lt"/>
                <a:ea typeface="+mn-ea"/>
                <a:cs typeface="+mn-cs"/>
              </a:rPr>
              <a:t>, L.M. and </a:t>
            </a:r>
            <a:r>
              <a:rPr lang="en-US" sz="1200" kern="1200" dirty="0" err="1">
                <a:solidFill>
                  <a:schemeClr val="tx1"/>
                </a:solidFill>
                <a:effectLst/>
                <a:latin typeface="+mn-lt"/>
                <a:ea typeface="+mn-ea"/>
                <a:cs typeface="+mn-cs"/>
              </a:rPr>
              <a:t>Gemescuii</a:t>
            </a:r>
            <a:r>
              <a:rPr lang="en-US" sz="1200" kern="1200" dirty="0">
                <a:solidFill>
                  <a:schemeClr val="tx1"/>
                </a:solidFill>
                <a:effectLst/>
                <a:latin typeface="+mn-lt"/>
                <a:ea typeface="+mn-ea"/>
                <a:cs typeface="+mn-cs"/>
              </a:rPr>
              <a:t>, M., 2020. Humanistic Experiential Psychotherapy for Depression: a Case Study. Journal of Experiential Psychotherapy, 23(2), p.90.</a:t>
            </a:r>
          </a:p>
          <a:p>
            <a:r>
              <a:rPr lang="en-US" sz="1200" kern="1200" dirty="0" err="1">
                <a:solidFill>
                  <a:schemeClr val="tx1"/>
                </a:solidFill>
                <a:effectLst/>
                <a:latin typeface="+mn-lt"/>
                <a:ea typeface="+mn-ea"/>
                <a:cs typeface="+mn-cs"/>
              </a:rPr>
              <a:t>Renger</a:t>
            </a:r>
            <a:r>
              <a:rPr lang="en-US" sz="1200" kern="1200" dirty="0">
                <a:solidFill>
                  <a:schemeClr val="tx1"/>
                </a:solidFill>
                <a:effectLst/>
                <a:latin typeface="+mn-lt"/>
                <a:ea typeface="+mn-ea"/>
                <a:cs typeface="+mn-cs"/>
              </a:rPr>
              <a:t>, S. and </a:t>
            </a:r>
            <a:r>
              <a:rPr lang="en-US" sz="1200" kern="1200" dirty="0" err="1">
                <a:solidFill>
                  <a:schemeClr val="tx1"/>
                </a:solidFill>
                <a:effectLst/>
                <a:latin typeface="+mn-lt"/>
                <a:ea typeface="+mn-ea"/>
                <a:cs typeface="+mn-cs"/>
              </a:rPr>
              <a:t>Macaskill</a:t>
            </a:r>
            <a:r>
              <a:rPr lang="en-US" sz="1200" kern="1200" dirty="0">
                <a:solidFill>
                  <a:schemeClr val="tx1"/>
                </a:solidFill>
                <a:effectLst/>
                <a:latin typeface="+mn-lt"/>
                <a:ea typeface="+mn-ea"/>
                <a:cs typeface="+mn-cs"/>
              </a:rPr>
              <a:t>, A., 2021. Developing the foundations for a learning-based humanistic therapy. Journal of Humanistic Psychology, p.00221678211007668.</a:t>
            </a:r>
          </a:p>
          <a:p>
            <a:r>
              <a:rPr lang="en-US" sz="1200" kern="1200" dirty="0">
                <a:solidFill>
                  <a:schemeClr val="tx1"/>
                </a:solidFill>
                <a:effectLst/>
                <a:latin typeface="+mn-lt"/>
                <a:ea typeface="+mn-ea"/>
                <a:cs typeface="+mn-cs"/>
              </a:rPr>
              <a:t>Rodgers, B. and Tudor, K., 2020.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therapy: A radical paradigm in a new world. New </a:t>
            </a:r>
            <a:r>
              <a:rPr lang="en-US" sz="1200" kern="1200" dirty="0" err="1">
                <a:solidFill>
                  <a:schemeClr val="tx1"/>
                </a:solidFill>
                <a:effectLst/>
                <a:latin typeface="+mn-lt"/>
                <a:ea typeface="+mn-ea"/>
                <a:cs typeface="+mn-cs"/>
              </a:rPr>
              <a:t>Sealand</a:t>
            </a:r>
            <a:r>
              <a:rPr lang="en-US" sz="1200" kern="1200" dirty="0">
                <a:solidFill>
                  <a:schemeClr val="tx1"/>
                </a:solidFill>
                <a:effectLst/>
                <a:latin typeface="+mn-lt"/>
                <a:ea typeface="+mn-ea"/>
                <a:cs typeface="+mn-cs"/>
              </a:rPr>
              <a:t> Journal of Counselling, 40(2).</a:t>
            </a:r>
          </a:p>
          <a:p>
            <a:r>
              <a:rPr lang="en-US" sz="1200" kern="1200" dirty="0" err="1">
                <a:solidFill>
                  <a:schemeClr val="tx1"/>
                </a:solidFill>
                <a:effectLst/>
                <a:latin typeface="+mn-lt"/>
                <a:ea typeface="+mn-ea"/>
                <a:cs typeface="+mn-cs"/>
              </a:rPr>
              <a:t>Tironi</a:t>
            </a:r>
            <a:r>
              <a:rPr lang="en-US" sz="1200" kern="1200" dirty="0">
                <a:solidFill>
                  <a:schemeClr val="tx1"/>
                </a:solidFill>
                <a:effectLst/>
                <a:latin typeface="+mn-lt"/>
                <a:ea typeface="+mn-ea"/>
                <a:cs typeface="+mn-cs"/>
              </a:rPr>
              <a:t>, M., 2024. Exploring the parent-child attachment system in middle childhood: How do psychobiological mechanisms of change work?.</a:t>
            </a:r>
          </a:p>
          <a:p>
            <a:r>
              <a:rPr lang="en-US" sz="1200" kern="1200" dirty="0" err="1">
                <a:solidFill>
                  <a:schemeClr val="tx1"/>
                </a:solidFill>
                <a:effectLst/>
                <a:latin typeface="+mn-lt"/>
                <a:ea typeface="+mn-ea"/>
                <a:cs typeface="+mn-cs"/>
              </a:rPr>
              <a:t>Tironi</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Charpentier</a:t>
            </a:r>
            <a:r>
              <a:rPr lang="en-US" sz="1200" kern="1200" dirty="0">
                <a:solidFill>
                  <a:schemeClr val="tx1"/>
                </a:solidFill>
                <a:effectLst/>
                <a:latin typeface="+mn-lt"/>
                <a:ea typeface="+mn-ea"/>
                <a:cs typeface="+mn-cs"/>
              </a:rPr>
              <a:t> Mora, S., </a:t>
            </a:r>
            <a:r>
              <a:rPr lang="en-US" sz="1200" kern="1200" dirty="0" err="1">
                <a:solidFill>
                  <a:schemeClr val="tx1"/>
                </a:solidFill>
                <a:effectLst/>
                <a:latin typeface="+mn-lt"/>
                <a:ea typeface="+mn-ea"/>
                <a:cs typeface="+mn-cs"/>
              </a:rPr>
              <a:t>Cavanna</a:t>
            </a:r>
            <a:r>
              <a:rPr lang="en-US" sz="1200" kern="1200" dirty="0">
                <a:solidFill>
                  <a:schemeClr val="tx1"/>
                </a:solidFill>
                <a:effectLst/>
                <a:latin typeface="+mn-lt"/>
                <a:ea typeface="+mn-ea"/>
                <a:cs typeface="+mn-cs"/>
              </a:rPr>
              <a:t>, D., Borelli, J.L. and </a:t>
            </a:r>
            <a:r>
              <a:rPr lang="en-US" sz="1200" kern="1200" dirty="0" err="1">
                <a:solidFill>
                  <a:schemeClr val="tx1"/>
                </a:solidFill>
                <a:effectLst/>
                <a:latin typeface="+mn-lt"/>
                <a:ea typeface="+mn-ea"/>
                <a:cs typeface="+mn-cs"/>
              </a:rPr>
              <a:t>Bizzi</a:t>
            </a:r>
            <a:r>
              <a:rPr lang="en-US" sz="1200" kern="1200" dirty="0">
                <a:solidFill>
                  <a:schemeClr val="tx1"/>
                </a:solidFill>
                <a:effectLst/>
                <a:latin typeface="+mn-lt"/>
                <a:ea typeface="+mn-ea"/>
                <a:cs typeface="+mn-cs"/>
              </a:rPr>
              <a:t>, F., 2021. Physiological factors linking insecure attachment to psychopathology: A systematic review. Brain sciences, 11(11), p.1477.</a:t>
            </a:r>
          </a:p>
          <a:p>
            <a:r>
              <a:rPr lang="en-US" sz="1200" kern="1200" dirty="0">
                <a:solidFill>
                  <a:schemeClr val="tx1"/>
                </a:solidFill>
                <a:effectLst/>
                <a:latin typeface="+mn-lt"/>
                <a:ea typeface="+mn-ea"/>
                <a:cs typeface="+mn-cs"/>
              </a:rPr>
              <a:t>Walsh, M.J., Scholl, M.B. and </a:t>
            </a:r>
            <a:r>
              <a:rPr lang="en-US" sz="1200" kern="1200" dirty="0" err="1">
                <a:solidFill>
                  <a:schemeClr val="tx1"/>
                </a:solidFill>
                <a:effectLst/>
                <a:latin typeface="+mn-lt"/>
                <a:ea typeface="+mn-ea"/>
                <a:cs typeface="+mn-cs"/>
              </a:rPr>
              <a:t>Perepiczka</a:t>
            </a:r>
            <a:r>
              <a:rPr lang="en-US" sz="1200" kern="1200" dirty="0">
                <a:solidFill>
                  <a:schemeClr val="tx1"/>
                </a:solidFill>
                <a:effectLst/>
                <a:latin typeface="+mn-lt"/>
                <a:ea typeface="+mn-ea"/>
                <a:cs typeface="+mn-cs"/>
              </a:rPr>
              <a:t>, M., 2021. Experiential and humanistic theories: Approaches and applications. Foundations of Couples, Marriage, and Family Counseling 2nd Edition, pp.125-148.</a:t>
            </a:r>
            <a:endParaRPr lang="en-US" dirty="0"/>
          </a:p>
        </p:txBody>
      </p:sp>
      <p:sp>
        <p:nvSpPr>
          <p:cNvPr id="4" name="Slide Number Placeholder 3"/>
          <p:cNvSpPr>
            <a:spLocks noGrp="1"/>
          </p:cNvSpPr>
          <p:nvPr>
            <p:ph type="sldNum" sz="quarter" idx="10"/>
          </p:nvPr>
        </p:nvSpPr>
        <p:spPr/>
        <p:txBody>
          <a:bodyPr/>
          <a:lstStyle/>
          <a:p>
            <a:fld id="{BCB8EF1D-BAA2-4986-A313-6F01A36F5114}" type="slidenum">
              <a:rPr lang="en-US" smtClean="0"/>
              <a:t>24</a:t>
            </a:fld>
            <a:endParaRPr lang="en-US"/>
          </a:p>
        </p:txBody>
      </p:sp>
    </p:spTree>
    <p:extLst>
      <p:ext uri="{BB962C8B-B14F-4D97-AF65-F5344CB8AC3E}">
        <p14:creationId xmlns:p14="http://schemas.microsoft.com/office/powerpoint/2010/main" val="1468250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10698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53720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82635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774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8761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0558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4A7AC-904D-4781-85BA-7D10C17ED021}" type="datetimeFigureOut">
              <a:rPr lang="en-US" smtClean="0"/>
              <a:t>11/1/2024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60028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70439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63806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3076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178E61D-D431-422C-9764-11DAFE33AB63}" type="datetimeFigureOut">
              <a:rPr lang="en-US" smtClean="0"/>
              <a:t>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34541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6E9DEC-419B-4CC5-A080-3B06BD5A8291}" type="datetimeFigureOut">
              <a:rPr lang="en-US" smtClean="0"/>
              <a:t>11/1/2024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89349705"/>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amazon.com/Ultra-Thin-Drawstring-Sealing-Disposable-Infuser/dp/" TargetMode="External"/><Relationship Id="rId2" Type="http://schemas.openxmlformats.org/officeDocument/2006/relationships/hyperlink" Target="https://www.amazon.co.uk/" TargetMode="External"/><Relationship Id="rId1" Type="http://schemas.openxmlformats.org/officeDocument/2006/relationships/slideLayout" Target="../slideLayouts/slideLayout7.xml"/><Relationship Id="rId4" Type="http://schemas.openxmlformats.org/officeDocument/2006/relationships/hyperlink" Target="https://www.melodywright.com/blo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3D rendering of game pieces tied together with a rope">
            <a:extLst>
              <a:ext uri="{FF2B5EF4-FFF2-40B4-BE49-F238E27FC236}">
                <a16:creationId xmlns:a16="http://schemas.microsoft.com/office/drawing/2014/main" id="{D218A040-12F2-ECE7-6C75-A6280859A23C}"/>
              </a:ext>
            </a:extLst>
          </p:cNvPr>
          <p:cNvPicPr>
            <a:picLocks noChangeAspect="1"/>
          </p:cNvPicPr>
          <p:nvPr/>
        </p:nvPicPr>
        <p:blipFill>
          <a:blip r:embed="rId2"/>
          <a:srcRect l="3581" r="29753"/>
          <a:stretch/>
        </p:blipFill>
        <p:spPr>
          <a:xfrm>
            <a:off x="20" y="7505"/>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7" name="Rectangle 6">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2980B392-8224-3F69-0C7B-E8E3CD3809FF}"/>
              </a:ext>
            </a:extLst>
          </p:cNvPr>
          <p:cNvSpPr>
            <a:spLocks noGrp="1"/>
          </p:cNvSpPr>
          <p:nvPr>
            <p:ph idx="1"/>
          </p:nvPr>
        </p:nvSpPr>
        <p:spPr>
          <a:xfrm>
            <a:off x="6823878" y="2533476"/>
            <a:ext cx="4491820" cy="3447832"/>
          </a:xfrm>
        </p:spPr>
        <p:txBody>
          <a:bodyPr anchor="t">
            <a:normAutofit fontScale="92500" lnSpcReduction="20000"/>
          </a:bodyPr>
          <a:lstStyle/>
          <a:p>
            <a:endParaRPr lang="en-GB" sz="20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3200" dirty="0">
                <a:effectLst/>
                <a:latin typeface="Aptos" panose="020B0004020202020204" pitchFamily="34" charset="0"/>
                <a:ea typeface="Aptos" panose="020B0004020202020204" pitchFamily="34" charset="0"/>
                <a:cs typeface="Times New Roman" panose="02020603050405020304" pitchFamily="18" charset="0"/>
              </a:rPr>
              <a:t>TOPIC:</a:t>
            </a:r>
          </a:p>
          <a:p>
            <a:pPr marL="0" indent="0">
              <a:buNone/>
            </a:pPr>
            <a:r>
              <a:rPr lang="en-GB" sz="3200" dirty="0">
                <a:effectLst/>
                <a:latin typeface="Aptos" panose="020B0004020202020204" pitchFamily="34" charset="0"/>
                <a:ea typeface="Aptos" panose="020B0004020202020204" pitchFamily="34" charset="0"/>
                <a:cs typeface="Times New Roman" panose="02020603050405020304" pitchFamily="18" charset="0"/>
              </a:rPr>
              <a:t>The efficacy of Humanistic Modalities as a  framework for achieving therapeutic change from an </a:t>
            </a:r>
            <a:r>
              <a:rPr lang="en-GB" sz="3200" b="1" dirty="0">
                <a:effectLst/>
                <a:latin typeface="Aptos" panose="020B0004020202020204" pitchFamily="34" charset="0"/>
                <a:ea typeface="Aptos" panose="020B0004020202020204" pitchFamily="34" charset="0"/>
                <a:cs typeface="Times New Roman" panose="02020603050405020304" pitchFamily="18" charset="0"/>
              </a:rPr>
              <a:t>insecure relational attachment:</a:t>
            </a:r>
            <a:r>
              <a:rPr lang="en-GB" sz="3200" dirty="0">
                <a:effectLst/>
                <a:latin typeface="Aptos" panose="020B0004020202020204" pitchFamily="34" charset="0"/>
                <a:ea typeface="Aptos" panose="020B0004020202020204" pitchFamily="34" charset="0"/>
                <a:cs typeface="Times New Roman" panose="02020603050405020304" pitchFamily="18" charset="0"/>
              </a:rPr>
              <a:t> A critical exploration</a:t>
            </a:r>
          </a:p>
          <a:p>
            <a:endParaRPr lang="en-GB" sz="2000" dirty="0">
              <a:latin typeface="Aptos" panose="020B0004020202020204" pitchFamily="34" charset="0"/>
              <a:cs typeface="Times New Roman" panose="02020603050405020304" pitchFamily="18" charset="0"/>
            </a:endParaRPr>
          </a:p>
          <a:p>
            <a:endParaRPr lang="en-GB" sz="2000" dirty="0">
              <a:latin typeface="Aptos" panose="020B000402020202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1401520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863E2E2F-7CD5-6BA6-7166-3DF1BB39750A}"/>
              </a:ext>
            </a:extLst>
          </p:cNvPr>
          <p:cNvGraphicFramePr/>
          <p:nvPr>
            <p:extLst>
              <p:ext uri="{D42A27DB-BD31-4B8C-83A1-F6EECF244321}">
                <p14:modId xmlns:p14="http://schemas.microsoft.com/office/powerpoint/2010/main" val="1415497718"/>
              </p:ext>
            </p:extLst>
          </p:nvPr>
        </p:nvGraphicFramePr>
        <p:xfrm>
          <a:off x="644056" y="1651379"/>
          <a:ext cx="10927829" cy="4906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4010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F8F06-55D8-6095-E781-32CBC54B8FBD}"/>
              </a:ext>
            </a:extLst>
          </p:cNvPr>
          <p:cNvSpPr>
            <a:spLocks noGrp="1"/>
          </p:cNvSpPr>
          <p:nvPr>
            <p:ph type="title"/>
          </p:nvPr>
        </p:nvSpPr>
        <p:spPr>
          <a:xfrm>
            <a:off x="320722" y="272956"/>
            <a:ext cx="5327603" cy="968990"/>
          </a:xfrm>
        </p:spPr>
        <p:txBody>
          <a:bodyPr vert="horz" lIns="91440" tIns="45720" rIns="91440" bIns="45720" rtlCol="0" anchor="b">
            <a:normAutofit/>
          </a:bodyPr>
          <a:lstStyle/>
          <a:p>
            <a:r>
              <a:rPr lang="en-US" sz="2800" dirty="0">
                <a:latin typeface="Times New Roman" panose="02020603050405020304" pitchFamily="18" charset="0"/>
                <a:cs typeface="Times New Roman" panose="02020603050405020304" pitchFamily="18" charset="0"/>
              </a:rPr>
              <a:t>ADVERSE CHILDHOOD EXPERIENCES (ACEs)</a:t>
            </a:r>
          </a:p>
        </p:txBody>
      </p:sp>
      <p:sp>
        <p:nvSpPr>
          <p:cNvPr id="4" name="TextBox 3">
            <a:extLst>
              <a:ext uri="{FF2B5EF4-FFF2-40B4-BE49-F238E27FC236}">
                <a16:creationId xmlns:a16="http://schemas.microsoft.com/office/drawing/2014/main" id="{532C1B61-45D0-6E73-3964-30FBC1268104}"/>
              </a:ext>
            </a:extLst>
          </p:cNvPr>
          <p:cNvSpPr txBox="1"/>
          <p:nvPr/>
        </p:nvSpPr>
        <p:spPr>
          <a:xfrm>
            <a:off x="481014" y="1514900"/>
            <a:ext cx="5167311" cy="4141105"/>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Adverse Childhood Experiences (ACEs) are stressful or traumatic events in a child's life. (Ye, Z., et al., p.4016-4026). These include but are not limited to: Abuse such as physical, emotional, or sexual abuse, Neglect, Violence, such as violence between parents or caregivers, or witnessing violence in the home or community.</a:t>
            </a:r>
          </a:p>
          <a:p>
            <a:pPr indent="-228600" defTabSz="914400">
              <a:lnSpc>
                <a:spcPct val="90000"/>
              </a:lnSpc>
              <a:spcAft>
                <a:spcPts val="600"/>
              </a:spcAft>
              <a:buFont typeface="Arial" panose="020B0604020202020204" pitchFamily="34" charset="0"/>
              <a:buChar char="•"/>
            </a:pPr>
            <a:endParaRPr lang="en-US" sz="2000" dirty="0">
              <a:effectLst/>
              <a:latin typeface="Times New Roman" panose="02020603050405020304" pitchFamily="18" charset="0"/>
              <a:cs typeface="Times New Roman" panose="02020603050405020304" pitchFamily="18" charset="0"/>
            </a:endParaRPr>
          </a:p>
          <a:p>
            <a:pPr indent="-228600" defTabSz="914400">
              <a:lnSpc>
                <a:spcPct val="9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The link between ACEs and Insecure attachment </a:t>
            </a:r>
            <a:r>
              <a:rPr lang="en-US" sz="2000" dirty="0">
                <a:latin typeface="Times New Roman" panose="02020603050405020304" pitchFamily="18" charset="0"/>
                <a:cs typeface="Times New Roman" panose="02020603050405020304" pitchFamily="18" charset="0"/>
              </a:rPr>
              <a:t>and </a:t>
            </a:r>
            <a:r>
              <a:rPr lang="en-US" sz="2000" dirty="0">
                <a:effectLst/>
                <a:latin typeface="Times New Roman" panose="02020603050405020304" pitchFamily="18" charset="0"/>
                <a:cs typeface="Times New Roman" panose="02020603050405020304" pitchFamily="18" charset="0"/>
              </a:rPr>
              <a:t> Disorganized attachment styles  is that </a:t>
            </a:r>
            <a:r>
              <a:rPr lang="en-US" sz="2000" dirty="0">
                <a:latin typeface="Times New Roman" panose="02020603050405020304" pitchFamily="18" charset="0"/>
                <a:cs typeface="Times New Roman" panose="02020603050405020304" pitchFamily="18" charset="0"/>
              </a:rPr>
              <a:t>in all of them, </a:t>
            </a:r>
            <a:r>
              <a:rPr lang="en-US" sz="2000" dirty="0">
                <a:effectLst/>
                <a:latin typeface="Times New Roman" panose="02020603050405020304" pitchFamily="18" charset="0"/>
                <a:cs typeface="Times New Roman" panose="02020603050405020304" pitchFamily="18" charset="0"/>
              </a:rPr>
              <a:t> the big T-trauma and the small T-trauma are found (Snyder, K.S., et. Al., </a:t>
            </a:r>
            <a:r>
              <a:rPr lang="en-US" sz="2000" dirty="0">
                <a:latin typeface="Times New Roman" panose="02020603050405020304" pitchFamily="18" charset="0"/>
                <a:cs typeface="Times New Roman" panose="02020603050405020304" pitchFamily="18" charset="0"/>
              </a:rPr>
              <a:t> 2024, p. 20)</a:t>
            </a:r>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p:txBody>
      </p:sp>
      <p:pic>
        <p:nvPicPr>
          <p:cNvPr id="5" name="Picture 4" descr="A child sitting on stairs with his head on his face&#10;&#10;Description automatically generated">
            <a:extLst>
              <a:ext uri="{FF2B5EF4-FFF2-40B4-BE49-F238E27FC236}">
                <a16:creationId xmlns:a16="http://schemas.microsoft.com/office/drawing/2014/main" id="{385FF650-4B6B-9BCC-FFCA-2E19E46D2A97}"/>
              </a:ext>
            </a:extLst>
          </p:cNvPr>
          <p:cNvPicPr>
            <a:picLocks noChangeAspect="1"/>
          </p:cNvPicPr>
          <p:nvPr/>
        </p:nvPicPr>
        <p:blipFill>
          <a:blip r:embed="rId3"/>
          <a:srcRect l="22314" r="13513" b="-2"/>
          <a:stretch/>
        </p:blipFill>
        <p:spPr>
          <a:xfrm>
            <a:off x="5648325" y="1"/>
            <a:ext cx="6543675" cy="6404504"/>
          </a:xfrm>
          <a:custGeom>
            <a:avLst/>
            <a:gdLst/>
            <a:ahLst/>
            <a:cxnLst/>
            <a:rect l="l" t="t" r="r" b="b"/>
            <a:pathLst>
              <a:path w="6470464" h="6856412">
                <a:moveTo>
                  <a:pt x="0" y="0"/>
                </a:moveTo>
                <a:lnTo>
                  <a:pt x="6470464" y="0"/>
                </a:lnTo>
                <a:lnTo>
                  <a:pt x="6470464" y="6856412"/>
                </a:lnTo>
                <a:lnTo>
                  <a:pt x="753" y="6856412"/>
                </a:lnTo>
                <a:lnTo>
                  <a:pt x="83736" y="6682434"/>
                </a:lnTo>
                <a:cubicBezTo>
                  <a:pt x="534353" y="5654674"/>
                  <a:pt x="777103" y="4561946"/>
                  <a:pt x="777103" y="3428997"/>
                </a:cubicBezTo>
                <a:cubicBezTo>
                  <a:pt x="777103" y="2296047"/>
                  <a:pt x="534353" y="1203318"/>
                  <a:pt x="83736" y="175558"/>
                </a:cubicBezTo>
                <a:close/>
              </a:path>
            </a:pathLst>
          </a:custGeom>
        </p:spPr>
      </p:pic>
      <p:sp>
        <p:nvSpPr>
          <p:cNvPr id="6" name="TextBox 5">
            <a:extLst>
              <a:ext uri="{FF2B5EF4-FFF2-40B4-BE49-F238E27FC236}">
                <a16:creationId xmlns:a16="http://schemas.microsoft.com/office/drawing/2014/main" id="{8E15B321-F9D6-4338-61A2-C055B2AF7C1A}"/>
              </a:ext>
            </a:extLst>
          </p:cNvPr>
          <p:cNvSpPr txBox="1"/>
          <p:nvPr/>
        </p:nvSpPr>
        <p:spPr>
          <a:xfrm>
            <a:off x="6220918" y="6205538"/>
            <a:ext cx="1865511" cy="369332"/>
          </a:xfrm>
          <a:prstGeom prst="rect">
            <a:avLst/>
          </a:prstGeom>
          <a:noFill/>
        </p:spPr>
        <p:txBody>
          <a:bodyPr wrap="none" rtlCol="0">
            <a:spAutoFit/>
          </a:bodyPr>
          <a:lstStyle/>
          <a:p>
            <a:r>
              <a:rPr lang="en-GB" dirty="0"/>
              <a:t>(Jamieson, 2021)</a:t>
            </a:r>
          </a:p>
        </p:txBody>
      </p:sp>
    </p:spTree>
    <p:extLst>
      <p:ext uri="{BB962C8B-B14F-4D97-AF65-F5344CB8AC3E}">
        <p14:creationId xmlns:p14="http://schemas.microsoft.com/office/powerpoint/2010/main" val="1704989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ight Triangle 2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F8573-C11F-22A0-028E-141B6E083E2E}"/>
              </a:ext>
            </a:extLst>
          </p:cNvPr>
          <p:cNvSpPr>
            <a:spLocks noGrp="1"/>
          </p:cNvSpPr>
          <p:nvPr>
            <p:ph type="ctrTitle"/>
          </p:nvPr>
        </p:nvSpPr>
        <p:spPr>
          <a:xfrm>
            <a:off x="794479" y="872001"/>
            <a:ext cx="5301521" cy="1136681"/>
          </a:xfrm>
        </p:spPr>
        <p:txBody>
          <a:bodyPr anchor="b">
            <a:noAutofit/>
          </a:bodyPr>
          <a:lstStyle/>
          <a:p>
            <a:r>
              <a:rPr lang="en-GB" sz="2800" dirty="0">
                <a:latin typeface="Times New Roman" panose="02020603050405020304" pitchFamily="18" charset="0"/>
                <a:cs typeface="Times New Roman" panose="02020603050405020304" pitchFamily="18" charset="0"/>
              </a:rPr>
              <a:t>UNDERSTANDING ATTACHMENT: WHAT IS IT?</a:t>
            </a:r>
            <a:br>
              <a:rPr lang="en-GB"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C04F780-08FC-AF65-0200-C277C1FCA129}"/>
              </a:ext>
            </a:extLst>
          </p:cNvPr>
          <p:cNvSpPr txBox="1"/>
          <p:nvPr/>
        </p:nvSpPr>
        <p:spPr>
          <a:xfrm>
            <a:off x="794480" y="2008682"/>
            <a:ext cx="5183238" cy="3447098"/>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The pattern of relationship we have had with Parents or Primary caregivers in our childhood or early in our lives is called attachment. (Gardner, 2024, P.5-5)</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Attachment is a lasting psychological connection between people. Both John Bowlby and Mary Ainsworth  explained that attachment figures are safe havens and secure bases (Bowlby, 2012, p. xvi, Howes and Beth, 2023, p. 18)</a:t>
            </a:r>
            <a:endParaRPr lang="en-US" sz="2000" dirty="0">
              <a:latin typeface="Times New Roman" panose="02020603050405020304" pitchFamily="18" charset="0"/>
              <a:cs typeface="Times New Roman" panose="02020603050405020304" pitchFamily="18" charset="0"/>
            </a:endParaRPr>
          </a:p>
          <a:p>
            <a:endParaRPr lang="en-GB" dirty="0"/>
          </a:p>
        </p:txBody>
      </p:sp>
      <p:pic>
        <p:nvPicPr>
          <p:cNvPr id="7" name="Picture 6" descr="A person and a child hugging&#10;&#10;Description automatically generated">
            <a:extLst>
              <a:ext uri="{FF2B5EF4-FFF2-40B4-BE49-F238E27FC236}">
                <a16:creationId xmlns:a16="http://schemas.microsoft.com/office/drawing/2014/main" id="{A488902A-B8F7-2CB4-3B17-F91007415F9B}"/>
              </a:ext>
            </a:extLst>
          </p:cNvPr>
          <p:cNvPicPr>
            <a:picLocks noChangeAspect="1"/>
          </p:cNvPicPr>
          <p:nvPr/>
        </p:nvPicPr>
        <p:blipFill>
          <a:blip r:embed="rId3"/>
          <a:stretch>
            <a:fillRect/>
          </a:stretch>
        </p:blipFill>
        <p:spPr>
          <a:xfrm>
            <a:off x="6136053" y="671704"/>
            <a:ext cx="5410774" cy="4064000"/>
          </a:xfrm>
          <a:prstGeom prst="rect">
            <a:avLst/>
          </a:prstGeom>
        </p:spPr>
      </p:pic>
      <p:sp>
        <p:nvSpPr>
          <p:cNvPr id="3" name="TextBox 2">
            <a:extLst>
              <a:ext uri="{FF2B5EF4-FFF2-40B4-BE49-F238E27FC236}">
                <a16:creationId xmlns:a16="http://schemas.microsoft.com/office/drawing/2014/main" id="{53642DD8-393D-0F57-1B43-C3F364EAA3E6}"/>
              </a:ext>
            </a:extLst>
          </p:cNvPr>
          <p:cNvSpPr txBox="1"/>
          <p:nvPr/>
        </p:nvSpPr>
        <p:spPr>
          <a:xfrm>
            <a:off x="794480" y="5684989"/>
            <a:ext cx="8563372" cy="461665"/>
          </a:xfrm>
          <a:prstGeom prst="rect">
            <a:avLst/>
          </a:prstGeom>
          <a:noFill/>
        </p:spPr>
        <p:txBody>
          <a:bodyPr wrap="square" rtlCol="0">
            <a:spAutoFit/>
          </a:bodyPr>
          <a:lstStyle/>
          <a:p>
            <a:r>
              <a:rPr lang="en-GB" sz="2400" dirty="0"/>
              <a:t>‘</a:t>
            </a:r>
            <a:r>
              <a:rPr lang="en-GB" sz="2000" dirty="0">
                <a:latin typeface="Times New Roman" panose="02020603050405020304" pitchFamily="18" charset="0"/>
                <a:cs typeface="Times New Roman" panose="02020603050405020304" pitchFamily="18" charset="0"/>
              </a:rPr>
              <a:t>Attachment styles are not fixed, they are dynamic’ (Howe and Beth, 2023, p. 8)</a:t>
            </a:r>
          </a:p>
        </p:txBody>
      </p:sp>
    </p:spTree>
    <p:extLst>
      <p:ext uri="{BB962C8B-B14F-4D97-AF65-F5344CB8AC3E}">
        <p14:creationId xmlns:p14="http://schemas.microsoft.com/office/powerpoint/2010/main" val="209950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37">
            <a:extLst>
              <a:ext uri="{FF2B5EF4-FFF2-40B4-BE49-F238E27FC236}">
                <a16:creationId xmlns:a16="http://schemas.microsoft.com/office/drawing/2014/main" id="{1A85619E-59AB-4E59-8DD1-77D17FCB33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6150" cy="6858000"/>
          </a:xfrm>
          <a:custGeom>
            <a:avLst/>
            <a:gdLst>
              <a:gd name="connsiteX0" fmla="*/ 0 w 7579856"/>
              <a:gd name="connsiteY0" fmla="*/ 0 h 6858000"/>
              <a:gd name="connsiteX1" fmla="*/ 7579856 w 7579856"/>
              <a:gd name="connsiteY1" fmla="*/ 0 h 6858000"/>
              <a:gd name="connsiteX2" fmla="*/ 7470504 w 7579856"/>
              <a:gd name="connsiteY2" fmla="*/ 260102 h 6858000"/>
              <a:gd name="connsiteX3" fmla="*/ 7382971 w 7579856"/>
              <a:gd name="connsiteY3" fmla="*/ 293939 h 6858000"/>
              <a:gd name="connsiteX4" fmla="*/ 7424315 w 7579856"/>
              <a:gd name="connsiteY4" fmla="*/ 333533 h 6858000"/>
              <a:gd name="connsiteX5" fmla="*/ 7371566 w 7579856"/>
              <a:gd name="connsiteY5" fmla="*/ 479678 h 6858000"/>
              <a:gd name="connsiteX6" fmla="*/ 7333409 w 7579856"/>
              <a:gd name="connsiteY6" fmla="*/ 639474 h 6858000"/>
              <a:gd name="connsiteX7" fmla="*/ 7277592 w 7579856"/>
              <a:gd name="connsiteY7" fmla="*/ 752461 h 6858000"/>
              <a:gd name="connsiteX8" fmla="*/ 7168002 w 7579856"/>
              <a:gd name="connsiteY8" fmla="*/ 908523 h 6858000"/>
              <a:gd name="connsiteX9" fmla="*/ 6878697 w 7579856"/>
              <a:gd name="connsiteY9" fmla="*/ 1346641 h 6858000"/>
              <a:gd name="connsiteX10" fmla="*/ 6794992 w 7579856"/>
              <a:gd name="connsiteY10" fmla="*/ 1562952 h 6858000"/>
              <a:gd name="connsiteX11" fmla="*/ 6734639 w 7579856"/>
              <a:gd name="connsiteY11" fmla="*/ 1920622 h 6858000"/>
              <a:gd name="connsiteX12" fmla="*/ 6730519 w 7579856"/>
              <a:gd name="connsiteY12" fmla="*/ 2097872 h 6858000"/>
              <a:gd name="connsiteX13" fmla="*/ 6705894 w 7579856"/>
              <a:gd name="connsiteY13" fmla="*/ 2420416 h 6858000"/>
              <a:gd name="connsiteX14" fmla="*/ 6683705 w 7579856"/>
              <a:gd name="connsiteY14" fmla="*/ 2654677 h 6858000"/>
              <a:gd name="connsiteX15" fmla="*/ 6638423 w 7579856"/>
              <a:gd name="connsiteY15" fmla="*/ 2846969 h 6858000"/>
              <a:gd name="connsiteX16" fmla="*/ 6553674 w 7579856"/>
              <a:gd name="connsiteY16" fmla="*/ 3101886 h 6858000"/>
              <a:gd name="connsiteX17" fmla="*/ 6511102 w 7579856"/>
              <a:gd name="connsiteY17" fmla="*/ 3227971 h 6858000"/>
              <a:gd name="connsiteX18" fmla="*/ 6492768 w 7579856"/>
              <a:gd name="connsiteY18" fmla="*/ 3410007 h 6858000"/>
              <a:gd name="connsiteX19" fmla="*/ 6483278 w 7579856"/>
              <a:gd name="connsiteY19" fmla="*/ 3413112 h 6858000"/>
              <a:gd name="connsiteX20" fmla="*/ 6457853 w 7579856"/>
              <a:gd name="connsiteY20" fmla="*/ 3475597 h 6858000"/>
              <a:gd name="connsiteX21" fmla="*/ 6410459 w 7579856"/>
              <a:gd name="connsiteY21" fmla="*/ 3726672 h 6858000"/>
              <a:gd name="connsiteX22" fmla="*/ 6359621 w 7579856"/>
              <a:gd name="connsiteY22" fmla="*/ 3847892 h 6858000"/>
              <a:gd name="connsiteX23" fmla="*/ 6334856 w 7579856"/>
              <a:gd name="connsiteY23" fmla="*/ 3885724 h 6858000"/>
              <a:gd name="connsiteX24" fmla="*/ 6293786 w 7579856"/>
              <a:gd name="connsiteY24" fmla="*/ 3949434 h 6858000"/>
              <a:gd name="connsiteX25" fmla="*/ 6245606 w 7579856"/>
              <a:gd name="connsiteY25" fmla="*/ 3999200 h 6858000"/>
              <a:gd name="connsiteX26" fmla="*/ 6141951 w 7579856"/>
              <a:gd name="connsiteY26" fmla="*/ 4086732 h 6858000"/>
              <a:gd name="connsiteX27" fmla="*/ 6078664 w 7579856"/>
              <a:gd name="connsiteY27" fmla="*/ 4186250 h 6858000"/>
              <a:gd name="connsiteX28" fmla="*/ 6022393 w 7579856"/>
              <a:gd name="connsiteY28" fmla="*/ 4256032 h 6858000"/>
              <a:gd name="connsiteX29" fmla="*/ 5948407 w 7579856"/>
              <a:gd name="connsiteY29" fmla="*/ 4384326 h 6858000"/>
              <a:gd name="connsiteX30" fmla="*/ 5876649 w 7579856"/>
              <a:gd name="connsiteY30" fmla="*/ 4557747 h 6858000"/>
              <a:gd name="connsiteX31" fmla="*/ 5843760 w 7579856"/>
              <a:gd name="connsiteY31" fmla="*/ 4628455 h 6858000"/>
              <a:gd name="connsiteX32" fmla="*/ 5770009 w 7579856"/>
              <a:gd name="connsiteY32" fmla="*/ 4708689 h 6858000"/>
              <a:gd name="connsiteX33" fmla="*/ 5725056 w 7579856"/>
              <a:gd name="connsiteY33" fmla="*/ 4751553 h 6858000"/>
              <a:gd name="connsiteX34" fmla="*/ 5673106 w 7579856"/>
              <a:gd name="connsiteY34" fmla="*/ 4803022 h 6858000"/>
              <a:gd name="connsiteX35" fmla="*/ 5646635 w 7579856"/>
              <a:gd name="connsiteY35" fmla="*/ 4918486 h 6858000"/>
              <a:gd name="connsiteX36" fmla="*/ 5632308 w 7579856"/>
              <a:gd name="connsiteY36" fmla="*/ 5003261 h 6858000"/>
              <a:gd name="connsiteX37" fmla="*/ 5600041 w 7579856"/>
              <a:gd name="connsiteY37" fmla="*/ 5126502 h 6858000"/>
              <a:gd name="connsiteX38" fmla="*/ 5593786 w 7579856"/>
              <a:gd name="connsiteY38" fmla="*/ 5183759 h 6858000"/>
              <a:gd name="connsiteX39" fmla="*/ 5566847 w 7579856"/>
              <a:gd name="connsiteY39" fmla="*/ 5283130 h 6858000"/>
              <a:gd name="connsiteX40" fmla="*/ 5545211 w 7579856"/>
              <a:gd name="connsiteY40" fmla="*/ 5391620 h 6858000"/>
              <a:gd name="connsiteX41" fmla="*/ 5504490 w 7579856"/>
              <a:gd name="connsiteY41" fmla="*/ 5443028 h 6858000"/>
              <a:gd name="connsiteX42" fmla="*/ 5495036 w 7579856"/>
              <a:gd name="connsiteY42" fmla="*/ 5535042 h 6858000"/>
              <a:gd name="connsiteX43" fmla="*/ 5481653 w 7579856"/>
              <a:gd name="connsiteY43" fmla="*/ 5579759 h 6858000"/>
              <a:gd name="connsiteX44" fmla="*/ 5453795 w 7579856"/>
              <a:gd name="connsiteY44" fmla="*/ 5665992 h 6858000"/>
              <a:gd name="connsiteX45" fmla="*/ 5417837 w 7579856"/>
              <a:gd name="connsiteY45" fmla="*/ 5741729 h 6858000"/>
              <a:gd name="connsiteX46" fmla="*/ 5398588 w 7579856"/>
              <a:gd name="connsiteY46" fmla="*/ 5893367 h 6858000"/>
              <a:gd name="connsiteX47" fmla="*/ 5412427 w 7579856"/>
              <a:gd name="connsiteY47" fmla="*/ 5943796 h 6858000"/>
              <a:gd name="connsiteX48" fmla="*/ 5400101 w 7579856"/>
              <a:gd name="connsiteY48" fmla="*/ 6000335 h 6858000"/>
              <a:gd name="connsiteX49" fmla="*/ 5408124 w 7579856"/>
              <a:gd name="connsiteY49" fmla="*/ 6055832 h 6858000"/>
              <a:gd name="connsiteX50" fmla="*/ 5382772 w 7579856"/>
              <a:gd name="connsiteY50" fmla="*/ 6106527 h 6858000"/>
              <a:gd name="connsiteX51" fmla="*/ 5354118 w 7579856"/>
              <a:gd name="connsiteY51" fmla="*/ 6177715 h 6858000"/>
              <a:gd name="connsiteX52" fmla="*/ 5352724 w 7579856"/>
              <a:gd name="connsiteY52" fmla="*/ 6231835 h 6858000"/>
              <a:gd name="connsiteX53" fmla="*/ 5314801 w 7579856"/>
              <a:gd name="connsiteY53" fmla="*/ 6378377 h 6858000"/>
              <a:gd name="connsiteX54" fmla="*/ 5346289 w 7579856"/>
              <a:gd name="connsiteY54" fmla="*/ 6531204 h 6858000"/>
              <a:gd name="connsiteX55" fmla="*/ 5296493 w 7579856"/>
              <a:gd name="connsiteY55" fmla="*/ 6828948 h 6858000"/>
              <a:gd name="connsiteX56" fmla="*/ 5299149 w 7579856"/>
              <a:gd name="connsiteY56" fmla="*/ 6850700 h 6858000"/>
              <a:gd name="connsiteX57" fmla="*/ 5293995 w 7579856"/>
              <a:gd name="connsiteY57" fmla="*/ 6858000 h 6858000"/>
              <a:gd name="connsiteX58" fmla="*/ 0 w 7579856"/>
              <a:gd name="connsiteY58" fmla="*/ 6858000 h 6858000"/>
              <a:gd name="connsiteX0" fmla="*/ 0 w 7579856"/>
              <a:gd name="connsiteY0" fmla="*/ 0 h 6858000"/>
              <a:gd name="connsiteX1" fmla="*/ 7579856 w 7579856"/>
              <a:gd name="connsiteY1" fmla="*/ 0 h 6858000"/>
              <a:gd name="connsiteX2" fmla="*/ 7470504 w 7579856"/>
              <a:gd name="connsiteY2" fmla="*/ 260102 h 6858000"/>
              <a:gd name="connsiteX3" fmla="*/ 7382971 w 7579856"/>
              <a:gd name="connsiteY3" fmla="*/ 293939 h 6858000"/>
              <a:gd name="connsiteX4" fmla="*/ 7371566 w 7579856"/>
              <a:gd name="connsiteY4" fmla="*/ 479678 h 6858000"/>
              <a:gd name="connsiteX5" fmla="*/ 7333409 w 7579856"/>
              <a:gd name="connsiteY5" fmla="*/ 639474 h 6858000"/>
              <a:gd name="connsiteX6" fmla="*/ 7277592 w 7579856"/>
              <a:gd name="connsiteY6" fmla="*/ 752461 h 6858000"/>
              <a:gd name="connsiteX7" fmla="*/ 7168002 w 7579856"/>
              <a:gd name="connsiteY7" fmla="*/ 908523 h 6858000"/>
              <a:gd name="connsiteX8" fmla="*/ 6878697 w 7579856"/>
              <a:gd name="connsiteY8" fmla="*/ 1346641 h 6858000"/>
              <a:gd name="connsiteX9" fmla="*/ 6794992 w 7579856"/>
              <a:gd name="connsiteY9" fmla="*/ 1562952 h 6858000"/>
              <a:gd name="connsiteX10" fmla="*/ 6734639 w 7579856"/>
              <a:gd name="connsiteY10" fmla="*/ 1920622 h 6858000"/>
              <a:gd name="connsiteX11" fmla="*/ 6730519 w 7579856"/>
              <a:gd name="connsiteY11" fmla="*/ 2097872 h 6858000"/>
              <a:gd name="connsiteX12" fmla="*/ 6705894 w 7579856"/>
              <a:gd name="connsiteY12" fmla="*/ 2420416 h 6858000"/>
              <a:gd name="connsiteX13" fmla="*/ 6683705 w 7579856"/>
              <a:gd name="connsiteY13" fmla="*/ 2654677 h 6858000"/>
              <a:gd name="connsiteX14" fmla="*/ 6638423 w 7579856"/>
              <a:gd name="connsiteY14" fmla="*/ 2846969 h 6858000"/>
              <a:gd name="connsiteX15" fmla="*/ 6553674 w 7579856"/>
              <a:gd name="connsiteY15" fmla="*/ 3101886 h 6858000"/>
              <a:gd name="connsiteX16" fmla="*/ 6511102 w 7579856"/>
              <a:gd name="connsiteY16" fmla="*/ 3227971 h 6858000"/>
              <a:gd name="connsiteX17" fmla="*/ 6492768 w 7579856"/>
              <a:gd name="connsiteY17" fmla="*/ 3410007 h 6858000"/>
              <a:gd name="connsiteX18" fmla="*/ 6483278 w 7579856"/>
              <a:gd name="connsiteY18" fmla="*/ 3413112 h 6858000"/>
              <a:gd name="connsiteX19" fmla="*/ 6457853 w 7579856"/>
              <a:gd name="connsiteY19" fmla="*/ 3475597 h 6858000"/>
              <a:gd name="connsiteX20" fmla="*/ 6410459 w 7579856"/>
              <a:gd name="connsiteY20" fmla="*/ 3726672 h 6858000"/>
              <a:gd name="connsiteX21" fmla="*/ 6359621 w 7579856"/>
              <a:gd name="connsiteY21" fmla="*/ 3847892 h 6858000"/>
              <a:gd name="connsiteX22" fmla="*/ 6334856 w 7579856"/>
              <a:gd name="connsiteY22" fmla="*/ 3885724 h 6858000"/>
              <a:gd name="connsiteX23" fmla="*/ 6293786 w 7579856"/>
              <a:gd name="connsiteY23" fmla="*/ 3949434 h 6858000"/>
              <a:gd name="connsiteX24" fmla="*/ 6245606 w 7579856"/>
              <a:gd name="connsiteY24" fmla="*/ 3999200 h 6858000"/>
              <a:gd name="connsiteX25" fmla="*/ 6141951 w 7579856"/>
              <a:gd name="connsiteY25" fmla="*/ 4086732 h 6858000"/>
              <a:gd name="connsiteX26" fmla="*/ 6078664 w 7579856"/>
              <a:gd name="connsiteY26" fmla="*/ 4186250 h 6858000"/>
              <a:gd name="connsiteX27" fmla="*/ 6022393 w 7579856"/>
              <a:gd name="connsiteY27" fmla="*/ 4256032 h 6858000"/>
              <a:gd name="connsiteX28" fmla="*/ 5948407 w 7579856"/>
              <a:gd name="connsiteY28" fmla="*/ 4384326 h 6858000"/>
              <a:gd name="connsiteX29" fmla="*/ 5876649 w 7579856"/>
              <a:gd name="connsiteY29" fmla="*/ 4557747 h 6858000"/>
              <a:gd name="connsiteX30" fmla="*/ 5843760 w 7579856"/>
              <a:gd name="connsiteY30" fmla="*/ 4628455 h 6858000"/>
              <a:gd name="connsiteX31" fmla="*/ 5770009 w 7579856"/>
              <a:gd name="connsiteY31" fmla="*/ 4708689 h 6858000"/>
              <a:gd name="connsiteX32" fmla="*/ 5725056 w 7579856"/>
              <a:gd name="connsiteY32" fmla="*/ 4751553 h 6858000"/>
              <a:gd name="connsiteX33" fmla="*/ 5673106 w 7579856"/>
              <a:gd name="connsiteY33" fmla="*/ 4803022 h 6858000"/>
              <a:gd name="connsiteX34" fmla="*/ 5646635 w 7579856"/>
              <a:gd name="connsiteY34" fmla="*/ 4918486 h 6858000"/>
              <a:gd name="connsiteX35" fmla="*/ 5632308 w 7579856"/>
              <a:gd name="connsiteY35" fmla="*/ 5003261 h 6858000"/>
              <a:gd name="connsiteX36" fmla="*/ 5600041 w 7579856"/>
              <a:gd name="connsiteY36" fmla="*/ 5126502 h 6858000"/>
              <a:gd name="connsiteX37" fmla="*/ 5593786 w 7579856"/>
              <a:gd name="connsiteY37" fmla="*/ 5183759 h 6858000"/>
              <a:gd name="connsiteX38" fmla="*/ 5566847 w 7579856"/>
              <a:gd name="connsiteY38" fmla="*/ 5283130 h 6858000"/>
              <a:gd name="connsiteX39" fmla="*/ 5545211 w 7579856"/>
              <a:gd name="connsiteY39" fmla="*/ 5391620 h 6858000"/>
              <a:gd name="connsiteX40" fmla="*/ 5504490 w 7579856"/>
              <a:gd name="connsiteY40" fmla="*/ 5443028 h 6858000"/>
              <a:gd name="connsiteX41" fmla="*/ 5495036 w 7579856"/>
              <a:gd name="connsiteY41" fmla="*/ 5535042 h 6858000"/>
              <a:gd name="connsiteX42" fmla="*/ 5481653 w 7579856"/>
              <a:gd name="connsiteY42" fmla="*/ 5579759 h 6858000"/>
              <a:gd name="connsiteX43" fmla="*/ 5453795 w 7579856"/>
              <a:gd name="connsiteY43" fmla="*/ 5665992 h 6858000"/>
              <a:gd name="connsiteX44" fmla="*/ 5417837 w 7579856"/>
              <a:gd name="connsiteY44" fmla="*/ 5741729 h 6858000"/>
              <a:gd name="connsiteX45" fmla="*/ 5398588 w 7579856"/>
              <a:gd name="connsiteY45" fmla="*/ 5893367 h 6858000"/>
              <a:gd name="connsiteX46" fmla="*/ 5412427 w 7579856"/>
              <a:gd name="connsiteY46" fmla="*/ 5943796 h 6858000"/>
              <a:gd name="connsiteX47" fmla="*/ 5400101 w 7579856"/>
              <a:gd name="connsiteY47" fmla="*/ 6000335 h 6858000"/>
              <a:gd name="connsiteX48" fmla="*/ 5408124 w 7579856"/>
              <a:gd name="connsiteY48" fmla="*/ 6055832 h 6858000"/>
              <a:gd name="connsiteX49" fmla="*/ 5382772 w 7579856"/>
              <a:gd name="connsiteY49" fmla="*/ 6106527 h 6858000"/>
              <a:gd name="connsiteX50" fmla="*/ 5354118 w 7579856"/>
              <a:gd name="connsiteY50" fmla="*/ 6177715 h 6858000"/>
              <a:gd name="connsiteX51" fmla="*/ 5352724 w 7579856"/>
              <a:gd name="connsiteY51" fmla="*/ 6231835 h 6858000"/>
              <a:gd name="connsiteX52" fmla="*/ 5314801 w 7579856"/>
              <a:gd name="connsiteY52" fmla="*/ 6378377 h 6858000"/>
              <a:gd name="connsiteX53" fmla="*/ 5346289 w 7579856"/>
              <a:gd name="connsiteY53" fmla="*/ 6531204 h 6858000"/>
              <a:gd name="connsiteX54" fmla="*/ 5296493 w 7579856"/>
              <a:gd name="connsiteY54" fmla="*/ 6828948 h 6858000"/>
              <a:gd name="connsiteX55" fmla="*/ 5299149 w 7579856"/>
              <a:gd name="connsiteY55" fmla="*/ 6850700 h 6858000"/>
              <a:gd name="connsiteX56" fmla="*/ 5293995 w 7579856"/>
              <a:gd name="connsiteY56" fmla="*/ 6858000 h 6858000"/>
              <a:gd name="connsiteX57" fmla="*/ 0 w 7579856"/>
              <a:gd name="connsiteY57" fmla="*/ 6858000 h 6858000"/>
              <a:gd name="connsiteX58" fmla="*/ 0 w 7579856"/>
              <a:gd name="connsiteY58" fmla="*/ 0 h 6858000"/>
              <a:gd name="connsiteX0" fmla="*/ 0 w 7579856"/>
              <a:gd name="connsiteY0" fmla="*/ 0 h 6858000"/>
              <a:gd name="connsiteX1" fmla="*/ 7579856 w 7579856"/>
              <a:gd name="connsiteY1" fmla="*/ 0 h 6858000"/>
              <a:gd name="connsiteX2" fmla="*/ 7470504 w 7579856"/>
              <a:gd name="connsiteY2" fmla="*/ 260102 h 6858000"/>
              <a:gd name="connsiteX3" fmla="*/ 7393573 w 7579856"/>
              <a:gd name="connsiteY3" fmla="*/ 399956 h 6858000"/>
              <a:gd name="connsiteX4" fmla="*/ 7371566 w 7579856"/>
              <a:gd name="connsiteY4" fmla="*/ 479678 h 6858000"/>
              <a:gd name="connsiteX5" fmla="*/ 7333409 w 7579856"/>
              <a:gd name="connsiteY5" fmla="*/ 639474 h 6858000"/>
              <a:gd name="connsiteX6" fmla="*/ 7277592 w 7579856"/>
              <a:gd name="connsiteY6" fmla="*/ 752461 h 6858000"/>
              <a:gd name="connsiteX7" fmla="*/ 7168002 w 7579856"/>
              <a:gd name="connsiteY7" fmla="*/ 908523 h 6858000"/>
              <a:gd name="connsiteX8" fmla="*/ 6878697 w 7579856"/>
              <a:gd name="connsiteY8" fmla="*/ 1346641 h 6858000"/>
              <a:gd name="connsiteX9" fmla="*/ 6794992 w 7579856"/>
              <a:gd name="connsiteY9" fmla="*/ 1562952 h 6858000"/>
              <a:gd name="connsiteX10" fmla="*/ 6734639 w 7579856"/>
              <a:gd name="connsiteY10" fmla="*/ 1920622 h 6858000"/>
              <a:gd name="connsiteX11" fmla="*/ 6730519 w 7579856"/>
              <a:gd name="connsiteY11" fmla="*/ 2097872 h 6858000"/>
              <a:gd name="connsiteX12" fmla="*/ 6705894 w 7579856"/>
              <a:gd name="connsiteY12" fmla="*/ 2420416 h 6858000"/>
              <a:gd name="connsiteX13" fmla="*/ 6683705 w 7579856"/>
              <a:gd name="connsiteY13" fmla="*/ 2654677 h 6858000"/>
              <a:gd name="connsiteX14" fmla="*/ 6638423 w 7579856"/>
              <a:gd name="connsiteY14" fmla="*/ 2846969 h 6858000"/>
              <a:gd name="connsiteX15" fmla="*/ 6553674 w 7579856"/>
              <a:gd name="connsiteY15" fmla="*/ 3101886 h 6858000"/>
              <a:gd name="connsiteX16" fmla="*/ 6511102 w 7579856"/>
              <a:gd name="connsiteY16" fmla="*/ 3227971 h 6858000"/>
              <a:gd name="connsiteX17" fmla="*/ 6492768 w 7579856"/>
              <a:gd name="connsiteY17" fmla="*/ 3410007 h 6858000"/>
              <a:gd name="connsiteX18" fmla="*/ 6483278 w 7579856"/>
              <a:gd name="connsiteY18" fmla="*/ 3413112 h 6858000"/>
              <a:gd name="connsiteX19" fmla="*/ 6457853 w 7579856"/>
              <a:gd name="connsiteY19" fmla="*/ 3475597 h 6858000"/>
              <a:gd name="connsiteX20" fmla="*/ 6410459 w 7579856"/>
              <a:gd name="connsiteY20" fmla="*/ 3726672 h 6858000"/>
              <a:gd name="connsiteX21" fmla="*/ 6359621 w 7579856"/>
              <a:gd name="connsiteY21" fmla="*/ 3847892 h 6858000"/>
              <a:gd name="connsiteX22" fmla="*/ 6334856 w 7579856"/>
              <a:gd name="connsiteY22" fmla="*/ 3885724 h 6858000"/>
              <a:gd name="connsiteX23" fmla="*/ 6293786 w 7579856"/>
              <a:gd name="connsiteY23" fmla="*/ 3949434 h 6858000"/>
              <a:gd name="connsiteX24" fmla="*/ 6245606 w 7579856"/>
              <a:gd name="connsiteY24" fmla="*/ 3999200 h 6858000"/>
              <a:gd name="connsiteX25" fmla="*/ 6141951 w 7579856"/>
              <a:gd name="connsiteY25" fmla="*/ 4086732 h 6858000"/>
              <a:gd name="connsiteX26" fmla="*/ 6078664 w 7579856"/>
              <a:gd name="connsiteY26" fmla="*/ 4186250 h 6858000"/>
              <a:gd name="connsiteX27" fmla="*/ 6022393 w 7579856"/>
              <a:gd name="connsiteY27" fmla="*/ 4256032 h 6858000"/>
              <a:gd name="connsiteX28" fmla="*/ 5948407 w 7579856"/>
              <a:gd name="connsiteY28" fmla="*/ 4384326 h 6858000"/>
              <a:gd name="connsiteX29" fmla="*/ 5876649 w 7579856"/>
              <a:gd name="connsiteY29" fmla="*/ 4557747 h 6858000"/>
              <a:gd name="connsiteX30" fmla="*/ 5843760 w 7579856"/>
              <a:gd name="connsiteY30" fmla="*/ 4628455 h 6858000"/>
              <a:gd name="connsiteX31" fmla="*/ 5770009 w 7579856"/>
              <a:gd name="connsiteY31" fmla="*/ 4708689 h 6858000"/>
              <a:gd name="connsiteX32" fmla="*/ 5725056 w 7579856"/>
              <a:gd name="connsiteY32" fmla="*/ 4751553 h 6858000"/>
              <a:gd name="connsiteX33" fmla="*/ 5673106 w 7579856"/>
              <a:gd name="connsiteY33" fmla="*/ 4803022 h 6858000"/>
              <a:gd name="connsiteX34" fmla="*/ 5646635 w 7579856"/>
              <a:gd name="connsiteY34" fmla="*/ 4918486 h 6858000"/>
              <a:gd name="connsiteX35" fmla="*/ 5632308 w 7579856"/>
              <a:gd name="connsiteY35" fmla="*/ 5003261 h 6858000"/>
              <a:gd name="connsiteX36" fmla="*/ 5600041 w 7579856"/>
              <a:gd name="connsiteY36" fmla="*/ 5126502 h 6858000"/>
              <a:gd name="connsiteX37" fmla="*/ 5593786 w 7579856"/>
              <a:gd name="connsiteY37" fmla="*/ 5183759 h 6858000"/>
              <a:gd name="connsiteX38" fmla="*/ 5566847 w 7579856"/>
              <a:gd name="connsiteY38" fmla="*/ 5283130 h 6858000"/>
              <a:gd name="connsiteX39" fmla="*/ 5545211 w 7579856"/>
              <a:gd name="connsiteY39" fmla="*/ 5391620 h 6858000"/>
              <a:gd name="connsiteX40" fmla="*/ 5504490 w 7579856"/>
              <a:gd name="connsiteY40" fmla="*/ 5443028 h 6858000"/>
              <a:gd name="connsiteX41" fmla="*/ 5495036 w 7579856"/>
              <a:gd name="connsiteY41" fmla="*/ 5535042 h 6858000"/>
              <a:gd name="connsiteX42" fmla="*/ 5481653 w 7579856"/>
              <a:gd name="connsiteY42" fmla="*/ 5579759 h 6858000"/>
              <a:gd name="connsiteX43" fmla="*/ 5453795 w 7579856"/>
              <a:gd name="connsiteY43" fmla="*/ 5665992 h 6858000"/>
              <a:gd name="connsiteX44" fmla="*/ 5417837 w 7579856"/>
              <a:gd name="connsiteY44" fmla="*/ 5741729 h 6858000"/>
              <a:gd name="connsiteX45" fmla="*/ 5398588 w 7579856"/>
              <a:gd name="connsiteY45" fmla="*/ 5893367 h 6858000"/>
              <a:gd name="connsiteX46" fmla="*/ 5412427 w 7579856"/>
              <a:gd name="connsiteY46" fmla="*/ 5943796 h 6858000"/>
              <a:gd name="connsiteX47" fmla="*/ 5400101 w 7579856"/>
              <a:gd name="connsiteY47" fmla="*/ 6000335 h 6858000"/>
              <a:gd name="connsiteX48" fmla="*/ 5408124 w 7579856"/>
              <a:gd name="connsiteY48" fmla="*/ 6055832 h 6858000"/>
              <a:gd name="connsiteX49" fmla="*/ 5382772 w 7579856"/>
              <a:gd name="connsiteY49" fmla="*/ 6106527 h 6858000"/>
              <a:gd name="connsiteX50" fmla="*/ 5354118 w 7579856"/>
              <a:gd name="connsiteY50" fmla="*/ 6177715 h 6858000"/>
              <a:gd name="connsiteX51" fmla="*/ 5352724 w 7579856"/>
              <a:gd name="connsiteY51" fmla="*/ 6231835 h 6858000"/>
              <a:gd name="connsiteX52" fmla="*/ 5314801 w 7579856"/>
              <a:gd name="connsiteY52" fmla="*/ 6378377 h 6858000"/>
              <a:gd name="connsiteX53" fmla="*/ 5346289 w 7579856"/>
              <a:gd name="connsiteY53" fmla="*/ 6531204 h 6858000"/>
              <a:gd name="connsiteX54" fmla="*/ 5296493 w 7579856"/>
              <a:gd name="connsiteY54" fmla="*/ 6828948 h 6858000"/>
              <a:gd name="connsiteX55" fmla="*/ 5299149 w 7579856"/>
              <a:gd name="connsiteY55" fmla="*/ 6850700 h 6858000"/>
              <a:gd name="connsiteX56" fmla="*/ 5293995 w 7579856"/>
              <a:gd name="connsiteY56" fmla="*/ 6858000 h 6858000"/>
              <a:gd name="connsiteX57" fmla="*/ 0 w 7579856"/>
              <a:gd name="connsiteY57" fmla="*/ 6858000 h 6858000"/>
              <a:gd name="connsiteX58" fmla="*/ 0 w 7579856"/>
              <a:gd name="connsiteY5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7579856" h="6858000">
                <a:moveTo>
                  <a:pt x="0" y="0"/>
                </a:moveTo>
                <a:lnTo>
                  <a:pt x="7579856" y="0"/>
                </a:lnTo>
                <a:lnTo>
                  <a:pt x="7470504" y="260102"/>
                </a:lnTo>
                <a:cubicBezTo>
                  <a:pt x="7461630" y="268839"/>
                  <a:pt x="7394342" y="394464"/>
                  <a:pt x="7393573" y="399956"/>
                </a:cubicBezTo>
                <a:cubicBezTo>
                  <a:pt x="7377083" y="436552"/>
                  <a:pt x="7379826" y="422089"/>
                  <a:pt x="7371566" y="479678"/>
                </a:cubicBezTo>
                <a:cubicBezTo>
                  <a:pt x="7375726" y="514866"/>
                  <a:pt x="7314090" y="538026"/>
                  <a:pt x="7333409" y="639474"/>
                </a:cubicBezTo>
                <a:cubicBezTo>
                  <a:pt x="7304030" y="645989"/>
                  <a:pt x="7277305" y="734514"/>
                  <a:pt x="7277592" y="752461"/>
                </a:cubicBezTo>
                <a:cubicBezTo>
                  <a:pt x="7263957" y="826326"/>
                  <a:pt x="7190549" y="831933"/>
                  <a:pt x="7168002" y="908523"/>
                </a:cubicBezTo>
                <a:cubicBezTo>
                  <a:pt x="7159192" y="1017987"/>
                  <a:pt x="6881131" y="1275734"/>
                  <a:pt x="6878697" y="1346641"/>
                </a:cubicBezTo>
                <a:cubicBezTo>
                  <a:pt x="6857377" y="1450976"/>
                  <a:pt x="6800249" y="1488570"/>
                  <a:pt x="6794992" y="1562952"/>
                </a:cubicBezTo>
                <a:cubicBezTo>
                  <a:pt x="6777186" y="1744477"/>
                  <a:pt x="6752997" y="1733417"/>
                  <a:pt x="6734639" y="1920622"/>
                </a:cubicBezTo>
                <a:cubicBezTo>
                  <a:pt x="6723638" y="2037344"/>
                  <a:pt x="6741520" y="1981150"/>
                  <a:pt x="6730519" y="2097872"/>
                </a:cubicBezTo>
                <a:lnTo>
                  <a:pt x="6705894" y="2420416"/>
                </a:lnTo>
                <a:cubicBezTo>
                  <a:pt x="6699729" y="2429580"/>
                  <a:pt x="6687282" y="2640728"/>
                  <a:pt x="6683705" y="2654677"/>
                </a:cubicBezTo>
                <a:cubicBezTo>
                  <a:pt x="6659846" y="2709901"/>
                  <a:pt x="6664499" y="2789595"/>
                  <a:pt x="6638423" y="2846969"/>
                </a:cubicBezTo>
                <a:cubicBezTo>
                  <a:pt x="6619172" y="2849418"/>
                  <a:pt x="6569554" y="3118422"/>
                  <a:pt x="6553674" y="3101886"/>
                </a:cubicBezTo>
                <a:cubicBezTo>
                  <a:pt x="6557982" y="3144969"/>
                  <a:pt x="6529319" y="3203242"/>
                  <a:pt x="6511102" y="3227971"/>
                </a:cubicBezTo>
                <a:cubicBezTo>
                  <a:pt x="6488937" y="3278163"/>
                  <a:pt x="6507177" y="3372316"/>
                  <a:pt x="6492768" y="3410007"/>
                </a:cubicBezTo>
                <a:cubicBezTo>
                  <a:pt x="6489589" y="3410402"/>
                  <a:pt x="6486392" y="3411447"/>
                  <a:pt x="6483278" y="3413112"/>
                </a:cubicBezTo>
                <a:cubicBezTo>
                  <a:pt x="6465197" y="3422775"/>
                  <a:pt x="6453811" y="3450753"/>
                  <a:pt x="6457853" y="3475597"/>
                </a:cubicBezTo>
                <a:cubicBezTo>
                  <a:pt x="6460183" y="3580433"/>
                  <a:pt x="6430321" y="3652787"/>
                  <a:pt x="6410459" y="3726672"/>
                </a:cubicBezTo>
                <a:cubicBezTo>
                  <a:pt x="6384227" y="3807490"/>
                  <a:pt x="6365561" y="3727296"/>
                  <a:pt x="6359621" y="3847892"/>
                </a:cubicBezTo>
                <a:cubicBezTo>
                  <a:pt x="6342065" y="3848387"/>
                  <a:pt x="6336582" y="3860219"/>
                  <a:pt x="6334856" y="3885724"/>
                </a:cubicBezTo>
                <a:cubicBezTo>
                  <a:pt x="6321106" y="3924250"/>
                  <a:pt x="6288462" y="3896248"/>
                  <a:pt x="6293786" y="3949434"/>
                </a:cubicBezTo>
                <a:lnTo>
                  <a:pt x="6245606" y="3999200"/>
                </a:lnTo>
                <a:cubicBezTo>
                  <a:pt x="6252452" y="3999667"/>
                  <a:pt x="6147291" y="4071013"/>
                  <a:pt x="6141951" y="4086732"/>
                </a:cubicBezTo>
                <a:lnTo>
                  <a:pt x="6078664" y="4186250"/>
                </a:lnTo>
                <a:cubicBezTo>
                  <a:pt x="6043445" y="4216806"/>
                  <a:pt x="6044102" y="4223020"/>
                  <a:pt x="6022393" y="4256032"/>
                </a:cubicBezTo>
                <a:cubicBezTo>
                  <a:pt x="6000683" y="4289045"/>
                  <a:pt x="6004124" y="4308922"/>
                  <a:pt x="5948407" y="4384326"/>
                </a:cubicBezTo>
                <a:cubicBezTo>
                  <a:pt x="5917508" y="4413425"/>
                  <a:pt x="5922990" y="4499081"/>
                  <a:pt x="5876649" y="4557747"/>
                </a:cubicBezTo>
                <a:cubicBezTo>
                  <a:pt x="5858396" y="4553894"/>
                  <a:pt x="5841562" y="4597689"/>
                  <a:pt x="5843760" y="4628455"/>
                </a:cubicBezTo>
                <a:lnTo>
                  <a:pt x="5770009" y="4708689"/>
                </a:lnTo>
                <a:cubicBezTo>
                  <a:pt x="5744628" y="4703789"/>
                  <a:pt x="5756788" y="4718752"/>
                  <a:pt x="5725056" y="4751553"/>
                </a:cubicBezTo>
                <a:cubicBezTo>
                  <a:pt x="5704052" y="4760054"/>
                  <a:pt x="5698443" y="4778037"/>
                  <a:pt x="5673106" y="4803022"/>
                </a:cubicBezTo>
                <a:cubicBezTo>
                  <a:pt x="5653325" y="4810967"/>
                  <a:pt x="5666864" y="4896812"/>
                  <a:pt x="5646635" y="4918486"/>
                </a:cubicBezTo>
                <a:cubicBezTo>
                  <a:pt x="5631909" y="4941605"/>
                  <a:pt x="5659196" y="4943736"/>
                  <a:pt x="5632308" y="5003261"/>
                </a:cubicBezTo>
                <a:cubicBezTo>
                  <a:pt x="5612112" y="5060835"/>
                  <a:pt x="5619821" y="5064904"/>
                  <a:pt x="5600041" y="5126502"/>
                </a:cubicBezTo>
                <a:cubicBezTo>
                  <a:pt x="5586116" y="5167992"/>
                  <a:pt x="5601826" y="5161046"/>
                  <a:pt x="5593786" y="5183759"/>
                </a:cubicBezTo>
                <a:cubicBezTo>
                  <a:pt x="5561334" y="5210589"/>
                  <a:pt x="5598993" y="5264555"/>
                  <a:pt x="5566847" y="5283130"/>
                </a:cubicBezTo>
                <a:lnTo>
                  <a:pt x="5545211" y="5391620"/>
                </a:lnTo>
                <a:lnTo>
                  <a:pt x="5504490" y="5443028"/>
                </a:lnTo>
                <a:cubicBezTo>
                  <a:pt x="5494192" y="5459332"/>
                  <a:pt x="5499256" y="5522813"/>
                  <a:pt x="5495036" y="5535042"/>
                </a:cubicBezTo>
                <a:cubicBezTo>
                  <a:pt x="5479787" y="5537507"/>
                  <a:pt x="5482184" y="5553460"/>
                  <a:pt x="5481653" y="5579759"/>
                </a:cubicBezTo>
                <a:cubicBezTo>
                  <a:pt x="5471160" y="5620723"/>
                  <a:pt x="5461279" y="5625872"/>
                  <a:pt x="5453795" y="5665992"/>
                </a:cubicBezTo>
                <a:cubicBezTo>
                  <a:pt x="5424217" y="5715929"/>
                  <a:pt x="5429438" y="5686607"/>
                  <a:pt x="5417837" y="5741729"/>
                </a:cubicBezTo>
                <a:cubicBezTo>
                  <a:pt x="5401590" y="5774002"/>
                  <a:pt x="5420077" y="5829059"/>
                  <a:pt x="5398588" y="5893367"/>
                </a:cubicBezTo>
                <a:cubicBezTo>
                  <a:pt x="5382045" y="5933309"/>
                  <a:pt x="5422284" y="5921390"/>
                  <a:pt x="5412427" y="5943796"/>
                </a:cubicBezTo>
                <a:lnTo>
                  <a:pt x="5400101" y="6000335"/>
                </a:lnTo>
                <a:lnTo>
                  <a:pt x="5408124" y="6055832"/>
                </a:lnTo>
                <a:cubicBezTo>
                  <a:pt x="5410319" y="6059068"/>
                  <a:pt x="5377455" y="6104819"/>
                  <a:pt x="5382772" y="6106527"/>
                </a:cubicBezTo>
                <a:lnTo>
                  <a:pt x="5354118" y="6177715"/>
                </a:lnTo>
                <a:cubicBezTo>
                  <a:pt x="5353654" y="6195756"/>
                  <a:pt x="5353188" y="6213795"/>
                  <a:pt x="5352724" y="6231835"/>
                </a:cubicBezTo>
                <a:lnTo>
                  <a:pt x="5314801" y="6378377"/>
                </a:lnTo>
                <a:cubicBezTo>
                  <a:pt x="5286767" y="6424906"/>
                  <a:pt x="5363614" y="6441657"/>
                  <a:pt x="5346289" y="6531204"/>
                </a:cubicBezTo>
                <a:cubicBezTo>
                  <a:pt x="5336370" y="6605939"/>
                  <a:pt x="5310363" y="6768382"/>
                  <a:pt x="5296493" y="6828948"/>
                </a:cubicBezTo>
                <a:cubicBezTo>
                  <a:pt x="5300217" y="6838357"/>
                  <a:pt x="5300699" y="6845216"/>
                  <a:pt x="5299149" y="6850700"/>
                </a:cubicBezTo>
                <a:lnTo>
                  <a:pt x="5293995" y="6858000"/>
                </a:lnTo>
                <a:lnTo>
                  <a:pt x="0" y="685800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838837-DC1B-7934-3ACC-179407231C7F}"/>
              </a:ext>
            </a:extLst>
          </p:cNvPr>
          <p:cNvSpPr>
            <a:spLocks noGrp="1"/>
          </p:cNvSpPr>
          <p:nvPr>
            <p:ph type="title"/>
          </p:nvPr>
        </p:nvSpPr>
        <p:spPr>
          <a:xfrm>
            <a:off x="815075" y="1781033"/>
            <a:ext cx="3362184" cy="1296537"/>
          </a:xfrm>
        </p:spPr>
        <p:txBody>
          <a:bodyPr vert="horz" lIns="91440" tIns="45720" rIns="91440" bIns="45720" rtlCol="0" anchor="b">
            <a:noAutofit/>
          </a:bodyPr>
          <a:lstStyle/>
          <a:p>
            <a:pPr algn="ctr"/>
            <a:r>
              <a:rPr lang="en-US" sz="2800" kern="1200" dirty="0">
                <a:solidFill>
                  <a:schemeClr val="tx1">
                    <a:lumMod val="85000"/>
                    <a:lumOff val="15000"/>
                  </a:schemeClr>
                </a:solidFill>
                <a:latin typeface="Times New Roman" panose="02020603050405020304" pitchFamily="18" charset="0"/>
                <a:cs typeface="Times New Roman" panose="02020603050405020304" pitchFamily="18" charset="0"/>
              </a:rPr>
              <a:t>ATTACHMENT STYLES IN PICTURE</a:t>
            </a:r>
          </a:p>
        </p:txBody>
      </p:sp>
      <p:sp>
        <p:nvSpPr>
          <p:cNvPr id="3" name="TextBox 2">
            <a:extLst>
              <a:ext uri="{FF2B5EF4-FFF2-40B4-BE49-F238E27FC236}">
                <a16:creationId xmlns:a16="http://schemas.microsoft.com/office/drawing/2014/main" id="{D7F0C186-3CB7-D31E-5301-14E545907C51}"/>
              </a:ext>
            </a:extLst>
          </p:cNvPr>
          <p:cNvSpPr txBox="1"/>
          <p:nvPr/>
        </p:nvSpPr>
        <p:spPr>
          <a:xfrm>
            <a:off x="1057010" y="4128447"/>
            <a:ext cx="2855048" cy="1031615"/>
          </a:xfrm>
          <a:prstGeom prst="rect">
            <a:avLst/>
          </a:prstGeom>
        </p:spPr>
        <p:txBody>
          <a:bodyPr vert="horz" lIns="91440" tIns="45720" rIns="91440" bIns="45720" rtlCol="0">
            <a:normAutofit/>
          </a:bodyPr>
          <a:lstStyle/>
          <a:p>
            <a:pPr algn="ctr" defTabSz="914400">
              <a:lnSpc>
                <a:spcPct val="90000"/>
              </a:lnSpc>
              <a:spcBef>
                <a:spcPts val="1000"/>
              </a:spcBef>
            </a:pPr>
            <a:r>
              <a:rPr lang="en-US" sz="1600" kern="1200" dirty="0">
                <a:solidFill>
                  <a:schemeClr val="tx1">
                    <a:lumMod val="85000"/>
                    <a:lumOff val="15000"/>
                  </a:schemeClr>
                </a:solidFill>
                <a:latin typeface="+mn-lt"/>
                <a:ea typeface="+mn-ea"/>
                <a:cs typeface="+mn-cs"/>
              </a:rPr>
              <a:t>(</a:t>
            </a:r>
            <a:r>
              <a:rPr lang="en-US" sz="1600" kern="1200" dirty="0" err="1">
                <a:solidFill>
                  <a:schemeClr val="tx1">
                    <a:lumMod val="85000"/>
                    <a:lumOff val="15000"/>
                  </a:schemeClr>
                </a:solidFill>
                <a:latin typeface="+mn-lt"/>
                <a:ea typeface="+mn-ea"/>
                <a:cs typeface="+mn-cs"/>
              </a:rPr>
              <a:t>PanahiCounselling</a:t>
            </a:r>
            <a:r>
              <a:rPr lang="en-US" sz="1600" kern="1200" dirty="0">
                <a:solidFill>
                  <a:schemeClr val="tx1">
                    <a:lumMod val="85000"/>
                    <a:lumOff val="15000"/>
                  </a:schemeClr>
                </a:solidFill>
                <a:latin typeface="+mn-lt"/>
                <a:ea typeface="+mn-ea"/>
                <a:cs typeface="+mn-cs"/>
              </a:rPr>
              <a:t>, 2021)</a:t>
            </a:r>
          </a:p>
        </p:txBody>
      </p:sp>
      <p:sp>
        <p:nvSpPr>
          <p:cNvPr id="49" name="Freeform: Shape 39">
            <a:extLst>
              <a:ext uri="{FF2B5EF4-FFF2-40B4-BE49-F238E27FC236}">
                <a16:creationId xmlns:a16="http://schemas.microsoft.com/office/drawing/2014/main" id="{B5AAC39E-8294-44DC-AB9F-2B9F22C39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350" y="618119"/>
            <a:ext cx="6596369" cy="561558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6">
            <a:extLst>
              <a:ext uri="{FF2B5EF4-FFF2-40B4-BE49-F238E27FC236}">
                <a16:creationId xmlns:a16="http://schemas.microsoft.com/office/drawing/2014/main" id="{11685A1B-C158-49A6-BF8F-0D4868852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48987" y="29485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diagram of attachment styles&#10;&#10;Description automatically generated">
            <a:extLst>
              <a:ext uri="{FF2B5EF4-FFF2-40B4-BE49-F238E27FC236}">
                <a16:creationId xmlns:a16="http://schemas.microsoft.com/office/drawing/2014/main" id="{67A07103-98BD-7329-E80B-B50207755A23}"/>
              </a:ext>
            </a:extLst>
          </p:cNvPr>
          <p:cNvPicPr>
            <a:picLocks noChangeAspect="1"/>
          </p:cNvPicPr>
          <p:nvPr/>
        </p:nvPicPr>
        <p:blipFill>
          <a:blip r:embed="rId3"/>
          <a:stretch>
            <a:fillRect/>
          </a:stretch>
        </p:blipFill>
        <p:spPr>
          <a:xfrm>
            <a:off x="5137150" y="879878"/>
            <a:ext cx="6239775" cy="5085546"/>
          </a:xfrm>
          <a:prstGeom prst="rect">
            <a:avLst/>
          </a:prstGeom>
        </p:spPr>
      </p:pic>
    </p:spTree>
    <p:extLst>
      <p:ext uri="{BB962C8B-B14F-4D97-AF65-F5344CB8AC3E}">
        <p14:creationId xmlns:p14="http://schemas.microsoft.com/office/powerpoint/2010/main" val="828654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36DDBD1-4FF9-CB32-5E51-209FC8B61D9A}"/>
              </a:ext>
            </a:extLst>
          </p:cNvPr>
          <p:cNvSpPr/>
          <p:nvPr/>
        </p:nvSpPr>
        <p:spPr>
          <a:xfrm>
            <a:off x="6325737" y="2258704"/>
            <a:ext cx="5513696" cy="362348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5614AD8-AA09-3142-3447-F7A902B7A9B3}"/>
              </a:ext>
            </a:extLst>
          </p:cNvPr>
          <p:cNvSpPr>
            <a:spLocks noGrp="1"/>
          </p:cNvSpPr>
          <p:nvPr>
            <p:ph type="title"/>
          </p:nvPr>
        </p:nvSpPr>
        <p:spPr>
          <a:xfrm>
            <a:off x="838200" y="365125"/>
            <a:ext cx="7411872" cy="1325563"/>
          </a:xfrm>
          <a:solidFill>
            <a:srgbClr val="E34949"/>
          </a:solidFill>
        </p:spPr>
        <p:txBody>
          <a:bodyPr>
            <a:normAutofit/>
          </a:bodyPr>
          <a:lstStyle/>
          <a:p>
            <a:r>
              <a:rPr lang="en-GB" sz="2800" dirty="0">
                <a:latin typeface="Times New Roman" panose="02020603050405020304" pitchFamily="18" charset="0"/>
                <a:cs typeface="Times New Roman" panose="02020603050405020304" pitchFamily="18" charset="0"/>
              </a:rPr>
              <a:t>DISORGANISED ATTACHMENT:  WHAT IS IT?</a:t>
            </a:r>
          </a:p>
        </p:txBody>
      </p:sp>
      <p:graphicFrame>
        <p:nvGraphicFramePr>
          <p:cNvPr id="14" name="Content Placeholder 2">
            <a:extLst>
              <a:ext uri="{FF2B5EF4-FFF2-40B4-BE49-F238E27FC236}">
                <a16:creationId xmlns:a16="http://schemas.microsoft.com/office/drawing/2014/main" id="{AA8600C8-2908-C2E3-8D81-E2CAEA1C200D}"/>
              </a:ext>
            </a:extLst>
          </p:cNvPr>
          <p:cNvGraphicFramePr>
            <a:graphicFrameLocks noGrp="1"/>
          </p:cNvGraphicFramePr>
          <p:nvPr>
            <p:ph sz="half" idx="1"/>
            <p:extLst>
              <p:ext uri="{D42A27DB-BD31-4B8C-83A1-F6EECF244321}">
                <p14:modId xmlns:p14="http://schemas.microsoft.com/office/powerpoint/2010/main" val="3953036473"/>
              </p:ext>
            </p:extLst>
          </p:nvPr>
        </p:nvGraphicFramePr>
        <p:xfrm>
          <a:off x="838200" y="1860114"/>
          <a:ext cx="5181600" cy="4919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ainting of a person with his hands over his face&#10;&#10;Description automatically generated">
            <a:extLst>
              <a:ext uri="{FF2B5EF4-FFF2-40B4-BE49-F238E27FC236}">
                <a16:creationId xmlns:a16="http://schemas.microsoft.com/office/drawing/2014/main" id="{57925003-8EAC-EC2A-E172-11EA59D56BA7}"/>
              </a:ext>
            </a:extLst>
          </p:cNvPr>
          <p:cNvPicPr>
            <a:picLocks noChangeAspect="1"/>
          </p:cNvPicPr>
          <p:nvPr/>
        </p:nvPicPr>
        <p:blipFill>
          <a:blip r:embed="rId8"/>
          <a:srcRect l="1223"/>
          <a:stretch/>
        </p:blipFill>
        <p:spPr>
          <a:xfrm>
            <a:off x="6230203" y="2136633"/>
            <a:ext cx="5609230" cy="4230048"/>
          </a:xfrm>
          <a:prstGeom prst="rect">
            <a:avLst/>
          </a:prstGeom>
          <a:effectLst/>
        </p:spPr>
      </p:pic>
      <p:sp>
        <p:nvSpPr>
          <p:cNvPr id="12" name="TextBox 11">
            <a:extLst>
              <a:ext uri="{FF2B5EF4-FFF2-40B4-BE49-F238E27FC236}">
                <a16:creationId xmlns:a16="http://schemas.microsoft.com/office/drawing/2014/main" id="{BFC273E3-001B-11D1-6B02-B1CDBF4F6775}"/>
              </a:ext>
            </a:extLst>
          </p:cNvPr>
          <p:cNvSpPr txBox="1"/>
          <p:nvPr/>
        </p:nvSpPr>
        <p:spPr>
          <a:xfrm>
            <a:off x="7729182" y="6438818"/>
            <a:ext cx="4462818" cy="369332"/>
          </a:xfrm>
          <a:prstGeom prst="rect">
            <a:avLst/>
          </a:prstGeom>
          <a:noFill/>
        </p:spPr>
        <p:txBody>
          <a:bodyPr wrap="square" rtlCol="0">
            <a:spAutoFit/>
          </a:bodyPr>
          <a:lstStyle/>
          <a:p>
            <a:r>
              <a:rPr lang="en-GB" sz="1800" dirty="0">
                <a:solidFill>
                  <a:srgbClr val="2C2C2C"/>
                </a:solidFill>
              </a:rPr>
              <a:t>https://www.attachmentproject.com/blog/</a:t>
            </a:r>
            <a:endParaRPr lang="en-GB" dirty="0"/>
          </a:p>
        </p:txBody>
      </p:sp>
    </p:spTree>
    <p:extLst>
      <p:ext uri="{BB962C8B-B14F-4D97-AF65-F5344CB8AC3E}">
        <p14:creationId xmlns:p14="http://schemas.microsoft.com/office/powerpoint/2010/main" val="532487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87540-7996-B351-7849-17476BADDFD0}"/>
              </a:ext>
            </a:extLst>
          </p:cNvPr>
          <p:cNvSpPr>
            <a:spLocks noGrp="1"/>
          </p:cNvSpPr>
          <p:nvPr>
            <p:ph type="title"/>
          </p:nvPr>
        </p:nvSpPr>
        <p:spPr>
          <a:solidFill>
            <a:schemeClr val="accent2"/>
          </a:solidFill>
        </p:spPr>
        <p:txBody>
          <a:bodyPr>
            <a:normAutofit/>
          </a:bodyPr>
          <a:lstStyle/>
          <a:p>
            <a:pPr algn="ctr"/>
            <a:r>
              <a:rPr lang="en-GB" sz="2800" dirty="0">
                <a:latin typeface="Times New Roman" panose="02020603050405020304" pitchFamily="18" charset="0"/>
                <a:cs typeface="Times New Roman" panose="02020603050405020304" pitchFamily="18" charset="0"/>
              </a:rPr>
              <a:t>INSECURE/DISORGANIZED ATTACHMENT AND THE  WINDOW OF TOLERANCE</a:t>
            </a:r>
          </a:p>
        </p:txBody>
      </p:sp>
      <p:pic>
        <p:nvPicPr>
          <p:cNvPr id="4" name="Picture 3" descr="A diagram of a graph">
            <a:extLst>
              <a:ext uri="{FF2B5EF4-FFF2-40B4-BE49-F238E27FC236}">
                <a16:creationId xmlns:a16="http://schemas.microsoft.com/office/drawing/2014/main" id="{D1836517-6BCB-8879-A777-714C11907D6D}"/>
              </a:ext>
            </a:extLst>
          </p:cNvPr>
          <p:cNvPicPr>
            <a:picLocks noChangeAspect="1"/>
          </p:cNvPicPr>
          <p:nvPr/>
        </p:nvPicPr>
        <p:blipFill>
          <a:blip r:embed="rId2"/>
          <a:stretch>
            <a:fillRect/>
          </a:stretch>
        </p:blipFill>
        <p:spPr>
          <a:xfrm>
            <a:off x="425246" y="1423219"/>
            <a:ext cx="7693741" cy="5331542"/>
          </a:xfrm>
          <a:prstGeom prst="rect">
            <a:avLst/>
          </a:prstGeom>
        </p:spPr>
      </p:pic>
      <p:sp>
        <p:nvSpPr>
          <p:cNvPr id="5" name="TextBox 4">
            <a:extLst>
              <a:ext uri="{FF2B5EF4-FFF2-40B4-BE49-F238E27FC236}">
                <a16:creationId xmlns:a16="http://schemas.microsoft.com/office/drawing/2014/main" id="{DACE3088-DBC8-D0AA-5AAE-0FE1BAB7231B}"/>
              </a:ext>
            </a:extLst>
          </p:cNvPr>
          <p:cNvSpPr txBox="1"/>
          <p:nvPr/>
        </p:nvSpPr>
        <p:spPr>
          <a:xfrm>
            <a:off x="838200" y="5737123"/>
            <a:ext cx="2308645" cy="369332"/>
          </a:xfrm>
          <a:prstGeom prst="rect">
            <a:avLst/>
          </a:prstGeom>
          <a:noFill/>
        </p:spPr>
        <p:txBody>
          <a:bodyPr wrap="none" rtlCol="0">
            <a:spAutoFit/>
          </a:bodyPr>
          <a:lstStyle/>
          <a:p>
            <a:r>
              <a:rPr lang="en-GB" dirty="0"/>
              <a:t>(Melody wright, 2024)</a:t>
            </a:r>
          </a:p>
        </p:txBody>
      </p:sp>
    </p:spTree>
    <p:extLst>
      <p:ext uri="{BB962C8B-B14F-4D97-AF65-F5344CB8AC3E}">
        <p14:creationId xmlns:p14="http://schemas.microsoft.com/office/powerpoint/2010/main" val="915095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TextBox 1">
            <a:extLst>
              <a:ext uri="{FF2B5EF4-FFF2-40B4-BE49-F238E27FC236}">
                <a16:creationId xmlns:a16="http://schemas.microsoft.com/office/drawing/2014/main" id="{2329E334-3534-F899-2D8A-66A05285521A}"/>
              </a:ext>
            </a:extLst>
          </p:cNvPr>
          <p:cNvGraphicFramePr/>
          <p:nvPr>
            <p:extLst>
              <p:ext uri="{D42A27DB-BD31-4B8C-83A1-F6EECF244321}">
                <p14:modId xmlns:p14="http://schemas.microsoft.com/office/powerpoint/2010/main" val="673839750"/>
              </p:ext>
            </p:extLst>
          </p:nvPr>
        </p:nvGraphicFramePr>
        <p:xfrm>
          <a:off x="838200" y="181455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3BD3DC8-0388-F446-9FC5-A49F2EC1A0E7}"/>
              </a:ext>
            </a:extLst>
          </p:cNvPr>
          <p:cNvSpPr txBox="1"/>
          <p:nvPr/>
        </p:nvSpPr>
        <p:spPr>
          <a:xfrm>
            <a:off x="2109019" y="893928"/>
            <a:ext cx="8561439" cy="523220"/>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SOME FACTORS AFFECTING ATTACHMENT TYLES</a:t>
            </a:r>
          </a:p>
        </p:txBody>
      </p:sp>
      <p:sp>
        <p:nvSpPr>
          <p:cNvPr id="2" name="TextBox 1">
            <a:extLst>
              <a:ext uri="{FF2B5EF4-FFF2-40B4-BE49-F238E27FC236}">
                <a16:creationId xmlns:a16="http://schemas.microsoft.com/office/drawing/2014/main" id="{2C8E8D79-336C-6A10-0565-0BF6C3BA6658}"/>
              </a:ext>
            </a:extLst>
          </p:cNvPr>
          <p:cNvSpPr txBox="1"/>
          <p:nvPr/>
        </p:nvSpPr>
        <p:spPr>
          <a:xfrm>
            <a:off x="838199" y="4409768"/>
            <a:ext cx="2577437" cy="1600438"/>
          </a:xfrm>
          <a:prstGeom prst="rect">
            <a:avLst/>
          </a:prstGeom>
          <a:noFill/>
        </p:spPr>
        <p:txBody>
          <a:bodyPr wrap="square" rtlCol="0">
            <a:spAutoFit/>
          </a:bodyPr>
          <a:lstStyle/>
          <a:p>
            <a:r>
              <a:rPr lang="en-GB" sz="20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ADVERSE EFFECTS OF</a:t>
            </a:r>
          </a:p>
          <a:p>
            <a:r>
              <a:rPr lang="en-GB" sz="20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PARENTAL DEPRIVATION</a:t>
            </a:r>
            <a:r>
              <a:rPr lang="en-GB" sz="24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t>
            </a:r>
          </a:p>
          <a:p>
            <a:r>
              <a:rPr lang="en-GB" sz="1400" dirty="0"/>
              <a:t>(Bowlby, 2012, p. 27)</a:t>
            </a:r>
          </a:p>
        </p:txBody>
      </p:sp>
      <p:sp>
        <p:nvSpPr>
          <p:cNvPr id="4" name="Arrow: Left 3">
            <a:extLst>
              <a:ext uri="{FF2B5EF4-FFF2-40B4-BE49-F238E27FC236}">
                <a16:creationId xmlns:a16="http://schemas.microsoft.com/office/drawing/2014/main" id="{DB64956F-3789-4C6D-B9DC-97761D14F719}"/>
              </a:ext>
            </a:extLst>
          </p:cNvPr>
          <p:cNvSpPr/>
          <p:nvPr/>
        </p:nvSpPr>
        <p:spPr>
          <a:xfrm>
            <a:off x="3674341" y="4840100"/>
            <a:ext cx="978408" cy="80535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953774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person with their hands on their head&#10;&#10;Description automatically generated">
            <a:extLst>
              <a:ext uri="{FF2B5EF4-FFF2-40B4-BE49-F238E27FC236}">
                <a16:creationId xmlns:a16="http://schemas.microsoft.com/office/drawing/2014/main" id="{5609873D-51CB-64F9-E17D-00712BD0760B}"/>
              </a:ext>
            </a:extLst>
          </p:cNvPr>
          <p:cNvPicPr>
            <a:picLocks noChangeAspect="1"/>
          </p:cNvPicPr>
          <p:nvPr/>
        </p:nvPicPr>
        <p:blipFill>
          <a:blip r:embed="rId2"/>
          <a:srcRect t="11364" b="837"/>
          <a:stretch/>
        </p:blipFill>
        <p:spPr>
          <a:xfrm>
            <a:off x="374754" y="573877"/>
            <a:ext cx="11160177" cy="5729348"/>
          </a:xfrm>
          <a:prstGeom prst="rect">
            <a:avLst/>
          </a:prstGeom>
        </p:spPr>
      </p:pic>
      <p:sp>
        <p:nvSpPr>
          <p:cNvPr id="8" name="TextBox 7">
            <a:extLst>
              <a:ext uri="{FF2B5EF4-FFF2-40B4-BE49-F238E27FC236}">
                <a16:creationId xmlns:a16="http://schemas.microsoft.com/office/drawing/2014/main" id="{7AEE80E5-3B64-EE0E-CE08-8D98FF5FCF6E}"/>
              </a:ext>
            </a:extLst>
          </p:cNvPr>
          <p:cNvSpPr txBox="1"/>
          <p:nvPr/>
        </p:nvSpPr>
        <p:spPr>
          <a:xfrm>
            <a:off x="1025733" y="6291619"/>
            <a:ext cx="2993533" cy="369332"/>
          </a:xfrm>
          <a:prstGeom prst="rect">
            <a:avLst/>
          </a:prstGeom>
          <a:noFill/>
        </p:spPr>
        <p:txBody>
          <a:bodyPr wrap="square" rtlCol="0">
            <a:spAutoFit/>
          </a:bodyPr>
          <a:lstStyle/>
          <a:p>
            <a:r>
              <a:rPr lang="en-US" sz="1800" dirty="0"/>
              <a:t>(Quin and Fletcher,2023)</a:t>
            </a:r>
            <a:endParaRPr lang="en-GB" dirty="0"/>
          </a:p>
        </p:txBody>
      </p:sp>
    </p:spTree>
    <p:extLst>
      <p:ext uri="{BB962C8B-B14F-4D97-AF65-F5344CB8AC3E}">
        <p14:creationId xmlns:p14="http://schemas.microsoft.com/office/powerpoint/2010/main" val="2768509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1C03AD-0297-78C3-A014-9A482A420791}"/>
              </a:ext>
            </a:extLst>
          </p:cNvPr>
          <p:cNvSpPr>
            <a:spLocks noGrp="1"/>
          </p:cNvSpPr>
          <p:nvPr>
            <p:ph type="title"/>
          </p:nvPr>
        </p:nvSpPr>
        <p:spPr>
          <a:xfrm>
            <a:off x="331839" y="766921"/>
            <a:ext cx="4976815" cy="1515290"/>
          </a:xfrm>
        </p:spPr>
        <p:txBody>
          <a:bodyPr anchor="b">
            <a:noAutofit/>
          </a:bodyPr>
          <a:lstStyle/>
          <a:p>
            <a:r>
              <a:rPr lang="en-GB" sz="2800" dirty="0">
                <a:latin typeface="Times New Roman" panose="02020603050405020304" pitchFamily="18" charset="0"/>
                <a:cs typeface="Times New Roman" panose="02020603050405020304" pitchFamily="18" charset="0"/>
              </a:rPr>
              <a:t>INITIAL IMPACT OF THESE INSECURE/DISORGANIZED ATTACHMENT STYLES ON THE CLIENT’S PROFILE</a:t>
            </a:r>
          </a:p>
        </p:txBody>
      </p:sp>
      <p:sp>
        <p:nvSpPr>
          <p:cNvPr id="3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4F59AF-918B-36BF-C406-63B7A63924FE}"/>
              </a:ext>
            </a:extLst>
          </p:cNvPr>
          <p:cNvSpPr>
            <a:spLocks noGrp="1"/>
          </p:cNvSpPr>
          <p:nvPr>
            <p:ph idx="1"/>
          </p:nvPr>
        </p:nvSpPr>
        <p:spPr>
          <a:xfrm>
            <a:off x="640080" y="2872899"/>
            <a:ext cx="4243589" cy="2388736"/>
          </a:xfrm>
        </p:spPr>
        <p:txBody>
          <a:bodyPr>
            <a:normAutofit/>
          </a:bodyPr>
          <a:lstStyle/>
          <a:p>
            <a:r>
              <a:rPr lang="en-GB" sz="2000" b="1" dirty="0">
                <a:latin typeface="Times New Roman" panose="02020603050405020304" pitchFamily="18" charset="0"/>
                <a:cs typeface="Times New Roman" panose="02020603050405020304" pitchFamily="18" charset="0"/>
              </a:rPr>
              <a:t>Emotional Profile: </a:t>
            </a:r>
            <a:r>
              <a:rPr lang="en-GB" sz="2000" dirty="0">
                <a:latin typeface="Times New Roman" panose="02020603050405020304" pitchFamily="18" charset="0"/>
                <a:cs typeface="Times New Roman" panose="02020603050405020304" pitchFamily="18" charset="0"/>
              </a:rPr>
              <a:t>Dysregulate, Anger, disgust, shame and distrust</a:t>
            </a:r>
          </a:p>
          <a:p>
            <a:r>
              <a:rPr lang="en-GB" sz="2000" b="1" dirty="0">
                <a:latin typeface="Times New Roman" panose="02020603050405020304" pitchFamily="18" charset="0"/>
                <a:cs typeface="Times New Roman" panose="02020603050405020304" pitchFamily="18" charset="0"/>
              </a:rPr>
              <a:t>Psychological Profile</a:t>
            </a:r>
            <a:r>
              <a:rPr lang="en-GB" sz="2000" dirty="0">
                <a:latin typeface="Times New Roman" panose="02020603050405020304" pitchFamily="18" charset="0"/>
                <a:cs typeface="Times New Roman" panose="02020603050405020304" pitchFamily="18" charset="0"/>
              </a:rPr>
              <a:t>: Isolation, stagnation, confusion despair,</a:t>
            </a:r>
          </a:p>
          <a:p>
            <a:r>
              <a:rPr lang="en-GB" sz="2000" b="1" dirty="0">
                <a:latin typeface="Times New Roman" panose="02020603050405020304" pitchFamily="18" charset="0"/>
                <a:cs typeface="Times New Roman" panose="02020603050405020304" pitchFamily="18" charset="0"/>
              </a:rPr>
              <a:t>Relational Profile</a:t>
            </a:r>
            <a:r>
              <a:rPr lang="en-GB" sz="2000" dirty="0">
                <a:latin typeface="Times New Roman" panose="02020603050405020304" pitchFamily="18" charset="0"/>
                <a:cs typeface="Times New Roman" panose="02020603050405020304" pitchFamily="18" charset="0"/>
              </a:rPr>
              <a:t>: disconnected, lack empathy, fear, overly independent</a:t>
            </a:r>
          </a:p>
        </p:txBody>
      </p:sp>
      <p:pic>
        <p:nvPicPr>
          <p:cNvPr id="9" name="Picture 8" descr="Man talking with a doctor">
            <a:extLst>
              <a:ext uri="{FF2B5EF4-FFF2-40B4-BE49-F238E27FC236}">
                <a16:creationId xmlns:a16="http://schemas.microsoft.com/office/drawing/2014/main" id="{E08037C8-8DFD-65FF-426C-176C00F488AA}"/>
              </a:ext>
            </a:extLst>
          </p:cNvPr>
          <p:cNvPicPr>
            <a:picLocks noChangeAspect="1"/>
          </p:cNvPicPr>
          <p:nvPr/>
        </p:nvPicPr>
        <p:blipFill>
          <a:blip r:embed="rId2"/>
          <a:srcRect l="19466" r="1358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Rectangle 4">
            <a:extLst>
              <a:ext uri="{FF2B5EF4-FFF2-40B4-BE49-F238E27FC236}">
                <a16:creationId xmlns:a16="http://schemas.microsoft.com/office/drawing/2014/main" id="{B0CA9B37-E027-4D5E-3BC3-A277602D4AB4}"/>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10" name="TextBox 9">
            <a:extLst>
              <a:ext uri="{FF2B5EF4-FFF2-40B4-BE49-F238E27FC236}">
                <a16:creationId xmlns:a16="http://schemas.microsoft.com/office/drawing/2014/main" id="{846E9A02-B5EB-8047-2B67-62F60355A30A}"/>
              </a:ext>
            </a:extLst>
          </p:cNvPr>
          <p:cNvSpPr txBox="1"/>
          <p:nvPr/>
        </p:nvSpPr>
        <p:spPr>
          <a:xfrm>
            <a:off x="221225" y="5261635"/>
            <a:ext cx="5390279" cy="400110"/>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Way forward? Mindfulness needed here</a:t>
            </a:r>
          </a:p>
        </p:txBody>
      </p:sp>
    </p:spTree>
    <p:extLst>
      <p:ext uri="{BB962C8B-B14F-4D97-AF65-F5344CB8AC3E}">
        <p14:creationId xmlns:p14="http://schemas.microsoft.com/office/powerpoint/2010/main" val="3991089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Diagram 6">
            <a:extLst>
              <a:ext uri="{FF2B5EF4-FFF2-40B4-BE49-F238E27FC236}">
                <a16:creationId xmlns:a16="http://schemas.microsoft.com/office/drawing/2014/main" id="{A0B2D14C-177D-848A-544B-B727FE5E159F}"/>
              </a:ext>
            </a:extLst>
          </p:cNvPr>
          <p:cNvGraphicFramePr/>
          <p:nvPr>
            <p:extLst>
              <p:ext uri="{D42A27DB-BD31-4B8C-83A1-F6EECF244321}">
                <p14:modId xmlns:p14="http://schemas.microsoft.com/office/powerpoint/2010/main" val="309886939"/>
              </p:ext>
            </p:extLst>
          </p:nvPr>
        </p:nvGraphicFramePr>
        <p:xfrm>
          <a:off x="6103027" y="10"/>
          <a:ext cx="6088971" cy="6857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useBgFill="1">
        <p:nvSpPr>
          <p:cNvPr id="18" name="Rectangle 1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8EAFB-C61F-8ADE-706C-0C33B42F0928}"/>
              </a:ext>
            </a:extLst>
          </p:cNvPr>
          <p:cNvSpPr>
            <a:spLocks noGrp="1"/>
          </p:cNvSpPr>
          <p:nvPr>
            <p:ph type="title"/>
          </p:nvPr>
        </p:nvSpPr>
        <p:spPr>
          <a:xfrm>
            <a:off x="1246239" y="154860"/>
            <a:ext cx="4719483" cy="1246238"/>
          </a:xfrm>
        </p:spPr>
        <p:txBody>
          <a:bodyPr anchor="ctr">
            <a:noAutofit/>
          </a:bodyPr>
          <a:lstStyle/>
          <a:p>
            <a:r>
              <a:rPr lang="en-GB" sz="2800" b="1" dirty="0">
                <a:ln w="22225">
                  <a:solidFill>
                    <a:schemeClr val="accent2"/>
                  </a:solidFill>
                  <a:prstDash val="solid"/>
                </a:ln>
                <a:solidFill>
                  <a:schemeClr val="accent2">
                    <a:lumMod val="40000"/>
                    <a:lumOff val="60000"/>
                  </a:schemeClr>
                </a:solidFill>
                <a:latin typeface="Times New Roman" panose="02020603050405020304" pitchFamily="18" charset="0"/>
                <a:cs typeface="Times New Roman" panose="02020603050405020304" pitchFamily="18" charset="0"/>
              </a:rPr>
              <a:t>CLIENT’S PRESENTATION IN THERAPY</a:t>
            </a:r>
          </a:p>
        </p:txBody>
      </p:sp>
      <p:graphicFrame>
        <p:nvGraphicFramePr>
          <p:cNvPr id="5" name="Content Placeholder 2">
            <a:extLst>
              <a:ext uri="{FF2B5EF4-FFF2-40B4-BE49-F238E27FC236}">
                <a16:creationId xmlns:a16="http://schemas.microsoft.com/office/drawing/2014/main" id="{E7C61D2F-DB02-6349-F56F-A07F77D9B590}"/>
              </a:ext>
            </a:extLst>
          </p:cNvPr>
          <p:cNvGraphicFramePr>
            <a:graphicFrameLocks noGrp="1"/>
          </p:cNvGraphicFramePr>
          <p:nvPr>
            <p:ph idx="1"/>
            <p:extLst>
              <p:ext uri="{D42A27DB-BD31-4B8C-83A1-F6EECF244321}">
                <p14:modId xmlns:p14="http://schemas.microsoft.com/office/powerpoint/2010/main" val="2135996237"/>
              </p:ext>
            </p:extLst>
          </p:nvPr>
        </p:nvGraphicFramePr>
        <p:xfrm>
          <a:off x="789038" y="2359742"/>
          <a:ext cx="5235677" cy="43433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TextBox 12">
            <a:extLst>
              <a:ext uri="{FF2B5EF4-FFF2-40B4-BE49-F238E27FC236}">
                <a16:creationId xmlns:a16="http://schemas.microsoft.com/office/drawing/2014/main" id="{A401D203-CEEA-E79B-85E0-9EFEA48C62BF}"/>
              </a:ext>
            </a:extLst>
          </p:cNvPr>
          <p:cNvSpPr txBox="1"/>
          <p:nvPr/>
        </p:nvSpPr>
        <p:spPr>
          <a:xfrm>
            <a:off x="6103026" y="2529348"/>
            <a:ext cx="2663362" cy="369332"/>
          </a:xfrm>
          <a:prstGeom prst="rect">
            <a:avLst/>
          </a:prstGeom>
          <a:noFill/>
        </p:spPr>
        <p:txBody>
          <a:bodyPr wrap="square" rtlCol="0">
            <a:spAutoFit/>
          </a:bodyPr>
          <a:lstStyle/>
          <a:p>
            <a:r>
              <a:rPr lang="en-GB" dirty="0"/>
              <a:t>(Edinburgh Zoo,2024)</a:t>
            </a:r>
          </a:p>
        </p:txBody>
      </p:sp>
    </p:spTree>
    <p:extLst>
      <p:ext uri="{BB962C8B-B14F-4D97-AF65-F5344CB8AC3E}">
        <p14:creationId xmlns:p14="http://schemas.microsoft.com/office/powerpoint/2010/main" val="3174087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0DFA0FD-AB28-4B25-B870-4D2BBC35B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0D628DFB-9CD1-4E2B-8B44-9FDF7E80F6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9564" y="0"/>
            <a:ext cx="6648564" cy="6858000"/>
            <a:chOff x="5705128" y="0"/>
            <a:chExt cx="6648564" cy="6858000"/>
          </a:xfrm>
        </p:grpSpPr>
        <p:sp>
          <p:nvSpPr>
            <p:cNvPr id="26" name="Freeform: Shape 25">
              <a:extLst>
                <a:ext uri="{FF2B5EF4-FFF2-40B4-BE49-F238E27FC236}">
                  <a16:creationId xmlns:a16="http://schemas.microsoft.com/office/drawing/2014/main" id="{4CB07514-66C4-498E-85FA-6CCDFB253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8018" y="0"/>
              <a:ext cx="6485674" cy="6858000"/>
            </a:xfrm>
            <a:custGeom>
              <a:avLst/>
              <a:gdLst>
                <a:gd name="connsiteX0" fmla="*/ 1720317 w 6237794"/>
                <a:gd name="connsiteY0" fmla="*/ 0 h 6858000"/>
                <a:gd name="connsiteX1" fmla="*/ 2433560 w 6237794"/>
                <a:gd name="connsiteY1" fmla="*/ 0 h 6858000"/>
                <a:gd name="connsiteX2" fmla="*/ 2351473 w 6237794"/>
                <a:gd name="connsiteY2" fmla="*/ 41605 h 6858000"/>
                <a:gd name="connsiteX3" fmla="*/ 1473152 w 6237794"/>
                <a:gd name="connsiteY3" fmla="*/ 667521 h 6858000"/>
                <a:gd name="connsiteX4" fmla="*/ 982876 w 6237794"/>
                <a:gd name="connsiteY4" fmla="*/ 1193803 h 6858000"/>
                <a:gd name="connsiteX5" fmla="*/ 595242 w 6237794"/>
                <a:gd name="connsiteY5" fmla="*/ 1798192 h 6858000"/>
                <a:gd name="connsiteX6" fmla="*/ 332174 w 6237794"/>
                <a:gd name="connsiteY6" fmla="*/ 2466315 h 6858000"/>
                <a:gd name="connsiteX7" fmla="*/ 236500 w 6237794"/>
                <a:gd name="connsiteY7" fmla="*/ 3178573 h 6858000"/>
                <a:gd name="connsiteX8" fmla="*/ 276860 w 6237794"/>
                <a:gd name="connsiteY8" fmla="*/ 3527298 h 6858000"/>
                <a:gd name="connsiteX9" fmla="*/ 396054 w 6237794"/>
                <a:gd name="connsiteY9" fmla="*/ 3853520 h 6858000"/>
                <a:gd name="connsiteX10" fmla="*/ 479243 w 6237794"/>
                <a:gd name="connsiteY10" fmla="*/ 4007121 h 6858000"/>
                <a:gd name="connsiteX11" fmla="*/ 574772 w 6237794"/>
                <a:gd name="connsiteY11" fmla="*/ 4155787 h 6858000"/>
                <a:gd name="connsiteX12" fmla="*/ 795447 w 6237794"/>
                <a:gd name="connsiteY12" fmla="*/ 4443100 h 6858000"/>
                <a:gd name="connsiteX13" fmla="*/ 1034270 w 6237794"/>
                <a:gd name="connsiteY13" fmla="*/ 4732591 h 6858000"/>
                <a:gd name="connsiteX14" fmla="*/ 1153028 w 6237794"/>
                <a:gd name="connsiteY14" fmla="*/ 4883725 h 6858000"/>
                <a:gd name="connsiteX15" fmla="*/ 1210084 w 6237794"/>
                <a:gd name="connsiteY15" fmla="*/ 4957912 h 6858000"/>
                <a:gd name="connsiteX16" fmla="*/ 1265979 w 6237794"/>
                <a:gd name="connsiteY16" fmla="*/ 5028906 h 6858000"/>
                <a:gd name="connsiteX17" fmla="*/ 1746238 w 6237794"/>
                <a:gd name="connsiteY17" fmla="*/ 5553590 h 6858000"/>
                <a:gd name="connsiteX18" fmla="*/ 2001611 w 6237794"/>
                <a:gd name="connsiteY18" fmla="*/ 5789654 h 6858000"/>
                <a:gd name="connsiteX19" fmla="*/ 2269035 w 6237794"/>
                <a:gd name="connsiteY19" fmla="*/ 6007280 h 6858000"/>
                <a:gd name="connsiteX20" fmla="*/ 2866455 w 6237794"/>
                <a:gd name="connsiteY20" fmla="*/ 6351505 h 6858000"/>
                <a:gd name="connsiteX21" fmla="*/ 3200661 w 6237794"/>
                <a:gd name="connsiteY21" fmla="*/ 6448777 h 6858000"/>
                <a:gd name="connsiteX22" fmla="*/ 3286318 w 6237794"/>
                <a:gd name="connsiteY22" fmla="*/ 6465908 h 6858000"/>
                <a:gd name="connsiteX23" fmla="*/ 3372701 w 6237794"/>
                <a:gd name="connsiteY23" fmla="*/ 6480281 h 6858000"/>
                <a:gd name="connsiteX24" fmla="*/ 3547063 w 6237794"/>
                <a:gd name="connsiteY24" fmla="*/ 6500896 h 6858000"/>
                <a:gd name="connsiteX25" fmla="*/ 3634753 w 6237794"/>
                <a:gd name="connsiteY25" fmla="*/ 6507575 h 6858000"/>
                <a:gd name="connsiteX26" fmla="*/ 3722733 w 6237794"/>
                <a:gd name="connsiteY26" fmla="*/ 6512221 h 6858000"/>
                <a:gd name="connsiteX27" fmla="*/ 3811003 w 6237794"/>
                <a:gd name="connsiteY27" fmla="*/ 6514253 h 6858000"/>
                <a:gd name="connsiteX28" fmla="*/ 3899418 w 6237794"/>
                <a:gd name="connsiteY28" fmla="*/ 6513817 h 6858000"/>
                <a:gd name="connsiteX29" fmla="*/ 3943698 w 6237794"/>
                <a:gd name="connsiteY29" fmla="*/ 6513381 h 6858000"/>
                <a:gd name="connsiteX30" fmla="*/ 3986381 w 6237794"/>
                <a:gd name="connsiteY30" fmla="*/ 6511495 h 6858000"/>
                <a:gd name="connsiteX31" fmla="*/ 4028919 w 6237794"/>
                <a:gd name="connsiteY31" fmla="*/ 6509317 h 6858000"/>
                <a:gd name="connsiteX32" fmla="*/ 4071312 w 6237794"/>
                <a:gd name="connsiteY32" fmla="*/ 6505833 h 6858000"/>
                <a:gd name="connsiteX33" fmla="*/ 4239432 w 6237794"/>
                <a:gd name="connsiteY33" fmla="*/ 6485072 h 6858000"/>
                <a:gd name="connsiteX34" fmla="*/ 4879826 w 6237794"/>
                <a:gd name="connsiteY34" fmla="*/ 6274849 h 6858000"/>
                <a:gd name="connsiteX35" fmla="*/ 5471439 w 6237794"/>
                <a:gd name="connsiteY35" fmla="*/ 5906235 h 6858000"/>
                <a:gd name="connsiteX36" fmla="*/ 5614877 w 6237794"/>
                <a:gd name="connsiteY36" fmla="*/ 5797930 h 6858000"/>
                <a:gd name="connsiteX37" fmla="*/ 5758316 w 6237794"/>
                <a:gd name="connsiteY37" fmla="*/ 5685995 h 6858000"/>
                <a:gd name="connsiteX38" fmla="*/ 6048824 w 6237794"/>
                <a:gd name="connsiteY38" fmla="*/ 5453705 h 6858000"/>
                <a:gd name="connsiteX39" fmla="*/ 6237794 w 6237794"/>
                <a:gd name="connsiteY39" fmla="*/ 5308644 h 6858000"/>
                <a:gd name="connsiteX40" fmla="*/ 6237794 w 6237794"/>
                <a:gd name="connsiteY40" fmla="*/ 6081399 h 6858000"/>
                <a:gd name="connsiteX41" fmla="*/ 6123011 w 6237794"/>
                <a:gd name="connsiteY41" fmla="*/ 6166399 h 6858000"/>
                <a:gd name="connsiteX42" fmla="*/ 5965925 w 6237794"/>
                <a:gd name="connsiteY42" fmla="*/ 6278479 h 6858000"/>
                <a:gd name="connsiteX43" fmla="*/ 5803903 w 6237794"/>
                <a:gd name="connsiteY43" fmla="*/ 6387364 h 6858000"/>
                <a:gd name="connsiteX44" fmla="*/ 5463744 w 6237794"/>
                <a:gd name="connsiteY44" fmla="*/ 6591780 h 6858000"/>
                <a:gd name="connsiteX45" fmla="*/ 5097888 w 6237794"/>
                <a:gd name="connsiteY45" fmla="*/ 6765562 h 6858000"/>
                <a:gd name="connsiteX46" fmla="*/ 4905602 w 6237794"/>
                <a:gd name="connsiteY46" fmla="*/ 6836446 h 6858000"/>
                <a:gd name="connsiteX47" fmla="*/ 4831447 w 6237794"/>
                <a:gd name="connsiteY47" fmla="*/ 6858000 h 6858000"/>
                <a:gd name="connsiteX48" fmla="*/ 3036485 w 6237794"/>
                <a:gd name="connsiteY48" fmla="*/ 6858000 h 6858000"/>
                <a:gd name="connsiteX49" fmla="*/ 2911533 w 6237794"/>
                <a:gd name="connsiteY49" fmla="*/ 6825558 h 6858000"/>
                <a:gd name="connsiteX50" fmla="*/ 2719386 w 6237794"/>
                <a:gd name="connsiteY50" fmla="*/ 6767158 h 6858000"/>
                <a:gd name="connsiteX51" fmla="*/ 1980415 w 6237794"/>
                <a:gd name="connsiteY51" fmla="*/ 6440210 h 6858000"/>
                <a:gd name="connsiteX52" fmla="*/ 1357588 w 6237794"/>
                <a:gd name="connsiteY52" fmla="*/ 5931206 h 6858000"/>
                <a:gd name="connsiteX53" fmla="*/ 1105118 w 6237794"/>
                <a:gd name="connsiteY53" fmla="*/ 5624874 h 6858000"/>
                <a:gd name="connsiteX54" fmla="*/ 884588 w 6237794"/>
                <a:gd name="connsiteY54" fmla="*/ 5300539 h 6858000"/>
                <a:gd name="connsiteX55" fmla="*/ 833049 w 6237794"/>
                <a:gd name="connsiteY55" fmla="*/ 5217931 h 6858000"/>
                <a:gd name="connsiteX56" fmla="*/ 783833 w 6237794"/>
                <a:gd name="connsiteY56" fmla="*/ 5137791 h 6858000"/>
                <a:gd name="connsiteX57" fmla="*/ 686706 w 6237794"/>
                <a:gd name="connsiteY57" fmla="*/ 4982447 h 6858000"/>
                <a:gd name="connsiteX58" fmla="*/ 485485 w 6237794"/>
                <a:gd name="connsiteY58" fmla="*/ 4665082 h 6858000"/>
                <a:gd name="connsiteX59" fmla="*/ 289055 w 6237794"/>
                <a:gd name="connsiteY59" fmla="*/ 4329568 h 6858000"/>
                <a:gd name="connsiteX60" fmla="*/ 200495 w 6237794"/>
                <a:gd name="connsiteY60" fmla="*/ 4151721 h 6858000"/>
                <a:gd name="connsiteX61" fmla="*/ 125291 w 6237794"/>
                <a:gd name="connsiteY61" fmla="*/ 3965600 h 6858000"/>
                <a:gd name="connsiteX62" fmla="*/ 67654 w 6237794"/>
                <a:gd name="connsiteY62" fmla="*/ 3772509 h 6858000"/>
                <a:gd name="connsiteX63" fmla="*/ 46168 w 6237794"/>
                <a:gd name="connsiteY63" fmla="*/ 3674076 h 6858000"/>
                <a:gd name="connsiteX64" fmla="*/ 36731 w 6237794"/>
                <a:gd name="connsiteY64" fmla="*/ 3624714 h 6858000"/>
                <a:gd name="connsiteX65" fmla="*/ 28891 w 6237794"/>
                <a:gd name="connsiteY65" fmla="*/ 3575208 h 6858000"/>
                <a:gd name="connsiteX66" fmla="*/ 0 w 6237794"/>
                <a:gd name="connsiteY66" fmla="*/ 3178573 h 6858000"/>
                <a:gd name="connsiteX67" fmla="*/ 80575 w 6237794"/>
                <a:gd name="connsiteY67" fmla="*/ 2405774 h 6858000"/>
                <a:gd name="connsiteX68" fmla="*/ 322737 w 6237794"/>
                <a:gd name="connsiteY68" fmla="*/ 1665351 h 6858000"/>
                <a:gd name="connsiteX69" fmla="*/ 1230700 w 6237794"/>
                <a:gd name="connsiteY69" fmla="*/ 407938 h 6858000"/>
                <a:gd name="connsiteX70" fmla="*/ 1521825 w 6237794"/>
                <a:gd name="connsiteY70" fmla="*/ 1494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237794" h="6858000">
                  <a:moveTo>
                    <a:pt x="1720317" y="0"/>
                  </a:moveTo>
                  <a:lnTo>
                    <a:pt x="2433560" y="0"/>
                  </a:lnTo>
                  <a:lnTo>
                    <a:pt x="2351473" y="41605"/>
                  </a:lnTo>
                  <a:cubicBezTo>
                    <a:pt x="2036528" y="216271"/>
                    <a:pt x="1740794" y="426339"/>
                    <a:pt x="1473152" y="667521"/>
                  </a:cubicBezTo>
                  <a:cubicBezTo>
                    <a:pt x="1295305" y="828818"/>
                    <a:pt x="1130525" y="1004777"/>
                    <a:pt x="982876" y="1193803"/>
                  </a:cubicBezTo>
                  <a:cubicBezTo>
                    <a:pt x="834936" y="1382538"/>
                    <a:pt x="704418" y="1584921"/>
                    <a:pt x="595242" y="1798192"/>
                  </a:cubicBezTo>
                  <a:cubicBezTo>
                    <a:pt x="486066" y="2011317"/>
                    <a:pt x="395183" y="2234461"/>
                    <a:pt x="332174" y="2466315"/>
                  </a:cubicBezTo>
                  <a:cubicBezTo>
                    <a:pt x="269166" y="2697588"/>
                    <a:pt x="236355" y="2938008"/>
                    <a:pt x="236500" y="3178573"/>
                  </a:cubicBezTo>
                  <a:cubicBezTo>
                    <a:pt x="237807" y="3296751"/>
                    <a:pt x="249421" y="3414057"/>
                    <a:pt x="276860" y="3527298"/>
                  </a:cubicBezTo>
                  <a:cubicBezTo>
                    <a:pt x="303864" y="3640684"/>
                    <a:pt x="345821" y="3749135"/>
                    <a:pt x="396054" y="3853520"/>
                  </a:cubicBezTo>
                  <a:cubicBezTo>
                    <a:pt x="421461" y="3905640"/>
                    <a:pt x="449626" y="3956743"/>
                    <a:pt x="479243" y="4007121"/>
                  </a:cubicBezTo>
                  <a:cubicBezTo>
                    <a:pt x="509295" y="4057354"/>
                    <a:pt x="541380" y="4106861"/>
                    <a:pt x="574772" y="4155787"/>
                  </a:cubicBezTo>
                  <a:cubicBezTo>
                    <a:pt x="642426" y="4253348"/>
                    <a:pt x="717630" y="4348007"/>
                    <a:pt x="795447" y="4443100"/>
                  </a:cubicBezTo>
                  <a:cubicBezTo>
                    <a:pt x="873264" y="4538339"/>
                    <a:pt x="954565" y="4633577"/>
                    <a:pt x="1034270" y="4732591"/>
                  </a:cubicBezTo>
                  <a:cubicBezTo>
                    <a:pt x="1074195" y="4781952"/>
                    <a:pt x="1113684" y="4832476"/>
                    <a:pt x="1153028" y="4883725"/>
                  </a:cubicBezTo>
                  <a:lnTo>
                    <a:pt x="1210084" y="4957912"/>
                  </a:lnTo>
                  <a:cubicBezTo>
                    <a:pt x="1228813" y="4981576"/>
                    <a:pt x="1246670" y="5005822"/>
                    <a:pt x="1265979" y="5028906"/>
                  </a:cubicBezTo>
                  <a:cubicBezTo>
                    <a:pt x="1416677" y="5216770"/>
                    <a:pt x="1580151" y="5389681"/>
                    <a:pt x="1746238" y="5553590"/>
                  </a:cubicBezTo>
                  <a:cubicBezTo>
                    <a:pt x="1829717" y="5635182"/>
                    <a:pt x="1914648" y="5714015"/>
                    <a:pt x="2001611" y="5789654"/>
                  </a:cubicBezTo>
                  <a:cubicBezTo>
                    <a:pt x="2088575" y="5865293"/>
                    <a:pt x="2177135" y="5938465"/>
                    <a:pt x="2269035" y="6007280"/>
                  </a:cubicBezTo>
                  <a:cubicBezTo>
                    <a:pt x="2452108" y="6145202"/>
                    <a:pt x="2649554" y="6268461"/>
                    <a:pt x="2866455" y="6351505"/>
                  </a:cubicBezTo>
                  <a:cubicBezTo>
                    <a:pt x="2974615" y="6393027"/>
                    <a:pt x="3086694" y="6424821"/>
                    <a:pt x="3200661" y="6448777"/>
                  </a:cubicBezTo>
                  <a:cubicBezTo>
                    <a:pt x="3229262" y="6454438"/>
                    <a:pt x="3257572" y="6460971"/>
                    <a:pt x="3286318" y="6465908"/>
                  </a:cubicBezTo>
                  <a:lnTo>
                    <a:pt x="3372701" y="6480281"/>
                  </a:lnTo>
                  <a:cubicBezTo>
                    <a:pt x="3430628" y="6487975"/>
                    <a:pt x="3488556" y="6496106"/>
                    <a:pt x="3547063" y="6500896"/>
                  </a:cubicBezTo>
                  <a:cubicBezTo>
                    <a:pt x="3576245" y="6503654"/>
                    <a:pt x="3605426" y="6506268"/>
                    <a:pt x="3634753" y="6507575"/>
                  </a:cubicBezTo>
                  <a:cubicBezTo>
                    <a:pt x="3664079" y="6509026"/>
                    <a:pt x="3693261" y="6511350"/>
                    <a:pt x="3722733" y="6512221"/>
                  </a:cubicBezTo>
                  <a:lnTo>
                    <a:pt x="3811003" y="6514253"/>
                  </a:lnTo>
                  <a:cubicBezTo>
                    <a:pt x="3840329" y="6514979"/>
                    <a:pt x="3869946" y="6513963"/>
                    <a:pt x="3899418" y="6513817"/>
                  </a:cubicBezTo>
                  <a:lnTo>
                    <a:pt x="3943698" y="6513381"/>
                  </a:lnTo>
                  <a:cubicBezTo>
                    <a:pt x="3958071" y="6512946"/>
                    <a:pt x="3972154" y="6512075"/>
                    <a:pt x="3986381" y="6511495"/>
                  </a:cubicBezTo>
                  <a:cubicBezTo>
                    <a:pt x="4000609" y="6510768"/>
                    <a:pt x="4014837" y="6510333"/>
                    <a:pt x="4028919" y="6509317"/>
                  </a:cubicBezTo>
                  <a:lnTo>
                    <a:pt x="4071312" y="6505833"/>
                  </a:lnTo>
                  <a:cubicBezTo>
                    <a:pt x="4127788" y="6501332"/>
                    <a:pt x="4183828" y="6493782"/>
                    <a:pt x="4239432" y="6485072"/>
                  </a:cubicBezTo>
                  <a:cubicBezTo>
                    <a:pt x="4461994" y="6448195"/>
                    <a:pt x="4675992" y="6376041"/>
                    <a:pt x="4879826" y="6274849"/>
                  </a:cubicBezTo>
                  <a:cubicBezTo>
                    <a:pt x="5084386" y="6174820"/>
                    <a:pt x="5279074" y="6046770"/>
                    <a:pt x="5471439" y="5906235"/>
                  </a:cubicBezTo>
                  <a:cubicBezTo>
                    <a:pt x="5519494" y="5871246"/>
                    <a:pt x="5567258" y="5834806"/>
                    <a:pt x="5614877" y="5797930"/>
                  </a:cubicBezTo>
                  <a:cubicBezTo>
                    <a:pt x="5662787" y="5761199"/>
                    <a:pt x="5710551" y="5723887"/>
                    <a:pt x="5758316" y="5685995"/>
                  </a:cubicBezTo>
                  <a:lnTo>
                    <a:pt x="6048824" y="5453705"/>
                  </a:lnTo>
                  <a:lnTo>
                    <a:pt x="6237794" y="5308644"/>
                  </a:lnTo>
                  <a:lnTo>
                    <a:pt x="6237794" y="6081399"/>
                  </a:lnTo>
                  <a:lnTo>
                    <a:pt x="6123011" y="6166399"/>
                  </a:lnTo>
                  <a:cubicBezTo>
                    <a:pt x="6071326" y="6204001"/>
                    <a:pt x="6019061" y="6241458"/>
                    <a:pt x="5965925" y="6278479"/>
                  </a:cubicBezTo>
                  <a:cubicBezTo>
                    <a:pt x="5912644" y="6315210"/>
                    <a:pt x="5858927" y="6351650"/>
                    <a:pt x="5803903" y="6387364"/>
                  </a:cubicBezTo>
                  <a:cubicBezTo>
                    <a:pt x="5694437" y="6458938"/>
                    <a:pt x="5581486" y="6528335"/>
                    <a:pt x="5463744" y="6591780"/>
                  </a:cubicBezTo>
                  <a:cubicBezTo>
                    <a:pt x="5346147" y="6655514"/>
                    <a:pt x="5224486" y="6714748"/>
                    <a:pt x="5097888" y="6765562"/>
                  </a:cubicBezTo>
                  <a:cubicBezTo>
                    <a:pt x="5034879" y="6791332"/>
                    <a:pt x="4970700" y="6815005"/>
                    <a:pt x="4905602" y="6836446"/>
                  </a:cubicBezTo>
                  <a:lnTo>
                    <a:pt x="4831447" y="6858000"/>
                  </a:lnTo>
                  <a:lnTo>
                    <a:pt x="3036485" y="6858000"/>
                  </a:lnTo>
                  <a:lnTo>
                    <a:pt x="2911533" y="6825558"/>
                  </a:lnTo>
                  <a:cubicBezTo>
                    <a:pt x="2847182" y="6807410"/>
                    <a:pt x="2783121" y="6787919"/>
                    <a:pt x="2719386" y="6767158"/>
                  </a:cubicBezTo>
                  <a:cubicBezTo>
                    <a:pt x="2464884" y="6683389"/>
                    <a:pt x="2213285" y="6579149"/>
                    <a:pt x="1980415" y="6440210"/>
                  </a:cubicBezTo>
                  <a:cubicBezTo>
                    <a:pt x="1747399" y="6301563"/>
                    <a:pt x="1539355" y="6125749"/>
                    <a:pt x="1357588" y="5931206"/>
                  </a:cubicBezTo>
                  <a:cubicBezTo>
                    <a:pt x="1266269" y="5834080"/>
                    <a:pt x="1183226" y="5730711"/>
                    <a:pt x="1105118" y="5624874"/>
                  </a:cubicBezTo>
                  <a:cubicBezTo>
                    <a:pt x="1027446" y="5518601"/>
                    <a:pt x="953549" y="5410732"/>
                    <a:pt x="884588" y="5300539"/>
                  </a:cubicBezTo>
                  <a:cubicBezTo>
                    <a:pt x="866876" y="5273245"/>
                    <a:pt x="850180" y="5245516"/>
                    <a:pt x="833049" y="5217931"/>
                  </a:cubicBezTo>
                  <a:lnTo>
                    <a:pt x="783833" y="5137791"/>
                  </a:lnTo>
                  <a:cubicBezTo>
                    <a:pt x="752328" y="5085962"/>
                    <a:pt x="719662" y="5034567"/>
                    <a:pt x="686706" y="4982447"/>
                  </a:cubicBezTo>
                  <a:lnTo>
                    <a:pt x="485485" y="4665082"/>
                  </a:lnTo>
                  <a:cubicBezTo>
                    <a:pt x="417976" y="4556922"/>
                    <a:pt x="351338" y="4445568"/>
                    <a:pt x="289055" y="4329568"/>
                  </a:cubicBezTo>
                  <a:cubicBezTo>
                    <a:pt x="257987" y="4271496"/>
                    <a:pt x="227934" y="4212408"/>
                    <a:pt x="200495" y="4151721"/>
                  </a:cubicBezTo>
                  <a:cubicBezTo>
                    <a:pt x="173201" y="4090891"/>
                    <a:pt x="147794" y="4028898"/>
                    <a:pt x="125291" y="3965600"/>
                  </a:cubicBezTo>
                  <a:cubicBezTo>
                    <a:pt x="103224" y="3902155"/>
                    <a:pt x="83624" y="3837840"/>
                    <a:pt x="67654" y="3772509"/>
                  </a:cubicBezTo>
                  <a:cubicBezTo>
                    <a:pt x="60105" y="3739843"/>
                    <a:pt x="52410" y="3707032"/>
                    <a:pt x="46168" y="3674076"/>
                  </a:cubicBezTo>
                  <a:lnTo>
                    <a:pt x="36731" y="3624714"/>
                  </a:lnTo>
                  <a:lnTo>
                    <a:pt x="28891" y="3575208"/>
                  </a:lnTo>
                  <a:cubicBezTo>
                    <a:pt x="8566" y="3442948"/>
                    <a:pt x="0" y="3310252"/>
                    <a:pt x="0" y="3178573"/>
                  </a:cubicBezTo>
                  <a:cubicBezTo>
                    <a:pt x="726" y="2919425"/>
                    <a:pt x="27730" y="2660277"/>
                    <a:pt x="80575" y="2405774"/>
                  </a:cubicBezTo>
                  <a:cubicBezTo>
                    <a:pt x="133276" y="2151417"/>
                    <a:pt x="213997" y="1901996"/>
                    <a:pt x="322737" y="1665351"/>
                  </a:cubicBezTo>
                  <a:cubicBezTo>
                    <a:pt x="541235" y="1192061"/>
                    <a:pt x="857875" y="768568"/>
                    <a:pt x="1230700" y="407938"/>
                  </a:cubicBezTo>
                  <a:cubicBezTo>
                    <a:pt x="1324124" y="317781"/>
                    <a:pt x="1421323" y="231579"/>
                    <a:pt x="1521825" y="14944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13BFB38F-216C-4A75-8C1C-DAF998A5C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634917 w 6230407"/>
                <a:gd name="connsiteY0" fmla="*/ 0 h 6858000"/>
                <a:gd name="connsiteX1" fmla="*/ 6230407 w 6230407"/>
                <a:gd name="connsiteY1" fmla="*/ 0 h 6858000"/>
                <a:gd name="connsiteX2" fmla="*/ 6230407 w 6230407"/>
                <a:gd name="connsiteY2" fmla="*/ 322046 h 6858000"/>
                <a:gd name="connsiteX3" fmla="*/ 6061915 w 6230407"/>
                <a:gd name="connsiteY3" fmla="*/ 206288 h 6858000"/>
                <a:gd name="connsiteX4" fmla="*/ 5814792 w 6230407"/>
                <a:gd name="connsiteY4" fmla="*/ 74312 h 6858000"/>
                <a:gd name="connsiteX5" fmla="*/ 5676576 w 6230407"/>
                <a:gd name="connsiteY5" fmla="*/ 15049 h 6858000"/>
                <a:gd name="connsiteX6" fmla="*/ 1821847 w 6230407"/>
                <a:gd name="connsiteY6" fmla="*/ 0 h 6858000"/>
                <a:gd name="connsiteX7" fmla="*/ 3449591 w 6230407"/>
                <a:gd name="connsiteY7" fmla="*/ 0 h 6858000"/>
                <a:gd name="connsiteX8" fmla="*/ 3354111 w 6230407"/>
                <a:gd name="connsiteY8" fmla="*/ 29819 h 6858000"/>
                <a:gd name="connsiteX9" fmla="*/ 3177287 w 6230407"/>
                <a:gd name="connsiteY9" fmla="*/ 93621 h 6858000"/>
                <a:gd name="connsiteX10" fmla="*/ 1915374 w 6230407"/>
                <a:gd name="connsiteY10" fmla="*/ 844207 h 6858000"/>
                <a:gd name="connsiteX11" fmla="*/ 1042545 w 6230407"/>
                <a:gd name="connsiteY11" fmla="*/ 1926532 h 6858000"/>
                <a:gd name="connsiteX12" fmla="*/ 726050 w 6230407"/>
                <a:gd name="connsiteY12" fmla="*/ 3186123 h 6858000"/>
                <a:gd name="connsiteX13" fmla="*/ 1249864 w 6230407"/>
                <a:gd name="connsiteY13" fmla="*/ 4355701 h 6858000"/>
                <a:gd name="connsiteX14" fmla="*/ 1513803 w 6230407"/>
                <a:gd name="connsiteY14" fmla="*/ 4726929 h 6858000"/>
                <a:gd name="connsiteX15" fmla="*/ 3990446 w 6230407"/>
                <a:gd name="connsiteY15" fmla="*/ 6178014 h 6858000"/>
                <a:gd name="connsiteX16" fmla="*/ 5870541 w 6230407"/>
                <a:gd name="connsiteY16" fmla="*/ 5285296 h 6858000"/>
                <a:gd name="connsiteX17" fmla="*/ 6099347 w 6230407"/>
                <a:gd name="connsiteY17" fmla="*/ 5108030 h 6858000"/>
                <a:gd name="connsiteX18" fmla="*/ 6230407 w 6230407"/>
                <a:gd name="connsiteY18" fmla="*/ 5006078 h 6858000"/>
                <a:gd name="connsiteX19" fmla="*/ 6230407 w 6230407"/>
                <a:gd name="connsiteY19" fmla="*/ 5924458 h 6858000"/>
                <a:gd name="connsiteX20" fmla="*/ 6056186 w 6230407"/>
                <a:gd name="connsiteY20" fmla="*/ 6058925 h 6858000"/>
                <a:gd name="connsiteX21" fmla="*/ 4500343 w 6230407"/>
                <a:gd name="connsiteY21" fmla="*/ 6854086 h 6858000"/>
                <a:gd name="connsiteX22" fmla="*/ 4476760 w 6230407"/>
                <a:gd name="connsiteY22" fmla="*/ 6858000 h 6858000"/>
                <a:gd name="connsiteX23" fmla="*/ 3391617 w 6230407"/>
                <a:gd name="connsiteY23" fmla="*/ 6858000 h 6858000"/>
                <a:gd name="connsiteX24" fmla="*/ 3242986 w 6230407"/>
                <a:gd name="connsiteY24" fmla="*/ 6833894 h 6858000"/>
                <a:gd name="connsiteX25" fmla="*/ 913044 w 6230407"/>
                <a:gd name="connsiteY25" fmla="*/ 5134452 h 6858000"/>
                <a:gd name="connsiteX26" fmla="*/ 0 w 6230407"/>
                <a:gd name="connsiteY26" fmla="*/ 3186123 h 6858000"/>
                <a:gd name="connsiteX27" fmla="*/ 1779764 w 6230407"/>
                <a:gd name="connsiteY27"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30407" h="6858000">
                  <a:moveTo>
                    <a:pt x="5634917" y="0"/>
                  </a:moveTo>
                  <a:lnTo>
                    <a:pt x="6230407" y="0"/>
                  </a:lnTo>
                  <a:lnTo>
                    <a:pt x="6230407" y="322046"/>
                  </a:lnTo>
                  <a:lnTo>
                    <a:pt x="6061915" y="206288"/>
                  </a:lnTo>
                  <a:cubicBezTo>
                    <a:pt x="5982213" y="157828"/>
                    <a:pt x="5899796" y="113801"/>
                    <a:pt x="5814792" y="74312"/>
                  </a:cubicBezTo>
                  <a:cubicBezTo>
                    <a:pt x="5769441" y="53261"/>
                    <a:pt x="5723362" y="33505"/>
                    <a:pt x="5676576" y="15049"/>
                  </a:cubicBezTo>
                  <a:close/>
                  <a:moveTo>
                    <a:pt x="1821847" y="0"/>
                  </a:moveTo>
                  <a:lnTo>
                    <a:pt x="3449591" y="0"/>
                  </a:lnTo>
                  <a:lnTo>
                    <a:pt x="3354111" y="29819"/>
                  </a:lnTo>
                  <a:cubicBezTo>
                    <a:pt x="3295072" y="49686"/>
                    <a:pt x="3236122" y="70955"/>
                    <a:pt x="3177287" y="93621"/>
                  </a:cubicBezTo>
                  <a:cubicBezTo>
                    <a:pt x="2718951" y="269871"/>
                    <a:pt x="2282682" y="529455"/>
                    <a:pt x="1915374" y="844207"/>
                  </a:cubicBezTo>
                  <a:cubicBezTo>
                    <a:pt x="1541678" y="1164331"/>
                    <a:pt x="1247976" y="1528591"/>
                    <a:pt x="1042545" y="1926532"/>
                  </a:cubicBezTo>
                  <a:cubicBezTo>
                    <a:pt x="832613" y="2333329"/>
                    <a:pt x="726050" y="2757113"/>
                    <a:pt x="726050" y="3186123"/>
                  </a:cubicBezTo>
                  <a:cubicBezTo>
                    <a:pt x="726050" y="3618181"/>
                    <a:pt x="896057" y="3870506"/>
                    <a:pt x="1249864" y="4355701"/>
                  </a:cubicBezTo>
                  <a:cubicBezTo>
                    <a:pt x="1335230" y="4472717"/>
                    <a:pt x="1423500" y="4593798"/>
                    <a:pt x="1513803" y="4726929"/>
                  </a:cubicBezTo>
                  <a:cubicBezTo>
                    <a:pt x="2203848" y="5744068"/>
                    <a:pt x="2944562" y="6178014"/>
                    <a:pt x="3990446" y="6178014"/>
                  </a:cubicBezTo>
                  <a:cubicBezTo>
                    <a:pt x="4676863" y="6178014"/>
                    <a:pt x="5180496" y="5824498"/>
                    <a:pt x="5870541" y="5285296"/>
                  </a:cubicBezTo>
                  <a:cubicBezTo>
                    <a:pt x="5947632" y="5225046"/>
                    <a:pt x="6024723" y="5165521"/>
                    <a:pt x="6099347" y="5108030"/>
                  </a:cubicBezTo>
                  <a:lnTo>
                    <a:pt x="6230407" y="5006078"/>
                  </a:lnTo>
                  <a:lnTo>
                    <a:pt x="6230407" y="5924458"/>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DF24F7D-73CE-4EF0-86BC-1C1C4C5CB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061392 w 6230408"/>
                <a:gd name="connsiteY0" fmla="*/ 0 h 6858000"/>
                <a:gd name="connsiteX1" fmla="*/ 6230408 w 6230408"/>
                <a:gd name="connsiteY1" fmla="*/ 0 h 6858000"/>
                <a:gd name="connsiteX2" fmla="*/ 6230408 w 6230408"/>
                <a:gd name="connsiteY2" fmla="*/ 502666 h 6858000"/>
                <a:gd name="connsiteX3" fmla="*/ 6204367 w 6230408"/>
                <a:gd name="connsiteY3" fmla="*/ 480166 h 6858000"/>
                <a:gd name="connsiteX4" fmla="*/ 5753525 w 6230408"/>
                <a:gd name="connsiteY4" fmla="*/ 205991 h 6858000"/>
                <a:gd name="connsiteX5" fmla="*/ 5205685 w 6230408"/>
                <a:gd name="connsiteY5" fmla="*/ 25948 h 6858000"/>
                <a:gd name="connsiteX6" fmla="*/ 1821847 w 6230408"/>
                <a:gd name="connsiteY6" fmla="*/ 0 h 6858000"/>
                <a:gd name="connsiteX7" fmla="*/ 4114919 w 6230408"/>
                <a:gd name="connsiteY7" fmla="*/ 0 h 6858000"/>
                <a:gd name="connsiteX8" fmla="*/ 4086206 w 6230408"/>
                <a:gd name="connsiteY8" fmla="*/ 3507 h 6858000"/>
                <a:gd name="connsiteX9" fmla="*/ 3229262 w 6230408"/>
                <a:gd name="connsiteY9" fmla="*/ 229075 h 6858000"/>
                <a:gd name="connsiteX10" fmla="*/ 2009741 w 6230408"/>
                <a:gd name="connsiteY10" fmla="*/ 954400 h 6858000"/>
                <a:gd name="connsiteX11" fmla="*/ 1171466 w 6230408"/>
                <a:gd name="connsiteY11" fmla="*/ 1993025 h 6858000"/>
                <a:gd name="connsiteX12" fmla="*/ 871086 w 6230408"/>
                <a:gd name="connsiteY12" fmla="*/ 3186123 h 6858000"/>
                <a:gd name="connsiteX13" fmla="*/ 1367025 w 6230408"/>
                <a:gd name="connsiteY13" fmla="*/ 4270190 h 6858000"/>
                <a:gd name="connsiteX14" fmla="*/ 1633868 w 6230408"/>
                <a:gd name="connsiteY14" fmla="*/ 4645483 h 6858000"/>
                <a:gd name="connsiteX15" fmla="*/ 2651877 w 6230408"/>
                <a:gd name="connsiteY15" fmla="*/ 5684689 h 6858000"/>
                <a:gd name="connsiteX16" fmla="*/ 3990301 w 6230408"/>
                <a:gd name="connsiteY16" fmla="*/ 6032833 h 6858000"/>
                <a:gd name="connsiteX17" fmla="*/ 4851225 w 6230408"/>
                <a:gd name="connsiteY17" fmla="*/ 5811141 h 6858000"/>
                <a:gd name="connsiteX18" fmla="*/ 5780965 w 6230408"/>
                <a:gd name="connsiteY18" fmla="*/ 5171038 h 6858000"/>
                <a:gd name="connsiteX19" fmla="*/ 6010496 w 6230408"/>
                <a:gd name="connsiteY19" fmla="*/ 4993191 h 6858000"/>
                <a:gd name="connsiteX20" fmla="*/ 6230408 w 6230408"/>
                <a:gd name="connsiteY20" fmla="*/ 4822117 h 6858000"/>
                <a:gd name="connsiteX21" fmla="*/ 6230408 w 6230408"/>
                <a:gd name="connsiteY21" fmla="*/ 5924457 h 6858000"/>
                <a:gd name="connsiteX22" fmla="*/ 6056186 w 6230408"/>
                <a:gd name="connsiteY22" fmla="*/ 6058925 h 6858000"/>
                <a:gd name="connsiteX23" fmla="*/ 4500343 w 6230408"/>
                <a:gd name="connsiteY23" fmla="*/ 6854086 h 6858000"/>
                <a:gd name="connsiteX24" fmla="*/ 4476760 w 6230408"/>
                <a:gd name="connsiteY24" fmla="*/ 6858000 h 6858000"/>
                <a:gd name="connsiteX25" fmla="*/ 3391617 w 6230408"/>
                <a:gd name="connsiteY25" fmla="*/ 6858000 h 6858000"/>
                <a:gd name="connsiteX26" fmla="*/ 3242986 w 6230408"/>
                <a:gd name="connsiteY26" fmla="*/ 6833894 h 6858000"/>
                <a:gd name="connsiteX27" fmla="*/ 913044 w 6230408"/>
                <a:gd name="connsiteY27" fmla="*/ 5134452 h 6858000"/>
                <a:gd name="connsiteX28" fmla="*/ 0 w 6230408"/>
                <a:gd name="connsiteY28" fmla="*/ 3186123 h 6858000"/>
                <a:gd name="connsiteX29" fmla="*/ 1779764 w 6230408"/>
                <a:gd name="connsiteY29"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230408" h="6858000">
                  <a:moveTo>
                    <a:pt x="5061392" y="0"/>
                  </a:moveTo>
                  <a:lnTo>
                    <a:pt x="6230408" y="0"/>
                  </a:lnTo>
                  <a:lnTo>
                    <a:pt x="6230408" y="502666"/>
                  </a:lnTo>
                  <a:lnTo>
                    <a:pt x="6204367" y="480166"/>
                  </a:lnTo>
                  <a:cubicBezTo>
                    <a:pt x="6064466" y="372115"/>
                    <a:pt x="5913877" y="280469"/>
                    <a:pt x="5753525" y="205991"/>
                  </a:cubicBezTo>
                  <a:cubicBezTo>
                    <a:pt x="5581848" y="126214"/>
                    <a:pt x="5398775" y="66109"/>
                    <a:pt x="5205685" y="25948"/>
                  </a:cubicBezTo>
                  <a:close/>
                  <a:moveTo>
                    <a:pt x="1821847" y="0"/>
                  </a:moveTo>
                  <a:lnTo>
                    <a:pt x="4114919" y="0"/>
                  </a:lnTo>
                  <a:lnTo>
                    <a:pt x="4086206" y="3507"/>
                  </a:lnTo>
                  <a:cubicBezTo>
                    <a:pt x="3798985" y="45364"/>
                    <a:pt x="3509190" y="121369"/>
                    <a:pt x="3229262" y="229075"/>
                  </a:cubicBezTo>
                  <a:cubicBezTo>
                    <a:pt x="2786315" y="399518"/>
                    <a:pt x="2364564" y="650390"/>
                    <a:pt x="2009741" y="954400"/>
                  </a:cubicBezTo>
                  <a:cubicBezTo>
                    <a:pt x="1655354" y="1257973"/>
                    <a:pt x="1365573" y="1617151"/>
                    <a:pt x="1171466" y="1993025"/>
                  </a:cubicBezTo>
                  <a:cubicBezTo>
                    <a:pt x="972132" y="2379061"/>
                    <a:pt x="871086" y="2780487"/>
                    <a:pt x="871086" y="3186123"/>
                  </a:cubicBezTo>
                  <a:cubicBezTo>
                    <a:pt x="871086" y="3573756"/>
                    <a:pt x="1023091" y="3798642"/>
                    <a:pt x="1367025" y="4270190"/>
                  </a:cubicBezTo>
                  <a:cubicBezTo>
                    <a:pt x="1453117" y="4388222"/>
                    <a:pt x="1542113" y="4510319"/>
                    <a:pt x="1633868" y="4645483"/>
                  </a:cubicBezTo>
                  <a:cubicBezTo>
                    <a:pt x="1958347" y="5123709"/>
                    <a:pt x="2291248" y="5463723"/>
                    <a:pt x="2651877" y="5684689"/>
                  </a:cubicBezTo>
                  <a:cubicBezTo>
                    <a:pt x="3034139" y="5919011"/>
                    <a:pt x="3472005" y="6032833"/>
                    <a:pt x="3990301" y="6032833"/>
                  </a:cubicBezTo>
                  <a:cubicBezTo>
                    <a:pt x="4284438" y="6032833"/>
                    <a:pt x="4557959" y="5962420"/>
                    <a:pt x="4851225" y="5811141"/>
                  </a:cubicBezTo>
                  <a:cubicBezTo>
                    <a:pt x="5152330" y="5655798"/>
                    <a:pt x="5450387" y="5429315"/>
                    <a:pt x="5780965" y="5171038"/>
                  </a:cubicBezTo>
                  <a:cubicBezTo>
                    <a:pt x="5858491" y="5110498"/>
                    <a:pt x="5935727" y="5050828"/>
                    <a:pt x="6010496" y="4993191"/>
                  </a:cubicBezTo>
                  <a:lnTo>
                    <a:pt x="6230408" y="4822117"/>
                  </a:lnTo>
                  <a:lnTo>
                    <a:pt x="6230408" y="5924457"/>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28">
              <a:extLst>
                <a:ext uri="{FF2B5EF4-FFF2-40B4-BE49-F238E27FC236}">
                  <a16:creationId xmlns:a16="http://schemas.microsoft.com/office/drawing/2014/main" id="{EC3445B6-9C0D-4865-BF68-CD74892D0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05128" y="0"/>
              <a:ext cx="6648564" cy="6858000"/>
            </a:xfrm>
            <a:custGeom>
              <a:avLst/>
              <a:gdLst>
                <a:gd name="connsiteX0" fmla="*/ 1242460 w 6394458"/>
                <a:gd name="connsiteY0" fmla="*/ 0 h 6858000"/>
                <a:gd name="connsiteX1" fmla="*/ 2160732 w 6394458"/>
                <a:gd name="connsiteY1" fmla="*/ 0 h 6858000"/>
                <a:gd name="connsiteX2" fmla="*/ 2096124 w 6394458"/>
                <a:gd name="connsiteY2" fmla="*/ 41936 h 6858000"/>
                <a:gd name="connsiteX3" fmla="*/ 1942232 w 6394458"/>
                <a:gd name="connsiteY3" fmla="*/ 154451 h 6858000"/>
                <a:gd name="connsiteX4" fmla="*/ 1941942 w 6394458"/>
                <a:gd name="connsiteY4" fmla="*/ 154741 h 6858000"/>
                <a:gd name="connsiteX5" fmla="*/ 1941652 w 6394458"/>
                <a:gd name="connsiteY5" fmla="*/ 155032 h 6858000"/>
                <a:gd name="connsiteX6" fmla="*/ 1878498 w 6394458"/>
                <a:gd name="connsiteY6" fmla="*/ 203377 h 6858000"/>
                <a:gd name="connsiteX7" fmla="*/ 1865722 w 6394458"/>
                <a:gd name="connsiteY7" fmla="*/ 213395 h 6858000"/>
                <a:gd name="connsiteX8" fmla="*/ 1791679 w 6394458"/>
                <a:gd name="connsiteY8" fmla="*/ 272483 h 6858000"/>
                <a:gd name="connsiteX9" fmla="*/ 1503495 w 6394458"/>
                <a:gd name="connsiteY9" fmla="*/ 525389 h 6858000"/>
                <a:gd name="connsiteX10" fmla="*/ 990135 w 6394458"/>
                <a:gd name="connsiteY10" fmla="*/ 1098128 h 6858000"/>
                <a:gd name="connsiteX11" fmla="*/ 771637 w 6394458"/>
                <a:gd name="connsiteY11" fmla="*/ 1416800 h 6858000"/>
                <a:gd name="connsiteX12" fmla="*/ 585660 w 6394458"/>
                <a:gd name="connsiteY12" fmla="*/ 1756960 h 6858000"/>
                <a:gd name="connsiteX13" fmla="*/ 585515 w 6394458"/>
                <a:gd name="connsiteY13" fmla="*/ 1757395 h 6858000"/>
                <a:gd name="connsiteX14" fmla="*/ 585370 w 6394458"/>
                <a:gd name="connsiteY14" fmla="*/ 1757831 h 6858000"/>
                <a:gd name="connsiteX15" fmla="*/ 544574 w 6394458"/>
                <a:gd name="connsiteY15" fmla="*/ 1845230 h 6858000"/>
                <a:gd name="connsiteX16" fmla="*/ 524539 w 6394458"/>
                <a:gd name="connsiteY16" fmla="*/ 1889510 h 6858000"/>
                <a:gd name="connsiteX17" fmla="*/ 505666 w 6394458"/>
                <a:gd name="connsiteY17" fmla="*/ 1933935 h 6858000"/>
                <a:gd name="connsiteX18" fmla="*/ 502762 w 6394458"/>
                <a:gd name="connsiteY18" fmla="*/ 1940904 h 6858000"/>
                <a:gd name="connsiteX19" fmla="*/ 469661 w 6394458"/>
                <a:gd name="connsiteY19" fmla="*/ 2023512 h 6858000"/>
                <a:gd name="connsiteX20" fmla="*/ 456885 w 6394458"/>
                <a:gd name="connsiteY20" fmla="*/ 2057049 h 6858000"/>
                <a:gd name="connsiteX21" fmla="*/ 435688 w 6394458"/>
                <a:gd name="connsiteY21" fmla="*/ 2114395 h 6858000"/>
                <a:gd name="connsiteX22" fmla="*/ 435543 w 6394458"/>
                <a:gd name="connsiteY22" fmla="*/ 2114976 h 6858000"/>
                <a:gd name="connsiteX23" fmla="*/ 435253 w 6394458"/>
                <a:gd name="connsiteY23" fmla="*/ 2115557 h 6858000"/>
                <a:gd name="connsiteX24" fmla="*/ 324770 w 6394458"/>
                <a:gd name="connsiteY24" fmla="*/ 2488382 h 6858000"/>
                <a:gd name="connsiteX25" fmla="*/ 235338 w 6394458"/>
                <a:gd name="connsiteY25" fmla="*/ 3261036 h 6858000"/>
                <a:gd name="connsiteX26" fmla="*/ 272505 w 6394458"/>
                <a:gd name="connsiteY26" fmla="*/ 3641991 h 6858000"/>
                <a:gd name="connsiteX27" fmla="*/ 385891 w 6394458"/>
                <a:gd name="connsiteY27" fmla="*/ 4006104 h 6858000"/>
                <a:gd name="connsiteX28" fmla="*/ 386182 w 6394458"/>
                <a:gd name="connsiteY28" fmla="*/ 4006685 h 6858000"/>
                <a:gd name="connsiteX29" fmla="*/ 386472 w 6394458"/>
                <a:gd name="connsiteY29" fmla="*/ 4007266 h 6858000"/>
                <a:gd name="connsiteX30" fmla="*/ 413911 w 6394458"/>
                <a:gd name="connsiteY30" fmla="*/ 4068823 h 6858000"/>
                <a:gd name="connsiteX31" fmla="*/ 425380 w 6394458"/>
                <a:gd name="connsiteY31" fmla="*/ 4093794 h 6858000"/>
                <a:gd name="connsiteX32" fmla="*/ 435834 w 6394458"/>
                <a:gd name="connsiteY32" fmla="*/ 4114845 h 6858000"/>
                <a:gd name="connsiteX33" fmla="*/ 468644 w 6394458"/>
                <a:gd name="connsiteY33" fmla="*/ 4178435 h 6858000"/>
                <a:gd name="connsiteX34" fmla="*/ 468935 w 6394458"/>
                <a:gd name="connsiteY34" fmla="*/ 4179015 h 6858000"/>
                <a:gd name="connsiteX35" fmla="*/ 469225 w 6394458"/>
                <a:gd name="connsiteY35" fmla="*/ 4179596 h 6858000"/>
                <a:gd name="connsiteX36" fmla="*/ 566496 w 6394458"/>
                <a:gd name="connsiteY36" fmla="*/ 4345828 h 6858000"/>
                <a:gd name="connsiteX37" fmla="*/ 674366 w 6394458"/>
                <a:gd name="connsiteY37" fmla="*/ 4507124 h 6858000"/>
                <a:gd name="connsiteX38" fmla="*/ 790946 w 6394458"/>
                <a:gd name="connsiteY38" fmla="*/ 4665372 h 6858000"/>
                <a:gd name="connsiteX39" fmla="*/ 938015 w 6394458"/>
                <a:gd name="connsiteY39" fmla="*/ 4855559 h 6858000"/>
                <a:gd name="connsiteX40" fmla="*/ 1035286 w 6394458"/>
                <a:gd name="connsiteY40" fmla="*/ 4980269 h 6858000"/>
                <a:gd name="connsiteX41" fmla="*/ 1158254 w 6394458"/>
                <a:gd name="connsiteY41" fmla="*/ 5140985 h 6858000"/>
                <a:gd name="connsiteX42" fmla="*/ 1221118 w 6394458"/>
                <a:gd name="connsiteY42" fmla="*/ 5226351 h 6858000"/>
                <a:gd name="connsiteX43" fmla="*/ 1277448 w 6394458"/>
                <a:gd name="connsiteY43" fmla="*/ 5303007 h 6858000"/>
                <a:gd name="connsiteX44" fmla="*/ 1277739 w 6394458"/>
                <a:gd name="connsiteY44" fmla="*/ 5303297 h 6858000"/>
                <a:gd name="connsiteX45" fmla="*/ 1278029 w 6394458"/>
                <a:gd name="connsiteY45" fmla="*/ 5303588 h 6858000"/>
                <a:gd name="connsiteX46" fmla="*/ 1376607 w 6394458"/>
                <a:gd name="connsiteY46" fmla="*/ 5433525 h 6858000"/>
                <a:gd name="connsiteX47" fmla="*/ 1395625 w 6394458"/>
                <a:gd name="connsiteY47" fmla="*/ 5458060 h 6858000"/>
                <a:gd name="connsiteX48" fmla="*/ 1405207 w 6394458"/>
                <a:gd name="connsiteY48" fmla="*/ 5469965 h 6858000"/>
                <a:gd name="connsiteX49" fmla="*/ 1518739 w 6394458"/>
                <a:gd name="connsiteY49" fmla="*/ 5607597 h 6858000"/>
                <a:gd name="connsiteX50" fmla="*/ 1779194 w 6394458"/>
                <a:gd name="connsiteY50" fmla="*/ 5888957 h 6858000"/>
                <a:gd name="connsiteX51" fmla="*/ 2361805 w 6394458"/>
                <a:gd name="connsiteY51" fmla="*/ 6356876 h 6858000"/>
                <a:gd name="connsiteX52" fmla="*/ 2682656 w 6394458"/>
                <a:gd name="connsiteY52" fmla="*/ 6532110 h 6858000"/>
                <a:gd name="connsiteX53" fmla="*/ 2682946 w 6394458"/>
                <a:gd name="connsiteY53" fmla="*/ 6532255 h 6858000"/>
                <a:gd name="connsiteX54" fmla="*/ 2683236 w 6394458"/>
                <a:gd name="connsiteY54" fmla="*/ 6532400 h 6858000"/>
                <a:gd name="connsiteX55" fmla="*/ 3021944 w 6394458"/>
                <a:gd name="connsiteY55" fmla="*/ 6664805 h 6858000"/>
                <a:gd name="connsiteX56" fmla="*/ 3375605 w 6394458"/>
                <a:gd name="connsiteY56" fmla="*/ 6756415 h 6858000"/>
                <a:gd name="connsiteX57" fmla="*/ 3555048 w 6394458"/>
                <a:gd name="connsiteY57" fmla="*/ 6786612 h 6858000"/>
                <a:gd name="connsiteX58" fmla="*/ 3735218 w 6394458"/>
                <a:gd name="connsiteY58" fmla="*/ 6807083 h 6858000"/>
                <a:gd name="connsiteX59" fmla="*/ 4108188 w 6394458"/>
                <a:gd name="connsiteY59" fmla="*/ 6823343 h 6858000"/>
                <a:gd name="connsiteX60" fmla="*/ 4126917 w 6394458"/>
                <a:gd name="connsiteY60" fmla="*/ 6823343 h 6858000"/>
                <a:gd name="connsiteX61" fmla="*/ 4151597 w 6394458"/>
                <a:gd name="connsiteY61" fmla="*/ 6823488 h 6858000"/>
                <a:gd name="connsiteX62" fmla="*/ 4199652 w 6394458"/>
                <a:gd name="connsiteY62" fmla="*/ 6822763 h 6858000"/>
                <a:gd name="connsiteX63" fmla="*/ 4200088 w 6394458"/>
                <a:gd name="connsiteY63" fmla="*/ 6822763 h 6858000"/>
                <a:gd name="connsiteX64" fmla="*/ 4200523 w 6394458"/>
                <a:gd name="connsiteY64" fmla="*/ 6822763 h 6858000"/>
                <a:gd name="connsiteX65" fmla="*/ 4245675 w 6394458"/>
                <a:gd name="connsiteY65" fmla="*/ 6821601 h 6858000"/>
                <a:gd name="connsiteX66" fmla="*/ 4291117 w 6394458"/>
                <a:gd name="connsiteY66" fmla="*/ 6819277 h 6858000"/>
                <a:gd name="connsiteX67" fmla="*/ 4469108 w 6394458"/>
                <a:gd name="connsiteY67" fmla="*/ 6803743 h 6858000"/>
                <a:gd name="connsiteX68" fmla="*/ 5157267 w 6394458"/>
                <a:gd name="connsiteY68" fmla="*/ 6617766 h 6858000"/>
                <a:gd name="connsiteX69" fmla="*/ 5484069 w 6394458"/>
                <a:gd name="connsiteY69" fmla="*/ 6455744 h 6858000"/>
                <a:gd name="connsiteX70" fmla="*/ 5801144 w 6394458"/>
                <a:gd name="connsiteY70" fmla="*/ 6257717 h 6858000"/>
                <a:gd name="connsiteX71" fmla="*/ 6111106 w 6394458"/>
                <a:gd name="connsiteY71" fmla="*/ 6032542 h 6858000"/>
                <a:gd name="connsiteX72" fmla="*/ 6264127 w 6394458"/>
                <a:gd name="connsiteY72" fmla="*/ 5913203 h 6858000"/>
                <a:gd name="connsiteX73" fmla="*/ 6394458 w 6394458"/>
                <a:gd name="connsiteY73" fmla="*/ 5808939 h 6858000"/>
                <a:gd name="connsiteX74" fmla="*/ 6394458 w 6394458"/>
                <a:gd name="connsiteY74" fmla="*/ 6858000 h 6858000"/>
                <a:gd name="connsiteX75" fmla="*/ 2234128 w 6394458"/>
                <a:gd name="connsiteY75" fmla="*/ 6858000 h 6858000"/>
                <a:gd name="connsiteX76" fmla="*/ 2151583 w 6394458"/>
                <a:gd name="connsiteY76" fmla="*/ 6802146 h 6858000"/>
                <a:gd name="connsiteX77" fmla="*/ 593791 w 6394458"/>
                <a:gd name="connsiteY77" fmla="*/ 5241450 h 6858000"/>
                <a:gd name="connsiteX78" fmla="*/ 0 w 6394458"/>
                <a:gd name="connsiteY78" fmla="*/ 3044861 h 6858000"/>
                <a:gd name="connsiteX79" fmla="*/ 342337 w 6394458"/>
                <a:gd name="connsiteY79" fmla="*/ 1349581 h 6858000"/>
                <a:gd name="connsiteX80" fmla="*/ 1129762 w 6394458"/>
                <a:gd name="connsiteY80" fmla="*/ 1181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394458" h="6858000">
                  <a:moveTo>
                    <a:pt x="1242460" y="0"/>
                  </a:moveTo>
                  <a:lnTo>
                    <a:pt x="2160732" y="0"/>
                  </a:lnTo>
                  <a:lnTo>
                    <a:pt x="2096124" y="41936"/>
                  </a:lnTo>
                  <a:cubicBezTo>
                    <a:pt x="2053586" y="71988"/>
                    <a:pt x="1997691" y="111913"/>
                    <a:pt x="1942232" y="154451"/>
                  </a:cubicBezTo>
                  <a:lnTo>
                    <a:pt x="1941942" y="154741"/>
                  </a:lnTo>
                  <a:lnTo>
                    <a:pt x="1941652" y="155032"/>
                  </a:lnTo>
                  <a:cubicBezTo>
                    <a:pt x="1920455" y="170711"/>
                    <a:pt x="1899113" y="187262"/>
                    <a:pt x="1878498" y="203377"/>
                  </a:cubicBezTo>
                  <a:lnTo>
                    <a:pt x="1865722" y="213395"/>
                  </a:lnTo>
                  <a:cubicBezTo>
                    <a:pt x="1838863" y="233865"/>
                    <a:pt x="1813311" y="254771"/>
                    <a:pt x="1791679" y="272483"/>
                  </a:cubicBezTo>
                  <a:cubicBezTo>
                    <a:pt x="1684245" y="360463"/>
                    <a:pt x="1590023" y="443216"/>
                    <a:pt x="1503495" y="525389"/>
                  </a:cubicBezTo>
                  <a:cubicBezTo>
                    <a:pt x="1315050" y="703090"/>
                    <a:pt x="1142430" y="895746"/>
                    <a:pt x="990135" y="1098128"/>
                  </a:cubicBezTo>
                  <a:cubicBezTo>
                    <a:pt x="911301" y="1202949"/>
                    <a:pt x="837695" y="1310238"/>
                    <a:pt x="771637" y="1416800"/>
                  </a:cubicBezTo>
                  <a:cubicBezTo>
                    <a:pt x="697595" y="1538898"/>
                    <a:pt x="636764" y="1650106"/>
                    <a:pt x="585660" y="1756960"/>
                  </a:cubicBezTo>
                  <a:lnTo>
                    <a:pt x="585515" y="1757395"/>
                  </a:lnTo>
                  <a:lnTo>
                    <a:pt x="585370" y="1757831"/>
                  </a:lnTo>
                  <a:cubicBezTo>
                    <a:pt x="570271" y="1788174"/>
                    <a:pt x="556334" y="1818952"/>
                    <a:pt x="544574" y="1845230"/>
                  </a:cubicBezTo>
                  <a:lnTo>
                    <a:pt x="524539" y="1889510"/>
                  </a:lnTo>
                  <a:lnTo>
                    <a:pt x="505666" y="1933935"/>
                  </a:lnTo>
                  <a:lnTo>
                    <a:pt x="502762" y="1940904"/>
                  </a:lnTo>
                  <a:cubicBezTo>
                    <a:pt x="491002" y="1969214"/>
                    <a:pt x="479823" y="1996073"/>
                    <a:pt x="469661" y="2023512"/>
                  </a:cubicBezTo>
                  <a:cubicBezTo>
                    <a:pt x="465450" y="2034691"/>
                    <a:pt x="461240" y="2045870"/>
                    <a:pt x="456885" y="2057049"/>
                  </a:cubicBezTo>
                  <a:cubicBezTo>
                    <a:pt x="449190" y="2076794"/>
                    <a:pt x="442076" y="2095522"/>
                    <a:pt x="435688" y="2114395"/>
                  </a:cubicBezTo>
                  <a:lnTo>
                    <a:pt x="435543" y="2114976"/>
                  </a:lnTo>
                  <a:lnTo>
                    <a:pt x="435253" y="2115557"/>
                  </a:lnTo>
                  <a:cubicBezTo>
                    <a:pt x="390392" y="2239687"/>
                    <a:pt x="353226" y="2365123"/>
                    <a:pt x="324770" y="2488382"/>
                  </a:cubicBezTo>
                  <a:cubicBezTo>
                    <a:pt x="265391" y="2742158"/>
                    <a:pt x="235193" y="3002178"/>
                    <a:pt x="235338" y="3261036"/>
                  </a:cubicBezTo>
                  <a:cubicBezTo>
                    <a:pt x="236210" y="3391989"/>
                    <a:pt x="248695" y="3520474"/>
                    <a:pt x="272505" y="3641991"/>
                  </a:cubicBezTo>
                  <a:cubicBezTo>
                    <a:pt x="299073" y="3770621"/>
                    <a:pt x="337110" y="3893154"/>
                    <a:pt x="385891" y="4006104"/>
                  </a:cubicBezTo>
                  <a:lnTo>
                    <a:pt x="386182" y="4006685"/>
                  </a:lnTo>
                  <a:lnTo>
                    <a:pt x="386472" y="4007266"/>
                  </a:lnTo>
                  <a:cubicBezTo>
                    <a:pt x="394747" y="4027591"/>
                    <a:pt x="404039" y="4047626"/>
                    <a:pt x="413911" y="4068823"/>
                  </a:cubicBezTo>
                  <a:cubicBezTo>
                    <a:pt x="417686" y="4077098"/>
                    <a:pt x="421606" y="4085374"/>
                    <a:pt x="425380" y="4093794"/>
                  </a:cubicBezTo>
                  <a:cubicBezTo>
                    <a:pt x="428865" y="4100908"/>
                    <a:pt x="432349" y="4107876"/>
                    <a:pt x="435834" y="4114845"/>
                  </a:cubicBezTo>
                  <a:cubicBezTo>
                    <a:pt x="446867" y="4136913"/>
                    <a:pt x="457320" y="4157819"/>
                    <a:pt x="468644" y="4178435"/>
                  </a:cubicBezTo>
                  <a:lnTo>
                    <a:pt x="468935" y="4179015"/>
                  </a:lnTo>
                  <a:lnTo>
                    <a:pt x="469225" y="4179596"/>
                  </a:lnTo>
                  <a:cubicBezTo>
                    <a:pt x="495213" y="4229103"/>
                    <a:pt x="525120" y="4280352"/>
                    <a:pt x="566496" y="4345828"/>
                  </a:cubicBezTo>
                  <a:cubicBezTo>
                    <a:pt x="598727" y="4397368"/>
                    <a:pt x="633135" y="4447745"/>
                    <a:pt x="674366" y="4507124"/>
                  </a:cubicBezTo>
                  <a:cubicBezTo>
                    <a:pt x="713129" y="4561713"/>
                    <a:pt x="753199" y="4615139"/>
                    <a:pt x="790946" y="4665372"/>
                  </a:cubicBezTo>
                  <a:cubicBezTo>
                    <a:pt x="839001" y="4729106"/>
                    <a:pt x="889379" y="4793421"/>
                    <a:pt x="938015" y="4855559"/>
                  </a:cubicBezTo>
                  <a:cubicBezTo>
                    <a:pt x="969955" y="4896355"/>
                    <a:pt x="1003056" y="4938457"/>
                    <a:pt x="1035286" y="4980269"/>
                  </a:cubicBezTo>
                  <a:cubicBezTo>
                    <a:pt x="1069113" y="5023969"/>
                    <a:pt x="1113684" y="5081606"/>
                    <a:pt x="1158254" y="5140985"/>
                  </a:cubicBezTo>
                  <a:cubicBezTo>
                    <a:pt x="1179451" y="5169005"/>
                    <a:pt x="1200647" y="5198186"/>
                    <a:pt x="1221118" y="5226351"/>
                  </a:cubicBezTo>
                  <a:cubicBezTo>
                    <a:pt x="1240572" y="5253065"/>
                    <a:pt x="1259010" y="5278471"/>
                    <a:pt x="1277448" y="5303007"/>
                  </a:cubicBezTo>
                  <a:lnTo>
                    <a:pt x="1277739" y="5303297"/>
                  </a:lnTo>
                  <a:lnTo>
                    <a:pt x="1278029" y="5303588"/>
                  </a:lnTo>
                  <a:cubicBezTo>
                    <a:pt x="1309824" y="5347287"/>
                    <a:pt x="1343796" y="5391132"/>
                    <a:pt x="1376607" y="5433525"/>
                  </a:cubicBezTo>
                  <a:lnTo>
                    <a:pt x="1395625" y="5458060"/>
                  </a:lnTo>
                  <a:lnTo>
                    <a:pt x="1405207" y="5469965"/>
                  </a:lnTo>
                  <a:cubicBezTo>
                    <a:pt x="1442083" y="5515552"/>
                    <a:pt x="1479976" y="5562736"/>
                    <a:pt x="1518739" y="5607597"/>
                  </a:cubicBezTo>
                  <a:cubicBezTo>
                    <a:pt x="1603960" y="5707481"/>
                    <a:pt x="1691650" y="5802139"/>
                    <a:pt x="1779194" y="5888957"/>
                  </a:cubicBezTo>
                  <a:cubicBezTo>
                    <a:pt x="1965606" y="6072902"/>
                    <a:pt x="2161746" y="6230423"/>
                    <a:pt x="2361805" y="6356876"/>
                  </a:cubicBezTo>
                  <a:cubicBezTo>
                    <a:pt x="2475047" y="6427870"/>
                    <a:pt x="2579867" y="6485217"/>
                    <a:pt x="2682656" y="6532110"/>
                  </a:cubicBezTo>
                  <a:lnTo>
                    <a:pt x="2682946" y="6532255"/>
                  </a:lnTo>
                  <a:lnTo>
                    <a:pt x="2683236" y="6532400"/>
                  </a:lnTo>
                  <a:cubicBezTo>
                    <a:pt x="2787767" y="6581616"/>
                    <a:pt x="2901734" y="6626187"/>
                    <a:pt x="3021944" y="6664805"/>
                  </a:cubicBezTo>
                  <a:cubicBezTo>
                    <a:pt x="3132572" y="6700374"/>
                    <a:pt x="3251620" y="6731298"/>
                    <a:pt x="3375605" y="6756415"/>
                  </a:cubicBezTo>
                  <a:cubicBezTo>
                    <a:pt x="3432661" y="6767738"/>
                    <a:pt x="3493201" y="6777901"/>
                    <a:pt x="3555048" y="6786612"/>
                  </a:cubicBezTo>
                  <a:cubicBezTo>
                    <a:pt x="3613121" y="6794742"/>
                    <a:pt x="3673807" y="6801566"/>
                    <a:pt x="3735218" y="6807083"/>
                  </a:cubicBezTo>
                  <a:cubicBezTo>
                    <a:pt x="3852670" y="6817826"/>
                    <a:pt x="3974622" y="6823052"/>
                    <a:pt x="4108188" y="6823343"/>
                  </a:cubicBezTo>
                  <a:lnTo>
                    <a:pt x="4126917" y="6823343"/>
                  </a:lnTo>
                  <a:cubicBezTo>
                    <a:pt x="4135192" y="6823488"/>
                    <a:pt x="4143322" y="6823488"/>
                    <a:pt x="4151597" y="6823488"/>
                  </a:cubicBezTo>
                  <a:cubicBezTo>
                    <a:pt x="4171487" y="6823488"/>
                    <a:pt x="4186296" y="6823343"/>
                    <a:pt x="4199652" y="6822763"/>
                  </a:cubicBezTo>
                  <a:lnTo>
                    <a:pt x="4200088" y="6822763"/>
                  </a:lnTo>
                  <a:lnTo>
                    <a:pt x="4200523" y="6822763"/>
                  </a:lnTo>
                  <a:lnTo>
                    <a:pt x="4245675" y="6821601"/>
                  </a:lnTo>
                  <a:lnTo>
                    <a:pt x="4291117" y="6819277"/>
                  </a:lnTo>
                  <a:cubicBezTo>
                    <a:pt x="4342801" y="6816955"/>
                    <a:pt x="4397825" y="6812164"/>
                    <a:pt x="4469108" y="6803743"/>
                  </a:cubicBezTo>
                  <a:cubicBezTo>
                    <a:pt x="4700672" y="6775433"/>
                    <a:pt x="4932236" y="6712860"/>
                    <a:pt x="5157267" y="6617766"/>
                  </a:cubicBezTo>
                  <a:cubicBezTo>
                    <a:pt x="5260490" y="6574648"/>
                    <a:pt x="5367344" y="6521656"/>
                    <a:pt x="5484069" y="6455744"/>
                  </a:cubicBezTo>
                  <a:cubicBezTo>
                    <a:pt x="5584535" y="6399414"/>
                    <a:pt x="5688194" y="6334663"/>
                    <a:pt x="5801144" y="6257717"/>
                  </a:cubicBezTo>
                  <a:cubicBezTo>
                    <a:pt x="5894061" y="6194419"/>
                    <a:pt x="5992638" y="6122844"/>
                    <a:pt x="6111106" y="6032542"/>
                  </a:cubicBezTo>
                  <a:cubicBezTo>
                    <a:pt x="6163081" y="5993052"/>
                    <a:pt x="6215491" y="5951676"/>
                    <a:pt x="6264127" y="5913203"/>
                  </a:cubicBezTo>
                  <a:lnTo>
                    <a:pt x="6394458" y="5808939"/>
                  </a:lnTo>
                  <a:lnTo>
                    <a:pt x="6394458" y="6858000"/>
                  </a:lnTo>
                  <a:lnTo>
                    <a:pt x="2234128" y="6858000"/>
                  </a:lnTo>
                  <a:lnTo>
                    <a:pt x="2151583" y="6802146"/>
                  </a:lnTo>
                  <a:cubicBezTo>
                    <a:pt x="1509012" y="6424386"/>
                    <a:pt x="970245" y="5884748"/>
                    <a:pt x="593791" y="5241450"/>
                  </a:cubicBezTo>
                  <a:cubicBezTo>
                    <a:pt x="205286" y="4577683"/>
                    <a:pt x="0" y="3818240"/>
                    <a:pt x="0" y="3044861"/>
                  </a:cubicBezTo>
                  <a:cubicBezTo>
                    <a:pt x="0" y="2457023"/>
                    <a:pt x="115129" y="1886606"/>
                    <a:pt x="342337" y="1349581"/>
                  </a:cubicBezTo>
                  <a:cubicBezTo>
                    <a:pt x="534284" y="895692"/>
                    <a:pt x="798705" y="482372"/>
                    <a:pt x="1129762" y="11818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29">
              <a:extLst>
                <a:ext uri="{FF2B5EF4-FFF2-40B4-BE49-F238E27FC236}">
                  <a16:creationId xmlns:a16="http://schemas.microsoft.com/office/drawing/2014/main" id="{1905757E-C772-4187-BD34-A12DC33F3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4266" y="0"/>
              <a:ext cx="6419426" cy="6858000"/>
            </a:xfrm>
            <a:custGeom>
              <a:avLst/>
              <a:gdLst>
                <a:gd name="connsiteX0" fmla="*/ 6419426 w 6419426"/>
                <a:gd name="connsiteY0" fmla="*/ 6276207 h 6858000"/>
                <a:gd name="connsiteX1" fmla="*/ 6419426 w 6419426"/>
                <a:gd name="connsiteY1" fmla="*/ 6858000 h 6858000"/>
                <a:gd name="connsiteX2" fmla="*/ 5377226 w 6419426"/>
                <a:gd name="connsiteY2" fmla="*/ 6858000 h 6858000"/>
                <a:gd name="connsiteX3" fmla="*/ 5526079 w 6419426"/>
                <a:gd name="connsiteY3" fmla="*/ 6799309 h 6858000"/>
                <a:gd name="connsiteX4" fmla="*/ 6372097 w 6419426"/>
                <a:gd name="connsiteY4" fmla="*/ 6313400 h 6858000"/>
                <a:gd name="connsiteX5" fmla="*/ 0 w 6419426"/>
                <a:gd name="connsiteY5" fmla="*/ 3944218 h 6858000"/>
                <a:gd name="connsiteX6" fmla="*/ 31811 w 6419426"/>
                <a:gd name="connsiteY6" fmla="*/ 4082046 h 6858000"/>
                <a:gd name="connsiteX7" fmla="*/ 2375871 w 6419426"/>
                <a:gd name="connsiteY7" fmla="*/ 6799309 h 6858000"/>
                <a:gd name="connsiteX8" fmla="*/ 2524724 w 6419426"/>
                <a:gd name="connsiteY8" fmla="*/ 6858000 h 6858000"/>
                <a:gd name="connsiteX9" fmla="*/ 0 w 6419426"/>
                <a:gd name="connsiteY9" fmla="*/ 6858000 h 6858000"/>
                <a:gd name="connsiteX10" fmla="*/ 0 w 6419426"/>
                <a:gd name="connsiteY10" fmla="*/ 0 h 6858000"/>
                <a:gd name="connsiteX11" fmla="*/ 1320019 w 6419426"/>
                <a:gd name="connsiteY11" fmla="*/ 0 h 6858000"/>
                <a:gd name="connsiteX12" fmla="*/ 1089625 w 6419426"/>
                <a:gd name="connsiteY12" fmla="*/ 209396 h 6858000"/>
                <a:gd name="connsiteX13" fmla="*/ 31811 w 6419426"/>
                <a:gd name="connsiteY13" fmla="*/ 2059448 h 6858000"/>
                <a:gd name="connsiteX14" fmla="*/ 0 w 6419426"/>
                <a:gd name="connsiteY14" fmla="*/ 21972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19426" h="6858000">
                  <a:moveTo>
                    <a:pt x="6419426" y="6276207"/>
                  </a:moveTo>
                  <a:lnTo>
                    <a:pt x="6419426" y="6858000"/>
                  </a:lnTo>
                  <a:lnTo>
                    <a:pt x="5377226" y="6858000"/>
                  </a:lnTo>
                  <a:lnTo>
                    <a:pt x="5526079" y="6799309"/>
                  </a:lnTo>
                  <a:cubicBezTo>
                    <a:pt x="5828657" y="6671330"/>
                    <a:pt x="6112428" y="6507594"/>
                    <a:pt x="6372097" y="6313400"/>
                  </a:cubicBezTo>
                  <a:close/>
                  <a:moveTo>
                    <a:pt x="0" y="3944218"/>
                  </a:moveTo>
                  <a:lnTo>
                    <a:pt x="31811" y="4082046"/>
                  </a:lnTo>
                  <a:cubicBezTo>
                    <a:pt x="347839" y="5310348"/>
                    <a:pt x="1226077" y="6312987"/>
                    <a:pt x="2375871" y="6799309"/>
                  </a:cubicBezTo>
                  <a:lnTo>
                    <a:pt x="2524724" y="6858000"/>
                  </a:lnTo>
                  <a:lnTo>
                    <a:pt x="0" y="6858000"/>
                  </a:lnTo>
                  <a:close/>
                  <a:moveTo>
                    <a:pt x="0" y="0"/>
                  </a:moveTo>
                  <a:lnTo>
                    <a:pt x="1320019" y="0"/>
                  </a:lnTo>
                  <a:lnTo>
                    <a:pt x="1089625" y="209396"/>
                  </a:lnTo>
                  <a:cubicBezTo>
                    <a:pt x="586180" y="712841"/>
                    <a:pt x="214775" y="1348326"/>
                    <a:pt x="31811" y="2059448"/>
                  </a:cubicBezTo>
                  <a:lnTo>
                    <a:pt x="0" y="219727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66762121-0A63-3C5C-6534-C8F4643635E2}"/>
              </a:ext>
            </a:extLst>
          </p:cNvPr>
          <p:cNvSpPr txBox="1"/>
          <p:nvPr/>
        </p:nvSpPr>
        <p:spPr>
          <a:xfrm>
            <a:off x="3138985" y="47768"/>
            <a:ext cx="7192369" cy="162891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800" b="1" dirty="0">
                <a:ln w="22225">
                  <a:solidFill>
                    <a:schemeClr val="accent2"/>
                  </a:solidFill>
                  <a:prstDash val="solid"/>
                </a:ln>
                <a:solidFill>
                  <a:schemeClr val="accent2">
                    <a:lumMod val="40000"/>
                    <a:lumOff val="60000"/>
                  </a:schemeClr>
                </a:solidFill>
                <a:latin typeface="Times New Roman" panose="02020603050405020304" pitchFamily="18" charset="0"/>
                <a:ea typeface="+mj-ea"/>
                <a:cs typeface="Times New Roman" panose="02020603050405020304" pitchFamily="18" charset="0"/>
              </a:rPr>
              <a:t>HUMANISTIC THERAPIES INCLUDE BUT NOT LIMITED TO:</a:t>
            </a:r>
          </a:p>
          <a:p>
            <a:pPr defTabSz="914400">
              <a:lnSpc>
                <a:spcPct val="90000"/>
              </a:lnSpc>
              <a:spcBef>
                <a:spcPct val="0"/>
              </a:spcBef>
              <a:spcAft>
                <a:spcPts val="600"/>
              </a:spcAft>
            </a:pPr>
            <a:endParaRPr lang="en-US" sz="3600" dirty="0">
              <a:solidFill>
                <a:schemeClr val="tx2"/>
              </a:solidFill>
              <a:latin typeface="+mj-lt"/>
              <a:ea typeface="+mj-ea"/>
              <a:cs typeface="+mj-cs"/>
            </a:endParaRPr>
          </a:p>
        </p:txBody>
      </p:sp>
      <p:graphicFrame>
        <p:nvGraphicFramePr>
          <p:cNvPr id="5" name="TextBox 1">
            <a:extLst>
              <a:ext uri="{FF2B5EF4-FFF2-40B4-BE49-F238E27FC236}">
                <a16:creationId xmlns:a16="http://schemas.microsoft.com/office/drawing/2014/main" id="{92EA73B7-ACAE-127A-F744-DC8B8A4D930A}"/>
              </a:ext>
            </a:extLst>
          </p:cNvPr>
          <p:cNvGraphicFramePr/>
          <p:nvPr>
            <p:extLst>
              <p:ext uri="{D42A27DB-BD31-4B8C-83A1-F6EECF244321}">
                <p14:modId xmlns:p14="http://schemas.microsoft.com/office/powerpoint/2010/main" val="452980735"/>
              </p:ext>
            </p:extLst>
          </p:nvPr>
        </p:nvGraphicFramePr>
        <p:xfrm>
          <a:off x="804672" y="2272143"/>
          <a:ext cx="4706803" cy="3788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D23CD2E-02A2-76E0-D149-CC46B52045F5}"/>
              </a:ext>
            </a:extLst>
          </p:cNvPr>
          <p:cNvSpPr txBox="1"/>
          <p:nvPr/>
        </p:nvSpPr>
        <p:spPr>
          <a:xfrm>
            <a:off x="8332967" y="1712793"/>
            <a:ext cx="3799894" cy="4616648"/>
          </a:xfrm>
          <a:prstGeom prst="rect">
            <a:avLst/>
          </a:prstGeom>
          <a:noFill/>
        </p:spPr>
        <p:txBody>
          <a:bodyPr wrap="square">
            <a:spAutoFit/>
          </a:bodyPr>
          <a:lstStyle/>
          <a:p>
            <a:pPr algn="ctr"/>
            <a:endParaRPr lang="en-GB" sz="1800" dirty="0"/>
          </a:p>
          <a:p>
            <a:pPr algn="ctr"/>
            <a:endParaRPr lang="en-GB" dirty="0"/>
          </a:p>
          <a:p>
            <a:pPr algn="ctr"/>
            <a:endParaRPr lang="en-GB" sz="1800" dirty="0"/>
          </a:p>
          <a:p>
            <a:pPr algn="ctr"/>
            <a:endParaRPr lang="en-GB" dirty="0"/>
          </a:p>
          <a:p>
            <a:pPr algn="ctr"/>
            <a:endParaRPr lang="en-GB" sz="1800" dirty="0"/>
          </a:p>
          <a:p>
            <a:pPr algn="ctr"/>
            <a:endParaRPr lang="en-GB" dirty="0"/>
          </a:p>
          <a:p>
            <a:pPr algn="ctr"/>
            <a:endParaRPr lang="en-GB" sz="1800" dirty="0"/>
          </a:p>
          <a:p>
            <a:pPr algn="ctr"/>
            <a:r>
              <a:rPr lang="en-GB" sz="3200" dirty="0">
                <a:ln w="0"/>
                <a:solidFill>
                  <a:schemeClr val="accent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 they  are effective</a:t>
            </a:r>
          </a:p>
          <a:p>
            <a:pPr algn="ctr"/>
            <a:r>
              <a:rPr lang="en-GB" sz="3200" dirty="0">
                <a:ln w="0"/>
                <a:solidFill>
                  <a:schemeClr val="accent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in treating attachment disorders</a:t>
            </a:r>
            <a:r>
              <a:rPr lang="en-GB" sz="18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t>
            </a:r>
          </a:p>
          <a:p>
            <a:pPr algn="ctr"/>
            <a:endParaRPr lang="en-GB" dirty="0"/>
          </a:p>
          <a:p>
            <a:pPr algn="ctr"/>
            <a:r>
              <a:rPr lang="en-GB" dirty="0"/>
              <a:t>(McIntosh et al., 2024, np)</a:t>
            </a:r>
          </a:p>
          <a:p>
            <a:pPr algn="ctr"/>
            <a:endParaRPr lang="en-GB" sz="1800" dirty="0"/>
          </a:p>
          <a:p>
            <a:pPr algn="ctr"/>
            <a:endParaRPr lang="en-GB" sz="1800" dirty="0"/>
          </a:p>
        </p:txBody>
      </p:sp>
      <p:sp>
        <p:nvSpPr>
          <p:cNvPr id="16" name="Arrow: Pentagon 15">
            <a:extLst>
              <a:ext uri="{FF2B5EF4-FFF2-40B4-BE49-F238E27FC236}">
                <a16:creationId xmlns:a16="http://schemas.microsoft.com/office/drawing/2014/main" id="{845F48A7-3774-2C21-FAFD-A26C44A5A65B}"/>
              </a:ext>
            </a:extLst>
          </p:cNvPr>
          <p:cNvSpPr/>
          <p:nvPr/>
        </p:nvSpPr>
        <p:spPr>
          <a:xfrm>
            <a:off x="5274861" y="4435522"/>
            <a:ext cx="2683364" cy="484632"/>
          </a:xfrm>
          <a:prstGeom prst="homePlat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8533306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barn(inVertical)">
                                      <p:cBhvr>
                                        <p:cTn id="20" dur="500"/>
                                        <p:tgtEl>
                                          <p:spTgt spid="16"/>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5" grpId="0">
        <p:bldAsOne/>
      </p:bldGraphic>
      <p:bldP spid="7" grpId="0"/>
      <p:bldP spid="1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C9186D-8873-C137-3CB3-9C277432942B}"/>
              </a:ext>
            </a:extLst>
          </p:cNvPr>
          <p:cNvSpPr>
            <a:spLocks noGrp="1"/>
          </p:cNvSpPr>
          <p:nvPr>
            <p:ph type="title"/>
          </p:nvPr>
        </p:nvSpPr>
        <p:spPr>
          <a:xfrm>
            <a:off x="890953" y="1038454"/>
            <a:ext cx="2880667" cy="2305539"/>
          </a:xfrm>
        </p:spPr>
        <p:txBody>
          <a:bodyPr>
            <a:normAutofit fontScale="90000"/>
          </a:bodyPr>
          <a:lstStyle/>
          <a:p>
            <a:r>
              <a:rPr lang="en-GB" sz="3100" dirty="0">
                <a:solidFill>
                  <a:srgbClr val="FFFFFF"/>
                </a:solidFill>
                <a:latin typeface="Times New Roman" panose="02020603050405020304" pitchFamily="18" charset="0"/>
                <a:cs typeface="Times New Roman" panose="02020603050405020304" pitchFamily="18" charset="0"/>
              </a:rPr>
              <a:t>EFFICACY OF HUMANISTIC THERAPIES: THE PERSON CENTRED THERAY</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EADB4E71-C25E-F46E-75C9-FD4B8217EF1D}"/>
              </a:ext>
            </a:extLst>
          </p:cNvPr>
          <p:cNvGraphicFramePr>
            <a:graphicFrameLocks noGrp="1"/>
          </p:cNvGraphicFramePr>
          <p:nvPr>
            <p:ph idx="1"/>
            <p:extLst>
              <p:ext uri="{D42A27DB-BD31-4B8C-83A1-F6EECF244321}">
                <p14:modId xmlns:p14="http://schemas.microsoft.com/office/powerpoint/2010/main" val="3002007924"/>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Oval 5">
            <a:extLst>
              <a:ext uri="{FF2B5EF4-FFF2-40B4-BE49-F238E27FC236}">
                <a16:creationId xmlns:a16="http://schemas.microsoft.com/office/drawing/2014/main" id="{DDDFE829-1AB6-5126-3C15-002A167C3BB4}"/>
              </a:ext>
            </a:extLst>
          </p:cNvPr>
          <p:cNvSpPr/>
          <p:nvPr/>
        </p:nvSpPr>
        <p:spPr>
          <a:xfrm>
            <a:off x="474561" y="3506480"/>
            <a:ext cx="3536330" cy="2852614"/>
          </a:xfrm>
          <a:prstGeom prst="ellipse">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t>‘</a:t>
            </a:r>
            <a:r>
              <a:rPr lang="en-GB" sz="2400" dirty="0"/>
              <a:t>The best way to help an individual is to see their world through their eyes’.</a:t>
            </a:r>
          </a:p>
          <a:p>
            <a:pPr algn="ctr"/>
            <a:endParaRPr lang="en-GB" sz="2400" dirty="0"/>
          </a:p>
        </p:txBody>
      </p:sp>
      <p:sp>
        <p:nvSpPr>
          <p:cNvPr id="4" name="TextBox 3">
            <a:extLst>
              <a:ext uri="{FF2B5EF4-FFF2-40B4-BE49-F238E27FC236}">
                <a16:creationId xmlns:a16="http://schemas.microsoft.com/office/drawing/2014/main" id="{2F357947-6BEF-E5F5-F9EF-D775E46F1A66}"/>
              </a:ext>
            </a:extLst>
          </p:cNvPr>
          <p:cNvSpPr txBox="1"/>
          <p:nvPr/>
        </p:nvSpPr>
        <p:spPr>
          <a:xfrm>
            <a:off x="1344304" y="6356350"/>
            <a:ext cx="2500161" cy="369332"/>
          </a:xfrm>
          <a:prstGeom prst="rect">
            <a:avLst/>
          </a:prstGeom>
          <a:noFill/>
        </p:spPr>
        <p:txBody>
          <a:bodyPr wrap="square" rtlCol="0">
            <a:spAutoFit/>
          </a:bodyPr>
          <a:lstStyle/>
          <a:p>
            <a:r>
              <a:rPr lang="en-GB" dirty="0"/>
              <a:t>(</a:t>
            </a:r>
            <a:r>
              <a:rPr lang="en-GB" dirty="0" err="1"/>
              <a:t>Kudelia</a:t>
            </a:r>
            <a:r>
              <a:rPr lang="en-GB" dirty="0"/>
              <a:t>, 2023, p. 19)</a:t>
            </a:r>
          </a:p>
        </p:txBody>
      </p:sp>
    </p:spTree>
    <p:extLst>
      <p:ext uri="{BB962C8B-B14F-4D97-AF65-F5344CB8AC3E}">
        <p14:creationId xmlns:p14="http://schemas.microsoft.com/office/powerpoint/2010/main" val="212212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barn(inVertical)">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FC242-5CA6-1A47-3EA9-0FF29A9E3C5A}"/>
              </a:ext>
            </a:extLst>
          </p:cNvPr>
          <p:cNvSpPr>
            <a:spLocks noGrp="1"/>
          </p:cNvSpPr>
          <p:nvPr>
            <p:ph type="title"/>
          </p:nvPr>
        </p:nvSpPr>
        <p:spPr>
          <a:xfrm>
            <a:off x="838200" y="548457"/>
            <a:ext cx="10515600" cy="643261"/>
          </a:xfrm>
        </p:spPr>
        <p:txBody>
          <a:bodyPr>
            <a:normAutofit/>
          </a:bodyPr>
          <a:lstStyle/>
          <a:p>
            <a:pPr algn="ctr"/>
            <a:r>
              <a:rPr lang="en-GB" sz="2800" dirty="0">
                <a:ln w="0"/>
                <a:solidFill>
                  <a:schemeClr val="accent1"/>
                </a:solidFill>
                <a:effectLst>
                  <a:outerShdw blurRad="38100" dist="25400" dir="5400000" algn="ctr" rotWithShape="0">
                    <a:srgbClr val="6E747A">
                      <a:alpha val="43000"/>
                    </a:srgbClr>
                  </a:outerShdw>
                </a:effectLst>
              </a:rPr>
              <a:t>EFFICACY OF HUMANISTIC THERAPY</a:t>
            </a:r>
          </a:p>
        </p:txBody>
      </p:sp>
      <p:graphicFrame>
        <p:nvGraphicFramePr>
          <p:cNvPr id="11" name="Content Placeholder 2">
            <a:extLst>
              <a:ext uri="{FF2B5EF4-FFF2-40B4-BE49-F238E27FC236}">
                <a16:creationId xmlns:a16="http://schemas.microsoft.com/office/drawing/2014/main" id="{C9932EFD-7D17-AE80-CCB2-370A22C880AA}"/>
              </a:ext>
            </a:extLst>
          </p:cNvPr>
          <p:cNvGraphicFramePr>
            <a:graphicFrameLocks noGrp="1"/>
          </p:cNvGraphicFramePr>
          <p:nvPr>
            <p:ph sz="half" idx="1"/>
            <p:extLst>
              <p:ext uri="{D42A27DB-BD31-4B8C-83A1-F6EECF244321}">
                <p14:modId xmlns:p14="http://schemas.microsoft.com/office/powerpoint/2010/main" val="31656394"/>
              </p:ext>
            </p:extLst>
          </p:nvPr>
        </p:nvGraphicFramePr>
        <p:xfrm>
          <a:off x="712033" y="1349115"/>
          <a:ext cx="5223947" cy="5089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62282811-C916-1220-A7A1-96E7F2CCC684}"/>
              </a:ext>
            </a:extLst>
          </p:cNvPr>
          <p:cNvSpPr>
            <a:spLocks noGrp="1"/>
          </p:cNvSpPr>
          <p:nvPr>
            <p:ph sz="half" idx="2"/>
          </p:nvPr>
        </p:nvSpPr>
        <p:spPr>
          <a:xfrm>
            <a:off x="6256020" y="1420135"/>
            <a:ext cx="5097780" cy="5018140"/>
          </a:xfrm>
        </p:spPr>
        <p:txBody>
          <a:bodyPr>
            <a:normAutofit/>
          </a:bodyPr>
          <a:lstStyle/>
          <a:p>
            <a:r>
              <a:rPr lang="en-GB" sz="1800" dirty="0"/>
              <a:t>Focuses and explores the potential in the human person.</a:t>
            </a:r>
          </a:p>
          <a:p>
            <a:r>
              <a:rPr lang="en-GB" sz="1800" dirty="0"/>
              <a:t>All other Therapies find a home in the core conditions and the relational effectiveness of the humanistic approach</a:t>
            </a:r>
          </a:p>
          <a:p>
            <a:r>
              <a:rPr lang="en-GB" sz="1800" dirty="0"/>
              <a:t>The empty-chair dialogue in Gestalt Therapy is an opportunity for clients to face unresolved feelings and transform those feelings into integration (O’Loughlin, 2020)</a:t>
            </a:r>
          </a:p>
        </p:txBody>
      </p:sp>
    </p:spTree>
    <p:extLst>
      <p:ext uri="{BB962C8B-B14F-4D97-AF65-F5344CB8AC3E}">
        <p14:creationId xmlns:p14="http://schemas.microsoft.com/office/powerpoint/2010/main" val="3622586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Content Placeholder 2">
            <a:extLst>
              <a:ext uri="{FF2B5EF4-FFF2-40B4-BE49-F238E27FC236}">
                <a16:creationId xmlns:a16="http://schemas.microsoft.com/office/drawing/2014/main" id="{D5356EE2-6D1B-3F92-C781-A26E03DC043B}"/>
              </a:ext>
            </a:extLst>
          </p:cNvPr>
          <p:cNvGraphicFramePr>
            <a:graphicFrameLocks noGrp="1"/>
          </p:cNvGraphicFramePr>
          <p:nvPr>
            <p:ph idx="1"/>
            <p:extLst>
              <p:ext uri="{D42A27DB-BD31-4B8C-83A1-F6EECF244321}">
                <p14:modId xmlns:p14="http://schemas.microsoft.com/office/powerpoint/2010/main" val="2778185152"/>
              </p:ext>
            </p:extLst>
          </p:nvPr>
        </p:nvGraphicFramePr>
        <p:xfrm>
          <a:off x="129654" y="2238233"/>
          <a:ext cx="11784841" cy="4619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E8D71A4-28A8-63FD-5AF6-2D6E95C8FEC0}"/>
              </a:ext>
            </a:extLst>
          </p:cNvPr>
          <p:cNvSpPr txBox="1"/>
          <p:nvPr/>
        </p:nvSpPr>
        <p:spPr>
          <a:xfrm>
            <a:off x="1712795" y="1473959"/>
            <a:ext cx="8536676" cy="646331"/>
          </a:xfrm>
          <a:prstGeom prst="rect">
            <a:avLst/>
          </a:prstGeom>
          <a:noFill/>
        </p:spPr>
        <p:txBody>
          <a:bodyPr wrap="square" rtlCol="0">
            <a:spAutoFit/>
          </a:bodyPr>
          <a:lstStyle/>
          <a:p>
            <a:pPr lvl="0"/>
            <a:r>
              <a:rPr lang="en-US" dirty="0">
                <a:latin typeface="Times New Roman" panose="02020603050405020304" pitchFamily="18" charset="0"/>
                <a:cs typeface="Times New Roman" panose="02020603050405020304" pitchFamily="18" charset="0"/>
              </a:rPr>
              <a:t>Transition of clients with insecure attachment through the course of therapy may show significant change (Rodgers and Tudor, 2020)</a:t>
            </a:r>
            <a:endParaRPr lang="en-GB" dirty="0">
              <a:latin typeface="Times New Roman" panose="02020603050405020304" pitchFamily="18" charset="0"/>
              <a:cs typeface="Times New Roman" panose="02020603050405020304" pitchFamily="18" charset="0"/>
            </a:endParaRPr>
          </a:p>
        </p:txBody>
      </p:sp>
      <p:sp>
        <p:nvSpPr>
          <p:cNvPr id="5" name="Title 4">
            <a:extLst>
              <a:ext uri="{FF2B5EF4-FFF2-40B4-BE49-F238E27FC236}">
                <a16:creationId xmlns:a16="http://schemas.microsoft.com/office/drawing/2014/main" id="{181C7FAF-DC07-1840-4C49-F21046CCA765}"/>
              </a:ext>
            </a:extLst>
          </p:cNvPr>
          <p:cNvSpPr>
            <a:spLocks noGrp="1"/>
          </p:cNvSpPr>
          <p:nvPr>
            <p:ph type="title"/>
          </p:nvPr>
        </p:nvSpPr>
        <p:spPr>
          <a:xfrm>
            <a:off x="1323832" y="365126"/>
            <a:ext cx="7342495" cy="713047"/>
          </a:xfrm>
        </p:spPr>
        <p:txBody>
          <a:bodyPr>
            <a:normAutofit/>
          </a:bodyPr>
          <a:lstStyle/>
          <a:p>
            <a:pPr algn="ctr"/>
            <a:r>
              <a:rPr lang="en-GB" sz="3200" dirty="0"/>
              <a:t>Stages of Therapeutic Change</a:t>
            </a:r>
          </a:p>
        </p:txBody>
      </p:sp>
      <p:sp>
        <p:nvSpPr>
          <p:cNvPr id="7" name="TextBox 6">
            <a:extLst>
              <a:ext uri="{FF2B5EF4-FFF2-40B4-BE49-F238E27FC236}">
                <a16:creationId xmlns:a16="http://schemas.microsoft.com/office/drawing/2014/main" id="{0B1572D8-B803-7C6B-4361-4D96C9994102}"/>
              </a:ext>
            </a:extLst>
          </p:cNvPr>
          <p:cNvSpPr txBox="1"/>
          <p:nvPr/>
        </p:nvSpPr>
        <p:spPr>
          <a:xfrm>
            <a:off x="10549719" y="5554639"/>
            <a:ext cx="1577209" cy="646331"/>
          </a:xfrm>
          <a:prstGeom prst="rect">
            <a:avLst/>
          </a:prstGeom>
          <a:noFill/>
        </p:spPr>
        <p:txBody>
          <a:bodyPr wrap="square" rtlCol="0">
            <a:spAutoFit/>
          </a:bodyPr>
          <a:lstStyle/>
          <a:p>
            <a:r>
              <a:rPr lang="en-GB" dirty="0"/>
              <a:t>(Counselling</a:t>
            </a:r>
          </a:p>
          <a:p>
            <a:r>
              <a:rPr lang="en-GB" dirty="0"/>
              <a:t>Tutor, 2024)</a:t>
            </a:r>
          </a:p>
        </p:txBody>
      </p:sp>
    </p:spTree>
    <p:extLst>
      <p:ext uri="{BB962C8B-B14F-4D97-AF65-F5344CB8AC3E}">
        <p14:creationId xmlns:p14="http://schemas.microsoft.com/office/powerpoint/2010/main" val="2182400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505BCC-3251-9039-EFBC-8874BE1A88AA}"/>
              </a:ext>
            </a:extLst>
          </p:cNvPr>
          <p:cNvSpPr>
            <a:spLocks noGrp="1"/>
          </p:cNvSpPr>
          <p:nvPr>
            <p:ph type="title"/>
          </p:nvPr>
        </p:nvSpPr>
        <p:spPr>
          <a:xfrm>
            <a:off x="1901162" y="142407"/>
            <a:ext cx="3731169" cy="3044277"/>
          </a:xfrm>
          <a:ln w="25400" cap="sq">
            <a:solidFill>
              <a:srgbClr val="FFFFFF"/>
            </a:solidFill>
            <a:miter lim="800000"/>
          </a:ln>
        </p:spPr>
        <p:txBody>
          <a:bodyPr wrap="square">
            <a:normAutofit/>
          </a:bodyPr>
          <a:lstStyle/>
          <a:p>
            <a:pPr algn="ctr"/>
            <a:r>
              <a:rPr lang="en-GB" sz="3200" dirty="0">
                <a:solidFill>
                  <a:srgbClr val="FFFFFF"/>
                </a:solidFill>
                <a:latin typeface="Times New Roman" panose="02020603050405020304" pitchFamily="18" charset="0"/>
                <a:cs typeface="Times New Roman" panose="02020603050405020304" pitchFamily="18" charset="0"/>
              </a:rPr>
              <a:t>A CRITIQUE FROM THE CULTURAL DIMENSION</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32C59C-F9E2-6277-0D22-E59E991FD8DD}"/>
              </a:ext>
            </a:extLst>
          </p:cNvPr>
          <p:cNvSpPr>
            <a:spLocks noGrp="1"/>
          </p:cNvSpPr>
          <p:nvPr>
            <p:ph sz="half" idx="1"/>
          </p:nvPr>
        </p:nvSpPr>
        <p:spPr>
          <a:xfrm>
            <a:off x="6574536" y="640080"/>
            <a:ext cx="5053066" cy="2185566"/>
          </a:xfrm>
        </p:spPr>
        <p:txBody>
          <a:bodyPr>
            <a:noAutofit/>
          </a:bodyPr>
          <a:lstStyle/>
          <a:p>
            <a:r>
              <a:rPr lang="en-GB" sz="2000" dirty="0">
                <a:latin typeface="Times New Roman" panose="02020603050405020304" pitchFamily="18" charset="0"/>
                <a:cs typeface="Times New Roman" panose="02020603050405020304" pitchFamily="18" charset="0"/>
              </a:rPr>
              <a:t>While John Bowlby may be correct that attachment is universal…can we say that application will be the same in all cultural contexts? This needs a review. (Lee, 2024)</a:t>
            </a:r>
          </a:p>
          <a:p>
            <a:r>
              <a:rPr lang="en-GB" sz="2000" dirty="0">
                <a:latin typeface="Times New Roman" panose="02020603050405020304" pitchFamily="18" charset="0"/>
                <a:cs typeface="Times New Roman" panose="02020603050405020304" pitchFamily="18" charset="0"/>
              </a:rPr>
              <a:t>Did Bowlby understand the reality and nature of parenting, caregiving and attachment in the African contexts at the time of this theory?</a:t>
            </a:r>
          </a:p>
        </p:txBody>
      </p:sp>
      <p:sp>
        <p:nvSpPr>
          <p:cNvPr id="4" name="Content Placeholder 3">
            <a:extLst>
              <a:ext uri="{FF2B5EF4-FFF2-40B4-BE49-F238E27FC236}">
                <a16:creationId xmlns:a16="http://schemas.microsoft.com/office/drawing/2014/main" id="{5A5C016A-395E-61A9-9F2C-F7911087DD28}"/>
              </a:ext>
            </a:extLst>
          </p:cNvPr>
          <p:cNvSpPr>
            <a:spLocks noGrp="1"/>
          </p:cNvSpPr>
          <p:nvPr>
            <p:ph sz="half" idx="2"/>
          </p:nvPr>
        </p:nvSpPr>
        <p:spPr>
          <a:xfrm>
            <a:off x="6570204" y="3311013"/>
            <a:ext cx="5057398" cy="3045542"/>
          </a:xfrm>
        </p:spPr>
        <p:txBody>
          <a:bodyPr>
            <a:normAutofit/>
          </a:bodyPr>
          <a:lstStyle/>
          <a:p>
            <a:pPr algn="just"/>
            <a:r>
              <a:rPr lang="en-GB" sz="2000" dirty="0" err="1">
                <a:latin typeface="Times New Roman" panose="02020603050405020304" pitchFamily="18" charset="0"/>
                <a:cs typeface="Times New Roman" panose="02020603050405020304" pitchFamily="18" charset="0"/>
              </a:rPr>
              <a:t>O’Shaughnes</a:t>
            </a:r>
            <a:r>
              <a:rPr lang="en-GB" sz="2000" dirty="0">
                <a:latin typeface="Times New Roman" panose="02020603050405020304" pitchFamily="18" charset="0"/>
                <a:cs typeface="Times New Roman" panose="02020603050405020304" pitchFamily="18" charset="0"/>
              </a:rPr>
              <a:t> explain that:</a:t>
            </a:r>
          </a:p>
          <a:p>
            <a:pPr marL="457200" lvl="1" indent="0" algn="just">
              <a:buNone/>
            </a:pPr>
            <a:r>
              <a:rPr lang="en-GB" sz="1600" dirty="0">
                <a:latin typeface="Times New Roman" panose="02020603050405020304" pitchFamily="18" charset="0"/>
                <a:cs typeface="Times New Roman" panose="02020603050405020304" pitchFamily="18" charset="0"/>
              </a:rPr>
              <a:t>Attachment relationships must be understood for practitioners to appreciate cultural diversity and avoid the trap of thinking that one way of bringing up a child is better than another (</a:t>
            </a:r>
            <a:r>
              <a:rPr lang="en-GB" sz="1600" dirty="0" err="1">
                <a:latin typeface="Times New Roman" panose="02020603050405020304" pitchFamily="18" charset="0"/>
                <a:cs typeface="Times New Roman" panose="02020603050405020304" pitchFamily="18" charset="0"/>
              </a:rPr>
              <a:t>O’Shaughnes</a:t>
            </a:r>
            <a:r>
              <a:rPr lang="en-GB" sz="1600" dirty="0">
                <a:latin typeface="Times New Roman" panose="02020603050405020304" pitchFamily="18" charset="0"/>
                <a:cs typeface="Times New Roman" panose="02020603050405020304" pitchFamily="18" charset="0"/>
              </a:rPr>
              <a:t>, et al., 2023, p.29).</a:t>
            </a:r>
          </a:p>
          <a:p>
            <a:pPr algn="just"/>
            <a:endParaRPr lang="en-GB" sz="2000" dirty="0"/>
          </a:p>
          <a:p>
            <a:pPr algn="just"/>
            <a:r>
              <a:rPr lang="en-GB" sz="2000" dirty="0">
                <a:latin typeface="Times New Roman" panose="02020603050405020304" pitchFamily="18" charset="0"/>
                <a:cs typeface="Times New Roman" panose="02020603050405020304" pitchFamily="18" charset="0"/>
              </a:rPr>
              <a:t>Is it not the case that cultural affiliation defines how children are cared for?</a:t>
            </a:r>
          </a:p>
          <a:p>
            <a:pPr algn="just"/>
            <a:endParaRPr lang="en-GB" sz="2000" dirty="0"/>
          </a:p>
        </p:txBody>
      </p:sp>
      <p:sp>
        <p:nvSpPr>
          <p:cNvPr id="5" name="TextBox 4">
            <a:extLst>
              <a:ext uri="{FF2B5EF4-FFF2-40B4-BE49-F238E27FC236}">
                <a16:creationId xmlns:a16="http://schemas.microsoft.com/office/drawing/2014/main" id="{D64F4517-B66B-FE90-3FC2-A74B40517202}"/>
              </a:ext>
            </a:extLst>
          </p:cNvPr>
          <p:cNvSpPr txBox="1"/>
          <p:nvPr/>
        </p:nvSpPr>
        <p:spPr>
          <a:xfrm>
            <a:off x="1453478" y="3671317"/>
            <a:ext cx="4735782" cy="400109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Reasonable Chastisement Law in the Uk: Implications for Attachment Theory.</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England, it is allowed within reasonable limits. What is reasonable?</a:t>
            </a:r>
          </a:p>
          <a:p>
            <a:r>
              <a:rPr lang="en-GB" sz="2000" dirty="0">
                <a:latin typeface="Times New Roman" panose="02020603050405020304" pitchFamily="18" charset="0"/>
                <a:cs typeface="Times New Roman" panose="02020603050405020304" pitchFamily="18" charset="0"/>
              </a:rPr>
              <a:t>*In Wales, it was completely abolished in the year 2020 (legislation.gov.uk,2020)</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These could have some implications on attachment style. </a:t>
            </a:r>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423932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8BF55-6280-43D4-D2F4-4AA4B6FD5FD2}"/>
              </a:ext>
            </a:extLst>
          </p:cNvPr>
          <p:cNvSpPr>
            <a:spLocks noGrp="1"/>
          </p:cNvSpPr>
          <p:nvPr>
            <p:ph type="title"/>
          </p:nvPr>
        </p:nvSpPr>
        <p:spPr>
          <a:xfrm>
            <a:off x="1901162" y="1025013"/>
            <a:ext cx="3722933" cy="2782551"/>
          </a:xfrm>
          <a:ln w="25400" cap="sq">
            <a:solidFill>
              <a:srgbClr val="FFFFFF"/>
            </a:solidFill>
            <a:miter lim="800000"/>
          </a:ln>
        </p:spPr>
        <p:txBody>
          <a:bodyPr wrap="square">
            <a:noAutofit/>
          </a:bodyPr>
          <a:lstStyle/>
          <a:p>
            <a:pPr algn="ctr"/>
            <a:r>
              <a:rPr lang="en-GB" sz="2800" dirty="0">
                <a:solidFill>
                  <a:srgbClr val="FFFFFF"/>
                </a:solidFill>
              </a:rPr>
              <a:t>PERSON CENTERED APPROACH AND THE  MATTERS ARISING</a:t>
            </a:r>
          </a:p>
        </p:txBody>
      </p:sp>
      <p:sp>
        <p:nvSpPr>
          <p:cNvPr id="8" name="Rectangle 7">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B4708D-EE65-5375-D9F9-BB48E4A27519}"/>
              </a:ext>
            </a:extLst>
          </p:cNvPr>
          <p:cNvSpPr>
            <a:spLocks noGrp="1"/>
          </p:cNvSpPr>
          <p:nvPr>
            <p:ph sz="half" idx="2"/>
          </p:nvPr>
        </p:nvSpPr>
        <p:spPr>
          <a:xfrm>
            <a:off x="6570204" y="766917"/>
            <a:ext cx="5057398" cy="3040648"/>
          </a:xfrm>
        </p:spPr>
        <p:txBody>
          <a:bodyPr>
            <a:noAutofit/>
          </a:bodyPr>
          <a:lstStyle/>
          <a:p>
            <a:r>
              <a:rPr lang="en-GB" sz="2000" dirty="0"/>
              <a:t>Critique of this  Approach</a:t>
            </a:r>
          </a:p>
          <a:p>
            <a:r>
              <a:rPr lang="en-GB" sz="2000" dirty="0"/>
              <a:t>The non-directive character of the PCA has the potential to restrict a therapist or counsellor’s range of responses to their client.</a:t>
            </a:r>
          </a:p>
          <a:p>
            <a:r>
              <a:rPr lang="en-GB" sz="2000" dirty="0"/>
              <a:t>The emphasis of PCA on healing through self-actualization which implies generated learning may under-value other generated learning, for example, Psychoeducation.</a:t>
            </a:r>
          </a:p>
        </p:txBody>
      </p:sp>
    </p:spTree>
    <p:extLst>
      <p:ext uri="{BB962C8B-B14F-4D97-AF65-F5344CB8AC3E}">
        <p14:creationId xmlns:p14="http://schemas.microsoft.com/office/powerpoint/2010/main" val="609650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 and red warning sign&#10;&#10;Description automatically generated">
            <a:extLst>
              <a:ext uri="{FF2B5EF4-FFF2-40B4-BE49-F238E27FC236}">
                <a16:creationId xmlns:a16="http://schemas.microsoft.com/office/drawing/2014/main" id="{85190EF5-2B06-D6D0-5432-FF93BFF43EA1}"/>
              </a:ext>
            </a:extLst>
          </p:cNvPr>
          <p:cNvPicPr>
            <a:picLocks noChangeAspect="1"/>
          </p:cNvPicPr>
          <p:nvPr/>
        </p:nvPicPr>
        <p:blipFill>
          <a:blip r:embed="rId2"/>
          <a:stretch>
            <a:fillRect/>
          </a:stretch>
        </p:blipFill>
        <p:spPr>
          <a:xfrm>
            <a:off x="479323" y="494071"/>
            <a:ext cx="11437374" cy="6105831"/>
          </a:xfrm>
          <a:prstGeom prst="rect">
            <a:avLst/>
          </a:prstGeom>
        </p:spPr>
      </p:pic>
    </p:spTree>
    <p:extLst>
      <p:ext uri="{BB962C8B-B14F-4D97-AF65-F5344CB8AC3E}">
        <p14:creationId xmlns:p14="http://schemas.microsoft.com/office/powerpoint/2010/main" val="1439279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egnant person carrying a baby&#10;&#10;Description automatically generated">
            <a:extLst>
              <a:ext uri="{FF2B5EF4-FFF2-40B4-BE49-F238E27FC236}">
                <a16:creationId xmlns:a16="http://schemas.microsoft.com/office/drawing/2014/main" id="{50711EAB-1F6A-1701-6603-C3B290633C7F}"/>
              </a:ext>
            </a:extLst>
          </p:cNvPr>
          <p:cNvPicPr>
            <a:picLocks noChangeAspect="1"/>
          </p:cNvPicPr>
          <p:nvPr/>
        </p:nvPicPr>
        <p:blipFill>
          <a:blip r:embed="rId2"/>
          <a:srcRect l="17629" r="35379" b="-2"/>
          <a:stretch/>
        </p:blipFill>
        <p:spPr>
          <a:xfrm>
            <a:off x="8085211" y="-96921"/>
            <a:ext cx="4106788"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7" name="Picture 6" descr="A pregnant person holding her belly&#10;&#10;Description automatically generated">
            <a:extLst>
              <a:ext uri="{FF2B5EF4-FFF2-40B4-BE49-F238E27FC236}">
                <a16:creationId xmlns:a16="http://schemas.microsoft.com/office/drawing/2014/main" id="{54B6BF9D-B7CD-897E-CD7F-E2772E58B726}"/>
              </a:ext>
            </a:extLst>
          </p:cNvPr>
          <p:cNvPicPr>
            <a:picLocks noChangeAspect="1"/>
          </p:cNvPicPr>
          <p:nvPr/>
        </p:nvPicPr>
        <p:blipFill>
          <a:blip r:embed="rId3"/>
          <a:srcRect l="21551" r="23052" b="1"/>
          <a:stretch/>
        </p:blipFill>
        <p:spPr>
          <a:xfrm>
            <a:off x="3489056" y="-193843"/>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17" name="Freeform: Shape 16">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BAD6FD95-0FB3-B406-E51C-8787FFB6C6E7}"/>
              </a:ext>
            </a:extLst>
          </p:cNvPr>
          <p:cNvSpPr txBox="1"/>
          <p:nvPr/>
        </p:nvSpPr>
        <p:spPr>
          <a:xfrm>
            <a:off x="448056" y="2108229"/>
            <a:ext cx="2804504" cy="3116535"/>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 Child’s Tie to the Mother and the Critique of Insecure Relational  Attachment.</a:t>
            </a:r>
            <a:r>
              <a:rPr lang="en-US" sz="2000" dirty="0">
                <a:latin typeface="Times New Roman" panose="02020603050405020304" pitchFamily="18" charset="0"/>
                <a:cs typeface="Times New Roman" panose="02020603050405020304" pitchFamily="18" charset="0"/>
              </a:rPr>
              <a:t> </a:t>
            </a:r>
            <a:r>
              <a:rPr lang="en-US" sz="2000" dirty="0"/>
              <a:t>(Bowlby, 2012, p 27)</a:t>
            </a:r>
          </a:p>
        </p:txBody>
      </p:sp>
      <p:sp>
        <p:nvSpPr>
          <p:cNvPr id="14" name="TextBox 13">
            <a:extLst>
              <a:ext uri="{FF2B5EF4-FFF2-40B4-BE49-F238E27FC236}">
                <a16:creationId xmlns:a16="http://schemas.microsoft.com/office/drawing/2014/main" id="{FAD9D48B-31D6-B493-703B-A3DBC0A6009F}"/>
              </a:ext>
            </a:extLst>
          </p:cNvPr>
          <p:cNvSpPr txBox="1"/>
          <p:nvPr/>
        </p:nvSpPr>
        <p:spPr>
          <a:xfrm>
            <a:off x="1489587" y="96922"/>
            <a:ext cx="7949381" cy="892552"/>
          </a:xfrm>
          <a:prstGeom prst="rect">
            <a:avLst/>
          </a:prstGeom>
          <a:noFill/>
        </p:spPr>
        <p:txBody>
          <a:bodyPr wrap="square" rtlCol="0">
            <a:spAutoFit/>
          </a:bodyPr>
          <a:lstStyle/>
          <a:p>
            <a:r>
              <a:rPr lang="en-GB" sz="3200" dirty="0">
                <a:ln w="0"/>
                <a:effectLst>
                  <a:outerShdw blurRad="38100" dist="19050" dir="2700000" algn="tl" rotWithShape="0">
                    <a:schemeClr val="dk1">
                      <a:alpha val="40000"/>
                    </a:schemeClr>
                  </a:outerShdw>
                </a:effectLst>
              </a:rPr>
              <a:t>‘</a:t>
            </a:r>
            <a:r>
              <a:rPr lang="en-GB" sz="2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Adverse Effect of Maternal Deprivation</a:t>
            </a:r>
            <a:r>
              <a:rPr lang="en-GB" sz="3200" dirty="0">
                <a:ln w="0"/>
                <a:effectLst>
                  <a:outerShdw blurRad="38100" dist="19050" dir="2700000" algn="tl" rotWithShape="0">
                    <a:schemeClr val="dk1">
                      <a:alpha val="40000"/>
                    </a:schemeClr>
                  </a:outerShdw>
                </a:effectLst>
              </a:rPr>
              <a:t>’ </a:t>
            </a:r>
          </a:p>
          <a:p>
            <a:r>
              <a:rPr lang="en-GB" sz="2000" dirty="0">
                <a:ln w="0"/>
                <a:effectLst>
                  <a:outerShdw blurRad="38100" dist="19050" dir="2700000" algn="tl" rotWithShape="0">
                    <a:schemeClr val="dk1">
                      <a:alpha val="40000"/>
                    </a:schemeClr>
                  </a:outerShdw>
                </a:effectLst>
              </a:rPr>
              <a:t>(</a:t>
            </a:r>
            <a:r>
              <a:rPr lang="en-GB" sz="2000" dirty="0" err="1">
                <a:ln w="0"/>
                <a:effectLst>
                  <a:outerShdw blurRad="38100" dist="19050" dir="2700000" algn="tl" rotWithShape="0">
                    <a:schemeClr val="dk1">
                      <a:alpha val="40000"/>
                    </a:schemeClr>
                  </a:outerShdw>
                </a:effectLst>
              </a:rPr>
              <a:t>Bowby</a:t>
            </a:r>
            <a:r>
              <a:rPr lang="en-GB" sz="2000" dirty="0">
                <a:ln w="0"/>
                <a:effectLst>
                  <a:outerShdw blurRad="38100" dist="19050" dir="2700000" algn="tl" rotWithShape="0">
                    <a:schemeClr val="dk1">
                      <a:alpha val="40000"/>
                    </a:schemeClr>
                  </a:outerShdw>
                </a:effectLst>
              </a:rPr>
              <a:t>, 2012, p.26)</a:t>
            </a:r>
          </a:p>
        </p:txBody>
      </p:sp>
      <p:sp>
        <p:nvSpPr>
          <p:cNvPr id="16" name="TextBox 15">
            <a:extLst>
              <a:ext uri="{FF2B5EF4-FFF2-40B4-BE49-F238E27FC236}">
                <a16:creationId xmlns:a16="http://schemas.microsoft.com/office/drawing/2014/main" id="{D076CA9D-3A33-751F-CD3A-B2CE57427932}"/>
              </a:ext>
            </a:extLst>
          </p:cNvPr>
          <p:cNvSpPr txBox="1"/>
          <p:nvPr/>
        </p:nvSpPr>
        <p:spPr>
          <a:xfrm>
            <a:off x="5040290" y="4358036"/>
            <a:ext cx="1950446" cy="584775"/>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(Shutter stock,2024, </a:t>
            </a:r>
            <a:r>
              <a:rPr lang="en-GB" sz="1400" dirty="0" err="1">
                <a:latin typeface="Times New Roman" panose="02020603050405020304" pitchFamily="18" charset="0"/>
                <a:cs typeface="Times New Roman" panose="02020603050405020304" pitchFamily="18" charset="0"/>
              </a:rPr>
              <a:t>nd</a:t>
            </a:r>
            <a:r>
              <a:rPr lang="en-GB" sz="1400"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6066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A06E3-8CAD-9B90-E7C1-4BCDDE0C7223}"/>
              </a:ext>
            </a:extLst>
          </p:cNvPr>
          <p:cNvSpPr>
            <a:spLocks noGrp="1"/>
          </p:cNvSpPr>
          <p:nvPr>
            <p:ph type="title"/>
          </p:nvPr>
        </p:nvSpPr>
        <p:spPr>
          <a:xfrm>
            <a:off x="4223982" y="259307"/>
            <a:ext cx="7968018" cy="700229"/>
          </a:xfrm>
        </p:spPr>
        <p:txBody>
          <a:bodyPr vert="horz" lIns="91440" tIns="45720" rIns="91440" bIns="45720" rtlCol="0" anchor="b">
            <a:normAutofit fontScale="90000"/>
          </a:bodyPr>
          <a:lstStyle/>
          <a:p>
            <a:pPr algn="ctr"/>
            <a:r>
              <a:rPr lang="en-US" sz="6000" dirty="0">
                <a:ln w="0"/>
                <a:solidFill>
                  <a:schemeClr val="accent1"/>
                </a:solidFill>
                <a:effectLst>
                  <a:outerShdw blurRad="38100" dist="25400" dir="5400000" algn="ctr" rotWithShape="0">
                    <a:srgbClr val="6E747A">
                      <a:alpha val="43000"/>
                    </a:srgbClr>
                  </a:outerShdw>
                </a:effectLst>
              </a:rPr>
              <a:t>OUR CLIENTS AFFECT US!</a:t>
            </a:r>
          </a:p>
        </p:txBody>
      </p:sp>
      <p:sp>
        <p:nvSpPr>
          <p:cNvPr id="20" name="Freeform: Shape 1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3" name="Freeform: Shape 1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tea bag being poured into a cup of tea&#10;&#10;Description automatically generated">
            <a:extLst>
              <a:ext uri="{FF2B5EF4-FFF2-40B4-BE49-F238E27FC236}">
                <a16:creationId xmlns:a16="http://schemas.microsoft.com/office/drawing/2014/main" id="{974F3C28-C3C7-44F9-C143-2C41D92FABAA}"/>
              </a:ext>
            </a:extLst>
          </p:cNvPr>
          <p:cNvPicPr>
            <a:picLocks noChangeAspect="1"/>
          </p:cNvPicPr>
          <p:nvPr/>
        </p:nvPicPr>
        <p:blipFill>
          <a:blip r:embed="rId2"/>
          <a:srcRect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1" name="Freeform: Shape 2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8DA874BF-922C-53B6-A4F9-DED75105D20E}"/>
              </a:ext>
            </a:extLst>
          </p:cNvPr>
          <p:cNvSpPr txBox="1"/>
          <p:nvPr/>
        </p:nvSpPr>
        <p:spPr>
          <a:xfrm>
            <a:off x="6610662" y="2916245"/>
            <a:ext cx="4056944" cy="584775"/>
          </a:xfrm>
          <a:prstGeom prst="rect">
            <a:avLst/>
          </a:prstGeom>
          <a:noFill/>
        </p:spPr>
        <p:txBody>
          <a:bodyPr wrap="none" rtlCol="0">
            <a:spAutoFit/>
          </a:bodyPr>
          <a:lstStyle/>
          <a:p>
            <a:r>
              <a:rPr lang="en-GB" sz="3200" b="1" dirty="0">
                <a:ln w="22225">
                  <a:solidFill>
                    <a:schemeClr val="accent2"/>
                  </a:solidFill>
                  <a:prstDash val="solid"/>
                </a:ln>
                <a:solidFill>
                  <a:schemeClr val="accent2">
                    <a:lumMod val="40000"/>
                    <a:lumOff val="60000"/>
                  </a:schemeClr>
                </a:solidFill>
              </a:rPr>
              <a:t>PERSONAL THERAPY</a:t>
            </a:r>
          </a:p>
        </p:txBody>
      </p:sp>
      <p:sp>
        <p:nvSpPr>
          <p:cNvPr id="6" name="TextBox 5">
            <a:extLst>
              <a:ext uri="{FF2B5EF4-FFF2-40B4-BE49-F238E27FC236}">
                <a16:creationId xmlns:a16="http://schemas.microsoft.com/office/drawing/2014/main" id="{358BE466-4040-F55A-C33E-69EE6DDF5F5F}"/>
              </a:ext>
            </a:extLst>
          </p:cNvPr>
          <p:cNvSpPr txBox="1"/>
          <p:nvPr/>
        </p:nvSpPr>
        <p:spPr>
          <a:xfrm>
            <a:off x="6887980" y="4039849"/>
            <a:ext cx="2914324" cy="707886"/>
          </a:xfrm>
          <a:prstGeom prst="rect">
            <a:avLst/>
          </a:prstGeom>
          <a:noFill/>
        </p:spPr>
        <p:txBody>
          <a:bodyPr wrap="none" rtlCol="0">
            <a:spAutoFit/>
          </a:bodyPr>
          <a:lstStyle/>
          <a:p>
            <a:r>
              <a:rPr lang="en-GB" sz="4000" b="1" dirty="0">
                <a:ln w="22225">
                  <a:solidFill>
                    <a:schemeClr val="accent2"/>
                  </a:solidFill>
                  <a:prstDash val="solid"/>
                </a:ln>
                <a:solidFill>
                  <a:schemeClr val="accent2">
                    <a:lumMod val="40000"/>
                    <a:lumOff val="60000"/>
                  </a:schemeClr>
                </a:solidFill>
              </a:rPr>
              <a:t>supervision</a:t>
            </a:r>
          </a:p>
        </p:txBody>
      </p:sp>
      <p:sp>
        <p:nvSpPr>
          <p:cNvPr id="7" name="TextBox 6">
            <a:extLst>
              <a:ext uri="{FF2B5EF4-FFF2-40B4-BE49-F238E27FC236}">
                <a16:creationId xmlns:a16="http://schemas.microsoft.com/office/drawing/2014/main" id="{BC3954F5-77C6-E27B-0A26-2BB137C81B92}"/>
              </a:ext>
            </a:extLst>
          </p:cNvPr>
          <p:cNvSpPr txBox="1"/>
          <p:nvPr/>
        </p:nvSpPr>
        <p:spPr>
          <a:xfrm>
            <a:off x="6970426" y="5493895"/>
            <a:ext cx="2667077" cy="646331"/>
          </a:xfrm>
          <a:prstGeom prst="rect">
            <a:avLst/>
          </a:prstGeom>
          <a:noFill/>
        </p:spPr>
        <p:txBody>
          <a:bodyPr wrap="none" rtlCol="0">
            <a:spAutoFit/>
          </a:bodyPr>
          <a:lstStyle/>
          <a:p>
            <a:r>
              <a:rPr lang="en-GB" sz="3600" b="1" dirty="0">
                <a:ln w="22225">
                  <a:solidFill>
                    <a:schemeClr val="accent2"/>
                  </a:solidFill>
                  <a:prstDash val="solid"/>
                </a:ln>
                <a:solidFill>
                  <a:schemeClr val="accent2">
                    <a:lumMod val="40000"/>
                    <a:lumOff val="60000"/>
                  </a:schemeClr>
                </a:solidFill>
              </a:rPr>
              <a:t>SELF-CARE!</a:t>
            </a:r>
          </a:p>
        </p:txBody>
      </p:sp>
      <p:sp>
        <p:nvSpPr>
          <p:cNvPr id="12" name="TextBox 11">
            <a:extLst>
              <a:ext uri="{FF2B5EF4-FFF2-40B4-BE49-F238E27FC236}">
                <a16:creationId xmlns:a16="http://schemas.microsoft.com/office/drawing/2014/main" id="{92A6D0B1-FB0E-B8F2-4BCB-D70345FCEFA2}"/>
              </a:ext>
            </a:extLst>
          </p:cNvPr>
          <p:cNvSpPr txBox="1"/>
          <p:nvPr/>
        </p:nvSpPr>
        <p:spPr>
          <a:xfrm>
            <a:off x="6660107" y="1166884"/>
            <a:ext cx="5588681" cy="523220"/>
          </a:xfrm>
          <a:prstGeom prst="rect">
            <a:avLst/>
          </a:prstGeom>
          <a:noFill/>
        </p:spPr>
        <p:txBody>
          <a:bodyPr wrap="square" rtlCol="0">
            <a:spAutoFit/>
          </a:bodyPr>
          <a:lstStyle/>
          <a:p>
            <a:r>
              <a:rPr lang="en-GB" sz="2800" dirty="0">
                <a:ln>
                  <a:solidFill>
                    <a:schemeClr val="accent2"/>
                  </a:solidFill>
                </a:ln>
              </a:rPr>
              <a:t>WHAT DO WE DO AS THERAPISTS?</a:t>
            </a:r>
          </a:p>
        </p:txBody>
      </p:sp>
      <p:sp>
        <p:nvSpPr>
          <p:cNvPr id="3" name="TextBox 2">
            <a:extLst>
              <a:ext uri="{FF2B5EF4-FFF2-40B4-BE49-F238E27FC236}">
                <a16:creationId xmlns:a16="http://schemas.microsoft.com/office/drawing/2014/main" id="{712D01A3-E74F-3A58-D038-FAB06770ECC2}"/>
              </a:ext>
            </a:extLst>
          </p:cNvPr>
          <p:cNvSpPr txBox="1"/>
          <p:nvPr/>
        </p:nvSpPr>
        <p:spPr>
          <a:xfrm>
            <a:off x="530529" y="2190135"/>
            <a:ext cx="1732910" cy="369332"/>
          </a:xfrm>
          <a:prstGeom prst="rect">
            <a:avLst/>
          </a:prstGeom>
          <a:noFill/>
        </p:spPr>
        <p:txBody>
          <a:bodyPr wrap="none" rtlCol="0">
            <a:spAutoFit/>
          </a:bodyPr>
          <a:lstStyle/>
          <a:p>
            <a:r>
              <a:rPr lang="en-GB" dirty="0"/>
              <a:t>(Amazon, 2024)</a:t>
            </a:r>
          </a:p>
        </p:txBody>
      </p:sp>
    </p:spTree>
    <p:extLst>
      <p:ext uri="{BB962C8B-B14F-4D97-AF65-F5344CB8AC3E}">
        <p14:creationId xmlns:p14="http://schemas.microsoft.com/office/powerpoint/2010/main" val="187478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F76237-0823-C0AC-55E4-B4BD5CEB9E3B}"/>
              </a:ext>
            </a:extLst>
          </p:cNvPr>
          <p:cNvSpPr txBox="1"/>
          <p:nvPr/>
        </p:nvSpPr>
        <p:spPr>
          <a:xfrm>
            <a:off x="0" y="129654"/>
            <a:ext cx="11850329" cy="8386911"/>
          </a:xfrm>
          <a:prstGeom prst="rect">
            <a:avLst/>
          </a:prstGeom>
          <a:noFill/>
        </p:spPr>
        <p:txBody>
          <a:bodyPr wrap="square" rtlCol="0">
            <a:spAutoFit/>
          </a:bodyPr>
          <a:lstStyle/>
          <a:p>
            <a:pPr algn="ctr"/>
            <a:r>
              <a:rPr lang="en-GB" sz="2800" b="1" dirty="0">
                <a:ln w="22225">
                  <a:solidFill>
                    <a:schemeClr val="accent2"/>
                  </a:solidFill>
                  <a:prstDash val="solid"/>
                </a:ln>
                <a:solidFill>
                  <a:schemeClr val="accent2">
                    <a:lumMod val="40000"/>
                    <a:lumOff val="60000"/>
                  </a:schemeClr>
                </a:solidFill>
              </a:rPr>
              <a:t>SOME CRITICAL ANALYSIS</a:t>
            </a:r>
            <a:endParaRPr lang="en-GB" dirty="0"/>
          </a:p>
          <a:p>
            <a:pPr algn="just">
              <a:lnSpc>
                <a:spcPct val="150000"/>
              </a:lnSpc>
            </a:pPr>
            <a:r>
              <a:rPr lang="en-GB" dirty="0"/>
              <a:t>The Problem of Attachment Theory is that some parents are ‘detached’ from parenting due to difficulties (Faircloth, 2023, p. 189) .  Human attachment goes beyond childhood experiences with parents, primary caregivers or any Adverse Childhood Encounters. Genetic mutation could cause serious relational problems between childhood and adulthood.  Outside of the Therapy room,  Disorganized attachments and any form of insecure attachments can experience positive transformation and heal through positive role models, friends, family and society using a ‘humanizing commitment’ to build blocks of trust for them and gradually create a secure new foundation for them (Malta et. al., 2024, p.9 &amp; Gardner, 2024).</a:t>
            </a:r>
          </a:p>
          <a:p>
            <a:pPr algn="just">
              <a:lnSpc>
                <a:spcPct val="150000"/>
              </a:lnSpc>
            </a:pPr>
            <a:r>
              <a:rPr lang="en-GB" dirty="0"/>
              <a:t>Person-centred approaches challenge the Trauma of insecure and disorganized attachment with the hopeful view that overcomes adversity and leads to positive psychological changes.  The complexity of human nature kicks against the humanistic outlook on the inherent good in all people (</a:t>
            </a:r>
            <a:r>
              <a:rPr lang="en-GB" dirty="0" err="1"/>
              <a:t>Kudelia</a:t>
            </a:r>
            <a:r>
              <a:rPr lang="en-GB" dirty="0"/>
              <a:t>, 2023, p.2). But what about the problem of ‘wrongdoing? Why do good people do the wrong things? The PCA’s non-directive character can restrict a therapist’s range of responses to their client’s development. </a:t>
            </a:r>
          </a:p>
          <a:p>
            <a:pPr algn="just">
              <a:lnSpc>
                <a:spcPct val="150000"/>
              </a:lnSpc>
            </a:pPr>
            <a:r>
              <a:rPr lang="en-GB" dirty="0"/>
              <a:t>The person-centred outlook does not have a defined methodology of the measurement of therapeutic outcomes. The Client is much more than what happens in the Therapy Room. How has my work affected the client, and how has the client affected me? This is because every client affects us.</a:t>
            </a:r>
          </a:p>
          <a:p>
            <a:endParaRPr lang="en-GB" sz="1600" dirty="0"/>
          </a:p>
          <a:p>
            <a:endParaRPr lang="en-GB" sz="1800" dirty="0"/>
          </a:p>
          <a:p>
            <a:endParaRPr lang="en-GB" dirty="0"/>
          </a:p>
          <a:p>
            <a:endParaRPr lang="en-GB" sz="1800" dirty="0"/>
          </a:p>
          <a:p>
            <a:endParaRPr lang="en-GB" sz="1800" dirty="0"/>
          </a:p>
          <a:p>
            <a:endParaRPr lang="en-GB" dirty="0"/>
          </a:p>
        </p:txBody>
      </p:sp>
    </p:spTree>
    <p:extLst>
      <p:ext uri="{BB962C8B-B14F-4D97-AF65-F5344CB8AC3E}">
        <p14:creationId xmlns:p14="http://schemas.microsoft.com/office/powerpoint/2010/main" val="115818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169606"/>
            <a:ext cx="4161502" cy="427704"/>
          </a:xfrm>
        </p:spPr>
        <p:txBody>
          <a:bodyPr>
            <a:noAutofit/>
          </a:bodyPr>
          <a:lstStyle/>
          <a:p>
            <a:r>
              <a:rPr lang="en-US" sz="2800" b="1" i="1" dirty="0">
                <a:latin typeface="Times New Roman" panose="02020603050405020304" pitchFamily="18" charset="0"/>
                <a:cs typeface="Times New Roman" panose="02020603050405020304" pitchFamily="18" charset="0"/>
              </a:rPr>
              <a:t>CONCLUSION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671051"/>
            <a:ext cx="4619621" cy="6076335"/>
          </a:xfrm>
        </p:spPr>
        <p:txBody>
          <a:bodyPr>
            <a:noAutofit/>
          </a:bodyPr>
          <a:lstStyle/>
          <a:p>
            <a:r>
              <a:rPr lang="en-US" sz="2000" i="1" dirty="0">
                <a:latin typeface="Times New Roman" panose="02020603050405020304" pitchFamily="18" charset="0"/>
                <a:cs typeface="Times New Roman" panose="02020603050405020304" pitchFamily="18" charset="0"/>
              </a:rPr>
              <a:t>Humanistic therapies offer a helpful theoretical orientation for the treatment of clients with insecure relational attachment, especially those affected by disorganized attachment and early childhood trauma. </a:t>
            </a:r>
          </a:p>
          <a:p>
            <a:r>
              <a:rPr lang="en-US" sz="2000" i="1" dirty="0">
                <a:latin typeface="Times New Roman" panose="02020603050405020304" pitchFamily="18" charset="0"/>
                <a:cs typeface="Times New Roman" panose="02020603050405020304" pitchFamily="18" charset="0"/>
              </a:rPr>
              <a:t>By placing the focus on the relationship between the client and the therapist, as well as core conditions like empathy, congruence, and positive regard, Humanistic modalities facilitate the development of a safe environment to address clients’ insecure/Disorganized attachment patterns. </a:t>
            </a:r>
          </a:p>
          <a:p>
            <a:r>
              <a:rPr lang="en-US" sz="2000" i="1" dirty="0">
                <a:latin typeface="Times New Roman" panose="02020603050405020304" pitchFamily="18" charset="0"/>
                <a:cs typeface="Times New Roman" panose="02020603050405020304" pitchFamily="18" charset="0"/>
              </a:rPr>
              <a:t>With relational exploration, emotional connection, and existential development, clients can experience end-state change in therapeutic relationships be more liberated from attachment-related issues, and develop new and more secure attachment relationships.</a:t>
            </a:r>
          </a:p>
        </p:txBody>
      </p:sp>
      <p:pic>
        <p:nvPicPr>
          <p:cNvPr id="5" name="Picture 4" descr="Two people holding each other's hands">
            <a:extLst>
              <a:ext uri="{FF2B5EF4-FFF2-40B4-BE49-F238E27FC236}">
                <a16:creationId xmlns:a16="http://schemas.microsoft.com/office/drawing/2014/main" id="{3FE2DE3C-D258-162D-99A1-08CE476A0FF3}"/>
              </a:ext>
            </a:extLst>
          </p:cNvPr>
          <p:cNvPicPr>
            <a:picLocks noChangeAspect="1"/>
          </p:cNvPicPr>
          <p:nvPr/>
        </p:nvPicPr>
        <p:blipFill>
          <a:blip r:embed="rId3"/>
          <a:srcRect l="17330" r="2463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09197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278" y="154858"/>
            <a:ext cx="10461522" cy="427703"/>
          </a:xfrm>
        </p:spPr>
        <p:txBody>
          <a:bodyPr>
            <a:normAutofit/>
          </a:bodyPr>
          <a:lstStyle/>
          <a:p>
            <a:pPr algn="ctr"/>
            <a:r>
              <a:rPr lang="en-US" sz="2400" b="1" i="1" dirty="0">
                <a:latin typeface="Times New Roman" panose="02020603050405020304" pitchFamily="18" charset="0"/>
                <a:cs typeface="Times New Roman" panose="02020603050405020304" pitchFamily="18" charset="0"/>
              </a:rPr>
              <a:t>References</a:t>
            </a:r>
            <a:endParaRPr lang="en-US" sz="2400" dirty="0"/>
          </a:p>
        </p:txBody>
      </p:sp>
      <p:sp>
        <p:nvSpPr>
          <p:cNvPr id="3" name="Content Placeholder 2"/>
          <p:cNvSpPr>
            <a:spLocks noGrp="1"/>
          </p:cNvSpPr>
          <p:nvPr>
            <p:ph idx="1"/>
          </p:nvPr>
        </p:nvSpPr>
        <p:spPr>
          <a:xfrm>
            <a:off x="184355" y="494071"/>
            <a:ext cx="11789931" cy="6725595"/>
          </a:xfrm>
        </p:spPr>
        <p:txBody>
          <a:bodyPr>
            <a:noAutofit/>
          </a:bodyPr>
          <a:lstStyle/>
          <a:p>
            <a:pPr marL="342900" lvl="0" indent="-342900" algn="just">
              <a:lnSpc>
                <a:spcPct val="90000"/>
              </a:lnSpc>
              <a:spcAft>
                <a:spcPts val="800"/>
              </a:spcAft>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Békés</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Aafjes</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-van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Doorn</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Spina, D., Talia, A.,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Starrs</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C.J. and Perry, J.C., (2021)</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relationship between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defence</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mechanisms and attachment as measured by observer-rated methods in a sample of depressed patients: A pilot study’.</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Frontiers in Psychology, 12, p.648503.</a:t>
            </a: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Berra, L. (2021)</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Existential depression: A nonpathological and philosophical-existential approach’,</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Journal of Humanistic Psychology,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61(5), pp.757-765.</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Bland, A.M. and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DeRobertis</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E.M. (2020)</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Humanistic perspective (pp. 2061-2079)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Springer International Publishing</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p>
          <a:p>
            <a:pPr marL="342900" indent="-342900" algn="just">
              <a:spcAft>
                <a:spcPts val="800"/>
              </a:spcAft>
              <a:tabLst>
                <a:tab pos="457200" algn="l"/>
              </a:tabLst>
            </a:pPr>
            <a:r>
              <a:rPr lang="en-US" sz="12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Bowlby, J. (2012) </a:t>
            </a:r>
            <a:r>
              <a:rPr lang="en-US" sz="1200" i="1"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A Secure Base: Clinical applications of Attachment</a:t>
            </a:r>
            <a:r>
              <a:rPr lang="en-US" sz="12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 Routledge</a:t>
            </a:r>
          </a:p>
          <a:p>
            <a:pPr marL="342900" indent="-342900" algn="just">
              <a:spcAft>
                <a:spcPts val="800"/>
              </a:spcAft>
              <a:tabLst>
                <a:tab pos="457200" algn="l"/>
              </a:tabLst>
            </a:pPr>
            <a:r>
              <a:rPr lang="en-GB" sz="12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Counselling Tutor (2024) </a:t>
            </a:r>
            <a:r>
              <a:rPr lang="en-GB" sz="1200" i="1"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Carl Rogers 7 Stages Process. </a:t>
            </a:r>
            <a:r>
              <a:rPr lang="en-GB" sz="12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Available at</a:t>
            </a:r>
            <a:r>
              <a:rPr lang="en-GB" sz="1200" i="1"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t>
            </a:r>
            <a:r>
              <a:rPr lang="en-GB" sz="1200" i="1"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200" i="1" kern="1200" dirty="0">
                <a:effectLst/>
                <a:latin typeface="Aptos" panose="020B0004020202020204" pitchFamily="34" charset="0"/>
                <a:ea typeface="Times New Roman" panose="02020603050405020304" pitchFamily="18" charset="0"/>
                <a:cs typeface="Times New Roman" panose="02020603050405020304" pitchFamily="18" charset="0"/>
              </a:rPr>
              <a:t>https://counsellingtutor.com/counselling-approaches/person-centred-approach-to-counselling/7-stages-of-process</a:t>
            </a:r>
            <a:r>
              <a:rPr lang="en-GB" sz="1200" i="1" u="sng" kern="1200" dirty="0">
                <a:effectLst/>
                <a:latin typeface="Aptos" panose="020B0004020202020204" pitchFamily="34" charset="0"/>
                <a:ea typeface="Times New Roman" panose="02020603050405020304" pitchFamily="18" charset="0"/>
                <a:cs typeface="Times New Roman" panose="02020603050405020304" pitchFamily="18" charset="0"/>
              </a:rPr>
              <a:t>/</a:t>
            </a:r>
            <a:r>
              <a:rPr lang="en-GB" sz="1200" i="1"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2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(Accessed: 4 November  2024).</a:t>
            </a:r>
          </a:p>
          <a:p>
            <a:pPr marL="342900" lvl="0" indent="-342900" algn="just">
              <a:lnSpc>
                <a:spcPct val="90000"/>
              </a:lnSpc>
              <a:spcAft>
                <a:spcPts val="800"/>
              </a:spcAft>
              <a:buFont typeface="Arial" panose="020B0604020202020204" pitchFamily="34" charset="0"/>
              <a:buChar char="•"/>
              <a:tabLst>
                <a:tab pos="457200" algn="l"/>
              </a:tabLst>
            </a:pPr>
            <a:r>
              <a:rPr lang="en-GB"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Chen, J. (2023) ‘Of Depressive Disorders-from A Perspective Of Humanistic And Psychoanalytic’. </a:t>
            </a:r>
            <a:r>
              <a:rPr lang="en-GB"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Education, Humanities and Social Sciences</a:t>
            </a:r>
            <a:r>
              <a:rPr lang="en-GB"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lang="en-GB"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pp.1-6.</a:t>
            </a:r>
          </a:p>
          <a:p>
            <a:pPr marL="342900" lvl="0" indent="-342900" algn="just">
              <a:lnSpc>
                <a:spcPct val="90000"/>
              </a:lnSpc>
              <a:spcAft>
                <a:spcPts val="800"/>
              </a:spcAft>
              <a:buFont typeface="Arial" panose="020B0604020202020204" pitchFamily="34" charset="0"/>
              <a:buChar char="•"/>
              <a:tabLst>
                <a:tab pos="457200" algn="l"/>
              </a:tabLst>
            </a:pPr>
            <a:r>
              <a:rPr lang="en-GB" sz="1200" dirty="0">
                <a:effectLst/>
                <a:latin typeface="Times New Roman" panose="02020603050405020304" pitchFamily="18" charset="0"/>
                <a:ea typeface="Aptos" panose="020B0004020202020204" pitchFamily="34" charset="0"/>
                <a:cs typeface="Times New Roman" panose="02020603050405020304" pitchFamily="18" charset="0"/>
              </a:rPr>
              <a:t>Children (Abolition of Defence of Reasonable Punishment) (Wales) Act (2020) Available at: </a:t>
            </a:r>
            <a:r>
              <a:rPr lang="en-GB" sz="1200" i="1" dirty="0">
                <a:effectLst/>
                <a:latin typeface="Times New Roman" panose="02020603050405020304" pitchFamily="18" charset="0"/>
                <a:ea typeface="Aptos" panose="020B0004020202020204" pitchFamily="34" charset="0"/>
                <a:cs typeface="Times New Roman" panose="02020603050405020304" pitchFamily="18" charset="0"/>
              </a:rPr>
              <a:t>https://www.legislation.gov.uk/anaw/2020/</a:t>
            </a:r>
            <a:r>
              <a:rPr lang="en-GB" sz="1200" dirty="0">
                <a:effectLst/>
                <a:latin typeface="Times New Roman" panose="02020603050405020304" pitchFamily="18" charset="0"/>
                <a:ea typeface="Aptos" panose="020B0004020202020204" pitchFamily="34" charset="0"/>
                <a:cs typeface="Times New Roman" panose="02020603050405020304" pitchFamily="18" charset="0"/>
              </a:rPr>
              <a:t> (Accessed: November 4, 2024)</a:t>
            </a: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Cosgrove, L.,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Troeger</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and Karter, J.M., (2020)</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 antidepressants work? A humanistic perspective on a long-standing and contentious debate’</a:t>
            </a:r>
            <a:r>
              <a:rPr lang="en-US" sz="12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Humanistic Psychologist,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48(3), p.221.</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Cuijpers</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Karyotaki</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de Wit, L. and Ebert, D.D., (2020)</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effects of fifteen evidence-supported therapies for adult depression: a meta-analytic review’</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Psychotherapy Research, 30(3), pp.279-293.</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Drieu</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a:t>
            </a: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Terradas</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M.M., Buisson, S. </a:t>
            </a: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Jerrar-Oulidi</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Moreau, M. and </a:t>
            </a: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Rebelo</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 (2023).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‘Impact of Early Relational Trauma on Psychic Processes: Implications for Treatment of Vulnerable Children and Families’.</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Psicologia</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Teoria e </a:t>
            </a: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Pesquisa</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39, p.e39301.</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Duffy, K.E. Simmonds-Buckley, M.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Haake</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Delgadillo, J. and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Barkham</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(2024).</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efficacy of individual humanistic-experiential therapies for the treatment of depression: A systematic review and meta-analysis of randomized controlled trials’.</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Psychotherapy Research, 34(3), pp.323-338.</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Elliott, R. Watson, J.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Timulak</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and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Sharbanee</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(2021)</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Research on humanistic-experiential psychotherapies: An updated review</a:t>
            </a:r>
            <a:r>
              <a:rPr lang="en-US" sz="12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Bergin and Garfield’s Handbook of Psychotherapy and Behavior Change,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pp.421-467.</a:t>
            </a:r>
          </a:p>
          <a:p>
            <a:pPr marL="342900" indent="-342900" algn="just">
              <a:spcAft>
                <a:spcPts val="800"/>
              </a:spcAft>
              <a:tabLst>
                <a:tab pos="457200" algn="l"/>
              </a:tabLst>
            </a:pPr>
            <a:r>
              <a:rPr lang="en-US" sz="12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Edinburg Zoo (2024) </a:t>
            </a:r>
            <a:r>
              <a:rPr lang="en-US" sz="1200" i="1"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Caring for the Sick Penguin</a:t>
            </a:r>
            <a:r>
              <a:rPr lang="en-US" sz="1200" dirty="0">
                <a:solidFill>
                  <a:srgbClr val="000000"/>
                </a:solidFill>
                <a:latin typeface="Times New Roman" panose="02020603050405020304" pitchFamily="18" charset="0"/>
                <a:ea typeface="Aptos" panose="020B0004020202020204" pitchFamily="34" charset="0"/>
                <a:cs typeface="Times New Roman" panose="02020603050405020304" pitchFamily="18" charset="0"/>
              </a:rPr>
              <a:t>. Available at: https://www.edinburghzoo.org.uk/news/caring-sick-penguin (Accessed: 5 November 2024)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40064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07977" y="59962"/>
            <a:ext cx="2538483" cy="544722"/>
          </a:xfrm>
        </p:spPr>
        <p:txBody>
          <a:bodyPr>
            <a:normAutofit/>
          </a:bodyPr>
          <a:lstStyle/>
          <a:p>
            <a:pPr algn="ctr"/>
            <a:r>
              <a:rPr lang="en-US" sz="2400" b="1" i="1" dirty="0">
                <a:latin typeface="Times New Roman" panose="02020603050405020304" pitchFamily="18" charset="0"/>
                <a:cs typeface="Times New Roman" panose="02020603050405020304" pitchFamily="18" charset="0"/>
              </a:rPr>
              <a:t>References</a:t>
            </a:r>
            <a:endParaRPr lang="en-US" sz="2400" dirty="0"/>
          </a:p>
        </p:txBody>
      </p:sp>
      <p:sp>
        <p:nvSpPr>
          <p:cNvPr id="3" name="Content Placeholder 2"/>
          <p:cNvSpPr>
            <a:spLocks noGrp="1"/>
          </p:cNvSpPr>
          <p:nvPr>
            <p:ph idx="1"/>
          </p:nvPr>
        </p:nvSpPr>
        <p:spPr>
          <a:xfrm>
            <a:off x="140110" y="530942"/>
            <a:ext cx="11892232" cy="6511413"/>
          </a:xfrm>
        </p:spPr>
        <p:txBody>
          <a:bodyPr>
            <a:normAutofit/>
          </a:bodyPr>
          <a:lstStyle/>
          <a:p>
            <a:pPr marL="342900" indent="-342900" algn="just">
              <a:spcAft>
                <a:spcPts val="800"/>
              </a:spcAft>
              <a:tabLst>
                <a:tab pos="457200" algn="l"/>
              </a:tabLst>
            </a:pPr>
            <a:r>
              <a:rPr lang="en-GB" sz="1300" dirty="0">
                <a:latin typeface="Times New Roman" panose="02020603050405020304" pitchFamily="18" charset="0"/>
                <a:cs typeface="Times New Roman" panose="02020603050405020304" pitchFamily="18" charset="0"/>
              </a:rPr>
              <a:t>Faircloth, C. (2023) ‘The problem of ‘attachment’: the ‘detached ’ parent’, </a:t>
            </a:r>
            <a:r>
              <a:rPr lang="en-GB" sz="1300" i="1" dirty="0">
                <a:latin typeface="Times New Roman" panose="02020603050405020304" pitchFamily="18" charset="0"/>
                <a:cs typeface="Times New Roman" panose="02020603050405020304" pitchFamily="18" charset="0"/>
              </a:rPr>
              <a:t>Parenting culture studies</a:t>
            </a:r>
            <a:r>
              <a:rPr lang="en-GB" sz="1300" dirty="0">
                <a:latin typeface="Times New Roman" panose="02020603050405020304" pitchFamily="18" charset="0"/>
                <a:cs typeface="Times New Roman" panose="02020603050405020304" pitchFamily="18" charset="0"/>
              </a:rPr>
              <a:t> (pp. 189-214). Cham: Springer International Publishing</a:t>
            </a:r>
            <a:r>
              <a:rPr lang="en-GB" sz="1400" dirty="0">
                <a:latin typeface="Times New Roman" panose="02020603050405020304" pitchFamily="18" charset="0"/>
                <a:cs typeface="Times New Roman" panose="02020603050405020304" pitchFamily="18" charset="0"/>
              </a:rPr>
              <a:t>.</a:t>
            </a: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Garner, A. (2024)</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Avoidant and Disorganized Attachment Recovery.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Printed by Amazon, Great Britain</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de-DE" sz="1200" kern="1200" dirty="0">
                <a:solidFill>
                  <a:srgbClr val="000000"/>
                </a:solidFill>
                <a:effectLst/>
                <a:latin typeface="Times New Roman" panose="02020603050405020304" pitchFamily="18" charset="0"/>
                <a:ea typeface="Times New Roman" panose="02020603050405020304" pitchFamily="18" charset="0"/>
              </a:rPr>
              <a:t>Hlavek, E.H. and Feldwisch, R.P., (2022)</a:t>
            </a:r>
            <a:r>
              <a:rPr lang="de-DE" sz="1200" i="1" kern="1200" dirty="0">
                <a:solidFill>
                  <a:srgbClr val="000000"/>
                </a:solidFill>
                <a:effectLst/>
                <a:latin typeface="Times New Roman" panose="02020603050405020304" pitchFamily="18" charset="0"/>
                <a:ea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rPr>
              <a:t>Humanistic approaches to art therapy: Existentialism, person-</a:t>
            </a:r>
            <a:r>
              <a:rPr lang="en-US" sz="1200" kern="1200" dirty="0" err="1">
                <a:solidFill>
                  <a:srgbClr val="000000"/>
                </a:solidFill>
                <a:effectLst/>
                <a:latin typeface="Times New Roman" panose="02020603050405020304" pitchFamily="18" charset="0"/>
                <a:ea typeface="Times New Roman" panose="02020603050405020304" pitchFamily="18" charset="0"/>
              </a:rPr>
              <a:t>centred</a:t>
            </a:r>
            <a:r>
              <a:rPr lang="en-US" sz="1200" kern="1200" dirty="0">
                <a:solidFill>
                  <a:srgbClr val="000000"/>
                </a:solidFill>
                <a:effectLst/>
                <a:latin typeface="Times New Roman" panose="02020603050405020304" pitchFamily="18" charset="0"/>
                <a:ea typeface="Times New Roman" panose="02020603050405020304" pitchFamily="18" charset="0"/>
              </a:rPr>
              <a:t>, and gestalt’,</a:t>
            </a:r>
            <a:r>
              <a:rPr lang="en-US" sz="1200" i="1" kern="1200" dirty="0">
                <a:solidFill>
                  <a:srgbClr val="000000"/>
                </a:solidFill>
                <a:effectLst/>
                <a:latin typeface="Times New Roman" panose="02020603050405020304" pitchFamily="18" charset="0"/>
                <a:ea typeface="Times New Roman" panose="02020603050405020304" pitchFamily="18" charset="0"/>
              </a:rPr>
              <a:t> In Foundations of Art Therapy (pp. 235-257). </a:t>
            </a:r>
            <a:r>
              <a:rPr lang="en-US" sz="1200" kern="1200" dirty="0">
                <a:solidFill>
                  <a:srgbClr val="000000"/>
                </a:solidFill>
                <a:effectLst/>
                <a:latin typeface="Times New Roman" panose="02020603050405020304" pitchFamily="18" charset="0"/>
                <a:ea typeface="Times New Roman" panose="02020603050405020304" pitchFamily="18" charset="0"/>
              </a:rPr>
              <a:t>Academic Press.</a:t>
            </a:r>
            <a:endParaRPr lang="en-US" sz="1200" dirty="0">
              <a:latin typeface="Times New Roman" panose="02020603050405020304" pitchFamily="18"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 D. Betts, L. (2023) </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Attachment Across the </a:t>
            </a:r>
            <a:r>
              <a:rPr lang="en-US" sz="13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Lifecourse</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Brief Introduction. </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Bloomsbury Publishing plc, London</a:t>
            </a:r>
            <a:endParaRPr lang="en-GB" sz="13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GB" sz="1300" kern="1200" dirty="0">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rPr>
              <a:t>Jamieson, K. (2021) ‘ACEs and Attachment: Why Connection Means Everything’.  Available at</a:t>
            </a:r>
            <a:r>
              <a:rPr lang="en-GB" sz="1300" i="1" kern="1200" dirty="0">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rPr>
              <a:t>: https://www.centreforchildcounselling.org </a:t>
            </a:r>
            <a:r>
              <a:rPr lang="en-GB" sz="1300" kern="1200" dirty="0">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rPr>
              <a:t>(Accessed: October 29, 2024</a:t>
            </a: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err="1">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Panani</a:t>
            </a:r>
            <a:r>
              <a:rPr lang="en-US" sz="1300" kern="1200" dirty="0">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Counselling (2023)  What is Your Attachment Style? A Guide to The Different Types of Attachment.</a:t>
            </a:r>
            <a:r>
              <a:rPr lang="en-US" sz="1300" dirty="0">
                <a:solidFill>
                  <a:schemeClr val="tx1">
                    <a:lumMod val="65000"/>
                    <a:lumOff val="35000"/>
                  </a:schemeClr>
                </a:solidFill>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300" i="1" kern="1200" dirty="0">
                <a:solidFill>
                  <a:schemeClr val="tx1">
                    <a:lumMod val="65000"/>
                    <a:lumOff val="3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thttps://panahicounseling.com/blogs/attachment-styles/</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(Accessed: October 20, 2024)</a:t>
            </a:r>
            <a:endParaRPr lang="en-GB" sz="13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lliott</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Watson, J. </a:t>
            </a:r>
            <a:r>
              <a:rPr lang="en-US" sz="13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Timulak</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and </a:t>
            </a:r>
            <a:r>
              <a:rPr lang="en-US" sz="13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Sharbanee</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(2021) ‘Research on humanistic-experiential psychotherapies’ </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Bergin and Garfield’s Handbook of Psychotherapy and Behavior Change,</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pp.421-468.</a:t>
            </a:r>
          </a:p>
          <a:p>
            <a:pPr marL="342900" indent="-342900" algn="just">
              <a:spcAft>
                <a:spcPts val="800"/>
              </a:spcAft>
              <a:tabLst>
                <a:tab pos="457200" algn="l"/>
              </a:tabLst>
            </a:pPr>
            <a:r>
              <a:rPr lang="en-GB" sz="1200" dirty="0">
                <a:latin typeface="Times New Roman" panose="02020603050405020304" pitchFamily="18" charset="0"/>
                <a:cs typeface="Times New Roman" panose="02020603050405020304" pitchFamily="18" charset="0"/>
              </a:rPr>
              <a:t>Lee, J. (2024) </a:t>
            </a:r>
            <a:r>
              <a:rPr lang="en-GB" sz="1200" i="1" dirty="0">
                <a:latin typeface="Times New Roman" panose="02020603050405020304" pitchFamily="18" charset="0"/>
                <a:cs typeface="Times New Roman" panose="02020603050405020304" pitchFamily="18" charset="0"/>
              </a:rPr>
              <a:t>Deconstructing assumptions of universality in attachment theory: an examination of applicability to Eastern Asian culture’. Unpublished </a:t>
            </a:r>
            <a:r>
              <a:rPr lang="en-GB" sz="1200" dirty="0">
                <a:latin typeface="Times New Roman" panose="02020603050405020304" pitchFamily="18" charset="0"/>
                <a:cs typeface="Times New Roman" panose="02020603050405020304" pitchFamily="18" charset="0"/>
              </a:rPr>
              <a:t>Doctoral dissertation. Rutgers University-Graduate School of Applied and Professional Psychology</a:t>
            </a:r>
            <a:r>
              <a:rPr lang="en-GB" sz="1300" dirty="0">
                <a:latin typeface="Times New Roman" panose="02020603050405020304" pitchFamily="18" charset="0"/>
                <a:cs typeface="Times New Roman" panose="02020603050405020304" pitchFamily="18" charset="0"/>
              </a:rPr>
              <a:t>).</a:t>
            </a: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Mann, D. (2020) </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Gestalt therapy: 100 key points and techniques</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Routledge</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McIntosh, J., Opie, J. and Booth, A. (2024</a:t>
            </a:r>
            <a:r>
              <a:rPr lang="en-US" sz="13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Early Predictors of Infant Disorganized Attachment as Levers for Risk Reduction by Frontline Workforces’ The Handbook of Trauma-Transformative Practice: Emerging Therapeutic Frameworks for Supporting Individuals, Families or Communities Impacted by Abuse and Violence. p.308. </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Jesica Kingsley Publishers, London</a:t>
            </a:r>
            <a:endParaRPr lang="en-GB" sz="13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McLeod, J. (2019) </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Introduction to Counselling and Psychotherapy (Theory, Research and Practice</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Open University Press, London.</a:t>
            </a:r>
            <a:endParaRPr lang="en-GB" sz="13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Moore, A. Hallet, K., (2022) ‘What is Disorganized Attachment? 9 Signs of the Lesser-Known Attachment Style</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t>
            </a:r>
            <a:r>
              <a:rPr lang="en-US" sz="13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300" i="1" u="sng" kern="1200" dirty="0">
                <a:effectLst/>
                <a:latin typeface="Times New Roman" panose="02020603050405020304" pitchFamily="18" charset="0"/>
                <a:ea typeface="Times New Roman" panose="02020603050405020304" pitchFamily="18" charset="0"/>
                <a:cs typeface="Times New Roman" panose="02020603050405020304" pitchFamily="18" charset="0"/>
              </a:rPr>
              <a:t>https://panahicouns</a:t>
            </a:r>
            <a:r>
              <a:rPr lang="en-US" sz="1300" i="1" kern="1200" dirty="0">
                <a:effectLst/>
                <a:latin typeface="Times New Roman" panose="02020603050405020304" pitchFamily="18" charset="0"/>
                <a:ea typeface="Times New Roman" panose="02020603050405020304" pitchFamily="18" charset="0"/>
                <a:cs typeface="Times New Roman" panose="02020603050405020304" pitchFamily="18" charset="0"/>
              </a:rPr>
              <a:t>eling.com/blogs/attachment-styles</a:t>
            </a:r>
            <a:r>
              <a:rPr lang="en-US" sz="1300" i="1" u="sng" kern="12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(Accessed: October 22, 2024)</a:t>
            </a:r>
            <a:endParaRPr lang="en-GB" sz="13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O’Leary, E., (2021)</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Person-</a:t>
            </a:r>
            <a:r>
              <a:rPr lang="en-US" sz="13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gestalt therapy. In New approaches to integration in psychotherapy </a:t>
            </a:r>
            <a:r>
              <a:rPr lang="en-US" sz="13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(pp. 25-37). Routledge</a:t>
            </a:r>
            <a:r>
              <a:rPr lang="en-US" sz="13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1058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A3CFBE-DD01-D126-B600-77116A3CAEAF}"/>
              </a:ext>
            </a:extLst>
          </p:cNvPr>
          <p:cNvSpPr txBox="1"/>
          <p:nvPr/>
        </p:nvSpPr>
        <p:spPr>
          <a:xfrm>
            <a:off x="368490" y="409433"/>
            <a:ext cx="11409528" cy="5750292"/>
          </a:xfrm>
          <a:prstGeom prst="rect">
            <a:avLst/>
          </a:prstGeom>
          <a:noFill/>
        </p:spPr>
        <p:txBody>
          <a:bodyPr wrap="square" rtlCol="0">
            <a:spAutoFit/>
          </a:bodyPr>
          <a:lstStyle/>
          <a:p>
            <a:pPr lvl="0" algn="ctr">
              <a:lnSpc>
                <a:spcPct val="90000"/>
              </a:lnSpc>
              <a:spcAft>
                <a:spcPts val="800"/>
              </a:spcAft>
              <a:tabLst>
                <a:tab pos="457200" algn="l"/>
              </a:tabLst>
            </a:pPr>
            <a:r>
              <a:rPr lang="en-US" sz="24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342900" lvl="0" indent="-342900" algn="just">
              <a:lnSpc>
                <a:spcPct val="90000"/>
              </a:lnSpc>
              <a:spcAft>
                <a:spcPts val="800"/>
              </a:spcAft>
              <a:buFont typeface="Arial" panose="020B0604020202020204" pitchFamily="34" charset="0"/>
              <a:buChar char="•"/>
              <a:tabLst>
                <a:tab pos="457200" algn="l"/>
              </a:tabLst>
            </a:pP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O’Loughlin, D. (2020)</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gift of death: Congruence and finitude in Carl Rogers’s person-</a:t>
            </a: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therapy.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Unpublished</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Doctoral Dissertation</a:t>
            </a:r>
            <a:r>
              <a:rPr lang="en-US"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Dublin Business School. </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de-DE"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Petrei, L.M. and Gemescuii, M. (2020) </a:t>
            </a:r>
            <a:r>
              <a:rPr lang="de-DE"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Humanistic Experiential Psychotherapy for Depression: a Case Study’, </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Experiential Psychotherapy, 23(2), p.90.</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Quin, D. and Fletcher, S. (2023) ‘Learn 5+ Valuable Things They Say about Attachment’ Available at:  </a:t>
            </a:r>
            <a:r>
              <a:rPr lang="en-US" sz="1200" i="1" kern="1200" dirty="0">
                <a:solidFill>
                  <a:schemeClr val="tx1">
                    <a:lumMod val="65000"/>
                    <a:lumOff val="35000"/>
                  </a:schemeClr>
                </a:solidFill>
                <a:effectLst/>
                <a:latin typeface="Aptos" panose="020B0004020202020204" pitchFamily="34" charset="0"/>
                <a:ea typeface="Times New Roman" panose="02020603050405020304" pitchFamily="18" charset="0"/>
                <a:cs typeface="Times New Roman" panose="02020603050405020304" pitchFamily="18" charset="0"/>
              </a:rPr>
              <a:t>https://www.sandstonecare.com/blog/attachment</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(Accessed: 22 October 2024).</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Renger</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and Macaskill, A. (2021)</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Developing the foundations for a learning-based humanistic therapy’,</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Journal of Humanistic Psychology, p.00221678211007668.</a:t>
            </a:r>
            <a:endParaRPr lang="en-GB" sz="12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Rodgers, B. and Tudor, K., (2020)</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Person-</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therapy: A radical paradigm in a new world’</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New </a:t>
            </a:r>
            <a:r>
              <a:rPr lang="en-US" sz="1200" i="1"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Sealand</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Journal of Counselling, 40(2).</a:t>
            </a:r>
          </a:p>
          <a:p>
            <a:pPr marL="342900" indent="-342900" algn="just">
              <a:lnSpc>
                <a:spcPct val="90000"/>
              </a:lnSpc>
              <a:spcAft>
                <a:spcPts val="800"/>
              </a:spcAft>
              <a:buFont typeface="Arial" panose="020B0604020202020204" pitchFamily="34" charset="0"/>
              <a:buChar char="•"/>
              <a:tabLst>
                <a:tab pos="457200" algn="l"/>
              </a:tabLst>
            </a:pPr>
            <a:r>
              <a:rPr lang="en-GB" sz="1200" dirty="0">
                <a:latin typeface="Times New Roman" panose="02020603050405020304" pitchFamily="18" charset="0"/>
                <a:cs typeface="Times New Roman" panose="02020603050405020304" pitchFamily="18" charset="0"/>
              </a:rPr>
              <a:t>Snyder, K.S., </a:t>
            </a:r>
            <a:r>
              <a:rPr lang="en-GB" sz="1200" dirty="0" err="1">
                <a:latin typeface="Times New Roman" panose="02020603050405020304" pitchFamily="18" charset="0"/>
                <a:cs typeface="Times New Roman" panose="02020603050405020304" pitchFamily="18" charset="0"/>
              </a:rPr>
              <a:t>Luchner</a:t>
            </a:r>
            <a:r>
              <a:rPr lang="en-GB" sz="1200" dirty="0">
                <a:latin typeface="Times New Roman" panose="02020603050405020304" pitchFamily="18" charset="0"/>
                <a:cs typeface="Times New Roman" panose="02020603050405020304" pitchFamily="18" charset="0"/>
              </a:rPr>
              <a:t>, A.F. and </a:t>
            </a:r>
            <a:r>
              <a:rPr lang="en-GB" sz="1200" dirty="0" err="1">
                <a:latin typeface="Times New Roman" panose="02020603050405020304" pitchFamily="18" charset="0"/>
                <a:cs typeface="Times New Roman" panose="02020603050405020304" pitchFamily="18" charset="0"/>
              </a:rPr>
              <a:t>Tantleff</a:t>
            </a:r>
            <a:r>
              <a:rPr lang="en-GB" sz="1200" dirty="0">
                <a:latin typeface="Times New Roman" panose="02020603050405020304" pitchFamily="18" charset="0"/>
                <a:cs typeface="Times New Roman" panose="02020603050405020304" pitchFamily="18" charset="0"/>
              </a:rPr>
              <a:t>-Dunn, S., (2024) ‘Adverse childhood experiences and insecure attachment: The indirect effects of dissociation and emotion regulation difficulties’. </a:t>
            </a:r>
            <a:r>
              <a:rPr lang="en-GB" sz="1200" i="1" dirty="0">
                <a:latin typeface="Times New Roman" panose="02020603050405020304" pitchFamily="18" charset="0"/>
                <a:cs typeface="Times New Roman" panose="02020603050405020304" pitchFamily="18" charset="0"/>
              </a:rPr>
              <a:t>Psychological Trauma: Theory, Research, Practice, and Policy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16</a:t>
            </a:r>
            <a:r>
              <a:rPr lang="en-GB" sz="1200" dirty="0">
                <a:latin typeface="Times New Roman" panose="02020603050405020304" pitchFamily="18" charset="0"/>
                <a:cs typeface="Times New Roman" panose="02020603050405020304" pitchFamily="18" charset="0"/>
              </a:rPr>
              <a:t>(S1), p.S20.</a:t>
            </a:r>
          </a:p>
          <a:p>
            <a:pPr marL="342900" indent="-342900" algn="just">
              <a:lnSpc>
                <a:spcPct val="90000"/>
              </a:lnSpc>
              <a:spcAft>
                <a:spcPts val="800"/>
              </a:spcAft>
              <a:buFont typeface="Arial" panose="020B0604020202020204" pitchFamily="34" charset="0"/>
              <a:buChar char="•"/>
              <a:tabLst>
                <a:tab pos="457200" algn="l"/>
              </a:tabLst>
            </a:pPr>
            <a:r>
              <a:rPr lang="en-GB" sz="1200" dirty="0">
                <a:latin typeface="Times New Roman" panose="02020603050405020304" pitchFamily="18" charset="0"/>
                <a:cs typeface="Times New Roman" panose="02020603050405020304" pitchFamily="18" charset="0"/>
              </a:rPr>
              <a:t>Shutterstock Image.  Available at</a:t>
            </a:r>
            <a:r>
              <a:rPr lang="en-GB" sz="1200" i="1" dirty="0">
                <a:latin typeface="Times New Roman" panose="02020603050405020304" pitchFamily="18" charset="0"/>
                <a:cs typeface="Times New Roman" panose="02020603050405020304" pitchFamily="18" charset="0"/>
              </a:rPr>
              <a:t>: https://www.shutterstock.com</a:t>
            </a:r>
            <a:r>
              <a:rPr lang="en-GB" sz="1200" dirty="0">
                <a:latin typeface="Times New Roman" panose="02020603050405020304" pitchFamily="18" charset="0"/>
                <a:cs typeface="Times New Roman" panose="02020603050405020304" pitchFamily="18" charset="0"/>
              </a:rPr>
              <a:t>/ (Accessed: 2  November 2024)</a:t>
            </a:r>
          </a:p>
          <a:p>
            <a:pPr marL="342900" indent="-342900" algn="just">
              <a:lnSpc>
                <a:spcPct val="90000"/>
              </a:lnSpc>
              <a:spcAft>
                <a:spcPts val="800"/>
              </a:spcAft>
              <a:buFont typeface="Arial" panose="020B0604020202020204" pitchFamily="34" charset="0"/>
              <a:buChar char="•"/>
              <a:tabLst>
                <a:tab pos="457200" algn="l"/>
              </a:tabLst>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Stock image. Available at: https://www.amazon.co.uk</a:t>
            </a:r>
            <a:r>
              <a:rPr lang="en-GB" sz="1200" dirty="0">
                <a:solidFill>
                  <a:schemeClr val="tx1">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
            </a:r>
            <a:r>
              <a:rPr lang="en-GB" sz="1200" dirty="0">
                <a:solidFill>
                  <a:schemeClr val="tx1">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(Accessed: 6 November 2024).</a:t>
            </a:r>
            <a:endParaRPr lang="en-GB" sz="1200" i="1" kern="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Tironi</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Charpentier M.,  S.,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Cavanna</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Borelli, J.L. and Bizzi, F., (2021)</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Physiological factors linking insecure attachment to psychopathology: A systematic review</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Brain sciences,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11(11), p.1477.</a:t>
            </a:r>
          </a:p>
          <a:p>
            <a:pPr marL="342900" indent="-342900" algn="just">
              <a:lnSpc>
                <a:spcPct val="90000"/>
              </a:lnSpc>
              <a:spcAft>
                <a:spcPts val="800"/>
              </a:spcAft>
              <a:buFont typeface="Arial" panose="020B0604020202020204" pitchFamily="34" charset="0"/>
              <a:buChar char="•"/>
              <a:tabLst>
                <a:tab pos="457200" algn="l"/>
              </a:tabLst>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Ultra-Thin-</a:t>
            </a:r>
            <a:r>
              <a:rPr lang="en-GB" sz="1200" dirty="0" err="1">
                <a:latin typeface="Times New Roman" panose="02020603050405020304" pitchFamily="18" charset="0"/>
                <a:ea typeface="Times New Roman" panose="02020603050405020304" pitchFamily="18" charset="0"/>
                <a:cs typeface="Times New Roman" panose="02020603050405020304" pitchFamily="18" charset="0"/>
              </a:rPr>
              <a:t>Seallng</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 Infuser (2024) Available at</a:t>
            </a:r>
            <a:r>
              <a:rPr lang="en-GB" sz="1200" i="1"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https://www.amazon.com/Ultra-Thin-Drawstring-Sealing-Disposable-Infuser/dp</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6 November 2024)</a:t>
            </a:r>
            <a:endParaRPr lang="en-GB" sz="12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90000"/>
              </a:lnSpc>
              <a:spcAft>
                <a:spcPts val="800"/>
              </a:spcAft>
              <a:buFont typeface="Arial" panose="020B0604020202020204" pitchFamily="34" charset="0"/>
              <a:buChar char="•"/>
              <a:tabLst>
                <a:tab pos="457200" algn="l"/>
              </a:tabLst>
            </a:pP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Walsh, M.J., Scholl, M.B. and </a:t>
            </a:r>
            <a:r>
              <a:rPr lang="en-US" sz="1200" kern="1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Perepiczka</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(2021)</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Experiential and humanistic theories: Approaches and applications. Foundations of Couples, Marriage, and Family Counseling </a:t>
            </a:r>
            <a:r>
              <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(2nd Edition)  pp.125-148</a:t>
            </a:r>
            <a:r>
              <a:rPr lang="en-US" sz="12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p>
          <a:p>
            <a:pPr marL="342900" lvl="0" indent="-342900" algn="just">
              <a:lnSpc>
                <a:spcPct val="90000"/>
              </a:lnSpc>
              <a:spcAft>
                <a:spcPts val="800"/>
              </a:spcAft>
              <a:buFont typeface="Arial" panose="020B0604020202020204" pitchFamily="34" charset="0"/>
              <a:buChar char="•"/>
              <a:tabLst>
                <a:tab pos="457200" algn="l"/>
              </a:tabLst>
            </a:pPr>
            <a:r>
              <a:rPr lang="en-US"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Wright, M. (2024) Understanding and unlocking the potentials of your  Window of Tolerance</a:t>
            </a:r>
            <a:r>
              <a:rPr lang="en-US" sz="12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US"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https://www.melodywright.com/blog</a:t>
            </a:r>
            <a:r>
              <a:rPr lang="en-US" sz="1200" i="1" dirty="0">
                <a:solidFill>
                  <a:srgbClr val="467886"/>
                </a:solidFill>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US" sz="12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(Accessed: 5 November 2024)</a:t>
            </a:r>
            <a:endParaRPr lang="en-US" sz="12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gn="just">
              <a:lnSpc>
                <a:spcPct val="90000"/>
              </a:lnSpc>
              <a:spcAft>
                <a:spcPts val="800"/>
              </a:spcAft>
              <a:buFont typeface="Arial" panose="020B0604020202020204" pitchFamily="34" charset="0"/>
              <a:buChar char="•"/>
              <a:tabLst>
                <a:tab pos="457200" algn="l"/>
              </a:tabLst>
            </a:pPr>
            <a:r>
              <a:rPr lang="en-GB" sz="1200" dirty="0"/>
              <a:t>Ye, Z., Wei, X., Zhang, J., Li, H. and Cao, J., (2024) ‘The impact of adverse childhood experiences on depression: the role of insecure attachment styles and emotion dysregulation strategies’, </a:t>
            </a:r>
            <a:r>
              <a:rPr lang="en-GB" sz="1200" i="1" dirty="0"/>
              <a:t>Current Psychology</a:t>
            </a:r>
            <a:r>
              <a:rPr lang="en-GB" sz="1200" dirty="0"/>
              <a:t>, </a:t>
            </a:r>
            <a:r>
              <a:rPr lang="en-GB" sz="1200" i="1" dirty="0"/>
              <a:t>43</a:t>
            </a:r>
            <a:r>
              <a:rPr lang="en-GB" sz="1200" dirty="0"/>
              <a:t>(5), pp.4016-4026.</a:t>
            </a:r>
          </a:p>
          <a:p>
            <a:pPr marL="342900" lvl="0" indent="-342900" algn="just">
              <a:lnSpc>
                <a:spcPct val="90000"/>
              </a:lnSpc>
              <a:spcAft>
                <a:spcPts val="800"/>
              </a:spcAft>
              <a:buFont typeface="Arial" panose="020B0604020202020204" pitchFamily="34" charset="0"/>
              <a:buChar char="•"/>
              <a:tabLst>
                <a:tab pos="457200" algn="l"/>
              </a:tabLst>
            </a:pPr>
            <a:endParaRPr lang="en-GB" sz="12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204611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28374</TotalTime>
  <Words>4601</Words>
  <Application>Microsoft Office PowerPoint</Application>
  <PresentationFormat>Widescreen</PresentationFormat>
  <Paragraphs>226</Paragraphs>
  <Slides>25</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Aptos Display</vt:lpstr>
      <vt:lpstr>Arial</vt:lpstr>
      <vt:lpstr>Calibri</vt:lpstr>
      <vt:lpstr>Times New Roman</vt:lpstr>
      <vt:lpstr>Office Theme</vt:lpstr>
      <vt:lpstr>PowerPoint Presentation</vt:lpstr>
      <vt:lpstr>PowerPoint Presentation</vt:lpstr>
      <vt:lpstr>ADVERSE CHILDHOOD EXPERIENCES (ACEs)</vt:lpstr>
      <vt:lpstr>UNDERSTANDING ATTACHMENT: WHAT IS IT? </vt:lpstr>
      <vt:lpstr>ATTACHMENT STYLES IN PICTURE</vt:lpstr>
      <vt:lpstr>DISORGANISED ATTACHMENT:  WHAT IS IT?</vt:lpstr>
      <vt:lpstr>INSECURE/DISORGANIZED ATTACHMENT AND THE  WINDOW OF TOLERANCE</vt:lpstr>
      <vt:lpstr>PowerPoint Presentation</vt:lpstr>
      <vt:lpstr>PowerPoint Presentation</vt:lpstr>
      <vt:lpstr>INITIAL IMPACT OF THESE INSECURE/DISORGANIZED ATTACHMENT STYLES ON THE CLIENT’S PROFILE</vt:lpstr>
      <vt:lpstr>CLIENT’S PRESENTATION IN THERAPY</vt:lpstr>
      <vt:lpstr>PowerPoint Presentation</vt:lpstr>
      <vt:lpstr>EFFICACY OF HUMANISTIC THERAPIES: THE PERSON CENTRED THERAY</vt:lpstr>
      <vt:lpstr>EFFICACY OF HUMANISTIC THERAPY</vt:lpstr>
      <vt:lpstr>Stages of Therapeutic Change</vt:lpstr>
      <vt:lpstr>A CRITIQUE FROM THE CULTURAL DIMENSION</vt:lpstr>
      <vt:lpstr>PERSON CENTERED APPROACH AND THE  MATTERS ARISING</vt:lpstr>
      <vt:lpstr>PowerPoint Presentation</vt:lpstr>
      <vt:lpstr>PowerPoint Presentation</vt:lpstr>
      <vt:lpstr>OUR CLIENTS AFFECT US!</vt:lpstr>
      <vt:lpstr>PowerPoint Presentation</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“Humanistic Therapies”</dc:title>
  <dc:creator>DELL</dc:creator>
  <cp:lastModifiedBy>ogbe stephen</cp:lastModifiedBy>
  <cp:revision>63</cp:revision>
  <cp:lastPrinted>2024-10-23T09:58:47Z</cp:lastPrinted>
  <dcterms:created xsi:type="dcterms:W3CDTF">2024-10-07T10:51:10Z</dcterms:created>
  <dcterms:modified xsi:type="dcterms:W3CDTF">2024-11-06T08:19:26Z</dcterms:modified>
</cp:coreProperties>
</file>