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702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29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61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513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687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5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14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392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13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651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55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03C08-681D-4564-AC19-F647BD54C7A0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9D697-25F2-4D5F-A691-BC59045310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206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Bid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Clyne Farm Centre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451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Clyne Farms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5338156" cy="4616739"/>
          </a:xfrm>
        </p:spPr>
        <p:txBody>
          <a:bodyPr/>
          <a:lstStyle/>
          <a:p>
            <a:r>
              <a:rPr lang="en-GB" dirty="0" smtClean="0"/>
              <a:t>Mumbles </a:t>
            </a:r>
          </a:p>
          <a:p>
            <a:r>
              <a:rPr lang="en-GB" dirty="0" smtClean="0"/>
              <a:t>Events venue </a:t>
            </a:r>
          </a:p>
          <a:p>
            <a:r>
              <a:rPr lang="en-GB" dirty="0" smtClean="0"/>
              <a:t>Outdoor activities for children and families </a:t>
            </a:r>
          </a:p>
          <a:p>
            <a:r>
              <a:rPr lang="en-GB" dirty="0" smtClean="0"/>
              <a:t>Self catering cottages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1495" y="3578629"/>
            <a:ext cx="3552305" cy="266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006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dirty="0" smtClean="0"/>
          </a:p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US" sz="4000" dirty="0" smtClean="0"/>
              <a:t>H</a:t>
            </a:r>
            <a:r>
              <a:rPr lang="en-US" sz="4000" dirty="0" smtClean="0"/>
              <a:t>ow </a:t>
            </a:r>
            <a:r>
              <a:rPr lang="en-US" sz="4000" dirty="0" smtClean="0"/>
              <a:t>to increase accommodation </a:t>
            </a:r>
            <a:r>
              <a:rPr lang="en-US" sz="4000" dirty="0" smtClean="0"/>
              <a:t>bookings?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91614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806142" cy="4351338"/>
          </a:xfrm>
        </p:spPr>
        <p:txBody>
          <a:bodyPr/>
          <a:lstStyle/>
          <a:p>
            <a:r>
              <a:rPr lang="en-GB" dirty="0" smtClean="0"/>
              <a:t>Analyse</a:t>
            </a:r>
            <a:r>
              <a:rPr lang="en-US" dirty="0" smtClean="0"/>
              <a:t> the needs of </a:t>
            </a:r>
            <a:r>
              <a:rPr lang="en-US" dirty="0" smtClean="0"/>
              <a:t>the target </a:t>
            </a:r>
            <a:r>
              <a:rPr lang="en-US" dirty="0" smtClean="0"/>
              <a:t>market</a:t>
            </a:r>
          </a:p>
          <a:p>
            <a:r>
              <a:rPr lang="en-US" dirty="0" smtClean="0"/>
              <a:t>Explore new potential </a:t>
            </a:r>
            <a:r>
              <a:rPr lang="en-US" dirty="0" smtClean="0"/>
              <a:t>markets </a:t>
            </a:r>
          </a:p>
          <a:p>
            <a:r>
              <a:rPr lang="en-GB" dirty="0" smtClean="0"/>
              <a:t>More </a:t>
            </a:r>
            <a:r>
              <a:rPr lang="en-GB" dirty="0" smtClean="0"/>
              <a:t>marketing </a:t>
            </a:r>
            <a:r>
              <a:rPr lang="en-GB" dirty="0" smtClean="0"/>
              <a:t>efforts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9054" y="461901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59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29596" cy="4351338"/>
          </a:xfrm>
        </p:spPr>
        <p:txBody>
          <a:bodyPr/>
          <a:lstStyle/>
          <a:p>
            <a:r>
              <a:rPr lang="en-GB" dirty="0" smtClean="0"/>
              <a:t>Increase bookings </a:t>
            </a:r>
            <a:endParaRPr lang="en-GB" dirty="0" smtClean="0"/>
          </a:p>
          <a:p>
            <a:r>
              <a:rPr lang="en-GB" dirty="0" smtClean="0"/>
              <a:t>Raise </a:t>
            </a:r>
            <a:r>
              <a:rPr lang="en-GB" dirty="0" smtClean="0"/>
              <a:t>profits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5198" y="4205288"/>
            <a:ext cx="217170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813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Why 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79720" cy="4351338"/>
          </a:xfrm>
        </p:spPr>
        <p:txBody>
          <a:bodyPr/>
          <a:lstStyle/>
          <a:p>
            <a:r>
              <a:rPr lang="en-GB" dirty="0" smtClean="0"/>
              <a:t>Previous experiences in </a:t>
            </a:r>
            <a:r>
              <a:rPr lang="en-GB" dirty="0" smtClean="0"/>
              <a:t>marketing </a:t>
            </a:r>
          </a:p>
          <a:p>
            <a:r>
              <a:rPr lang="en-GB" dirty="0" smtClean="0"/>
              <a:t>Studied </a:t>
            </a:r>
            <a:r>
              <a:rPr lang="en-GB" dirty="0" smtClean="0"/>
              <a:t>marketing in school</a:t>
            </a:r>
          </a:p>
          <a:p>
            <a:r>
              <a:rPr lang="en-GB" dirty="0" smtClean="0"/>
              <a:t>Intimate knowledge in the Chinese </a:t>
            </a:r>
            <a:r>
              <a:rPr lang="en-GB" dirty="0" smtClean="0"/>
              <a:t>market</a:t>
            </a:r>
          </a:p>
          <a:p>
            <a:r>
              <a:rPr lang="en-GB" dirty="0" smtClean="0"/>
              <a:t>Chinese speaker</a:t>
            </a:r>
            <a:endParaRPr lang="en-GB" dirty="0" smtClean="0"/>
          </a:p>
          <a:p>
            <a:r>
              <a:rPr lang="en-GB" dirty="0" smtClean="0"/>
              <a:t>Dedicated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4990" y="3609109"/>
            <a:ext cx="2936383" cy="2936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354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Research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205153" cy="4351338"/>
          </a:xfrm>
        </p:spPr>
        <p:txBody>
          <a:bodyPr/>
          <a:lstStyle/>
          <a:p>
            <a:r>
              <a:rPr lang="en-GB" dirty="0" smtClean="0"/>
              <a:t>Getting relevant statistics and information from the farm </a:t>
            </a:r>
            <a:r>
              <a:rPr lang="en-GB" dirty="0" smtClean="0"/>
              <a:t>owner</a:t>
            </a:r>
            <a:endParaRPr lang="en-GB" dirty="0" smtClean="0"/>
          </a:p>
          <a:p>
            <a:r>
              <a:rPr lang="en-GB" dirty="0" smtClean="0"/>
              <a:t>Interviewing customers</a:t>
            </a:r>
          </a:p>
          <a:p>
            <a:r>
              <a:rPr lang="en-GB" dirty="0" smtClean="0"/>
              <a:t>Distributing questionnaires </a:t>
            </a:r>
            <a:endParaRPr lang="en-GB" dirty="0" smtClean="0"/>
          </a:p>
          <a:p>
            <a:r>
              <a:rPr lang="en-GB" dirty="0" smtClean="0"/>
              <a:t>Secondary research </a:t>
            </a:r>
          </a:p>
          <a:p>
            <a:r>
              <a:rPr lang="en-GB" dirty="0" smtClean="0"/>
              <a:t>Interviewing </a:t>
            </a:r>
            <a:r>
              <a:rPr lang="en-GB" dirty="0" smtClean="0"/>
              <a:t>people from rapid growth </a:t>
            </a:r>
            <a:r>
              <a:rPr lang="en-GB" dirty="0" smtClean="0"/>
              <a:t>markets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4742" y="4447189"/>
            <a:ext cx="2830311" cy="183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24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Possible Problems/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221778" cy="4351338"/>
          </a:xfrm>
        </p:spPr>
        <p:txBody>
          <a:bodyPr/>
          <a:lstStyle/>
          <a:p>
            <a:r>
              <a:rPr lang="en-GB" dirty="0" smtClean="0"/>
              <a:t>Not enough suitable </a:t>
            </a:r>
            <a:r>
              <a:rPr lang="en-GB" dirty="0" smtClean="0"/>
              <a:t>interviewees</a:t>
            </a:r>
          </a:p>
          <a:p>
            <a:r>
              <a:rPr lang="en-GB" dirty="0" smtClean="0"/>
              <a:t>Responses may not be truthful</a:t>
            </a:r>
            <a:endParaRPr lang="en-GB" dirty="0" smtClean="0"/>
          </a:p>
          <a:p>
            <a:r>
              <a:rPr lang="en-GB" dirty="0" smtClean="0"/>
              <a:t>Low questionnaire response rate</a:t>
            </a:r>
          </a:p>
          <a:p>
            <a:r>
              <a:rPr lang="en-GB" dirty="0" smtClean="0"/>
              <a:t>Secondary materials may be expensive, outdated or irrelevant</a:t>
            </a:r>
          </a:p>
          <a:p>
            <a:r>
              <a:rPr lang="en-GB" dirty="0" smtClean="0"/>
              <a:t>Time constraints </a:t>
            </a:r>
          </a:p>
          <a:p>
            <a:r>
              <a:rPr lang="en-GB" dirty="0" smtClean="0"/>
              <a:t>Customer behaviour can be difficult to predict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3108" y="4256117"/>
            <a:ext cx="2719005" cy="2055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651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377247" cy="4351338"/>
          </a:xfrm>
        </p:spPr>
        <p:txBody>
          <a:bodyPr/>
          <a:lstStyle/>
          <a:p>
            <a:r>
              <a:rPr lang="en-GB" dirty="0" smtClean="0"/>
              <a:t>Provide incentives to increase response rate </a:t>
            </a:r>
          </a:p>
          <a:p>
            <a:r>
              <a:rPr lang="en-GB" dirty="0" smtClean="0"/>
              <a:t>Emphasise the fact that all results are strictly confidential and are for research purposes only </a:t>
            </a:r>
          </a:p>
          <a:p>
            <a:r>
              <a:rPr lang="en-GB" dirty="0" smtClean="0"/>
              <a:t>Set a timetable to keep avoid wasting time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4290" y="3509963"/>
            <a:ext cx="371475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036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Business Development Bank of Canada, (2017). How to price your product: 5 common strategies. [online] Available at: https://www.bdc.ca/en/articles-tools/marketing-sales-export/marketing/pages/pricing-5-common-strategies.aspx [Accessed 1 Feb, 2019</a:t>
            </a:r>
            <a:r>
              <a:rPr lang="en-GB" dirty="0" smtClean="0"/>
              <a:t>]</a:t>
            </a:r>
            <a:endParaRPr lang="en-GB" dirty="0"/>
          </a:p>
          <a:p>
            <a:r>
              <a:rPr lang="en-GB" dirty="0" smtClean="0"/>
              <a:t>Clyne Farm Centre (2019), </a:t>
            </a:r>
            <a:r>
              <a:rPr lang="en-GB" dirty="0"/>
              <a:t>Home. [online] Available </a:t>
            </a:r>
            <a:r>
              <a:rPr lang="en-GB" dirty="0" smtClean="0"/>
              <a:t>at: https</a:t>
            </a:r>
            <a:r>
              <a:rPr lang="en-GB" dirty="0"/>
              <a:t>://clynefarm.com/ [Accessed 17 Feb, 2019]</a:t>
            </a:r>
          </a:p>
          <a:p>
            <a:r>
              <a:rPr lang="en-GB" dirty="0"/>
              <a:t>Demers, J. (2017). 7 Hard Truths About Social Media Marketing. [online] Forbes. Available at: https://www.forbes.com/sites/jaysondemers/2018/05/04/7-hard-truths-about-social-media-marketing/#6bbb9df74587 [Accessed 1 Feb, 2019]</a:t>
            </a:r>
          </a:p>
          <a:p>
            <a:r>
              <a:rPr lang="en-GB" dirty="0"/>
              <a:t>Holt, D. (2017). Branding in the Age of Social Media. [online] Harvard Business Review. Available at: https://www.forbes.com/sites/jaysondemers/2018/05/04/7-hard-truths-about-social-media-marketing/#6bbb9df74587 [Accessed 1 Feb, 2019</a:t>
            </a:r>
            <a:r>
              <a:rPr lang="en-GB" dirty="0" smtClean="0"/>
              <a:t>]</a:t>
            </a:r>
          </a:p>
          <a:p>
            <a:r>
              <a:rPr lang="en-GB" dirty="0" smtClean="0"/>
              <a:t>Xin Hua Net (</a:t>
            </a:r>
            <a:r>
              <a:rPr lang="en-GB" dirty="0"/>
              <a:t>2017), Economic Watch: Spending power to back China's growth in </a:t>
            </a:r>
            <a:r>
              <a:rPr lang="en-GB" dirty="0" smtClean="0"/>
              <a:t>2017. [online] Available at: http</a:t>
            </a:r>
            <a:r>
              <a:rPr lang="en-GB" dirty="0"/>
              <a:t>://</a:t>
            </a:r>
            <a:r>
              <a:rPr lang="en-GB" dirty="0" smtClean="0"/>
              <a:t>www.xinhuanet.com/english/2017-01/17/c_135990687.htm [Accessed 17 Feb, 2019]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087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321</Words>
  <Application>Microsoft Office PowerPoint</Application>
  <PresentationFormat>Widescreen</PresentationFormat>
  <Paragraphs>47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Bid Presentation</vt:lpstr>
      <vt:lpstr>Clyne Farms</vt:lpstr>
      <vt:lpstr>Aim</vt:lpstr>
      <vt:lpstr>Objectives</vt:lpstr>
      <vt:lpstr>Rationale</vt:lpstr>
      <vt:lpstr>Why Me?</vt:lpstr>
      <vt:lpstr>Research Strategy</vt:lpstr>
      <vt:lpstr>Possible Problems/ Constraints</vt:lpstr>
      <vt:lpstr>Solutions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Miranda-PC</dc:creator>
  <cp:lastModifiedBy>Wing Law (P149345)</cp:lastModifiedBy>
  <cp:revision>17</cp:revision>
  <dcterms:created xsi:type="dcterms:W3CDTF">2019-02-19T21:35:26Z</dcterms:created>
  <dcterms:modified xsi:type="dcterms:W3CDTF">2019-02-25T21:04:19Z</dcterms:modified>
</cp:coreProperties>
</file>