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60" r:id="rId3"/>
    <p:sldId id="273" r:id="rId4"/>
    <p:sldId id="290" r:id="rId5"/>
    <p:sldId id="310" r:id="rId6"/>
    <p:sldId id="399" r:id="rId7"/>
    <p:sldId id="400" r:id="rId8"/>
    <p:sldId id="428" r:id="rId9"/>
    <p:sldId id="402" r:id="rId10"/>
    <p:sldId id="401" r:id="rId11"/>
    <p:sldId id="403" r:id="rId12"/>
    <p:sldId id="404" r:id="rId13"/>
    <p:sldId id="406" r:id="rId14"/>
    <p:sldId id="407" r:id="rId15"/>
    <p:sldId id="412" r:id="rId16"/>
    <p:sldId id="408" r:id="rId17"/>
    <p:sldId id="410" r:id="rId18"/>
    <p:sldId id="411" r:id="rId19"/>
    <p:sldId id="413" r:id="rId20"/>
    <p:sldId id="414" r:id="rId21"/>
    <p:sldId id="405" r:id="rId22"/>
    <p:sldId id="415" r:id="rId23"/>
    <p:sldId id="416" r:id="rId24"/>
    <p:sldId id="417" r:id="rId25"/>
    <p:sldId id="420" r:id="rId26"/>
    <p:sldId id="421" r:id="rId27"/>
    <p:sldId id="422" r:id="rId28"/>
    <p:sldId id="418" r:id="rId29"/>
    <p:sldId id="432" r:id="rId30"/>
    <p:sldId id="423" r:id="rId31"/>
    <p:sldId id="424" r:id="rId32"/>
    <p:sldId id="426" r:id="rId33"/>
    <p:sldId id="427" r:id="rId34"/>
    <p:sldId id="433" r:id="rId35"/>
    <p:sldId id="431" r:id="rId36"/>
    <p:sldId id="346" r:id="rId37"/>
    <p:sldId id="429" r:id="rId38"/>
    <p:sldId id="43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B0FDD4-041C-4E2D-AB74-7065B6E5B864}" v="17" dt="2025-01-21T09:37:38.5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39B0FDD4-041C-4E2D-AB74-7065B6E5B864}"/>
    <pc:docChg chg="undo custSel addSld delSld modSld sldOrd">
      <pc:chgData name="Rhian Keyse" userId="e640c12b-a8e6-4355-9f2c-a517ac7d1786" providerId="ADAL" clId="{39B0FDD4-041C-4E2D-AB74-7065B6E5B864}" dt="2025-01-21T09:37:39.042" v="15469" actId="962"/>
      <pc:docMkLst>
        <pc:docMk/>
      </pc:docMkLst>
      <pc:sldChg chg="addSp delSp modSp mod modAnim">
        <pc:chgData name="Rhian Keyse" userId="e640c12b-a8e6-4355-9f2c-a517ac7d1786" providerId="ADAL" clId="{39B0FDD4-041C-4E2D-AB74-7065B6E5B864}" dt="2025-01-21T09:37:39.042" v="15469" actId="962"/>
        <pc:sldMkLst>
          <pc:docMk/>
          <pc:sldMk cId="1333353344" sldId="256"/>
        </pc:sldMkLst>
        <pc:spChg chg="mod">
          <ac:chgData name="Rhian Keyse" userId="e640c12b-a8e6-4355-9f2c-a517ac7d1786" providerId="ADAL" clId="{39B0FDD4-041C-4E2D-AB74-7065B6E5B864}" dt="2025-01-21T09:37:33.792" v="15466" actId="26606"/>
          <ac:spMkLst>
            <pc:docMk/>
            <pc:sldMk cId="1333353344" sldId="256"/>
            <ac:spMk id="2" creationId="{DA7A22CD-0AF5-3589-32CA-09FDD92D0026}"/>
          </ac:spMkLst>
        </pc:spChg>
        <pc:spChg chg="mod">
          <ac:chgData name="Rhian Keyse" userId="e640c12b-a8e6-4355-9f2c-a517ac7d1786" providerId="ADAL" clId="{39B0FDD4-041C-4E2D-AB74-7065B6E5B864}" dt="2025-01-21T09:37:39.042" v="15469" actId="962"/>
          <ac:spMkLst>
            <pc:docMk/>
            <pc:sldMk cId="1333353344" sldId="256"/>
            <ac:spMk id="3" creationId="{27F06B0A-3673-FB72-43D9-86026D060083}"/>
          </ac:spMkLst>
        </pc:spChg>
        <pc:spChg chg="del">
          <ac:chgData name="Rhian Keyse" userId="e640c12b-a8e6-4355-9f2c-a517ac7d1786" providerId="ADAL" clId="{39B0FDD4-041C-4E2D-AB74-7065B6E5B864}" dt="2025-01-21T09:37:33.792" v="15466" actId="26606"/>
          <ac:spMkLst>
            <pc:docMk/>
            <pc:sldMk cId="1333353344" sldId="256"/>
            <ac:spMk id="51" creationId="{4AA13AD3-0A4F-475A-BEBB-DEEFF5C096C3}"/>
          </ac:spMkLst>
        </pc:spChg>
        <pc:spChg chg="del">
          <ac:chgData name="Rhian Keyse" userId="e640c12b-a8e6-4355-9f2c-a517ac7d1786" providerId="ADAL" clId="{39B0FDD4-041C-4E2D-AB74-7065B6E5B864}" dt="2025-01-21T09:37:33.792" v="15466" actId="26606"/>
          <ac:spMkLst>
            <pc:docMk/>
            <pc:sldMk cId="1333353344" sldId="256"/>
            <ac:spMk id="53" creationId="{205BB74C-33FB-4335-8808-49E247F7BF75}"/>
          </ac:spMkLst>
        </pc:spChg>
        <pc:spChg chg="add">
          <ac:chgData name="Rhian Keyse" userId="e640c12b-a8e6-4355-9f2c-a517ac7d1786" providerId="ADAL" clId="{39B0FDD4-041C-4E2D-AB74-7065B6E5B864}" dt="2025-01-21T09:37:33.792" v="15466" actId="26606"/>
          <ac:spMkLst>
            <pc:docMk/>
            <pc:sldMk cId="1333353344" sldId="256"/>
            <ac:spMk id="58" creationId="{4AA13AD3-0A4F-475A-BEBB-DEEFF5C096C3}"/>
          </ac:spMkLst>
        </pc:spChg>
        <pc:spChg chg="add">
          <ac:chgData name="Rhian Keyse" userId="e640c12b-a8e6-4355-9f2c-a517ac7d1786" providerId="ADAL" clId="{39B0FDD4-041C-4E2D-AB74-7065B6E5B864}" dt="2025-01-21T09:37:33.792" v="15466" actId="26606"/>
          <ac:spMkLst>
            <pc:docMk/>
            <pc:sldMk cId="1333353344" sldId="256"/>
            <ac:spMk id="60" creationId="{4AB109E1-45E3-4986-9663-C3EAAC041219}"/>
          </ac:spMkLst>
        </pc:spChg>
        <pc:spChg chg="add">
          <ac:chgData name="Rhian Keyse" userId="e640c12b-a8e6-4355-9f2c-a517ac7d1786" providerId="ADAL" clId="{39B0FDD4-041C-4E2D-AB74-7065B6E5B864}" dt="2025-01-21T09:37:33.792" v="15466" actId="26606"/>
          <ac:spMkLst>
            <pc:docMk/>
            <pc:sldMk cId="1333353344" sldId="256"/>
            <ac:spMk id="62" creationId="{EDEE9D42-BBE7-4427-9BC3-971CE96F1E29}"/>
          </ac:spMkLst>
        </pc:spChg>
        <pc:picChg chg="add mod">
          <ac:chgData name="Rhian Keyse" userId="e640c12b-a8e6-4355-9f2c-a517ac7d1786" providerId="ADAL" clId="{39B0FDD4-041C-4E2D-AB74-7065B6E5B864}" dt="2025-01-21T09:37:39.041" v="15468" actId="27614"/>
          <ac:picMkLst>
            <pc:docMk/>
            <pc:sldMk cId="1333353344" sldId="256"/>
            <ac:picMk id="4" creationId="{3CE17EEE-540A-740C-0D1E-4A43EE6FA568}"/>
          </ac:picMkLst>
        </pc:picChg>
      </pc:sldChg>
      <pc:sldChg chg="modSp mod">
        <pc:chgData name="Rhian Keyse" userId="e640c12b-a8e6-4355-9f2c-a517ac7d1786" providerId="ADAL" clId="{39B0FDD4-041C-4E2D-AB74-7065B6E5B864}" dt="2025-01-20T14:47:54.963" v="119" actId="20577"/>
        <pc:sldMkLst>
          <pc:docMk/>
          <pc:sldMk cId="1037085232" sldId="273"/>
        </pc:sldMkLst>
        <pc:spChg chg="mod">
          <ac:chgData name="Rhian Keyse" userId="e640c12b-a8e6-4355-9f2c-a517ac7d1786" providerId="ADAL" clId="{39B0FDD4-041C-4E2D-AB74-7065B6E5B864}" dt="2025-01-20T14:47:54.963" v="119" actId="20577"/>
          <ac:spMkLst>
            <pc:docMk/>
            <pc:sldMk cId="1037085232" sldId="273"/>
            <ac:spMk id="3" creationId="{FBC5B823-3BF7-8101-BD6F-3564696268B4}"/>
          </ac:spMkLst>
        </pc:spChg>
      </pc:sldChg>
      <pc:sldChg chg="modSp mod">
        <pc:chgData name="Rhian Keyse" userId="e640c12b-a8e6-4355-9f2c-a517ac7d1786" providerId="ADAL" clId="{39B0FDD4-041C-4E2D-AB74-7065B6E5B864}" dt="2025-01-20T19:43:49.805" v="15191" actId="20577"/>
        <pc:sldMkLst>
          <pc:docMk/>
          <pc:sldMk cId="2625991597" sldId="346"/>
        </pc:sldMkLst>
        <pc:spChg chg="mod">
          <ac:chgData name="Rhian Keyse" userId="e640c12b-a8e6-4355-9f2c-a517ac7d1786" providerId="ADAL" clId="{39B0FDD4-041C-4E2D-AB74-7065B6E5B864}" dt="2025-01-20T19:43:49.805" v="15191" actId="20577"/>
          <ac:spMkLst>
            <pc:docMk/>
            <pc:sldMk cId="2625991597" sldId="346"/>
            <ac:spMk id="3" creationId="{1E3FC5D7-03F2-452F-BECA-90769A13F1ED}"/>
          </ac:spMkLst>
        </pc:spChg>
      </pc:sldChg>
      <pc:sldChg chg="del">
        <pc:chgData name="Rhian Keyse" userId="e640c12b-a8e6-4355-9f2c-a517ac7d1786" providerId="ADAL" clId="{39B0FDD4-041C-4E2D-AB74-7065B6E5B864}" dt="2025-01-20T15:02:15.211" v="2682" actId="47"/>
        <pc:sldMkLst>
          <pc:docMk/>
          <pc:sldMk cId="1667433663" sldId="347"/>
        </pc:sldMkLst>
      </pc:sldChg>
      <pc:sldChg chg="del">
        <pc:chgData name="Rhian Keyse" userId="e640c12b-a8e6-4355-9f2c-a517ac7d1786" providerId="ADAL" clId="{39B0FDD4-041C-4E2D-AB74-7065B6E5B864}" dt="2025-01-20T15:01:57.211" v="2666" actId="47"/>
        <pc:sldMkLst>
          <pc:docMk/>
          <pc:sldMk cId="3355478669" sldId="348"/>
        </pc:sldMkLst>
      </pc:sldChg>
      <pc:sldChg chg="del">
        <pc:chgData name="Rhian Keyse" userId="e640c12b-a8e6-4355-9f2c-a517ac7d1786" providerId="ADAL" clId="{39B0FDD4-041C-4E2D-AB74-7065B6E5B864}" dt="2025-01-20T15:01:22.589" v="2641" actId="47"/>
        <pc:sldMkLst>
          <pc:docMk/>
          <pc:sldMk cId="1313983916" sldId="349"/>
        </pc:sldMkLst>
      </pc:sldChg>
      <pc:sldChg chg="del">
        <pc:chgData name="Rhian Keyse" userId="e640c12b-a8e6-4355-9f2c-a517ac7d1786" providerId="ADAL" clId="{39B0FDD4-041C-4E2D-AB74-7065B6E5B864}" dt="2025-01-20T15:01:28.242" v="2645" actId="47"/>
        <pc:sldMkLst>
          <pc:docMk/>
          <pc:sldMk cId="1709632563" sldId="350"/>
        </pc:sldMkLst>
      </pc:sldChg>
      <pc:sldChg chg="del">
        <pc:chgData name="Rhian Keyse" userId="e640c12b-a8e6-4355-9f2c-a517ac7d1786" providerId="ADAL" clId="{39B0FDD4-041C-4E2D-AB74-7065B6E5B864}" dt="2025-01-20T15:01:45.591" v="2655" actId="47"/>
        <pc:sldMkLst>
          <pc:docMk/>
          <pc:sldMk cId="2309132621" sldId="351"/>
        </pc:sldMkLst>
      </pc:sldChg>
      <pc:sldChg chg="del">
        <pc:chgData name="Rhian Keyse" userId="e640c12b-a8e6-4355-9f2c-a517ac7d1786" providerId="ADAL" clId="{39B0FDD4-041C-4E2D-AB74-7065B6E5B864}" dt="2025-01-20T15:01:17.343" v="2638" actId="47"/>
        <pc:sldMkLst>
          <pc:docMk/>
          <pc:sldMk cId="1600502875" sldId="352"/>
        </pc:sldMkLst>
      </pc:sldChg>
      <pc:sldChg chg="del">
        <pc:chgData name="Rhian Keyse" userId="e640c12b-a8e6-4355-9f2c-a517ac7d1786" providerId="ADAL" clId="{39B0FDD4-041C-4E2D-AB74-7065B6E5B864}" dt="2025-01-20T15:01:23.525" v="2642" actId="47"/>
        <pc:sldMkLst>
          <pc:docMk/>
          <pc:sldMk cId="1754263989" sldId="353"/>
        </pc:sldMkLst>
      </pc:sldChg>
      <pc:sldChg chg="del">
        <pc:chgData name="Rhian Keyse" userId="e640c12b-a8e6-4355-9f2c-a517ac7d1786" providerId="ADAL" clId="{39B0FDD4-041C-4E2D-AB74-7065B6E5B864}" dt="2025-01-20T15:01:26.339" v="2644" actId="47"/>
        <pc:sldMkLst>
          <pc:docMk/>
          <pc:sldMk cId="2354746951" sldId="354"/>
        </pc:sldMkLst>
      </pc:sldChg>
      <pc:sldChg chg="del">
        <pc:chgData name="Rhian Keyse" userId="e640c12b-a8e6-4355-9f2c-a517ac7d1786" providerId="ADAL" clId="{39B0FDD4-041C-4E2D-AB74-7065B6E5B864}" dt="2025-01-20T15:01:34.004" v="2646" actId="47"/>
        <pc:sldMkLst>
          <pc:docMk/>
          <pc:sldMk cId="531338940" sldId="355"/>
        </pc:sldMkLst>
      </pc:sldChg>
      <pc:sldChg chg="del">
        <pc:chgData name="Rhian Keyse" userId="e640c12b-a8e6-4355-9f2c-a517ac7d1786" providerId="ADAL" clId="{39B0FDD4-041C-4E2D-AB74-7065B6E5B864}" dt="2025-01-20T15:01:37.082" v="2648" actId="47"/>
        <pc:sldMkLst>
          <pc:docMk/>
          <pc:sldMk cId="3502884931" sldId="356"/>
        </pc:sldMkLst>
      </pc:sldChg>
      <pc:sldChg chg="del">
        <pc:chgData name="Rhian Keyse" userId="e640c12b-a8e6-4355-9f2c-a517ac7d1786" providerId="ADAL" clId="{39B0FDD4-041C-4E2D-AB74-7065B6E5B864}" dt="2025-01-20T15:01:38.062" v="2649" actId="47"/>
        <pc:sldMkLst>
          <pc:docMk/>
          <pc:sldMk cId="3364107984" sldId="357"/>
        </pc:sldMkLst>
      </pc:sldChg>
      <pc:sldChg chg="del">
        <pc:chgData name="Rhian Keyse" userId="e640c12b-a8e6-4355-9f2c-a517ac7d1786" providerId="ADAL" clId="{39B0FDD4-041C-4E2D-AB74-7065B6E5B864}" dt="2025-01-20T15:01:39.865" v="2651" actId="47"/>
        <pc:sldMkLst>
          <pc:docMk/>
          <pc:sldMk cId="4020632379" sldId="358"/>
        </pc:sldMkLst>
      </pc:sldChg>
      <pc:sldChg chg="del">
        <pc:chgData name="Rhian Keyse" userId="e640c12b-a8e6-4355-9f2c-a517ac7d1786" providerId="ADAL" clId="{39B0FDD4-041C-4E2D-AB74-7065B6E5B864}" dt="2025-01-20T15:01:41.682" v="2653" actId="47"/>
        <pc:sldMkLst>
          <pc:docMk/>
          <pc:sldMk cId="3091768042" sldId="359"/>
        </pc:sldMkLst>
      </pc:sldChg>
      <pc:sldChg chg="del">
        <pc:chgData name="Rhian Keyse" userId="e640c12b-a8e6-4355-9f2c-a517ac7d1786" providerId="ADAL" clId="{39B0FDD4-041C-4E2D-AB74-7065B6E5B864}" dt="2025-01-20T15:01:43.168" v="2654" actId="47"/>
        <pc:sldMkLst>
          <pc:docMk/>
          <pc:sldMk cId="1290994698" sldId="360"/>
        </pc:sldMkLst>
      </pc:sldChg>
      <pc:sldChg chg="del">
        <pc:chgData name="Rhian Keyse" userId="e640c12b-a8e6-4355-9f2c-a517ac7d1786" providerId="ADAL" clId="{39B0FDD4-041C-4E2D-AB74-7065B6E5B864}" dt="2025-01-20T15:01:47.068" v="2656" actId="47"/>
        <pc:sldMkLst>
          <pc:docMk/>
          <pc:sldMk cId="914853474" sldId="361"/>
        </pc:sldMkLst>
      </pc:sldChg>
      <pc:sldChg chg="del">
        <pc:chgData name="Rhian Keyse" userId="e640c12b-a8e6-4355-9f2c-a517ac7d1786" providerId="ADAL" clId="{39B0FDD4-041C-4E2D-AB74-7065B6E5B864}" dt="2025-01-20T15:01:48.149" v="2657" actId="47"/>
        <pc:sldMkLst>
          <pc:docMk/>
          <pc:sldMk cId="4026165354" sldId="362"/>
        </pc:sldMkLst>
      </pc:sldChg>
      <pc:sldChg chg="del">
        <pc:chgData name="Rhian Keyse" userId="e640c12b-a8e6-4355-9f2c-a517ac7d1786" providerId="ADAL" clId="{39B0FDD4-041C-4E2D-AB74-7065B6E5B864}" dt="2025-01-20T15:01:49.221" v="2658" actId="47"/>
        <pc:sldMkLst>
          <pc:docMk/>
          <pc:sldMk cId="1376353909" sldId="363"/>
        </pc:sldMkLst>
      </pc:sldChg>
      <pc:sldChg chg="del">
        <pc:chgData name="Rhian Keyse" userId="e640c12b-a8e6-4355-9f2c-a517ac7d1786" providerId="ADAL" clId="{39B0FDD4-041C-4E2D-AB74-7065B6E5B864}" dt="2025-01-20T15:01:50.248" v="2659" actId="47"/>
        <pc:sldMkLst>
          <pc:docMk/>
          <pc:sldMk cId="399390554" sldId="364"/>
        </pc:sldMkLst>
      </pc:sldChg>
      <pc:sldChg chg="del">
        <pc:chgData name="Rhian Keyse" userId="e640c12b-a8e6-4355-9f2c-a517ac7d1786" providerId="ADAL" clId="{39B0FDD4-041C-4E2D-AB74-7065B6E5B864}" dt="2025-01-20T15:01:52.053" v="2661" actId="47"/>
        <pc:sldMkLst>
          <pc:docMk/>
          <pc:sldMk cId="2910188449" sldId="365"/>
        </pc:sldMkLst>
      </pc:sldChg>
      <pc:sldChg chg="del">
        <pc:chgData name="Rhian Keyse" userId="e640c12b-a8e6-4355-9f2c-a517ac7d1786" providerId="ADAL" clId="{39B0FDD4-041C-4E2D-AB74-7065B6E5B864}" dt="2025-01-20T15:01:53.063" v="2662" actId="47"/>
        <pc:sldMkLst>
          <pc:docMk/>
          <pc:sldMk cId="749895778" sldId="366"/>
        </pc:sldMkLst>
      </pc:sldChg>
      <pc:sldChg chg="del">
        <pc:chgData name="Rhian Keyse" userId="e640c12b-a8e6-4355-9f2c-a517ac7d1786" providerId="ADAL" clId="{39B0FDD4-041C-4E2D-AB74-7065B6E5B864}" dt="2025-01-20T15:01:53.955" v="2663" actId="47"/>
        <pc:sldMkLst>
          <pc:docMk/>
          <pc:sldMk cId="2938621691" sldId="367"/>
        </pc:sldMkLst>
      </pc:sldChg>
      <pc:sldChg chg="del">
        <pc:chgData name="Rhian Keyse" userId="e640c12b-a8e6-4355-9f2c-a517ac7d1786" providerId="ADAL" clId="{39B0FDD4-041C-4E2D-AB74-7065B6E5B864}" dt="2025-01-20T15:01:54.750" v="2664" actId="47"/>
        <pc:sldMkLst>
          <pc:docMk/>
          <pc:sldMk cId="2331270966" sldId="368"/>
        </pc:sldMkLst>
      </pc:sldChg>
      <pc:sldChg chg="del">
        <pc:chgData name="Rhian Keyse" userId="e640c12b-a8e6-4355-9f2c-a517ac7d1786" providerId="ADAL" clId="{39B0FDD4-041C-4E2D-AB74-7065B6E5B864}" dt="2025-01-20T15:01:55.759" v="2665" actId="47"/>
        <pc:sldMkLst>
          <pc:docMk/>
          <pc:sldMk cId="2303603881" sldId="369"/>
        </pc:sldMkLst>
      </pc:sldChg>
      <pc:sldChg chg="del">
        <pc:chgData name="Rhian Keyse" userId="e640c12b-a8e6-4355-9f2c-a517ac7d1786" providerId="ADAL" clId="{39B0FDD4-041C-4E2D-AB74-7065B6E5B864}" dt="2025-01-20T15:01:59.832" v="2669" actId="47"/>
        <pc:sldMkLst>
          <pc:docMk/>
          <pc:sldMk cId="3936544541" sldId="370"/>
        </pc:sldMkLst>
      </pc:sldChg>
      <pc:sldChg chg="del">
        <pc:chgData name="Rhian Keyse" userId="e640c12b-a8e6-4355-9f2c-a517ac7d1786" providerId="ADAL" clId="{39B0FDD4-041C-4E2D-AB74-7065B6E5B864}" dt="2025-01-20T15:02:00.631" v="2670" actId="47"/>
        <pc:sldMkLst>
          <pc:docMk/>
          <pc:sldMk cId="155544357" sldId="371"/>
        </pc:sldMkLst>
      </pc:sldChg>
      <pc:sldChg chg="del">
        <pc:chgData name="Rhian Keyse" userId="e640c12b-a8e6-4355-9f2c-a517ac7d1786" providerId="ADAL" clId="{39B0FDD4-041C-4E2D-AB74-7065B6E5B864}" dt="2025-01-20T15:01:59.014" v="2668" actId="47"/>
        <pc:sldMkLst>
          <pc:docMk/>
          <pc:sldMk cId="2504191162" sldId="372"/>
        </pc:sldMkLst>
      </pc:sldChg>
      <pc:sldChg chg="del">
        <pc:chgData name="Rhian Keyse" userId="e640c12b-a8e6-4355-9f2c-a517ac7d1786" providerId="ADAL" clId="{39B0FDD4-041C-4E2D-AB74-7065B6E5B864}" dt="2025-01-20T15:02:01.443" v="2671" actId="47"/>
        <pc:sldMkLst>
          <pc:docMk/>
          <pc:sldMk cId="1616095706" sldId="373"/>
        </pc:sldMkLst>
      </pc:sldChg>
      <pc:sldChg chg="del">
        <pc:chgData name="Rhian Keyse" userId="e640c12b-a8e6-4355-9f2c-a517ac7d1786" providerId="ADAL" clId="{39B0FDD4-041C-4E2D-AB74-7065B6E5B864}" dt="2025-01-20T15:02:06.995" v="2674" actId="47"/>
        <pc:sldMkLst>
          <pc:docMk/>
          <pc:sldMk cId="3884762547" sldId="374"/>
        </pc:sldMkLst>
      </pc:sldChg>
      <pc:sldChg chg="del">
        <pc:chgData name="Rhian Keyse" userId="e640c12b-a8e6-4355-9f2c-a517ac7d1786" providerId="ADAL" clId="{39B0FDD4-041C-4E2D-AB74-7065B6E5B864}" dt="2025-01-20T15:02:13.505" v="2680" actId="47"/>
        <pc:sldMkLst>
          <pc:docMk/>
          <pc:sldMk cId="1929763880" sldId="375"/>
        </pc:sldMkLst>
      </pc:sldChg>
      <pc:sldChg chg="del">
        <pc:chgData name="Rhian Keyse" userId="e640c12b-a8e6-4355-9f2c-a517ac7d1786" providerId="ADAL" clId="{39B0FDD4-041C-4E2D-AB74-7065B6E5B864}" dt="2025-01-20T15:02:14.385" v="2681" actId="47"/>
        <pc:sldMkLst>
          <pc:docMk/>
          <pc:sldMk cId="2800357684" sldId="376"/>
        </pc:sldMkLst>
      </pc:sldChg>
      <pc:sldChg chg="del">
        <pc:chgData name="Rhian Keyse" userId="e640c12b-a8e6-4355-9f2c-a517ac7d1786" providerId="ADAL" clId="{39B0FDD4-041C-4E2D-AB74-7065B6E5B864}" dt="2025-01-20T19:07:18.262" v="13264" actId="47"/>
        <pc:sldMkLst>
          <pc:docMk/>
          <pc:sldMk cId="3131782815" sldId="377"/>
        </pc:sldMkLst>
      </pc:sldChg>
      <pc:sldChg chg="del">
        <pc:chgData name="Rhian Keyse" userId="e640c12b-a8e6-4355-9f2c-a517ac7d1786" providerId="ADAL" clId="{39B0FDD4-041C-4E2D-AB74-7065B6E5B864}" dt="2025-01-20T15:01:20.146" v="2640" actId="47"/>
        <pc:sldMkLst>
          <pc:docMk/>
          <pc:sldMk cId="1120796866" sldId="378"/>
        </pc:sldMkLst>
      </pc:sldChg>
      <pc:sldChg chg="del">
        <pc:chgData name="Rhian Keyse" userId="e640c12b-a8e6-4355-9f2c-a517ac7d1786" providerId="ADAL" clId="{39B0FDD4-041C-4E2D-AB74-7065B6E5B864}" dt="2025-01-20T15:01:25.154" v="2643" actId="47"/>
        <pc:sldMkLst>
          <pc:docMk/>
          <pc:sldMk cId="2612079628" sldId="379"/>
        </pc:sldMkLst>
      </pc:sldChg>
      <pc:sldChg chg="del">
        <pc:chgData name="Rhian Keyse" userId="e640c12b-a8e6-4355-9f2c-a517ac7d1786" providerId="ADAL" clId="{39B0FDD4-041C-4E2D-AB74-7065B6E5B864}" dt="2025-01-20T19:07:17.376" v="13263" actId="47"/>
        <pc:sldMkLst>
          <pc:docMk/>
          <pc:sldMk cId="3154805392" sldId="380"/>
        </pc:sldMkLst>
      </pc:sldChg>
      <pc:sldChg chg="del">
        <pc:chgData name="Rhian Keyse" userId="e640c12b-a8e6-4355-9f2c-a517ac7d1786" providerId="ADAL" clId="{39B0FDD4-041C-4E2D-AB74-7065B6E5B864}" dt="2025-01-20T19:07:19.180" v="13265" actId="47"/>
        <pc:sldMkLst>
          <pc:docMk/>
          <pc:sldMk cId="1469355363" sldId="381"/>
        </pc:sldMkLst>
      </pc:sldChg>
      <pc:sldChg chg="del">
        <pc:chgData name="Rhian Keyse" userId="e640c12b-a8e6-4355-9f2c-a517ac7d1786" providerId="ADAL" clId="{39B0FDD4-041C-4E2D-AB74-7065B6E5B864}" dt="2025-01-20T15:01:12.786" v="2637" actId="47"/>
        <pc:sldMkLst>
          <pc:docMk/>
          <pc:sldMk cId="1281943071" sldId="382"/>
        </pc:sldMkLst>
      </pc:sldChg>
      <pc:sldChg chg="del">
        <pc:chgData name="Rhian Keyse" userId="e640c12b-a8e6-4355-9f2c-a517ac7d1786" providerId="ADAL" clId="{39B0FDD4-041C-4E2D-AB74-7065B6E5B864}" dt="2025-01-20T15:02:02.269" v="2672" actId="47"/>
        <pc:sldMkLst>
          <pc:docMk/>
          <pc:sldMk cId="485032787" sldId="383"/>
        </pc:sldMkLst>
      </pc:sldChg>
      <pc:sldChg chg="del">
        <pc:chgData name="Rhian Keyse" userId="e640c12b-a8e6-4355-9f2c-a517ac7d1786" providerId="ADAL" clId="{39B0FDD4-041C-4E2D-AB74-7065B6E5B864}" dt="2025-01-20T15:02:03.287" v="2673" actId="47"/>
        <pc:sldMkLst>
          <pc:docMk/>
          <pc:sldMk cId="2557566514" sldId="384"/>
        </pc:sldMkLst>
      </pc:sldChg>
      <pc:sldChg chg="del">
        <pc:chgData name="Rhian Keyse" userId="e640c12b-a8e6-4355-9f2c-a517ac7d1786" providerId="ADAL" clId="{39B0FDD4-041C-4E2D-AB74-7065B6E5B864}" dt="2025-01-20T15:01:58.215" v="2667" actId="47"/>
        <pc:sldMkLst>
          <pc:docMk/>
          <pc:sldMk cId="639284554" sldId="385"/>
        </pc:sldMkLst>
      </pc:sldChg>
      <pc:sldChg chg="del">
        <pc:chgData name="Rhian Keyse" userId="e640c12b-a8e6-4355-9f2c-a517ac7d1786" providerId="ADAL" clId="{39B0FDD4-041C-4E2D-AB74-7065B6E5B864}" dt="2025-01-20T15:01:39.005" v="2650" actId="47"/>
        <pc:sldMkLst>
          <pc:docMk/>
          <pc:sldMk cId="3293367448" sldId="386"/>
        </pc:sldMkLst>
      </pc:sldChg>
      <pc:sldChg chg="del">
        <pc:chgData name="Rhian Keyse" userId="e640c12b-a8e6-4355-9f2c-a517ac7d1786" providerId="ADAL" clId="{39B0FDD4-041C-4E2D-AB74-7065B6E5B864}" dt="2025-01-20T15:01:18.931" v="2639" actId="47"/>
        <pc:sldMkLst>
          <pc:docMk/>
          <pc:sldMk cId="1501697833" sldId="387"/>
        </pc:sldMkLst>
      </pc:sldChg>
      <pc:sldChg chg="del">
        <pc:chgData name="Rhian Keyse" userId="e640c12b-a8e6-4355-9f2c-a517ac7d1786" providerId="ADAL" clId="{39B0FDD4-041C-4E2D-AB74-7065B6E5B864}" dt="2025-01-20T15:01:35.349" v="2647" actId="47"/>
        <pc:sldMkLst>
          <pc:docMk/>
          <pc:sldMk cId="3780724625" sldId="388"/>
        </pc:sldMkLst>
      </pc:sldChg>
      <pc:sldChg chg="del">
        <pc:chgData name="Rhian Keyse" userId="e640c12b-a8e6-4355-9f2c-a517ac7d1786" providerId="ADAL" clId="{39B0FDD4-041C-4E2D-AB74-7065B6E5B864}" dt="2025-01-20T15:01:40.833" v="2652" actId="47"/>
        <pc:sldMkLst>
          <pc:docMk/>
          <pc:sldMk cId="3410071362" sldId="389"/>
        </pc:sldMkLst>
      </pc:sldChg>
      <pc:sldChg chg="del">
        <pc:chgData name="Rhian Keyse" userId="e640c12b-a8e6-4355-9f2c-a517ac7d1786" providerId="ADAL" clId="{39B0FDD4-041C-4E2D-AB74-7065B6E5B864}" dt="2025-01-20T15:01:51.183" v="2660" actId="47"/>
        <pc:sldMkLst>
          <pc:docMk/>
          <pc:sldMk cId="717923860" sldId="390"/>
        </pc:sldMkLst>
      </pc:sldChg>
      <pc:sldChg chg="del">
        <pc:chgData name="Rhian Keyse" userId="e640c12b-a8e6-4355-9f2c-a517ac7d1786" providerId="ADAL" clId="{39B0FDD4-041C-4E2D-AB74-7065B6E5B864}" dt="2025-01-20T15:02:17.800" v="2683" actId="47"/>
        <pc:sldMkLst>
          <pc:docMk/>
          <pc:sldMk cId="4007180385" sldId="391"/>
        </pc:sldMkLst>
      </pc:sldChg>
      <pc:sldChg chg="del">
        <pc:chgData name="Rhian Keyse" userId="e640c12b-a8e6-4355-9f2c-a517ac7d1786" providerId="ADAL" clId="{39B0FDD4-041C-4E2D-AB74-7065B6E5B864}" dt="2025-01-20T15:02:18.801" v="2684" actId="47"/>
        <pc:sldMkLst>
          <pc:docMk/>
          <pc:sldMk cId="3922238620" sldId="392"/>
        </pc:sldMkLst>
      </pc:sldChg>
      <pc:sldChg chg="del">
        <pc:chgData name="Rhian Keyse" userId="e640c12b-a8e6-4355-9f2c-a517ac7d1786" providerId="ADAL" clId="{39B0FDD4-041C-4E2D-AB74-7065B6E5B864}" dt="2025-01-20T15:02:19.650" v="2685" actId="47"/>
        <pc:sldMkLst>
          <pc:docMk/>
          <pc:sldMk cId="4123561664" sldId="393"/>
        </pc:sldMkLst>
      </pc:sldChg>
      <pc:sldChg chg="del">
        <pc:chgData name="Rhian Keyse" userId="e640c12b-a8e6-4355-9f2c-a517ac7d1786" providerId="ADAL" clId="{39B0FDD4-041C-4E2D-AB74-7065B6E5B864}" dt="2025-01-20T15:02:07.880" v="2675" actId="47"/>
        <pc:sldMkLst>
          <pc:docMk/>
          <pc:sldMk cId="3568580016" sldId="394"/>
        </pc:sldMkLst>
      </pc:sldChg>
      <pc:sldChg chg="del">
        <pc:chgData name="Rhian Keyse" userId="e640c12b-a8e6-4355-9f2c-a517ac7d1786" providerId="ADAL" clId="{39B0FDD4-041C-4E2D-AB74-7065B6E5B864}" dt="2025-01-20T15:02:12.403" v="2679" actId="47"/>
        <pc:sldMkLst>
          <pc:docMk/>
          <pc:sldMk cId="303947516" sldId="395"/>
        </pc:sldMkLst>
      </pc:sldChg>
      <pc:sldChg chg="del">
        <pc:chgData name="Rhian Keyse" userId="e640c12b-a8e6-4355-9f2c-a517ac7d1786" providerId="ADAL" clId="{39B0FDD4-041C-4E2D-AB74-7065B6E5B864}" dt="2025-01-20T15:02:08.661" v="2676" actId="47"/>
        <pc:sldMkLst>
          <pc:docMk/>
          <pc:sldMk cId="3132181551" sldId="396"/>
        </pc:sldMkLst>
      </pc:sldChg>
      <pc:sldChg chg="del">
        <pc:chgData name="Rhian Keyse" userId="e640c12b-a8e6-4355-9f2c-a517ac7d1786" providerId="ADAL" clId="{39B0FDD4-041C-4E2D-AB74-7065B6E5B864}" dt="2025-01-20T15:02:09.882" v="2677" actId="47"/>
        <pc:sldMkLst>
          <pc:docMk/>
          <pc:sldMk cId="2252554163" sldId="397"/>
        </pc:sldMkLst>
      </pc:sldChg>
      <pc:sldChg chg="del">
        <pc:chgData name="Rhian Keyse" userId="e640c12b-a8e6-4355-9f2c-a517ac7d1786" providerId="ADAL" clId="{39B0FDD4-041C-4E2D-AB74-7065B6E5B864}" dt="2025-01-20T15:02:10.885" v="2678" actId="47"/>
        <pc:sldMkLst>
          <pc:docMk/>
          <pc:sldMk cId="2159252268" sldId="398"/>
        </pc:sldMkLst>
      </pc:sldChg>
      <pc:sldChg chg="addSp delSp modSp new mod setBg">
        <pc:chgData name="Rhian Keyse" userId="e640c12b-a8e6-4355-9f2c-a517ac7d1786" providerId="ADAL" clId="{39B0FDD4-041C-4E2D-AB74-7065B6E5B864}" dt="2025-01-20T19:09:02.566" v="13381" actId="6549"/>
        <pc:sldMkLst>
          <pc:docMk/>
          <pc:sldMk cId="3558660343" sldId="399"/>
        </pc:sldMkLst>
        <pc:spChg chg="mod">
          <ac:chgData name="Rhian Keyse" userId="e640c12b-a8e6-4355-9f2c-a517ac7d1786" providerId="ADAL" clId="{39B0FDD4-041C-4E2D-AB74-7065B6E5B864}" dt="2025-01-20T19:08:48.926" v="13362" actId="26606"/>
          <ac:spMkLst>
            <pc:docMk/>
            <pc:sldMk cId="3558660343" sldId="399"/>
            <ac:spMk id="2" creationId="{CE4525C4-AF4D-5160-1555-87D716563FFE}"/>
          </ac:spMkLst>
        </pc:spChg>
        <pc:spChg chg="add del mod ord">
          <ac:chgData name="Rhian Keyse" userId="e640c12b-a8e6-4355-9f2c-a517ac7d1786" providerId="ADAL" clId="{39B0FDD4-041C-4E2D-AB74-7065B6E5B864}" dt="2025-01-20T19:09:02.566" v="13381" actId="6549"/>
          <ac:spMkLst>
            <pc:docMk/>
            <pc:sldMk cId="3558660343" sldId="399"/>
            <ac:spMk id="3" creationId="{9D5B2B3E-F1EB-74C5-BDC4-358124364640}"/>
          </ac:spMkLst>
        </pc:spChg>
        <pc:spChg chg="add del mod">
          <ac:chgData name="Rhian Keyse" userId="e640c12b-a8e6-4355-9f2c-a517ac7d1786" providerId="ADAL" clId="{39B0FDD4-041C-4E2D-AB74-7065B6E5B864}" dt="2025-01-20T14:49:08.293" v="251" actId="478"/>
          <ac:spMkLst>
            <pc:docMk/>
            <pc:sldMk cId="3558660343" sldId="399"/>
            <ac:spMk id="5" creationId="{85FCC260-3EDC-6AEC-A3EB-FE3B65A9BC50}"/>
          </ac:spMkLst>
        </pc:spChg>
        <pc:spChg chg="add del">
          <ac:chgData name="Rhian Keyse" userId="e640c12b-a8e6-4355-9f2c-a517ac7d1786" providerId="ADAL" clId="{39B0FDD4-041C-4E2D-AB74-7065B6E5B864}" dt="2025-01-20T19:08:48.911" v="13361" actId="26606"/>
          <ac:spMkLst>
            <pc:docMk/>
            <pc:sldMk cId="3558660343" sldId="399"/>
            <ac:spMk id="11" creationId="{EB6D1D7F-141C-4D8E-BFBA-D95B68E16385}"/>
          </ac:spMkLst>
        </pc:spChg>
        <pc:spChg chg="add del">
          <ac:chgData name="Rhian Keyse" userId="e640c12b-a8e6-4355-9f2c-a517ac7d1786" providerId="ADAL" clId="{39B0FDD4-041C-4E2D-AB74-7065B6E5B864}" dt="2025-01-20T19:08:48.911" v="13361" actId="26606"/>
          <ac:spMkLst>
            <pc:docMk/>
            <pc:sldMk cId="3558660343" sldId="399"/>
            <ac:spMk id="13" creationId="{725EFA61-F0F8-4F4A-B750-81EE924F1D78}"/>
          </ac:spMkLst>
        </pc:spChg>
        <pc:spChg chg="add">
          <ac:chgData name="Rhian Keyse" userId="e640c12b-a8e6-4355-9f2c-a517ac7d1786" providerId="ADAL" clId="{39B0FDD4-041C-4E2D-AB74-7065B6E5B864}" dt="2025-01-20T19:08:48.926" v="13362" actId="26606"/>
          <ac:spMkLst>
            <pc:docMk/>
            <pc:sldMk cId="3558660343" sldId="399"/>
            <ac:spMk id="15" creationId="{EB6D1D7F-141C-4D8E-BFBA-D95B68E16385}"/>
          </ac:spMkLst>
        </pc:spChg>
        <pc:spChg chg="add">
          <ac:chgData name="Rhian Keyse" userId="e640c12b-a8e6-4355-9f2c-a517ac7d1786" providerId="ADAL" clId="{39B0FDD4-041C-4E2D-AB74-7065B6E5B864}" dt="2025-01-20T19:08:48.926" v="13362" actId="26606"/>
          <ac:spMkLst>
            <pc:docMk/>
            <pc:sldMk cId="3558660343" sldId="399"/>
            <ac:spMk id="16" creationId="{245B42B6-26F8-4E25-839B-FB38F13BEFFC}"/>
          </ac:spMkLst>
        </pc:spChg>
        <pc:picChg chg="add mod">
          <ac:chgData name="Rhian Keyse" userId="e640c12b-a8e6-4355-9f2c-a517ac7d1786" providerId="ADAL" clId="{39B0FDD4-041C-4E2D-AB74-7065B6E5B864}" dt="2025-01-20T19:08:48.926" v="13362" actId="26606"/>
          <ac:picMkLst>
            <pc:docMk/>
            <pc:sldMk cId="3558660343" sldId="399"/>
            <ac:picMk id="6" creationId="{4E306FE2-1108-827C-5F5C-328CDDC173AE}"/>
          </ac:picMkLst>
        </pc:picChg>
      </pc:sldChg>
      <pc:sldChg chg="addSp modSp new mod setBg setClrOvrMap">
        <pc:chgData name="Rhian Keyse" userId="e640c12b-a8e6-4355-9f2c-a517ac7d1786" providerId="ADAL" clId="{39B0FDD4-041C-4E2D-AB74-7065B6E5B864}" dt="2025-01-20T19:06:59.943" v="13261" actId="20577"/>
        <pc:sldMkLst>
          <pc:docMk/>
          <pc:sldMk cId="1364351087" sldId="400"/>
        </pc:sldMkLst>
        <pc:spChg chg="mod">
          <ac:chgData name="Rhian Keyse" userId="e640c12b-a8e6-4355-9f2c-a517ac7d1786" providerId="ADAL" clId="{39B0FDD4-041C-4E2D-AB74-7065B6E5B864}" dt="2025-01-20T19:06:05.512" v="13222" actId="26606"/>
          <ac:spMkLst>
            <pc:docMk/>
            <pc:sldMk cId="1364351087" sldId="400"/>
            <ac:spMk id="2" creationId="{4FCC66B7-19F6-BD3A-EDD8-8ED01233E824}"/>
          </ac:spMkLst>
        </pc:spChg>
        <pc:spChg chg="mod">
          <ac:chgData name="Rhian Keyse" userId="e640c12b-a8e6-4355-9f2c-a517ac7d1786" providerId="ADAL" clId="{39B0FDD4-041C-4E2D-AB74-7065B6E5B864}" dt="2025-01-20T19:06:59.943" v="13261" actId="20577"/>
          <ac:spMkLst>
            <pc:docMk/>
            <pc:sldMk cId="1364351087" sldId="400"/>
            <ac:spMk id="3" creationId="{7D96D122-B4D6-5015-7F35-9078AE685869}"/>
          </ac:spMkLst>
        </pc:spChg>
        <pc:spChg chg="add">
          <ac:chgData name="Rhian Keyse" userId="e640c12b-a8e6-4355-9f2c-a517ac7d1786" providerId="ADAL" clId="{39B0FDD4-041C-4E2D-AB74-7065B6E5B864}" dt="2025-01-20T19:06:05.512" v="13222" actId="26606"/>
          <ac:spMkLst>
            <pc:docMk/>
            <pc:sldMk cId="1364351087" sldId="400"/>
            <ac:spMk id="9" creationId="{EB6D1D7F-141C-4D8E-BFBA-D95B68E16385}"/>
          </ac:spMkLst>
        </pc:spChg>
        <pc:spChg chg="add">
          <ac:chgData name="Rhian Keyse" userId="e640c12b-a8e6-4355-9f2c-a517ac7d1786" providerId="ADAL" clId="{39B0FDD4-041C-4E2D-AB74-7065B6E5B864}" dt="2025-01-20T19:06:05.512" v="13222" actId="26606"/>
          <ac:spMkLst>
            <pc:docMk/>
            <pc:sldMk cId="1364351087" sldId="400"/>
            <ac:spMk id="11" creationId="{558DA214-7FDA-4C9D-A7CF-9AD725E290E1}"/>
          </ac:spMkLst>
        </pc:spChg>
        <pc:picChg chg="add mod">
          <ac:chgData name="Rhian Keyse" userId="e640c12b-a8e6-4355-9f2c-a517ac7d1786" providerId="ADAL" clId="{39B0FDD4-041C-4E2D-AB74-7065B6E5B864}" dt="2025-01-20T19:06:05.512" v="13222" actId="26606"/>
          <ac:picMkLst>
            <pc:docMk/>
            <pc:sldMk cId="1364351087" sldId="400"/>
            <ac:picMk id="4" creationId="{82AAE269-F44C-8CC6-B89B-5403C6CDF9C1}"/>
          </ac:picMkLst>
        </pc:picChg>
      </pc:sldChg>
      <pc:sldChg chg="addSp modSp new mod setBg">
        <pc:chgData name="Rhian Keyse" userId="e640c12b-a8e6-4355-9f2c-a517ac7d1786" providerId="ADAL" clId="{39B0FDD4-041C-4E2D-AB74-7065B6E5B864}" dt="2025-01-20T19:09:38.962" v="13383" actId="26606"/>
        <pc:sldMkLst>
          <pc:docMk/>
          <pc:sldMk cId="754790786" sldId="401"/>
        </pc:sldMkLst>
        <pc:spChg chg="mod">
          <ac:chgData name="Rhian Keyse" userId="e640c12b-a8e6-4355-9f2c-a517ac7d1786" providerId="ADAL" clId="{39B0FDD4-041C-4E2D-AB74-7065B6E5B864}" dt="2025-01-20T19:09:38.962" v="13383" actId="26606"/>
          <ac:spMkLst>
            <pc:docMk/>
            <pc:sldMk cId="754790786" sldId="401"/>
            <ac:spMk id="2" creationId="{C7672DBD-5A6F-51D1-790E-883051DDB641}"/>
          </ac:spMkLst>
        </pc:spChg>
        <pc:spChg chg="mod">
          <ac:chgData name="Rhian Keyse" userId="e640c12b-a8e6-4355-9f2c-a517ac7d1786" providerId="ADAL" clId="{39B0FDD4-041C-4E2D-AB74-7065B6E5B864}" dt="2025-01-20T19:09:38.962" v="13383" actId="26606"/>
          <ac:spMkLst>
            <pc:docMk/>
            <pc:sldMk cId="754790786" sldId="401"/>
            <ac:spMk id="3" creationId="{2459FBA8-744D-7D6D-9C31-BCE1B3A285E2}"/>
          </ac:spMkLst>
        </pc:spChg>
        <pc:spChg chg="add">
          <ac:chgData name="Rhian Keyse" userId="e640c12b-a8e6-4355-9f2c-a517ac7d1786" providerId="ADAL" clId="{39B0FDD4-041C-4E2D-AB74-7065B6E5B864}" dt="2025-01-20T19:09:38.962" v="13383" actId="26606"/>
          <ac:spMkLst>
            <pc:docMk/>
            <pc:sldMk cId="754790786" sldId="401"/>
            <ac:spMk id="9" creationId="{F58FB36D-73B3-45EF-8CD4-221CCC8BE09F}"/>
          </ac:spMkLst>
        </pc:spChg>
        <pc:spChg chg="add">
          <ac:chgData name="Rhian Keyse" userId="e640c12b-a8e6-4355-9f2c-a517ac7d1786" providerId="ADAL" clId="{39B0FDD4-041C-4E2D-AB74-7065B6E5B864}" dt="2025-01-20T19:09:38.962" v="13383" actId="26606"/>
          <ac:spMkLst>
            <pc:docMk/>
            <pc:sldMk cId="754790786" sldId="401"/>
            <ac:spMk id="11" creationId="{4D7835D7-DF12-420F-843A-1C5083D2B3F8}"/>
          </ac:spMkLst>
        </pc:spChg>
        <pc:picChg chg="add mod">
          <ac:chgData name="Rhian Keyse" userId="e640c12b-a8e6-4355-9f2c-a517ac7d1786" providerId="ADAL" clId="{39B0FDD4-041C-4E2D-AB74-7065B6E5B864}" dt="2025-01-20T19:09:38.962" v="13383" actId="26606"/>
          <ac:picMkLst>
            <pc:docMk/>
            <pc:sldMk cId="754790786" sldId="401"/>
            <ac:picMk id="4" creationId="{4C9DCDFB-0B64-A20E-A037-48575E1D2110}"/>
          </ac:picMkLst>
        </pc:picChg>
      </pc:sldChg>
      <pc:sldChg chg="modSp add mod">
        <pc:chgData name="Rhian Keyse" userId="e640c12b-a8e6-4355-9f2c-a517ac7d1786" providerId="ADAL" clId="{39B0FDD4-041C-4E2D-AB74-7065B6E5B864}" dt="2025-01-20T14:56:04.211" v="1592" actId="27636"/>
        <pc:sldMkLst>
          <pc:docMk/>
          <pc:sldMk cId="71367557" sldId="402"/>
        </pc:sldMkLst>
        <pc:spChg chg="mod">
          <ac:chgData name="Rhian Keyse" userId="e640c12b-a8e6-4355-9f2c-a517ac7d1786" providerId="ADAL" clId="{39B0FDD4-041C-4E2D-AB74-7065B6E5B864}" dt="2025-01-20T14:56:04.211" v="1592" actId="27636"/>
          <ac:spMkLst>
            <pc:docMk/>
            <pc:sldMk cId="71367557" sldId="402"/>
            <ac:spMk id="3" creationId="{6A744875-4818-D1F0-3A67-71EB9A7771E3}"/>
          </ac:spMkLst>
        </pc:spChg>
      </pc:sldChg>
      <pc:sldChg chg="modSp new mod">
        <pc:chgData name="Rhian Keyse" userId="e640c12b-a8e6-4355-9f2c-a517ac7d1786" providerId="ADAL" clId="{39B0FDD4-041C-4E2D-AB74-7065B6E5B864}" dt="2025-01-20T14:59:11.609" v="2158" actId="5793"/>
        <pc:sldMkLst>
          <pc:docMk/>
          <pc:sldMk cId="629373820" sldId="403"/>
        </pc:sldMkLst>
        <pc:spChg chg="mod">
          <ac:chgData name="Rhian Keyse" userId="e640c12b-a8e6-4355-9f2c-a517ac7d1786" providerId="ADAL" clId="{39B0FDD4-041C-4E2D-AB74-7065B6E5B864}" dt="2025-01-20T14:58:51.594" v="2141" actId="20577"/>
          <ac:spMkLst>
            <pc:docMk/>
            <pc:sldMk cId="629373820" sldId="403"/>
            <ac:spMk id="2" creationId="{440080B2-3B90-FEED-5D06-B439FDD6E217}"/>
          </ac:spMkLst>
        </pc:spChg>
        <pc:spChg chg="mod">
          <ac:chgData name="Rhian Keyse" userId="e640c12b-a8e6-4355-9f2c-a517ac7d1786" providerId="ADAL" clId="{39B0FDD4-041C-4E2D-AB74-7065B6E5B864}" dt="2025-01-20T14:59:11.609" v="2158" actId="5793"/>
          <ac:spMkLst>
            <pc:docMk/>
            <pc:sldMk cId="629373820" sldId="403"/>
            <ac:spMk id="3" creationId="{A3A01505-534F-8D70-0C6E-B34A60E14F22}"/>
          </ac:spMkLst>
        </pc:spChg>
      </pc:sldChg>
      <pc:sldChg chg="modSp new mod">
        <pc:chgData name="Rhian Keyse" userId="e640c12b-a8e6-4355-9f2c-a517ac7d1786" providerId="ADAL" clId="{39B0FDD4-041C-4E2D-AB74-7065B6E5B864}" dt="2025-01-20T15:02:48.689" v="2717" actId="20577"/>
        <pc:sldMkLst>
          <pc:docMk/>
          <pc:sldMk cId="1271482216" sldId="404"/>
        </pc:sldMkLst>
        <pc:spChg chg="mod">
          <ac:chgData name="Rhian Keyse" userId="e640c12b-a8e6-4355-9f2c-a517ac7d1786" providerId="ADAL" clId="{39B0FDD4-041C-4E2D-AB74-7065B6E5B864}" dt="2025-01-20T14:59:27.329" v="2183" actId="20577"/>
          <ac:spMkLst>
            <pc:docMk/>
            <pc:sldMk cId="1271482216" sldId="404"/>
            <ac:spMk id="2" creationId="{8155AEAB-B701-16A9-881E-782D244525EC}"/>
          </ac:spMkLst>
        </pc:spChg>
        <pc:spChg chg="mod">
          <ac:chgData name="Rhian Keyse" userId="e640c12b-a8e6-4355-9f2c-a517ac7d1786" providerId="ADAL" clId="{39B0FDD4-041C-4E2D-AB74-7065B6E5B864}" dt="2025-01-20T15:02:48.689" v="2717" actId="20577"/>
          <ac:spMkLst>
            <pc:docMk/>
            <pc:sldMk cId="1271482216" sldId="404"/>
            <ac:spMk id="3" creationId="{218E8C1C-19F1-19C4-FDCA-A3295B22C012}"/>
          </ac:spMkLst>
        </pc:spChg>
      </pc:sldChg>
      <pc:sldChg chg="modSp new mod">
        <pc:chgData name="Rhian Keyse" userId="e640c12b-a8e6-4355-9f2c-a517ac7d1786" providerId="ADAL" clId="{39B0FDD4-041C-4E2D-AB74-7065B6E5B864}" dt="2025-01-20T19:20:51.532" v="14230" actId="20577"/>
        <pc:sldMkLst>
          <pc:docMk/>
          <pc:sldMk cId="2749676855" sldId="405"/>
        </pc:sldMkLst>
        <pc:spChg chg="mod">
          <ac:chgData name="Rhian Keyse" userId="e640c12b-a8e6-4355-9f2c-a517ac7d1786" providerId="ADAL" clId="{39B0FDD4-041C-4E2D-AB74-7065B6E5B864}" dt="2025-01-20T19:17:28.230" v="14162" actId="20577"/>
          <ac:spMkLst>
            <pc:docMk/>
            <pc:sldMk cId="2749676855" sldId="405"/>
            <ac:spMk id="2" creationId="{EEC43C0A-0226-9D5A-22DC-46F246847C73}"/>
          </ac:spMkLst>
        </pc:spChg>
        <pc:spChg chg="mod">
          <ac:chgData name="Rhian Keyse" userId="e640c12b-a8e6-4355-9f2c-a517ac7d1786" providerId="ADAL" clId="{39B0FDD4-041C-4E2D-AB74-7065B6E5B864}" dt="2025-01-20T19:20:51.532" v="14230" actId="20577"/>
          <ac:spMkLst>
            <pc:docMk/>
            <pc:sldMk cId="2749676855" sldId="405"/>
            <ac:spMk id="3" creationId="{C3614E82-3D6C-803B-57E4-8E355E896920}"/>
          </ac:spMkLst>
        </pc:spChg>
      </pc:sldChg>
      <pc:sldChg chg="modSp new mod">
        <pc:chgData name="Rhian Keyse" userId="e640c12b-a8e6-4355-9f2c-a517ac7d1786" providerId="ADAL" clId="{39B0FDD4-041C-4E2D-AB74-7065B6E5B864}" dt="2025-01-20T15:05:06.173" v="3155" actId="27636"/>
        <pc:sldMkLst>
          <pc:docMk/>
          <pc:sldMk cId="2630019359" sldId="406"/>
        </pc:sldMkLst>
        <pc:spChg chg="mod">
          <ac:chgData name="Rhian Keyse" userId="e640c12b-a8e6-4355-9f2c-a517ac7d1786" providerId="ADAL" clId="{39B0FDD4-041C-4E2D-AB74-7065B6E5B864}" dt="2025-01-20T15:03:34.440" v="2752" actId="20577"/>
          <ac:spMkLst>
            <pc:docMk/>
            <pc:sldMk cId="2630019359" sldId="406"/>
            <ac:spMk id="2" creationId="{0A17F10B-74AC-09CD-C6AF-FE8E41F37D66}"/>
          </ac:spMkLst>
        </pc:spChg>
        <pc:spChg chg="mod">
          <ac:chgData name="Rhian Keyse" userId="e640c12b-a8e6-4355-9f2c-a517ac7d1786" providerId="ADAL" clId="{39B0FDD4-041C-4E2D-AB74-7065B6E5B864}" dt="2025-01-20T15:05:06.173" v="3155" actId="27636"/>
          <ac:spMkLst>
            <pc:docMk/>
            <pc:sldMk cId="2630019359" sldId="406"/>
            <ac:spMk id="3" creationId="{D43D34C2-64A1-ADAD-810A-EA1984A7CF07}"/>
          </ac:spMkLst>
        </pc:spChg>
      </pc:sldChg>
      <pc:sldChg chg="modSp new mod">
        <pc:chgData name="Rhian Keyse" userId="e640c12b-a8e6-4355-9f2c-a517ac7d1786" providerId="ADAL" clId="{39B0FDD4-041C-4E2D-AB74-7065B6E5B864}" dt="2025-01-20T19:10:18.632" v="13400" actId="20577"/>
        <pc:sldMkLst>
          <pc:docMk/>
          <pc:sldMk cId="3883540394" sldId="407"/>
        </pc:sldMkLst>
        <pc:spChg chg="mod">
          <ac:chgData name="Rhian Keyse" userId="e640c12b-a8e6-4355-9f2c-a517ac7d1786" providerId="ADAL" clId="{39B0FDD4-041C-4E2D-AB74-7065B6E5B864}" dt="2025-01-20T15:05:31.293" v="3184" actId="20577"/>
          <ac:spMkLst>
            <pc:docMk/>
            <pc:sldMk cId="3883540394" sldId="407"/>
            <ac:spMk id="2" creationId="{62D31854-AC32-149A-D245-CC9E240D7CBB}"/>
          </ac:spMkLst>
        </pc:spChg>
        <pc:spChg chg="mod">
          <ac:chgData name="Rhian Keyse" userId="e640c12b-a8e6-4355-9f2c-a517ac7d1786" providerId="ADAL" clId="{39B0FDD4-041C-4E2D-AB74-7065B6E5B864}" dt="2025-01-20T19:10:18.632" v="13400" actId="20577"/>
          <ac:spMkLst>
            <pc:docMk/>
            <pc:sldMk cId="3883540394" sldId="407"/>
            <ac:spMk id="3" creationId="{E253D63A-65AC-6599-86FF-6AC82684FDE7}"/>
          </ac:spMkLst>
        </pc:spChg>
      </pc:sldChg>
      <pc:sldChg chg="modSp new mod">
        <pc:chgData name="Rhian Keyse" userId="e640c12b-a8e6-4355-9f2c-a517ac7d1786" providerId="ADAL" clId="{39B0FDD4-041C-4E2D-AB74-7065B6E5B864}" dt="2025-01-20T19:13:50.410" v="13755" actId="12"/>
        <pc:sldMkLst>
          <pc:docMk/>
          <pc:sldMk cId="1192183975" sldId="408"/>
        </pc:sldMkLst>
        <pc:spChg chg="mod">
          <ac:chgData name="Rhian Keyse" userId="e640c12b-a8e6-4355-9f2c-a517ac7d1786" providerId="ADAL" clId="{39B0FDD4-041C-4E2D-AB74-7065B6E5B864}" dt="2025-01-20T15:10:16.770" v="3792" actId="20577"/>
          <ac:spMkLst>
            <pc:docMk/>
            <pc:sldMk cId="1192183975" sldId="408"/>
            <ac:spMk id="2" creationId="{DE0C5FBF-D27D-03AD-8546-86920C98CBD7}"/>
          </ac:spMkLst>
        </pc:spChg>
        <pc:spChg chg="mod">
          <ac:chgData name="Rhian Keyse" userId="e640c12b-a8e6-4355-9f2c-a517ac7d1786" providerId="ADAL" clId="{39B0FDD4-041C-4E2D-AB74-7065B6E5B864}" dt="2025-01-20T19:13:50.410" v="13755" actId="12"/>
          <ac:spMkLst>
            <pc:docMk/>
            <pc:sldMk cId="1192183975" sldId="408"/>
            <ac:spMk id="3" creationId="{4F867F43-1880-7E15-9F91-45B695235AF0}"/>
          </ac:spMkLst>
        </pc:spChg>
      </pc:sldChg>
      <pc:sldChg chg="modSp new del mod">
        <pc:chgData name="Rhian Keyse" userId="e640c12b-a8e6-4355-9f2c-a517ac7d1786" providerId="ADAL" clId="{39B0FDD4-041C-4E2D-AB74-7065B6E5B864}" dt="2025-01-20T19:07:05.456" v="13262" actId="47"/>
        <pc:sldMkLst>
          <pc:docMk/>
          <pc:sldMk cId="3455863756" sldId="409"/>
        </pc:sldMkLst>
        <pc:spChg chg="mod">
          <ac:chgData name="Rhian Keyse" userId="e640c12b-a8e6-4355-9f2c-a517ac7d1786" providerId="ADAL" clId="{39B0FDD4-041C-4E2D-AB74-7065B6E5B864}" dt="2025-01-20T15:08:59.885" v="3546" actId="20577"/>
          <ac:spMkLst>
            <pc:docMk/>
            <pc:sldMk cId="3455863756" sldId="409"/>
            <ac:spMk id="2" creationId="{29CCDCA4-5553-9F6C-E35A-4D778DEEEE48}"/>
          </ac:spMkLst>
        </pc:spChg>
        <pc:spChg chg="mod">
          <ac:chgData name="Rhian Keyse" userId="e640c12b-a8e6-4355-9f2c-a517ac7d1786" providerId="ADAL" clId="{39B0FDD4-041C-4E2D-AB74-7065B6E5B864}" dt="2025-01-20T15:09:31.970" v="3710" actId="20577"/>
          <ac:spMkLst>
            <pc:docMk/>
            <pc:sldMk cId="3455863756" sldId="409"/>
            <ac:spMk id="3" creationId="{266E17BD-E0DD-DC96-49A6-F7A168452C8B}"/>
          </ac:spMkLst>
        </pc:spChg>
      </pc:sldChg>
      <pc:sldChg chg="modSp new mod">
        <pc:chgData name="Rhian Keyse" userId="e640c12b-a8e6-4355-9f2c-a517ac7d1786" providerId="ADAL" clId="{39B0FDD4-041C-4E2D-AB74-7065B6E5B864}" dt="2025-01-20T19:13:59.092" v="13758" actId="403"/>
        <pc:sldMkLst>
          <pc:docMk/>
          <pc:sldMk cId="1788648413" sldId="410"/>
        </pc:sldMkLst>
        <pc:spChg chg="mod">
          <ac:chgData name="Rhian Keyse" userId="e640c12b-a8e6-4355-9f2c-a517ac7d1786" providerId="ADAL" clId="{39B0FDD4-041C-4E2D-AB74-7065B6E5B864}" dt="2025-01-20T15:10:57.880" v="3881" actId="20577"/>
          <ac:spMkLst>
            <pc:docMk/>
            <pc:sldMk cId="1788648413" sldId="410"/>
            <ac:spMk id="2" creationId="{E066E84F-E8F2-E5C7-7035-26D2DA7A0836}"/>
          </ac:spMkLst>
        </pc:spChg>
        <pc:spChg chg="mod">
          <ac:chgData name="Rhian Keyse" userId="e640c12b-a8e6-4355-9f2c-a517ac7d1786" providerId="ADAL" clId="{39B0FDD4-041C-4E2D-AB74-7065B6E5B864}" dt="2025-01-20T19:13:59.092" v="13758" actId="403"/>
          <ac:spMkLst>
            <pc:docMk/>
            <pc:sldMk cId="1788648413" sldId="410"/>
            <ac:spMk id="3" creationId="{424E498D-EA28-3862-5172-98889118D975}"/>
          </ac:spMkLst>
        </pc:spChg>
      </pc:sldChg>
      <pc:sldChg chg="modSp new mod">
        <pc:chgData name="Rhian Keyse" userId="e640c12b-a8e6-4355-9f2c-a517ac7d1786" providerId="ADAL" clId="{39B0FDD4-041C-4E2D-AB74-7065B6E5B864}" dt="2025-01-20T18:23:21.129" v="5164" actId="403"/>
        <pc:sldMkLst>
          <pc:docMk/>
          <pc:sldMk cId="1144813412" sldId="411"/>
        </pc:sldMkLst>
        <pc:spChg chg="mod">
          <ac:chgData name="Rhian Keyse" userId="e640c12b-a8e6-4355-9f2c-a517ac7d1786" providerId="ADAL" clId="{39B0FDD4-041C-4E2D-AB74-7065B6E5B864}" dt="2025-01-20T18:21:48.315" v="4742" actId="20577"/>
          <ac:spMkLst>
            <pc:docMk/>
            <pc:sldMk cId="1144813412" sldId="411"/>
            <ac:spMk id="2" creationId="{9B3528A5-1159-DB1C-E7F9-66A33D35E369}"/>
          </ac:spMkLst>
        </pc:spChg>
        <pc:spChg chg="mod">
          <ac:chgData name="Rhian Keyse" userId="e640c12b-a8e6-4355-9f2c-a517ac7d1786" providerId="ADAL" clId="{39B0FDD4-041C-4E2D-AB74-7065B6E5B864}" dt="2025-01-20T18:23:21.129" v="5164" actId="403"/>
          <ac:spMkLst>
            <pc:docMk/>
            <pc:sldMk cId="1144813412" sldId="411"/>
            <ac:spMk id="3" creationId="{A7A8619C-9C46-2F18-1160-DE89A0BAC49A}"/>
          </ac:spMkLst>
        </pc:spChg>
      </pc:sldChg>
      <pc:sldChg chg="modSp new mod">
        <pc:chgData name="Rhian Keyse" userId="e640c12b-a8e6-4355-9f2c-a517ac7d1786" providerId="ADAL" clId="{39B0FDD4-041C-4E2D-AB74-7065B6E5B864}" dt="2025-01-20T18:20:39.374" v="4676" actId="20577"/>
        <pc:sldMkLst>
          <pc:docMk/>
          <pc:sldMk cId="3789068237" sldId="412"/>
        </pc:sldMkLst>
        <pc:spChg chg="mod">
          <ac:chgData name="Rhian Keyse" userId="e640c12b-a8e6-4355-9f2c-a517ac7d1786" providerId="ADAL" clId="{39B0FDD4-041C-4E2D-AB74-7065B6E5B864}" dt="2025-01-20T18:16:48.356" v="4484" actId="27636"/>
          <ac:spMkLst>
            <pc:docMk/>
            <pc:sldMk cId="3789068237" sldId="412"/>
            <ac:spMk id="2" creationId="{6A41171C-B0AD-BBEF-173C-1A2E3DEBCDC0}"/>
          </ac:spMkLst>
        </pc:spChg>
        <pc:spChg chg="mod">
          <ac:chgData name="Rhian Keyse" userId="e640c12b-a8e6-4355-9f2c-a517ac7d1786" providerId="ADAL" clId="{39B0FDD4-041C-4E2D-AB74-7065B6E5B864}" dt="2025-01-20T18:20:39.374" v="4676" actId="20577"/>
          <ac:spMkLst>
            <pc:docMk/>
            <pc:sldMk cId="3789068237" sldId="412"/>
            <ac:spMk id="3" creationId="{E18D8365-87FB-A24F-373D-7FBB1836846D}"/>
          </ac:spMkLst>
        </pc:spChg>
      </pc:sldChg>
      <pc:sldChg chg="modSp new mod">
        <pc:chgData name="Rhian Keyse" userId="e640c12b-a8e6-4355-9f2c-a517ac7d1786" providerId="ADAL" clId="{39B0FDD4-041C-4E2D-AB74-7065B6E5B864}" dt="2025-01-20T19:14:16.245" v="13761" actId="27636"/>
        <pc:sldMkLst>
          <pc:docMk/>
          <pc:sldMk cId="992071948" sldId="413"/>
        </pc:sldMkLst>
        <pc:spChg chg="mod">
          <ac:chgData name="Rhian Keyse" userId="e640c12b-a8e6-4355-9f2c-a517ac7d1786" providerId="ADAL" clId="{39B0FDD4-041C-4E2D-AB74-7065B6E5B864}" dt="2025-01-20T18:23:28.487" v="5178" actId="20577"/>
          <ac:spMkLst>
            <pc:docMk/>
            <pc:sldMk cId="992071948" sldId="413"/>
            <ac:spMk id="2" creationId="{4FAFCB96-1CE2-DC29-7343-6434321ECC7A}"/>
          </ac:spMkLst>
        </pc:spChg>
        <pc:spChg chg="mod">
          <ac:chgData name="Rhian Keyse" userId="e640c12b-a8e6-4355-9f2c-a517ac7d1786" providerId="ADAL" clId="{39B0FDD4-041C-4E2D-AB74-7065B6E5B864}" dt="2025-01-20T19:14:16.245" v="13761" actId="27636"/>
          <ac:spMkLst>
            <pc:docMk/>
            <pc:sldMk cId="992071948" sldId="413"/>
            <ac:spMk id="3" creationId="{A863B47A-F4B7-8B14-BB47-0BE4A5768636}"/>
          </ac:spMkLst>
        </pc:spChg>
      </pc:sldChg>
      <pc:sldChg chg="addSp delSp modSp new mod setBg setClrOvrMap">
        <pc:chgData name="Rhian Keyse" userId="e640c12b-a8e6-4355-9f2c-a517ac7d1786" providerId="ADAL" clId="{39B0FDD4-041C-4E2D-AB74-7065B6E5B864}" dt="2025-01-20T19:17:13.286" v="14132" actId="2711"/>
        <pc:sldMkLst>
          <pc:docMk/>
          <pc:sldMk cId="2121574772" sldId="414"/>
        </pc:sldMkLst>
        <pc:spChg chg="mod">
          <ac:chgData name="Rhian Keyse" userId="e640c12b-a8e6-4355-9f2c-a517ac7d1786" providerId="ADAL" clId="{39B0FDD4-041C-4E2D-AB74-7065B6E5B864}" dt="2025-01-20T18:26:59.712" v="5633" actId="26606"/>
          <ac:spMkLst>
            <pc:docMk/>
            <pc:sldMk cId="2121574772" sldId="414"/>
            <ac:spMk id="2" creationId="{751D4132-C84B-451D-BF1C-7F0796185D7D}"/>
          </ac:spMkLst>
        </pc:spChg>
        <pc:spChg chg="mod">
          <ac:chgData name="Rhian Keyse" userId="e640c12b-a8e6-4355-9f2c-a517ac7d1786" providerId="ADAL" clId="{39B0FDD4-041C-4E2D-AB74-7065B6E5B864}" dt="2025-01-20T19:17:13.286" v="14132" actId="2711"/>
          <ac:spMkLst>
            <pc:docMk/>
            <pc:sldMk cId="2121574772" sldId="414"/>
            <ac:spMk id="3" creationId="{BD1AB93C-64E9-838A-9840-7A336B13CC77}"/>
          </ac:spMkLst>
        </pc:spChg>
        <pc:spChg chg="add del">
          <ac:chgData name="Rhian Keyse" userId="e640c12b-a8e6-4355-9f2c-a517ac7d1786" providerId="ADAL" clId="{39B0FDD4-041C-4E2D-AB74-7065B6E5B864}" dt="2025-01-20T18:26:09.132" v="5482" actId="22"/>
          <ac:spMkLst>
            <pc:docMk/>
            <pc:sldMk cId="2121574772" sldId="414"/>
            <ac:spMk id="5" creationId="{F35302EA-251E-F1DE-10B0-91C19390BD4B}"/>
          </ac:spMkLst>
        </pc:spChg>
        <pc:spChg chg="add">
          <ac:chgData name="Rhian Keyse" userId="e640c12b-a8e6-4355-9f2c-a517ac7d1786" providerId="ADAL" clId="{39B0FDD4-041C-4E2D-AB74-7065B6E5B864}" dt="2025-01-20T18:26:59.712" v="5633" actId="26606"/>
          <ac:spMkLst>
            <pc:docMk/>
            <pc:sldMk cId="2121574772" sldId="414"/>
            <ac:spMk id="1031" creationId="{EB6D1D7F-141C-4D8E-BFBA-D95B68E16385}"/>
          </ac:spMkLst>
        </pc:spChg>
        <pc:spChg chg="add">
          <ac:chgData name="Rhian Keyse" userId="e640c12b-a8e6-4355-9f2c-a517ac7d1786" providerId="ADAL" clId="{39B0FDD4-041C-4E2D-AB74-7065B6E5B864}" dt="2025-01-20T18:26:59.712" v="5633" actId="26606"/>
          <ac:spMkLst>
            <pc:docMk/>
            <pc:sldMk cId="2121574772" sldId="414"/>
            <ac:spMk id="1033" creationId="{558DA214-7FDA-4C9D-A7CF-9AD725E290E1}"/>
          </ac:spMkLst>
        </pc:spChg>
        <pc:picChg chg="add mod">
          <ac:chgData name="Rhian Keyse" userId="e640c12b-a8e6-4355-9f2c-a517ac7d1786" providerId="ADAL" clId="{39B0FDD4-041C-4E2D-AB74-7065B6E5B864}" dt="2025-01-20T18:26:59.712" v="5633" actId="26606"/>
          <ac:picMkLst>
            <pc:docMk/>
            <pc:sldMk cId="2121574772" sldId="414"/>
            <ac:picMk id="1026" creationId="{8E7CB490-ACC1-ABCB-5D0B-511885C38D90}"/>
          </ac:picMkLst>
        </pc:picChg>
      </pc:sldChg>
      <pc:sldChg chg="modSp new mod">
        <pc:chgData name="Rhian Keyse" userId="e640c12b-a8e6-4355-9f2c-a517ac7d1786" providerId="ADAL" clId="{39B0FDD4-041C-4E2D-AB74-7065B6E5B864}" dt="2025-01-20T19:21:33.993" v="14285" actId="403"/>
        <pc:sldMkLst>
          <pc:docMk/>
          <pc:sldMk cId="2978663600" sldId="415"/>
        </pc:sldMkLst>
        <pc:spChg chg="mod">
          <ac:chgData name="Rhian Keyse" userId="e640c12b-a8e6-4355-9f2c-a517ac7d1786" providerId="ADAL" clId="{39B0FDD4-041C-4E2D-AB74-7065B6E5B864}" dt="2025-01-20T18:33:28.695" v="7056" actId="20577"/>
          <ac:spMkLst>
            <pc:docMk/>
            <pc:sldMk cId="2978663600" sldId="415"/>
            <ac:spMk id="2" creationId="{E85AFD95-1824-AC85-7F87-32344D60DF91}"/>
          </ac:spMkLst>
        </pc:spChg>
        <pc:spChg chg="mod">
          <ac:chgData name="Rhian Keyse" userId="e640c12b-a8e6-4355-9f2c-a517ac7d1786" providerId="ADAL" clId="{39B0FDD4-041C-4E2D-AB74-7065B6E5B864}" dt="2025-01-20T19:21:33.993" v="14285" actId="403"/>
          <ac:spMkLst>
            <pc:docMk/>
            <pc:sldMk cId="2978663600" sldId="415"/>
            <ac:spMk id="3" creationId="{AF0ACECA-6EA9-E8A2-5D83-6C78976BBA58}"/>
          </ac:spMkLst>
        </pc:spChg>
      </pc:sldChg>
      <pc:sldChg chg="modSp new mod">
        <pc:chgData name="Rhian Keyse" userId="e640c12b-a8e6-4355-9f2c-a517ac7d1786" providerId="ADAL" clId="{39B0FDD4-041C-4E2D-AB74-7065B6E5B864}" dt="2025-01-20T19:24:40.682" v="14526" actId="20577"/>
        <pc:sldMkLst>
          <pc:docMk/>
          <pc:sldMk cId="3560565073" sldId="416"/>
        </pc:sldMkLst>
        <pc:spChg chg="mod">
          <ac:chgData name="Rhian Keyse" userId="e640c12b-a8e6-4355-9f2c-a517ac7d1786" providerId="ADAL" clId="{39B0FDD4-041C-4E2D-AB74-7065B6E5B864}" dt="2025-01-20T18:35:39.226" v="7481" actId="20577"/>
          <ac:spMkLst>
            <pc:docMk/>
            <pc:sldMk cId="3560565073" sldId="416"/>
            <ac:spMk id="2" creationId="{5A3FEB76-3688-F79F-DBE4-61ACE6FFEEF9}"/>
          </ac:spMkLst>
        </pc:spChg>
        <pc:spChg chg="mod">
          <ac:chgData name="Rhian Keyse" userId="e640c12b-a8e6-4355-9f2c-a517ac7d1786" providerId="ADAL" clId="{39B0FDD4-041C-4E2D-AB74-7065B6E5B864}" dt="2025-01-20T19:24:40.682" v="14526" actId="20577"/>
          <ac:spMkLst>
            <pc:docMk/>
            <pc:sldMk cId="3560565073" sldId="416"/>
            <ac:spMk id="3" creationId="{0F6657D4-20BB-B1DE-DA91-C735A401CA4A}"/>
          </ac:spMkLst>
        </pc:spChg>
      </pc:sldChg>
      <pc:sldChg chg="modSp new mod">
        <pc:chgData name="Rhian Keyse" userId="e640c12b-a8e6-4355-9f2c-a517ac7d1786" providerId="ADAL" clId="{39B0FDD4-041C-4E2D-AB74-7065B6E5B864}" dt="2025-01-20T19:24:47.082" v="14527" actId="2711"/>
        <pc:sldMkLst>
          <pc:docMk/>
          <pc:sldMk cId="3047702428" sldId="417"/>
        </pc:sldMkLst>
        <pc:spChg chg="mod">
          <ac:chgData name="Rhian Keyse" userId="e640c12b-a8e6-4355-9f2c-a517ac7d1786" providerId="ADAL" clId="{39B0FDD4-041C-4E2D-AB74-7065B6E5B864}" dt="2025-01-20T18:38:19.643" v="8286" actId="20577"/>
          <ac:spMkLst>
            <pc:docMk/>
            <pc:sldMk cId="3047702428" sldId="417"/>
            <ac:spMk id="2" creationId="{E41396AD-4C58-5DAD-78DB-56D1B9A6734B}"/>
          </ac:spMkLst>
        </pc:spChg>
        <pc:spChg chg="mod">
          <ac:chgData name="Rhian Keyse" userId="e640c12b-a8e6-4355-9f2c-a517ac7d1786" providerId="ADAL" clId="{39B0FDD4-041C-4E2D-AB74-7065B6E5B864}" dt="2025-01-20T19:24:47.082" v="14527" actId="2711"/>
          <ac:spMkLst>
            <pc:docMk/>
            <pc:sldMk cId="3047702428" sldId="417"/>
            <ac:spMk id="3" creationId="{4D85E83C-7A79-AF6D-BF3A-D57B8DF0560C}"/>
          </ac:spMkLst>
        </pc:spChg>
      </pc:sldChg>
      <pc:sldChg chg="modSp new mod">
        <pc:chgData name="Rhian Keyse" userId="e640c12b-a8e6-4355-9f2c-a517ac7d1786" providerId="ADAL" clId="{39B0FDD4-041C-4E2D-AB74-7065B6E5B864}" dt="2025-01-20T19:28:21.289" v="14696" actId="20577"/>
        <pc:sldMkLst>
          <pc:docMk/>
          <pc:sldMk cId="3287194294" sldId="418"/>
        </pc:sldMkLst>
        <pc:spChg chg="mod">
          <ac:chgData name="Rhian Keyse" userId="e640c12b-a8e6-4355-9f2c-a517ac7d1786" providerId="ADAL" clId="{39B0FDD4-041C-4E2D-AB74-7065B6E5B864}" dt="2025-01-20T18:53:06.103" v="10184" actId="20577"/>
          <ac:spMkLst>
            <pc:docMk/>
            <pc:sldMk cId="3287194294" sldId="418"/>
            <ac:spMk id="2" creationId="{C76E1B04-503F-4D14-3EC7-48E0FABB66C4}"/>
          </ac:spMkLst>
        </pc:spChg>
        <pc:spChg chg="mod">
          <ac:chgData name="Rhian Keyse" userId="e640c12b-a8e6-4355-9f2c-a517ac7d1786" providerId="ADAL" clId="{39B0FDD4-041C-4E2D-AB74-7065B6E5B864}" dt="2025-01-20T19:28:21.289" v="14696" actId="20577"/>
          <ac:spMkLst>
            <pc:docMk/>
            <pc:sldMk cId="3287194294" sldId="418"/>
            <ac:spMk id="3" creationId="{85DC9BD8-23A6-11E4-3A23-03A823646491}"/>
          </ac:spMkLst>
        </pc:spChg>
      </pc:sldChg>
      <pc:sldChg chg="addSp delSp modSp new del mod ord modNotesTx">
        <pc:chgData name="Rhian Keyse" userId="e640c12b-a8e6-4355-9f2c-a517ac7d1786" providerId="ADAL" clId="{39B0FDD4-041C-4E2D-AB74-7065B6E5B864}" dt="2025-01-20T18:46:40.147" v="9708" actId="47"/>
        <pc:sldMkLst>
          <pc:docMk/>
          <pc:sldMk cId="2259050360" sldId="419"/>
        </pc:sldMkLst>
        <pc:spChg chg="del">
          <ac:chgData name="Rhian Keyse" userId="e640c12b-a8e6-4355-9f2c-a517ac7d1786" providerId="ADAL" clId="{39B0FDD4-041C-4E2D-AB74-7065B6E5B864}" dt="2025-01-20T18:42:11.613" v="9650" actId="478"/>
          <ac:spMkLst>
            <pc:docMk/>
            <pc:sldMk cId="2259050360" sldId="419"/>
            <ac:spMk id="2" creationId="{7F19DCB9-5C2A-65FF-8CF5-29CBCA1F1680}"/>
          </ac:spMkLst>
        </pc:spChg>
        <pc:spChg chg="del">
          <ac:chgData name="Rhian Keyse" userId="e640c12b-a8e6-4355-9f2c-a517ac7d1786" providerId="ADAL" clId="{39B0FDD4-041C-4E2D-AB74-7065B6E5B864}" dt="2025-01-20T18:42:03.181" v="9648" actId="478"/>
          <ac:spMkLst>
            <pc:docMk/>
            <pc:sldMk cId="2259050360" sldId="419"/>
            <ac:spMk id="3" creationId="{9F9CBC02-7D6B-E336-728C-E2059A16C674}"/>
          </ac:spMkLst>
        </pc:spChg>
        <pc:picChg chg="add del mod">
          <ac:chgData name="Rhian Keyse" userId="e640c12b-a8e6-4355-9f2c-a517ac7d1786" providerId="ADAL" clId="{39B0FDD4-041C-4E2D-AB74-7065B6E5B864}" dt="2025-01-20T18:45:38.436" v="9671" actId="21"/>
          <ac:picMkLst>
            <pc:docMk/>
            <pc:sldMk cId="2259050360" sldId="419"/>
            <ac:picMk id="4" creationId="{7023F2C3-7D12-9065-F43C-81C2D76AF22A}"/>
          </ac:picMkLst>
        </pc:picChg>
        <pc:picChg chg="add mod">
          <ac:chgData name="Rhian Keyse" userId="e640c12b-a8e6-4355-9f2c-a517ac7d1786" providerId="ADAL" clId="{39B0FDD4-041C-4E2D-AB74-7065B6E5B864}" dt="2025-01-20T18:43:04.242" v="9659"/>
          <ac:picMkLst>
            <pc:docMk/>
            <pc:sldMk cId="2259050360" sldId="419"/>
            <ac:picMk id="5" creationId="{84AF8D7C-01BF-AB3D-6440-B6D0E089875D}"/>
          </ac:picMkLst>
        </pc:picChg>
      </pc:sldChg>
      <pc:sldChg chg="addSp delSp modSp new mod ord modNotesTx">
        <pc:chgData name="Rhian Keyse" userId="e640c12b-a8e6-4355-9f2c-a517ac7d1786" providerId="ADAL" clId="{39B0FDD4-041C-4E2D-AB74-7065B6E5B864}" dt="2025-01-20T18:46:38.161" v="9707"/>
        <pc:sldMkLst>
          <pc:docMk/>
          <pc:sldMk cId="4057772101" sldId="420"/>
        </pc:sldMkLst>
        <pc:spChg chg="mod">
          <ac:chgData name="Rhian Keyse" userId="e640c12b-a8e6-4355-9f2c-a517ac7d1786" providerId="ADAL" clId="{39B0FDD4-041C-4E2D-AB74-7065B6E5B864}" dt="2025-01-20T18:46:32.080" v="9705" actId="6549"/>
          <ac:spMkLst>
            <pc:docMk/>
            <pc:sldMk cId="4057772101" sldId="420"/>
            <ac:spMk id="2" creationId="{08D11B97-4DF6-CFD7-DCE2-43496323C8B1}"/>
          </ac:spMkLst>
        </pc:spChg>
        <pc:spChg chg="del">
          <ac:chgData name="Rhian Keyse" userId="e640c12b-a8e6-4355-9f2c-a517ac7d1786" providerId="ADAL" clId="{39B0FDD4-041C-4E2D-AB74-7065B6E5B864}" dt="2025-01-20T18:45:42.431" v="9672" actId="478"/>
          <ac:spMkLst>
            <pc:docMk/>
            <pc:sldMk cId="4057772101" sldId="420"/>
            <ac:spMk id="3" creationId="{52D52371-95AC-28A1-4EAE-5A0501E0A1D5}"/>
          </ac:spMkLst>
        </pc:spChg>
        <pc:picChg chg="add mod">
          <ac:chgData name="Rhian Keyse" userId="e640c12b-a8e6-4355-9f2c-a517ac7d1786" providerId="ADAL" clId="{39B0FDD4-041C-4E2D-AB74-7065B6E5B864}" dt="2025-01-20T18:45:58.707" v="9676" actId="1076"/>
          <ac:picMkLst>
            <pc:docMk/>
            <pc:sldMk cId="4057772101" sldId="420"/>
            <ac:picMk id="4" creationId="{8E5AD728-B2BA-2CC7-8B6F-DDE51D1B8F82}"/>
          </ac:picMkLst>
        </pc:picChg>
      </pc:sldChg>
      <pc:sldChg chg="addSp delSp modSp new mod modNotesTx">
        <pc:chgData name="Rhian Keyse" userId="e640c12b-a8e6-4355-9f2c-a517ac7d1786" providerId="ADAL" clId="{39B0FDD4-041C-4E2D-AB74-7065B6E5B864}" dt="2025-01-20T18:48:23.609" v="9744"/>
        <pc:sldMkLst>
          <pc:docMk/>
          <pc:sldMk cId="2531806890" sldId="421"/>
        </pc:sldMkLst>
        <pc:spChg chg="mod">
          <ac:chgData name="Rhian Keyse" userId="e640c12b-a8e6-4355-9f2c-a517ac7d1786" providerId="ADAL" clId="{39B0FDD4-041C-4E2D-AB74-7065B6E5B864}" dt="2025-01-20T18:47:03.256" v="9738" actId="6549"/>
          <ac:spMkLst>
            <pc:docMk/>
            <pc:sldMk cId="2531806890" sldId="421"/>
            <ac:spMk id="2" creationId="{06946AAC-ADBF-D210-C479-77560A2D7433}"/>
          </ac:spMkLst>
        </pc:spChg>
        <pc:spChg chg="del">
          <ac:chgData name="Rhian Keyse" userId="e640c12b-a8e6-4355-9f2c-a517ac7d1786" providerId="ADAL" clId="{39B0FDD4-041C-4E2D-AB74-7065B6E5B864}" dt="2025-01-20T18:47:32.055" v="9743" actId="478"/>
          <ac:spMkLst>
            <pc:docMk/>
            <pc:sldMk cId="2531806890" sldId="421"/>
            <ac:spMk id="3" creationId="{01DD6A8C-8683-6CAC-0777-9FA04DC3C284}"/>
          </ac:spMkLst>
        </pc:spChg>
        <pc:picChg chg="add mod">
          <ac:chgData name="Rhian Keyse" userId="e640c12b-a8e6-4355-9f2c-a517ac7d1786" providerId="ADAL" clId="{39B0FDD4-041C-4E2D-AB74-7065B6E5B864}" dt="2025-01-20T18:47:25.210" v="9742" actId="1076"/>
          <ac:picMkLst>
            <pc:docMk/>
            <pc:sldMk cId="2531806890" sldId="421"/>
            <ac:picMk id="4" creationId="{C3AFB9E2-C925-8C2D-E1EA-1C6823FC4962}"/>
          </ac:picMkLst>
        </pc:picChg>
      </pc:sldChg>
      <pc:sldChg chg="addSp delSp modSp new mod modNotesTx">
        <pc:chgData name="Rhian Keyse" userId="e640c12b-a8e6-4355-9f2c-a517ac7d1786" providerId="ADAL" clId="{39B0FDD4-041C-4E2D-AB74-7065B6E5B864}" dt="2025-01-20T18:52:41.821" v="10171" actId="6549"/>
        <pc:sldMkLst>
          <pc:docMk/>
          <pc:sldMk cId="3820787358" sldId="422"/>
        </pc:sldMkLst>
        <pc:spChg chg="mod">
          <ac:chgData name="Rhian Keyse" userId="e640c12b-a8e6-4355-9f2c-a517ac7d1786" providerId="ADAL" clId="{39B0FDD4-041C-4E2D-AB74-7065B6E5B864}" dt="2025-01-20T18:52:41.821" v="10171" actId="6549"/>
          <ac:spMkLst>
            <pc:docMk/>
            <pc:sldMk cId="3820787358" sldId="422"/>
            <ac:spMk id="2" creationId="{AF778A2C-9F00-2742-EB14-A5E623F66C8B}"/>
          </ac:spMkLst>
        </pc:spChg>
        <pc:spChg chg="del">
          <ac:chgData name="Rhian Keyse" userId="e640c12b-a8e6-4355-9f2c-a517ac7d1786" providerId="ADAL" clId="{39B0FDD4-041C-4E2D-AB74-7065B6E5B864}" dt="2025-01-20T18:48:49.361" v="9746" actId="478"/>
          <ac:spMkLst>
            <pc:docMk/>
            <pc:sldMk cId="3820787358" sldId="422"/>
            <ac:spMk id="3" creationId="{6DA84705-5165-9A20-6031-608FD767D33D}"/>
          </ac:spMkLst>
        </pc:spChg>
        <pc:picChg chg="add mod">
          <ac:chgData name="Rhian Keyse" userId="e640c12b-a8e6-4355-9f2c-a517ac7d1786" providerId="ADAL" clId="{39B0FDD4-041C-4E2D-AB74-7065B6E5B864}" dt="2025-01-20T18:49:03.261" v="9750" actId="1076"/>
          <ac:picMkLst>
            <pc:docMk/>
            <pc:sldMk cId="3820787358" sldId="422"/>
            <ac:picMk id="4" creationId="{52C38EE1-40BD-DEE8-BBAA-0F1256CDEB36}"/>
          </ac:picMkLst>
        </pc:picChg>
      </pc:sldChg>
      <pc:sldChg chg="modSp new mod">
        <pc:chgData name="Rhian Keyse" userId="e640c12b-a8e6-4355-9f2c-a517ac7d1786" providerId="ADAL" clId="{39B0FDD4-041C-4E2D-AB74-7065B6E5B864}" dt="2025-01-20T19:28:32.204" v="14703" actId="403"/>
        <pc:sldMkLst>
          <pc:docMk/>
          <pc:sldMk cId="3097884598" sldId="423"/>
        </pc:sldMkLst>
        <pc:spChg chg="mod">
          <ac:chgData name="Rhian Keyse" userId="e640c12b-a8e6-4355-9f2c-a517ac7d1786" providerId="ADAL" clId="{39B0FDD4-041C-4E2D-AB74-7065B6E5B864}" dt="2025-01-20T18:55:45.407" v="10639" actId="20577"/>
          <ac:spMkLst>
            <pc:docMk/>
            <pc:sldMk cId="3097884598" sldId="423"/>
            <ac:spMk id="2" creationId="{31C05D56-233E-3F4B-B09E-D6FA9A31D7D8}"/>
          </ac:spMkLst>
        </pc:spChg>
        <pc:spChg chg="mod">
          <ac:chgData name="Rhian Keyse" userId="e640c12b-a8e6-4355-9f2c-a517ac7d1786" providerId="ADAL" clId="{39B0FDD4-041C-4E2D-AB74-7065B6E5B864}" dt="2025-01-20T19:28:32.204" v="14703" actId="403"/>
          <ac:spMkLst>
            <pc:docMk/>
            <pc:sldMk cId="3097884598" sldId="423"/>
            <ac:spMk id="3" creationId="{C3BFAA5E-68C3-E2B3-950D-BCB77557A11C}"/>
          </ac:spMkLst>
        </pc:spChg>
      </pc:sldChg>
      <pc:sldChg chg="modSp new mod">
        <pc:chgData name="Rhian Keyse" userId="e640c12b-a8e6-4355-9f2c-a517ac7d1786" providerId="ADAL" clId="{39B0FDD4-041C-4E2D-AB74-7065B6E5B864}" dt="2025-01-20T19:32:28.055" v="14865" actId="20577"/>
        <pc:sldMkLst>
          <pc:docMk/>
          <pc:sldMk cId="3678050362" sldId="424"/>
        </pc:sldMkLst>
        <pc:spChg chg="mod">
          <ac:chgData name="Rhian Keyse" userId="e640c12b-a8e6-4355-9f2c-a517ac7d1786" providerId="ADAL" clId="{39B0FDD4-041C-4E2D-AB74-7065B6E5B864}" dt="2025-01-20T18:56:50.330" v="10778" actId="20577"/>
          <ac:spMkLst>
            <pc:docMk/>
            <pc:sldMk cId="3678050362" sldId="424"/>
            <ac:spMk id="2" creationId="{D0FCE7D3-30A5-DA43-4471-1499593E1BEE}"/>
          </ac:spMkLst>
        </pc:spChg>
        <pc:spChg chg="mod">
          <ac:chgData name="Rhian Keyse" userId="e640c12b-a8e6-4355-9f2c-a517ac7d1786" providerId="ADAL" clId="{39B0FDD4-041C-4E2D-AB74-7065B6E5B864}" dt="2025-01-20T19:32:28.055" v="14865" actId="20577"/>
          <ac:spMkLst>
            <pc:docMk/>
            <pc:sldMk cId="3678050362" sldId="424"/>
            <ac:spMk id="3" creationId="{C24EF1D0-6332-4C01-63C6-225F7454D8CB}"/>
          </ac:spMkLst>
        </pc:spChg>
      </pc:sldChg>
      <pc:sldChg chg="modSp new del mod">
        <pc:chgData name="Rhian Keyse" userId="e640c12b-a8e6-4355-9f2c-a517ac7d1786" providerId="ADAL" clId="{39B0FDD4-041C-4E2D-AB74-7065B6E5B864}" dt="2025-01-20T19:36:52.285" v="14870" actId="47"/>
        <pc:sldMkLst>
          <pc:docMk/>
          <pc:sldMk cId="2477514534" sldId="425"/>
        </pc:sldMkLst>
        <pc:spChg chg="mod">
          <ac:chgData name="Rhian Keyse" userId="e640c12b-a8e6-4355-9f2c-a517ac7d1786" providerId="ADAL" clId="{39B0FDD4-041C-4E2D-AB74-7065B6E5B864}" dt="2025-01-20T18:59:23.433" v="11740" actId="20577"/>
          <ac:spMkLst>
            <pc:docMk/>
            <pc:sldMk cId="2477514534" sldId="425"/>
            <ac:spMk id="2" creationId="{571495DE-D033-4FDE-FD63-A86EE824CEDE}"/>
          </ac:spMkLst>
        </pc:spChg>
        <pc:spChg chg="mod">
          <ac:chgData name="Rhian Keyse" userId="e640c12b-a8e6-4355-9f2c-a517ac7d1786" providerId="ADAL" clId="{39B0FDD4-041C-4E2D-AB74-7065B6E5B864}" dt="2025-01-20T19:34:38.483" v="14869"/>
          <ac:spMkLst>
            <pc:docMk/>
            <pc:sldMk cId="2477514534" sldId="425"/>
            <ac:spMk id="3" creationId="{625DBD5B-06B3-507B-5C75-072F18A208BC}"/>
          </ac:spMkLst>
        </pc:spChg>
      </pc:sldChg>
      <pc:sldChg chg="modSp new mod">
        <pc:chgData name="Rhian Keyse" userId="e640c12b-a8e6-4355-9f2c-a517ac7d1786" providerId="ADAL" clId="{39B0FDD4-041C-4E2D-AB74-7065B6E5B864}" dt="2025-01-20T19:41:05.692" v="14963" actId="20577"/>
        <pc:sldMkLst>
          <pc:docMk/>
          <pc:sldMk cId="1070935989" sldId="426"/>
        </pc:sldMkLst>
        <pc:spChg chg="mod">
          <ac:chgData name="Rhian Keyse" userId="e640c12b-a8e6-4355-9f2c-a517ac7d1786" providerId="ADAL" clId="{39B0FDD4-041C-4E2D-AB74-7065B6E5B864}" dt="2025-01-20T19:00:18.807" v="11890" actId="20577"/>
          <ac:spMkLst>
            <pc:docMk/>
            <pc:sldMk cId="1070935989" sldId="426"/>
            <ac:spMk id="2" creationId="{31270AF4-AAF0-C790-F3BB-C9F151D1DB2A}"/>
          </ac:spMkLst>
        </pc:spChg>
        <pc:spChg chg="mod">
          <ac:chgData name="Rhian Keyse" userId="e640c12b-a8e6-4355-9f2c-a517ac7d1786" providerId="ADAL" clId="{39B0FDD4-041C-4E2D-AB74-7065B6E5B864}" dt="2025-01-20T19:41:05.692" v="14963" actId="20577"/>
          <ac:spMkLst>
            <pc:docMk/>
            <pc:sldMk cId="1070935989" sldId="426"/>
            <ac:spMk id="3" creationId="{F6BF2BD5-4846-F3BD-3733-A64B2F3FDA23}"/>
          </ac:spMkLst>
        </pc:spChg>
      </pc:sldChg>
      <pc:sldChg chg="modSp new mod">
        <pc:chgData name="Rhian Keyse" userId="e640c12b-a8e6-4355-9f2c-a517ac7d1786" providerId="ADAL" clId="{39B0FDD4-041C-4E2D-AB74-7065B6E5B864}" dt="2025-01-21T09:22:05.772" v="15219" actId="20577"/>
        <pc:sldMkLst>
          <pc:docMk/>
          <pc:sldMk cId="716174494" sldId="427"/>
        </pc:sldMkLst>
        <pc:spChg chg="mod">
          <ac:chgData name="Rhian Keyse" userId="e640c12b-a8e6-4355-9f2c-a517ac7d1786" providerId="ADAL" clId="{39B0FDD4-041C-4E2D-AB74-7065B6E5B864}" dt="2025-01-20T19:02:35.116" v="12440" actId="20577"/>
          <ac:spMkLst>
            <pc:docMk/>
            <pc:sldMk cId="716174494" sldId="427"/>
            <ac:spMk id="2" creationId="{772DC3E8-1998-58EB-BB2C-F43A476BDC01}"/>
          </ac:spMkLst>
        </pc:spChg>
        <pc:spChg chg="mod">
          <ac:chgData name="Rhian Keyse" userId="e640c12b-a8e6-4355-9f2c-a517ac7d1786" providerId="ADAL" clId="{39B0FDD4-041C-4E2D-AB74-7065B6E5B864}" dt="2025-01-21T09:22:05.772" v="15219" actId="20577"/>
          <ac:spMkLst>
            <pc:docMk/>
            <pc:sldMk cId="716174494" sldId="427"/>
            <ac:spMk id="3" creationId="{6C9A0550-6E07-D350-AB70-342945E74756}"/>
          </ac:spMkLst>
        </pc:spChg>
      </pc:sldChg>
      <pc:sldChg chg="modSp new mod">
        <pc:chgData name="Rhian Keyse" userId="e640c12b-a8e6-4355-9f2c-a517ac7d1786" providerId="ADAL" clId="{39B0FDD4-041C-4E2D-AB74-7065B6E5B864}" dt="2025-01-20T19:06:33.374" v="13248"/>
        <pc:sldMkLst>
          <pc:docMk/>
          <pc:sldMk cId="360989689" sldId="428"/>
        </pc:sldMkLst>
        <pc:spChg chg="mod">
          <ac:chgData name="Rhian Keyse" userId="e640c12b-a8e6-4355-9f2c-a517ac7d1786" providerId="ADAL" clId="{39B0FDD4-041C-4E2D-AB74-7065B6E5B864}" dt="2025-01-20T19:06:19.652" v="13246" actId="20577"/>
          <ac:spMkLst>
            <pc:docMk/>
            <pc:sldMk cId="360989689" sldId="428"/>
            <ac:spMk id="2" creationId="{DDF25F87-B9F2-6CB5-6325-F3A00F64E581}"/>
          </ac:spMkLst>
        </pc:spChg>
        <pc:spChg chg="mod">
          <ac:chgData name="Rhian Keyse" userId="e640c12b-a8e6-4355-9f2c-a517ac7d1786" providerId="ADAL" clId="{39B0FDD4-041C-4E2D-AB74-7065B6E5B864}" dt="2025-01-20T19:06:33.374" v="13248"/>
          <ac:spMkLst>
            <pc:docMk/>
            <pc:sldMk cId="360989689" sldId="428"/>
            <ac:spMk id="3" creationId="{3BB60296-5852-75CF-B6AE-CCB7A4C6E15D}"/>
          </ac:spMkLst>
        </pc:spChg>
      </pc:sldChg>
      <pc:sldChg chg="modSp new mod">
        <pc:chgData name="Rhian Keyse" userId="e640c12b-a8e6-4355-9f2c-a517ac7d1786" providerId="ADAL" clId="{39B0FDD4-041C-4E2D-AB74-7065B6E5B864}" dt="2025-01-20T19:41:38.707" v="15119" actId="27636"/>
        <pc:sldMkLst>
          <pc:docMk/>
          <pc:sldMk cId="620697929" sldId="429"/>
        </pc:sldMkLst>
        <pc:spChg chg="mod">
          <ac:chgData name="Rhian Keyse" userId="e640c12b-a8e6-4355-9f2c-a517ac7d1786" providerId="ADAL" clId="{39B0FDD4-041C-4E2D-AB74-7065B6E5B864}" dt="2025-01-20T19:07:24.380" v="13276" actId="20577"/>
          <ac:spMkLst>
            <pc:docMk/>
            <pc:sldMk cId="620697929" sldId="429"/>
            <ac:spMk id="2" creationId="{2ED712DE-5BDF-635E-CAD7-6A8FEC618699}"/>
          </ac:spMkLst>
        </pc:spChg>
        <pc:spChg chg="mod">
          <ac:chgData name="Rhian Keyse" userId="e640c12b-a8e6-4355-9f2c-a517ac7d1786" providerId="ADAL" clId="{39B0FDD4-041C-4E2D-AB74-7065B6E5B864}" dt="2025-01-20T19:41:38.707" v="15119" actId="27636"/>
          <ac:spMkLst>
            <pc:docMk/>
            <pc:sldMk cId="620697929" sldId="429"/>
            <ac:spMk id="3" creationId="{AD5C00BB-5F48-9107-23F5-05E7D6331FB5}"/>
          </ac:spMkLst>
        </pc:spChg>
      </pc:sldChg>
      <pc:sldChg chg="modSp new mod">
        <pc:chgData name="Rhian Keyse" userId="e640c12b-a8e6-4355-9f2c-a517ac7d1786" providerId="ADAL" clId="{39B0FDD4-041C-4E2D-AB74-7065B6E5B864}" dt="2025-01-20T19:43:05.548" v="15158" actId="2711"/>
        <pc:sldMkLst>
          <pc:docMk/>
          <pc:sldMk cId="2408347575" sldId="430"/>
        </pc:sldMkLst>
        <pc:spChg chg="mod">
          <ac:chgData name="Rhian Keyse" userId="e640c12b-a8e6-4355-9f2c-a517ac7d1786" providerId="ADAL" clId="{39B0FDD4-041C-4E2D-AB74-7065B6E5B864}" dt="2025-01-20T19:43:05.548" v="15158" actId="2711"/>
          <ac:spMkLst>
            <pc:docMk/>
            <pc:sldMk cId="2408347575" sldId="430"/>
            <ac:spMk id="3" creationId="{48181E5B-AD6A-9001-EAB8-AC062F22AF5F}"/>
          </ac:spMkLst>
        </pc:spChg>
      </pc:sldChg>
      <pc:sldChg chg="modSp new mod">
        <pc:chgData name="Rhian Keyse" userId="e640c12b-a8e6-4355-9f2c-a517ac7d1786" providerId="ADAL" clId="{39B0FDD4-041C-4E2D-AB74-7065B6E5B864}" dt="2025-01-21T09:23:29.417" v="15408" actId="20577"/>
        <pc:sldMkLst>
          <pc:docMk/>
          <pc:sldMk cId="936790420" sldId="431"/>
        </pc:sldMkLst>
        <pc:spChg chg="mod">
          <ac:chgData name="Rhian Keyse" userId="e640c12b-a8e6-4355-9f2c-a517ac7d1786" providerId="ADAL" clId="{39B0FDD4-041C-4E2D-AB74-7065B6E5B864}" dt="2025-01-21T09:22:14.952" v="15243" actId="20577"/>
          <ac:spMkLst>
            <pc:docMk/>
            <pc:sldMk cId="936790420" sldId="431"/>
            <ac:spMk id="2" creationId="{58A3247F-0DF1-197E-A01B-4F715929FA59}"/>
          </ac:spMkLst>
        </pc:spChg>
        <pc:spChg chg="mod">
          <ac:chgData name="Rhian Keyse" userId="e640c12b-a8e6-4355-9f2c-a517ac7d1786" providerId="ADAL" clId="{39B0FDD4-041C-4E2D-AB74-7065B6E5B864}" dt="2025-01-21T09:23:29.417" v="15408" actId="20577"/>
          <ac:spMkLst>
            <pc:docMk/>
            <pc:sldMk cId="936790420" sldId="431"/>
            <ac:spMk id="3" creationId="{639F1795-1AFC-ECBC-3308-59C33CEFD697}"/>
          </ac:spMkLst>
        </pc:spChg>
      </pc:sldChg>
      <pc:sldChg chg="modSp new mod">
        <pc:chgData name="Rhian Keyse" userId="e640c12b-a8e6-4355-9f2c-a517ac7d1786" providerId="ADAL" clId="{39B0FDD4-041C-4E2D-AB74-7065B6E5B864}" dt="2025-01-21T09:34:43.994" v="15435"/>
        <pc:sldMkLst>
          <pc:docMk/>
          <pc:sldMk cId="1700341466" sldId="432"/>
        </pc:sldMkLst>
        <pc:spChg chg="mod">
          <ac:chgData name="Rhian Keyse" userId="e640c12b-a8e6-4355-9f2c-a517ac7d1786" providerId="ADAL" clId="{39B0FDD4-041C-4E2D-AB74-7065B6E5B864}" dt="2025-01-21T09:34:42.341" v="15434" actId="20577"/>
          <ac:spMkLst>
            <pc:docMk/>
            <pc:sldMk cId="1700341466" sldId="432"/>
            <ac:spMk id="2" creationId="{2318FE27-03EC-2A86-BE16-878477BDAE7F}"/>
          </ac:spMkLst>
        </pc:spChg>
        <pc:spChg chg="mod">
          <ac:chgData name="Rhian Keyse" userId="e640c12b-a8e6-4355-9f2c-a517ac7d1786" providerId="ADAL" clId="{39B0FDD4-041C-4E2D-AB74-7065B6E5B864}" dt="2025-01-21T09:34:43.994" v="15435"/>
          <ac:spMkLst>
            <pc:docMk/>
            <pc:sldMk cId="1700341466" sldId="432"/>
            <ac:spMk id="3" creationId="{BC730376-6318-D8F1-5E04-8B7674FD2D46}"/>
          </ac:spMkLst>
        </pc:spChg>
      </pc:sldChg>
      <pc:sldChg chg="addSp delSp modSp new mod modAnim">
        <pc:chgData name="Rhian Keyse" userId="e640c12b-a8e6-4355-9f2c-a517ac7d1786" providerId="ADAL" clId="{39B0FDD4-041C-4E2D-AB74-7065B6E5B864}" dt="2025-01-21T09:36:44.333" v="15464"/>
        <pc:sldMkLst>
          <pc:docMk/>
          <pc:sldMk cId="3462179285" sldId="433"/>
        </pc:sldMkLst>
        <pc:spChg chg="mod">
          <ac:chgData name="Rhian Keyse" userId="e640c12b-a8e6-4355-9f2c-a517ac7d1786" providerId="ADAL" clId="{39B0FDD4-041C-4E2D-AB74-7065B6E5B864}" dt="2025-01-21T09:35:49.190" v="15463" actId="20577"/>
          <ac:spMkLst>
            <pc:docMk/>
            <pc:sldMk cId="3462179285" sldId="433"/>
            <ac:spMk id="2" creationId="{E3CF59C2-CD7F-96CD-CA4D-9F5AFF638AD3}"/>
          </ac:spMkLst>
        </pc:spChg>
        <pc:spChg chg="del">
          <ac:chgData name="Rhian Keyse" userId="e640c12b-a8e6-4355-9f2c-a517ac7d1786" providerId="ADAL" clId="{39B0FDD4-041C-4E2D-AB74-7065B6E5B864}" dt="2025-01-21T09:36:44.333" v="15464"/>
          <ac:spMkLst>
            <pc:docMk/>
            <pc:sldMk cId="3462179285" sldId="433"/>
            <ac:spMk id="3" creationId="{3B35AA69-2F91-7478-7D10-B2914A86606A}"/>
          </ac:spMkLst>
        </pc:spChg>
        <pc:picChg chg="add mod">
          <ac:chgData name="Rhian Keyse" userId="e640c12b-a8e6-4355-9f2c-a517ac7d1786" providerId="ADAL" clId="{39B0FDD4-041C-4E2D-AB74-7065B6E5B864}" dt="2025-01-21T09:36:44.333" v="15464"/>
          <ac:picMkLst>
            <pc:docMk/>
            <pc:sldMk cId="3462179285" sldId="433"/>
            <ac:picMk id="4" creationId="{FD9CA4B5-3870-18D7-829A-29E7AC06DD8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21/01/2025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7</a:t>
            </a:fld>
            <a:endParaRPr lang="en-GB"/>
          </a:p>
        </p:txBody>
      </p:sp>
    </p:spTree>
    <p:extLst>
      <p:ext uri="{BB962C8B-B14F-4D97-AF65-F5344CB8AC3E}">
        <p14:creationId xmlns:p14="http://schemas.microsoft.com/office/powerpoint/2010/main" val="140757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Gradually, most of these camps were disbanded and replaced by centrally organised concentration camps under the jurisdiction of the SS. By 1939, 7 large concentration camps had been established. </a:t>
            </a:r>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25</a:t>
            </a:fld>
            <a:endParaRPr lang="en-GB"/>
          </a:p>
        </p:txBody>
      </p:sp>
    </p:spTree>
    <p:extLst>
      <p:ext uri="{BB962C8B-B14F-4D97-AF65-F5344CB8AC3E}">
        <p14:creationId xmlns:p14="http://schemas.microsoft.com/office/powerpoint/2010/main" val="250727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Gradually, most of these camps were disbanded and replaced by centrally organised concentration camps under the jurisdiction of the SS. By 1939, 7 large concentration camps had been established. Dachau was the only camp opened in 1933 that remained in operation until 1945. Sachsenhausen was established in 1936, Buchenwald in 1937, Neuengamme, </a:t>
            </a:r>
            <a:r>
              <a:rPr lang="en-GB" dirty="0" err="1"/>
              <a:t>Flossenburg</a:t>
            </a:r>
            <a:r>
              <a:rPr lang="en-GB" dirty="0"/>
              <a:t> and Mauthausen in 1938, and </a:t>
            </a:r>
            <a:r>
              <a:rPr lang="en-GB" dirty="0" err="1"/>
              <a:t>Ravensbruck</a:t>
            </a:r>
            <a:r>
              <a:rPr lang="en-GB" dirty="0"/>
              <a:t> in 1939.</a:t>
            </a:r>
          </a:p>
        </p:txBody>
      </p:sp>
      <p:sp>
        <p:nvSpPr>
          <p:cNvPr id="4" name="Slide Number Placeholder 3"/>
          <p:cNvSpPr>
            <a:spLocks noGrp="1"/>
          </p:cNvSpPr>
          <p:nvPr>
            <p:ph type="sldNum" sz="quarter" idx="5"/>
          </p:nvPr>
        </p:nvSpPr>
        <p:spPr/>
        <p:txBody>
          <a:bodyPr/>
          <a:lstStyle/>
          <a:p>
            <a:fld id="{BF6F526E-2C18-4C2B-B489-D107FE738CA1}" type="slidenum">
              <a:rPr lang="en-GB" smtClean="0"/>
              <a:t>26</a:t>
            </a:fld>
            <a:endParaRPr lang="en-GB"/>
          </a:p>
        </p:txBody>
      </p:sp>
    </p:spTree>
    <p:extLst>
      <p:ext uri="{BB962C8B-B14F-4D97-AF65-F5344CB8AC3E}">
        <p14:creationId xmlns:p14="http://schemas.microsoft.com/office/powerpoint/2010/main" val="2372853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the expansion of German sphere of influence, Nazis needed to deal with many more people who resisted German rule, were political opponents, or who were considered to be racially inferior. </a:t>
            </a:r>
            <a:r>
              <a:rPr lang="en-GB" sz="1800" kern="100" dirty="0">
                <a:effectLst/>
                <a:latin typeface="Aptos" panose="020B0004020202020204" pitchFamily="34" charset="0"/>
                <a:ea typeface="DengXian" panose="02010600030101010101" pitchFamily="2" charset="-122"/>
                <a:cs typeface="Arial" panose="020B0604020202020204" pitchFamily="34" charset="0"/>
              </a:rPr>
              <a:t>People arrested for resistance were mostly sent to forced labour or concentration camps. The Germans deported Jews from all over occupied Europe to the extermination camps in Poland, and also to concentration camps where they were used for forced labour. Transit camps such as Westerbork were used as collection centres for Jews who were then deported by rail to the extermination camps.  Not a comprehensive map – these are the largest camps. Black squares are concentration or forced labour camps, and White bordered squares are extermination camps.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27</a:t>
            </a:fld>
            <a:endParaRPr lang="en-GB"/>
          </a:p>
        </p:txBody>
      </p:sp>
    </p:spTree>
    <p:extLst>
      <p:ext uri="{BB962C8B-B14F-4D97-AF65-F5344CB8AC3E}">
        <p14:creationId xmlns:p14="http://schemas.microsoft.com/office/powerpoint/2010/main" val="302915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30</a:t>
            </a:fld>
            <a:endParaRPr lang="en-GB"/>
          </a:p>
        </p:txBody>
      </p:sp>
    </p:spTree>
    <p:extLst>
      <p:ext uri="{BB962C8B-B14F-4D97-AF65-F5344CB8AC3E}">
        <p14:creationId xmlns:p14="http://schemas.microsoft.com/office/powerpoint/2010/main" val="210391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1/21/2025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1/21/2025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1/21/2025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1/21/2025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facinghistory.org/resource-library/step-step-phases-holocau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Emt0IhbiNPs?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AB109E1-45E3-4986-9663-C3EAAC041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EDEE9D42-BBE7-4427-9BC3-971CE96F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6441"/>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960121" y="1240403"/>
            <a:ext cx="5943600" cy="2941983"/>
          </a:xfrm>
        </p:spPr>
        <p:txBody>
          <a:bodyPr anchor="ctr">
            <a:normAutofit/>
          </a:bodyPr>
          <a:lstStyle/>
          <a:p>
            <a:pPr algn="l"/>
            <a:r>
              <a:rPr lang="en-GB" sz="6200"/>
              <a:t>HPHI5029/6029 Global Genocides</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960120" y="5206247"/>
            <a:ext cx="10268712" cy="1013577"/>
          </a:xfrm>
        </p:spPr>
        <p:txBody>
          <a:bodyPr>
            <a:normAutofit/>
          </a:bodyPr>
          <a:lstStyle/>
          <a:p>
            <a:pPr algn="l">
              <a:lnSpc>
                <a:spcPct val="91000"/>
              </a:lnSpc>
            </a:pPr>
            <a:r>
              <a:rPr lang="en-GB" sz="2500" dirty="0"/>
              <a:t>Session 5: Origins of the Holocaust</a:t>
            </a:r>
          </a:p>
          <a:p>
            <a:pPr algn="l">
              <a:lnSpc>
                <a:spcPct val="91000"/>
              </a:lnSpc>
            </a:pPr>
            <a:r>
              <a:rPr lang="en-GB" sz="2500" dirty="0"/>
              <a:t>Dr Rhian Elinor Keyse</a:t>
            </a:r>
          </a:p>
        </p:txBody>
      </p:sp>
      <p:pic>
        <p:nvPicPr>
          <p:cNvPr id="4" name="Picture 3" descr="A group of children in striped clothing standing behind a barbed wire fence&#10;&#10;Description automatically generated">
            <a:extLst>
              <a:ext uri="{FF2B5EF4-FFF2-40B4-BE49-F238E27FC236}">
                <a16:creationId xmlns:a16="http://schemas.microsoft.com/office/drawing/2014/main" id="{3CE17EEE-540A-740C-0D1E-4A43EE6FA568}"/>
              </a:ext>
            </a:extLst>
          </p:cNvPr>
          <p:cNvPicPr>
            <a:picLocks noChangeAspect="1"/>
          </p:cNvPicPr>
          <p:nvPr/>
        </p:nvPicPr>
        <p:blipFill>
          <a:blip r:embed="rId2"/>
          <a:srcRect l="15420" r="2" b="2"/>
          <a:stretch/>
        </p:blipFill>
        <p:spPr>
          <a:xfrm>
            <a:off x="7533136" y="646441"/>
            <a:ext cx="4658863" cy="3952185"/>
          </a:xfrm>
          <a:prstGeom prst="rect">
            <a:avLst/>
          </a:prstGeom>
        </p:spPr>
      </p:pic>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Review of last session</a:t>
            </a:r>
          </a:p>
          <a:p>
            <a:pPr marL="457200" indent="-457200">
              <a:spcBef>
                <a:spcPts val="0"/>
              </a:spcBef>
              <a:spcAft>
                <a:spcPts val="0"/>
              </a:spcAft>
              <a:buFont typeface="Arial" panose="020B0604020202020204" pitchFamily="34" charset="0"/>
              <a:buChar char="•"/>
            </a:pPr>
            <a:r>
              <a:rPr lang="en-GB" sz="3200" dirty="0"/>
              <a:t>Origins of the Holocaust</a:t>
            </a:r>
          </a:p>
          <a:p>
            <a:pPr marL="457200" indent="-457200">
              <a:spcBef>
                <a:spcPts val="0"/>
              </a:spcBef>
              <a:spcAft>
                <a:spcPts val="0"/>
              </a:spcAft>
              <a:buFont typeface="Arial" panose="020B0604020202020204" pitchFamily="34" charset="0"/>
              <a:buChar char="•"/>
            </a:pPr>
            <a:r>
              <a:rPr lang="en-GB" sz="3200" dirty="0"/>
              <a:t>Historiographical debates: intentionalism, functionalism, and synthesis</a:t>
            </a:r>
          </a:p>
          <a:p>
            <a:pPr marL="457200" indent="-457200">
              <a:spcBef>
                <a:spcPts val="0"/>
              </a:spcBef>
              <a:spcAft>
                <a:spcPts val="0"/>
              </a:spcAft>
              <a:buFont typeface="Arial" panose="020B0604020202020204" pitchFamily="34" charset="0"/>
              <a:buChar char="•"/>
            </a:pPr>
            <a:r>
              <a:rPr lang="en-GB" sz="3200" dirty="0"/>
              <a:t>Assignment discussion</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ORIGINS OF THE HOLOCAUST</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25C4-AF4D-5160-1555-87D716563FFE}"/>
              </a:ext>
            </a:extLst>
          </p:cNvPr>
          <p:cNvSpPr>
            <a:spLocks noGrp="1"/>
          </p:cNvSpPr>
          <p:nvPr>
            <p:ph type="title"/>
          </p:nvPr>
        </p:nvSpPr>
        <p:spPr>
          <a:xfrm>
            <a:off x="960120" y="317814"/>
            <a:ext cx="10268712" cy="1700784"/>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D5B2B3E-F1EB-74C5-BDC4-358124364640}"/>
              </a:ext>
            </a:extLst>
          </p:cNvPr>
          <p:cNvSpPr>
            <a:spLocks noGrp="1"/>
          </p:cNvSpPr>
          <p:nvPr>
            <p:ph idx="1"/>
          </p:nvPr>
        </p:nvSpPr>
        <p:spPr>
          <a:xfrm>
            <a:off x="960120" y="2582989"/>
            <a:ext cx="5869303" cy="3593592"/>
          </a:xfrm>
        </p:spPr>
        <p:txBody>
          <a:bodyPr>
            <a:normAutofit fontScale="85000" lnSpcReduction="20000"/>
          </a:bodyPr>
          <a:lstStyle/>
          <a:p>
            <a:pPr>
              <a:lnSpc>
                <a:spcPct val="91000"/>
              </a:lnSpc>
            </a:pPr>
            <a:r>
              <a:rPr lang="en-GB" kern="100" dirty="0">
                <a:effectLst/>
                <a:ea typeface="DengXian" panose="02010600030101010101" pitchFamily="2" charset="-122"/>
                <a:cs typeface="Arial" panose="020B0604020202020204" pitchFamily="34" charset="0"/>
              </a:rPr>
              <a:t>5-6M Jewish people killed 1941-1945</a:t>
            </a:r>
          </a:p>
          <a:p>
            <a:pPr>
              <a:lnSpc>
                <a:spcPct val="91000"/>
              </a:lnSpc>
            </a:pPr>
            <a:r>
              <a:rPr lang="en-GB" kern="100" dirty="0">
                <a:ea typeface="DengXian" panose="02010600030101010101" pitchFamily="2" charset="-122"/>
                <a:cs typeface="Arial" panose="020B0604020202020204" pitchFamily="34" charset="0"/>
              </a:rPr>
              <a:t>Rich scholarly literature – but not always the case</a:t>
            </a:r>
          </a:p>
          <a:p>
            <a:pPr>
              <a:lnSpc>
                <a:spcPct val="91000"/>
              </a:lnSpc>
            </a:pPr>
            <a:r>
              <a:rPr lang="en-GB" kern="100" dirty="0">
                <a:ea typeface="DengXian" panose="02010600030101010101" pitchFamily="2" charset="-122"/>
                <a:cs typeface="Arial" panose="020B0604020202020204" pitchFamily="34" charset="0"/>
              </a:rPr>
              <a:t>Jones (2006): Period immediately after WWII, attitudes mirrored those of European countries and leaders during war – lack of special urgency.</a:t>
            </a:r>
          </a:p>
          <a:p>
            <a:pPr>
              <a:lnSpc>
                <a:spcPct val="91000"/>
              </a:lnSpc>
            </a:pPr>
            <a:r>
              <a:rPr lang="en-GB" kern="100" dirty="0">
                <a:ea typeface="DengXian" panose="02010600030101010101" pitchFamily="2" charset="-122"/>
                <a:cs typeface="Arial" panose="020B0604020202020204" pitchFamily="34" charset="0"/>
              </a:rPr>
              <a:t>Shift in 1961 – capture of Eichmann, trial in Jerusalem</a:t>
            </a:r>
          </a:p>
          <a:p>
            <a:pPr>
              <a:lnSpc>
                <a:spcPct val="91000"/>
              </a:lnSpc>
            </a:pPr>
            <a:r>
              <a:rPr lang="en-GB" kern="100" dirty="0">
                <a:ea typeface="DengXian" panose="02010600030101010101" pitchFamily="2" charset="-122"/>
                <a:cs typeface="Arial" panose="020B0604020202020204" pitchFamily="34" charset="0"/>
              </a:rPr>
              <a:t>What led to industrialised mass murder in 1940s?</a:t>
            </a:r>
          </a:p>
          <a:p>
            <a:pPr>
              <a:lnSpc>
                <a:spcPct val="91000"/>
              </a:lnSpc>
            </a:pPr>
            <a:endParaRPr lang="en-GB" sz="1800" dirty="0"/>
          </a:p>
        </p:txBody>
      </p:sp>
      <p:pic>
        <p:nvPicPr>
          <p:cNvPr id="6" name="Picture 5">
            <a:extLst>
              <a:ext uri="{FF2B5EF4-FFF2-40B4-BE49-F238E27FC236}">
                <a16:creationId xmlns:a16="http://schemas.microsoft.com/office/drawing/2014/main" id="{4E306FE2-1108-827C-5F5C-328CDDC173AE}"/>
              </a:ext>
            </a:extLst>
          </p:cNvPr>
          <p:cNvPicPr>
            <a:picLocks noChangeAspect="1"/>
          </p:cNvPicPr>
          <p:nvPr/>
        </p:nvPicPr>
        <p:blipFill>
          <a:blip r:embed="rId2"/>
          <a:srcRect l="6746" r="7962" b="-3"/>
          <a:stretch/>
        </p:blipFill>
        <p:spPr>
          <a:xfrm>
            <a:off x="7537704" y="2264989"/>
            <a:ext cx="4654296" cy="4593011"/>
          </a:xfrm>
          <a:prstGeom prst="rect">
            <a:avLst/>
          </a:prstGeom>
        </p:spPr>
      </p:pic>
    </p:spTree>
    <p:extLst>
      <p:ext uri="{BB962C8B-B14F-4D97-AF65-F5344CB8AC3E}">
        <p14:creationId xmlns:p14="http://schemas.microsoft.com/office/powerpoint/2010/main" val="355866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C66B7-19F6-BD3A-EDD8-8ED01233E824}"/>
              </a:ext>
            </a:extLst>
          </p:cNvPr>
          <p:cNvSpPr>
            <a:spLocks noGrp="1"/>
          </p:cNvSpPr>
          <p:nvPr>
            <p:ph type="title"/>
          </p:nvPr>
        </p:nvSpPr>
        <p:spPr>
          <a:xfrm>
            <a:off x="960438" y="317499"/>
            <a:ext cx="4500737" cy="2095501"/>
          </a:xfrm>
        </p:spPr>
        <p:txBody>
          <a:bodyPr>
            <a:normAutofit/>
          </a:bodyPr>
          <a:lstStyle/>
          <a:p>
            <a:r>
              <a:rPr lang="en-GB" sz="5600">
                <a:solidFill>
                  <a:schemeClr val="tx1"/>
                </a:solidFill>
              </a:rPr>
              <a:t>Context of AntiSemitism</a:t>
            </a:r>
          </a:p>
        </p:txBody>
      </p:sp>
      <p:sp>
        <p:nvSpPr>
          <p:cNvPr id="3" name="Content Placeholder 2">
            <a:extLst>
              <a:ext uri="{FF2B5EF4-FFF2-40B4-BE49-F238E27FC236}">
                <a16:creationId xmlns:a16="http://schemas.microsoft.com/office/drawing/2014/main" id="{7D96D122-B4D6-5015-7F35-9078AE685869}"/>
              </a:ext>
            </a:extLst>
          </p:cNvPr>
          <p:cNvSpPr>
            <a:spLocks noGrp="1"/>
          </p:cNvSpPr>
          <p:nvPr>
            <p:ph idx="1"/>
          </p:nvPr>
        </p:nvSpPr>
        <p:spPr>
          <a:xfrm>
            <a:off x="960438" y="2587625"/>
            <a:ext cx="4500737" cy="3594100"/>
          </a:xfrm>
        </p:spPr>
        <p:txBody>
          <a:bodyPr anchor="t">
            <a:normAutofit fontScale="77500" lnSpcReduction="20000"/>
          </a:bodyPr>
          <a:lstStyle/>
          <a:p>
            <a:pPr>
              <a:lnSpc>
                <a:spcPct val="91000"/>
              </a:lnSpc>
            </a:pPr>
            <a:r>
              <a:rPr lang="en-GB" sz="2800" kern="100" dirty="0">
                <a:effectLst/>
                <a:ea typeface="DengXian" panose="02010600030101010101" pitchFamily="2" charset="-122"/>
                <a:cs typeface="Arial" panose="020B0604020202020204" pitchFamily="34" charset="0"/>
              </a:rPr>
              <a:t>Jones (2006): Traces antisemitism in European societies to medieval and early modern periods, new forms in C19th with rise of nation state</a:t>
            </a:r>
          </a:p>
          <a:p>
            <a:pPr>
              <a:lnSpc>
                <a:spcPct val="91000"/>
              </a:lnSpc>
            </a:pPr>
            <a:r>
              <a:rPr lang="en-GB" sz="2800" kern="100" dirty="0">
                <a:effectLst/>
                <a:ea typeface="DengXian" panose="02010600030101010101" pitchFamily="2" charset="-122"/>
                <a:cs typeface="Arial" panose="020B0604020202020204" pitchFamily="34" charset="0"/>
              </a:rPr>
              <a:t>‘Antisemitism’ popularised 1879 by German journalist Wilhelm Marr.</a:t>
            </a:r>
          </a:p>
          <a:p>
            <a:pPr>
              <a:lnSpc>
                <a:spcPct val="91000"/>
              </a:lnSpc>
            </a:pPr>
            <a:r>
              <a:rPr lang="en-GB" sz="2800" dirty="0"/>
              <a:t>C19th shift of religiously-based discrimination towards conception of Jews as ethnically different</a:t>
            </a:r>
            <a:endParaRPr lang="en-GB" sz="2800" kern="100" dirty="0">
              <a:effectLst/>
              <a:ea typeface="DengXian" panose="02010600030101010101" pitchFamily="2" charset="-122"/>
              <a:cs typeface="Arial" panose="020B0604020202020204" pitchFamily="34" charset="0"/>
            </a:endParaRPr>
          </a:p>
          <a:p>
            <a:pPr>
              <a:lnSpc>
                <a:spcPct val="91000"/>
              </a:lnSpc>
            </a:pPr>
            <a:endParaRPr lang="en-GB" sz="1400" dirty="0"/>
          </a:p>
        </p:txBody>
      </p:sp>
      <p:pic>
        <p:nvPicPr>
          <p:cNvPr id="4" name="Picture 3">
            <a:extLst>
              <a:ext uri="{FF2B5EF4-FFF2-40B4-BE49-F238E27FC236}">
                <a16:creationId xmlns:a16="http://schemas.microsoft.com/office/drawing/2014/main" id="{82AAE269-F44C-8CC6-B89B-5403C6CDF9C1}"/>
              </a:ext>
            </a:extLst>
          </p:cNvPr>
          <p:cNvPicPr>
            <a:picLocks noChangeAspect="1"/>
          </p:cNvPicPr>
          <p:nvPr/>
        </p:nvPicPr>
        <p:blipFill>
          <a:blip r:embed="rId3"/>
          <a:srcRect r="2" b="5245"/>
          <a:stretch/>
        </p:blipFill>
        <p:spPr>
          <a:xfrm>
            <a:off x="6094474" y="10"/>
            <a:ext cx="6097526" cy="6857990"/>
          </a:xfrm>
          <a:prstGeom prst="rect">
            <a:avLst/>
          </a:prstGeom>
        </p:spPr>
      </p:pic>
    </p:spTree>
    <p:extLst>
      <p:ext uri="{BB962C8B-B14F-4D97-AF65-F5344CB8AC3E}">
        <p14:creationId xmlns:p14="http://schemas.microsoft.com/office/powerpoint/2010/main" val="136435108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5F87-B9F2-6CB5-6325-F3A00F64E581}"/>
              </a:ext>
            </a:extLst>
          </p:cNvPr>
          <p:cNvSpPr>
            <a:spLocks noGrp="1"/>
          </p:cNvSpPr>
          <p:nvPr>
            <p:ph type="title"/>
          </p:nvPr>
        </p:nvSpPr>
        <p:spPr/>
        <p:txBody>
          <a:bodyPr/>
          <a:lstStyle/>
          <a:p>
            <a:r>
              <a:rPr lang="en-GB" dirty="0"/>
              <a:t>Context of antisemitism</a:t>
            </a:r>
          </a:p>
        </p:txBody>
      </p:sp>
      <p:sp>
        <p:nvSpPr>
          <p:cNvPr id="3" name="Content Placeholder 2">
            <a:extLst>
              <a:ext uri="{FF2B5EF4-FFF2-40B4-BE49-F238E27FC236}">
                <a16:creationId xmlns:a16="http://schemas.microsoft.com/office/drawing/2014/main" id="{3BB60296-5852-75CF-B6AE-CCB7A4C6E15D}"/>
              </a:ext>
            </a:extLst>
          </p:cNvPr>
          <p:cNvSpPr>
            <a:spLocks noGrp="1"/>
          </p:cNvSpPr>
          <p:nvPr>
            <p:ph idx="1"/>
          </p:nvPr>
        </p:nvSpPr>
        <p:spPr/>
        <p:txBody>
          <a:bodyPr/>
          <a:lstStyle/>
          <a:p>
            <a:pPr>
              <a:lnSpc>
                <a:spcPct val="91000"/>
              </a:lnSpc>
            </a:pPr>
            <a:r>
              <a:rPr lang="en-GB" sz="2800" kern="100" dirty="0">
                <a:effectLst/>
                <a:ea typeface="DengXian" panose="02010600030101010101" pitchFamily="2" charset="-122"/>
                <a:cs typeface="Arial" panose="020B0604020202020204" pitchFamily="34" charset="0"/>
              </a:rPr>
              <a:t>Contradictions of this ‘modern’ antisemitism (Jones, 2006): </a:t>
            </a:r>
          </a:p>
          <a:p>
            <a:pPr marL="285750" indent="-285750">
              <a:lnSpc>
                <a:spcPct val="91000"/>
              </a:lnSpc>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Jews as enemies of modernity, excluded from the new nation state</a:t>
            </a:r>
          </a:p>
          <a:p>
            <a:pPr marL="285750" indent="-285750">
              <a:lnSpc>
                <a:spcPct val="91000"/>
              </a:lnSpc>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Jews as </a:t>
            </a:r>
            <a:r>
              <a:rPr lang="en-GB" sz="2800" kern="100" dirty="0">
                <a:ea typeface="DengXian" panose="02010600030101010101" pitchFamily="2" charset="-122"/>
                <a:cs typeface="Arial" panose="020B0604020202020204" pitchFamily="34" charset="0"/>
              </a:rPr>
              <a:t>agents of modernity – key roles in oppressive economic institutions and as cosmopolitans undermining national cohesion.</a:t>
            </a:r>
          </a:p>
          <a:p>
            <a:endParaRPr lang="en-GB" dirty="0"/>
          </a:p>
        </p:txBody>
      </p:sp>
    </p:spTree>
    <p:extLst>
      <p:ext uri="{BB962C8B-B14F-4D97-AF65-F5344CB8AC3E}">
        <p14:creationId xmlns:p14="http://schemas.microsoft.com/office/powerpoint/2010/main" val="360989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AD117-8041-149D-08CE-A0F14C88CA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85646A-E64E-99D7-BE57-34905BAA3F9E}"/>
              </a:ext>
            </a:extLst>
          </p:cNvPr>
          <p:cNvSpPr>
            <a:spLocks noGrp="1"/>
          </p:cNvSpPr>
          <p:nvPr>
            <p:ph type="title"/>
          </p:nvPr>
        </p:nvSpPr>
        <p:spPr/>
        <p:txBody>
          <a:bodyPr/>
          <a:lstStyle/>
          <a:p>
            <a:r>
              <a:rPr lang="en-GB" dirty="0"/>
              <a:t>Context of </a:t>
            </a:r>
            <a:r>
              <a:rPr lang="en-GB" dirty="0" err="1"/>
              <a:t>AntiSemitism</a:t>
            </a:r>
            <a:endParaRPr lang="en-GB" dirty="0"/>
          </a:p>
        </p:txBody>
      </p:sp>
      <p:sp>
        <p:nvSpPr>
          <p:cNvPr id="3" name="Content Placeholder 2">
            <a:extLst>
              <a:ext uri="{FF2B5EF4-FFF2-40B4-BE49-F238E27FC236}">
                <a16:creationId xmlns:a16="http://schemas.microsoft.com/office/drawing/2014/main" id="{6A744875-4818-D1F0-3A67-71EB9A7771E3}"/>
              </a:ext>
            </a:extLst>
          </p:cNvPr>
          <p:cNvSpPr>
            <a:spLocks noGrp="1"/>
          </p:cNvSpPr>
          <p:nvPr>
            <p:ph idx="1"/>
          </p:nvPr>
        </p:nvSpPr>
        <p:spPr/>
        <p:txBody>
          <a:bodyPr>
            <a:normAutofit/>
          </a:bodyPr>
          <a:lstStyle/>
          <a:p>
            <a:r>
              <a:rPr lang="en-GB" dirty="0"/>
              <a:t>Not a simple picture: European history not just a long history of antisemitism, Jewish experiences differed over time and space.</a:t>
            </a:r>
          </a:p>
          <a:p>
            <a:r>
              <a:rPr lang="en-GB" dirty="0"/>
              <a:t>Late C19th/early C20th ‘golden age’ in France, Britain, Germany (although 2.5M Jews fled Tsarist pogroms in Russia at the same time).</a:t>
            </a:r>
          </a:p>
          <a:p>
            <a:r>
              <a:rPr lang="en-GB" dirty="0"/>
              <a:t>How does ‘golden age’ become mass murder?</a:t>
            </a:r>
          </a:p>
          <a:p>
            <a:endParaRPr lang="en-GB" dirty="0"/>
          </a:p>
        </p:txBody>
      </p:sp>
    </p:spTree>
    <p:extLst>
      <p:ext uri="{BB962C8B-B14F-4D97-AF65-F5344CB8AC3E}">
        <p14:creationId xmlns:p14="http://schemas.microsoft.com/office/powerpoint/2010/main" val="7136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72DBD-5A6F-51D1-790E-883051DDB641}"/>
              </a:ext>
            </a:extLst>
          </p:cNvPr>
          <p:cNvSpPr>
            <a:spLocks noGrp="1"/>
          </p:cNvSpPr>
          <p:nvPr>
            <p:ph type="title"/>
          </p:nvPr>
        </p:nvSpPr>
        <p:spPr>
          <a:xfrm>
            <a:off x="960120" y="317814"/>
            <a:ext cx="10268712" cy="1700784"/>
          </a:xfrm>
        </p:spPr>
        <p:txBody>
          <a:bodyPr>
            <a:normAutofit/>
          </a:bodyPr>
          <a:lstStyle/>
          <a:p>
            <a:r>
              <a:rPr lang="en-GB" dirty="0"/>
              <a:t>AFTERMATH OF WWI</a:t>
            </a:r>
          </a:p>
        </p:txBody>
      </p:sp>
      <p:sp>
        <p:nvSpPr>
          <p:cNvPr id="3" name="Content Placeholder 2">
            <a:extLst>
              <a:ext uri="{FF2B5EF4-FFF2-40B4-BE49-F238E27FC236}">
                <a16:creationId xmlns:a16="http://schemas.microsoft.com/office/drawing/2014/main" id="{2459FBA8-744D-7D6D-9C31-BCE1B3A285E2}"/>
              </a:ext>
            </a:extLst>
          </p:cNvPr>
          <p:cNvSpPr>
            <a:spLocks noGrp="1"/>
          </p:cNvSpPr>
          <p:nvPr>
            <p:ph idx="1"/>
          </p:nvPr>
        </p:nvSpPr>
        <p:spPr>
          <a:xfrm>
            <a:off x="960120" y="2784143"/>
            <a:ext cx="5782586" cy="3433031"/>
          </a:xfrm>
        </p:spPr>
        <p:txBody>
          <a:bodyPr anchor="t">
            <a:normAutofit/>
          </a:bodyPr>
          <a:lstStyle/>
          <a:p>
            <a:pPr>
              <a:lnSpc>
                <a:spcPct val="91000"/>
              </a:lnSpc>
            </a:pPr>
            <a:r>
              <a:rPr lang="en-GB" sz="2200" kern="100">
                <a:effectLst/>
                <a:ea typeface="DengXian" panose="02010600030101010101" pitchFamily="2" charset="-122"/>
                <a:cs typeface="Arial" panose="020B0604020202020204" pitchFamily="34" charset="0"/>
              </a:rPr>
              <a:t>Humiliation </a:t>
            </a:r>
            <a:r>
              <a:rPr lang="en-GB" sz="2200" kern="100">
                <a:ea typeface="DengXian" panose="02010600030101010101" pitchFamily="2" charset="-122"/>
                <a:cs typeface="Arial" panose="020B0604020202020204" pitchFamily="34" charset="0"/>
              </a:rPr>
              <a:t>of Treaty of Versailles (1919):</a:t>
            </a:r>
          </a:p>
          <a:p>
            <a:pPr marL="457200" indent="-457200">
              <a:lnSpc>
                <a:spcPct val="91000"/>
              </a:lnSpc>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Germany forced to take full responsibility for WWI</a:t>
            </a:r>
          </a:p>
          <a:p>
            <a:pPr marL="457200" indent="-457200">
              <a:lnSpc>
                <a:spcPct val="91000"/>
              </a:lnSpc>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Loss of colonies (German South West Africa, German East Africa, Togoland, Cameroon)</a:t>
            </a:r>
          </a:p>
          <a:p>
            <a:pPr marL="457200" indent="-457200">
              <a:lnSpc>
                <a:spcPct val="91000"/>
              </a:lnSpc>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Armed forces diminished in size</a:t>
            </a:r>
          </a:p>
          <a:p>
            <a:pPr marL="457200" indent="-457200">
              <a:lnSpc>
                <a:spcPct val="91000"/>
              </a:lnSpc>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Reparations demanded</a:t>
            </a:r>
          </a:p>
        </p:txBody>
      </p:sp>
      <p:pic>
        <p:nvPicPr>
          <p:cNvPr id="4" name="Picture 3">
            <a:extLst>
              <a:ext uri="{FF2B5EF4-FFF2-40B4-BE49-F238E27FC236}">
                <a16:creationId xmlns:a16="http://schemas.microsoft.com/office/drawing/2014/main" id="{4C9DCDFB-0B64-A20E-A037-48575E1D2110}"/>
              </a:ext>
            </a:extLst>
          </p:cNvPr>
          <p:cNvPicPr>
            <a:picLocks noChangeAspect="1"/>
          </p:cNvPicPr>
          <p:nvPr/>
        </p:nvPicPr>
        <p:blipFill>
          <a:blip r:embed="rId2"/>
          <a:srcRect l="9518" r="23400" b="2"/>
          <a:stretch/>
        </p:blipFill>
        <p:spPr>
          <a:xfrm>
            <a:off x="7533136" y="2852382"/>
            <a:ext cx="4012870" cy="3364792"/>
          </a:xfrm>
          <a:prstGeom prst="rect">
            <a:avLst/>
          </a:prstGeom>
        </p:spPr>
      </p:pic>
    </p:spTree>
    <p:extLst>
      <p:ext uri="{BB962C8B-B14F-4D97-AF65-F5344CB8AC3E}">
        <p14:creationId xmlns:p14="http://schemas.microsoft.com/office/powerpoint/2010/main" val="754790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080B2-3B90-FEED-5D06-B439FDD6E217}"/>
              </a:ext>
            </a:extLst>
          </p:cNvPr>
          <p:cNvSpPr>
            <a:spLocks noGrp="1"/>
          </p:cNvSpPr>
          <p:nvPr>
            <p:ph type="title"/>
          </p:nvPr>
        </p:nvSpPr>
        <p:spPr/>
        <p:txBody>
          <a:bodyPr>
            <a:normAutofit fontScale="90000"/>
          </a:bodyPr>
          <a:lstStyle/>
          <a:p>
            <a:r>
              <a:rPr lang="en-GB" dirty="0"/>
              <a:t>Economic challenges under Weimar</a:t>
            </a:r>
          </a:p>
        </p:txBody>
      </p:sp>
      <p:sp>
        <p:nvSpPr>
          <p:cNvPr id="3" name="Content Placeholder 2">
            <a:extLst>
              <a:ext uri="{FF2B5EF4-FFF2-40B4-BE49-F238E27FC236}">
                <a16:creationId xmlns:a16="http://schemas.microsoft.com/office/drawing/2014/main" id="{A3A01505-534F-8D70-0C6E-B34A60E14F22}"/>
              </a:ext>
            </a:extLst>
          </p:cNvPr>
          <p:cNvSpPr>
            <a:spLocks noGrp="1"/>
          </p:cNvSpPr>
          <p:nvPr>
            <p:ph idx="1"/>
          </p:nvPr>
        </p:nvSpPr>
        <p:spPr/>
        <p:txBody>
          <a:bodyPr>
            <a:normAutofit/>
          </a:bodyPr>
          <a:lstStyle/>
          <a:p>
            <a:r>
              <a:rPr lang="en-GB" sz="3200" kern="100" dirty="0">
                <a:effectLst/>
                <a:ea typeface="DengXian" panose="02010600030101010101" pitchFamily="2" charset="-122"/>
                <a:cs typeface="Arial" panose="020B0604020202020204" pitchFamily="34" charset="0"/>
              </a:rPr>
              <a:t>Fragile democracy</a:t>
            </a:r>
          </a:p>
          <a:p>
            <a:r>
              <a:rPr lang="en-GB" sz="3200" kern="100" dirty="0">
                <a:effectLst/>
                <a:ea typeface="DengXian" panose="02010600030101010101" pitchFamily="2" charset="-122"/>
                <a:cs typeface="Arial" panose="020B0604020202020204" pitchFamily="34" charset="0"/>
              </a:rPr>
              <a:t>Economic challenges:</a:t>
            </a:r>
          </a:p>
          <a:p>
            <a:pPr marL="457200" indent="-457200">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Hyperinflation 1923</a:t>
            </a:r>
          </a:p>
          <a:p>
            <a:pPr marL="457200" indent="-457200">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Great Depression beginning 1929</a:t>
            </a:r>
          </a:p>
          <a:p>
            <a:endParaRPr lang="en-GB" dirty="0"/>
          </a:p>
        </p:txBody>
      </p:sp>
    </p:spTree>
    <p:extLst>
      <p:ext uri="{BB962C8B-B14F-4D97-AF65-F5344CB8AC3E}">
        <p14:creationId xmlns:p14="http://schemas.microsoft.com/office/powerpoint/2010/main" val="629373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5AEAB-B701-16A9-881E-782D244525EC}"/>
              </a:ext>
            </a:extLst>
          </p:cNvPr>
          <p:cNvSpPr>
            <a:spLocks noGrp="1"/>
          </p:cNvSpPr>
          <p:nvPr>
            <p:ph type="title"/>
          </p:nvPr>
        </p:nvSpPr>
        <p:spPr/>
        <p:txBody>
          <a:bodyPr/>
          <a:lstStyle/>
          <a:p>
            <a:r>
              <a:rPr lang="en-GB" dirty="0"/>
              <a:t>The appeal of the NAZIS</a:t>
            </a:r>
          </a:p>
        </p:txBody>
      </p:sp>
      <p:sp>
        <p:nvSpPr>
          <p:cNvPr id="3" name="Content Placeholder 2">
            <a:extLst>
              <a:ext uri="{FF2B5EF4-FFF2-40B4-BE49-F238E27FC236}">
                <a16:creationId xmlns:a16="http://schemas.microsoft.com/office/drawing/2014/main" id="{218E8C1C-19F1-19C4-FDCA-A3295B22C012}"/>
              </a:ext>
            </a:extLst>
          </p:cNvPr>
          <p:cNvSpPr>
            <a:spLocks noGrp="1"/>
          </p:cNvSpPr>
          <p:nvPr>
            <p:ph idx="1"/>
          </p:nvPr>
        </p:nvSpPr>
        <p:spPr/>
        <p:txBody>
          <a:bodyPr>
            <a:normAutofit fontScale="92500" lnSpcReduction="10000"/>
          </a:bodyPr>
          <a:lstStyle/>
          <a:p>
            <a:r>
              <a:rPr lang="en-GB" sz="2800" kern="100" dirty="0">
                <a:effectLst/>
                <a:ea typeface="DengXian" panose="02010600030101010101" pitchFamily="2" charset="-122"/>
                <a:cs typeface="Arial" panose="020B0604020202020204" pitchFamily="34" charset="0"/>
              </a:rPr>
              <a:t>Context of political, economic, social challenges</a:t>
            </a:r>
          </a:p>
          <a:p>
            <a:r>
              <a:rPr lang="en-GB" sz="2800" kern="100" dirty="0">
                <a:effectLst/>
                <a:ea typeface="DengXian" panose="02010600030101010101" pitchFamily="2" charset="-122"/>
                <a:cs typeface="Arial" panose="020B0604020202020204" pitchFamily="34" charset="0"/>
              </a:rPr>
              <a:t>Nazis promised employment, food, end to humiliating terms </a:t>
            </a:r>
            <a:r>
              <a:rPr lang="en-GB" sz="2800" kern="100" dirty="0">
                <a:ea typeface="DengXian" panose="02010600030101010101" pitchFamily="2" charset="-122"/>
                <a:cs typeface="Arial" panose="020B0604020202020204" pitchFamily="34" charset="0"/>
              </a:rPr>
              <a:t>of Versailles – appealing (</a:t>
            </a:r>
            <a:r>
              <a:rPr lang="en-GB" sz="2800" kern="100" dirty="0" err="1">
                <a:ea typeface="DengXian" panose="02010600030101010101" pitchFamily="2" charset="-122"/>
                <a:cs typeface="Arial" panose="020B0604020202020204" pitchFamily="34" charset="0"/>
              </a:rPr>
              <a:t>Gellately</a:t>
            </a:r>
            <a:r>
              <a:rPr lang="en-GB" sz="2800" kern="100" dirty="0">
                <a:ea typeface="DengXian" panose="02010600030101010101" pitchFamily="2" charset="-122"/>
                <a:cs typeface="Arial" panose="020B0604020202020204" pitchFamily="34" charset="0"/>
              </a:rPr>
              <a:t>, 2001)</a:t>
            </a:r>
          </a:p>
          <a:p>
            <a:r>
              <a:rPr lang="en-GB" sz="2800" kern="100" dirty="0">
                <a:effectLst/>
                <a:ea typeface="DengXian" panose="02010600030101010101" pitchFamily="2" charset="-122"/>
                <a:cs typeface="Arial" panose="020B0604020202020204" pitchFamily="34" charset="0"/>
              </a:rPr>
              <a:t>NB: In 1932 election, Nazis won only a minority of parliamentary seats – in fact more Germans voted for left-wing t</a:t>
            </a:r>
            <a:r>
              <a:rPr lang="en-GB" sz="2800" kern="100" dirty="0">
                <a:ea typeface="DengXian" panose="02010600030101010101" pitchFamily="2" charset="-122"/>
                <a:cs typeface="Arial" panose="020B0604020202020204" pitchFamily="34" charset="0"/>
              </a:rPr>
              <a:t>han right-wing parties</a:t>
            </a:r>
          </a:p>
          <a:p>
            <a:r>
              <a:rPr lang="en-GB" sz="2800" kern="100" dirty="0">
                <a:effectLst/>
                <a:ea typeface="DengXian" panose="02010600030101010101" pitchFamily="2" charset="-122"/>
                <a:cs typeface="Arial" panose="020B0604020202020204" pitchFamily="34" charset="0"/>
              </a:rPr>
              <a:t>Divided left – Nazis became single largest party in Reichstag, and Hitler became Chancellor in January 1932.</a:t>
            </a:r>
          </a:p>
        </p:txBody>
      </p:sp>
    </p:spTree>
    <p:extLst>
      <p:ext uri="{BB962C8B-B14F-4D97-AF65-F5344CB8AC3E}">
        <p14:creationId xmlns:p14="http://schemas.microsoft.com/office/powerpoint/2010/main" val="1271482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7F10B-74AC-09CD-C6AF-FE8E41F37D66}"/>
              </a:ext>
            </a:extLst>
          </p:cNvPr>
          <p:cNvSpPr>
            <a:spLocks noGrp="1"/>
          </p:cNvSpPr>
          <p:nvPr>
            <p:ph type="title"/>
          </p:nvPr>
        </p:nvSpPr>
        <p:spPr/>
        <p:txBody>
          <a:bodyPr>
            <a:normAutofit fontScale="90000"/>
          </a:bodyPr>
          <a:lstStyle/>
          <a:p>
            <a:r>
              <a:rPr lang="en-GB" dirty="0"/>
              <a:t>NAZI CONSOLIDATION OF POWER</a:t>
            </a:r>
          </a:p>
        </p:txBody>
      </p:sp>
      <p:sp>
        <p:nvSpPr>
          <p:cNvPr id="3" name="Content Placeholder 2">
            <a:extLst>
              <a:ext uri="{FF2B5EF4-FFF2-40B4-BE49-F238E27FC236}">
                <a16:creationId xmlns:a16="http://schemas.microsoft.com/office/drawing/2014/main" id="{D43D34C2-64A1-ADAD-810A-EA1984A7CF07}"/>
              </a:ext>
            </a:extLst>
          </p:cNvPr>
          <p:cNvSpPr>
            <a:spLocks noGrp="1"/>
          </p:cNvSpPr>
          <p:nvPr>
            <p:ph idx="1"/>
          </p:nvPr>
        </p:nvSpPr>
        <p:spPr/>
        <p:txBody>
          <a:bodyPr>
            <a:normAutofit lnSpcReduction="10000"/>
          </a:bodyPr>
          <a:lstStyle/>
          <a:p>
            <a:r>
              <a:rPr lang="en-GB" sz="2800" kern="100" dirty="0">
                <a:effectLst/>
                <a:ea typeface="DengXian" panose="02010600030101010101" pitchFamily="2" charset="-122"/>
                <a:cs typeface="Arial" panose="020B0604020202020204" pitchFamily="34" charset="0"/>
              </a:rPr>
              <a:t>Within 3 months, Nazis had seized control of German state</a:t>
            </a:r>
          </a:p>
          <a:p>
            <a:r>
              <a:rPr lang="en-GB" sz="2800" kern="100" dirty="0">
                <a:ea typeface="DengXian" panose="02010600030101010101" pitchFamily="2" charset="-122"/>
                <a:cs typeface="Arial" panose="020B0604020202020204" pitchFamily="34" charset="0"/>
              </a:rPr>
              <a:t>Outlawed political opposition and trade unions</a:t>
            </a:r>
          </a:p>
          <a:p>
            <a:r>
              <a:rPr lang="en-GB" sz="2800" kern="100" dirty="0">
                <a:effectLst/>
                <a:ea typeface="DengXian" panose="02010600030101010101" pitchFamily="2" charset="-122"/>
                <a:cs typeface="Arial" panose="020B0604020202020204" pitchFamily="34" charset="0"/>
              </a:rPr>
              <a:t>Enabling Act 1933: Government could pass laws without consent of Reichstag</a:t>
            </a:r>
          </a:p>
          <a:p>
            <a:r>
              <a:rPr lang="en-GB" sz="2800" kern="100" dirty="0">
                <a:ea typeface="DengXian" panose="02010600030101010101" pitchFamily="2" charset="-122"/>
                <a:cs typeface="Arial" panose="020B0604020202020204" pitchFamily="34" charset="0"/>
              </a:rPr>
              <a:t>From 1933, construction of ‘racially pure’ community – elimination or imprisonment of certain individuals, especially communists and others already perceived as social outsiders </a:t>
            </a:r>
          </a:p>
        </p:txBody>
      </p:sp>
    </p:spTree>
    <p:extLst>
      <p:ext uri="{BB962C8B-B14F-4D97-AF65-F5344CB8AC3E}">
        <p14:creationId xmlns:p14="http://schemas.microsoft.com/office/powerpoint/2010/main" val="2630019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31854-AC32-149A-D245-CC9E240D7CBB}"/>
              </a:ext>
            </a:extLst>
          </p:cNvPr>
          <p:cNvSpPr>
            <a:spLocks noGrp="1"/>
          </p:cNvSpPr>
          <p:nvPr>
            <p:ph type="title"/>
          </p:nvPr>
        </p:nvSpPr>
        <p:spPr/>
        <p:txBody>
          <a:bodyPr/>
          <a:lstStyle/>
          <a:p>
            <a:r>
              <a:rPr lang="en-GB" dirty="0"/>
              <a:t>EARLY ANTI-JEWISH POLICY</a:t>
            </a:r>
          </a:p>
        </p:txBody>
      </p:sp>
      <p:sp>
        <p:nvSpPr>
          <p:cNvPr id="3" name="Content Placeholder 2">
            <a:extLst>
              <a:ext uri="{FF2B5EF4-FFF2-40B4-BE49-F238E27FC236}">
                <a16:creationId xmlns:a16="http://schemas.microsoft.com/office/drawing/2014/main" id="{E253D63A-65AC-6599-86FF-6AC82684FDE7}"/>
              </a:ext>
            </a:extLst>
          </p:cNvPr>
          <p:cNvSpPr>
            <a:spLocks noGrp="1"/>
          </p:cNvSpPr>
          <p:nvPr>
            <p:ph idx="1"/>
          </p:nvPr>
        </p:nvSpPr>
        <p:spPr/>
        <p:txBody>
          <a:bodyPr>
            <a:normAutofit lnSpcReduction="10000"/>
          </a:bodyPr>
          <a:lstStyle/>
          <a:p>
            <a:r>
              <a:rPr lang="en-GB" sz="3200" kern="100" dirty="0" err="1">
                <a:effectLst/>
                <a:ea typeface="DengXian" panose="02010600030101010101" pitchFamily="2" charset="-122"/>
                <a:cs typeface="Arial" panose="020B0604020202020204" pitchFamily="34" charset="0"/>
              </a:rPr>
              <a:t>Gellately</a:t>
            </a:r>
            <a:r>
              <a:rPr lang="en-GB" sz="3200" kern="100" dirty="0">
                <a:effectLst/>
                <a:ea typeface="DengXian" panose="02010600030101010101" pitchFamily="2" charset="-122"/>
                <a:cs typeface="Arial" panose="020B0604020202020204" pitchFamily="34" charset="0"/>
              </a:rPr>
              <a:t> (2003): early anti-Jewis</a:t>
            </a:r>
            <a:r>
              <a:rPr lang="en-GB" sz="3200" kern="100" dirty="0">
                <a:ea typeface="DengXian" panose="02010600030101010101" pitchFamily="2" charset="-122"/>
                <a:cs typeface="Arial" panose="020B0604020202020204" pitchFamily="34" charset="0"/>
              </a:rPr>
              <a:t>h policy as process of desensitisation of German public</a:t>
            </a:r>
          </a:p>
          <a:p>
            <a:r>
              <a:rPr lang="en-GB" sz="3200" kern="100" dirty="0">
                <a:effectLst/>
                <a:ea typeface="DengXian" panose="02010600030101010101" pitchFamily="2" charset="-122"/>
                <a:cs typeface="Arial" panose="020B0604020202020204" pitchFamily="34" charset="0"/>
              </a:rPr>
              <a:t>Increasingly repressive policies</a:t>
            </a:r>
          </a:p>
          <a:p>
            <a:r>
              <a:rPr lang="en-GB" sz="3200" kern="100" dirty="0">
                <a:effectLst/>
                <a:ea typeface="DengXian" panose="02010600030101010101" pitchFamily="2" charset="-122"/>
                <a:cs typeface="Arial" panose="020B0604020202020204" pitchFamily="34" charset="0"/>
              </a:rPr>
              <a:t>Boycott of Jewish businesses April 1933</a:t>
            </a:r>
          </a:p>
          <a:p>
            <a:r>
              <a:rPr lang="en-GB" sz="3200" kern="100" dirty="0">
                <a:effectLst/>
                <a:ea typeface="DengXian" panose="02010600030101010101" pitchFamily="2" charset="-122"/>
                <a:cs typeface="Arial" panose="020B0604020202020204" pitchFamily="34" charset="0"/>
              </a:rPr>
              <a:t>Jewish people dismissed from employment in hospitals, schools, civil service</a:t>
            </a:r>
          </a:p>
          <a:p>
            <a:endParaRPr lang="en-GB" dirty="0"/>
          </a:p>
        </p:txBody>
      </p:sp>
    </p:spTree>
    <p:extLst>
      <p:ext uri="{BB962C8B-B14F-4D97-AF65-F5344CB8AC3E}">
        <p14:creationId xmlns:p14="http://schemas.microsoft.com/office/powerpoint/2010/main" val="3883540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1171C-B0AD-BBEF-173C-1A2E3DEBCDC0}"/>
              </a:ext>
            </a:extLst>
          </p:cNvPr>
          <p:cNvSpPr>
            <a:spLocks noGrp="1"/>
          </p:cNvSpPr>
          <p:nvPr>
            <p:ph type="title"/>
          </p:nvPr>
        </p:nvSpPr>
        <p:spPr/>
        <p:txBody>
          <a:bodyPr>
            <a:normAutofit/>
          </a:bodyPr>
          <a:lstStyle/>
          <a:p>
            <a:r>
              <a:rPr lang="en-GB" dirty="0"/>
              <a:t>NUREMBERG LAWS</a:t>
            </a:r>
          </a:p>
        </p:txBody>
      </p:sp>
      <p:sp>
        <p:nvSpPr>
          <p:cNvPr id="3" name="Content Placeholder 2">
            <a:extLst>
              <a:ext uri="{FF2B5EF4-FFF2-40B4-BE49-F238E27FC236}">
                <a16:creationId xmlns:a16="http://schemas.microsoft.com/office/drawing/2014/main" id="{E18D8365-87FB-A24F-373D-7FBB1836846D}"/>
              </a:ext>
            </a:extLst>
          </p:cNvPr>
          <p:cNvSpPr>
            <a:spLocks noGrp="1"/>
          </p:cNvSpPr>
          <p:nvPr>
            <p:ph idx="1"/>
          </p:nvPr>
        </p:nvSpPr>
        <p:spPr/>
        <p:txBody>
          <a:bodyPr>
            <a:normAutofit fontScale="85000" lnSpcReduction="10000"/>
          </a:bodyPr>
          <a:lstStyle/>
          <a:p>
            <a:pPr marL="457200" indent="-457200">
              <a:buFont typeface="Arial" panose="020B0604020202020204" pitchFamily="34" charset="0"/>
              <a:buChar char="•"/>
            </a:pPr>
            <a:r>
              <a:rPr lang="en-GB" dirty="0"/>
              <a:t>What was the content of the laws?</a:t>
            </a:r>
          </a:p>
          <a:p>
            <a:pPr marL="457200" indent="-457200">
              <a:buFont typeface="Arial" panose="020B0604020202020204" pitchFamily="34" charset="0"/>
              <a:buChar char="•"/>
            </a:pPr>
            <a:r>
              <a:rPr lang="en-GB" dirty="0"/>
              <a:t>What was criminalized under the Nuremberg laws?</a:t>
            </a:r>
          </a:p>
          <a:p>
            <a:pPr marL="457200" indent="-457200">
              <a:buFont typeface="Arial" panose="020B0604020202020204" pitchFamily="34" charset="0"/>
              <a:buChar char="•"/>
            </a:pPr>
            <a:r>
              <a:rPr lang="en-GB" b="0" i="0" dirty="0">
                <a:solidFill>
                  <a:srgbClr val="000000"/>
                </a:solidFill>
                <a:effectLst/>
              </a:rPr>
              <a:t>Why do you think Article 3 was included in the Law for the Protection of German Blood and Honour? What idea might the law be implying?</a:t>
            </a:r>
            <a:endParaRPr lang="en-GB" dirty="0"/>
          </a:p>
          <a:p>
            <a:pPr marL="457200" indent="-457200">
              <a:buFont typeface="Arial" panose="020B0604020202020204" pitchFamily="34" charset="0"/>
              <a:buChar char="•"/>
            </a:pPr>
            <a:r>
              <a:rPr lang="en-GB" dirty="0"/>
              <a:t>Which of Stanton’s ‘Ten Stages of Genocide’ (1996) can you identify here?</a:t>
            </a:r>
          </a:p>
          <a:p>
            <a:pPr marL="457200" indent="-457200">
              <a:buFont typeface="Arial" panose="020B0604020202020204" pitchFamily="34" charset="0"/>
              <a:buChar char="•"/>
            </a:pPr>
            <a:r>
              <a:rPr lang="en-GB" b="0" i="0" dirty="0">
                <a:solidFill>
                  <a:srgbClr val="000000"/>
                </a:solidFill>
                <a:effectLst/>
              </a:rPr>
              <a:t>How did the Nuremberg Laws make it necessary for the Nazis to issue the First Regulation to the Reich Citizenship Law two months later? </a:t>
            </a:r>
          </a:p>
          <a:p>
            <a:pPr marL="457200" indent="-457200">
              <a:buFont typeface="Arial" panose="020B0604020202020204" pitchFamily="34" charset="0"/>
              <a:buChar char="•"/>
            </a:pPr>
            <a:r>
              <a:rPr lang="en-GB" dirty="0"/>
              <a:t>How did the First Regulation define: “Germans”, “Jews” and “</a:t>
            </a:r>
            <a:r>
              <a:rPr lang="en-GB" i="1" dirty="0"/>
              <a:t>Mischlinge</a:t>
            </a:r>
            <a:r>
              <a:rPr lang="en-GB" dirty="0"/>
              <a:t>”?</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789068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C5FBF-D27D-03AD-8546-86920C98CBD7}"/>
              </a:ext>
            </a:extLst>
          </p:cNvPr>
          <p:cNvSpPr>
            <a:spLocks noGrp="1"/>
          </p:cNvSpPr>
          <p:nvPr>
            <p:ph type="title"/>
          </p:nvPr>
        </p:nvSpPr>
        <p:spPr/>
        <p:txBody>
          <a:bodyPr>
            <a:normAutofit fontScale="90000"/>
          </a:bodyPr>
          <a:lstStyle/>
          <a:p>
            <a:r>
              <a:rPr lang="en-GB" dirty="0"/>
              <a:t>NUREMBERG LAWS 15 September 1935</a:t>
            </a:r>
          </a:p>
        </p:txBody>
      </p:sp>
      <p:sp>
        <p:nvSpPr>
          <p:cNvPr id="3" name="Content Placeholder 2">
            <a:extLst>
              <a:ext uri="{FF2B5EF4-FFF2-40B4-BE49-F238E27FC236}">
                <a16:creationId xmlns:a16="http://schemas.microsoft.com/office/drawing/2014/main" id="{4F867F43-1880-7E15-9F91-45B695235AF0}"/>
              </a:ext>
            </a:extLst>
          </p:cNvPr>
          <p:cNvSpPr>
            <a:spLocks noGrp="1"/>
          </p:cNvSpPr>
          <p:nvPr>
            <p:ph idx="1"/>
          </p:nvPr>
        </p:nvSpPr>
        <p:spPr/>
        <p:txBody>
          <a:bodyPr>
            <a:normAutofit lnSpcReduction="10000"/>
          </a:bodyPr>
          <a:lstStyle/>
          <a:p>
            <a:pPr marL="457200" indent="-457200">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Removed citizenship from Jews</a:t>
            </a:r>
          </a:p>
          <a:p>
            <a:pPr marL="457200" indent="-457200">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Banned intermarriage or sexual intercourse between non-Jews and Jews.</a:t>
            </a:r>
          </a:p>
          <a:p>
            <a:pPr marL="457200" indent="-457200">
              <a:buFont typeface="Arial" panose="020B0604020202020204" pitchFamily="34" charset="0"/>
              <a:buChar char="•"/>
            </a:pPr>
            <a:r>
              <a:rPr lang="en-GB" sz="2800" kern="100" dirty="0">
                <a:ea typeface="DengXian" panose="02010600030101010101" pitchFamily="2" charset="-122"/>
                <a:cs typeface="Arial" panose="020B0604020202020204" pitchFamily="34" charset="0"/>
              </a:rPr>
              <a:t>Not just aimed at practising Jews, but anyone with Jewish ancestry</a:t>
            </a:r>
          </a:p>
          <a:p>
            <a:pPr marL="457200" indent="-457200">
              <a:buFont typeface="Arial" panose="020B0604020202020204" pitchFamily="34" charset="0"/>
              <a:buChar char="•"/>
            </a:pPr>
            <a:r>
              <a:rPr lang="en-GB" sz="2800" kern="100" dirty="0">
                <a:ea typeface="DengXian" panose="02010600030101010101" pitchFamily="2" charset="-122"/>
                <a:cs typeface="Arial" panose="020B0604020202020204" pitchFamily="34" charset="0"/>
              </a:rPr>
              <a:t>First Executive Order (November 1935): classified people as Germans, Jews, or </a:t>
            </a:r>
            <a:r>
              <a:rPr lang="en-GB" sz="2800" i="1" kern="100" dirty="0">
                <a:ea typeface="DengXian" panose="02010600030101010101" pitchFamily="2" charset="-122"/>
                <a:cs typeface="Arial" panose="020B0604020202020204" pitchFamily="34" charset="0"/>
              </a:rPr>
              <a:t>Mischlinge</a:t>
            </a:r>
            <a:endParaRPr lang="en-GB" i="1" dirty="0"/>
          </a:p>
        </p:txBody>
      </p:sp>
    </p:spTree>
    <p:extLst>
      <p:ext uri="{BB962C8B-B14F-4D97-AF65-F5344CB8AC3E}">
        <p14:creationId xmlns:p14="http://schemas.microsoft.com/office/powerpoint/2010/main" val="1192183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E84F-E8F2-E5C7-7035-26D2DA7A0836}"/>
              </a:ext>
            </a:extLst>
          </p:cNvPr>
          <p:cNvSpPr>
            <a:spLocks noGrp="1"/>
          </p:cNvSpPr>
          <p:nvPr>
            <p:ph type="title"/>
          </p:nvPr>
        </p:nvSpPr>
        <p:spPr/>
        <p:txBody>
          <a:bodyPr>
            <a:normAutofit fontScale="90000"/>
          </a:bodyPr>
          <a:lstStyle/>
          <a:p>
            <a:r>
              <a:rPr lang="en-GB" dirty="0"/>
              <a:t>Nuremberg Laws 15 September 1935</a:t>
            </a:r>
          </a:p>
        </p:txBody>
      </p:sp>
      <p:sp>
        <p:nvSpPr>
          <p:cNvPr id="3" name="Content Placeholder 2">
            <a:extLst>
              <a:ext uri="{FF2B5EF4-FFF2-40B4-BE49-F238E27FC236}">
                <a16:creationId xmlns:a16="http://schemas.microsoft.com/office/drawing/2014/main" id="{424E498D-EA28-3862-5172-98889118D975}"/>
              </a:ext>
            </a:extLst>
          </p:cNvPr>
          <p:cNvSpPr>
            <a:spLocks noGrp="1"/>
          </p:cNvSpPr>
          <p:nvPr>
            <p:ph idx="1"/>
          </p:nvPr>
        </p:nvSpPr>
        <p:spPr/>
        <p:txBody>
          <a:bodyPr>
            <a:normAutofit/>
          </a:bodyPr>
          <a:lstStyle/>
          <a:p>
            <a:r>
              <a:rPr lang="en-GB" sz="3200" dirty="0"/>
              <a:t>Jewish: 3 or 4 Jewish grandparents</a:t>
            </a:r>
          </a:p>
          <a:p>
            <a:r>
              <a:rPr lang="en-GB" sz="3200" dirty="0"/>
              <a:t>Mischlinge: 1-2 Jewish grandparents</a:t>
            </a:r>
          </a:p>
          <a:p>
            <a:r>
              <a:rPr lang="en-GB" sz="3200" dirty="0"/>
              <a:t>German: 4 German grandparents</a:t>
            </a:r>
          </a:p>
          <a:p>
            <a:r>
              <a:rPr lang="en-GB" sz="3200" dirty="0"/>
              <a:t>Expanded on 26 November 1935 to apply to other groups: Roma and Sinti people, Black people</a:t>
            </a:r>
          </a:p>
          <a:p>
            <a:endParaRPr lang="en-GB" dirty="0"/>
          </a:p>
        </p:txBody>
      </p:sp>
    </p:spTree>
    <p:extLst>
      <p:ext uri="{BB962C8B-B14F-4D97-AF65-F5344CB8AC3E}">
        <p14:creationId xmlns:p14="http://schemas.microsoft.com/office/powerpoint/2010/main" val="1788648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28A5-1159-DB1C-E7F9-66A33D35E369}"/>
              </a:ext>
            </a:extLst>
          </p:cNvPr>
          <p:cNvSpPr>
            <a:spLocks noGrp="1"/>
          </p:cNvSpPr>
          <p:nvPr>
            <p:ph type="title"/>
          </p:nvPr>
        </p:nvSpPr>
        <p:spPr/>
        <p:txBody>
          <a:bodyPr>
            <a:normAutofit/>
          </a:bodyPr>
          <a:lstStyle/>
          <a:p>
            <a:r>
              <a:rPr lang="en-GB" dirty="0"/>
              <a:t>NUREMBERG LAWS</a:t>
            </a:r>
          </a:p>
        </p:txBody>
      </p:sp>
      <p:sp>
        <p:nvSpPr>
          <p:cNvPr id="3" name="Content Placeholder 2">
            <a:extLst>
              <a:ext uri="{FF2B5EF4-FFF2-40B4-BE49-F238E27FC236}">
                <a16:creationId xmlns:a16="http://schemas.microsoft.com/office/drawing/2014/main" id="{A7A8619C-9C46-2F18-1160-DE89A0BAC49A}"/>
              </a:ext>
            </a:extLst>
          </p:cNvPr>
          <p:cNvSpPr>
            <a:spLocks noGrp="1"/>
          </p:cNvSpPr>
          <p:nvPr>
            <p:ph idx="1"/>
          </p:nvPr>
        </p:nvSpPr>
        <p:spPr/>
        <p:txBody>
          <a:bodyPr>
            <a:normAutofit/>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Increasing numbers of Jews fled the country after Nuremberg laws</a:t>
            </a:r>
          </a:p>
          <a:p>
            <a:pPr>
              <a:lnSpc>
                <a:spcPct val="115000"/>
              </a:lnSpc>
              <a:spcAft>
                <a:spcPts val="800"/>
              </a:spcAft>
            </a:pPr>
            <a:r>
              <a:rPr lang="en-GB" sz="2800" kern="100" dirty="0">
                <a:ea typeface="DengXian" panose="02010600030101010101" pitchFamily="2" charset="-122"/>
                <a:cs typeface="Arial" panose="020B0604020202020204" pitchFamily="34" charset="0"/>
              </a:rPr>
              <a:t>Other countries largely unwilling to accept Jewish refugees.</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Not unambiguous march towards genocide – Nazis would tend to retreat from antisemitic policy if public responded negatively e.g. business boycott April 1933 (</a:t>
            </a:r>
            <a:r>
              <a:rPr lang="en-GB" sz="2800" kern="100" dirty="0" err="1">
                <a:effectLst/>
                <a:ea typeface="DengXian" panose="02010600030101010101" pitchFamily="2" charset="-122"/>
                <a:cs typeface="Arial" panose="020B0604020202020204" pitchFamily="34" charset="0"/>
              </a:rPr>
              <a:t>Gellately</a:t>
            </a:r>
            <a:r>
              <a:rPr lang="en-GB" sz="2800" kern="100" dirty="0">
                <a:effectLst/>
                <a:ea typeface="DengXian" panose="02010600030101010101" pitchFamily="2" charset="-122"/>
                <a:cs typeface="Arial" panose="020B0604020202020204" pitchFamily="34" charset="0"/>
              </a:rPr>
              <a:t>, 2003).</a:t>
            </a:r>
          </a:p>
        </p:txBody>
      </p:sp>
    </p:spTree>
    <p:extLst>
      <p:ext uri="{BB962C8B-B14F-4D97-AF65-F5344CB8AC3E}">
        <p14:creationId xmlns:p14="http://schemas.microsoft.com/office/powerpoint/2010/main" val="1144813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FCB96-1CE2-DC29-7343-6434321ECC7A}"/>
              </a:ext>
            </a:extLst>
          </p:cNvPr>
          <p:cNvSpPr>
            <a:spLocks noGrp="1"/>
          </p:cNvSpPr>
          <p:nvPr>
            <p:ph type="title"/>
          </p:nvPr>
        </p:nvSpPr>
        <p:spPr/>
        <p:txBody>
          <a:bodyPr/>
          <a:lstStyle/>
          <a:p>
            <a:r>
              <a:rPr lang="en-GB" dirty="0"/>
              <a:t>KRISTALLNACHT</a:t>
            </a:r>
          </a:p>
        </p:txBody>
      </p:sp>
      <p:sp>
        <p:nvSpPr>
          <p:cNvPr id="3" name="Content Placeholder 2">
            <a:extLst>
              <a:ext uri="{FF2B5EF4-FFF2-40B4-BE49-F238E27FC236}">
                <a16:creationId xmlns:a16="http://schemas.microsoft.com/office/drawing/2014/main" id="{A863B47A-F4B7-8B14-BB47-0BE4A5768636}"/>
              </a:ext>
            </a:extLst>
          </p:cNvPr>
          <p:cNvSpPr>
            <a:spLocks noGrp="1"/>
          </p:cNvSpPr>
          <p:nvPr>
            <p:ph idx="1"/>
          </p:nvPr>
        </p:nvSpPr>
        <p:spPr/>
        <p:txBody>
          <a:bodyPr>
            <a:normAutofit lnSpcReduction="10000"/>
          </a:bodyPr>
          <a:lstStyle/>
          <a:p>
            <a:r>
              <a:rPr lang="en-GB" sz="3200" kern="100" dirty="0">
                <a:effectLst/>
                <a:ea typeface="DengXian" panose="02010600030101010101" pitchFamily="2" charset="-122"/>
                <a:cs typeface="Arial" panose="020B0604020202020204" pitchFamily="34" charset="0"/>
              </a:rPr>
              <a:t>Night of 9-10 </a:t>
            </a:r>
            <a:r>
              <a:rPr lang="en-GB" sz="3200" kern="100" dirty="0">
                <a:ea typeface="DengXian" panose="02010600030101010101" pitchFamily="2" charset="-122"/>
                <a:cs typeface="Arial" panose="020B0604020202020204" pitchFamily="34" charset="0"/>
              </a:rPr>
              <a:t>November 1938</a:t>
            </a:r>
          </a:p>
          <a:p>
            <a:r>
              <a:rPr lang="en-GB" sz="3200" kern="100" dirty="0">
                <a:effectLst/>
                <a:ea typeface="DengXian" panose="02010600030101010101" pitchFamily="2" charset="-122"/>
                <a:cs typeface="Arial" panose="020B0604020202020204" pitchFamily="34" charset="0"/>
              </a:rPr>
              <a:t>A ‘proto-genocidal assault’ (</a:t>
            </a:r>
            <a:r>
              <a:rPr lang="en-GB" sz="3200" kern="100" dirty="0" err="1">
                <a:effectLst/>
                <a:ea typeface="DengXian" panose="02010600030101010101" pitchFamily="2" charset="-122"/>
                <a:cs typeface="Arial" panose="020B0604020202020204" pitchFamily="34" charset="0"/>
              </a:rPr>
              <a:t>Goldhagen</a:t>
            </a:r>
            <a:r>
              <a:rPr lang="en-GB" sz="3200" kern="100" dirty="0">
                <a:effectLst/>
                <a:ea typeface="DengXian" panose="02010600030101010101" pitchFamily="2" charset="-122"/>
                <a:cs typeface="Arial" panose="020B0604020202020204" pitchFamily="34" charset="0"/>
              </a:rPr>
              <a:t>, 1997)</a:t>
            </a:r>
          </a:p>
          <a:p>
            <a:r>
              <a:rPr lang="en-GB" sz="3200" kern="100" dirty="0">
                <a:ea typeface="DengXian" panose="02010600030101010101" pitchFamily="2" charset="-122"/>
                <a:cs typeface="Arial" panose="020B0604020202020204" pitchFamily="34" charset="0"/>
              </a:rPr>
              <a:t>Targeted Jewish people and property</a:t>
            </a:r>
          </a:p>
          <a:p>
            <a:r>
              <a:rPr lang="en-GB" sz="3200" kern="100" dirty="0">
                <a:effectLst/>
                <a:ea typeface="DengXian" panose="02010600030101010101" pitchFamily="2" charset="-122"/>
                <a:cs typeface="Arial" panose="020B0604020202020204" pitchFamily="34" charset="0"/>
              </a:rPr>
              <a:t>Several dozen Jewish people murdered, property damaged, 30,000 Jewish men imprisoned in concentration camps (Hill, 1996).</a:t>
            </a:r>
          </a:p>
          <a:p>
            <a:endParaRPr lang="en-GB" dirty="0"/>
          </a:p>
        </p:txBody>
      </p:sp>
    </p:spTree>
    <p:extLst>
      <p:ext uri="{BB962C8B-B14F-4D97-AF65-F5344CB8AC3E}">
        <p14:creationId xmlns:p14="http://schemas.microsoft.com/office/powerpoint/2010/main" val="992071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D4132-C84B-451D-BF1C-7F0796185D7D}"/>
              </a:ext>
            </a:extLst>
          </p:cNvPr>
          <p:cNvSpPr>
            <a:spLocks noGrp="1"/>
          </p:cNvSpPr>
          <p:nvPr>
            <p:ph type="title"/>
          </p:nvPr>
        </p:nvSpPr>
        <p:spPr>
          <a:xfrm>
            <a:off x="960438" y="317499"/>
            <a:ext cx="4500737" cy="2095501"/>
          </a:xfrm>
        </p:spPr>
        <p:txBody>
          <a:bodyPr>
            <a:normAutofit/>
          </a:bodyPr>
          <a:lstStyle/>
          <a:p>
            <a:r>
              <a:rPr lang="en-GB" sz="5100">
                <a:solidFill>
                  <a:schemeClr val="tx1"/>
                </a:solidFill>
              </a:rPr>
              <a:t>KRISTALLNACHT</a:t>
            </a:r>
          </a:p>
        </p:txBody>
      </p:sp>
      <p:sp>
        <p:nvSpPr>
          <p:cNvPr id="3" name="Content Placeholder 2">
            <a:extLst>
              <a:ext uri="{FF2B5EF4-FFF2-40B4-BE49-F238E27FC236}">
                <a16:creationId xmlns:a16="http://schemas.microsoft.com/office/drawing/2014/main" id="{BD1AB93C-64E9-838A-9840-7A336B13CC77}"/>
              </a:ext>
            </a:extLst>
          </p:cNvPr>
          <p:cNvSpPr>
            <a:spLocks noGrp="1"/>
          </p:cNvSpPr>
          <p:nvPr>
            <p:ph idx="1"/>
          </p:nvPr>
        </p:nvSpPr>
        <p:spPr>
          <a:xfrm>
            <a:off x="960438" y="2587625"/>
            <a:ext cx="4500737" cy="3594100"/>
          </a:xfrm>
        </p:spPr>
        <p:txBody>
          <a:bodyPr anchor="t">
            <a:normAutofit/>
          </a:bodyPr>
          <a:lstStyle/>
          <a:p>
            <a:r>
              <a:rPr lang="en-GB" kern="100" dirty="0" err="1">
                <a:effectLst/>
                <a:ea typeface="DengXian" panose="02010600030101010101" pitchFamily="2" charset="-122"/>
                <a:cs typeface="Arial" panose="020B0604020202020204" pitchFamily="34" charset="0"/>
              </a:rPr>
              <a:t>Börnerplatz</a:t>
            </a:r>
            <a:r>
              <a:rPr lang="en-GB" kern="100" dirty="0">
                <a:effectLst/>
                <a:ea typeface="DengXian" panose="02010600030101010101" pitchFamily="2" charset="-122"/>
                <a:cs typeface="Arial" panose="020B0604020202020204" pitchFamily="34" charset="0"/>
              </a:rPr>
              <a:t> synagogue in Frankfurt set </a:t>
            </a:r>
            <a:r>
              <a:rPr lang="en-GB" kern="100" dirty="0">
                <a:ea typeface="DengXian" panose="02010600030101010101" pitchFamily="2" charset="-122"/>
                <a:cs typeface="Arial" panose="020B0604020202020204" pitchFamily="34" charset="0"/>
              </a:rPr>
              <a:t>alight.</a:t>
            </a:r>
          </a:p>
          <a:p>
            <a:r>
              <a:rPr lang="en-GB" kern="100" dirty="0">
                <a:ea typeface="DengXian" panose="02010600030101010101" pitchFamily="2" charset="-122"/>
                <a:cs typeface="Arial" panose="020B0604020202020204" pitchFamily="34" charset="0"/>
              </a:rPr>
              <a:t>Photograph taken the following day – still burning</a:t>
            </a:r>
          </a:p>
          <a:p>
            <a:r>
              <a:rPr lang="en-GB" kern="100" dirty="0">
                <a:ea typeface="DengXian" panose="02010600030101010101" pitchFamily="2" charset="-122"/>
                <a:cs typeface="Arial" panose="020B0604020202020204" pitchFamily="34" charset="0"/>
              </a:rPr>
              <a:t>Now the site of a memorial</a:t>
            </a:r>
          </a:p>
          <a:p>
            <a:endParaRPr lang="en-GB" dirty="0"/>
          </a:p>
        </p:txBody>
      </p:sp>
      <p:pic>
        <p:nvPicPr>
          <p:cNvPr id="1026" name="Picture 2">
            <a:extLst>
              <a:ext uri="{FF2B5EF4-FFF2-40B4-BE49-F238E27FC236}">
                <a16:creationId xmlns:a16="http://schemas.microsoft.com/office/drawing/2014/main" id="{8E7CB490-ACC1-ABCB-5D0B-511885C38D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208" r="10554" b="2"/>
          <a:stretch/>
        </p:blipFill>
        <p:spPr bwMode="auto">
          <a:xfrm>
            <a:off x="6094474" y="10"/>
            <a:ext cx="609752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574772"/>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43C0A-0226-9D5A-22DC-46F246847C73}"/>
              </a:ext>
            </a:extLst>
          </p:cNvPr>
          <p:cNvSpPr>
            <a:spLocks noGrp="1"/>
          </p:cNvSpPr>
          <p:nvPr>
            <p:ph type="title"/>
          </p:nvPr>
        </p:nvSpPr>
        <p:spPr/>
        <p:txBody>
          <a:bodyPr>
            <a:normAutofit fontScale="90000"/>
          </a:bodyPr>
          <a:lstStyle/>
          <a:p>
            <a:r>
              <a:rPr lang="en-GB" dirty="0"/>
              <a:t>Outbreak of WWII, September 1939</a:t>
            </a:r>
          </a:p>
        </p:txBody>
      </p:sp>
      <p:sp>
        <p:nvSpPr>
          <p:cNvPr id="3" name="Content Placeholder 2">
            <a:extLst>
              <a:ext uri="{FF2B5EF4-FFF2-40B4-BE49-F238E27FC236}">
                <a16:creationId xmlns:a16="http://schemas.microsoft.com/office/drawing/2014/main" id="{C3614E82-3D6C-803B-57E4-8E355E896920}"/>
              </a:ext>
            </a:extLst>
          </p:cNvPr>
          <p:cNvSpPr>
            <a:spLocks noGrp="1"/>
          </p:cNvSpPr>
          <p:nvPr>
            <p:ph idx="1"/>
          </p:nvPr>
        </p:nvSpPr>
        <p:spPr>
          <a:xfrm>
            <a:off x="960120" y="2587752"/>
            <a:ext cx="10268712" cy="4151186"/>
          </a:xfrm>
        </p:spPr>
        <p:txBody>
          <a:bodyPr>
            <a:normAutofit fontScale="47500" lnSpcReduction="20000"/>
          </a:bodyPr>
          <a:lstStyle/>
          <a:p>
            <a:pPr marL="571500" indent="-571500">
              <a:lnSpc>
                <a:spcPct val="120000"/>
              </a:lnSpc>
              <a:spcBef>
                <a:spcPts val="0"/>
              </a:spcBef>
              <a:spcAft>
                <a:spcPts val="0"/>
              </a:spcAft>
              <a:buFont typeface="Arial" panose="020B0604020202020204" pitchFamily="34" charset="0"/>
              <a:buChar char="•"/>
            </a:pPr>
            <a:r>
              <a:rPr lang="en-GB" sz="4400" kern="100" dirty="0">
                <a:ea typeface="DengXian" panose="02010600030101010101" pitchFamily="2" charset="-122"/>
                <a:cs typeface="Arial" panose="020B0604020202020204" pitchFamily="34" charset="0"/>
              </a:rPr>
              <a:t>Key point in ‘increasing brutalisation’ (</a:t>
            </a:r>
            <a:r>
              <a:rPr lang="en-GB" sz="4400" kern="100" dirty="0" err="1">
                <a:ea typeface="DengXian" panose="02010600030101010101" pitchFamily="2" charset="-122"/>
                <a:cs typeface="Arial" panose="020B0604020202020204" pitchFamily="34" charset="0"/>
              </a:rPr>
              <a:t>Gellately</a:t>
            </a:r>
            <a:r>
              <a:rPr lang="en-GB" sz="4400" kern="100" dirty="0">
                <a:ea typeface="DengXian" panose="02010600030101010101" pitchFamily="2" charset="-122"/>
                <a:cs typeface="Arial" panose="020B0604020202020204" pitchFamily="34" charset="0"/>
              </a:rPr>
              <a:t>, 2003)?</a:t>
            </a:r>
          </a:p>
          <a:p>
            <a:pPr marL="571500" indent="-571500">
              <a:lnSpc>
                <a:spcPct val="120000"/>
              </a:lnSpc>
              <a:spcBef>
                <a:spcPts val="0"/>
              </a:spcBef>
              <a:spcAft>
                <a:spcPts val="0"/>
              </a:spcAft>
              <a:buFont typeface="Arial" panose="020B0604020202020204" pitchFamily="34" charset="0"/>
              <a:buChar char="•"/>
            </a:pPr>
            <a:r>
              <a:rPr lang="en-GB" sz="4400" kern="100" dirty="0">
                <a:effectLst/>
                <a:ea typeface="DengXian" panose="02010600030101010101" pitchFamily="2" charset="-122"/>
                <a:cs typeface="Arial" panose="020B0604020202020204" pitchFamily="34" charset="0"/>
              </a:rPr>
              <a:t>Oct 1939, Hitler authorised </a:t>
            </a:r>
            <a:r>
              <a:rPr lang="en-GB" sz="4400" kern="100" dirty="0">
                <a:ea typeface="DengXian" panose="02010600030101010101" pitchFamily="2" charset="-122"/>
                <a:cs typeface="Arial" panose="020B0604020202020204" pitchFamily="34" charset="0"/>
              </a:rPr>
              <a:t>doctors to undertake ‘mercy killing operations’ against disabled and racially ‘undesirable’ people – policy of state eugenics.</a:t>
            </a:r>
          </a:p>
          <a:p>
            <a:pPr marL="571500" indent="-571500">
              <a:lnSpc>
                <a:spcPct val="120000"/>
              </a:lnSpc>
              <a:spcBef>
                <a:spcPts val="0"/>
              </a:spcBef>
              <a:spcAft>
                <a:spcPts val="0"/>
              </a:spcAft>
              <a:buFont typeface="Arial" panose="020B0604020202020204" pitchFamily="34" charset="0"/>
              <a:buChar char="•"/>
            </a:pPr>
            <a:r>
              <a:rPr lang="en-GB" sz="4400" kern="100" dirty="0">
                <a:ea typeface="DengXian" panose="02010600030101010101" pitchFamily="2" charset="-122"/>
                <a:cs typeface="Arial" panose="020B0604020202020204" pitchFamily="34" charset="0"/>
              </a:rPr>
              <a:t>Resettlement became key aspect of Nazi policy e.g. moving Polish population out of areas desired for German settlers</a:t>
            </a:r>
          </a:p>
          <a:p>
            <a:pPr marL="571500" indent="-571500">
              <a:lnSpc>
                <a:spcPct val="120000"/>
              </a:lnSpc>
              <a:spcBef>
                <a:spcPts val="0"/>
              </a:spcBef>
              <a:spcAft>
                <a:spcPts val="0"/>
              </a:spcAft>
              <a:buFont typeface="Arial" panose="020B0604020202020204" pitchFamily="34" charset="0"/>
              <a:buChar char="•"/>
            </a:pPr>
            <a:r>
              <a:rPr lang="en-GB" sz="4400" kern="100" dirty="0">
                <a:ea typeface="DengXian" panose="02010600030101010101" pitchFamily="2" charset="-122"/>
                <a:cs typeface="Arial" panose="020B0604020202020204" pitchFamily="34" charset="0"/>
              </a:rPr>
              <a:t>Also important in Jewish policy – ghettoisation in major cities, ultimate aim to move all Jews in German sphere of influence to reservation in east </a:t>
            </a:r>
          </a:p>
          <a:p>
            <a:pPr marL="571500" indent="-571500">
              <a:lnSpc>
                <a:spcPct val="120000"/>
              </a:lnSpc>
              <a:spcBef>
                <a:spcPts val="0"/>
              </a:spcBef>
              <a:spcAft>
                <a:spcPts val="0"/>
              </a:spcAft>
              <a:buFont typeface="Arial" panose="020B0604020202020204" pitchFamily="34" charset="0"/>
              <a:buChar char="•"/>
            </a:pPr>
            <a:r>
              <a:rPr lang="en-GB" sz="4400" kern="100" dirty="0">
                <a:ea typeface="DengXian" panose="02010600030101010101" pitchFamily="2" charset="-122"/>
                <a:cs typeface="Arial" panose="020B0604020202020204" pitchFamily="34" charset="0"/>
              </a:rPr>
              <a:t>Landau (1994): ghettoization clear evidence of genocidal intent – overcrowding, starvation and disease would inevitably lead to deaths</a:t>
            </a:r>
          </a:p>
          <a:p>
            <a:pPr marL="571500" indent="-571500">
              <a:lnSpc>
                <a:spcPct val="120000"/>
              </a:lnSpc>
              <a:spcBef>
                <a:spcPts val="0"/>
              </a:spcBef>
              <a:spcAft>
                <a:spcPts val="0"/>
              </a:spcAft>
              <a:buFont typeface="Arial" panose="020B0604020202020204" pitchFamily="34" charset="0"/>
              <a:buChar char="•"/>
            </a:pPr>
            <a:r>
              <a:rPr lang="en-GB" sz="4400" kern="100" dirty="0" err="1">
                <a:ea typeface="DengXian" panose="02010600030101010101" pitchFamily="2" charset="-122"/>
                <a:cs typeface="Arial" panose="020B0604020202020204" pitchFamily="34" charset="0"/>
              </a:rPr>
              <a:t>Gellately</a:t>
            </a:r>
            <a:r>
              <a:rPr lang="en-GB" sz="4400" kern="100" dirty="0">
                <a:ea typeface="DengXian" panose="02010600030101010101" pitchFamily="2" charset="-122"/>
                <a:cs typeface="Arial" panose="020B0604020202020204" pitchFamily="34" charset="0"/>
              </a:rPr>
              <a:t> (2003): disagrees, little clarity on how/when resettlement – let alone elimination – would come about.</a:t>
            </a:r>
          </a:p>
          <a:p>
            <a:endParaRPr lang="en-GB" dirty="0"/>
          </a:p>
        </p:txBody>
      </p:sp>
    </p:spTree>
    <p:extLst>
      <p:ext uri="{BB962C8B-B14F-4D97-AF65-F5344CB8AC3E}">
        <p14:creationId xmlns:p14="http://schemas.microsoft.com/office/powerpoint/2010/main" val="2749676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AFD95-1824-AC85-7F87-32344D60DF91}"/>
              </a:ext>
            </a:extLst>
          </p:cNvPr>
          <p:cNvSpPr>
            <a:spLocks noGrp="1"/>
          </p:cNvSpPr>
          <p:nvPr>
            <p:ph type="title"/>
          </p:nvPr>
        </p:nvSpPr>
        <p:spPr/>
        <p:txBody>
          <a:bodyPr/>
          <a:lstStyle/>
          <a:p>
            <a:r>
              <a:rPr lang="en-GB" dirty="0"/>
              <a:t>MADAGASCAR PLAN</a:t>
            </a:r>
          </a:p>
        </p:txBody>
      </p:sp>
      <p:sp>
        <p:nvSpPr>
          <p:cNvPr id="3" name="Content Placeholder 2">
            <a:extLst>
              <a:ext uri="{FF2B5EF4-FFF2-40B4-BE49-F238E27FC236}">
                <a16:creationId xmlns:a16="http://schemas.microsoft.com/office/drawing/2014/main" id="{AF0ACECA-6EA9-E8A2-5D83-6C78976BBA58}"/>
              </a:ext>
            </a:extLst>
          </p:cNvPr>
          <p:cNvSpPr>
            <a:spLocks noGrp="1"/>
          </p:cNvSpPr>
          <p:nvPr>
            <p:ph idx="1"/>
          </p:nvPr>
        </p:nvSpPr>
        <p:spPr/>
        <p:txBody>
          <a:bodyPr>
            <a:normAutofit/>
          </a:bodyPr>
          <a:lstStyle/>
          <a:p>
            <a:pPr>
              <a:lnSpc>
                <a:spcPct val="115000"/>
              </a:lnSpc>
              <a:spcAft>
                <a:spcPts val="800"/>
              </a:spcAft>
            </a:pPr>
            <a:r>
              <a:rPr lang="en-GB" sz="3200" kern="100" dirty="0">
                <a:ea typeface="DengXian" panose="02010600030101010101" pitchFamily="2" charset="-122"/>
                <a:cs typeface="Arial" panose="020B0604020202020204" pitchFamily="34" charset="0"/>
              </a:rPr>
              <a:t>Defeat of France summer 1940</a:t>
            </a:r>
          </a:p>
          <a:p>
            <a:pPr>
              <a:lnSpc>
                <a:spcPct val="115000"/>
              </a:lnSpc>
              <a:spcAft>
                <a:spcPts val="800"/>
              </a:spcAft>
            </a:pPr>
            <a:r>
              <a:rPr lang="en-GB" sz="3200" kern="100" dirty="0">
                <a:effectLst/>
                <a:ea typeface="DengXian" panose="02010600030101010101" pitchFamily="2" charset="-122"/>
                <a:cs typeface="Arial" panose="020B0604020202020204" pitchFamily="34" charset="0"/>
              </a:rPr>
              <a:t>Plan to send Jews to Madagascar – island off east coast of Africa (had</a:t>
            </a:r>
            <a:r>
              <a:rPr lang="en-GB" sz="3200" kern="100" dirty="0">
                <a:ea typeface="DengXian" panose="02010600030101010101" pitchFamily="2" charset="-122"/>
                <a:cs typeface="Arial" panose="020B0604020202020204" pitchFamily="34" charset="0"/>
              </a:rPr>
              <a:t> been French territory).</a:t>
            </a:r>
          </a:p>
          <a:p>
            <a:pPr>
              <a:lnSpc>
                <a:spcPct val="115000"/>
              </a:lnSpc>
              <a:spcAft>
                <a:spcPts val="800"/>
              </a:spcAft>
            </a:pPr>
            <a:r>
              <a:rPr lang="en-GB" sz="3200" kern="100" dirty="0">
                <a:effectLst/>
                <a:ea typeface="DengXian" panose="02010600030101010101" pitchFamily="2" charset="-122"/>
                <a:cs typeface="Arial" panose="020B0604020202020204" pitchFamily="34" charset="0"/>
              </a:rPr>
              <a:t>Impractical: British maritime dominance</a:t>
            </a:r>
            <a:r>
              <a:rPr lang="en-GB" sz="3200" kern="100" dirty="0">
                <a:ea typeface="DengXian" panose="02010600030101010101" pitchFamily="2" charset="-122"/>
                <a:cs typeface="Arial" panose="020B0604020202020204" pitchFamily="34" charset="0"/>
              </a:rPr>
              <a:t>, so not possible for as long as Britain remained in the war.</a:t>
            </a:r>
          </a:p>
          <a:p>
            <a:endParaRPr lang="en-GB" dirty="0"/>
          </a:p>
        </p:txBody>
      </p:sp>
    </p:spTree>
    <p:extLst>
      <p:ext uri="{BB962C8B-B14F-4D97-AF65-F5344CB8AC3E}">
        <p14:creationId xmlns:p14="http://schemas.microsoft.com/office/powerpoint/2010/main" val="2978663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FEB76-3688-F79F-DBE4-61ACE6FFEEF9}"/>
              </a:ext>
            </a:extLst>
          </p:cNvPr>
          <p:cNvSpPr>
            <a:spLocks noGrp="1"/>
          </p:cNvSpPr>
          <p:nvPr>
            <p:ph type="title"/>
          </p:nvPr>
        </p:nvSpPr>
        <p:spPr/>
        <p:txBody>
          <a:bodyPr/>
          <a:lstStyle/>
          <a:p>
            <a:r>
              <a:rPr lang="en-GB" dirty="0"/>
              <a:t>OPERATION BARBAROSSA</a:t>
            </a:r>
          </a:p>
        </p:txBody>
      </p:sp>
      <p:sp>
        <p:nvSpPr>
          <p:cNvPr id="3" name="Content Placeholder 2">
            <a:extLst>
              <a:ext uri="{FF2B5EF4-FFF2-40B4-BE49-F238E27FC236}">
                <a16:creationId xmlns:a16="http://schemas.microsoft.com/office/drawing/2014/main" id="{0F6657D4-20BB-B1DE-DA91-C735A401CA4A}"/>
              </a:ext>
            </a:extLst>
          </p:cNvPr>
          <p:cNvSpPr>
            <a:spLocks noGrp="1"/>
          </p:cNvSpPr>
          <p:nvPr>
            <p:ph idx="1"/>
          </p:nvPr>
        </p:nvSpPr>
        <p:spPr/>
        <p:txBody>
          <a:bodyPr>
            <a:normAutofit fontScale="92500" lnSpcReduction="10000"/>
          </a:bodyPr>
          <a:lstStyle/>
          <a:p>
            <a:pPr>
              <a:lnSpc>
                <a:spcPct val="115000"/>
              </a:lnSpc>
              <a:spcAft>
                <a:spcPts val="800"/>
              </a:spcAft>
            </a:pPr>
            <a:r>
              <a:rPr lang="en-GB" sz="2400" kern="100" dirty="0">
                <a:ea typeface="DengXian" panose="02010600030101010101" pitchFamily="2" charset="-122"/>
                <a:cs typeface="Arial" panose="020B0604020202020204" pitchFamily="34" charset="0"/>
              </a:rPr>
              <a:t>June 1941: G</a:t>
            </a:r>
            <a:r>
              <a:rPr lang="en-GB" sz="2400" kern="100" dirty="0">
                <a:effectLst/>
                <a:ea typeface="DengXian" panose="02010600030101010101" pitchFamily="2" charset="-122"/>
                <a:cs typeface="Arial" panose="020B0604020202020204" pitchFamily="34" charset="0"/>
              </a:rPr>
              <a:t>erman </a:t>
            </a:r>
            <a:r>
              <a:rPr lang="en-GB" sz="2400" kern="100" dirty="0">
                <a:ea typeface="DengXian" panose="02010600030101010101" pitchFamily="2" charset="-122"/>
                <a:cs typeface="Arial" panose="020B0604020202020204" pitchFamily="34" charset="0"/>
              </a:rPr>
              <a:t>invasion of Soviet Union</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Turning point in Jewish policy? </a:t>
            </a:r>
          </a:p>
          <a:p>
            <a:pPr>
              <a:lnSpc>
                <a:spcPct val="115000"/>
              </a:lnSpc>
              <a:spcAft>
                <a:spcPts val="800"/>
              </a:spcAft>
            </a:pPr>
            <a:r>
              <a:rPr lang="en-GB" sz="2400" kern="100" dirty="0">
                <a:ea typeface="DengXian" panose="02010600030101010101" pitchFamily="2" charset="-122"/>
                <a:cs typeface="Arial" panose="020B0604020202020204" pitchFamily="34" charset="0"/>
              </a:rPr>
              <a:t>Millions more Jewish people fell under Nazi control</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1.2M Jews rounded up and murdered by death squads (</a:t>
            </a:r>
            <a:r>
              <a:rPr lang="en-GB" sz="2400" i="1" kern="100" dirty="0">
                <a:ea typeface="DengXian" panose="02010600030101010101" pitchFamily="2" charset="-122"/>
                <a:cs typeface="Arial" panose="020B0604020202020204" pitchFamily="34" charset="0"/>
              </a:rPr>
              <a:t>Einsatzgruppen</a:t>
            </a:r>
            <a:r>
              <a:rPr lang="en-GB" sz="2400" kern="100" dirty="0">
                <a:ea typeface="DengXian" panose="02010600030101010101" pitchFamily="2" charset="-122"/>
                <a:cs typeface="Arial" panose="020B0604020202020204" pitchFamily="34" charset="0"/>
              </a:rPr>
              <a:t>) in the months following the invasion (Rhodes, 2002).</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Reserve Police Battalion 101 (Browning, 1998) – we’ll return to genocide perpetrators tomorrow.</a:t>
            </a:r>
          </a:p>
          <a:p>
            <a:endParaRPr lang="en-GB" dirty="0"/>
          </a:p>
        </p:txBody>
      </p:sp>
    </p:spTree>
    <p:extLst>
      <p:ext uri="{BB962C8B-B14F-4D97-AF65-F5344CB8AC3E}">
        <p14:creationId xmlns:p14="http://schemas.microsoft.com/office/powerpoint/2010/main" val="3560565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396AD-4C58-5DAD-78DB-56D1B9A6734B}"/>
              </a:ext>
            </a:extLst>
          </p:cNvPr>
          <p:cNvSpPr>
            <a:spLocks noGrp="1"/>
          </p:cNvSpPr>
          <p:nvPr>
            <p:ph type="title"/>
          </p:nvPr>
        </p:nvSpPr>
        <p:spPr/>
        <p:txBody>
          <a:bodyPr/>
          <a:lstStyle/>
          <a:p>
            <a:r>
              <a:rPr lang="en-GB" dirty="0"/>
              <a:t>WANNSEE CONFERENCE</a:t>
            </a:r>
          </a:p>
        </p:txBody>
      </p:sp>
      <p:sp>
        <p:nvSpPr>
          <p:cNvPr id="3" name="Content Placeholder 2">
            <a:extLst>
              <a:ext uri="{FF2B5EF4-FFF2-40B4-BE49-F238E27FC236}">
                <a16:creationId xmlns:a16="http://schemas.microsoft.com/office/drawing/2014/main" id="{4D85E83C-7A79-AF6D-BF3A-D57B8DF0560C}"/>
              </a:ext>
            </a:extLst>
          </p:cNvPr>
          <p:cNvSpPr>
            <a:spLocks noGrp="1"/>
          </p:cNvSpPr>
          <p:nvPr>
            <p:ph idx="1"/>
          </p:nvPr>
        </p:nvSpPr>
        <p:spPr/>
        <p:txBody>
          <a:bodyPr>
            <a:normAutofit fontScale="70000" lnSpcReduction="20000"/>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Discussions of systematisation of murders</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Heydrich called Wannsee Conference – on 20 </a:t>
            </a:r>
            <a:r>
              <a:rPr lang="en-GB" sz="2800" kern="100" dirty="0">
                <a:ea typeface="DengXian" panose="02010600030101010101" pitchFamily="2" charset="-122"/>
                <a:cs typeface="Arial" panose="020B0604020202020204" pitchFamily="34" charset="0"/>
              </a:rPr>
              <a:t>January 1942 – to discuss cooperation towards the ‘Final Solution’ whereby most European J</a:t>
            </a:r>
            <a:r>
              <a:rPr lang="en-GB" sz="2800" kern="100" dirty="0">
                <a:effectLst/>
                <a:ea typeface="DengXian" panose="02010600030101010101" pitchFamily="2" charset="-122"/>
                <a:cs typeface="Arial" panose="020B0604020202020204" pitchFamily="34" charset="0"/>
              </a:rPr>
              <a:t>ews would be deported to Poland and murdered.</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Noakes and </a:t>
            </a:r>
            <a:r>
              <a:rPr lang="en-GB" sz="2800" kern="100" dirty="0" err="1">
                <a:effectLst/>
                <a:ea typeface="DengXian" panose="02010600030101010101" pitchFamily="2" charset="-122"/>
                <a:cs typeface="Arial" panose="020B0604020202020204" pitchFamily="34" charset="0"/>
              </a:rPr>
              <a:t>Pridham</a:t>
            </a:r>
            <a:r>
              <a:rPr lang="en-GB" sz="2800" kern="100" dirty="0">
                <a:effectLst/>
                <a:ea typeface="DengXian" panose="02010600030101010101" pitchFamily="2" charset="-122"/>
                <a:cs typeface="Arial" panose="020B0604020202020204" pitchFamily="34" charset="0"/>
              </a:rPr>
              <a:t> (1988): In part, psychological toll of earlier killings led to development of ‘</a:t>
            </a:r>
            <a:r>
              <a:rPr lang="en-GB" sz="2800" kern="100" dirty="0">
                <a:ea typeface="DengXian" panose="02010600030101010101" pitchFamily="2" charset="-122"/>
                <a:cs typeface="Arial" panose="020B0604020202020204" pitchFamily="34" charset="0"/>
              </a:rPr>
              <a:t>death’ camps and murder on industrial scale through use of gas chambers.</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Jones (2006): Death camps a ‘refinement of existing institutions and technologies’, building on concentration camp network established 1933, and the mobile gas vans used since 1939.</a:t>
            </a:r>
          </a:p>
        </p:txBody>
      </p:sp>
    </p:spTree>
    <p:extLst>
      <p:ext uri="{BB962C8B-B14F-4D97-AF65-F5344CB8AC3E}">
        <p14:creationId xmlns:p14="http://schemas.microsoft.com/office/powerpoint/2010/main" val="3047702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11B97-4DF6-CFD7-DCE2-43496323C8B1}"/>
              </a:ext>
            </a:extLst>
          </p:cNvPr>
          <p:cNvSpPr>
            <a:spLocks noGrp="1"/>
          </p:cNvSpPr>
          <p:nvPr>
            <p:ph type="title"/>
          </p:nvPr>
        </p:nvSpPr>
        <p:spPr/>
        <p:txBody>
          <a:bodyPr>
            <a:normAutofit fontScale="90000"/>
          </a:bodyPr>
          <a:lstStyle/>
          <a:p>
            <a:r>
              <a:rPr lang="en-GB" dirty="0">
                <a:solidFill>
                  <a:schemeClr val="bg1"/>
                </a:solidFill>
              </a:rPr>
              <a:t>Nazi Concentration Camps, 1933-34 (USHMM)</a:t>
            </a:r>
            <a:endParaRPr lang="en-GB" dirty="0"/>
          </a:p>
        </p:txBody>
      </p:sp>
      <p:pic>
        <p:nvPicPr>
          <p:cNvPr id="4" name="Picture 3">
            <a:extLst>
              <a:ext uri="{FF2B5EF4-FFF2-40B4-BE49-F238E27FC236}">
                <a16:creationId xmlns:a16="http://schemas.microsoft.com/office/drawing/2014/main" id="{8E5AD728-B2BA-2CC7-8B6F-DDE51D1B8F82}"/>
              </a:ext>
            </a:extLst>
          </p:cNvPr>
          <p:cNvPicPr>
            <a:picLocks noChangeAspect="1"/>
          </p:cNvPicPr>
          <p:nvPr/>
        </p:nvPicPr>
        <p:blipFill>
          <a:blip r:embed="rId3"/>
          <a:stretch>
            <a:fillRect/>
          </a:stretch>
        </p:blipFill>
        <p:spPr>
          <a:xfrm>
            <a:off x="2404599" y="2018598"/>
            <a:ext cx="7379754" cy="4839402"/>
          </a:xfrm>
          <a:prstGeom prst="rect">
            <a:avLst/>
          </a:prstGeom>
        </p:spPr>
      </p:pic>
    </p:spTree>
    <p:extLst>
      <p:ext uri="{BB962C8B-B14F-4D97-AF65-F5344CB8AC3E}">
        <p14:creationId xmlns:p14="http://schemas.microsoft.com/office/powerpoint/2010/main" val="40577721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46AAC-ADBF-D210-C479-77560A2D7433}"/>
              </a:ext>
            </a:extLst>
          </p:cNvPr>
          <p:cNvSpPr>
            <a:spLocks noGrp="1"/>
          </p:cNvSpPr>
          <p:nvPr>
            <p:ph type="title"/>
          </p:nvPr>
        </p:nvSpPr>
        <p:spPr/>
        <p:txBody>
          <a:bodyPr>
            <a:normAutofit fontScale="90000"/>
          </a:bodyPr>
          <a:lstStyle/>
          <a:p>
            <a:r>
              <a:rPr lang="en-GB" dirty="0">
                <a:solidFill>
                  <a:schemeClr val="bg1"/>
                </a:solidFill>
              </a:rPr>
              <a:t>Nazi Concentration Camps, 1939 (USHMM)</a:t>
            </a:r>
            <a:endParaRPr lang="en-GB" dirty="0"/>
          </a:p>
        </p:txBody>
      </p:sp>
      <p:pic>
        <p:nvPicPr>
          <p:cNvPr id="4" name="Picture 2" descr="Nazi concentration camps, 1933-1939">
            <a:extLst>
              <a:ext uri="{FF2B5EF4-FFF2-40B4-BE49-F238E27FC236}">
                <a16:creationId xmlns:a16="http://schemas.microsoft.com/office/drawing/2014/main" id="{C3AFB9E2-C925-8C2D-E1EA-1C6823FC49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475" y="2255686"/>
            <a:ext cx="7013050" cy="460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1806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78A2C-9F00-2742-EB14-A5E623F66C8B}"/>
              </a:ext>
            </a:extLst>
          </p:cNvPr>
          <p:cNvSpPr>
            <a:spLocks noGrp="1"/>
          </p:cNvSpPr>
          <p:nvPr>
            <p:ph type="title"/>
          </p:nvPr>
        </p:nvSpPr>
        <p:spPr/>
        <p:txBody>
          <a:bodyPr>
            <a:normAutofit fontScale="90000"/>
          </a:bodyPr>
          <a:lstStyle/>
          <a:p>
            <a:r>
              <a:rPr lang="en-GB" dirty="0">
                <a:solidFill>
                  <a:schemeClr val="bg1"/>
                </a:solidFill>
              </a:rPr>
              <a:t>Major Nazi camps in Europe, 1943-44 (USHMM)</a:t>
            </a:r>
            <a:endParaRPr lang="en-GB" dirty="0"/>
          </a:p>
        </p:txBody>
      </p:sp>
      <p:pic>
        <p:nvPicPr>
          <p:cNvPr id="4" name="Picture 3">
            <a:extLst>
              <a:ext uri="{FF2B5EF4-FFF2-40B4-BE49-F238E27FC236}">
                <a16:creationId xmlns:a16="http://schemas.microsoft.com/office/drawing/2014/main" id="{52C38EE1-40BD-DEE8-BBAA-0F1256CDEB36}"/>
              </a:ext>
            </a:extLst>
          </p:cNvPr>
          <p:cNvPicPr>
            <a:picLocks noChangeAspect="1"/>
          </p:cNvPicPr>
          <p:nvPr/>
        </p:nvPicPr>
        <p:blipFill>
          <a:blip r:embed="rId3"/>
          <a:stretch>
            <a:fillRect/>
          </a:stretch>
        </p:blipFill>
        <p:spPr>
          <a:xfrm>
            <a:off x="2336347" y="2018598"/>
            <a:ext cx="7516258" cy="4927648"/>
          </a:xfrm>
          <a:prstGeom prst="rect">
            <a:avLst/>
          </a:prstGeom>
        </p:spPr>
      </p:pic>
    </p:spTree>
    <p:extLst>
      <p:ext uri="{BB962C8B-B14F-4D97-AF65-F5344CB8AC3E}">
        <p14:creationId xmlns:p14="http://schemas.microsoft.com/office/powerpoint/2010/main" val="3820787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E1B04-503F-4D14-3EC7-48E0FABB66C4}"/>
              </a:ext>
            </a:extLst>
          </p:cNvPr>
          <p:cNvSpPr>
            <a:spLocks noGrp="1"/>
          </p:cNvSpPr>
          <p:nvPr>
            <p:ph type="title"/>
          </p:nvPr>
        </p:nvSpPr>
        <p:spPr/>
        <p:txBody>
          <a:bodyPr/>
          <a:lstStyle/>
          <a:p>
            <a:r>
              <a:rPr lang="en-GB" dirty="0"/>
              <a:t>Death camps</a:t>
            </a:r>
          </a:p>
        </p:txBody>
      </p:sp>
      <p:sp>
        <p:nvSpPr>
          <p:cNvPr id="3" name="Content Placeholder 2">
            <a:extLst>
              <a:ext uri="{FF2B5EF4-FFF2-40B4-BE49-F238E27FC236}">
                <a16:creationId xmlns:a16="http://schemas.microsoft.com/office/drawing/2014/main" id="{85DC9BD8-23A6-11E4-3A23-03A823646491}"/>
              </a:ext>
            </a:extLst>
          </p:cNvPr>
          <p:cNvSpPr>
            <a:spLocks noGrp="1"/>
          </p:cNvSpPr>
          <p:nvPr>
            <p:ph idx="1"/>
          </p:nvPr>
        </p:nvSpPr>
        <p:spPr/>
        <p:txBody>
          <a:bodyPr>
            <a:normAutofit fontScale="85000" lnSpcReduction="10000"/>
          </a:bodyPr>
          <a:lstStyle/>
          <a:p>
            <a:pPr>
              <a:lnSpc>
                <a:spcPct val="115000"/>
              </a:lnSpc>
              <a:spcAft>
                <a:spcPts val="800"/>
              </a:spcAft>
            </a:pPr>
            <a:r>
              <a:rPr lang="en-GB" sz="2400" kern="100" dirty="0">
                <a:effectLst/>
                <a:ea typeface="DengXian" panose="02010600030101010101" pitchFamily="2" charset="-122"/>
                <a:cs typeface="Arial" panose="020B0604020202020204" pitchFamily="34" charset="0"/>
              </a:rPr>
              <a:t>Highest rate of killing: March 1942-February 1943.</a:t>
            </a:r>
          </a:p>
          <a:p>
            <a:pPr>
              <a:lnSpc>
                <a:spcPct val="115000"/>
              </a:lnSpc>
              <a:spcAft>
                <a:spcPts val="800"/>
              </a:spcAft>
            </a:pPr>
            <a:r>
              <a:rPr lang="en-GB" sz="2400" kern="100" dirty="0" err="1">
                <a:effectLst/>
                <a:ea typeface="DengXian" panose="02010600030101010101" pitchFamily="2" charset="-122"/>
                <a:cs typeface="Arial" panose="020B0604020202020204" pitchFamily="34" charset="0"/>
              </a:rPr>
              <a:t>Gellately</a:t>
            </a:r>
            <a:r>
              <a:rPr lang="en-GB" sz="2400" kern="100" dirty="0">
                <a:effectLst/>
                <a:ea typeface="DengXian" panose="02010600030101010101" pitchFamily="2" charset="-122"/>
                <a:cs typeface="Arial" panose="020B0604020202020204" pitchFamily="34" charset="0"/>
              </a:rPr>
              <a:t> (2003): In March 1942, 75 to 80% of all victims who would eventually die in Holocaust were still alive, while 20-25% were dead. Over the course of just one year, those percentages reversed.</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1.2M Jews killed at Auschwitz, 2M others died at other ‘death camps’ in Poland – </a:t>
            </a:r>
            <a:r>
              <a:rPr lang="en-GB" sz="2400" kern="100" dirty="0" err="1">
                <a:effectLst/>
                <a:ea typeface="DengXian" panose="02010600030101010101" pitchFamily="2" charset="-122"/>
                <a:cs typeface="Arial" panose="020B0604020202020204" pitchFamily="34" charset="0"/>
              </a:rPr>
              <a:t>Chelmno</a:t>
            </a:r>
            <a:r>
              <a:rPr lang="en-GB" sz="2400" kern="100" dirty="0">
                <a:effectLst/>
                <a:ea typeface="DengXian" panose="02010600030101010101" pitchFamily="2" charset="-122"/>
                <a:cs typeface="Arial" panose="020B0604020202020204" pitchFamily="34" charset="0"/>
              </a:rPr>
              <a:t> (200,000), Sobibor (260,000), Belzec (500,000), Treblinka (800,000) and Majdanek (130,000) (Landau, 1994).</a:t>
            </a:r>
          </a:p>
          <a:p>
            <a:pPr>
              <a:lnSpc>
                <a:spcPct val="115000"/>
              </a:lnSpc>
              <a:spcAft>
                <a:spcPts val="800"/>
              </a:spcAft>
            </a:pPr>
            <a:r>
              <a:rPr lang="en-GB" sz="2400" kern="100" dirty="0" err="1">
                <a:effectLst/>
                <a:ea typeface="DengXian" panose="02010600030101010101" pitchFamily="2" charset="-122"/>
                <a:cs typeface="Arial" panose="020B0604020202020204" pitchFamily="34" charset="0"/>
              </a:rPr>
              <a:t>Goldhagen</a:t>
            </a:r>
            <a:r>
              <a:rPr lang="en-GB" sz="2400" kern="100" dirty="0">
                <a:effectLst/>
                <a:ea typeface="DengXian" panose="02010600030101010101" pitchFamily="2" charset="-122"/>
                <a:cs typeface="Arial" panose="020B0604020202020204" pitchFamily="34" charset="0"/>
              </a:rPr>
              <a:t> (1997): Cautions against drawing sharp line between death/concentration camps – Jews died in great numbers in the latter due to starvation, </a:t>
            </a:r>
            <a:r>
              <a:rPr lang="en-GB" sz="2400" kern="100" dirty="0">
                <a:ea typeface="DengXian" panose="02010600030101010101" pitchFamily="2" charset="-122"/>
                <a:cs typeface="Arial" panose="020B0604020202020204" pitchFamily="34" charset="0"/>
              </a:rPr>
              <a:t>disease, overwork.</a:t>
            </a:r>
          </a:p>
        </p:txBody>
      </p:sp>
    </p:spTree>
    <p:extLst>
      <p:ext uri="{BB962C8B-B14F-4D97-AF65-F5344CB8AC3E}">
        <p14:creationId xmlns:p14="http://schemas.microsoft.com/office/powerpoint/2010/main" val="3287194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FE27-03EC-2A86-BE16-878477BDAE7F}"/>
              </a:ext>
            </a:extLst>
          </p:cNvPr>
          <p:cNvSpPr>
            <a:spLocks noGrp="1"/>
          </p:cNvSpPr>
          <p:nvPr>
            <p:ph type="title"/>
          </p:nvPr>
        </p:nvSpPr>
        <p:spPr/>
        <p:txBody>
          <a:bodyPr/>
          <a:lstStyle/>
          <a:p>
            <a:r>
              <a:rPr lang="en-GB" dirty="0"/>
              <a:t>STAGES OF THE HOLOCAUST</a:t>
            </a:r>
          </a:p>
        </p:txBody>
      </p:sp>
      <p:sp>
        <p:nvSpPr>
          <p:cNvPr id="3" name="Content Placeholder 2">
            <a:extLst>
              <a:ext uri="{FF2B5EF4-FFF2-40B4-BE49-F238E27FC236}">
                <a16:creationId xmlns:a16="http://schemas.microsoft.com/office/drawing/2014/main" id="{BC730376-6318-D8F1-5E04-8B7674FD2D46}"/>
              </a:ext>
            </a:extLst>
          </p:cNvPr>
          <p:cNvSpPr>
            <a:spLocks noGrp="1"/>
          </p:cNvSpPr>
          <p:nvPr>
            <p:ph idx="1"/>
          </p:nvPr>
        </p:nvSpPr>
        <p:spPr/>
        <p:txBody>
          <a:bodyPr/>
          <a:lstStyle/>
          <a:p>
            <a:r>
              <a:rPr lang="en-GB" dirty="0">
                <a:hlinkClick r:id="rId2"/>
              </a:rPr>
              <a:t>How Did the Holocaust Happen? | Phases of the Holocaust</a:t>
            </a:r>
            <a:endParaRPr lang="en-GB" dirty="0"/>
          </a:p>
        </p:txBody>
      </p:sp>
    </p:spTree>
    <p:extLst>
      <p:ext uri="{BB962C8B-B14F-4D97-AF65-F5344CB8AC3E}">
        <p14:creationId xmlns:p14="http://schemas.microsoft.com/office/powerpoint/2010/main" val="17003414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05D56-233E-3F4B-B09E-D6FA9A31D7D8}"/>
              </a:ext>
            </a:extLst>
          </p:cNvPr>
          <p:cNvSpPr>
            <a:spLocks noGrp="1"/>
          </p:cNvSpPr>
          <p:nvPr>
            <p:ph type="title"/>
          </p:nvPr>
        </p:nvSpPr>
        <p:spPr/>
        <p:txBody>
          <a:bodyPr/>
          <a:lstStyle/>
          <a:p>
            <a:r>
              <a:rPr lang="en-GB" dirty="0"/>
              <a:t>Historians’ Views</a:t>
            </a:r>
          </a:p>
        </p:txBody>
      </p:sp>
      <p:sp>
        <p:nvSpPr>
          <p:cNvPr id="3" name="Content Placeholder 2">
            <a:extLst>
              <a:ext uri="{FF2B5EF4-FFF2-40B4-BE49-F238E27FC236}">
                <a16:creationId xmlns:a16="http://schemas.microsoft.com/office/drawing/2014/main" id="{C3BFAA5E-68C3-E2B3-950D-BCB77557A11C}"/>
              </a:ext>
            </a:extLst>
          </p:cNvPr>
          <p:cNvSpPr>
            <a:spLocks noGrp="1"/>
          </p:cNvSpPr>
          <p:nvPr>
            <p:ph idx="1"/>
          </p:nvPr>
        </p:nvSpPr>
        <p:spPr/>
        <p:txBody>
          <a:bodyPr>
            <a:normAutofit/>
          </a:bodyPr>
          <a:lstStyle/>
          <a:p>
            <a:pPr>
              <a:lnSpc>
                <a:spcPct val="115000"/>
              </a:lnSpc>
              <a:spcAft>
                <a:spcPts val="800"/>
              </a:spcAft>
            </a:pPr>
            <a:r>
              <a:rPr lang="en-GB" sz="4000" kern="100" dirty="0">
                <a:effectLst/>
                <a:ea typeface="DengXian" panose="02010600030101010101" pitchFamily="2" charset="-122"/>
                <a:cs typeface="Arial" panose="020B0604020202020204" pitchFamily="34" charset="0"/>
              </a:rPr>
              <a:t>Debate since 1970s: ‘</a:t>
            </a:r>
            <a:r>
              <a:rPr lang="en-GB" sz="4000" kern="100" dirty="0" err="1">
                <a:effectLst/>
                <a:ea typeface="DengXian" panose="02010600030101010101" pitchFamily="2" charset="-122"/>
                <a:cs typeface="Arial" panose="020B0604020202020204" pitchFamily="34" charset="0"/>
              </a:rPr>
              <a:t>intentionalist</a:t>
            </a:r>
            <a:r>
              <a:rPr lang="en-GB" sz="4000" kern="100" dirty="0">
                <a:effectLst/>
                <a:ea typeface="DengXian" panose="02010600030101010101" pitchFamily="2" charset="-122"/>
                <a:cs typeface="Arial" panose="020B0604020202020204" pitchFamily="34" charset="0"/>
              </a:rPr>
              <a:t>’ and ‘functionalist’ views </a:t>
            </a:r>
          </a:p>
          <a:p>
            <a:pPr>
              <a:lnSpc>
                <a:spcPct val="115000"/>
              </a:lnSpc>
              <a:spcAft>
                <a:spcPts val="800"/>
              </a:spcAft>
            </a:pPr>
            <a:r>
              <a:rPr lang="en-GB" sz="4000" kern="100" dirty="0">
                <a:ea typeface="DengXian" panose="02010600030101010101" pitchFamily="2" charset="-122"/>
                <a:cs typeface="Arial" panose="020B0604020202020204" pitchFamily="34" charset="0"/>
              </a:rPr>
              <a:t>What are these views?</a:t>
            </a:r>
          </a:p>
        </p:txBody>
      </p:sp>
    </p:spTree>
    <p:extLst>
      <p:ext uri="{BB962C8B-B14F-4D97-AF65-F5344CB8AC3E}">
        <p14:creationId xmlns:p14="http://schemas.microsoft.com/office/powerpoint/2010/main" val="3097884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E7D3-30A5-DA43-4471-1499593E1BEE}"/>
              </a:ext>
            </a:extLst>
          </p:cNvPr>
          <p:cNvSpPr>
            <a:spLocks noGrp="1"/>
          </p:cNvSpPr>
          <p:nvPr>
            <p:ph type="title"/>
          </p:nvPr>
        </p:nvSpPr>
        <p:spPr/>
        <p:txBody>
          <a:bodyPr/>
          <a:lstStyle/>
          <a:p>
            <a:r>
              <a:rPr lang="en-GB" dirty="0" err="1"/>
              <a:t>Intentionalists</a:t>
            </a:r>
            <a:endParaRPr lang="en-GB" dirty="0"/>
          </a:p>
        </p:txBody>
      </p:sp>
      <p:sp>
        <p:nvSpPr>
          <p:cNvPr id="3" name="Content Placeholder 2">
            <a:extLst>
              <a:ext uri="{FF2B5EF4-FFF2-40B4-BE49-F238E27FC236}">
                <a16:creationId xmlns:a16="http://schemas.microsoft.com/office/drawing/2014/main" id="{C24EF1D0-6332-4C01-63C6-225F7454D8CB}"/>
              </a:ext>
            </a:extLst>
          </p:cNvPr>
          <p:cNvSpPr>
            <a:spLocks noGrp="1"/>
          </p:cNvSpPr>
          <p:nvPr>
            <p:ph idx="1"/>
          </p:nvPr>
        </p:nvSpPr>
        <p:spPr/>
        <p:txBody>
          <a:bodyPr>
            <a:normAutofit fontScale="40000" lnSpcReduction="20000"/>
          </a:bodyPr>
          <a:lstStyle/>
          <a:p>
            <a:pPr>
              <a:lnSpc>
                <a:spcPct val="115000"/>
              </a:lnSpc>
              <a:spcAft>
                <a:spcPts val="800"/>
              </a:spcAft>
            </a:pPr>
            <a:r>
              <a:rPr lang="en-GB" sz="4000" kern="100" dirty="0">
                <a:effectLst/>
                <a:ea typeface="DengXian" panose="02010600030101010101" pitchFamily="2" charset="-122"/>
                <a:cs typeface="Arial" panose="020B0604020202020204" pitchFamily="34" charset="0"/>
              </a:rPr>
              <a:t>‘Traditional’ view</a:t>
            </a:r>
          </a:p>
          <a:p>
            <a:pPr>
              <a:lnSpc>
                <a:spcPct val="115000"/>
              </a:lnSpc>
              <a:spcAft>
                <a:spcPts val="800"/>
              </a:spcAft>
            </a:pPr>
            <a:r>
              <a:rPr lang="en-GB" sz="4000" kern="100" dirty="0">
                <a:ea typeface="DengXian" panose="02010600030101010101" pitchFamily="2" charset="-122"/>
                <a:cs typeface="Arial" panose="020B0604020202020204" pitchFamily="34" charset="0"/>
              </a:rPr>
              <a:t>Hitler and Nazis intended to eliminate European Jews from the outset</a:t>
            </a:r>
          </a:p>
          <a:p>
            <a:pPr>
              <a:lnSpc>
                <a:spcPct val="115000"/>
              </a:lnSpc>
              <a:spcAft>
                <a:spcPts val="800"/>
              </a:spcAft>
            </a:pPr>
            <a:r>
              <a:rPr lang="en-GB" sz="4000" kern="100" dirty="0">
                <a:effectLst/>
                <a:ea typeface="DengXian" panose="02010600030101010101" pitchFamily="2" charset="-122"/>
                <a:cs typeface="Arial" panose="020B0604020202020204" pitchFamily="34" charset="0"/>
              </a:rPr>
              <a:t>Evidence: Hitler’s antisemitic rhetoric from 1920s, especially </a:t>
            </a:r>
            <a:r>
              <a:rPr lang="en-GB" sz="4000" i="1" kern="100" dirty="0">
                <a:effectLst/>
                <a:ea typeface="DengXian" panose="02010600030101010101" pitchFamily="2" charset="-122"/>
                <a:cs typeface="Arial" panose="020B0604020202020204" pitchFamily="34" charset="0"/>
              </a:rPr>
              <a:t>Mein Kampf </a:t>
            </a:r>
            <a:r>
              <a:rPr lang="en-GB" sz="4000" kern="100" dirty="0">
                <a:effectLst/>
                <a:ea typeface="DengXian" panose="02010600030101010101" pitchFamily="2" charset="-122"/>
                <a:cs typeface="Arial" panose="020B0604020202020204" pitchFamily="34" charset="0"/>
              </a:rPr>
              <a:t>(published 1925).</a:t>
            </a:r>
          </a:p>
          <a:p>
            <a:pPr>
              <a:lnSpc>
                <a:spcPct val="115000"/>
              </a:lnSpc>
              <a:spcAft>
                <a:spcPts val="800"/>
              </a:spcAft>
            </a:pPr>
            <a:r>
              <a:rPr lang="en-GB" sz="4000" kern="100" dirty="0">
                <a:ea typeface="DengXian" panose="02010600030101010101" pitchFamily="2" charset="-122"/>
                <a:cs typeface="Arial" panose="020B0604020202020204" pitchFamily="34" charset="0"/>
              </a:rPr>
              <a:t>1922, Hitler’s comments to a journalist: </a:t>
            </a:r>
            <a:r>
              <a:rPr lang="en-GB" sz="4000" kern="100" dirty="0">
                <a:effectLst/>
                <a:ea typeface="DengXian" panose="02010600030101010101" pitchFamily="2" charset="-122"/>
                <a:cs typeface="Arial" panose="020B0604020202020204" pitchFamily="34" charset="0"/>
              </a:rPr>
              <a:t>‘once I am really in power…my first and foremost task will be the annihilation of the Jews’ (quoted in Fleming, 1984).</a:t>
            </a:r>
          </a:p>
          <a:p>
            <a:pPr>
              <a:lnSpc>
                <a:spcPct val="115000"/>
              </a:lnSpc>
              <a:spcAft>
                <a:spcPts val="800"/>
              </a:spcAft>
            </a:pPr>
            <a:r>
              <a:rPr lang="en-GB" sz="4000" kern="100" dirty="0">
                <a:ea typeface="DengXian" panose="02010600030101010101" pitchFamily="2" charset="-122"/>
                <a:cs typeface="Arial" panose="020B0604020202020204" pitchFamily="34" charset="0"/>
              </a:rPr>
              <a:t>Dawidowicz (1975): Hitler had decided on Holocaust by no later than 1919. Cites </a:t>
            </a:r>
            <a:r>
              <a:rPr lang="en-GB" sz="4000" i="1" kern="100" dirty="0">
                <a:ea typeface="DengXian" panose="02010600030101010101" pitchFamily="2" charset="-122"/>
                <a:cs typeface="Arial" panose="020B0604020202020204" pitchFamily="34" charset="0"/>
              </a:rPr>
              <a:t>Mein Kampf:</a:t>
            </a:r>
          </a:p>
          <a:p>
            <a:pPr>
              <a:lnSpc>
                <a:spcPct val="115000"/>
              </a:lnSpc>
              <a:spcAft>
                <a:spcPts val="800"/>
              </a:spcAft>
            </a:pPr>
            <a:r>
              <a:rPr lang="en-GB" sz="4000" kern="100" dirty="0">
                <a:effectLst/>
                <a:ea typeface="DengXian" panose="02010600030101010101" pitchFamily="2" charset="-122"/>
                <a:cs typeface="Arial" panose="020B0604020202020204" pitchFamily="34" charset="0"/>
              </a:rPr>
              <a:t>“If at the beginning of the war and during the war twelve or fifteen thousand of these Hebrew corrupters of the people had been held under poison gas, as happened to hundreds of thousands of our very best German workers in the field, the sacrifice of millions at the front would not have been in vain”.</a:t>
            </a:r>
          </a:p>
          <a:p>
            <a:endParaRPr lang="en-GB" dirty="0"/>
          </a:p>
        </p:txBody>
      </p:sp>
    </p:spTree>
    <p:extLst>
      <p:ext uri="{BB962C8B-B14F-4D97-AF65-F5344CB8AC3E}">
        <p14:creationId xmlns:p14="http://schemas.microsoft.com/office/powerpoint/2010/main" val="36780503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0AF4-AAF0-C790-F3BB-C9F151D1DB2A}"/>
              </a:ext>
            </a:extLst>
          </p:cNvPr>
          <p:cNvSpPr>
            <a:spLocks noGrp="1"/>
          </p:cNvSpPr>
          <p:nvPr>
            <p:ph type="title"/>
          </p:nvPr>
        </p:nvSpPr>
        <p:spPr/>
        <p:txBody>
          <a:bodyPr/>
          <a:lstStyle/>
          <a:p>
            <a:r>
              <a:rPr lang="en-GB" dirty="0"/>
              <a:t>Functionalists</a:t>
            </a:r>
          </a:p>
        </p:txBody>
      </p:sp>
      <p:sp>
        <p:nvSpPr>
          <p:cNvPr id="3" name="Content Placeholder 2">
            <a:extLst>
              <a:ext uri="{FF2B5EF4-FFF2-40B4-BE49-F238E27FC236}">
                <a16:creationId xmlns:a16="http://schemas.microsoft.com/office/drawing/2014/main" id="{F6BF2BD5-4846-F3BD-3733-A64B2F3FDA23}"/>
              </a:ext>
            </a:extLst>
          </p:cNvPr>
          <p:cNvSpPr>
            <a:spLocks noGrp="1"/>
          </p:cNvSpPr>
          <p:nvPr>
            <p:ph idx="1"/>
          </p:nvPr>
        </p:nvSpPr>
        <p:spPr/>
        <p:txBody>
          <a:bodyPr>
            <a:normAutofit fontScale="62500" lnSpcReduction="2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Downplay Hitler’s importance as an individual</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Emphasise fragmented </a:t>
            </a:r>
            <a:r>
              <a:rPr lang="en-GB" sz="2800" kern="100" dirty="0" err="1">
                <a:ea typeface="DengXian" panose="02010600030101010101" pitchFamily="2" charset="-122"/>
                <a:cs typeface="Arial" panose="020B0604020202020204" pitchFamily="34" charset="0"/>
              </a:rPr>
              <a:t>decisionmaking</a:t>
            </a:r>
            <a:r>
              <a:rPr lang="en-GB" sz="2800" kern="100" dirty="0">
                <a:ea typeface="DengXian" panose="02010600030101010101" pitchFamily="2" charset="-122"/>
                <a:cs typeface="Arial" panose="020B0604020202020204" pitchFamily="34" charset="0"/>
              </a:rPr>
              <a:t> in Third Reich</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Various leaders seeking to curry favour with Hitler (</a:t>
            </a:r>
            <a:r>
              <a:rPr lang="en-GB" sz="2800" kern="100" dirty="0" err="1">
                <a:effectLst/>
                <a:ea typeface="DengXian" panose="02010600030101010101" pitchFamily="2" charset="-122"/>
                <a:cs typeface="Arial" panose="020B0604020202020204" pitchFamily="34" charset="0"/>
              </a:rPr>
              <a:t>Tatz</a:t>
            </a:r>
            <a:r>
              <a:rPr lang="en-GB" sz="2800" kern="100" dirty="0">
                <a:effectLst/>
                <a:ea typeface="DengXian" panose="02010600030101010101" pitchFamily="2" charset="-122"/>
                <a:cs typeface="Arial" panose="020B0604020202020204" pitchFamily="34" charset="0"/>
              </a:rPr>
              <a:t>, 2003) and taking initiative to murder Jews</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Aly (1999): Holocaust had little to do with Nazi leadership, initiative came entirely from lower-ranking bureaucrats – a ‘bottom up’ genocide.</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‘Twisted’ path to Auschwitz - </a:t>
            </a:r>
            <a:r>
              <a:rPr lang="en-GB" sz="2800" kern="100" dirty="0">
                <a:effectLst/>
                <a:ea typeface="DengXian" panose="02010600030101010101" pitchFamily="2" charset="-122"/>
                <a:cs typeface="Arial" panose="020B0604020202020204" pitchFamily="34" charset="0"/>
              </a:rPr>
              <a:t>unplanned and cumulative (Mommsen, 1979).</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Evolution from legal discrimination to imprisonment in concentration camps and resettlement in ghettos, to mass murder (Browning, 1992).</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Browning (1992): Resettlement was the initial goal, extermination only became the goal when that failed.</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Key functionalists: </a:t>
            </a:r>
            <a:r>
              <a:rPr lang="en-GB" sz="2800" kern="100" dirty="0" err="1">
                <a:ea typeface="DengXian" panose="02010600030101010101" pitchFamily="2" charset="-122"/>
                <a:cs typeface="Arial" panose="020B0604020202020204" pitchFamily="34" charset="0"/>
              </a:rPr>
              <a:t>Broszat</a:t>
            </a:r>
            <a:r>
              <a:rPr lang="en-GB" sz="2800" kern="100" dirty="0">
                <a:ea typeface="DengXian" panose="02010600030101010101" pitchFamily="2" charset="-122"/>
                <a:cs typeface="Arial" panose="020B0604020202020204" pitchFamily="34" charset="0"/>
              </a:rPr>
              <a:t>, </a:t>
            </a:r>
            <a:r>
              <a:rPr lang="en-GB" sz="2800" kern="100" dirty="0" err="1">
                <a:ea typeface="DengXian" panose="02010600030101010101" pitchFamily="2" charset="-122"/>
                <a:cs typeface="Arial" panose="020B0604020202020204" pitchFamily="34" charset="0"/>
              </a:rPr>
              <a:t>Hilberg</a:t>
            </a:r>
            <a:r>
              <a:rPr lang="en-GB" sz="2800" kern="100" dirty="0">
                <a:ea typeface="DengXian" panose="02010600030101010101" pitchFamily="2" charset="-122"/>
                <a:cs typeface="Arial" panose="020B0604020202020204" pitchFamily="34" charset="0"/>
              </a:rPr>
              <a:t>, Mommsen, Mason.</a:t>
            </a:r>
          </a:p>
        </p:txBody>
      </p:sp>
    </p:spTree>
    <p:extLst>
      <p:ext uri="{BB962C8B-B14F-4D97-AF65-F5344CB8AC3E}">
        <p14:creationId xmlns:p14="http://schemas.microsoft.com/office/powerpoint/2010/main" val="1070935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DC3E8-1998-58EB-BB2C-F43A476BDC01}"/>
              </a:ext>
            </a:extLst>
          </p:cNvPr>
          <p:cNvSpPr>
            <a:spLocks noGrp="1"/>
          </p:cNvSpPr>
          <p:nvPr>
            <p:ph type="title"/>
          </p:nvPr>
        </p:nvSpPr>
        <p:spPr/>
        <p:txBody>
          <a:bodyPr/>
          <a:lstStyle/>
          <a:p>
            <a:r>
              <a:rPr lang="en-GB" dirty="0"/>
              <a:t>Synthesis</a:t>
            </a:r>
          </a:p>
        </p:txBody>
      </p:sp>
      <p:sp>
        <p:nvSpPr>
          <p:cNvPr id="3" name="Content Placeholder 2">
            <a:extLst>
              <a:ext uri="{FF2B5EF4-FFF2-40B4-BE49-F238E27FC236}">
                <a16:creationId xmlns:a16="http://schemas.microsoft.com/office/drawing/2014/main" id="{6C9A0550-6E07-D350-AB70-342945E74756}"/>
              </a:ext>
            </a:extLst>
          </p:cNvPr>
          <p:cNvSpPr>
            <a:spLocks noGrp="1"/>
          </p:cNvSpPr>
          <p:nvPr>
            <p:ph idx="1"/>
          </p:nvPr>
        </p:nvSpPr>
        <p:spPr/>
        <p:txBody>
          <a:bodyPr>
            <a:normAutofit fontScale="62500" lnSpcReduction="20000"/>
          </a:bodyPr>
          <a:lstStyle/>
          <a:p>
            <a:r>
              <a:rPr lang="en-GB" sz="4000" kern="100" dirty="0">
                <a:effectLst/>
                <a:ea typeface="DengXian" panose="02010600030101010101" pitchFamily="2" charset="-122"/>
                <a:cs typeface="Arial" panose="020B0604020202020204" pitchFamily="34" charset="0"/>
              </a:rPr>
              <a:t>From 1990s: bringing together aspects of both schools</a:t>
            </a:r>
          </a:p>
          <a:p>
            <a:r>
              <a:rPr lang="en-GB" sz="4000" kern="100" dirty="0">
                <a:effectLst/>
                <a:ea typeface="DengXian" panose="02010600030101010101" pitchFamily="2" charset="-122"/>
                <a:cs typeface="Arial" panose="020B0604020202020204" pitchFamily="34" charset="0"/>
              </a:rPr>
              <a:t>Recognise that antisemitism was present from the start of the Nazi regime, but genocide was not possible without a series of historically contingent factors.</a:t>
            </a:r>
          </a:p>
          <a:p>
            <a:r>
              <a:rPr lang="en-GB" sz="4000" kern="100" dirty="0">
                <a:ea typeface="DengXian" panose="02010600030101010101" pitchFamily="2" charset="-122"/>
                <a:cs typeface="Arial" panose="020B0604020202020204" pitchFamily="34" charset="0"/>
              </a:rPr>
              <a:t>Bessel (2003): </a:t>
            </a:r>
            <a:r>
              <a:rPr lang="en-GB" sz="4000" kern="100" dirty="0">
                <a:effectLst/>
                <a:ea typeface="DengXian" panose="02010600030101010101" pitchFamily="2" charset="-122"/>
                <a:cs typeface="Arial" panose="020B0604020202020204" pitchFamily="34" charset="0"/>
              </a:rPr>
              <a:t>‘a much better informed, much more detailed and more nuanced [picture…and most serious historians of the Nazi regime now are to some extent both ‘</a:t>
            </a:r>
            <a:r>
              <a:rPr lang="en-GB" sz="4000" kern="100" dirty="0" err="1">
                <a:effectLst/>
                <a:ea typeface="DengXian" panose="02010600030101010101" pitchFamily="2" charset="-122"/>
                <a:cs typeface="Arial" panose="020B0604020202020204" pitchFamily="34" charset="0"/>
              </a:rPr>
              <a:t>intentionalists</a:t>
            </a:r>
            <a:r>
              <a:rPr lang="en-GB" sz="4000" kern="100" dirty="0">
                <a:effectLst/>
                <a:ea typeface="DengXian" panose="02010600030101010101" pitchFamily="2" charset="-122"/>
                <a:cs typeface="Arial" panose="020B0604020202020204" pitchFamily="34" charset="0"/>
              </a:rPr>
              <a:t>’ and ‘functionalists’.</a:t>
            </a:r>
          </a:p>
          <a:p>
            <a:r>
              <a:rPr lang="en-GB" sz="4000" kern="100" dirty="0">
                <a:ea typeface="DengXian" panose="02010600030101010101" pitchFamily="2" charset="-122"/>
                <a:cs typeface="Arial" panose="020B0604020202020204" pitchFamily="34" charset="0"/>
              </a:rPr>
              <a:t>Key scholars: Kershaw, Mayer.</a:t>
            </a:r>
            <a:endParaRPr lang="en-GB" sz="40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7161744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F59C2-CD7F-96CD-CA4D-9F5AFF638AD3}"/>
              </a:ext>
            </a:extLst>
          </p:cNvPr>
          <p:cNvSpPr>
            <a:spLocks noGrp="1"/>
          </p:cNvSpPr>
          <p:nvPr>
            <p:ph type="title"/>
          </p:nvPr>
        </p:nvSpPr>
        <p:spPr/>
        <p:txBody>
          <a:bodyPr/>
          <a:lstStyle/>
          <a:p>
            <a:r>
              <a:rPr lang="en-GB" dirty="0"/>
              <a:t>Is the debate still useful?</a:t>
            </a:r>
          </a:p>
        </p:txBody>
      </p:sp>
      <p:pic>
        <p:nvPicPr>
          <p:cNvPr id="4" name="Online Media 3" title="Origins of the Holocaust | Intentionalism and Functionalism | Professor Dan Stone">
            <a:hlinkClick r:id="" action="ppaction://media"/>
            <a:extLst>
              <a:ext uri="{FF2B5EF4-FFF2-40B4-BE49-F238E27FC236}">
                <a16:creationId xmlns:a16="http://schemas.microsoft.com/office/drawing/2014/main" id="{FD9CA4B5-3870-18D7-829A-29E7AC06DD8D}"/>
              </a:ext>
            </a:extLst>
          </p:cNvPr>
          <p:cNvPicPr>
            <a:picLocks noGrp="1" noRot="1" noChangeAspect="1"/>
          </p:cNvPicPr>
          <p:nvPr>
            <p:ph idx="1"/>
            <a:videoFile r:link="rId1"/>
          </p:nvPr>
        </p:nvPicPr>
        <p:blipFill>
          <a:blip r:embed="rId3"/>
          <a:stretch>
            <a:fillRect/>
          </a:stretch>
        </p:blipFill>
        <p:spPr>
          <a:xfrm>
            <a:off x="2913063" y="2587625"/>
            <a:ext cx="6361112" cy="3594100"/>
          </a:xfrm>
          <a:prstGeom prst="rect">
            <a:avLst/>
          </a:prstGeom>
        </p:spPr>
      </p:pic>
    </p:spTree>
    <p:extLst>
      <p:ext uri="{BB962C8B-B14F-4D97-AF65-F5344CB8AC3E}">
        <p14:creationId xmlns:p14="http://schemas.microsoft.com/office/powerpoint/2010/main" val="3462179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247F-0DF1-197E-A01B-4F715929FA59}"/>
              </a:ext>
            </a:extLst>
          </p:cNvPr>
          <p:cNvSpPr>
            <a:spLocks noGrp="1"/>
          </p:cNvSpPr>
          <p:nvPr>
            <p:ph type="title"/>
          </p:nvPr>
        </p:nvSpPr>
        <p:spPr/>
        <p:txBody>
          <a:bodyPr/>
          <a:lstStyle/>
          <a:p>
            <a:r>
              <a:rPr lang="en-GB" dirty="0"/>
              <a:t>More recent scholarship</a:t>
            </a:r>
          </a:p>
        </p:txBody>
      </p:sp>
      <p:sp>
        <p:nvSpPr>
          <p:cNvPr id="3" name="Content Placeholder 2">
            <a:extLst>
              <a:ext uri="{FF2B5EF4-FFF2-40B4-BE49-F238E27FC236}">
                <a16:creationId xmlns:a16="http://schemas.microsoft.com/office/drawing/2014/main" id="{639F1795-1AFC-ECBC-3308-59C33CEFD697}"/>
              </a:ext>
            </a:extLst>
          </p:cNvPr>
          <p:cNvSpPr>
            <a:spLocks noGrp="1"/>
          </p:cNvSpPr>
          <p:nvPr>
            <p:ph idx="1"/>
          </p:nvPr>
        </p:nvSpPr>
        <p:spPr/>
        <p:txBody>
          <a:bodyPr/>
          <a:lstStyle/>
          <a:p>
            <a:r>
              <a:rPr lang="en-GB" dirty="0"/>
              <a:t>Gender</a:t>
            </a:r>
          </a:p>
          <a:p>
            <a:r>
              <a:rPr lang="en-GB" dirty="0"/>
              <a:t>Queer histories</a:t>
            </a:r>
          </a:p>
          <a:p>
            <a:r>
              <a:rPr lang="en-GB" dirty="0"/>
              <a:t>Beyond Germany – Eastern Europe</a:t>
            </a:r>
          </a:p>
          <a:p>
            <a:r>
              <a:rPr lang="en-GB"/>
              <a:t>Memorialisation</a:t>
            </a:r>
          </a:p>
        </p:txBody>
      </p:sp>
    </p:spTree>
    <p:extLst>
      <p:ext uri="{BB962C8B-B14F-4D97-AF65-F5344CB8AC3E}">
        <p14:creationId xmlns:p14="http://schemas.microsoft.com/office/powerpoint/2010/main" val="936790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0927-995A-BFE1-51CD-5CC0C823350C}"/>
              </a:ext>
            </a:extLst>
          </p:cNvPr>
          <p:cNvSpPr>
            <a:spLocks noGrp="1"/>
          </p:cNvSpPr>
          <p:nvPr>
            <p:ph type="title"/>
          </p:nvPr>
        </p:nvSpPr>
        <p:spPr/>
        <p:txBody>
          <a:bodyPr/>
          <a:lstStyle/>
          <a:p>
            <a:r>
              <a:rPr lang="en-GB" dirty="0"/>
              <a:t>Tomorrow’s Session</a:t>
            </a:r>
          </a:p>
        </p:txBody>
      </p:sp>
      <p:sp>
        <p:nvSpPr>
          <p:cNvPr id="3" name="Content Placeholder 2">
            <a:extLst>
              <a:ext uri="{FF2B5EF4-FFF2-40B4-BE49-F238E27FC236}">
                <a16:creationId xmlns:a16="http://schemas.microsoft.com/office/drawing/2014/main" id="{1E3FC5D7-03F2-452F-BECA-90769A13F1ED}"/>
              </a:ext>
            </a:extLst>
          </p:cNvPr>
          <p:cNvSpPr>
            <a:spLocks noGrp="1"/>
          </p:cNvSpPr>
          <p:nvPr>
            <p:ph idx="1"/>
          </p:nvPr>
        </p:nvSpPr>
        <p:spPr/>
        <p:txBody>
          <a:bodyPr>
            <a:normAutofit/>
          </a:bodyPr>
          <a:lstStyle/>
          <a:p>
            <a:r>
              <a:rPr lang="en-GB" dirty="0"/>
              <a:t>Genocide perpetration</a:t>
            </a:r>
          </a:p>
          <a:p>
            <a:r>
              <a:rPr lang="en-GB" dirty="0"/>
              <a:t>Read the key reading on Moodle</a:t>
            </a:r>
          </a:p>
        </p:txBody>
      </p:sp>
    </p:spTree>
    <p:extLst>
      <p:ext uri="{BB962C8B-B14F-4D97-AF65-F5344CB8AC3E}">
        <p14:creationId xmlns:p14="http://schemas.microsoft.com/office/powerpoint/2010/main" val="2625991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12DE-5BDF-635E-CAD7-6A8FEC61869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D5C00BB-5F48-9107-23F5-05E7D6331FB5}"/>
              </a:ext>
            </a:extLst>
          </p:cNvPr>
          <p:cNvSpPr>
            <a:spLocks noGrp="1"/>
          </p:cNvSpPr>
          <p:nvPr>
            <p:ph idx="1"/>
          </p:nvPr>
        </p:nvSpPr>
        <p:spPr/>
        <p:txBody>
          <a:bodyPr>
            <a:normAutofit fontScale="62500" lnSpcReduction="20000"/>
          </a:bodyPr>
          <a:lstStyle/>
          <a:p>
            <a:r>
              <a:rPr lang="en-GB" dirty="0" err="1"/>
              <a:t>Gotz</a:t>
            </a:r>
            <a:r>
              <a:rPr lang="en-GB" dirty="0"/>
              <a:t> Aly, </a:t>
            </a:r>
            <a:r>
              <a:rPr lang="en-GB" i="1" dirty="0"/>
              <a:t>“Final Solution”: Nazi Population Policy and the Murder of the European Jews </a:t>
            </a:r>
            <a:r>
              <a:rPr lang="en-GB" dirty="0"/>
              <a:t>(London, 1999).</a:t>
            </a:r>
          </a:p>
          <a:p>
            <a:r>
              <a:rPr lang="en-GB" dirty="0"/>
              <a:t>Christopher Browning, </a:t>
            </a:r>
            <a:r>
              <a:rPr lang="en-GB" i="1" dirty="0"/>
              <a:t>Ordinary Men: Reserve Police Battalion 101 and the Final Solution in Poland </a:t>
            </a:r>
            <a:r>
              <a:rPr lang="en-GB" dirty="0"/>
              <a:t>(New York, 1998)</a:t>
            </a:r>
          </a:p>
          <a:p>
            <a:r>
              <a:rPr lang="en-GB" dirty="0"/>
              <a:t>Lucy Dawidowicz, </a:t>
            </a:r>
            <a:r>
              <a:rPr lang="en-GB" i="1" dirty="0"/>
              <a:t>The War Against the Jews 1933-1945 </a:t>
            </a:r>
            <a:r>
              <a:rPr lang="en-GB" dirty="0"/>
              <a:t>(New York, 1975).</a:t>
            </a:r>
          </a:p>
          <a:p>
            <a:r>
              <a:rPr lang="en-GB" dirty="0"/>
              <a:t>Gerald Fleming, </a:t>
            </a:r>
            <a:r>
              <a:rPr lang="en-GB" i="1" dirty="0"/>
              <a:t>Hitler and the Final Solution </a:t>
            </a:r>
            <a:r>
              <a:rPr lang="en-GB" dirty="0"/>
              <a:t>(Berkeley, 1984).</a:t>
            </a:r>
          </a:p>
          <a:p>
            <a:r>
              <a:rPr lang="en-GB" dirty="0"/>
              <a:t>Robert </a:t>
            </a:r>
            <a:r>
              <a:rPr lang="en-GB" dirty="0" err="1"/>
              <a:t>Gellately</a:t>
            </a:r>
            <a:r>
              <a:rPr lang="en-GB" dirty="0"/>
              <a:t>, </a:t>
            </a:r>
            <a:r>
              <a:rPr lang="en-GB" i="1" dirty="0"/>
              <a:t>Backing Hitler: Consent and Coercion in Nazi Germany </a:t>
            </a:r>
            <a:r>
              <a:rPr lang="en-GB" dirty="0"/>
              <a:t>(Oxford, 2001).</a:t>
            </a:r>
          </a:p>
          <a:p>
            <a:r>
              <a:rPr lang="en-GB" dirty="0"/>
              <a:t>Robert </a:t>
            </a:r>
            <a:r>
              <a:rPr lang="en-GB" dirty="0" err="1"/>
              <a:t>Gellately</a:t>
            </a:r>
            <a:r>
              <a:rPr lang="en-GB" dirty="0"/>
              <a:t>, ‘The Third Reich, the Holocaust, and Visions of Serial Genocide’, in Robert </a:t>
            </a:r>
            <a:r>
              <a:rPr lang="en-GB" dirty="0" err="1"/>
              <a:t>Gellately</a:t>
            </a:r>
            <a:r>
              <a:rPr lang="en-GB" dirty="0"/>
              <a:t> and Ben Kiernan (eds.), </a:t>
            </a:r>
            <a:r>
              <a:rPr lang="en-GB" i="1" dirty="0"/>
              <a:t>The Specter of Genocide: Mass Murder in Historical Perspective </a:t>
            </a:r>
            <a:r>
              <a:rPr lang="en-GB" dirty="0"/>
              <a:t>(Cambridge, 2003), pp. 241-264.</a:t>
            </a:r>
          </a:p>
          <a:p>
            <a:r>
              <a:rPr lang="en-GB" dirty="0"/>
              <a:t>Daniel J. </a:t>
            </a:r>
            <a:r>
              <a:rPr lang="en-GB" dirty="0" err="1"/>
              <a:t>Goldhagen</a:t>
            </a:r>
            <a:r>
              <a:rPr lang="en-GB" dirty="0"/>
              <a:t>, </a:t>
            </a:r>
            <a:r>
              <a:rPr lang="en-GB" i="1" dirty="0"/>
              <a:t>Hitler’s Willing Executioners: Ordinary Germans and the Holocaust </a:t>
            </a:r>
            <a:r>
              <a:rPr lang="en-GB" dirty="0"/>
              <a:t>(New York, 1997).</a:t>
            </a:r>
          </a:p>
        </p:txBody>
      </p:sp>
    </p:spTree>
    <p:extLst>
      <p:ext uri="{BB962C8B-B14F-4D97-AF65-F5344CB8AC3E}">
        <p14:creationId xmlns:p14="http://schemas.microsoft.com/office/powerpoint/2010/main" val="620697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CA017-E261-C183-4E5B-19C4B7225F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181E5B-AD6A-9001-EAB8-AC062F22AF5F}"/>
              </a:ext>
            </a:extLst>
          </p:cNvPr>
          <p:cNvSpPr>
            <a:spLocks noGrp="1"/>
          </p:cNvSpPr>
          <p:nvPr>
            <p:ph idx="1"/>
          </p:nvPr>
        </p:nvSpPr>
        <p:spPr/>
        <p:txBody>
          <a:bodyPr>
            <a:normAutofit fontScale="70000" lnSpcReduction="20000"/>
          </a:bodyPr>
          <a:lstStyle/>
          <a:p>
            <a:r>
              <a:rPr lang="en-GB" dirty="0"/>
              <a:t>Leonidas Hill, ‘The Pogrom of November 9-10, 1938 in Germany’ in Paul R. Brass (ed.), </a:t>
            </a:r>
            <a:r>
              <a:rPr lang="en-GB" i="1" dirty="0"/>
              <a:t>Riots and Pogroms (</a:t>
            </a:r>
            <a:r>
              <a:rPr lang="en-GB" dirty="0"/>
              <a:t>New York, 1996), 89-113.</a:t>
            </a:r>
          </a:p>
          <a:p>
            <a:r>
              <a:rPr lang="en-GB" dirty="0"/>
              <a:t>Adam Jones, </a:t>
            </a:r>
            <a:r>
              <a:rPr lang="en-GB" i="1" dirty="0"/>
              <a:t>Genocide: A Comprehensive Introduction </a:t>
            </a:r>
            <a:r>
              <a:rPr lang="en-GB" dirty="0"/>
              <a:t>(New York, 2006).</a:t>
            </a:r>
          </a:p>
          <a:p>
            <a:r>
              <a:rPr lang="en-GB" dirty="0"/>
              <a:t>Ronnie Landau, </a:t>
            </a:r>
            <a:r>
              <a:rPr lang="en-GB" i="1" dirty="0"/>
              <a:t>The Nazi Holocaust </a:t>
            </a:r>
            <a:r>
              <a:rPr lang="en-GB" dirty="0"/>
              <a:t>(Chicago, 1994).</a:t>
            </a:r>
          </a:p>
          <a:p>
            <a:r>
              <a:rPr lang="en-GB" dirty="0"/>
              <a:t>Jeremy Noakes and Geoffrey </a:t>
            </a:r>
            <a:r>
              <a:rPr lang="en-GB" dirty="0" err="1"/>
              <a:t>Pridham</a:t>
            </a:r>
            <a:r>
              <a:rPr lang="en-GB" dirty="0"/>
              <a:t> (eds.), </a:t>
            </a:r>
            <a:r>
              <a:rPr lang="en-GB" i="1" dirty="0"/>
              <a:t>Nazism, 1919-1945, Vol. 3: Foreign Policy, War, and Racial Extermination </a:t>
            </a:r>
            <a:r>
              <a:rPr lang="en-GB" dirty="0"/>
              <a:t>(Exeter, 1988).</a:t>
            </a:r>
          </a:p>
          <a:p>
            <a:r>
              <a:rPr lang="de-DE" dirty="0">
                <a:solidFill>
                  <a:srgbClr val="202122"/>
                </a:solidFill>
              </a:rPr>
              <a:t>Hans Mommsen, </a:t>
            </a:r>
            <a:r>
              <a:rPr lang="de-DE" b="0" i="1" dirty="0">
                <a:solidFill>
                  <a:srgbClr val="202122"/>
                </a:solidFill>
                <a:effectLst/>
              </a:rPr>
              <a:t>Arbeiterbewegung und Nationale Frage: Ausgewählte Aufsätze (</a:t>
            </a:r>
            <a:r>
              <a:rPr lang="de-DE" b="0" i="0" dirty="0">
                <a:solidFill>
                  <a:srgbClr val="202122"/>
                </a:solidFill>
                <a:effectLst/>
              </a:rPr>
              <a:t>1979)</a:t>
            </a:r>
            <a:endParaRPr lang="en-GB" dirty="0"/>
          </a:p>
          <a:p>
            <a:r>
              <a:rPr lang="en-GB" dirty="0"/>
              <a:t>Richard Rhodes, </a:t>
            </a:r>
            <a:r>
              <a:rPr lang="en-GB" i="1" dirty="0"/>
              <a:t>Masters of Death: The SS-Einsatzgruppen and the Invention of the Holocaust </a:t>
            </a:r>
            <a:r>
              <a:rPr lang="en-GB" dirty="0"/>
              <a:t>(New York, 2002).</a:t>
            </a:r>
          </a:p>
          <a:p>
            <a:r>
              <a:rPr lang="en-GB" dirty="0"/>
              <a:t>Colin </a:t>
            </a:r>
            <a:r>
              <a:rPr lang="en-GB" dirty="0" err="1"/>
              <a:t>Tatz</a:t>
            </a:r>
            <a:r>
              <a:rPr lang="en-GB" dirty="0"/>
              <a:t>, </a:t>
            </a:r>
            <a:r>
              <a:rPr lang="en-GB" i="1" dirty="0"/>
              <a:t>With Intent to Destroy: Reflecting on Genocide </a:t>
            </a:r>
            <a:r>
              <a:rPr lang="en-GB" dirty="0"/>
              <a:t>(London, 2003).</a:t>
            </a:r>
          </a:p>
        </p:txBody>
      </p:sp>
    </p:spTree>
    <p:extLst>
      <p:ext uri="{BB962C8B-B14F-4D97-AF65-F5344CB8AC3E}">
        <p14:creationId xmlns:p14="http://schemas.microsoft.com/office/powerpoint/2010/main" val="2408347575"/>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2354</Words>
  <Application>Microsoft Office PowerPoint</Application>
  <PresentationFormat>Widescreen</PresentationFormat>
  <Paragraphs>180</Paragraphs>
  <Slides>38</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DengXian</vt:lpstr>
      <vt:lpstr>Aptos</vt:lpstr>
      <vt:lpstr>Arial</vt:lpstr>
      <vt:lpstr>Franklin Gothic Demi Cond</vt:lpstr>
      <vt:lpstr>Franklin Gothic Medium</vt:lpstr>
      <vt:lpstr>Wingdings</vt:lpstr>
      <vt:lpstr>JuxtaposeVTI</vt:lpstr>
      <vt:lpstr>HPHI5029/6029 Global Genocides</vt:lpstr>
      <vt:lpstr>CONTENT NOTE</vt:lpstr>
      <vt:lpstr>This session</vt:lpstr>
      <vt:lpstr>REVIEW</vt:lpstr>
      <vt:lpstr>ORIGINS OF THE HOLOCAUST</vt:lpstr>
      <vt:lpstr>Introduction</vt:lpstr>
      <vt:lpstr>Context of AntiSemitism</vt:lpstr>
      <vt:lpstr>Context of antisemitism</vt:lpstr>
      <vt:lpstr>Context of AntiSemitism</vt:lpstr>
      <vt:lpstr>AFTERMATH OF WWI</vt:lpstr>
      <vt:lpstr>Economic challenges under Weimar</vt:lpstr>
      <vt:lpstr>The appeal of the NAZIS</vt:lpstr>
      <vt:lpstr>NAZI CONSOLIDATION OF POWER</vt:lpstr>
      <vt:lpstr>EARLY ANTI-JEWISH POLICY</vt:lpstr>
      <vt:lpstr>NUREMBERG LAWS</vt:lpstr>
      <vt:lpstr>NUREMBERG LAWS 15 September 1935</vt:lpstr>
      <vt:lpstr>Nuremberg Laws 15 September 1935</vt:lpstr>
      <vt:lpstr>NUREMBERG LAWS</vt:lpstr>
      <vt:lpstr>KRISTALLNACHT</vt:lpstr>
      <vt:lpstr>KRISTALLNACHT</vt:lpstr>
      <vt:lpstr>Outbreak of WWII, September 1939</vt:lpstr>
      <vt:lpstr>MADAGASCAR PLAN</vt:lpstr>
      <vt:lpstr>OPERATION BARBAROSSA</vt:lpstr>
      <vt:lpstr>WANNSEE CONFERENCE</vt:lpstr>
      <vt:lpstr>Nazi Concentration Camps, 1933-34 (USHMM)</vt:lpstr>
      <vt:lpstr>Nazi Concentration Camps, 1939 (USHMM)</vt:lpstr>
      <vt:lpstr>Major Nazi camps in Europe, 1943-44 (USHMM)</vt:lpstr>
      <vt:lpstr>Death camps</vt:lpstr>
      <vt:lpstr>STAGES OF THE HOLOCAUST</vt:lpstr>
      <vt:lpstr>Historians’ Views</vt:lpstr>
      <vt:lpstr>Intentionalists</vt:lpstr>
      <vt:lpstr>Functionalists</vt:lpstr>
      <vt:lpstr>Synthesis</vt:lpstr>
      <vt:lpstr>Is the debate still useful?</vt:lpstr>
      <vt:lpstr>More recent scholarship</vt:lpstr>
      <vt:lpstr>Tomorrow’s Session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5</cp:revision>
  <dcterms:created xsi:type="dcterms:W3CDTF">2025-01-11T12:39:22Z</dcterms:created>
  <dcterms:modified xsi:type="dcterms:W3CDTF">2025-01-21T09:37:45Z</dcterms:modified>
</cp:coreProperties>
</file>