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BE0D93-5CBA-28E3-2BCE-C8F8853DE069}" v="122" dt="2024-03-19T11:10:46.0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1,310 Vintage School Chalkboard Slate Background Stock Photos - Free &amp;  Royalty-Free Stock Photos from Dreamstime">
            <a:extLst>
              <a:ext uri="{FF2B5EF4-FFF2-40B4-BE49-F238E27FC236}">
                <a16:creationId xmlns:a16="http://schemas.microsoft.com/office/drawing/2014/main" id="{2D67DE67-E50F-68C7-51E3-CB6B07F55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" y="755741"/>
            <a:ext cx="2323556" cy="1770290"/>
          </a:xfrm>
          <a:prstGeom prst="rect">
            <a:avLst/>
          </a:prstGeom>
        </p:spPr>
      </p:pic>
      <p:pic>
        <p:nvPicPr>
          <p:cNvPr id="6" name="Picture 5" descr="Apple iPad Air 2022 review - Which?">
            <a:extLst>
              <a:ext uri="{FF2B5EF4-FFF2-40B4-BE49-F238E27FC236}">
                <a16:creationId xmlns:a16="http://schemas.microsoft.com/office/drawing/2014/main" id="{A52BFDA3-0AFB-362B-C636-83C7059903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6335" y="-53070"/>
            <a:ext cx="2303690" cy="1725386"/>
          </a:xfrm>
          <a:prstGeom prst="rect">
            <a:avLst/>
          </a:prstGeom>
        </p:spPr>
      </p:pic>
      <p:pic>
        <p:nvPicPr>
          <p:cNvPr id="7" name="Picture 6" descr="The cane and corporal punishment | Victorian School">
            <a:extLst>
              <a:ext uri="{FF2B5EF4-FFF2-40B4-BE49-F238E27FC236}">
                <a16:creationId xmlns:a16="http://schemas.microsoft.com/office/drawing/2014/main" id="{C8F8D35A-DA98-9013-9F7F-8D68174CD1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4774" y="37328"/>
            <a:ext cx="2124074" cy="1673861"/>
          </a:xfrm>
          <a:prstGeom prst="rect">
            <a:avLst/>
          </a:prstGeom>
        </p:spPr>
      </p:pic>
      <p:pic>
        <p:nvPicPr>
          <p:cNvPr id="8" name="Picture 7" descr="Dear parents, are Class Dojos in your school? Ask questions; avoid them if  possible.">
            <a:extLst>
              <a:ext uri="{FF2B5EF4-FFF2-40B4-BE49-F238E27FC236}">
                <a16:creationId xmlns:a16="http://schemas.microsoft.com/office/drawing/2014/main" id="{3FFBD66B-7621-517E-B2BF-9BCDE8F9B5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400" y="4782843"/>
            <a:ext cx="2743199" cy="1945957"/>
          </a:xfrm>
          <a:prstGeom prst="rect">
            <a:avLst/>
          </a:prstGeom>
        </p:spPr>
      </p:pic>
      <p:pic>
        <p:nvPicPr>
          <p:cNvPr id="9" name="Picture 8" descr="Venn Diagram: Definition, Types and What It's Used For | Indeed.com">
            <a:extLst>
              <a:ext uri="{FF2B5EF4-FFF2-40B4-BE49-F238E27FC236}">
                <a16:creationId xmlns:a16="http://schemas.microsoft.com/office/drawing/2014/main" id="{27E16E31-DE40-AAB7-5EEA-89B4386B49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7614" y="2049509"/>
            <a:ext cx="6179002" cy="4024447"/>
          </a:xfrm>
          <a:prstGeom prst="rect">
            <a:avLst/>
          </a:prstGeom>
        </p:spPr>
      </p:pic>
      <p:pic>
        <p:nvPicPr>
          <p:cNvPr id="10" name="Picture 9" descr="Girls in Separate Classrooms Legal ...">
            <a:extLst>
              <a:ext uri="{FF2B5EF4-FFF2-40B4-BE49-F238E27FC236}">
                <a16:creationId xmlns:a16="http://schemas.microsoft.com/office/drawing/2014/main" id="{2239F36A-19DE-DD26-C162-93801D5551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13421" y="2426835"/>
            <a:ext cx="2686050" cy="1704975"/>
          </a:xfrm>
          <a:prstGeom prst="rect">
            <a:avLst/>
          </a:prstGeom>
        </p:spPr>
      </p:pic>
      <p:pic>
        <p:nvPicPr>
          <p:cNvPr id="11" name="Picture 10" descr="Glen Park Primary School - Home">
            <a:extLst>
              <a:ext uri="{FF2B5EF4-FFF2-40B4-BE49-F238E27FC236}">
                <a16:creationId xmlns:a16="http://schemas.microsoft.com/office/drawing/2014/main" id="{98158E18-A641-F3B4-108E-75A6516A7D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54" y="2691722"/>
            <a:ext cx="2743199" cy="1828342"/>
          </a:xfrm>
          <a:prstGeom prst="rect">
            <a:avLst/>
          </a:prstGeom>
        </p:spPr>
      </p:pic>
      <p:pic>
        <p:nvPicPr>
          <p:cNvPr id="12" name="Picture 11" descr="Student characters vector set. School kids cartoon characters wearing  school uniform with various poses and gestures for education related design  elements. Vector illustration. Stock Vector | Adobe Stock">
            <a:extLst>
              <a:ext uri="{FF2B5EF4-FFF2-40B4-BE49-F238E27FC236}">
                <a16:creationId xmlns:a16="http://schemas.microsoft.com/office/drawing/2014/main" id="{14DFA948-4211-A07A-B944-3B9CACE723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44024" y="5074670"/>
            <a:ext cx="2620734" cy="1484768"/>
          </a:xfrm>
          <a:prstGeom prst="rect">
            <a:avLst/>
          </a:prstGeom>
        </p:spPr>
      </p:pic>
      <p:pic>
        <p:nvPicPr>
          <p:cNvPr id="13" name="Picture 12" descr="6,700+ Kids Study Table Stock Illustrations, Royalty-Free Vector Graphics &amp;  Clip Art - iStock">
            <a:extLst>
              <a:ext uri="{FF2B5EF4-FFF2-40B4-BE49-F238E27FC236}">
                <a16:creationId xmlns:a16="http://schemas.microsoft.com/office/drawing/2014/main" id="{9ABFBDC7-D843-ABD8-089C-EE2CE34AC23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13634" y="5769"/>
            <a:ext cx="2491304" cy="1607711"/>
          </a:xfrm>
          <a:prstGeom prst="rect">
            <a:avLst/>
          </a:prstGeom>
        </p:spPr>
      </p:pic>
      <p:pic>
        <p:nvPicPr>
          <p:cNvPr id="14" name="Picture 13" descr="PICK-UP Only...late 1880's the Fashion Model School Desks set of 4 - Etsy UK">
            <a:extLst>
              <a:ext uri="{FF2B5EF4-FFF2-40B4-BE49-F238E27FC236}">
                <a16:creationId xmlns:a16="http://schemas.microsoft.com/office/drawing/2014/main" id="{229AC68A-E102-FAD5-FDDF-93716FCD544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87372" y="43542"/>
            <a:ext cx="2423432" cy="15253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BB82484-8AD0-072A-1020-615D00529B6F}"/>
              </a:ext>
            </a:extLst>
          </p:cNvPr>
          <p:cNvSpPr txBox="1"/>
          <p:nvPr/>
        </p:nvSpPr>
        <p:spPr>
          <a:xfrm>
            <a:off x="4422322" y="2081892"/>
            <a:ext cx="205467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ea typeface="Calibri"/>
                <a:cs typeface="Calibri"/>
              </a:rPr>
              <a:t>Then</a:t>
            </a:r>
            <a:endParaRPr lang="en-US" sz="24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888A229-CD0C-7B2C-C4B4-CD5C6FD08C92}"/>
              </a:ext>
            </a:extLst>
          </p:cNvPr>
          <p:cNvSpPr txBox="1"/>
          <p:nvPr/>
        </p:nvSpPr>
        <p:spPr>
          <a:xfrm>
            <a:off x="7136946" y="2047874"/>
            <a:ext cx="193221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ea typeface="Calibri"/>
                <a:cs typeface="Calibri"/>
              </a:rPr>
              <a:t>Now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78</cp:revision>
  <dcterms:created xsi:type="dcterms:W3CDTF">2024-03-19T10:42:21Z</dcterms:created>
  <dcterms:modified xsi:type="dcterms:W3CDTF">2024-03-19T15:07:36Z</dcterms:modified>
</cp:coreProperties>
</file>