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2"/>
  </p:notesMasterIdLst>
  <p:sldIdLst>
    <p:sldId id="256" r:id="rId7"/>
    <p:sldId id="257" r:id="rId8"/>
    <p:sldId id="317" r:id="rId9"/>
    <p:sldId id="368" r:id="rId10"/>
    <p:sldId id="367" r:id="rId11"/>
    <p:sldId id="319" r:id="rId12"/>
    <p:sldId id="433" r:id="rId13"/>
    <p:sldId id="369" r:id="rId14"/>
    <p:sldId id="434" r:id="rId15"/>
    <p:sldId id="370" r:id="rId16"/>
    <p:sldId id="435" r:id="rId17"/>
    <p:sldId id="436" r:id="rId18"/>
    <p:sldId id="320" r:id="rId19"/>
    <p:sldId id="371" r:id="rId20"/>
    <p:sldId id="321" r:id="rId21"/>
    <p:sldId id="326" r:id="rId22"/>
    <p:sldId id="372" r:id="rId23"/>
    <p:sldId id="373" r:id="rId24"/>
    <p:sldId id="374" r:id="rId25"/>
    <p:sldId id="388" r:id="rId26"/>
    <p:sldId id="375" r:id="rId27"/>
    <p:sldId id="389" r:id="rId28"/>
    <p:sldId id="376" r:id="rId29"/>
    <p:sldId id="437" r:id="rId30"/>
    <p:sldId id="327" r:id="rId31"/>
    <p:sldId id="328" r:id="rId32"/>
    <p:sldId id="380" r:id="rId33"/>
    <p:sldId id="379" r:id="rId34"/>
    <p:sldId id="438" r:id="rId35"/>
    <p:sldId id="330" r:id="rId36"/>
    <p:sldId id="338" r:id="rId37"/>
    <p:sldId id="439" r:id="rId38"/>
    <p:sldId id="359" r:id="rId39"/>
    <p:sldId id="440" r:id="rId40"/>
    <p:sldId id="441" r:id="rId41"/>
    <p:sldId id="364" r:id="rId42"/>
    <p:sldId id="383" r:id="rId43"/>
    <p:sldId id="360" r:id="rId44"/>
    <p:sldId id="381" r:id="rId45"/>
    <p:sldId id="442" r:id="rId46"/>
    <p:sldId id="382" r:id="rId47"/>
    <p:sldId id="361" r:id="rId48"/>
    <p:sldId id="363" r:id="rId49"/>
    <p:sldId id="362" r:id="rId50"/>
    <p:sldId id="384" r:id="rId51"/>
  </p:sldIdLst>
  <p:sldSz cx="12192000" cy="6858000"/>
  <p:notesSz cx="7105650" cy="10236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2E82BE-BE7D-46F8-9F22-92642C96CF67}" v="141" dt="2026-03-10T08:59:45.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987" autoAdjust="0"/>
  </p:normalViewPr>
  <p:slideViewPr>
    <p:cSldViewPr snapToGrid="0">
      <p:cViewPr varScale="1">
        <p:scale>
          <a:sx n="86" d="100"/>
          <a:sy n="86" d="100"/>
        </p:scale>
        <p:origin x="708" y="8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microsoft.com/office/2016/11/relationships/changesInfo" Target="changesInfos/changesInfo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redo custSel addSld delSld modSld sldOrd">
      <pc:chgData name="Mark Huntly" userId="2f894ec6-1403-4f17-b28b-5f1f7519461e" providerId="ADAL" clId="{28B19D55-2B64-4018-8539-1453B0FDE5DC}" dt="2026-03-10T08:59:51.452" v="4112" actId="14100"/>
      <pc:docMkLst>
        <pc:docMk/>
      </pc:docMkLst>
      <pc:sldChg chg="modSp mod">
        <pc:chgData name="Mark Huntly" userId="2f894ec6-1403-4f17-b28b-5f1f7519461e" providerId="ADAL" clId="{28B19D55-2B64-4018-8539-1453B0FDE5DC}" dt="2026-03-06T10:54:31.914" v="18" actId="403"/>
        <pc:sldMkLst>
          <pc:docMk/>
          <pc:sldMk cId="3971310838" sldId="317"/>
        </pc:sldMkLst>
        <pc:spChg chg="mod">
          <ac:chgData name="Mark Huntly" userId="2f894ec6-1403-4f17-b28b-5f1f7519461e" providerId="ADAL" clId="{28B19D55-2B64-4018-8539-1453B0FDE5DC}" dt="2026-03-06T10:54:31.914" v="18" actId="403"/>
          <ac:spMkLst>
            <pc:docMk/>
            <pc:sldMk cId="3971310838" sldId="317"/>
            <ac:spMk id="3" creationId="{EBF6F771-3151-E1B7-0B2E-228DDB5F9DB8}"/>
          </ac:spMkLst>
        </pc:spChg>
        <pc:spChg chg="mod">
          <ac:chgData name="Mark Huntly" userId="2f894ec6-1403-4f17-b28b-5f1f7519461e" providerId="ADAL" clId="{28B19D55-2B64-4018-8539-1453B0FDE5DC}" dt="2026-03-06T10:54:09.698" v="16" actId="20577"/>
          <ac:spMkLst>
            <pc:docMk/>
            <pc:sldMk cId="3971310838" sldId="317"/>
            <ac:spMk id="4" creationId="{E765EE3E-D5F5-27E7-EE0A-8348ED2079FD}"/>
          </ac:spMkLst>
        </pc:spChg>
      </pc:sldChg>
      <pc:sldChg chg="addSp delSp modSp mod">
        <pc:chgData name="Mark Huntly" userId="2f894ec6-1403-4f17-b28b-5f1f7519461e" providerId="ADAL" clId="{28B19D55-2B64-4018-8539-1453B0FDE5DC}" dt="2026-03-06T13:21:38.514" v="420" actId="478"/>
        <pc:sldMkLst>
          <pc:docMk/>
          <pc:sldMk cId="586374917" sldId="319"/>
        </pc:sldMkLst>
        <pc:spChg chg="add mod">
          <ac:chgData name="Mark Huntly" userId="2f894ec6-1403-4f17-b28b-5f1f7519461e" providerId="ADAL" clId="{28B19D55-2B64-4018-8539-1453B0FDE5DC}" dt="2026-03-06T13:21:35.286" v="419" actId="27636"/>
          <ac:spMkLst>
            <pc:docMk/>
            <pc:sldMk cId="586374917" sldId="319"/>
            <ac:spMk id="3" creationId="{196A779D-4C21-C409-0160-CA4500C02DFF}"/>
          </ac:spMkLst>
        </pc:spChg>
        <pc:spChg chg="mod">
          <ac:chgData name="Mark Huntly" userId="2f894ec6-1403-4f17-b28b-5f1f7519461e" providerId="ADAL" clId="{28B19D55-2B64-4018-8539-1453B0FDE5DC}" dt="2026-03-06T13:11:35.172" v="352" actId="20577"/>
          <ac:spMkLst>
            <pc:docMk/>
            <pc:sldMk cId="586374917" sldId="319"/>
            <ac:spMk id="4" creationId="{86EBA092-6D89-D679-E0CF-5037C4A2B240}"/>
          </ac:spMkLst>
        </pc:spChg>
      </pc:sldChg>
      <pc:sldChg chg="addSp delSp modSp mod ord modNotesTx">
        <pc:chgData name="Mark Huntly" userId="2f894ec6-1403-4f17-b28b-5f1f7519461e" providerId="ADAL" clId="{28B19D55-2B64-4018-8539-1453B0FDE5DC}" dt="2026-03-06T15:49:57.624" v="1812" actId="20577"/>
        <pc:sldMkLst>
          <pc:docMk/>
          <pc:sldMk cId="17274069" sldId="320"/>
        </pc:sldMkLst>
        <pc:spChg chg="mod">
          <ac:chgData name="Mark Huntly" userId="2f894ec6-1403-4f17-b28b-5f1f7519461e" providerId="ADAL" clId="{28B19D55-2B64-4018-8539-1453B0FDE5DC}" dt="2026-03-06T13:18:50.208" v="371" actId="20577"/>
          <ac:spMkLst>
            <pc:docMk/>
            <pc:sldMk cId="17274069" sldId="320"/>
            <ac:spMk id="4" creationId="{FECF5E3B-3A13-6892-233B-CF8B8380A36F}"/>
          </ac:spMkLst>
        </pc:spChg>
        <pc:spChg chg="add mod">
          <ac:chgData name="Mark Huntly" userId="2f894ec6-1403-4f17-b28b-5f1f7519461e" providerId="ADAL" clId="{28B19D55-2B64-4018-8539-1453B0FDE5DC}" dt="2026-03-06T15:49:57.624" v="1812" actId="20577"/>
          <ac:spMkLst>
            <pc:docMk/>
            <pc:sldMk cId="17274069" sldId="320"/>
            <ac:spMk id="6" creationId="{F18D4797-B622-AC59-E55B-7AD21EDE208A}"/>
          </ac:spMkLst>
        </pc:spChg>
        <pc:picChg chg="add mod">
          <ac:chgData name="Mark Huntly" userId="2f894ec6-1403-4f17-b28b-5f1f7519461e" providerId="ADAL" clId="{28B19D55-2B64-4018-8539-1453B0FDE5DC}" dt="2026-03-06T13:19:56.170" v="382" actId="207"/>
          <ac:picMkLst>
            <pc:docMk/>
            <pc:sldMk cId="17274069" sldId="320"/>
            <ac:picMk id="5" creationId="{86D7659B-0779-5C1E-802A-26AC5760F8E4}"/>
          </ac:picMkLst>
        </pc:picChg>
      </pc:sldChg>
      <pc:sldChg chg="addSp modSp mod modNotesTx">
        <pc:chgData name="Mark Huntly" userId="2f894ec6-1403-4f17-b28b-5f1f7519461e" providerId="ADAL" clId="{28B19D55-2B64-4018-8539-1453B0FDE5DC}" dt="2026-03-06T17:05:07.717" v="2189" actId="207"/>
        <pc:sldMkLst>
          <pc:docMk/>
          <pc:sldMk cId="4179141625" sldId="321"/>
        </pc:sldMkLst>
        <pc:spChg chg="mod">
          <ac:chgData name="Mark Huntly" userId="2f894ec6-1403-4f17-b28b-5f1f7519461e" providerId="ADAL" clId="{28B19D55-2B64-4018-8539-1453B0FDE5DC}" dt="2026-03-06T15:51:38.616" v="1820" actId="20577"/>
          <ac:spMkLst>
            <pc:docMk/>
            <pc:sldMk cId="4179141625" sldId="321"/>
            <ac:spMk id="4" creationId="{10FADEF4-7444-9585-6A8C-991A1433EBBC}"/>
          </ac:spMkLst>
        </pc:spChg>
        <pc:spChg chg="mod">
          <ac:chgData name="Mark Huntly" userId="2f894ec6-1403-4f17-b28b-5f1f7519461e" providerId="ADAL" clId="{28B19D55-2B64-4018-8539-1453B0FDE5DC}" dt="2026-03-06T15:51:56.876" v="1826" actId="403"/>
          <ac:spMkLst>
            <pc:docMk/>
            <pc:sldMk cId="4179141625" sldId="321"/>
            <ac:spMk id="5" creationId="{71BB9EE5-167C-D745-4389-A34E044D0827}"/>
          </ac:spMkLst>
        </pc:spChg>
        <pc:spChg chg="add mod">
          <ac:chgData name="Mark Huntly" userId="2f894ec6-1403-4f17-b28b-5f1f7519461e" providerId="ADAL" clId="{28B19D55-2B64-4018-8539-1453B0FDE5DC}" dt="2026-03-06T17:05:07.717" v="2189" actId="207"/>
          <ac:spMkLst>
            <pc:docMk/>
            <pc:sldMk cId="4179141625" sldId="321"/>
            <ac:spMk id="6" creationId="{078E4839-163F-115B-582F-55B9A59B9370}"/>
          </ac:spMkLst>
        </pc:spChg>
        <pc:picChg chg="add mod modCrop">
          <ac:chgData name="Mark Huntly" userId="2f894ec6-1403-4f17-b28b-5f1f7519461e" providerId="ADAL" clId="{28B19D55-2B64-4018-8539-1453B0FDE5DC}" dt="2026-03-06T16:00:43.259" v="1963" actId="1076"/>
          <ac:picMkLst>
            <pc:docMk/>
            <pc:sldMk cId="4179141625" sldId="321"/>
            <ac:picMk id="2" creationId="{7B1B7760-A074-8968-6BA5-07170A415836}"/>
          </ac:picMkLst>
        </pc:picChg>
      </pc:sldChg>
      <pc:sldChg chg="addSp modSp mod">
        <pc:chgData name="Mark Huntly" userId="2f894ec6-1403-4f17-b28b-5f1f7519461e" providerId="ADAL" clId="{28B19D55-2B64-4018-8539-1453B0FDE5DC}" dt="2026-03-06T17:07:50.478" v="2205" actId="1076"/>
        <pc:sldMkLst>
          <pc:docMk/>
          <pc:sldMk cId="3009965467" sldId="326"/>
        </pc:sldMkLst>
        <pc:spChg chg="add mod">
          <ac:chgData name="Mark Huntly" userId="2f894ec6-1403-4f17-b28b-5f1f7519461e" providerId="ADAL" clId="{28B19D55-2B64-4018-8539-1453B0FDE5DC}" dt="2026-03-06T17:07:29.938" v="2200" actId="1038"/>
          <ac:spMkLst>
            <pc:docMk/>
            <pc:sldMk cId="3009965467" sldId="326"/>
            <ac:spMk id="3" creationId="{B564ECB2-E779-6F1F-4E07-2343FDE47EFA}"/>
          </ac:spMkLst>
        </pc:spChg>
        <pc:spChg chg="mod">
          <ac:chgData name="Mark Huntly" userId="2f894ec6-1403-4f17-b28b-5f1f7519461e" providerId="ADAL" clId="{28B19D55-2B64-4018-8539-1453B0FDE5DC}" dt="2026-03-06T16:23:47.399" v="2088" actId="20577"/>
          <ac:spMkLst>
            <pc:docMk/>
            <pc:sldMk cId="3009965467" sldId="326"/>
            <ac:spMk id="4" creationId="{EFAE3EF8-0092-EBB6-6CB1-07EE4DB23234}"/>
          </ac:spMkLst>
        </pc:spChg>
        <pc:spChg chg="add mod">
          <ac:chgData name="Mark Huntly" userId="2f894ec6-1403-4f17-b28b-5f1f7519461e" providerId="ADAL" clId="{28B19D55-2B64-4018-8539-1453B0FDE5DC}" dt="2026-03-06T17:07:50.478" v="2205" actId="1076"/>
          <ac:spMkLst>
            <pc:docMk/>
            <pc:sldMk cId="3009965467" sldId="326"/>
            <ac:spMk id="5" creationId="{9B3B8A44-EBB4-0AF3-020A-2DF8BB36D4D4}"/>
          </ac:spMkLst>
        </pc:spChg>
        <pc:spChg chg="mod">
          <ac:chgData name="Mark Huntly" userId="2f894ec6-1403-4f17-b28b-5f1f7519461e" providerId="ADAL" clId="{28B19D55-2B64-4018-8539-1453B0FDE5DC}" dt="2026-03-06T16:23:21.821" v="2069"/>
          <ac:spMkLst>
            <pc:docMk/>
            <pc:sldMk cId="3009965467" sldId="326"/>
            <ac:spMk id="6" creationId="{B1C19CEF-258F-C029-C3DB-CD81C847670F}"/>
          </ac:spMkLst>
        </pc:spChg>
        <pc:graphicFrameChg chg="add mod">
          <ac:chgData name="Mark Huntly" userId="2f894ec6-1403-4f17-b28b-5f1f7519461e" providerId="ADAL" clId="{28B19D55-2B64-4018-8539-1453B0FDE5DC}" dt="2026-03-06T16:57:43.121" v="2089" actId="207"/>
          <ac:graphicFrameMkLst>
            <pc:docMk/>
            <pc:sldMk cId="3009965467" sldId="326"/>
            <ac:graphicFrameMk id="2" creationId="{F8A9CA4B-9AFE-8515-9A98-F6EB0B899ED0}"/>
          </ac:graphicFrameMkLst>
        </pc:graphicFrameChg>
      </pc:sldChg>
      <pc:sldChg chg="addSp delSp modSp mod">
        <pc:chgData name="Mark Huntly" userId="2f894ec6-1403-4f17-b28b-5f1f7519461e" providerId="ADAL" clId="{28B19D55-2B64-4018-8539-1453B0FDE5DC}" dt="2026-03-10T08:59:51.452" v="4112" actId="14100"/>
        <pc:sldMkLst>
          <pc:docMk/>
          <pc:sldMk cId="1497723705" sldId="327"/>
        </pc:sldMkLst>
        <pc:spChg chg="add del mod">
          <ac:chgData name="Mark Huntly" userId="2f894ec6-1403-4f17-b28b-5f1f7519461e" providerId="ADAL" clId="{28B19D55-2B64-4018-8539-1453B0FDE5DC}" dt="2026-03-09T15:08:14.152" v="3057" actId="11529"/>
          <ac:spMkLst>
            <pc:docMk/>
            <pc:sldMk cId="1497723705" sldId="327"/>
            <ac:spMk id="2" creationId="{8491B34E-1109-26EB-3324-4198EC917D03}"/>
          </ac:spMkLst>
        </pc:spChg>
        <pc:spChg chg="add mod">
          <ac:chgData name="Mark Huntly" userId="2f894ec6-1403-4f17-b28b-5f1f7519461e" providerId="ADAL" clId="{28B19D55-2B64-4018-8539-1453B0FDE5DC}" dt="2026-03-10T08:59:51.452" v="4112" actId="14100"/>
          <ac:spMkLst>
            <pc:docMk/>
            <pc:sldMk cId="1497723705" sldId="327"/>
            <ac:spMk id="2" creationId="{B681A8F1-4CD3-0C88-754F-4EC74F78321A}"/>
          </ac:spMkLst>
        </pc:spChg>
        <pc:spChg chg="mod">
          <ac:chgData name="Mark Huntly" userId="2f894ec6-1403-4f17-b28b-5f1f7519461e" providerId="ADAL" clId="{28B19D55-2B64-4018-8539-1453B0FDE5DC}" dt="2026-03-09T15:07:44.688" v="3050" actId="20577"/>
          <ac:spMkLst>
            <pc:docMk/>
            <pc:sldMk cId="1497723705" sldId="327"/>
            <ac:spMk id="4" creationId="{6F64D4BF-3F20-9A94-5CC6-79DF033C115A}"/>
          </ac:spMkLst>
        </pc:spChg>
        <pc:spChg chg="add del mod">
          <ac:chgData name="Mark Huntly" userId="2f894ec6-1403-4f17-b28b-5f1f7519461e" providerId="ADAL" clId="{28B19D55-2B64-4018-8539-1453B0FDE5DC}" dt="2026-03-09T15:46:28.911" v="3120" actId="478"/>
          <ac:spMkLst>
            <pc:docMk/>
            <pc:sldMk cId="1497723705" sldId="327"/>
            <ac:spMk id="5" creationId="{BF77A726-38FB-BF60-83C7-12E82E8B7229}"/>
          </ac:spMkLst>
        </pc:spChg>
        <pc:spChg chg="add del mod">
          <ac:chgData name="Mark Huntly" userId="2f894ec6-1403-4f17-b28b-5f1f7519461e" providerId="ADAL" clId="{28B19D55-2B64-4018-8539-1453B0FDE5DC}" dt="2026-03-09T15:09:39.911" v="3059" actId="478"/>
          <ac:spMkLst>
            <pc:docMk/>
            <pc:sldMk cId="1497723705" sldId="327"/>
            <ac:spMk id="6" creationId="{4539186A-0925-D2D5-D4B7-7D3D3572A639}"/>
          </ac:spMkLst>
        </pc:spChg>
        <pc:spChg chg="add del mod">
          <ac:chgData name="Mark Huntly" userId="2f894ec6-1403-4f17-b28b-5f1f7519461e" providerId="ADAL" clId="{28B19D55-2B64-4018-8539-1453B0FDE5DC}" dt="2026-03-09T15:46:24.402" v="3119" actId="478"/>
          <ac:spMkLst>
            <pc:docMk/>
            <pc:sldMk cId="1497723705" sldId="327"/>
            <ac:spMk id="21" creationId="{F710A0BC-D8B1-5BA7-C39F-71EFDB979616}"/>
          </ac:spMkLst>
        </pc:spChg>
        <pc:spChg chg="add del mod">
          <ac:chgData name="Mark Huntly" userId="2f894ec6-1403-4f17-b28b-5f1f7519461e" providerId="ADAL" clId="{28B19D55-2B64-4018-8539-1453B0FDE5DC}" dt="2026-03-09T15:46:21.387" v="3117" actId="478"/>
          <ac:spMkLst>
            <pc:docMk/>
            <pc:sldMk cId="1497723705" sldId="327"/>
            <ac:spMk id="22" creationId="{F3CB5FC3-130F-6C9C-0E7F-175F41E9CBB1}"/>
          </ac:spMkLst>
        </pc:spChg>
        <pc:spChg chg="add del mod">
          <ac:chgData name="Mark Huntly" userId="2f894ec6-1403-4f17-b28b-5f1f7519461e" providerId="ADAL" clId="{28B19D55-2B64-4018-8539-1453B0FDE5DC}" dt="2026-03-09T15:46:17.948" v="3116" actId="478"/>
          <ac:spMkLst>
            <pc:docMk/>
            <pc:sldMk cId="1497723705" sldId="327"/>
            <ac:spMk id="23" creationId="{C92167A9-4B49-B87F-69D5-2B7F82DAD6D6}"/>
          </ac:spMkLst>
        </pc:spChg>
        <pc:spChg chg="add del mod">
          <ac:chgData name="Mark Huntly" userId="2f894ec6-1403-4f17-b28b-5f1f7519461e" providerId="ADAL" clId="{28B19D55-2B64-4018-8539-1453B0FDE5DC}" dt="2026-03-09T15:46:15.145" v="3115" actId="478"/>
          <ac:spMkLst>
            <pc:docMk/>
            <pc:sldMk cId="1497723705" sldId="327"/>
            <ac:spMk id="24" creationId="{7B311847-BCFE-7860-5970-13EB0BCA5F5C}"/>
          </ac:spMkLst>
        </pc:spChg>
        <pc:spChg chg="add del">
          <ac:chgData name="Mark Huntly" userId="2f894ec6-1403-4f17-b28b-5f1f7519461e" providerId="ADAL" clId="{28B19D55-2B64-4018-8539-1453B0FDE5DC}" dt="2026-03-09T16:00:10.869" v="3131" actId="11529"/>
          <ac:spMkLst>
            <pc:docMk/>
            <pc:sldMk cId="1497723705" sldId="327"/>
            <ac:spMk id="27" creationId="{02748303-6D8A-03C6-7A49-5F4C4419E673}"/>
          </ac:spMkLst>
        </pc:spChg>
        <pc:spChg chg="add mod">
          <ac:chgData name="Mark Huntly" userId="2f894ec6-1403-4f17-b28b-5f1f7519461e" providerId="ADAL" clId="{28B19D55-2B64-4018-8539-1453B0FDE5DC}" dt="2026-03-09T16:13:11.589" v="3184" actId="1076"/>
          <ac:spMkLst>
            <pc:docMk/>
            <pc:sldMk cId="1497723705" sldId="327"/>
            <ac:spMk id="28" creationId="{46818FED-1C18-E14D-69F5-96257EDF461A}"/>
          </ac:spMkLst>
        </pc:spChg>
        <pc:spChg chg="add del mod">
          <ac:chgData name="Mark Huntly" userId="2f894ec6-1403-4f17-b28b-5f1f7519461e" providerId="ADAL" clId="{28B19D55-2B64-4018-8539-1453B0FDE5DC}" dt="2026-03-09T16:12:57.972" v="3182" actId="478"/>
          <ac:spMkLst>
            <pc:docMk/>
            <pc:sldMk cId="1497723705" sldId="327"/>
            <ac:spMk id="43" creationId="{6662F706-4217-38DC-95D2-2E5371C3FB4E}"/>
          </ac:spMkLst>
        </pc:spChg>
        <pc:spChg chg="add del mod">
          <ac:chgData name="Mark Huntly" userId="2f894ec6-1403-4f17-b28b-5f1f7519461e" providerId="ADAL" clId="{28B19D55-2B64-4018-8539-1453B0FDE5DC}" dt="2026-03-09T16:13:00.582" v="3183" actId="478"/>
          <ac:spMkLst>
            <pc:docMk/>
            <pc:sldMk cId="1497723705" sldId="327"/>
            <ac:spMk id="44" creationId="{35AAA80C-A60A-6A57-F2E0-91D7D5CFE947}"/>
          </ac:spMkLst>
        </pc:spChg>
        <pc:picChg chg="del">
          <ac:chgData name="Mark Huntly" userId="2f894ec6-1403-4f17-b28b-5f1f7519461e" providerId="ADAL" clId="{28B19D55-2B64-4018-8539-1453B0FDE5DC}" dt="2026-03-09T15:07:32.118" v="3042" actId="478"/>
          <ac:picMkLst>
            <pc:docMk/>
            <pc:sldMk cId="1497723705" sldId="327"/>
            <ac:picMk id="3" creationId="{2D796A77-E39F-8023-6DDD-EB17AFC07CE7}"/>
          </ac:picMkLst>
        </pc:picChg>
        <pc:picChg chg="add mod modCrop">
          <ac:chgData name="Mark Huntly" userId="2f894ec6-1403-4f17-b28b-5f1f7519461e" providerId="ADAL" clId="{28B19D55-2B64-4018-8539-1453B0FDE5DC}" dt="2026-03-09T16:13:18.291" v="3185" actId="14100"/>
          <ac:picMkLst>
            <pc:docMk/>
            <pc:sldMk cId="1497723705" sldId="327"/>
            <ac:picMk id="26" creationId="{9FDDE5FF-9D0F-3F7D-C8CF-42A2AE254D3B}"/>
          </ac:picMkLst>
        </pc:picChg>
        <pc:cxnChg chg="add del mod">
          <ac:chgData name="Mark Huntly" userId="2f894ec6-1403-4f17-b28b-5f1f7519461e" providerId="ADAL" clId="{28B19D55-2B64-4018-8539-1453B0FDE5DC}" dt="2026-03-09T15:46:28.911" v="3120" actId="478"/>
          <ac:cxnSpMkLst>
            <pc:docMk/>
            <pc:sldMk cId="1497723705" sldId="327"/>
            <ac:cxnSpMk id="8" creationId="{915BC913-85BE-7D46-6C6C-96737449FB2C}"/>
          </ac:cxnSpMkLst>
        </pc:cxnChg>
        <pc:cxnChg chg="add del mod">
          <ac:chgData name="Mark Huntly" userId="2f894ec6-1403-4f17-b28b-5f1f7519461e" providerId="ADAL" clId="{28B19D55-2B64-4018-8539-1453B0FDE5DC}" dt="2026-03-09T15:46:28.911" v="3120" actId="478"/>
          <ac:cxnSpMkLst>
            <pc:docMk/>
            <pc:sldMk cId="1497723705" sldId="327"/>
            <ac:cxnSpMk id="11" creationId="{2C04E48E-074A-89BE-3E65-8B611C5E5EEA}"/>
          </ac:cxnSpMkLst>
        </pc:cxnChg>
        <pc:cxnChg chg="add del mod">
          <ac:chgData name="Mark Huntly" userId="2f894ec6-1403-4f17-b28b-5f1f7519461e" providerId="ADAL" clId="{28B19D55-2B64-4018-8539-1453B0FDE5DC}" dt="2026-03-09T15:46:28.911" v="3120" actId="478"/>
          <ac:cxnSpMkLst>
            <pc:docMk/>
            <pc:sldMk cId="1497723705" sldId="327"/>
            <ac:cxnSpMk id="13" creationId="{3EF6B0F7-922E-2FAD-D3EC-760A992EB2E1}"/>
          </ac:cxnSpMkLst>
        </pc:cxnChg>
        <pc:cxnChg chg="add del mod">
          <ac:chgData name="Mark Huntly" userId="2f894ec6-1403-4f17-b28b-5f1f7519461e" providerId="ADAL" clId="{28B19D55-2B64-4018-8539-1453B0FDE5DC}" dt="2026-03-09T15:46:28.911" v="3120" actId="478"/>
          <ac:cxnSpMkLst>
            <pc:docMk/>
            <pc:sldMk cId="1497723705" sldId="327"/>
            <ac:cxnSpMk id="18" creationId="{9F96C91E-104B-A2C8-F32E-21ED2C72196B}"/>
          </ac:cxnSpMkLst>
        </pc:cxnChg>
        <pc:cxnChg chg="add mod">
          <ac:chgData name="Mark Huntly" userId="2f894ec6-1403-4f17-b28b-5f1f7519461e" providerId="ADAL" clId="{28B19D55-2B64-4018-8539-1453B0FDE5DC}" dt="2026-03-09T16:13:11.589" v="3184" actId="1076"/>
          <ac:cxnSpMkLst>
            <pc:docMk/>
            <pc:sldMk cId="1497723705" sldId="327"/>
            <ac:cxnSpMk id="30" creationId="{9F74A43E-8F06-9603-76AE-B08FC506A308}"/>
          </ac:cxnSpMkLst>
        </pc:cxnChg>
        <pc:cxnChg chg="add mod">
          <ac:chgData name="Mark Huntly" userId="2f894ec6-1403-4f17-b28b-5f1f7519461e" providerId="ADAL" clId="{28B19D55-2B64-4018-8539-1453B0FDE5DC}" dt="2026-03-09T16:13:11.589" v="3184" actId="1076"/>
          <ac:cxnSpMkLst>
            <pc:docMk/>
            <pc:sldMk cId="1497723705" sldId="327"/>
            <ac:cxnSpMk id="34" creationId="{1322F399-7AFD-7E29-9249-D00AD0F72AE2}"/>
          </ac:cxnSpMkLst>
        </pc:cxnChg>
        <pc:cxnChg chg="add mod">
          <ac:chgData name="Mark Huntly" userId="2f894ec6-1403-4f17-b28b-5f1f7519461e" providerId="ADAL" clId="{28B19D55-2B64-4018-8539-1453B0FDE5DC}" dt="2026-03-09T16:13:11.589" v="3184" actId="1076"/>
          <ac:cxnSpMkLst>
            <pc:docMk/>
            <pc:sldMk cId="1497723705" sldId="327"/>
            <ac:cxnSpMk id="35" creationId="{14878C9F-68CB-A548-65CE-983795B70FF0}"/>
          </ac:cxnSpMkLst>
        </pc:cxnChg>
        <pc:cxnChg chg="add mod">
          <ac:chgData name="Mark Huntly" userId="2f894ec6-1403-4f17-b28b-5f1f7519461e" providerId="ADAL" clId="{28B19D55-2B64-4018-8539-1453B0FDE5DC}" dt="2026-03-09T16:13:11.589" v="3184" actId="1076"/>
          <ac:cxnSpMkLst>
            <pc:docMk/>
            <pc:sldMk cId="1497723705" sldId="327"/>
            <ac:cxnSpMk id="40" creationId="{2DCE5470-C9D8-C674-F343-E24C3F544212}"/>
          </ac:cxnSpMkLst>
        </pc:cxnChg>
      </pc:sldChg>
      <pc:sldChg chg="addSp delSp modSp mod modNotesTx">
        <pc:chgData name="Mark Huntly" userId="2f894ec6-1403-4f17-b28b-5f1f7519461e" providerId="ADAL" clId="{28B19D55-2B64-4018-8539-1453B0FDE5DC}" dt="2026-03-09T16:27:51.216" v="3235" actId="20577"/>
        <pc:sldMkLst>
          <pc:docMk/>
          <pc:sldMk cId="3528842554" sldId="328"/>
        </pc:sldMkLst>
        <pc:spChg chg="mod">
          <ac:chgData name="Mark Huntly" userId="2f894ec6-1403-4f17-b28b-5f1f7519461e" providerId="ADAL" clId="{28B19D55-2B64-4018-8539-1453B0FDE5DC}" dt="2026-03-09T16:16:59.928" v="3191" actId="20577"/>
          <ac:spMkLst>
            <pc:docMk/>
            <pc:sldMk cId="3528842554" sldId="328"/>
            <ac:spMk id="4" creationId="{8F7A4094-961C-D6BF-7D7C-31042E70CCA1}"/>
          </ac:spMkLst>
        </pc:spChg>
        <pc:spChg chg="mod">
          <ac:chgData name="Mark Huntly" userId="2f894ec6-1403-4f17-b28b-5f1f7519461e" providerId="ADAL" clId="{28B19D55-2B64-4018-8539-1453B0FDE5DC}" dt="2026-03-09T16:27:20.550" v="3234" actId="1076"/>
          <ac:spMkLst>
            <pc:docMk/>
            <pc:sldMk cId="3528842554" sldId="328"/>
            <ac:spMk id="6" creationId="{987B3554-8BF3-2711-FB1E-9DA59C418D3C}"/>
          </ac:spMkLst>
        </pc:spChg>
        <pc:picChg chg="add mod">
          <ac:chgData name="Mark Huntly" userId="2f894ec6-1403-4f17-b28b-5f1f7519461e" providerId="ADAL" clId="{28B19D55-2B64-4018-8539-1453B0FDE5DC}" dt="2026-03-09T16:19:08.560" v="3212" actId="1076"/>
          <ac:picMkLst>
            <pc:docMk/>
            <pc:sldMk cId="3528842554" sldId="328"/>
            <ac:picMk id="2" creationId="{41D58F9B-CD9C-A954-5A04-CE1CCF767169}"/>
          </ac:picMkLst>
        </pc:picChg>
        <pc:picChg chg="add mod modCrop">
          <ac:chgData name="Mark Huntly" userId="2f894ec6-1403-4f17-b28b-5f1f7519461e" providerId="ADAL" clId="{28B19D55-2B64-4018-8539-1453B0FDE5DC}" dt="2026-03-09T16:18:35.482" v="3206" actId="207"/>
          <ac:picMkLst>
            <pc:docMk/>
            <pc:sldMk cId="3528842554" sldId="328"/>
            <ac:picMk id="3" creationId="{C92FA4F0-A452-6C13-2933-785F7AC8C65D}"/>
          </ac:picMkLst>
        </pc:picChg>
        <pc:picChg chg="del">
          <ac:chgData name="Mark Huntly" userId="2f894ec6-1403-4f17-b28b-5f1f7519461e" providerId="ADAL" clId="{28B19D55-2B64-4018-8539-1453B0FDE5DC}" dt="2026-03-09T15:26:52.518" v="3114" actId="478"/>
          <ac:picMkLst>
            <pc:docMk/>
            <pc:sldMk cId="3528842554" sldId="328"/>
            <ac:picMk id="5" creationId="{86BF4782-B8E3-0BF8-F8BC-8B63D8461A4F}"/>
          </ac:picMkLst>
        </pc:picChg>
      </pc:sldChg>
      <pc:sldChg chg="addSp delSp modSp mod ord modNotesTx">
        <pc:chgData name="Mark Huntly" userId="2f894ec6-1403-4f17-b28b-5f1f7519461e" providerId="ADAL" clId="{28B19D55-2B64-4018-8539-1453B0FDE5DC}" dt="2026-03-09T18:24:34.340" v="3469" actId="20577"/>
        <pc:sldMkLst>
          <pc:docMk/>
          <pc:sldMk cId="3059753055" sldId="330"/>
        </pc:sldMkLst>
        <pc:spChg chg="add mod">
          <ac:chgData name="Mark Huntly" userId="2f894ec6-1403-4f17-b28b-5f1f7519461e" providerId="ADAL" clId="{28B19D55-2B64-4018-8539-1453B0FDE5DC}" dt="2026-03-09T17:03:28.947" v="3466" actId="1076"/>
          <ac:spMkLst>
            <pc:docMk/>
            <pc:sldMk cId="3059753055" sldId="330"/>
            <ac:spMk id="3" creationId="{25CD930D-7F96-FFB5-2B53-36B5370CB500}"/>
          </ac:spMkLst>
        </pc:spChg>
        <pc:spChg chg="mod">
          <ac:chgData name="Mark Huntly" userId="2f894ec6-1403-4f17-b28b-5f1f7519461e" providerId="ADAL" clId="{28B19D55-2B64-4018-8539-1453B0FDE5DC}" dt="2026-03-09T16:45:40.818" v="3350" actId="20577"/>
          <ac:spMkLst>
            <pc:docMk/>
            <pc:sldMk cId="3059753055" sldId="330"/>
            <ac:spMk id="4" creationId="{2817CAF9-1F7E-34C4-3BE6-FEE763CE0A40}"/>
          </ac:spMkLst>
        </pc:spChg>
        <pc:graphicFrameChg chg="add mod">
          <ac:chgData name="Mark Huntly" userId="2f894ec6-1403-4f17-b28b-5f1f7519461e" providerId="ADAL" clId="{28B19D55-2B64-4018-8539-1453B0FDE5DC}" dt="2026-03-09T17:03:36.993" v="3467" actId="14100"/>
          <ac:graphicFrameMkLst>
            <pc:docMk/>
            <pc:sldMk cId="3059753055" sldId="330"/>
            <ac:graphicFrameMk id="5" creationId="{D60BB172-B838-51AF-50B2-2D5CD36976B5}"/>
          </ac:graphicFrameMkLst>
        </pc:graphicFrameChg>
        <pc:picChg chg="del">
          <ac:chgData name="Mark Huntly" userId="2f894ec6-1403-4f17-b28b-5f1f7519461e" providerId="ADAL" clId="{28B19D55-2B64-4018-8539-1453B0FDE5DC}" dt="2026-03-09T16:45:32.088" v="3335" actId="478"/>
          <ac:picMkLst>
            <pc:docMk/>
            <pc:sldMk cId="3059753055" sldId="330"/>
            <ac:picMk id="6" creationId="{03BDC077-8B8A-3331-7CBD-AC9E0444D991}"/>
          </ac:picMkLst>
        </pc:picChg>
      </pc:sldChg>
      <pc:sldChg chg="delSp modSp mod modNotesTx">
        <pc:chgData name="Mark Huntly" userId="2f894ec6-1403-4f17-b28b-5f1f7519461e" providerId="ADAL" clId="{28B19D55-2B64-4018-8539-1453B0FDE5DC}" dt="2026-03-09T18:33:52.131" v="3534" actId="20577"/>
        <pc:sldMkLst>
          <pc:docMk/>
          <pc:sldMk cId="1975550413" sldId="338"/>
        </pc:sldMkLst>
        <pc:spChg chg="mod">
          <ac:chgData name="Mark Huntly" userId="2f894ec6-1403-4f17-b28b-5f1f7519461e" providerId="ADAL" clId="{28B19D55-2B64-4018-8539-1453B0FDE5DC}" dt="2026-03-09T18:33:37.953" v="3533" actId="20577"/>
          <ac:spMkLst>
            <pc:docMk/>
            <pc:sldMk cId="1975550413" sldId="338"/>
            <ac:spMk id="3" creationId="{9C51419C-2D7D-C97D-C2A1-A5E576CBE053}"/>
          </ac:spMkLst>
        </pc:spChg>
        <pc:spChg chg="mod">
          <ac:chgData name="Mark Huntly" userId="2f894ec6-1403-4f17-b28b-5f1f7519461e" providerId="ADAL" clId="{28B19D55-2B64-4018-8539-1453B0FDE5DC}" dt="2026-03-09T18:25:41.633" v="3479" actId="20577"/>
          <ac:spMkLst>
            <pc:docMk/>
            <pc:sldMk cId="1975550413" sldId="338"/>
            <ac:spMk id="4" creationId="{9CF5B52C-050A-D40B-CD6A-A4DB5CB35F5F}"/>
          </ac:spMkLst>
        </pc:spChg>
        <pc:picChg chg="del">
          <ac:chgData name="Mark Huntly" userId="2f894ec6-1403-4f17-b28b-5f1f7519461e" providerId="ADAL" clId="{28B19D55-2B64-4018-8539-1453B0FDE5DC}" dt="2026-03-09T18:25:28.505" v="3470" actId="478"/>
          <ac:picMkLst>
            <pc:docMk/>
            <pc:sldMk cId="1975550413" sldId="338"/>
            <ac:picMk id="5" creationId="{D57C97FD-132E-C54E-873E-3BDAF0C5E58E}"/>
          </ac:picMkLst>
        </pc:picChg>
      </pc:sldChg>
      <pc:sldChg chg="del">
        <pc:chgData name="Mark Huntly" userId="2f894ec6-1403-4f17-b28b-5f1f7519461e" providerId="ADAL" clId="{28B19D55-2B64-4018-8539-1453B0FDE5DC}" dt="2026-03-09T19:19:15.876" v="4070" actId="47"/>
        <pc:sldMkLst>
          <pc:docMk/>
          <pc:sldMk cId="3006173029" sldId="358"/>
        </pc:sldMkLst>
      </pc:sldChg>
      <pc:sldChg chg="addSp delSp modSp mod">
        <pc:chgData name="Mark Huntly" userId="2f894ec6-1403-4f17-b28b-5f1f7519461e" providerId="ADAL" clId="{28B19D55-2B64-4018-8539-1453B0FDE5DC}" dt="2026-03-09T18:38:01.999" v="3583" actId="207"/>
        <pc:sldMkLst>
          <pc:docMk/>
          <pc:sldMk cId="373800264" sldId="359"/>
        </pc:sldMkLst>
        <pc:spChg chg="del mod">
          <ac:chgData name="Mark Huntly" userId="2f894ec6-1403-4f17-b28b-5f1f7519461e" providerId="ADAL" clId="{28B19D55-2B64-4018-8539-1453B0FDE5DC}" dt="2026-03-09T18:36:31.609" v="3567"/>
          <ac:spMkLst>
            <pc:docMk/>
            <pc:sldMk cId="373800264" sldId="359"/>
            <ac:spMk id="3" creationId="{49A68770-E30F-5141-8460-CC3B82FC3504}"/>
          </ac:spMkLst>
        </pc:spChg>
        <pc:spChg chg="mod">
          <ac:chgData name="Mark Huntly" userId="2f894ec6-1403-4f17-b28b-5f1f7519461e" providerId="ADAL" clId="{28B19D55-2B64-4018-8539-1453B0FDE5DC}" dt="2026-03-09T18:36:23.822" v="3566" actId="20577"/>
          <ac:spMkLst>
            <pc:docMk/>
            <pc:sldMk cId="373800264" sldId="359"/>
            <ac:spMk id="4" creationId="{21F150ED-BA19-BD3F-BF42-C20D8AEDFAD8}"/>
          </ac:spMkLst>
        </pc:spChg>
        <pc:picChg chg="add mod">
          <ac:chgData name="Mark Huntly" userId="2f894ec6-1403-4f17-b28b-5f1f7519461e" providerId="ADAL" clId="{28B19D55-2B64-4018-8539-1453B0FDE5DC}" dt="2026-03-09T18:38:01.999" v="3583" actId="207"/>
          <ac:picMkLst>
            <pc:docMk/>
            <pc:sldMk cId="373800264" sldId="359"/>
            <ac:picMk id="2" creationId="{C6B0C60C-EE47-A7E2-A163-D1904C1469E8}"/>
          </ac:picMkLst>
        </pc:picChg>
        <pc:picChg chg="del">
          <ac:chgData name="Mark Huntly" userId="2f894ec6-1403-4f17-b28b-5f1f7519461e" providerId="ADAL" clId="{28B19D55-2B64-4018-8539-1453B0FDE5DC}" dt="2026-03-09T18:36:07.340" v="3549" actId="478"/>
          <ac:picMkLst>
            <pc:docMk/>
            <pc:sldMk cId="373800264" sldId="359"/>
            <ac:picMk id="9" creationId="{1EAFD101-74D7-9DF3-E63A-D19536A58DF6}"/>
          </ac:picMkLst>
        </pc:picChg>
        <pc:picChg chg="del mod">
          <ac:chgData name="Mark Huntly" userId="2f894ec6-1403-4f17-b28b-5f1f7519461e" providerId="ADAL" clId="{28B19D55-2B64-4018-8539-1453B0FDE5DC}" dt="2026-03-09T18:36:09.266" v="3551" actId="478"/>
          <ac:picMkLst>
            <pc:docMk/>
            <pc:sldMk cId="373800264" sldId="359"/>
            <ac:picMk id="10" creationId="{AE91FED7-C73B-E7DC-D4BA-819133CDB61F}"/>
          </ac:picMkLst>
        </pc:picChg>
        <pc:picChg chg="del">
          <ac:chgData name="Mark Huntly" userId="2f894ec6-1403-4f17-b28b-5f1f7519461e" providerId="ADAL" clId="{28B19D55-2B64-4018-8539-1453B0FDE5DC}" dt="2026-03-09T18:36:05.653" v="3548" actId="478"/>
          <ac:picMkLst>
            <pc:docMk/>
            <pc:sldMk cId="373800264" sldId="359"/>
            <ac:picMk id="11" creationId="{5367D406-E96F-EA02-1746-0CF8B9006936}"/>
          </ac:picMkLst>
        </pc:picChg>
      </pc:sldChg>
      <pc:sldChg chg="addSp delSp modSp mod">
        <pc:chgData name="Mark Huntly" userId="2f894ec6-1403-4f17-b28b-5f1f7519461e" providerId="ADAL" clId="{28B19D55-2B64-4018-8539-1453B0FDE5DC}" dt="2026-03-09T19:06:17.703" v="3838" actId="1076"/>
        <pc:sldMkLst>
          <pc:docMk/>
          <pc:sldMk cId="4057894904" sldId="360"/>
        </pc:sldMkLst>
        <pc:spChg chg="mod">
          <ac:chgData name="Mark Huntly" userId="2f894ec6-1403-4f17-b28b-5f1f7519461e" providerId="ADAL" clId="{28B19D55-2B64-4018-8539-1453B0FDE5DC}" dt="2026-03-09T19:06:02.188" v="3835" actId="20577"/>
          <ac:spMkLst>
            <pc:docMk/>
            <pc:sldMk cId="4057894904" sldId="360"/>
            <ac:spMk id="4" creationId="{9B8CD23C-7A1C-0F80-F2DF-75114F490FBB}"/>
          </ac:spMkLst>
        </pc:spChg>
        <pc:spChg chg="del mod">
          <ac:chgData name="Mark Huntly" userId="2f894ec6-1403-4f17-b28b-5f1f7519461e" providerId="ADAL" clId="{28B19D55-2B64-4018-8539-1453B0FDE5DC}" dt="2026-03-09T19:06:09.634" v="3836"/>
          <ac:spMkLst>
            <pc:docMk/>
            <pc:sldMk cId="4057894904" sldId="360"/>
            <ac:spMk id="8" creationId="{976EAA51-A9E4-19E9-8D8C-4F5B9223666D}"/>
          </ac:spMkLst>
        </pc:spChg>
        <pc:picChg chg="add mod">
          <ac:chgData name="Mark Huntly" userId="2f894ec6-1403-4f17-b28b-5f1f7519461e" providerId="ADAL" clId="{28B19D55-2B64-4018-8539-1453B0FDE5DC}" dt="2026-03-09T19:06:17.703" v="3838" actId="1076"/>
          <ac:picMkLst>
            <pc:docMk/>
            <pc:sldMk cId="4057894904" sldId="360"/>
            <ac:picMk id="2" creationId="{12DFD1DC-9382-916B-04FE-21B5A48E03B5}"/>
          </ac:picMkLst>
        </pc:picChg>
      </pc:sldChg>
      <pc:sldChg chg="addSp delSp modSp mod">
        <pc:chgData name="Mark Huntly" userId="2f894ec6-1403-4f17-b28b-5f1f7519461e" providerId="ADAL" clId="{28B19D55-2B64-4018-8539-1453B0FDE5DC}" dt="2026-03-09T19:13:54.576" v="3989" actId="1076"/>
        <pc:sldMkLst>
          <pc:docMk/>
          <pc:sldMk cId="1541933582" sldId="361"/>
        </pc:sldMkLst>
        <pc:spChg chg="add del mod">
          <ac:chgData name="Mark Huntly" userId="2f894ec6-1403-4f17-b28b-5f1f7519461e" providerId="ADAL" clId="{28B19D55-2B64-4018-8539-1453B0FDE5DC}" dt="2026-03-09T19:13:34.284" v="3987"/>
          <ac:spMkLst>
            <pc:docMk/>
            <pc:sldMk cId="1541933582" sldId="361"/>
            <ac:spMk id="3" creationId="{563869BE-8DF6-DE8E-6DDA-F76F83E4C059}"/>
          </ac:spMkLst>
        </pc:spChg>
        <pc:spChg chg="mod">
          <ac:chgData name="Mark Huntly" userId="2f894ec6-1403-4f17-b28b-5f1f7519461e" providerId="ADAL" clId="{28B19D55-2B64-4018-8539-1453B0FDE5DC}" dt="2026-03-09T19:13:19.361" v="3985" actId="20577"/>
          <ac:spMkLst>
            <pc:docMk/>
            <pc:sldMk cId="1541933582" sldId="361"/>
            <ac:spMk id="4" creationId="{3D47977C-4706-ACDB-AC64-284F9B03A487}"/>
          </ac:spMkLst>
        </pc:spChg>
        <pc:graphicFrameChg chg="del">
          <ac:chgData name="Mark Huntly" userId="2f894ec6-1403-4f17-b28b-5f1f7519461e" providerId="ADAL" clId="{28B19D55-2B64-4018-8539-1453B0FDE5DC}" dt="2026-03-09T19:13:22.834" v="3986" actId="478"/>
          <ac:graphicFrameMkLst>
            <pc:docMk/>
            <pc:sldMk cId="1541933582" sldId="361"/>
            <ac:graphicFrameMk id="7" creationId="{F87A69D3-CAF2-B2CE-9880-A63557D8BAC9}"/>
          </ac:graphicFrameMkLst>
        </pc:graphicFrameChg>
        <pc:picChg chg="add mod">
          <ac:chgData name="Mark Huntly" userId="2f894ec6-1403-4f17-b28b-5f1f7519461e" providerId="ADAL" clId="{28B19D55-2B64-4018-8539-1453B0FDE5DC}" dt="2026-03-09T19:13:54.576" v="3989" actId="1076"/>
          <ac:picMkLst>
            <pc:docMk/>
            <pc:sldMk cId="1541933582" sldId="361"/>
            <ac:picMk id="5" creationId="{17A0CABE-2FDF-9F70-55B9-DC1C569AF9DA}"/>
          </ac:picMkLst>
        </pc:picChg>
      </pc:sldChg>
      <pc:sldChg chg="addSp delSp modSp mod modNotesTx">
        <pc:chgData name="Mark Huntly" userId="2f894ec6-1403-4f17-b28b-5f1f7519461e" providerId="ADAL" clId="{28B19D55-2B64-4018-8539-1453B0FDE5DC}" dt="2026-03-09T19:19:03.365" v="4068" actId="14100"/>
        <pc:sldMkLst>
          <pc:docMk/>
          <pc:sldMk cId="2497520762" sldId="362"/>
        </pc:sldMkLst>
        <pc:spChg chg="mod">
          <ac:chgData name="Mark Huntly" userId="2f894ec6-1403-4f17-b28b-5f1f7519461e" providerId="ADAL" clId="{28B19D55-2B64-4018-8539-1453B0FDE5DC}" dt="2026-03-09T19:19:03.365" v="4068" actId="14100"/>
          <ac:spMkLst>
            <pc:docMk/>
            <pc:sldMk cId="2497520762" sldId="362"/>
            <ac:spMk id="2" creationId="{328B508A-8DF7-33DA-A841-4253A1D075C4}"/>
          </ac:spMkLst>
        </pc:spChg>
        <pc:spChg chg="mod">
          <ac:chgData name="Mark Huntly" userId="2f894ec6-1403-4f17-b28b-5f1f7519461e" providerId="ADAL" clId="{28B19D55-2B64-4018-8539-1453B0FDE5DC}" dt="2026-03-09T19:18:22.197" v="4059" actId="20577"/>
          <ac:spMkLst>
            <pc:docMk/>
            <pc:sldMk cId="2497520762" sldId="362"/>
            <ac:spMk id="4" creationId="{64B24D2F-BBCC-2C61-1BAA-04378F448DF8}"/>
          </ac:spMkLst>
        </pc:spChg>
        <pc:picChg chg="del">
          <ac:chgData name="Mark Huntly" userId="2f894ec6-1403-4f17-b28b-5f1f7519461e" providerId="ADAL" clId="{28B19D55-2B64-4018-8539-1453B0FDE5DC}" dt="2026-03-09T19:17:56.618" v="4036" actId="478"/>
          <ac:picMkLst>
            <pc:docMk/>
            <pc:sldMk cId="2497520762" sldId="362"/>
            <ac:picMk id="3" creationId="{DB33FB22-D75D-46A4-CB32-6027BF966EB3}"/>
          </ac:picMkLst>
        </pc:picChg>
        <pc:picChg chg="add mod">
          <ac:chgData name="Mark Huntly" userId="2f894ec6-1403-4f17-b28b-5f1f7519461e" providerId="ADAL" clId="{28B19D55-2B64-4018-8539-1453B0FDE5DC}" dt="2026-03-09T19:18:58.719" v="4067" actId="14100"/>
          <ac:picMkLst>
            <pc:docMk/>
            <pc:sldMk cId="2497520762" sldId="362"/>
            <ac:picMk id="5" creationId="{10E2C41E-54DD-E9E1-A31B-3D81DE46D627}"/>
          </ac:picMkLst>
        </pc:picChg>
      </pc:sldChg>
      <pc:sldChg chg="addSp delSp modSp mod modNotesTx">
        <pc:chgData name="Mark Huntly" userId="2f894ec6-1403-4f17-b28b-5f1f7519461e" providerId="ADAL" clId="{28B19D55-2B64-4018-8539-1453B0FDE5DC}" dt="2026-03-09T19:16:45.068" v="4035" actId="14100"/>
        <pc:sldMkLst>
          <pc:docMk/>
          <pc:sldMk cId="3824889784" sldId="363"/>
        </pc:sldMkLst>
        <pc:spChg chg="mod">
          <ac:chgData name="Mark Huntly" userId="2f894ec6-1403-4f17-b28b-5f1f7519461e" providerId="ADAL" clId="{28B19D55-2B64-4018-8539-1453B0FDE5DC}" dt="2026-03-09T19:16:20.477" v="4031" actId="27636"/>
          <ac:spMkLst>
            <pc:docMk/>
            <pc:sldMk cId="3824889784" sldId="363"/>
            <ac:spMk id="2" creationId="{7B39AEE3-22AA-CE14-BF1B-7E3F46F71527}"/>
          </ac:spMkLst>
        </pc:spChg>
        <pc:spChg chg="mod">
          <ac:chgData name="Mark Huntly" userId="2f894ec6-1403-4f17-b28b-5f1f7519461e" providerId="ADAL" clId="{28B19D55-2B64-4018-8539-1453B0FDE5DC}" dt="2026-03-09T19:15:51.290" v="4026" actId="26606"/>
          <ac:spMkLst>
            <pc:docMk/>
            <pc:sldMk cId="3824889784" sldId="363"/>
            <ac:spMk id="7" creationId="{189FAE90-8E55-E0F6-4C4B-A8D794A74F7F}"/>
          </ac:spMkLst>
        </pc:spChg>
        <pc:picChg chg="del">
          <ac:chgData name="Mark Huntly" userId="2f894ec6-1403-4f17-b28b-5f1f7519461e" providerId="ADAL" clId="{28B19D55-2B64-4018-8539-1453B0FDE5DC}" dt="2026-03-09T19:14:30.718" v="3990" actId="478"/>
          <ac:picMkLst>
            <pc:docMk/>
            <pc:sldMk cId="3824889784" sldId="363"/>
            <ac:picMk id="3" creationId="{9614980B-43F2-EA36-BDDC-9FDB4DCEC863}"/>
          </ac:picMkLst>
        </pc:picChg>
        <pc:picChg chg="add mod">
          <ac:chgData name="Mark Huntly" userId="2f894ec6-1403-4f17-b28b-5f1f7519461e" providerId="ADAL" clId="{28B19D55-2B64-4018-8539-1453B0FDE5DC}" dt="2026-03-09T19:16:45.068" v="4035" actId="14100"/>
          <ac:picMkLst>
            <pc:docMk/>
            <pc:sldMk cId="3824889784" sldId="363"/>
            <ac:picMk id="4" creationId="{A8F9F9C8-4011-FF9E-CEA7-E49002DB8B85}"/>
          </ac:picMkLst>
        </pc:picChg>
      </pc:sldChg>
      <pc:sldChg chg="addSp delSp modSp mod modNotesTx">
        <pc:chgData name="Mark Huntly" userId="2f894ec6-1403-4f17-b28b-5f1f7519461e" providerId="ADAL" clId="{28B19D55-2B64-4018-8539-1453B0FDE5DC}" dt="2026-03-09T19:04:41.896" v="3775" actId="1076"/>
        <pc:sldMkLst>
          <pc:docMk/>
          <pc:sldMk cId="364176975" sldId="364"/>
        </pc:sldMkLst>
        <pc:spChg chg="mod">
          <ac:chgData name="Mark Huntly" userId="2f894ec6-1403-4f17-b28b-5f1f7519461e" providerId="ADAL" clId="{28B19D55-2B64-4018-8539-1453B0FDE5DC}" dt="2026-03-09T19:04:32.992" v="3774" actId="404"/>
          <ac:spMkLst>
            <pc:docMk/>
            <pc:sldMk cId="364176975" sldId="364"/>
            <ac:spMk id="3" creationId="{A38FAB9E-71DE-E114-AA00-A1AE10018103}"/>
          </ac:spMkLst>
        </pc:spChg>
        <pc:spChg chg="mod">
          <ac:chgData name="Mark Huntly" userId="2f894ec6-1403-4f17-b28b-5f1f7519461e" providerId="ADAL" clId="{28B19D55-2B64-4018-8539-1453B0FDE5DC}" dt="2026-03-09T19:03:52.757" v="3765" actId="14100"/>
          <ac:spMkLst>
            <pc:docMk/>
            <pc:sldMk cId="364176975" sldId="364"/>
            <ac:spMk id="4" creationId="{301ED801-0461-BB56-1436-F9698B4F082D}"/>
          </ac:spMkLst>
        </pc:spChg>
        <pc:picChg chg="del mod">
          <ac:chgData name="Mark Huntly" userId="2f894ec6-1403-4f17-b28b-5f1f7519461e" providerId="ADAL" clId="{28B19D55-2B64-4018-8539-1453B0FDE5DC}" dt="2026-03-09T18:51:05.153" v="3651" actId="478"/>
          <ac:picMkLst>
            <pc:docMk/>
            <pc:sldMk cId="364176975" sldId="364"/>
            <ac:picMk id="2" creationId="{5ABCA55C-5D74-4B49-8B04-92A375935881}"/>
          </ac:picMkLst>
        </pc:picChg>
        <pc:picChg chg="add mod">
          <ac:chgData name="Mark Huntly" userId="2f894ec6-1403-4f17-b28b-5f1f7519461e" providerId="ADAL" clId="{28B19D55-2B64-4018-8539-1453B0FDE5DC}" dt="2026-03-09T19:04:41.896" v="3775" actId="1076"/>
          <ac:picMkLst>
            <pc:docMk/>
            <pc:sldMk cId="364176975" sldId="364"/>
            <ac:picMk id="6" creationId="{1FE7EC42-F86F-2702-DA73-C843C31EA007}"/>
          </ac:picMkLst>
        </pc:picChg>
      </pc:sldChg>
      <pc:sldChg chg="del">
        <pc:chgData name="Mark Huntly" userId="2f894ec6-1403-4f17-b28b-5f1f7519461e" providerId="ADAL" clId="{28B19D55-2B64-4018-8539-1453B0FDE5DC}" dt="2026-03-09T19:19:18.785" v="4072" actId="47"/>
        <pc:sldMkLst>
          <pc:docMk/>
          <pc:sldMk cId="4034440971" sldId="365"/>
        </pc:sldMkLst>
      </pc:sldChg>
      <pc:sldChg chg="del">
        <pc:chgData name="Mark Huntly" userId="2f894ec6-1403-4f17-b28b-5f1f7519461e" providerId="ADAL" clId="{28B19D55-2B64-4018-8539-1453B0FDE5DC}" dt="2026-03-09T19:19:14.093" v="4069" actId="47"/>
        <pc:sldMkLst>
          <pc:docMk/>
          <pc:sldMk cId="814129751" sldId="366"/>
        </pc:sldMkLst>
      </pc:sldChg>
      <pc:sldChg chg="modSp mod modNotesTx">
        <pc:chgData name="Mark Huntly" userId="2f894ec6-1403-4f17-b28b-5f1f7519461e" providerId="ADAL" clId="{28B19D55-2B64-4018-8539-1453B0FDE5DC}" dt="2026-03-06T12:57:18.655" v="324" actId="20577"/>
        <pc:sldMkLst>
          <pc:docMk/>
          <pc:sldMk cId="3970738902" sldId="367"/>
        </pc:sldMkLst>
        <pc:spChg chg="mod">
          <ac:chgData name="Mark Huntly" userId="2f894ec6-1403-4f17-b28b-5f1f7519461e" providerId="ADAL" clId="{28B19D55-2B64-4018-8539-1453B0FDE5DC}" dt="2026-03-06T12:55:40.430" v="320" actId="20577"/>
          <ac:spMkLst>
            <pc:docMk/>
            <pc:sldMk cId="3970738902" sldId="367"/>
            <ac:spMk id="3" creationId="{98EFF209-C132-B6F0-72BE-33100668674A}"/>
          </ac:spMkLst>
        </pc:spChg>
        <pc:spChg chg="mod">
          <ac:chgData name="Mark Huntly" userId="2f894ec6-1403-4f17-b28b-5f1f7519461e" providerId="ADAL" clId="{28B19D55-2B64-4018-8539-1453B0FDE5DC}" dt="2026-03-06T12:49:23.226" v="129" actId="20577"/>
          <ac:spMkLst>
            <pc:docMk/>
            <pc:sldMk cId="3970738902" sldId="367"/>
            <ac:spMk id="4" creationId="{5729D8A9-14AD-EDFE-1294-EBEF59E3BC03}"/>
          </ac:spMkLst>
        </pc:spChg>
      </pc:sldChg>
      <pc:sldChg chg="modSp mod">
        <pc:chgData name="Mark Huntly" userId="2f894ec6-1403-4f17-b28b-5f1f7519461e" providerId="ADAL" clId="{28B19D55-2B64-4018-8539-1453B0FDE5DC}" dt="2026-03-06T12:49:05.900" v="94" actId="20577"/>
        <pc:sldMkLst>
          <pc:docMk/>
          <pc:sldMk cId="7974398" sldId="368"/>
        </pc:sldMkLst>
        <pc:spChg chg="mod">
          <ac:chgData name="Mark Huntly" userId="2f894ec6-1403-4f17-b28b-5f1f7519461e" providerId="ADAL" clId="{28B19D55-2B64-4018-8539-1453B0FDE5DC}" dt="2026-03-06T12:46:07.604" v="59" actId="113"/>
          <ac:spMkLst>
            <pc:docMk/>
            <pc:sldMk cId="7974398" sldId="368"/>
            <ac:spMk id="3" creationId="{E598D8A7-EA02-4034-0484-CAFC11C46CB9}"/>
          </ac:spMkLst>
        </pc:spChg>
        <pc:spChg chg="mod">
          <ac:chgData name="Mark Huntly" userId="2f894ec6-1403-4f17-b28b-5f1f7519461e" providerId="ADAL" clId="{28B19D55-2B64-4018-8539-1453B0FDE5DC}" dt="2026-03-06T12:49:05.900" v="94" actId="20577"/>
          <ac:spMkLst>
            <pc:docMk/>
            <pc:sldMk cId="7974398" sldId="368"/>
            <ac:spMk id="4" creationId="{EA977087-0642-7A1E-9A7A-B3D93EE97990}"/>
          </ac:spMkLst>
        </pc:spChg>
      </pc:sldChg>
      <pc:sldChg chg="modSp mod">
        <pc:chgData name="Mark Huntly" userId="2f894ec6-1403-4f17-b28b-5f1f7519461e" providerId="ADAL" clId="{28B19D55-2B64-4018-8539-1453B0FDE5DC}" dt="2026-03-06T13:32:37.214" v="687" actId="20577"/>
        <pc:sldMkLst>
          <pc:docMk/>
          <pc:sldMk cId="1566302844" sldId="369"/>
        </pc:sldMkLst>
        <pc:spChg chg="mod">
          <ac:chgData name="Mark Huntly" userId="2f894ec6-1403-4f17-b28b-5f1f7519461e" providerId="ADAL" clId="{28B19D55-2B64-4018-8539-1453B0FDE5DC}" dt="2026-03-06T13:32:37.214" v="687" actId="20577"/>
          <ac:spMkLst>
            <pc:docMk/>
            <pc:sldMk cId="1566302844" sldId="369"/>
            <ac:spMk id="3" creationId="{56FE9856-4DA4-A517-9FE6-456661A6F9AD}"/>
          </ac:spMkLst>
        </pc:spChg>
        <pc:spChg chg="mod">
          <ac:chgData name="Mark Huntly" userId="2f894ec6-1403-4f17-b28b-5f1f7519461e" providerId="ADAL" clId="{28B19D55-2B64-4018-8539-1453B0FDE5DC}" dt="2026-03-06T13:29:32.805" v="517" actId="20577"/>
          <ac:spMkLst>
            <pc:docMk/>
            <pc:sldMk cId="1566302844" sldId="369"/>
            <ac:spMk id="4" creationId="{5F8A0A73-C1A0-62D6-FE8D-85C60D650AB6}"/>
          </ac:spMkLst>
        </pc:spChg>
      </pc:sldChg>
      <pc:sldChg chg="addSp delSp modSp mod ord modNotesTx">
        <pc:chgData name="Mark Huntly" userId="2f894ec6-1403-4f17-b28b-5f1f7519461e" providerId="ADAL" clId="{28B19D55-2B64-4018-8539-1453B0FDE5DC}" dt="2026-03-06T15:20:44.171" v="1576" actId="1076"/>
        <pc:sldMkLst>
          <pc:docMk/>
          <pc:sldMk cId="2433269730" sldId="370"/>
        </pc:sldMkLst>
        <pc:spChg chg="mod">
          <ac:chgData name="Mark Huntly" userId="2f894ec6-1403-4f17-b28b-5f1f7519461e" providerId="ADAL" clId="{28B19D55-2B64-4018-8539-1453B0FDE5DC}" dt="2026-03-06T13:54:41.346" v="1253" actId="20577"/>
          <ac:spMkLst>
            <pc:docMk/>
            <pc:sldMk cId="2433269730" sldId="370"/>
            <ac:spMk id="4" creationId="{57E29515-9A7D-8EF7-867C-453E84854DED}"/>
          </ac:spMkLst>
        </pc:spChg>
        <pc:spChg chg="add mod">
          <ac:chgData name="Mark Huntly" userId="2f894ec6-1403-4f17-b28b-5f1f7519461e" providerId="ADAL" clId="{28B19D55-2B64-4018-8539-1453B0FDE5DC}" dt="2026-03-06T15:20:30.679" v="1574" actId="14100"/>
          <ac:spMkLst>
            <pc:docMk/>
            <pc:sldMk cId="2433269730" sldId="370"/>
            <ac:spMk id="19" creationId="{D17FE228-CE82-DA69-85DF-9EC3E5D36840}"/>
          </ac:spMkLst>
        </pc:spChg>
        <pc:picChg chg="add mod ord">
          <ac:chgData name="Mark Huntly" userId="2f894ec6-1403-4f17-b28b-5f1f7519461e" providerId="ADAL" clId="{28B19D55-2B64-4018-8539-1453B0FDE5DC}" dt="2026-03-06T15:20:44.171" v="1576" actId="1076"/>
          <ac:picMkLst>
            <pc:docMk/>
            <pc:sldMk cId="2433269730" sldId="370"/>
            <ac:picMk id="20" creationId="{9DE3625B-7C43-C6B4-2D8B-6E3E853155B3}"/>
          </ac:picMkLst>
        </pc:picChg>
      </pc:sldChg>
      <pc:sldChg chg="addSp modSp mod modNotesTx">
        <pc:chgData name="Mark Huntly" userId="2f894ec6-1403-4f17-b28b-5f1f7519461e" providerId="ADAL" clId="{28B19D55-2B64-4018-8539-1453B0FDE5DC}" dt="2026-03-06T16:03:50.818" v="2068" actId="20577"/>
        <pc:sldMkLst>
          <pc:docMk/>
          <pc:sldMk cId="140735694" sldId="371"/>
        </pc:sldMkLst>
        <pc:spChg chg="mod">
          <ac:chgData name="Mark Huntly" userId="2f894ec6-1403-4f17-b28b-5f1f7519461e" providerId="ADAL" clId="{28B19D55-2B64-4018-8539-1453B0FDE5DC}" dt="2026-03-06T16:02:38.921" v="2044" actId="20577"/>
          <ac:spMkLst>
            <pc:docMk/>
            <pc:sldMk cId="140735694" sldId="371"/>
            <ac:spMk id="3" creationId="{498E36FC-DE43-7840-ACD4-483FDEFBC6AD}"/>
          </ac:spMkLst>
        </pc:spChg>
        <pc:spChg chg="mod">
          <ac:chgData name="Mark Huntly" userId="2f894ec6-1403-4f17-b28b-5f1f7519461e" providerId="ADAL" clId="{28B19D55-2B64-4018-8539-1453B0FDE5DC}" dt="2026-03-06T15:25:35.554" v="1599" actId="20577"/>
          <ac:spMkLst>
            <pc:docMk/>
            <pc:sldMk cId="140735694" sldId="371"/>
            <ac:spMk id="4" creationId="{A5D91B06-F4D7-AA5B-AA08-3B654EB3898E}"/>
          </ac:spMkLst>
        </pc:spChg>
        <pc:graphicFrameChg chg="add mod">
          <ac:chgData name="Mark Huntly" userId="2f894ec6-1403-4f17-b28b-5f1f7519461e" providerId="ADAL" clId="{28B19D55-2B64-4018-8539-1453B0FDE5DC}" dt="2026-03-06T15:59:55.703" v="1957" actId="207"/>
          <ac:graphicFrameMkLst>
            <pc:docMk/>
            <pc:sldMk cId="140735694" sldId="371"/>
            <ac:graphicFrameMk id="2" creationId="{C5B3FE4E-E1D1-18DC-60D9-EA080462A3F2}"/>
          </ac:graphicFrameMkLst>
        </pc:graphicFrameChg>
      </pc:sldChg>
      <pc:sldChg chg="addSp modSp mod modNotesTx">
        <pc:chgData name="Mark Huntly" userId="2f894ec6-1403-4f17-b28b-5f1f7519461e" providerId="ADAL" clId="{28B19D55-2B64-4018-8539-1453B0FDE5DC}" dt="2026-03-06T17:16:03.946" v="2269" actId="20577"/>
        <pc:sldMkLst>
          <pc:docMk/>
          <pc:sldMk cId="1132344889" sldId="372"/>
        </pc:sldMkLst>
        <pc:spChg chg="mod">
          <ac:chgData name="Mark Huntly" userId="2f894ec6-1403-4f17-b28b-5f1f7519461e" providerId="ADAL" clId="{28B19D55-2B64-4018-8539-1453B0FDE5DC}" dt="2026-03-06T17:10:58.525" v="2211" actId="20577"/>
          <ac:spMkLst>
            <pc:docMk/>
            <pc:sldMk cId="1132344889" sldId="372"/>
            <ac:spMk id="4" creationId="{0A34DC51-0BCC-A539-47E1-43B060005AFC}"/>
          </ac:spMkLst>
        </pc:spChg>
        <pc:spChg chg="mod">
          <ac:chgData name="Mark Huntly" userId="2f894ec6-1403-4f17-b28b-5f1f7519461e" providerId="ADAL" clId="{28B19D55-2B64-4018-8539-1453B0FDE5DC}" dt="2026-03-06T17:15:24.115" v="2236" actId="20577"/>
          <ac:spMkLst>
            <pc:docMk/>
            <pc:sldMk cId="1132344889" sldId="372"/>
            <ac:spMk id="6" creationId="{F362FBCB-75AC-F657-B287-B7B06B7B04E9}"/>
          </ac:spMkLst>
        </pc:spChg>
        <pc:picChg chg="add mod">
          <ac:chgData name="Mark Huntly" userId="2f894ec6-1403-4f17-b28b-5f1f7519461e" providerId="ADAL" clId="{28B19D55-2B64-4018-8539-1453B0FDE5DC}" dt="2026-03-06T17:13:04.942" v="2230" actId="1076"/>
          <ac:picMkLst>
            <pc:docMk/>
            <pc:sldMk cId="1132344889" sldId="372"/>
            <ac:picMk id="2" creationId="{C9ACFE31-D6EA-A745-A3D0-965035DD389C}"/>
          </ac:picMkLst>
        </pc:picChg>
      </pc:sldChg>
      <pc:sldChg chg="addSp modSp mod modNotesTx">
        <pc:chgData name="Mark Huntly" userId="2f894ec6-1403-4f17-b28b-5f1f7519461e" providerId="ADAL" clId="{28B19D55-2B64-4018-8539-1453B0FDE5DC}" dt="2026-03-06T17:26:30.063" v="2327" actId="20577"/>
        <pc:sldMkLst>
          <pc:docMk/>
          <pc:sldMk cId="1923962934" sldId="373"/>
        </pc:sldMkLst>
        <pc:spChg chg="mod">
          <ac:chgData name="Mark Huntly" userId="2f894ec6-1403-4f17-b28b-5f1f7519461e" providerId="ADAL" clId="{28B19D55-2B64-4018-8539-1453B0FDE5DC}" dt="2026-03-06T17:16:26.924" v="2284" actId="20577"/>
          <ac:spMkLst>
            <pc:docMk/>
            <pc:sldMk cId="1923962934" sldId="373"/>
            <ac:spMk id="4" creationId="{815AB5DC-5709-4B11-F974-14907EA6B059}"/>
          </ac:spMkLst>
        </pc:spChg>
        <pc:spChg chg="add mod">
          <ac:chgData name="Mark Huntly" userId="2f894ec6-1403-4f17-b28b-5f1f7519461e" providerId="ADAL" clId="{28B19D55-2B64-4018-8539-1453B0FDE5DC}" dt="2026-03-06T17:17:41.226" v="2294" actId="1076"/>
          <ac:spMkLst>
            <pc:docMk/>
            <pc:sldMk cId="1923962934" sldId="373"/>
            <ac:spMk id="5" creationId="{13558207-4EDB-510F-2E9B-D25A97254604}"/>
          </ac:spMkLst>
        </pc:spChg>
        <pc:spChg chg="mod">
          <ac:chgData name="Mark Huntly" userId="2f894ec6-1403-4f17-b28b-5f1f7519461e" providerId="ADAL" clId="{28B19D55-2B64-4018-8539-1453B0FDE5DC}" dt="2026-03-06T17:22:47.458" v="2315" actId="20577"/>
          <ac:spMkLst>
            <pc:docMk/>
            <pc:sldMk cId="1923962934" sldId="373"/>
            <ac:spMk id="6" creationId="{2A61D8DD-3C6C-85EA-A979-FF6C1A0C5124}"/>
          </ac:spMkLst>
        </pc:spChg>
        <pc:graphicFrameChg chg="add mod">
          <ac:chgData name="Mark Huntly" userId="2f894ec6-1403-4f17-b28b-5f1f7519461e" providerId="ADAL" clId="{28B19D55-2B64-4018-8539-1453B0FDE5DC}" dt="2026-03-06T17:17:12.318" v="2290" actId="14100"/>
          <ac:graphicFrameMkLst>
            <pc:docMk/>
            <pc:sldMk cId="1923962934" sldId="373"/>
            <ac:graphicFrameMk id="2" creationId="{8AC6D632-CB40-C28B-3577-907F54E8571F}"/>
          </ac:graphicFrameMkLst>
        </pc:graphicFrameChg>
      </pc:sldChg>
      <pc:sldChg chg="addSp modSp mod">
        <pc:chgData name="Mark Huntly" userId="2f894ec6-1403-4f17-b28b-5f1f7519461e" providerId="ADAL" clId="{28B19D55-2B64-4018-8539-1453B0FDE5DC}" dt="2026-03-06T17:28:24.051" v="2353" actId="1076"/>
        <pc:sldMkLst>
          <pc:docMk/>
          <pc:sldMk cId="2621176094" sldId="374"/>
        </pc:sldMkLst>
        <pc:spChg chg="mod">
          <ac:chgData name="Mark Huntly" userId="2f894ec6-1403-4f17-b28b-5f1f7519461e" providerId="ADAL" clId="{28B19D55-2B64-4018-8539-1453B0FDE5DC}" dt="2026-03-06T17:27:55.106" v="2348" actId="20577"/>
          <ac:spMkLst>
            <pc:docMk/>
            <pc:sldMk cId="2621176094" sldId="374"/>
            <ac:spMk id="4" creationId="{A103A0BC-B0B6-8905-CF25-07CB61BC201A}"/>
          </ac:spMkLst>
        </pc:spChg>
        <pc:spChg chg="mod">
          <ac:chgData name="Mark Huntly" userId="2f894ec6-1403-4f17-b28b-5f1f7519461e" providerId="ADAL" clId="{28B19D55-2B64-4018-8539-1453B0FDE5DC}" dt="2026-03-06T17:27:34.709" v="2328"/>
          <ac:spMkLst>
            <pc:docMk/>
            <pc:sldMk cId="2621176094" sldId="374"/>
            <ac:spMk id="6" creationId="{55BA47D8-4077-85E6-DCCF-27533ADB90C6}"/>
          </ac:spMkLst>
        </pc:spChg>
        <pc:graphicFrameChg chg="add mod">
          <ac:chgData name="Mark Huntly" userId="2f894ec6-1403-4f17-b28b-5f1f7519461e" providerId="ADAL" clId="{28B19D55-2B64-4018-8539-1453B0FDE5DC}" dt="2026-03-06T17:28:24.051" v="2353" actId="1076"/>
          <ac:graphicFrameMkLst>
            <pc:docMk/>
            <pc:sldMk cId="2621176094" sldId="374"/>
            <ac:graphicFrameMk id="2" creationId="{B9C26991-A378-90B1-F7F2-9AA81D1DE9B9}"/>
          </ac:graphicFrameMkLst>
        </pc:graphicFrameChg>
      </pc:sldChg>
      <pc:sldChg chg="modSp mod">
        <pc:chgData name="Mark Huntly" userId="2f894ec6-1403-4f17-b28b-5f1f7519461e" providerId="ADAL" clId="{28B19D55-2B64-4018-8539-1453B0FDE5DC}" dt="2026-03-09T14:53:23.567" v="2565" actId="20577"/>
        <pc:sldMkLst>
          <pc:docMk/>
          <pc:sldMk cId="1490802792" sldId="375"/>
        </pc:sldMkLst>
        <pc:spChg chg="mod">
          <ac:chgData name="Mark Huntly" userId="2f894ec6-1403-4f17-b28b-5f1f7519461e" providerId="ADAL" clId="{28B19D55-2B64-4018-8539-1453B0FDE5DC}" dt="2026-03-09T14:42:51.489" v="2410" actId="403"/>
          <ac:spMkLst>
            <pc:docMk/>
            <pc:sldMk cId="1490802792" sldId="375"/>
            <ac:spMk id="4" creationId="{B8D0AFD1-37AA-EF36-4DBD-F0A27F057584}"/>
          </ac:spMkLst>
        </pc:spChg>
        <pc:spChg chg="mod">
          <ac:chgData name="Mark Huntly" userId="2f894ec6-1403-4f17-b28b-5f1f7519461e" providerId="ADAL" clId="{28B19D55-2B64-4018-8539-1453B0FDE5DC}" dt="2026-03-09T14:53:23.567" v="2565" actId="20577"/>
          <ac:spMkLst>
            <pc:docMk/>
            <pc:sldMk cId="1490802792" sldId="375"/>
            <ac:spMk id="6" creationId="{3C212D95-C3FE-2468-F18E-809C6F3C1A43}"/>
          </ac:spMkLst>
        </pc:spChg>
      </pc:sldChg>
      <pc:sldChg chg="addSp delSp modSp mod modNotesTx">
        <pc:chgData name="Mark Huntly" userId="2f894ec6-1403-4f17-b28b-5f1f7519461e" providerId="ADAL" clId="{28B19D55-2B64-4018-8539-1453B0FDE5DC}" dt="2026-03-10T08:59:30.004" v="4109" actId="11529"/>
        <pc:sldMkLst>
          <pc:docMk/>
          <pc:sldMk cId="1413880443" sldId="376"/>
        </pc:sldMkLst>
        <pc:spChg chg="add">
          <ac:chgData name="Mark Huntly" userId="2f894ec6-1403-4f17-b28b-5f1f7519461e" providerId="ADAL" clId="{28B19D55-2B64-4018-8539-1453B0FDE5DC}" dt="2026-03-10T08:59:30.004" v="4109" actId="11529"/>
          <ac:spMkLst>
            <pc:docMk/>
            <pc:sldMk cId="1413880443" sldId="376"/>
            <ac:spMk id="2" creationId="{B4C20F19-FB00-3168-AD49-34F44B16BEDC}"/>
          </ac:spMkLst>
        </pc:spChg>
        <pc:spChg chg="mod">
          <ac:chgData name="Mark Huntly" userId="2f894ec6-1403-4f17-b28b-5f1f7519461e" providerId="ADAL" clId="{28B19D55-2B64-4018-8539-1453B0FDE5DC}" dt="2026-03-09T14:53:34.674" v="2573" actId="20577"/>
          <ac:spMkLst>
            <pc:docMk/>
            <pc:sldMk cId="1413880443" sldId="376"/>
            <ac:spMk id="4" creationId="{700D6DBA-A62B-5707-CF65-42A33073392E}"/>
          </ac:spMkLst>
        </pc:spChg>
        <pc:spChg chg="add del mod">
          <ac:chgData name="Mark Huntly" userId="2f894ec6-1403-4f17-b28b-5f1f7519461e" providerId="ADAL" clId="{28B19D55-2B64-4018-8539-1453B0FDE5DC}" dt="2026-03-09T14:54:26.979" v="2577" actId="3680"/>
          <ac:spMkLst>
            <pc:docMk/>
            <pc:sldMk cId="1413880443" sldId="376"/>
            <ac:spMk id="6" creationId="{BADDD25C-ACBD-ED5E-F2A7-D0374C269DE1}"/>
          </ac:spMkLst>
        </pc:spChg>
        <pc:graphicFrameChg chg="add del mod ord modGraphic">
          <ac:chgData name="Mark Huntly" userId="2f894ec6-1403-4f17-b28b-5f1f7519461e" providerId="ADAL" clId="{28B19D55-2B64-4018-8539-1453B0FDE5DC}" dt="2026-03-09T14:54:17.912" v="2576" actId="3680"/>
          <ac:graphicFrameMkLst>
            <pc:docMk/>
            <pc:sldMk cId="1413880443" sldId="376"/>
            <ac:graphicFrameMk id="2" creationId="{F0C68C11-0999-04FB-0428-6A3CC25E5711}"/>
          </ac:graphicFrameMkLst>
        </pc:graphicFrameChg>
        <pc:graphicFrameChg chg="add mod ord modGraphic">
          <ac:chgData name="Mark Huntly" userId="2f894ec6-1403-4f17-b28b-5f1f7519461e" providerId="ADAL" clId="{28B19D55-2B64-4018-8539-1453B0FDE5DC}" dt="2026-03-09T15:02:00.073" v="2829" actId="1076"/>
          <ac:graphicFrameMkLst>
            <pc:docMk/>
            <pc:sldMk cId="1413880443" sldId="376"/>
            <ac:graphicFrameMk id="3" creationId="{C9933CE2-1678-CA2E-3916-9EAD2301CB85}"/>
          </ac:graphicFrameMkLst>
        </pc:graphicFrameChg>
        <pc:graphicFrameChg chg="add del mod modGraphic">
          <ac:chgData name="Mark Huntly" userId="2f894ec6-1403-4f17-b28b-5f1f7519461e" providerId="ADAL" clId="{28B19D55-2B64-4018-8539-1453B0FDE5DC}" dt="2026-03-09T15:01:48.514" v="2825" actId="478"/>
          <ac:graphicFrameMkLst>
            <pc:docMk/>
            <pc:sldMk cId="1413880443" sldId="376"/>
            <ac:graphicFrameMk id="5" creationId="{D5DF004A-C3A0-DD5A-EF91-052CF4361F71}"/>
          </ac:graphicFrameMkLst>
        </pc:graphicFrameChg>
        <pc:graphicFrameChg chg="add mod modGraphic">
          <ac:chgData name="Mark Huntly" userId="2f894ec6-1403-4f17-b28b-5f1f7519461e" providerId="ADAL" clId="{28B19D55-2B64-4018-8539-1453B0FDE5DC}" dt="2026-03-09T15:03:26.099" v="2845" actId="20577"/>
          <ac:graphicFrameMkLst>
            <pc:docMk/>
            <pc:sldMk cId="1413880443" sldId="376"/>
            <ac:graphicFrameMk id="7" creationId="{17D0C5FA-300B-70CE-10B2-6AFD5DAF09AC}"/>
          </ac:graphicFrameMkLst>
        </pc:graphicFrameChg>
        <pc:graphicFrameChg chg="add del mod modGraphic">
          <ac:chgData name="Mark Huntly" userId="2f894ec6-1403-4f17-b28b-5f1f7519461e" providerId="ADAL" clId="{28B19D55-2B64-4018-8539-1453B0FDE5DC}" dt="2026-03-09T15:01:51.081" v="2826" actId="478"/>
          <ac:graphicFrameMkLst>
            <pc:docMk/>
            <pc:sldMk cId="1413880443" sldId="376"/>
            <ac:graphicFrameMk id="8" creationId="{6AA2DA62-77CA-4119-46DD-7A43FA352FCA}"/>
          </ac:graphicFrameMkLst>
        </pc:graphicFrameChg>
        <pc:graphicFrameChg chg="add del mod modGraphic">
          <ac:chgData name="Mark Huntly" userId="2f894ec6-1403-4f17-b28b-5f1f7519461e" providerId="ADAL" clId="{28B19D55-2B64-4018-8539-1453B0FDE5DC}" dt="2026-03-09T15:01:52.799" v="2827" actId="478"/>
          <ac:graphicFrameMkLst>
            <pc:docMk/>
            <pc:sldMk cId="1413880443" sldId="376"/>
            <ac:graphicFrameMk id="9" creationId="{1B9FA92C-21E5-0908-253B-F05511C899D8}"/>
          </ac:graphicFrameMkLst>
        </pc:graphicFrameChg>
        <pc:graphicFrameChg chg="add del mod">
          <ac:chgData name="Mark Huntly" userId="2f894ec6-1403-4f17-b28b-5f1f7519461e" providerId="ADAL" clId="{28B19D55-2B64-4018-8539-1453B0FDE5DC}" dt="2026-03-09T15:01:54.655" v="2828" actId="478"/>
          <ac:graphicFrameMkLst>
            <pc:docMk/>
            <pc:sldMk cId="1413880443" sldId="376"/>
            <ac:graphicFrameMk id="10" creationId="{59DD0376-4ECF-DAD7-5F08-AB792F0C65A5}"/>
          </ac:graphicFrameMkLst>
        </pc:graphicFrameChg>
      </pc:sldChg>
      <pc:sldChg chg="del">
        <pc:chgData name="Mark Huntly" userId="2f894ec6-1403-4f17-b28b-5f1f7519461e" providerId="ADAL" clId="{28B19D55-2B64-4018-8539-1453B0FDE5DC}" dt="2026-03-09T15:26:46.813" v="3113" actId="47"/>
        <pc:sldMkLst>
          <pc:docMk/>
          <pc:sldMk cId="373349662" sldId="377"/>
        </pc:sldMkLst>
      </pc:sldChg>
      <pc:sldChg chg="del">
        <pc:chgData name="Mark Huntly" userId="2f894ec6-1403-4f17-b28b-5f1f7519461e" providerId="ADAL" clId="{28B19D55-2B64-4018-8539-1453B0FDE5DC}" dt="2026-03-09T15:26:43.795" v="3112" actId="47"/>
        <pc:sldMkLst>
          <pc:docMk/>
          <pc:sldMk cId="132072128" sldId="378"/>
        </pc:sldMkLst>
      </pc:sldChg>
      <pc:sldChg chg="delSp modSp mod ord modNotesTx">
        <pc:chgData name="Mark Huntly" userId="2f894ec6-1403-4f17-b28b-5f1f7519461e" providerId="ADAL" clId="{28B19D55-2B64-4018-8539-1453B0FDE5DC}" dt="2026-03-09T16:50:59.898" v="3410" actId="20577"/>
        <pc:sldMkLst>
          <pc:docMk/>
          <pc:sldMk cId="967225354" sldId="379"/>
        </pc:sldMkLst>
        <pc:spChg chg="mod">
          <ac:chgData name="Mark Huntly" userId="2f894ec6-1403-4f17-b28b-5f1f7519461e" providerId="ADAL" clId="{28B19D55-2B64-4018-8539-1453B0FDE5DC}" dt="2026-03-09T16:40:32.946" v="3300" actId="20577"/>
          <ac:spMkLst>
            <pc:docMk/>
            <pc:sldMk cId="967225354" sldId="379"/>
            <ac:spMk id="4" creationId="{60C9188F-4472-B43E-4381-399EE98D496F}"/>
          </ac:spMkLst>
        </pc:spChg>
        <pc:spChg chg="mod">
          <ac:chgData name="Mark Huntly" userId="2f894ec6-1403-4f17-b28b-5f1f7519461e" providerId="ADAL" clId="{28B19D55-2B64-4018-8539-1453B0FDE5DC}" dt="2026-03-09T16:50:59.898" v="3410" actId="20577"/>
          <ac:spMkLst>
            <pc:docMk/>
            <pc:sldMk cId="967225354" sldId="379"/>
            <ac:spMk id="6" creationId="{477502DC-A2B5-4B3F-7ADA-AC735AD25186}"/>
          </ac:spMkLst>
        </pc:spChg>
        <pc:picChg chg="del">
          <ac:chgData name="Mark Huntly" userId="2f894ec6-1403-4f17-b28b-5f1f7519461e" providerId="ADAL" clId="{28B19D55-2B64-4018-8539-1453B0FDE5DC}" dt="2026-03-09T16:42:24.584" v="3326" actId="478"/>
          <ac:picMkLst>
            <pc:docMk/>
            <pc:sldMk cId="967225354" sldId="379"/>
            <ac:picMk id="2" creationId="{B249192D-6F8A-C26E-B95D-4482D856ABC2}"/>
          </ac:picMkLst>
        </pc:picChg>
      </pc:sldChg>
      <pc:sldChg chg="addSp delSp modSp mod modNotesTx">
        <pc:chgData name="Mark Huntly" userId="2f894ec6-1403-4f17-b28b-5f1f7519461e" providerId="ADAL" clId="{28B19D55-2B64-4018-8539-1453B0FDE5DC}" dt="2026-03-09T16:38:25.283" v="3291" actId="20577"/>
        <pc:sldMkLst>
          <pc:docMk/>
          <pc:sldMk cId="2253184841" sldId="380"/>
        </pc:sldMkLst>
        <pc:spChg chg="mod">
          <ac:chgData name="Mark Huntly" userId="2f894ec6-1403-4f17-b28b-5f1f7519461e" providerId="ADAL" clId="{28B19D55-2B64-4018-8539-1453B0FDE5DC}" dt="2026-03-09T16:24:08.670" v="3224" actId="20577"/>
          <ac:spMkLst>
            <pc:docMk/>
            <pc:sldMk cId="2253184841" sldId="380"/>
            <ac:spMk id="4" creationId="{32626DB6-8D66-4B34-046A-2F2AA056ED8F}"/>
          </ac:spMkLst>
        </pc:spChg>
        <pc:spChg chg="mod">
          <ac:chgData name="Mark Huntly" userId="2f894ec6-1403-4f17-b28b-5f1f7519461e" providerId="ADAL" clId="{28B19D55-2B64-4018-8539-1453B0FDE5DC}" dt="2026-03-09T16:24:35.505" v="3227" actId="404"/>
          <ac:spMkLst>
            <pc:docMk/>
            <pc:sldMk cId="2253184841" sldId="380"/>
            <ac:spMk id="6" creationId="{5E17A666-4D05-854C-7E41-D36E2D7AB321}"/>
          </ac:spMkLst>
        </pc:spChg>
        <pc:spChg chg="add mod">
          <ac:chgData name="Mark Huntly" userId="2f894ec6-1403-4f17-b28b-5f1f7519461e" providerId="ADAL" clId="{28B19D55-2B64-4018-8539-1453B0FDE5DC}" dt="2026-03-09T16:34:39.909" v="3247" actId="1076"/>
          <ac:spMkLst>
            <pc:docMk/>
            <pc:sldMk cId="2253184841" sldId="380"/>
            <ac:spMk id="7" creationId="{049E1BE2-65E5-8CD0-5022-4EB9354AFE7D}"/>
          </ac:spMkLst>
        </pc:spChg>
        <pc:spChg chg="add del mod">
          <ac:chgData name="Mark Huntly" userId="2f894ec6-1403-4f17-b28b-5f1f7519461e" providerId="ADAL" clId="{28B19D55-2B64-4018-8539-1453B0FDE5DC}" dt="2026-03-09T16:35:54.148" v="3254" actId="22"/>
          <ac:spMkLst>
            <pc:docMk/>
            <pc:sldMk cId="2253184841" sldId="380"/>
            <ac:spMk id="9" creationId="{A30FAC6C-89E1-3AE7-E4F9-5110064386EB}"/>
          </ac:spMkLst>
        </pc:spChg>
        <pc:spChg chg="add mod">
          <ac:chgData name="Mark Huntly" userId="2f894ec6-1403-4f17-b28b-5f1f7519461e" providerId="ADAL" clId="{28B19D55-2B64-4018-8539-1453B0FDE5DC}" dt="2026-03-09T16:38:18.858" v="3290" actId="1076"/>
          <ac:spMkLst>
            <pc:docMk/>
            <pc:sldMk cId="2253184841" sldId="380"/>
            <ac:spMk id="11" creationId="{C06A89EA-6F8D-F83F-4D69-F5E6F1C26D90}"/>
          </ac:spMkLst>
        </pc:spChg>
        <pc:picChg chg="add mod">
          <ac:chgData name="Mark Huntly" userId="2f894ec6-1403-4f17-b28b-5f1f7519461e" providerId="ADAL" clId="{28B19D55-2B64-4018-8539-1453B0FDE5DC}" dt="2026-03-09T16:34:08.783" v="3242" actId="1076"/>
          <ac:picMkLst>
            <pc:docMk/>
            <pc:sldMk cId="2253184841" sldId="380"/>
            <ac:picMk id="2" creationId="{88465F71-2B0E-C571-9ED6-C30E64D6F0AC}"/>
          </ac:picMkLst>
        </pc:picChg>
        <pc:picChg chg="del">
          <ac:chgData name="Mark Huntly" userId="2f894ec6-1403-4f17-b28b-5f1f7519461e" providerId="ADAL" clId="{28B19D55-2B64-4018-8539-1453B0FDE5DC}" dt="2026-03-09T16:23:56.615" v="3213" actId="478"/>
          <ac:picMkLst>
            <pc:docMk/>
            <pc:sldMk cId="2253184841" sldId="380"/>
            <ac:picMk id="5" creationId="{3551C8CA-90BE-04BA-B25B-7D3FCA9C4ED5}"/>
          </ac:picMkLst>
        </pc:picChg>
      </pc:sldChg>
      <pc:sldChg chg="addSp delSp modSp mod">
        <pc:chgData name="Mark Huntly" userId="2f894ec6-1403-4f17-b28b-5f1f7519461e" providerId="ADAL" clId="{28B19D55-2B64-4018-8539-1453B0FDE5DC}" dt="2026-03-09T19:09:47.368" v="3899" actId="14100"/>
        <pc:sldMkLst>
          <pc:docMk/>
          <pc:sldMk cId="286860928" sldId="381"/>
        </pc:sldMkLst>
        <pc:spChg chg="add del mod">
          <ac:chgData name="Mark Huntly" userId="2f894ec6-1403-4f17-b28b-5f1f7519461e" providerId="ADAL" clId="{28B19D55-2B64-4018-8539-1453B0FDE5DC}" dt="2026-03-09T19:08:54.645" v="3882"/>
          <ac:spMkLst>
            <pc:docMk/>
            <pc:sldMk cId="286860928" sldId="381"/>
            <ac:spMk id="3" creationId="{B0F07B55-AC41-D9CC-8C54-B63FEB576FD5}"/>
          </ac:spMkLst>
        </pc:spChg>
        <pc:spChg chg="mod">
          <ac:chgData name="Mark Huntly" userId="2f894ec6-1403-4f17-b28b-5f1f7519461e" providerId="ADAL" clId="{28B19D55-2B64-4018-8539-1453B0FDE5DC}" dt="2026-03-09T19:09:47.368" v="3899" actId="14100"/>
          <ac:spMkLst>
            <pc:docMk/>
            <pc:sldMk cId="286860928" sldId="381"/>
            <ac:spMk id="4" creationId="{3281D327-4A68-8DE1-9F6C-286633A7C88D}"/>
          </ac:spMkLst>
        </pc:spChg>
        <pc:spChg chg="del">
          <ac:chgData name="Mark Huntly" userId="2f894ec6-1403-4f17-b28b-5f1f7519461e" providerId="ADAL" clId="{28B19D55-2B64-4018-8539-1453B0FDE5DC}" dt="2026-03-09T19:08:45.231" v="3880" actId="478"/>
          <ac:spMkLst>
            <pc:docMk/>
            <pc:sldMk cId="286860928" sldId="381"/>
            <ac:spMk id="6" creationId="{DC538DE3-DE64-BB5A-9A85-CDF194B207AE}"/>
          </ac:spMkLst>
        </pc:spChg>
        <pc:graphicFrameChg chg="add mod">
          <ac:chgData name="Mark Huntly" userId="2f894ec6-1403-4f17-b28b-5f1f7519461e" providerId="ADAL" clId="{28B19D55-2B64-4018-8539-1453B0FDE5DC}" dt="2026-03-09T19:08:50.980" v="3881"/>
          <ac:graphicFrameMkLst>
            <pc:docMk/>
            <pc:sldMk cId="286860928" sldId="381"/>
            <ac:graphicFrameMk id="7" creationId="{E95DCEA7-1F65-40A7-E0C3-C128B7F7F696}"/>
          </ac:graphicFrameMkLst>
        </pc:graphicFrameChg>
        <pc:picChg chg="del">
          <ac:chgData name="Mark Huntly" userId="2f894ec6-1403-4f17-b28b-5f1f7519461e" providerId="ADAL" clId="{28B19D55-2B64-4018-8539-1453B0FDE5DC}" dt="2026-03-09T19:08:40.901" v="3879" actId="478"/>
          <ac:picMkLst>
            <pc:docMk/>
            <pc:sldMk cId="286860928" sldId="381"/>
            <ac:picMk id="5" creationId="{14A411CA-F468-A104-3D58-F35C9FEEADF0}"/>
          </ac:picMkLst>
        </pc:picChg>
        <pc:picChg chg="add mod">
          <ac:chgData name="Mark Huntly" userId="2f894ec6-1403-4f17-b28b-5f1f7519461e" providerId="ADAL" clId="{28B19D55-2B64-4018-8539-1453B0FDE5DC}" dt="2026-03-09T19:09:34.408" v="3894" actId="14100"/>
          <ac:picMkLst>
            <pc:docMk/>
            <pc:sldMk cId="286860928" sldId="381"/>
            <ac:picMk id="8" creationId="{AF83FF45-80B5-324A-96C7-A69146E595DD}"/>
          </ac:picMkLst>
        </pc:picChg>
      </pc:sldChg>
      <pc:sldChg chg="addSp delSp modSp mod">
        <pc:chgData name="Mark Huntly" userId="2f894ec6-1403-4f17-b28b-5f1f7519461e" providerId="ADAL" clId="{28B19D55-2B64-4018-8539-1453B0FDE5DC}" dt="2026-03-09T19:12:27.276" v="3953" actId="1076"/>
        <pc:sldMkLst>
          <pc:docMk/>
          <pc:sldMk cId="1944012124" sldId="382"/>
        </pc:sldMkLst>
        <pc:spChg chg="del">
          <ac:chgData name="Mark Huntly" userId="2f894ec6-1403-4f17-b28b-5f1f7519461e" providerId="ADAL" clId="{28B19D55-2B64-4018-8539-1453B0FDE5DC}" dt="2026-03-09T19:12:16.392" v="3951" actId="478"/>
          <ac:spMkLst>
            <pc:docMk/>
            <pc:sldMk cId="1944012124" sldId="382"/>
            <ac:spMk id="3" creationId="{0F445169-415C-587F-7244-F2277580894A}"/>
          </ac:spMkLst>
        </pc:spChg>
        <pc:spChg chg="mod">
          <ac:chgData name="Mark Huntly" userId="2f894ec6-1403-4f17-b28b-5f1f7519461e" providerId="ADAL" clId="{28B19D55-2B64-4018-8539-1453B0FDE5DC}" dt="2026-03-09T19:12:07.010" v="3947" actId="20577"/>
          <ac:spMkLst>
            <pc:docMk/>
            <pc:sldMk cId="1944012124" sldId="382"/>
            <ac:spMk id="4" creationId="{526EEAD7-03B0-E0C9-237A-C4320BAED9FF}"/>
          </ac:spMkLst>
        </pc:spChg>
        <pc:spChg chg="add del mod">
          <ac:chgData name="Mark Huntly" userId="2f894ec6-1403-4f17-b28b-5f1f7519461e" providerId="ADAL" clId="{28B19D55-2B64-4018-8539-1453B0FDE5DC}" dt="2026-03-09T19:12:13.681" v="3950" actId="478"/>
          <ac:spMkLst>
            <pc:docMk/>
            <pc:sldMk cId="1944012124" sldId="382"/>
            <ac:spMk id="6" creationId="{C7A815A7-AADA-CEFF-8F55-4299F4F0AB90}"/>
          </ac:spMkLst>
        </pc:spChg>
        <pc:picChg chg="del mod">
          <ac:chgData name="Mark Huntly" userId="2f894ec6-1403-4f17-b28b-5f1f7519461e" providerId="ADAL" clId="{28B19D55-2B64-4018-8539-1453B0FDE5DC}" dt="2026-03-09T19:12:09.589" v="3949" actId="478"/>
          <ac:picMkLst>
            <pc:docMk/>
            <pc:sldMk cId="1944012124" sldId="382"/>
            <ac:picMk id="5" creationId="{A6EDA87A-6442-7797-CC9C-E8F565067761}"/>
          </ac:picMkLst>
        </pc:picChg>
        <pc:picChg chg="add mod">
          <ac:chgData name="Mark Huntly" userId="2f894ec6-1403-4f17-b28b-5f1f7519461e" providerId="ADAL" clId="{28B19D55-2B64-4018-8539-1453B0FDE5DC}" dt="2026-03-09T19:12:27.276" v="3953" actId="1076"/>
          <ac:picMkLst>
            <pc:docMk/>
            <pc:sldMk cId="1944012124" sldId="382"/>
            <ac:picMk id="7" creationId="{84FB297D-5EA9-7C6C-E5EA-2D33D0EF56A0}"/>
          </ac:picMkLst>
        </pc:picChg>
      </pc:sldChg>
      <pc:sldChg chg="addSp delSp modSp mod">
        <pc:chgData name="Mark Huntly" userId="2f894ec6-1403-4f17-b28b-5f1f7519461e" providerId="ADAL" clId="{28B19D55-2B64-4018-8539-1453B0FDE5DC}" dt="2026-03-09T19:05:38.516" v="3806" actId="1076"/>
        <pc:sldMkLst>
          <pc:docMk/>
          <pc:sldMk cId="720419229" sldId="383"/>
        </pc:sldMkLst>
        <pc:spChg chg="del mod">
          <ac:chgData name="Mark Huntly" userId="2f894ec6-1403-4f17-b28b-5f1f7519461e" providerId="ADAL" clId="{28B19D55-2B64-4018-8539-1453B0FDE5DC}" dt="2026-03-09T19:05:25.385" v="3804"/>
          <ac:spMkLst>
            <pc:docMk/>
            <pc:sldMk cId="720419229" sldId="383"/>
            <ac:spMk id="3" creationId="{BA5C213C-1F6C-2767-0B2E-6DFF91A552C7}"/>
          </ac:spMkLst>
        </pc:spChg>
        <pc:spChg chg="mod">
          <ac:chgData name="Mark Huntly" userId="2f894ec6-1403-4f17-b28b-5f1f7519461e" providerId="ADAL" clId="{28B19D55-2B64-4018-8539-1453B0FDE5DC}" dt="2026-03-09T19:05:15.917" v="3802" actId="20577"/>
          <ac:spMkLst>
            <pc:docMk/>
            <pc:sldMk cId="720419229" sldId="383"/>
            <ac:spMk id="4" creationId="{EFC3D95A-4E53-8E59-E695-7B10343E5513}"/>
          </ac:spMkLst>
        </pc:spChg>
        <pc:picChg chg="add mod">
          <ac:chgData name="Mark Huntly" userId="2f894ec6-1403-4f17-b28b-5f1f7519461e" providerId="ADAL" clId="{28B19D55-2B64-4018-8539-1453B0FDE5DC}" dt="2026-03-09T19:05:38.516" v="3806" actId="1076"/>
          <ac:picMkLst>
            <pc:docMk/>
            <pc:sldMk cId="720419229" sldId="383"/>
            <ac:picMk id="2" creationId="{4BB396AE-9D92-081F-BB28-DE965A9F9DDF}"/>
          </ac:picMkLst>
        </pc:picChg>
        <pc:picChg chg="del">
          <ac:chgData name="Mark Huntly" userId="2f894ec6-1403-4f17-b28b-5f1f7519461e" providerId="ADAL" clId="{28B19D55-2B64-4018-8539-1453B0FDE5DC}" dt="2026-03-09T19:05:01.850" v="3776" actId="478"/>
          <ac:picMkLst>
            <pc:docMk/>
            <pc:sldMk cId="720419229" sldId="383"/>
            <ac:picMk id="5" creationId="{B2570976-4C20-12FF-7405-5CAB22461813}"/>
          </ac:picMkLst>
        </pc:picChg>
      </pc:sldChg>
      <pc:sldChg chg="addSp modSp mod modNotesTx">
        <pc:chgData name="Mark Huntly" userId="2f894ec6-1403-4f17-b28b-5f1f7519461e" providerId="ADAL" clId="{28B19D55-2B64-4018-8539-1453B0FDE5DC}" dt="2026-03-09T19:20:21.022" v="4107" actId="14100"/>
        <pc:sldMkLst>
          <pc:docMk/>
          <pc:sldMk cId="3388530104" sldId="384"/>
        </pc:sldMkLst>
        <pc:spChg chg="mod">
          <ac:chgData name="Mark Huntly" userId="2f894ec6-1403-4f17-b28b-5f1f7519461e" providerId="ADAL" clId="{28B19D55-2B64-4018-8539-1453B0FDE5DC}" dt="2026-03-09T19:20:03.969" v="4103" actId="14100"/>
          <ac:spMkLst>
            <pc:docMk/>
            <pc:sldMk cId="3388530104" sldId="384"/>
            <ac:spMk id="3" creationId="{42A7D602-7F65-4079-C401-C50DF0644202}"/>
          </ac:spMkLst>
        </pc:spChg>
        <pc:spChg chg="mod">
          <ac:chgData name="Mark Huntly" userId="2f894ec6-1403-4f17-b28b-5f1f7519461e" providerId="ADAL" clId="{28B19D55-2B64-4018-8539-1453B0FDE5DC}" dt="2026-03-09T19:19:39.057" v="4095" actId="20577"/>
          <ac:spMkLst>
            <pc:docMk/>
            <pc:sldMk cId="3388530104" sldId="384"/>
            <ac:spMk id="4" creationId="{172E9725-D7F8-2D9B-3045-06529EF63705}"/>
          </ac:spMkLst>
        </pc:spChg>
        <pc:picChg chg="add mod">
          <ac:chgData name="Mark Huntly" userId="2f894ec6-1403-4f17-b28b-5f1f7519461e" providerId="ADAL" clId="{28B19D55-2B64-4018-8539-1453B0FDE5DC}" dt="2026-03-09T19:20:21.022" v="4107" actId="14100"/>
          <ac:picMkLst>
            <pc:docMk/>
            <pc:sldMk cId="3388530104" sldId="384"/>
            <ac:picMk id="2" creationId="{F16F518A-3523-3984-6FDE-F8B6FDEDEC4F}"/>
          </ac:picMkLst>
        </pc:picChg>
      </pc:sldChg>
      <pc:sldChg chg="del">
        <pc:chgData name="Mark Huntly" userId="2f894ec6-1403-4f17-b28b-5f1f7519461e" providerId="ADAL" clId="{28B19D55-2B64-4018-8539-1453B0FDE5DC}" dt="2026-03-09T19:19:21.260" v="4073" actId="47"/>
        <pc:sldMkLst>
          <pc:docMk/>
          <pc:sldMk cId="369194995" sldId="385"/>
        </pc:sldMkLst>
      </pc:sldChg>
      <pc:sldChg chg="del">
        <pc:chgData name="Mark Huntly" userId="2f894ec6-1403-4f17-b28b-5f1f7519461e" providerId="ADAL" clId="{28B19D55-2B64-4018-8539-1453B0FDE5DC}" dt="2026-03-10T08:57:49.785" v="4108" actId="47"/>
        <pc:sldMkLst>
          <pc:docMk/>
          <pc:sldMk cId="576817068" sldId="386"/>
        </pc:sldMkLst>
      </pc:sldChg>
      <pc:sldChg chg="del">
        <pc:chgData name="Mark Huntly" userId="2f894ec6-1403-4f17-b28b-5f1f7519461e" providerId="ADAL" clId="{28B19D55-2B64-4018-8539-1453B0FDE5DC}" dt="2026-03-10T08:57:49.785" v="4108" actId="47"/>
        <pc:sldMkLst>
          <pc:docMk/>
          <pc:sldMk cId="1663791048" sldId="387"/>
        </pc:sldMkLst>
      </pc:sldChg>
      <pc:sldChg chg="addSp modSp mod">
        <pc:chgData name="Mark Huntly" userId="2f894ec6-1403-4f17-b28b-5f1f7519461e" providerId="ADAL" clId="{28B19D55-2B64-4018-8539-1453B0FDE5DC}" dt="2026-03-06T17:42:56.102" v="2399" actId="20577"/>
        <pc:sldMkLst>
          <pc:docMk/>
          <pc:sldMk cId="3217413103" sldId="388"/>
        </pc:sldMkLst>
        <pc:spChg chg="mod">
          <ac:chgData name="Mark Huntly" userId="2f894ec6-1403-4f17-b28b-5f1f7519461e" providerId="ADAL" clId="{28B19D55-2B64-4018-8539-1453B0FDE5DC}" dt="2026-03-06T17:32:08.523" v="2385" actId="20577"/>
          <ac:spMkLst>
            <pc:docMk/>
            <pc:sldMk cId="3217413103" sldId="388"/>
            <ac:spMk id="4" creationId="{4F2B9828-2D3A-D96E-667C-D5E4F4274B7B}"/>
          </ac:spMkLst>
        </pc:spChg>
        <pc:spChg chg="mod">
          <ac:chgData name="Mark Huntly" userId="2f894ec6-1403-4f17-b28b-5f1f7519461e" providerId="ADAL" clId="{28B19D55-2B64-4018-8539-1453B0FDE5DC}" dt="2026-03-06T17:42:56.102" v="2399" actId="20577"/>
          <ac:spMkLst>
            <pc:docMk/>
            <pc:sldMk cId="3217413103" sldId="388"/>
            <ac:spMk id="6" creationId="{73AADC97-3074-FBE0-AF6C-97C08D7AB10F}"/>
          </ac:spMkLst>
        </pc:spChg>
        <pc:picChg chg="add mod">
          <ac:chgData name="Mark Huntly" userId="2f894ec6-1403-4f17-b28b-5f1f7519461e" providerId="ADAL" clId="{28B19D55-2B64-4018-8539-1453B0FDE5DC}" dt="2026-03-06T17:37:32.232" v="2391" actId="14100"/>
          <ac:picMkLst>
            <pc:docMk/>
            <pc:sldMk cId="3217413103" sldId="388"/>
            <ac:picMk id="2" creationId="{A900834F-DEFE-1436-9623-D0495DAC2595}"/>
          </ac:picMkLst>
        </pc:picChg>
      </pc:sldChg>
      <pc:sldChg chg="modSp mod">
        <pc:chgData name="Mark Huntly" userId="2f894ec6-1403-4f17-b28b-5f1f7519461e" providerId="ADAL" clId="{28B19D55-2B64-4018-8539-1453B0FDE5DC}" dt="2026-03-09T14:51:26.249" v="2500" actId="27636"/>
        <pc:sldMkLst>
          <pc:docMk/>
          <pc:sldMk cId="1947628134" sldId="389"/>
        </pc:sldMkLst>
        <pc:spChg chg="mod">
          <ac:chgData name="Mark Huntly" userId="2f894ec6-1403-4f17-b28b-5f1f7519461e" providerId="ADAL" clId="{28B19D55-2B64-4018-8539-1453B0FDE5DC}" dt="2026-03-09T14:51:26.249" v="2500" actId="27636"/>
          <ac:spMkLst>
            <pc:docMk/>
            <pc:sldMk cId="1947628134" sldId="389"/>
            <ac:spMk id="4" creationId="{1D320204-E852-5BFC-F337-CD53C346B802}"/>
          </ac:spMkLst>
        </pc:spChg>
        <pc:spChg chg="mod">
          <ac:chgData name="Mark Huntly" userId="2f894ec6-1403-4f17-b28b-5f1f7519461e" providerId="ADAL" clId="{28B19D55-2B64-4018-8539-1453B0FDE5DC}" dt="2026-03-09T14:51:20.578" v="2498" actId="1076"/>
          <ac:spMkLst>
            <pc:docMk/>
            <pc:sldMk cId="1947628134" sldId="389"/>
            <ac:spMk id="6" creationId="{D76003F0-B7B4-0525-4673-16EBBF8D99D5}"/>
          </ac:spMkLst>
        </pc:spChg>
      </pc:sldChg>
      <pc:sldChg chg="del">
        <pc:chgData name="Mark Huntly" userId="2f894ec6-1403-4f17-b28b-5f1f7519461e" providerId="ADAL" clId="{28B19D55-2B64-4018-8539-1453B0FDE5DC}" dt="2026-03-09T19:19:17.010" v="4071" actId="47"/>
        <pc:sldMkLst>
          <pc:docMk/>
          <pc:sldMk cId="1543208845" sldId="390"/>
        </pc:sldMkLst>
      </pc:sldChg>
      <pc:sldChg chg="del">
        <pc:chgData name="Mark Huntly" userId="2f894ec6-1403-4f17-b28b-5f1f7519461e" providerId="ADAL" clId="{28B19D55-2B64-4018-8539-1453B0FDE5DC}" dt="2026-03-10T08:57:49.785" v="4108" actId="47"/>
        <pc:sldMkLst>
          <pc:docMk/>
          <pc:sldMk cId="631976818" sldId="392"/>
        </pc:sldMkLst>
      </pc:sldChg>
      <pc:sldChg chg="del">
        <pc:chgData name="Mark Huntly" userId="2f894ec6-1403-4f17-b28b-5f1f7519461e" providerId="ADAL" clId="{28B19D55-2B64-4018-8539-1453B0FDE5DC}" dt="2026-03-10T08:57:49.785" v="4108" actId="47"/>
        <pc:sldMkLst>
          <pc:docMk/>
          <pc:sldMk cId="3039860986" sldId="393"/>
        </pc:sldMkLst>
      </pc:sldChg>
      <pc:sldChg chg="del">
        <pc:chgData name="Mark Huntly" userId="2f894ec6-1403-4f17-b28b-5f1f7519461e" providerId="ADAL" clId="{28B19D55-2B64-4018-8539-1453B0FDE5DC}" dt="2026-03-10T08:57:49.785" v="4108" actId="47"/>
        <pc:sldMkLst>
          <pc:docMk/>
          <pc:sldMk cId="2979677185" sldId="394"/>
        </pc:sldMkLst>
      </pc:sldChg>
      <pc:sldChg chg="del">
        <pc:chgData name="Mark Huntly" userId="2f894ec6-1403-4f17-b28b-5f1f7519461e" providerId="ADAL" clId="{28B19D55-2B64-4018-8539-1453B0FDE5DC}" dt="2026-03-10T08:57:49.785" v="4108" actId="47"/>
        <pc:sldMkLst>
          <pc:docMk/>
          <pc:sldMk cId="3490699886" sldId="395"/>
        </pc:sldMkLst>
      </pc:sldChg>
      <pc:sldChg chg="del">
        <pc:chgData name="Mark Huntly" userId="2f894ec6-1403-4f17-b28b-5f1f7519461e" providerId="ADAL" clId="{28B19D55-2B64-4018-8539-1453B0FDE5DC}" dt="2026-03-10T08:57:49.785" v="4108" actId="47"/>
        <pc:sldMkLst>
          <pc:docMk/>
          <pc:sldMk cId="2981385187" sldId="396"/>
        </pc:sldMkLst>
      </pc:sldChg>
      <pc:sldChg chg="del">
        <pc:chgData name="Mark Huntly" userId="2f894ec6-1403-4f17-b28b-5f1f7519461e" providerId="ADAL" clId="{28B19D55-2B64-4018-8539-1453B0FDE5DC}" dt="2026-03-10T08:57:49.785" v="4108" actId="47"/>
        <pc:sldMkLst>
          <pc:docMk/>
          <pc:sldMk cId="2117460212" sldId="397"/>
        </pc:sldMkLst>
      </pc:sldChg>
      <pc:sldChg chg="del">
        <pc:chgData name="Mark Huntly" userId="2f894ec6-1403-4f17-b28b-5f1f7519461e" providerId="ADAL" clId="{28B19D55-2B64-4018-8539-1453B0FDE5DC}" dt="2026-03-10T08:57:49.785" v="4108" actId="47"/>
        <pc:sldMkLst>
          <pc:docMk/>
          <pc:sldMk cId="1809026441" sldId="398"/>
        </pc:sldMkLst>
      </pc:sldChg>
      <pc:sldChg chg="del">
        <pc:chgData name="Mark Huntly" userId="2f894ec6-1403-4f17-b28b-5f1f7519461e" providerId="ADAL" clId="{28B19D55-2B64-4018-8539-1453B0FDE5DC}" dt="2026-03-10T08:57:49.785" v="4108" actId="47"/>
        <pc:sldMkLst>
          <pc:docMk/>
          <pc:sldMk cId="3149792463" sldId="399"/>
        </pc:sldMkLst>
      </pc:sldChg>
      <pc:sldChg chg="del">
        <pc:chgData name="Mark Huntly" userId="2f894ec6-1403-4f17-b28b-5f1f7519461e" providerId="ADAL" clId="{28B19D55-2B64-4018-8539-1453B0FDE5DC}" dt="2026-03-10T08:57:49.785" v="4108" actId="47"/>
        <pc:sldMkLst>
          <pc:docMk/>
          <pc:sldMk cId="1829472402" sldId="400"/>
        </pc:sldMkLst>
      </pc:sldChg>
      <pc:sldChg chg="del">
        <pc:chgData name="Mark Huntly" userId="2f894ec6-1403-4f17-b28b-5f1f7519461e" providerId="ADAL" clId="{28B19D55-2B64-4018-8539-1453B0FDE5DC}" dt="2026-03-10T08:57:49.785" v="4108" actId="47"/>
        <pc:sldMkLst>
          <pc:docMk/>
          <pc:sldMk cId="2636000357" sldId="401"/>
        </pc:sldMkLst>
      </pc:sldChg>
      <pc:sldChg chg="del">
        <pc:chgData name="Mark Huntly" userId="2f894ec6-1403-4f17-b28b-5f1f7519461e" providerId="ADAL" clId="{28B19D55-2B64-4018-8539-1453B0FDE5DC}" dt="2026-03-10T08:57:49.785" v="4108" actId="47"/>
        <pc:sldMkLst>
          <pc:docMk/>
          <pc:sldMk cId="4161686255" sldId="402"/>
        </pc:sldMkLst>
      </pc:sldChg>
      <pc:sldChg chg="del">
        <pc:chgData name="Mark Huntly" userId="2f894ec6-1403-4f17-b28b-5f1f7519461e" providerId="ADAL" clId="{28B19D55-2B64-4018-8539-1453B0FDE5DC}" dt="2026-03-10T08:57:49.785" v="4108" actId="47"/>
        <pc:sldMkLst>
          <pc:docMk/>
          <pc:sldMk cId="1855415006" sldId="403"/>
        </pc:sldMkLst>
      </pc:sldChg>
      <pc:sldChg chg="del">
        <pc:chgData name="Mark Huntly" userId="2f894ec6-1403-4f17-b28b-5f1f7519461e" providerId="ADAL" clId="{28B19D55-2B64-4018-8539-1453B0FDE5DC}" dt="2026-03-10T08:57:49.785" v="4108" actId="47"/>
        <pc:sldMkLst>
          <pc:docMk/>
          <pc:sldMk cId="3423458546" sldId="404"/>
        </pc:sldMkLst>
      </pc:sldChg>
      <pc:sldChg chg="del">
        <pc:chgData name="Mark Huntly" userId="2f894ec6-1403-4f17-b28b-5f1f7519461e" providerId="ADAL" clId="{28B19D55-2B64-4018-8539-1453B0FDE5DC}" dt="2026-03-10T08:57:49.785" v="4108" actId="47"/>
        <pc:sldMkLst>
          <pc:docMk/>
          <pc:sldMk cId="2103248677" sldId="405"/>
        </pc:sldMkLst>
      </pc:sldChg>
      <pc:sldChg chg="del">
        <pc:chgData name="Mark Huntly" userId="2f894ec6-1403-4f17-b28b-5f1f7519461e" providerId="ADAL" clId="{28B19D55-2B64-4018-8539-1453B0FDE5DC}" dt="2026-03-10T08:57:49.785" v="4108" actId="47"/>
        <pc:sldMkLst>
          <pc:docMk/>
          <pc:sldMk cId="2902942197" sldId="406"/>
        </pc:sldMkLst>
      </pc:sldChg>
      <pc:sldChg chg="del">
        <pc:chgData name="Mark Huntly" userId="2f894ec6-1403-4f17-b28b-5f1f7519461e" providerId="ADAL" clId="{28B19D55-2B64-4018-8539-1453B0FDE5DC}" dt="2026-03-10T08:57:49.785" v="4108" actId="47"/>
        <pc:sldMkLst>
          <pc:docMk/>
          <pc:sldMk cId="2344932824" sldId="407"/>
        </pc:sldMkLst>
      </pc:sldChg>
      <pc:sldChg chg="del">
        <pc:chgData name="Mark Huntly" userId="2f894ec6-1403-4f17-b28b-5f1f7519461e" providerId="ADAL" clId="{28B19D55-2B64-4018-8539-1453B0FDE5DC}" dt="2026-03-10T08:57:49.785" v="4108" actId="47"/>
        <pc:sldMkLst>
          <pc:docMk/>
          <pc:sldMk cId="2237136338" sldId="408"/>
        </pc:sldMkLst>
      </pc:sldChg>
      <pc:sldChg chg="del">
        <pc:chgData name="Mark Huntly" userId="2f894ec6-1403-4f17-b28b-5f1f7519461e" providerId="ADAL" clId="{28B19D55-2B64-4018-8539-1453B0FDE5DC}" dt="2026-03-10T08:57:49.785" v="4108" actId="47"/>
        <pc:sldMkLst>
          <pc:docMk/>
          <pc:sldMk cId="3974805104" sldId="409"/>
        </pc:sldMkLst>
      </pc:sldChg>
      <pc:sldChg chg="del">
        <pc:chgData name="Mark Huntly" userId="2f894ec6-1403-4f17-b28b-5f1f7519461e" providerId="ADAL" clId="{28B19D55-2B64-4018-8539-1453B0FDE5DC}" dt="2026-03-10T08:57:49.785" v="4108" actId="47"/>
        <pc:sldMkLst>
          <pc:docMk/>
          <pc:sldMk cId="3041722794" sldId="410"/>
        </pc:sldMkLst>
      </pc:sldChg>
      <pc:sldChg chg="del">
        <pc:chgData name="Mark Huntly" userId="2f894ec6-1403-4f17-b28b-5f1f7519461e" providerId="ADAL" clId="{28B19D55-2B64-4018-8539-1453B0FDE5DC}" dt="2026-03-10T08:57:49.785" v="4108" actId="47"/>
        <pc:sldMkLst>
          <pc:docMk/>
          <pc:sldMk cId="2539049623" sldId="411"/>
        </pc:sldMkLst>
      </pc:sldChg>
      <pc:sldChg chg="del">
        <pc:chgData name="Mark Huntly" userId="2f894ec6-1403-4f17-b28b-5f1f7519461e" providerId="ADAL" clId="{28B19D55-2B64-4018-8539-1453B0FDE5DC}" dt="2026-03-10T08:57:49.785" v="4108" actId="47"/>
        <pc:sldMkLst>
          <pc:docMk/>
          <pc:sldMk cId="1408512567" sldId="412"/>
        </pc:sldMkLst>
      </pc:sldChg>
      <pc:sldChg chg="del">
        <pc:chgData name="Mark Huntly" userId="2f894ec6-1403-4f17-b28b-5f1f7519461e" providerId="ADAL" clId="{28B19D55-2B64-4018-8539-1453B0FDE5DC}" dt="2026-03-10T08:57:49.785" v="4108" actId="47"/>
        <pc:sldMkLst>
          <pc:docMk/>
          <pc:sldMk cId="3525662847" sldId="413"/>
        </pc:sldMkLst>
      </pc:sldChg>
      <pc:sldChg chg="del">
        <pc:chgData name="Mark Huntly" userId="2f894ec6-1403-4f17-b28b-5f1f7519461e" providerId="ADAL" clId="{28B19D55-2B64-4018-8539-1453B0FDE5DC}" dt="2026-03-10T08:57:49.785" v="4108" actId="47"/>
        <pc:sldMkLst>
          <pc:docMk/>
          <pc:sldMk cId="4006076225" sldId="414"/>
        </pc:sldMkLst>
      </pc:sldChg>
      <pc:sldChg chg="del">
        <pc:chgData name="Mark Huntly" userId="2f894ec6-1403-4f17-b28b-5f1f7519461e" providerId="ADAL" clId="{28B19D55-2B64-4018-8539-1453B0FDE5DC}" dt="2026-03-10T08:57:49.785" v="4108" actId="47"/>
        <pc:sldMkLst>
          <pc:docMk/>
          <pc:sldMk cId="3989382967" sldId="415"/>
        </pc:sldMkLst>
      </pc:sldChg>
      <pc:sldChg chg="del">
        <pc:chgData name="Mark Huntly" userId="2f894ec6-1403-4f17-b28b-5f1f7519461e" providerId="ADAL" clId="{28B19D55-2B64-4018-8539-1453B0FDE5DC}" dt="2026-03-10T08:57:49.785" v="4108" actId="47"/>
        <pc:sldMkLst>
          <pc:docMk/>
          <pc:sldMk cId="4277840508" sldId="416"/>
        </pc:sldMkLst>
      </pc:sldChg>
      <pc:sldChg chg="del">
        <pc:chgData name="Mark Huntly" userId="2f894ec6-1403-4f17-b28b-5f1f7519461e" providerId="ADAL" clId="{28B19D55-2B64-4018-8539-1453B0FDE5DC}" dt="2026-03-10T08:57:49.785" v="4108" actId="47"/>
        <pc:sldMkLst>
          <pc:docMk/>
          <pc:sldMk cId="1237986084" sldId="417"/>
        </pc:sldMkLst>
      </pc:sldChg>
      <pc:sldChg chg="del">
        <pc:chgData name="Mark Huntly" userId="2f894ec6-1403-4f17-b28b-5f1f7519461e" providerId="ADAL" clId="{28B19D55-2B64-4018-8539-1453B0FDE5DC}" dt="2026-03-10T08:57:49.785" v="4108" actId="47"/>
        <pc:sldMkLst>
          <pc:docMk/>
          <pc:sldMk cId="3094387848" sldId="418"/>
        </pc:sldMkLst>
      </pc:sldChg>
      <pc:sldChg chg="del">
        <pc:chgData name="Mark Huntly" userId="2f894ec6-1403-4f17-b28b-5f1f7519461e" providerId="ADAL" clId="{28B19D55-2B64-4018-8539-1453B0FDE5DC}" dt="2026-03-10T08:57:49.785" v="4108" actId="47"/>
        <pc:sldMkLst>
          <pc:docMk/>
          <pc:sldMk cId="276446768" sldId="419"/>
        </pc:sldMkLst>
      </pc:sldChg>
      <pc:sldChg chg="del">
        <pc:chgData name="Mark Huntly" userId="2f894ec6-1403-4f17-b28b-5f1f7519461e" providerId="ADAL" clId="{28B19D55-2B64-4018-8539-1453B0FDE5DC}" dt="2026-03-10T08:57:49.785" v="4108" actId="47"/>
        <pc:sldMkLst>
          <pc:docMk/>
          <pc:sldMk cId="1127202689" sldId="420"/>
        </pc:sldMkLst>
      </pc:sldChg>
      <pc:sldChg chg="del">
        <pc:chgData name="Mark Huntly" userId="2f894ec6-1403-4f17-b28b-5f1f7519461e" providerId="ADAL" clId="{28B19D55-2B64-4018-8539-1453B0FDE5DC}" dt="2026-03-10T08:57:49.785" v="4108" actId="47"/>
        <pc:sldMkLst>
          <pc:docMk/>
          <pc:sldMk cId="3737258189" sldId="421"/>
        </pc:sldMkLst>
      </pc:sldChg>
      <pc:sldChg chg="del">
        <pc:chgData name="Mark Huntly" userId="2f894ec6-1403-4f17-b28b-5f1f7519461e" providerId="ADAL" clId="{28B19D55-2B64-4018-8539-1453B0FDE5DC}" dt="2026-03-10T08:57:49.785" v="4108" actId="47"/>
        <pc:sldMkLst>
          <pc:docMk/>
          <pc:sldMk cId="1784243310" sldId="422"/>
        </pc:sldMkLst>
      </pc:sldChg>
      <pc:sldChg chg="del">
        <pc:chgData name="Mark Huntly" userId="2f894ec6-1403-4f17-b28b-5f1f7519461e" providerId="ADAL" clId="{28B19D55-2B64-4018-8539-1453B0FDE5DC}" dt="2026-03-10T08:57:49.785" v="4108" actId="47"/>
        <pc:sldMkLst>
          <pc:docMk/>
          <pc:sldMk cId="1728354880" sldId="423"/>
        </pc:sldMkLst>
      </pc:sldChg>
      <pc:sldChg chg="del">
        <pc:chgData name="Mark Huntly" userId="2f894ec6-1403-4f17-b28b-5f1f7519461e" providerId="ADAL" clId="{28B19D55-2B64-4018-8539-1453B0FDE5DC}" dt="2026-03-10T08:57:49.785" v="4108" actId="47"/>
        <pc:sldMkLst>
          <pc:docMk/>
          <pc:sldMk cId="151703358" sldId="424"/>
        </pc:sldMkLst>
      </pc:sldChg>
      <pc:sldChg chg="del">
        <pc:chgData name="Mark Huntly" userId="2f894ec6-1403-4f17-b28b-5f1f7519461e" providerId="ADAL" clId="{28B19D55-2B64-4018-8539-1453B0FDE5DC}" dt="2026-03-10T08:57:49.785" v="4108" actId="47"/>
        <pc:sldMkLst>
          <pc:docMk/>
          <pc:sldMk cId="3834442816" sldId="425"/>
        </pc:sldMkLst>
      </pc:sldChg>
      <pc:sldChg chg="del">
        <pc:chgData name="Mark Huntly" userId="2f894ec6-1403-4f17-b28b-5f1f7519461e" providerId="ADAL" clId="{28B19D55-2B64-4018-8539-1453B0FDE5DC}" dt="2026-03-10T08:57:49.785" v="4108" actId="47"/>
        <pc:sldMkLst>
          <pc:docMk/>
          <pc:sldMk cId="3181195056" sldId="426"/>
        </pc:sldMkLst>
      </pc:sldChg>
      <pc:sldChg chg="del">
        <pc:chgData name="Mark Huntly" userId="2f894ec6-1403-4f17-b28b-5f1f7519461e" providerId="ADAL" clId="{28B19D55-2B64-4018-8539-1453B0FDE5DC}" dt="2026-03-10T08:57:49.785" v="4108" actId="47"/>
        <pc:sldMkLst>
          <pc:docMk/>
          <pc:sldMk cId="2559475377" sldId="427"/>
        </pc:sldMkLst>
      </pc:sldChg>
      <pc:sldChg chg="del">
        <pc:chgData name="Mark Huntly" userId="2f894ec6-1403-4f17-b28b-5f1f7519461e" providerId="ADAL" clId="{28B19D55-2B64-4018-8539-1453B0FDE5DC}" dt="2026-03-10T08:57:49.785" v="4108" actId="47"/>
        <pc:sldMkLst>
          <pc:docMk/>
          <pc:sldMk cId="3829526459" sldId="428"/>
        </pc:sldMkLst>
      </pc:sldChg>
      <pc:sldChg chg="del">
        <pc:chgData name="Mark Huntly" userId="2f894ec6-1403-4f17-b28b-5f1f7519461e" providerId="ADAL" clId="{28B19D55-2B64-4018-8539-1453B0FDE5DC}" dt="2026-03-10T08:57:49.785" v="4108" actId="47"/>
        <pc:sldMkLst>
          <pc:docMk/>
          <pc:sldMk cId="2425552686" sldId="429"/>
        </pc:sldMkLst>
      </pc:sldChg>
      <pc:sldChg chg="del">
        <pc:chgData name="Mark Huntly" userId="2f894ec6-1403-4f17-b28b-5f1f7519461e" providerId="ADAL" clId="{28B19D55-2B64-4018-8539-1453B0FDE5DC}" dt="2026-03-10T08:57:49.785" v="4108" actId="47"/>
        <pc:sldMkLst>
          <pc:docMk/>
          <pc:sldMk cId="2902915671" sldId="430"/>
        </pc:sldMkLst>
      </pc:sldChg>
      <pc:sldChg chg="del">
        <pc:chgData name="Mark Huntly" userId="2f894ec6-1403-4f17-b28b-5f1f7519461e" providerId="ADAL" clId="{28B19D55-2B64-4018-8539-1453B0FDE5DC}" dt="2026-03-10T08:57:49.785" v="4108" actId="47"/>
        <pc:sldMkLst>
          <pc:docMk/>
          <pc:sldMk cId="922786117" sldId="431"/>
        </pc:sldMkLst>
      </pc:sldChg>
      <pc:sldChg chg="del">
        <pc:chgData name="Mark Huntly" userId="2f894ec6-1403-4f17-b28b-5f1f7519461e" providerId="ADAL" clId="{28B19D55-2B64-4018-8539-1453B0FDE5DC}" dt="2026-03-10T08:57:49.785" v="4108" actId="47"/>
        <pc:sldMkLst>
          <pc:docMk/>
          <pc:sldMk cId="2580969548" sldId="432"/>
        </pc:sldMkLst>
      </pc:sldChg>
      <pc:sldChg chg="addSp delSp modSp add mod ord">
        <pc:chgData name="Mark Huntly" userId="2f894ec6-1403-4f17-b28b-5f1f7519461e" providerId="ADAL" clId="{28B19D55-2B64-4018-8539-1453B0FDE5DC}" dt="2026-03-06T13:31:51.466" v="604" actId="115"/>
        <pc:sldMkLst>
          <pc:docMk/>
          <pc:sldMk cId="1101475960" sldId="433"/>
        </pc:sldMkLst>
        <pc:spChg chg="add mod">
          <ac:chgData name="Mark Huntly" userId="2f894ec6-1403-4f17-b28b-5f1f7519461e" providerId="ADAL" clId="{28B19D55-2B64-4018-8539-1453B0FDE5DC}" dt="2026-03-06T13:31:51.466" v="604" actId="115"/>
          <ac:spMkLst>
            <pc:docMk/>
            <pc:sldMk cId="1101475960" sldId="433"/>
            <ac:spMk id="3" creationId="{02CECB92-EC71-603D-AFEE-0EAB7B1F55AC}"/>
          </ac:spMkLst>
        </pc:spChg>
      </pc:sldChg>
      <pc:sldChg chg="addSp modSp add mod">
        <pc:chgData name="Mark Huntly" userId="2f894ec6-1403-4f17-b28b-5f1f7519461e" providerId="ADAL" clId="{28B19D55-2B64-4018-8539-1453B0FDE5DC}" dt="2026-03-06T14:08:21.627" v="1334" actId="20577"/>
        <pc:sldMkLst>
          <pc:docMk/>
          <pc:sldMk cId="1994847348" sldId="434"/>
        </pc:sldMkLst>
        <pc:spChg chg="mod">
          <ac:chgData name="Mark Huntly" userId="2f894ec6-1403-4f17-b28b-5f1f7519461e" providerId="ADAL" clId="{28B19D55-2B64-4018-8539-1453B0FDE5DC}" dt="2026-03-06T13:49:04.680" v="1243" actId="20577"/>
          <ac:spMkLst>
            <pc:docMk/>
            <pc:sldMk cId="1994847348" sldId="434"/>
            <ac:spMk id="3" creationId="{4087FEA8-613F-767E-29D9-200C05172417}"/>
          </ac:spMkLst>
        </pc:spChg>
        <pc:graphicFrameChg chg="add mod modGraphic">
          <ac:chgData name="Mark Huntly" userId="2f894ec6-1403-4f17-b28b-5f1f7519461e" providerId="ADAL" clId="{28B19D55-2B64-4018-8539-1453B0FDE5DC}" dt="2026-03-06T13:57:59.189" v="1295" actId="20577"/>
          <ac:graphicFrameMkLst>
            <pc:docMk/>
            <pc:sldMk cId="1994847348" sldId="434"/>
            <ac:graphicFrameMk id="2" creationId="{771C68C5-2C99-EC13-0ED6-B1B4BDCCA2AF}"/>
          </ac:graphicFrameMkLst>
        </pc:graphicFrameChg>
        <pc:graphicFrameChg chg="add mod modGraphic">
          <ac:chgData name="Mark Huntly" userId="2f894ec6-1403-4f17-b28b-5f1f7519461e" providerId="ADAL" clId="{28B19D55-2B64-4018-8539-1453B0FDE5DC}" dt="2026-03-06T13:48:11.417" v="1165" actId="14100"/>
          <ac:graphicFrameMkLst>
            <pc:docMk/>
            <pc:sldMk cId="1994847348" sldId="434"/>
            <ac:graphicFrameMk id="5" creationId="{C71743A8-4E21-69D3-4E03-A9163554227C}"/>
          </ac:graphicFrameMkLst>
        </pc:graphicFrameChg>
        <pc:graphicFrameChg chg="add mod modGraphic">
          <ac:chgData name="Mark Huntly" userId="2f894ec6-1403-4f17-b28b-5f1f7519461e" providerId="ADAL" clId="{28B19D55-2B64-4018-8539-1453B0FDE5DC}" dt="2026-03-06T14:08:21.627" v="1334" actId="20577"/>
          <ac:graphicFrameMkLst>
            <pc:docMk/>
            <pc:sldMk cId="1994847348" sldId="434"/>
            <ac:graphicFrameMk id="6" creationId="{E8BFCE50-FEB0-FB42-5A87-6025ACC5776A}"/>
          </ac:graphicFrameMkLst>
        </pc:graphicFrameChg>
        <pc:graphicFrameChg chg="add mod modGraphic">
          <ac:chgData name="Mark Huntly" userId="2f894ec6-1403-4f17-b28b-5f1f7519461e" providerId="ADAL" clId="{28B19D55-2B64-4018-8539-1453B0FDE5DC}" dt="2026-03-06T13:47:57.487" v="1162" actId="14100"/>
          <ac:graphicFrameMkLst>
            <pc:docMk/>
            <pc:sldMk cId="1994847348" sldId="434"/>
            <ac:graphicFrameMk id="7" creationId="{4029301A-06F9-6894-9071-BC51A7D974C6}"/>
          </ac:graphicFrameMkLst>
        </pc:graphicFrameChg>
      </pc:sldChg>
      <pc:sldChg chg="addSp delSp modSp add mod">
        <pc:chgData name="Mark Huntly" userId="2f894ec6-1403-4f17-b28b-5f1f7519461e" providerId="ADAL" clId="{28B19D55-2B64-4018-8539-1453B0FDE5DC}" dt="2026-03-06T15:45:56.052" v="1754" actId="478"/>
        <pc:sldMkLst>
          <pc:docMk/>
          <pc:sldMk cId="1792956183" sldId="435"/>
        </pc:sldMkLst>
        <pc:picChg chg="mod">
          <ac:chgData name="Mark Huntly" userId="2f894ec6-1403-4f17-b28b-5f1f7519461e" providerId="ADAL" clId="{28B19D55-2B64-4018-8539-1453B0FDE5DC}" dt="2026-03-06T15:22:39.223" v="1578" actId="14100"/>
          <ac:picMkLst>
            <pc:docMk/>
            <pc:sldMk cId="1792956183" sldId="435"/>
            <ac:picMk id="2" creationId="{1C1E3A1A-F9CF-B82B-A96E-5E8FE08019C9}"/>
          </ac:picMkLst>
        </pc:picChg>
      </pc:sldChg>
      <pc:sldChg chg="add">
        <pc:chgData name="Mark Huntly" userId="2f894ec6-1403-4f17-b28b-5f1f7519461e" providerId="ADAL" clId="{28B19D55-2B64-4018-8539-1453B0FDE5DC}" dt="2026-03-06T15:45:39.869" v="1747" actId="2890"/>
        <pc:sldMkLst>
          <pc:docMk/>
          <pc:sldMk cId="1065009232" sldId="436"/>
        </pc:sldMkLst>
      </pc:sldChg>
      <pc:sldChg chg="addSp delSp modSp add mod">
        <pc:chgData name="Mark Huntly" userId="2f894ec6-1403-4f17-b28b-5f1f7519461e" providerId="ADAL" clId="{28B19D55-2B64-4018-8539-1453B0FDE5DC}" dt="2026-03-10T08:59:42.410" v="4110"/>
        <pc:sldMkLst>
          <pc:docMk/>
          <pc:sldMk cId="4071164686" sldId="437"/>
        </pc:sldMkLst>
        <pc:spChg chg="add mod">
          <ac:chgData name="Mark Huntly" userId="2f894ec6-1403-4f17-b28b-5f1f7519461e" providerId="ADAL" clId="{28B19D55-2B64-4018-8539-1453B0FDE5DC}" dt="2026-03-10T08:59:42.410" v="4110"/>
          <ac:spMkLst>
            <pc:docMk/>
            <pc:sldMk cId="4071164686" sldId="437"/>
            <ac:spMk id="2" creationId="{D6DAF6C4-F168-3647-C29F-651539B0395A}"/>
          </ac:spMkLst>
        </pc:spChg>
        <pc:spChg chg="add del mod">
          <ac:chgData name="Mark Huntly" userId="2f894ec6-1403-4f17-b28b-5f1f7519461e" providerId="ADAL" clId="{28B19D55-2B64-4018-8539-1453B0FDE5DC}" dt="2026-03-09T15:02:27.651" v="2833" actId="478"/>
          <ac:spMkLst>
            <pc:docMk/>
            <pc:sldMk cId="4071164686" sldId="437"/>
            <ac:spMk id="6" creationId="{494AB82E-7DB0-C50D-A0CA-FBD60457931B}"/>
          </ac:spMkLst>
        </pc:spChg>
        <pc:graphicFrameChg chg="del">
          <ac:chgData name="Mark Huntly" userId="2f894ec6-1403-4f17-b28b-5f1f7519461e" providerId="ADAL" clId="{28B19D55-2B64-4018-8539-1453B0FDE5DC}" dt="2026-03-09T15:02:21.026" v="2831" actId="478"/>
          <ac:graphicFrameMkLst>
            <pc:docMk/>
            <pc:sldMk cId="4071164686" sldId="437"/>
            <ac:graphicFrameMk id="3" creationId="{1198105E-2045-B2E8-7874-149EFAA57ABB}"/>
          </ac:graphicFrameMkLst>
        </pc:graphicFrameChg>
        <pc:graphicFrameChg chg="mod">
          <ac:chgData name="Mark Huntly" userId="2f894ec6-1403-4f17-b28b-5f1f7519461e" providerId="ADAL" clId="{28B19D55-2B64-4018-8539-1453B0FDE5DC}" dt="2026-03-09T15:02:38.468" v="2834" actId="1076"/>
          <ac:graphicFrameMkLst>
            <pc:docMk/>
            <pc:sldMk cId="4071164686" sldId="437"/>
            <ac:graphicFrameMk id="5" creationId="{08CFFB67-1E79-69EE-884C-66B2A7FA5B35}"/>
          </ac:graphicFrameMkLst>
        </pc:graphicFrameChg>
        <pc:graphicFrameChg chg="del">
          <ac:chgData name="Mark Huntly" userId="2f894ec6-1403-4f17-b28b-5f1f7519461e" providerId="ADAL" clId="{28B19D55-2B64-4018-8539-1453B0FDE5DC}" dt="2026-03-09T15:02:25.175" v="2832" actId="478"/>
          <ac:graphicFrameMkLst>
            <pc:docMk/>
            <pc:sldMk cId="4071164686" sldId="437"/>
            <ac:graphicFrameMk id="7" creationId="{4C94D855-8669-BBF6-4AA4-49A0F0353EFC}"/>
          </ac:graphicFrameMkLst>
        </pc:graphicFrameChg>
        <pc:graphicFrameChg chg="mod">
          <ac:chgData name="Mark Huntly" userId="2f894ec6-1403-4f17-b28b-5f1f7519461e" providerId="ADAL" clId="{28B19D55-2B64-4018-8539-1453B0FDE5DC}" dt="2026-03-09T15:02:42.925" v="2835" actId="1076"/>
          <ac:graphicFrameMkLst>
            <pc:docMk/>
            <pc:sldMk cId="4071164686" sldId="437"/>
            <ac:graphicFrameMk id="8" creationId="{88503F13-C080-5C6F-E436-D838AD72CE42}"/>
          </ac:graphicFrameMkLst>
        </pc:graphicFrameChg>
        <pc:graphicFrameChg chg="mod">
          <ac:chgData name="Mark Huntly" userId="2f894ec6-1403-4f17-b28b-5f1f7519461e" providerId="ADAL" clId="{28B19D55-2B64-4018-8539-1453B0FDE5DC}" dt="2026-03-09T15:02:47.269" v="2836" actId="1076"/>
          <ac:graphicFrameMkLst>
            <pc:docMk/>
            <pc:sldMk cId="4071164686" sldId="437"/>
            <ac:graphicFrameMk id="9" creationId="{D5AD3F19-656C-7640-0AF0-A286C22BF033}"/>
          </ac:graphicFrameMkLst>
        </pc:graphicFrameChg>
        <pc:graphicFrameChg chg="mod modGraphic">
          <ac:chgData name="Mark Huntly" userId="2f894ec6-1403-4f17-b28b-5f1f7519461e" providerId="ADAL" clId="{28B19D55-2B64-4018-8539-1453B0FDE5DC}" dt="2026-03-09T15:05:57.890" v="2991"/>
          <ac:graphicFrameMkLst>
            <pc:docMk/>
            <pc:sldMk cId="4071164686" sldId="437"/>
            <ac:graphicFrameMk id="10" creationId="{3C921201-A849-D18E-A61C-A0F178CA9852}"/>
          </ac:graphicFrameMkLst>
        </pc:graphicFrameChg>
        <pc:graphicFrameChg chg="add mod modGraphic">
          <ac:chgData name="Mark Huntly" userId="2f894ec6-1403-4f17-b28b-5f1f7519461e" providerId="ADAL" clId="{28B19D55-2B64-4018-8539-1453B0FDE5DC}" dt="2026-03-09T15:04:42.277" v="2891" actId="20577"/>
          <ac:graphicFrameMkLst>
            <pc:docMk/>
            <pc:sldMk cId="4071164686" sldId="437"/>
            <ac:graphicFrameMk id="11" creationId="{AE798B9A-B733-C440-EBE5-E5DAD8ACE89E}"/>
          </ac:graphicFrameMkLst>
        </pc:graphicFrameChg>
        <pc:graphicFrameChg chg="add mod modGraphic">
          <ac:chgData name="Mark Huntly" userId="2f894ec6-1403-4f17-b28b-5f1f7519461e" providerId="ADAL" clId="{28B19D55-2B64-4018-8539-1453B0FDE5DC}" dt="2026-03-09T15:05:54.369" v="2990"/>
          <ac:graphicFrameMkLst>
            <pc:docMk/>
            <pc:sldMk cId="4071164686" sldId="437"/>
            <ac:graphicFrameMk id="12" creationId="{63FB0282-876A-E681-B799-3118666653CA}"/>
          </ac:graphicFrameMkLst>
        </pc:graphicFrameChg>
        <pc:graphicFrameChg chg="add mod modGraphic">
          <ac:chgData name="Mark Huntly" userId="2f894ec6-1403-4f17-b28b-5f1f7519461e" providerId="ADAL" clId="{28B19D55-2B64-4018-8539-1453B0FDE5DC}" dt="2026-03-09T15:06:52.158" v="3021" actId="1076"/>
          <ac:graphicFrameMkLst>
            <pc:docMk/>
            <pc:sldMk cId="4071164686" sldId="437"/>
            <ac:graphicFrameMk id="13" creationId="{577C6EE0-94BE-0E96-BDEE-A953C75DE82E}"/>
          </ac:graphicFrameMkLst>
        </pc:graphicFrameChg>
        <pc:graphicFrameChg chg="add mod modGraphic">
          <ac:chgData name="Mark Huntly" userId="2f894ec6-1403-4f17-b28b-5f1f7519461e" providerId="ADAL" clId="{28B19D55-2B64-4018-8539-1453B0FDE5DC}" dt="2026-03-09T15:07:12.624" v="3041" actId="20577"/>
          <ac:graphicFrameMkLst>
            <pc:docMk/>
            <pc:sldMk cId="4071164686" sldId="437"/>
            <ac:graphicFrameMk id="14" creationId="{4B14728C-15A1-EB19-0C70-B57E9D14EC1A}"/>
          </ac:graphicFrameMkLst>
        </pc:graphicFrameChg>
      </pc:sldChg>
      <pc:sldChg chg="addSp modSp add mod ord modNotesTx">
        <pc:chgData name="Mark Huntly" userId="2f894ec6-1403-4f17-b28b-5f1f7519461e" providerId="ADAL" clId="{28B19D55-2B64-4018-8539-1453B0FDE5DC}" dt="2026-03-09T16:58:37.146" v="3459" actId="20577"/>
        <pc:sldMkLst>
          <pc:docMk/>
          <pc:sldMk cId="3301142402" sldId="438"/>
        </pc:sldMkLst>
        <pc:spChg chg="mod">
          <ac:chgData name="Mark Huntly" userId="2f894ec6-1403-4f17-b28b-5f1f7519461e" providerId="ADAL" clId="{28B19D55-2B64-4018-8539-1453B0FDE5DC}" dt="2026-03-09T16:41:43.224" v="3323" actId="20577"/>
          <ac:spMkLst>
            <pc:docMk/>
            <pc:sldMk cId="3301142402" sldId="438"/>
            <ac:spMk id="4" creationId="{3BF6ADBC-B521-ADDA-D5AF-9BD6C927F269}"/>
          </ac:spMkLst>
        </pc:spChg>
        <pc:spChg chg="add mod">
          <ac:chgData name="Mark Huntly" userId="2f894ec6-1403-4f17-b28b-5f1f7519461e" providerId="ADAL" clId="{28B19D55-2B64-4018-8539-1453B0FDE5DC}" dt="2026-03-09T16:58:26.616" v="3458" actId="20577"/>
          <ac:spMkLst>
            <pc:docMk/>
            <pc:sldMk cId="3301142402" sldId="438"/>
            <ac:spMk id="5" creationId="{23F55B39-6AAA-E57E-5CF9-C18F72B840C6}"/>
          </ac:spMkLst>
        </pc:spChg>
        <pc:picChg chg="mod">
          <ac:chgData name="Mark Huntly" userId="2f894ec6-1403-4f17-b28b-5f1f7519461e" providerId="ADAL" clId="{28B19D55-2B64-4018-8539-1453B0FDE5DC}" dt="2026-03-09T16:55:57.408" v="3416" actId="1076"/>
          <ac:picMkLst>
            <pc:docMk/>
            <pc:sldMk cId="3301142402" sldId="438"/>
            <ac:picMk id="2" creationId="{C40EA2FF-E4AB-4690-4282-6B2BCDE31F07}"/>
          </ac:picMkLst>
        </pc:picChg>
      </pc:sldChg>
      <pc:sldChg chg="modSp add mod modNotesTx">
        <pc:chgData name="Mark Huntly" userId="2f894ec6-1403-4f17-b28b-5f1f7519461e" providerId="ADAL" clId="{28B19D55-2B64-4018-8539-1453B0FDE5DC}" dt="2026-03-09T18:35:37.847" v="3546"/>
        <pc:sldMkLst>
          <pc:docMk/>
          <pc:sldMk cId="4179167491" sldId="439"/>
        </pc:sldMkLst>
        <pc:spChg chg="mod">
          <ac:chgData name="Mark Huntly" userId="2f894ec6-1403-4f17-b28b-5f1f7519461e" providerId="ADAL" clId="{28B19D55-2B64-4018-8539-1453B0FDE5DC}" dt="2026-03-09T18:35:37.847" v="3546"/>
          <ac:spMkLst>
            <pc:docMk/>
            <pc:sldMk cId="4179167491" sldId="439"/>
            <ac:spMk id="3" creationId="{654882E6-8776-2300-8468-FE5609A84FB2}"/>
          </ac:spMkLst>
        </pc:spChg>
      </pc:sldChg>
      <pc:sldChg chg="addSp modSp add mod modNotesTx">
        <pc:chgData name="Mark Huntly" userId="2f894ec6-1403-4f17-b28b-5f1f7519461e" providerId="ADAL" clId="{28B19D55-2B64-4018-8539-1453B0FDE5DC}" dt="2026-03-09T18:49:20.500" v="3638" actId="20577"/>
        <pc:sldMkLst>
          <pc:docMk/>
          <pc:sldMk cId="1764390118" sldId="440"/>
        </pc:sldMkLst>
        <pc:spChg chg="mod">
          <ac:chgData name="Mark Huntly" userId="2f894ec6-1403-4f17-b28b-5f1f7519461e" providerId="ADAL" clId="{28B19D55-2B64-4018-8539-1453B0FDE5DC}" dt="2026-03-09T18:37:12.398" v="3574" actId="20577"/>
          <ac:spMkLst>
            <pc:docMk/>
            <pc:sldMk cId="1764390118" sldId="440"/>
            <ac:spMk id="4" creationId="{3E258063-2980-01FE-81A2-3F58D473552B}"/>
          </ac:spMkLst>
        </pc:spChg>
        <pc:spChg chg="add mod">
          <ac:chgData name="Mark Huntly" userId="2f894ec6-1403-4f17-b28b-5f1f7519461e" providerId="ADAL" clId="{28B19D55-2B64-4018-8539-1453B0FDE5DC}" dt="2026-03-09T18:38:33.036" v="3589" actId="1076"/>
          <ac:spMkLst>
            <pc:docMk/>
            <pc:sldMk cId="1764390118" sldId="440"/>
            <ac:spMk id="5" creationId="{3CBA5938-962A-9E2F-E86B-E22EAD43C2C7}"/>
          </ac:spMkLst>
        </pc:spChg>
        <pc:picChg chg="mod ord">
          <ac:chgData name="Mark Huntly" userId="2f894ec6-1403-4f17-b28b-5f1f7519461e" providerId="ADAL" clId="{28B19D55-2B64-4018-8539-1453B0FDE5DC}" dt="2026-03-09T18:38:10.826" v="3585" actId="14100"/>
          <ac:picMkLst>
            <pc:docMk/>
            <pc:sldMk cId="1764390118" sldId="440"/>
            <ac:picMk id="2" creationId="{F2B181A6-A528-8466-C3A0-3EA83F1619E1}"/>
          </ac:picMkLst>
        </pc:picChg>
      </pc:sldChg>
      <pc:sldChg chg="add del">
        <pc:chgData name="Mark Huntly" userId="2f894ec6-1403-4f17-b28b-5f1f7519461e" providerId="ADAL" clId="{28B19D55-2B64-4018-8539-1453B0FDE5DC}" dt="2026-03-09T18:35:44.489" v="3547" actId="47"/>
        <pc:sldMkLst>
          <pc:docMk/>
          <pc:sldMk cId="2444995955" sldId="440"/>
        </pc:sldMkLst>
      </pc:sldChg>
      <pc:sldChg chg="addSp modSp add mod ord modNotesTx">
        <pc:chgData name="Mark Huntly" userId="2f894ec6-1403-4f17-b28b-5f1f7519461e" providerId="ADAL" clId="{28B19D55-2B64-4018-8539-1453B0FDE5DC}" dt="2026-03-09T18:45:46.002" v="3636" actId="20577"/>
        <pc:sldMkLst>
          <pc:docMk/>
          <pc:sldMk cId="146353800" sldId="441"/>
        </pc:sldMkLst>
        <pc:spChg chg="mod">
          <ac:chgData name="Mark Huntly" userId="2f894ec6-1403-4f17-b28b-5f1f7519461e" providerId="ADAL" clId="{28B19D55-2B64-4018-8539-1453B0FDE5DC}" dt="2026-03-09T18:39:09.603" v="3609" actId="20577"/>
          <ac:spMkLst>
            <pc:docMk/>
            <pc:sldMk cId="146353800" sldId="441"/>
            <ac:spMk id="4" creationId="{03E2E0F5-926A-487E-E4B5-5911B35BB0ED}"/>
          </ac:spMkLst>
        </pc:spChg>
        <pc:spChg chg="add mod">
          <ac:chgData name="Mark Huntly" userId="2f894ec6-1403-4f17-b28b-5f1f7519461e" providerId="ADAL" clId="{28B19D55-2B64-4018-8539-1453B0FDE5DC}" dt="2026-03-09T18:42:34.483" v="3626" actId="20577"/>
          <ac:spMkLst>
            <pc:docMk/>
            <pc:sldMk cId="146353800" sldId="441"/>
            <ac:spMk id="5" creationId="{92860202-2081-B935-99A6-DCF9DDCD8A14}"/>
          </ac:spMkLst>
        </pc:spChg>
        <pc:spChg chg="add mod">
          <ac:chgData name="Mark Huntly" userId="2f894ec6-1403-4f17-b28b-5f1f7519461e" providerId="ADAL" clId="{28B19D55-2B64-4018-8539-1453B0FDE5DC}" dt="2026-03-09T18:43:46.245" v="3634" actId="1076"/>
          <ac:spMkLst>
            <pc:docMk/>
            <pc:sldMk cId="146353800" sldId="441"/>
            <ac:spMk id="7" creationId="{7E842EFF-5072-F349-68D7-2BB7A42885EC}"/>
          </ac:spMkLst>
        </pc:spChg>
        <pc:picChg chg="mod ord">
          <ac:chgData name="Mark Huntly" userId="2f894ec6-1403-4f17-b28b-5f1f7519461e" providerId="ADAL" clId="{28B19D55-2B64-4018-8539-1453B0FDE5DC}" dt="2026-03-09T18:39:38.117" v="3613" actId="1076"/>
          <ac:picMkLst>
            <pc:docMk/>
            <pc:sldMk cId="146353800" sldId="441"/>
            <ac:picMk id="2" creationId="{75A2425B-93E9-BD65-37B0-846268A2D877}"/>
          </ac:picMkLst>
        </pc:picChg>
      </pc:sldChg>
      <pc:sldChg chg="addSp delSp modSp add mod">
        <pc:chgData name="Mark Huntly" userId="2f894ec6-1403-4f17-b28b-5f1f7519461e" providerId="ADAL" clId="{28B19D55-2B64-4018-8539-1453B0FDE5DC}" dt="2026-03-09T19:11:09.526" v="3922" actId="14100"/>
        <pc:sldMkLst>
          <pc:docMk/>
          <pc:sldMk cId="987330128" sldId="442"/>
        </pc:sldMkLst>
        <pc:spChg chg="add del mod">
          <ac:chgData name="Mark Huntly" userId="2f894ec6-1403-4f17-b28b-5f1f7519461e" providerId="ADAL" clId="{28B19D55-2B64-4018-8539-1453B0FDE5DC}" dt="2026-03-09T19:10:41.920" v="3916"/>
          <ac:spMkLst>
            <pc:docMk/>
            <pc:sldMk cId="987330128" sldId="442"/>
            <ac:spMk id="3" creationId="{1A22CA12-15DC-100D-38E1-07C7F9694BF8}"/>
          </ac:spMkLst>
        </pc:spChg>
        <pc:spChg chg="mod">
          <ac:chgData name="Mark Huntly" userId="2f894ec6-1403-4f17-b28b-5f1f7519461e" providerId="ADAL" clId="{28B19D55-2B64-4018-8539-1453B0FDE5DC}" dt="2026-03-09T19:10:04.246" v="3906" actId="20577"/>
          <ac:spMkLst>
            <pc:docMk/>
            <pc:sldMk cId="987330128" sldId="442"/>
            <ac:spMk id="4" creationId="{CD842DA2-621A-C9DD-9A37-2EF693CC0757}"/>
          </ac:spMkLst>
        </pc:spChg>
        <pc:picChg chg="add mod">
          <ac:chgData name="Mark Huntly" userId="2f894ec6-1403-4f17-b28b-5f1f7519461e" providerId="ADAL" clId="{28B19D55-2B64-4018-8539-1453B0FDE5DC}" dt="2026-03-09T19:11:09.526" v="3922" actId="14100"/>
          <ac:picMkLst>
            <pc:docMk/>
            <pc:sldMk cId="987330128" sldId="442"/>
            <ac:picMk id="5" creationId="{47318049-70A1-9B89-E40A-79079742D8AF}"/>
          </ac:picMkLst>
        </pc:picChg>
        <pc:picChg chg="del mod">
          <ac:chgData name="Mark Huntly" userId="2f894ec6-1403-4f17-b28b-5f1f7519461e" providerId="ADAL" clId="{28B19D55-2B64-4018-8539-1453B0FDE5DC}" dt="2026-03-09T19:10:39.260" v="3915" actId="478"/>
          <ac:picMkLst>
            <pc:docMk/>
            <pc:sldMk cId="987330128" sldId="442"/>
            <ac:picMk id="8" creationId="{F2DF9B5E-59EE-E91D-D31A-25BCED5796C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9115" cy="513588"/>
          </a:xfrm>
          <a:prstGeom prst="rect">
            <a:avLst/>
          </a:prstGeom>
        </p:spPr>
        <p:txBody>
          <a:bodyPr vert="horz" lIns="99094" tIns="49547" rIns="99094" bIns="49547" rtlCol="0"/>
          <a:lstStyle>
            <a:lvl1pPr algn="l">
              <a:defRPr sz="1300"/>
            </a:lvl1pPr>
          </a:lstStyle>
          <a:p>
            <a:endParaRPr lang="en-GB"/>
          </a:p>
        </p:txBody>
      </p:sp>
      <p:sp>
        <p:nvSpPr>
          <p:cNvPr id="3" name="Date Placeholder 2"/>
          <p:cNvSpPr>
            <a:spLocks noGrp="1"/>
          </p:cNvSpPr>
          <p:nvPr>
            <p:ph type="dt" idx="1"/>
          </p:nvPr>
        </p:nvSpPr>
        <p:spPr>
          <a:xfrm>
            <a:off x="4024891" y="0"/>
            <a:ext cx="3079115" cy="513588"/>
          </a:xfrm>
          <a:prstGeom prst="rect">
            <a:avLst/>
          </a:prstGeom>
        </p:spPr>
        <p:txBody>
          <a:bodyPr vert="horz" lIns="99094" tIns="49547" rIns="99094" bIns="49547" rtlCol="0"/>
          <a:lstStyle>
            <a:lvl1pPr algn="r">
              <a:defRPr sz="1300"/>
            </a:lvl1pPr>
          </a:lstStyle>
          <a:p>
            <a:fld id="{FEC3DBD6-D5D7-45D1-A82D-B30EB9481E52}" type="datetimeFigureOut">
              <a:rPr lang="en-GB" smtClean="0"/>
              <a:t>10/03/2026</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94" tIns="49547" rIns="99094" bIns="49547" rtlCol="0" anchor="ctr"/>
          <a:lstStyle/>
          <a:p>
            <a:endParaRPr lang="en-GB"/>
          </a:p>
        </p:txBody>
      </p:sp>
      <p:sp>
        <p:nvSpPr>
          <p:cNvPr id="5" name="Notes Placeholder 4"/>
          <p:cNvSpPr>
            <a:spLocks noGrp="1"/>
          </p:cNvSpPr>
          <p:nvPr>
            <p:ph type="body" sz="quarter" idx="3"/>
          </p:nvPr>
        </p:nvSpPr>
        <p:spPr>
          <a:xfrm>
            <a:off x="710565" y="4926171"/>
            <a:ext cx="5684520" cy="4030504"/>
          </a:xfrm>
          <a:prstGeom prst="rect">
            <a:avLst/>
          </a:prstGeom>
        </p:spPr>
        <p:txBody>
          <a:bodyPr vert="horz" lIns="99094" tIns="49547" rIns="99094" bIns="49547"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22614"/>
            <a:ext cx="3079115" cy="513587"/>
          </a:xfrm>
          <a:prstGeom prst="rect">
            <a:avLst/>
          </a:prstGeom>
        </p:spPr>
        <p:txBody>
          <a:bodyPr vert="horz" lIns="99094" tIns="49547" rIns="99094" bIns="49547" rtlCol="0" anchor="b"/>
          <a:lstStyle>
            <a:lvl1pPr algn="l">
              <a:defRPr sz="1300"/>
            </a:lvl1pPr>
          </a:lstStyle>
          <a:p>
            <a:endParaRPr lang="en-GB"/>
          </a:p>
        </p:txBody>
      </p:sp>
      <p:sp>
        <p:nvSpPr>
          <p:cNvPr id="7" name="Slide Number Placeholder 6"/>
          <p:cNvSpPr>
            <a:spLocks noGrp="1"/>
          </p:cNvSpPr>
          <p:nvPr>
            <p:ph type="sldNum" sz="quarter" idx="5"/>
          </p:nvPr>
        </p:nvSpPr>
        <p:spPr>
          <a:xfrm>
            <a:off x="4024891" y="9722614"/>
            <a:ext cx="3079115" cy="513587"/>
          </a:xfrm>
          <a:prstGeom prst="rect">
            <a:avLst/>
          </a:prstGeom>
        </p:spPr>
        <p:txBody>
          <a:bodyPr vert="horz" lIns="99094" tIns="49547" rIns="99094" bIns="49547" rtlCol="0" anchor="b"/>
          <a:lstStyle>
            <a:lvl1pPr algn="r">
              <a:defRPr sz="13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3672784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CBD30-BB59-FC54-502B-FEEC8528FD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979ED-C470-35CE-8C08-93B46B3D83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143C8D-20B9-CE30-B451-E68A140CB8A3}"/>
              </a:ext>
            </a:extLst>
          </p:cNvPr>
          <p:cNvSpPr>
            <a:spLocks noGrp="1"/>
          </p:cNvSpPr>
          <p:nvPr>
            <p:ph type="body" idx="1"/>
          </p:nvPr>
        </p:nvSpPr>
        <p:spPr/>
        <p:txBody>
          <a:bodyPr/>
          <a:lstStyle/>
          <a:p>
            <a:r>
              <a:rPr lang="en-GB" dirty="0"/>
              <a:t>Unlike a Class Diagram, which is static, a Sequence Diagram shows the </a:t>
            </a:r>
            <a:r>
              <a:rPr lang="en-GB" i="1" dirty="0"/>
              <a:t>order</a:t>
            </a:r>
            <a:r>
              <a:rPr lang="en-GB" dirty="0"/>
              <a:t> of execution. This helps us spot logic flaws—like trying to process a payment before the user has been authenticated.</a:t>
            </a:r>
          </a:p>
        </p:txBody>
      </p:sp>
      <p:sp>
        <p:nvSpPr>
          <p:cNvPr id="4" name="Slide Number Placeholder 3">
            <a:extLst>
              <a:ext uri="{FF2B5EF4-FFF2-40B4-BE49-F238E27FC236}">
                <a16:creationId xmlns:a16="http://schemas.microsoft.com/office/drawing/2014/main" id="{7DECD7DD-AAE6-5C9A-B668-10CF32A78654}"/>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3524034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25A05-E2DF-58CD-840E-F274B5D7F5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ED7A1E-DAF2-CAA4-7053-9D4D4811D7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23C6B4-B808-4601-8C7B-334C47CB334C}"/>
              </a:ext>
            </a:extLst>
          </p:cNvPr>
          <p:cNvSpPr>
            <a:spLocks noGrp="1"/>
          </p:cNvSpPr>
          <p:nvPr>
            <p:ph type="body" idx="1"/>
          </p:nvPr>
        </p:nvSpPr>
        <p:spPr/>
        <p:txBody>
          <a:bodyPr/>
          <a:lstStyle/>
          <a:p>
            <a:r>
              <a:rPr lang="en-GB" dirty="0"/>
              <a:t>A class is just a blueprint; an object is a living entity in memory that holds state.</a:t>
            </a:r>
          </a:p>
          <a:p>
            <a:r>
              <a:rPr lang="en-GB" dirty="0"/>
              <a:t>Your sequence diagram maps the </a:t>
            </a:r>
            <a:r>
              <a:rPr lang="en-GB" dirty="0" err="1"/>
              <a:t>behavior</a:t>
            </a:r>
            <a:r>
              <a:rPr lang="en-GB" dirty="0"/>
              <a:t> of those living instances interacting in real-time.</a:t>
            </a:r>
          </a:p>
          <a:p>
            <a:r>
              <a:rPr lang="en-GB" dirty="0"/>
              <a:t>For example, your diagram shouldn't show a generic </a:t>
            </a:r>
            <a:r>
              <a:rPr lang="en-GB" sz="1200" kern="1200" dirty="0">
                <a:solidFill>
                  <a:schemeClr val="tx1"/>
                </a:solidFill>
                <a:latin typeface="+mn-lt"/>
                <a:ea typeface="+mn-ea"/>
                <a:cs typeface="+mn-cs"/>
              </a:rPr>
              <a:t>User</a:t>
            </a:r>
            <a:r>
              <a:rPr lang="en-GB" dirty="0"/>
              <a:t> class authenticating; it should show a specific </a:t>
            </a:r>
            <a:r>
              <a:rPr lang="en-GB" sz="1200" kern="1200" dirty="0" err="1">
                <a:solidFill>
                  <a:schemeClr val="tx1"/>
                </a:solidFill>
                <a:latin typeface="+mn-lt"/>
                <a:ea typeface="+mn-ea"/>
                <a:cs typeface="+mn-cs"/>
              </a:rPr>
              <a:t>currentUser:User</a:t>
            </a:r>
            <a:r>
              <a:rPr lang="en-GB" dirty="0"/>
              <a:t> instance passing its credentials to an </a:t>
            </a:r>
            <a:r>
              <a:rPr lang="en-GB" sz="1200" kern="1200" dirty="0" err="1">
                <a:solidFill>
                  <a:schemeClr val="tx1"/>
                </a:solidFill>
                <a:latin typeface="+mn-lt"/>
                <a:ea typeface="+mn-ea"/>
                <a:cs typeface="+mn-cs"/>
              </a:rPr>
              <a:t>authService:AuthenticationService</a:t>
            </a:r>
            <a:r>
              <a:rPr lang="en-GB" dirty="0"/>
              <a:t> instance.</a:t>
            </a:r>
          </a:p>
        </p:txBody>
      </p:sp>
      <p:sp>
        <p:nvSpPr>
          <p:cNvPr id="4" name="Slide Number Placeholder 3">
            <a:extLst>
              <a:ext uri="{FF2B5EF4-FFF2-40B4-BE49-F238E27FC236}">
                <a16:creationId xmlns:a16="http://schemas.microsoft.com/office/drawing/2014/main" id="{92B5C898-F451-BAB5-C0B2-5C4100377BF7}"/>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1899162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331554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02723-CF4E-3F68-3807-37F7F22BAD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9B5BD2-FB75-B092-30C1-2C89666D2C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7C98B3-5193-7A09-6300-7D9A84B2741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D0FC8CC-A815-098B-4F68-9C7B3715C236}"/>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322515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871F1-815C-F668-BAC2-C371646ADF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7AEF1F-41BF-48FF-0BC9-A9D2E53039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2B88FD-A7B8-7BAE-EC45-AB2DE26BAEE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995F5A0-EE2B-1E76-034F-815605F7CB0E}"/>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3665683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5545D-EBC7-1159-6687-872FA50C50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38EC98-EB0A-EB93-D323-FD5DD48051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80E4F6-A20F-A49F-5022-896F38FBDBC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D42457A-07C4-02EB-CECC-6A54E7CC29AD}"/>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758707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B8E89-92A2-908C-78AB-E9FEE1BFE0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A3248B-5E49-534F-5426-E50B88B8BC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80BCE3-A584-0625-BC95-044988BC3E22}"/>
              </a:ext>
            </a:extLst>
          </p:cNvPr>
          <p:cNvSpPr>
            <a:spLocks noGrp="1"/>
          </p:cNvSpPr>
          <p:nvPr>
            <p:ph type="body" idx="1"/>
          </p:nvPr>
        </p:nvSpPr>
        <p:spPr/>
        <p:txBody>
          <a:bodyPr/>
          <a:lstStyle/>
          <a:p>
            <a:r>
              <a:rPr lang="en-GB" dirty="0"/>
              <a:t>How could this have been better?</a:t>
            </a:r>
          </a:p>
        </p:txBody>
      </p:sp>
      <p:sp>
        <p:nvSpPr>
          <p:cNvPr id="4" name="Slide Number Placeholder 3">
            <a:extLst>
              <a:ext uri="{FF2B5EF4-FFF2-40B4-BE49-F238E27FC236}">
                <a16:creationId xmlns:a16="http://schemas.microsoft.com/office/drawing/2014/main" id="{2F93A564-E1A6-EC43-61FA-666DC6ABB75D}"/>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250806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5C0C7-6B4E-B280-1116-D2F643E6A2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F0F3BD-7345-8EC0-32FE-AE8C502DB3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406A98-1062-E03A-9028-A2958BCEA153}"/>
              </a:ext>
            </a:extLst>
          </p:cNvPr>
          <p:cNvSpPr>
            <a:spLocks noGrp="1"/>
          </p:cNvSpPr>
          <p:nvPr>
            <p:ph type="body" idx="1"/>
          </p:nvPr>
        </p:nvSpPr>
        <p:spPr/>
        <p:txBody>
          <a:bodyPr/>
          <a:lstStyle/>
          <a:p>
            <a:r>
              <a:rPr lang="en-GB" dirty="0"/>
              <a:t>How could this have been better?</a:t>
            </a:r>
          </a:p>
        </p:txBody>
      </p:sp>
      <p:sp>
        <p:nvSpPr>
          <p:cNvPr id="4" name="Slide Number Placeholder 3">
            <a:extLst>
              <a:ext uri="{FF2B5EF4-FFF2-40B4-BE49-F238E27FC236}">
                <a16:creationId xmlns:a16="http://schemas.microsoft.com/office/drawing/2014/main" id="{2BB6E615-1725-6154-69E4-753DDCB9792F}"/>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35305428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B6B9F-9776-644F-CBC1-B9F6C0F6F8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3F17BA-2994-4DF5-1DBA-12CCDAC095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E9ADC8-9172-6FDF-F938-33352C82D893}"/>
              </a:ext>
            </a:extLst>
          </p:cNvPr>
          <p:cNvSpPr>
            <a:spLocks noGrp="1"/>
          </p:cNvSpPr>
          <p:nvPr>
            <p:ph type="body" idx="1"/>
          </p:nvPr>
        </p:nvSpPr>
        <p:spPr/>
        <p:txBody>
          <a:bodyPr/>
          <a:lstStyle/>
          <a:p>
            <a:r>
              <a:rPr lang="en-GB" dirty="0"/>
              <a:t>How could this have been better?</a:t>
            </a:r>
          </a:p>
        </p:txBody>
      </p:sp>
      <p:sp>
        <p:nvSpPr>
          <p:cNvPr id="4" name="Slide Number Placeholder 3">
            <a:extLst>
              <a:ext uri="{FF2B5EF4-FFF2-40B4-BE49-F238E27FC236}">
                <a16:creationId xmlns:a16="http://schemas.microsoft.com/office/drawing/2014/main" id="{435DE09A-D6C7-3C9E-50F1-5FCC02EF0856}"/>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904799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Traceability - don't just invent code out of thin air; every line of code has a documented reason to exist.</a:t>
            </a:r>
          </a:p>
        </p:txBody>
      </p:sp>
      <p:sp>
        <p:nvSpPr>
          <p:cNvPr id="4" name="Slide Number Placeholder 3"/>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1423988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9A147-3089-5E20-4123-17ED29D9FB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950179-4469-700E-900C-30876594D5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704412-58B5-7408-6232-E33DD26D95F0}"/>
              </a:ext>
            </a:extLst>
          </p:cNvPr>
          <p:cNvSpPr>
            <a:spLocks noGrp="1"/>
          </p:cNvSpPr>
          <p:nvPr>
            <p:ph type="body" idx="1"/>
          </p:nvPr>
        </p:nvSpPr>
        <p:spPr/>
        <p:txBody>
          <a:bodyPr/>
          <a:lstStyle/>
          <a:p>
            <a:r>
              <a:rPr lang="en-GB" dirty="0"/>
              <a:t>If you forget the colon and just write </a:t>
            </a:r>
            <a:r>
              <a:rPr lang="en-GB" sz="1200" kern="1200" dirty="0" err="1">
                <a:solidFill>
                  <a:schemeClr val="tx1"/>
                </a:solidFill>
                <a:latin typeface="+mn-lt"/>
                <a:ea typeface="+mn-ea"/>
                <a:cs typeface="+mn-cs"/>
              </a:rPr>
              <a:t>MainForm</a:t>
            </a:r>
            <a:r>
              <a:rPr lang="en-GB" dirty="0"/>
              <a:t> inside the box, the assumption could be that you are calling a </a:t>
            </a:r>
            <a:r>
              <a:rPr lang="en-GB" i="1" dirty="0"/>
              <a:t>static method</a:t>
            </a:r>
            <a:r>
              <a:rPr lang="en-GB" dirty="0"/>
              <a:t> on the class itself, rather than interacting with a living, state-holding object. Detail matters at this level!</a:t>
            </a:r>
          </a:p>
        </p:txBody>
      </p:sp>
      <p:sp>
        <p:nvSpPr>
          <p:cNvPr id="4" name="Slide Number Placeholder 3">
            <a:extLst>
              <a:ext uri="{FF2B5EF4-FFF2-40B4-BE49-F238E27FC236}">
                <a16:creationId xmlns:a16="http://schemas.microsoft.com/office/drawing/2014/main" id="{13324860-AFC1-849F-CEB4-3EB411B993DF}"/>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2466910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A filled arrowhead means you are explicitly modelling a synchronous method call. It means the sender object (in this example, </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LoginDialog</a:t>
            </a:r>
            <a:r>
              <a:rPr lang="en-GB" dirty="0"/>
              <a:t>) invokes an operation on the receiving object (</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UserLogin</a:t>
            </a:r>
            <a:r>
              <a:rPr lang="en-GB" dirty="0"/>
              <a:t>) and then </a:t>
            </a:r>
            <a:r>
              <a:rPr lang="en-GB" i="1" dirty="0"/>
              <a:t>halts its own execution</a:t>
            </a:r>
            <a:r>
              <a:rPr lang="en-GB" dirty="0"/>
              <a:t> to wait for the result.</a:t>
            </a:r>
          </a:p>
          <a:p>
            <a:pPr rtl="0"/>
            <a:endParaRPr lang="en-GB" dirty="0"/>
          </a:p>
          <a:p>
            <a:pPr rtl="0"/>
            <a:r>
              <a:rPr lang="en-GB" dirty="0"/>
              <a:t>Omit return messages. You should only draw return arrows when the specific returned value is critical to understanding the next step of the diagram. Then they are drawn with a broken line.</a:t>
            </a:r>
          </a:p>
        </p:txBody>
      </p:sp>
      <p:sp>
        <p:nvSpPr>
          <p:cNvPr id="4" name="Slide Number Placeholder 3"/>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9091592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1671458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EF52F-5075-FC08-542E-A6B232911F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470E5-05D9-CD5F-4571-E95FD55346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3CF321-9168-B4A9-B487-3A78C7676EB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i="1" dirty="0"/>
              <a:t>Note: I’m not going to talk about asynchronous events but you may wish to investigate this concept in more detail yourself.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i="1" dirty="0"/>
              <a:t>We may look at this later on.</a:t>
            </a:r>
            <a:endParaRPr kumimoji="0" lang="en-GB" altLang="en-US" sz="1200" dirty="0"/>
          </a:p>
          <a:p>
            <a:endParaRPr lang="en-GB" dirty="0"/>
          </a:p>
        </p:txBody>
      </p:sp>
      <p:sp>
        <p:nvSpPr>
          <p:cNvPr id="4" name="Slide Number Placeholder 3">
            <a:extLst>
              <a:ext uri="{FF2B5EF4-FFF2-40B4-BE49-F238E27FC236}">
                <a16:creationId xmlns:a16="http://schemas.microsoft.com/office/drawing/2014/main" id="{08A39806-B995-E90C-6574-B1B9B8B496EC}"/>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1490061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48782-4516-23C2-52E4-C7F0EB57B5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B1E35E-62AA-4848-EFAD-387250871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374D10-8A4B-6C2D-5DB9-DC693A6A09D2}"/>
              </a:ext>
            </a:extLst>
          </p:cNvPr>
          <p:cNvSpPr>
            <a:spLocks noGrp="1"/>
          </p:cNvSpPr>
          <p:nvPr>
            <p:ph type="body" idx="1"/>
          </p:nvPr>
        </p:nvSpPr>
        <p:spPr/>
        <p:txBody>
          <a:bodyPr/>
          <a:lstStyle/>
          <a:p>
            <a:r>
              <a:rPr lang="en-GB" dirty="0"/>
              <a:t>Notice the specific objects chosen for this example. The </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FurnitureShop</a:t>
            </a:r>
            <a:r>
              <a:rPr lang="en-GB" dirty="0"/>
              <a:t> needs a desk, but it doesn't build it directly. Instead, it sends a </a:t>
            </a:r>
            <a:r>
              <a:rPr lang="en-GB" sz="1200" kern="1200" dirty="0" err="1">
                <a:solidFill>
                  <a:schemeClr val="tx1"/>
                </a:solidFill>
                <a:latin typeface="+mn-lt"/>
                <a:ea typeface="+mn-ea"/>
                <a:cs typeface="+mn-cs"/>
              </a:rPr>
              <a:t>BuildDesk</a:t>
            </a:r>
            <a:r>
              <a:rPr lang="en-GB" sz="1200" kern="1200" dirty="0">
                <a:solidFill>
                  <a:schemeClr val="tx1"/>
                </a:solidFill>
                <a:latin typeface="+mn-lt"/>
                <a:ea typeface="+mn-ea"/>
                <a:cs typeface="+mn-cs"/>
              </a:rPr>
              <a:t>()</a:t>
            </a:r>
            <a:r>
              <a:rPr lang="en-GB" dirty="0"/>
              <a:t> message to a specialized </a:t>
            </a:r>
            <a:r>
              <a:rPr lang="en-GB" sz="1200" kern="1200" dirty="0">
                <a:solidFill>
                  <a:schemeClr val="tx1"/>
                </a:solidFill>
                <a:latin typeface="+mn-lt"/>
                <a:ea typeface="+mn-ea"/>
                <a:cs typeface="+mn-cs"/>
              </a:rPr>
              <a:t>: Factory</a:t>
            </a:r>
            <a:r>
              <a:rPr lang="en-GB" dirty="0"/>
              <a:t> object. A note attached to the diagram confirms that the new object is "created by </a:t>
            </a:r>
            <a:r>
              <a:rPr lang="en-GB" dirty="0" err="1"/>
              <a:t>BuildDesk</a:t>
            </a:r>
            <a:r>
              <a:rPr lang="en-GB" dirty="0"/>
              <a:t>() message at this point".</a:t>
            </a:r>
          </a:p>
          <a:p>
            <a:r>
              <a:rPr lang="en-GB" dirty="0"/>
              <a:t>This is a visual representation of the </a:t>
            </a:r>
            <a:r>
              <a:rPr lang="en-GB" b="1" dirty="0"/>
              <a:t>Factory Design Pattern</a:t>
            </a:r>
            <a:endParaRPr lang="en-GB" dirty="0"/>
          </a:p>
          <a:p>
            <a:endParaRPr lang="en-GB" dirty="0"/>
          </a:p>
          <a:p>
            <a:r>
              <a:rPr lang="en-GB" dirty="0"/>
              <a:t>The horizontal space above the </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IDesk</a:t>
            </a:r>
            <a:r>
              <a:rPr lang="en-GB" dirty="0"/>
              <a:t> box represents a time when that object did not exist in memory. The box itself marks the point of memory allocation. The dashed lifeline then hangs down from that exact point onward.</a:t>
            </a:r>
          </a:p>
          <a:p>
            <a:endParaRPr lang="en-GB" dirty="0"/>
          </a:p>
          <a:p>
            <a:r>
              <a:rPr lang="en-GB" dirty="0"/>
              <a:t>In UML, a "stereotype" (always enclosed in guillemets </a:t>
            </a:r>
            <a:r>
              <a:rPr lang="en-GB" sz="1200" kern="1200" dirty="0">
                <a:solidFill>
                  <a:schemeClr val="tx1"/>
                </a:solidFill>
                <a:latin typeface="+mn-lt"/>
                <a:ea typeface="+mn-ea"/>
                <a:cs typeface="+mn-cs"/>
              </a:rPr>
              <a:t>« »</a:t>
            </a:r>
            <a:r>
              <a:rPr lang="en-GB" dirty="0"/>
              <a:t>) is a way to extend the core UML vocabulary. It tells the developer reading the diagram, "This isn't a normal method call; this specifically invokes the class constructor."</a:t>
            </a:r>
          </a:p>
        </p:txBody>
      </p:sp>
      <p:sp>
        <p:nvSpPr>
          <p:cNvPr id="4" name="Slide Number Placeholder 3">
            <a:extLst>
              <a:ext uri="{FF2B5EF4-FFF2-40B4-BE49-F238E27FC236}">
                <a16:creationId xmlns:a16="http://schemas.microsoft.com/office/drawing/2014/main" id="{71B71595-CB5D-1818-721B-318D8524BE7D}"/>
              </a:ext>
            </a:extLst>
          </p:cNvPr>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2116789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BD3A1-5EB2-6488-CAB5-2F7AB90818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C75787-7EFF-58F4-1352-0AD08E5987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F74D43-7316-3462-6755-2E7FB0C0576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29D5B03-B80E-1326-E753-C9B995C63A8E}"/>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14402021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C1CA5-2720-6445-356B-6B4C62E19D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79EF84-4735-1C5A-C2E1-B2DECFC79A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A54C9D-E307-BDA1-1F8C-172192C3D18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CC50B06-F924-DE0A-DB25-856DDBB2660E}"/>
              </a:ext>
            </a:extLst>
          </p:cNvPr>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31291766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3412B-397A-1ADC-E401-30D2F92F38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762233-570A-8E03-B37D-245CC51F8C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EF9F0F-CBD9-12CB-98BA-AED45261EFC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9DA2FBF-1364-38B9-3A87-5AE6B4C2F84D}"/>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38368659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876EA2-7B93-498C-D6CA-8D1674D706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EFC204-684C-E5E4-8972-E13DD2D1E0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97531E-C930-E911-8E05-0C4201BA72E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7262C2D-8EBD-3F63-3564-D4E65056B3D1}"/>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4419671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9B0918-5BB1-5E3D-3316-418478DE0C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2CD55E-8D29-E5A0-1299-C06E6BA6FC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4F519B-E8F7-DCD4-3EE2-1DFC46E1E79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7D5FAF-B202-8BD4-F0D7-E8D7545E40E7}"/>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42936305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3F30C-1574-55FD-BF95-434E27DD09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A92C23-C807-7169-9CF8-76A04AE018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A06948-27B4-4384-72B6-107FF07CBF9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6DC2F94-1080-708D-3236-6BE28B8B27E5}"/>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18810389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132AB-2086-C53E-DD9E-F441FA75CC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F881A-6C8D-4409-C324-B70EE1DBC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6EF894-B345-F9D0-A27F-EF6D1377DD5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2EBE32-8438-3421-3070-747305E745AA}"/>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22065048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23C5E6-879A-B827-990C-211B8A9BA6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779D5F-B708-0363-A095-6CD4D20112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7C08CB-DBF8-33C7-6422-F02A603661E9}"/>
              </a:ext>
            </a:extLst>
          </p:cNvPr>
          <p:cNvSpPr>
            <a:spLocks noGrp="1"/>
          </p:cNvSpPr>
          <p:nvPr>
            <p:ph type="body" idx="1"/>
          </p:nvPr>
        </p:nvSpPr>
        <p:spPr/>
        <p:txBody>
          <a:bodyPr/>
          <a:lstStyle/>
          <a:p>
            <a:r>
              <a:rPr lang="en-GB" dirty="0"/>
              <a:t>Frames are UML's answer to keeping your designs modular and manageable.</a:t>
            </a:r>
          </a:p>
          <a:p>
            <a:endParaRPr lang="en-GB" dirty="0"/>
          </a:p>
        </p:txBody>
      </p:sp>
      <p:sp>
        <p:nvSpPr>
          <p:cNvPr id="4" name="Slide Number Placeholder 3">
            <a:extLst>
              <a:ext uri="{FF2B5EF4-FFF2-40B4-BE49-F238E27FC236}">
                <a16:creationId xmlns:a16="http://schemas.microsoft.com/office/drawing/2014/main" id="{6AEBF417-004D-73D7-E447-B388A307111B}"/>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11160241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3B3BB4-58F5-728E-F8D3-A6E6876B1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B53EE4-C8AD-1561-C3C0-44BB3D2A0C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74DC6C-7448-00E0-77C6-15E11F80F9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4DDA051-B19C-9E56-2830-248ED5E72882}"/>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7752411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07973E-5FDA-ECE1-FF84-6F1BEA544E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071ACC-09E7-E46E-C8C3-D3CA76C57D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40FB5B-27C5-3E22-00D9-FD2215A551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4977D7A-53AA-59F0-FE13-C3457BC05D98}"/>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27152473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C24B8-C403-A676-F110-807845B381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8BA25F-3779-D97B-3FC1-8C0D074082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181850-E966-2478-48F4-7D3461D3CE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074DBF-461D-933C-EA74-10246F6DE27A}"/>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22038179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1A47D-AA75-DBEB-4756-01EA698BBA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DBEC08-6F8C-2869-7DFF-A1D48A38E7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B225DD-2198-0162-C814-6E2912A0E05A}"/>
              </a:ext>
            </a:extLst>
          </p:cNvPr>
          <p:cNvSpPr>
            <a:spLocks noGrp="1"/>
          </p:cNvSpPr>
          <p:nvPr>
            <p:ph type="body" idx="1"/>
          </p:nvPr>
        </p:nvSpPr>
        <p:spPr/>
        <p:txBody>
          <a:bodyPr/>
          <a:lstStyle/>
          <a:p>
            <a:r>
              <a:rPr lang="en-GB" dirty="0"/>
              <a:t>This is a fantastic technique for the </a:t>
            </a:r>
            <a:r>
              <a:rPr lang="en-GB" b="1" dirty="0"/>
              <a:t>Analysis Phase</a:t>
            </a:r>
            <a:r>
              <a:rPr lang="en-GB" dirty="0"/>
              <a:t>. </a:t>
            </a:r>
          </a:p>
          <a:p>
            <a:r>
              <a:rPr lang="en-GB" dirty="0"/>
              <a:t>If you are working with non-technical stakeholders or doing early whiteboard sessions, strict UML syntax can sometimes get in the way of telling the story. </a:t>
            </a:r>
          </a:p>
          <a:p>
            <a:r>
              <a:rPr lang="en-GB" b="1" dirty="0"/>
              <a:t>The Pseudo-Code:</a:t>
            </a:r>
            <a:r>
              <a:rPr lang="en-GB" dirty="0"/>
              <a:t> Look at the text running down the left margin. It acts almost like a script or pseudo-code running parallel to the timeline: </a:t>
            </a:r>
            <a:r>
              <a:rPr lang="en-GB" sz="1200" kern="1200" dirty="0">
                <a:solidFill>
                  <a:schemeClr val="tx1"/>
                </a:solidFill>
                <a:latin typeface="+mn-lt"/>
                <a:ea typeface="+mn-ea"/>
                <a:cs typeface="+mn-cs"/>
              </a:rPr>
              <a:t>IF details are correct THEN</a:t>
            </a:r>
            <a:r>
              <a:rPr lang="en-GB" dirty="0"/>
              <a:t>, </a:t>
            </a:r>
            <a:r>
              <a:rPr lang="en-GB" sz="1200" kern="1200" dirty="0">
                <a:solidFill>
                  <a:schemeClr val="tx1"/>
                </a:solidFill>
                <a:latin typeface="+mn-lt"/>
                <a:ea typeface="+mn-ea"/>
                <a:cs typeface="+mn-cs"/>
              </a:rPr>
              <a:t>ELSE</a:t>
            </a:r>
            <a:r>
              <a:rPr lang="en-GB" dirty="0"/>
              <a:t>, and </a:t>
            </a:r>
            <a:r>
              <a:rPr lang="en-GB" sz="1200" kern="1200" dirty="0">
                <a:solidFill>
                  <a:schemeClr val="tx1"/>
                </a:solidFill>
                <a:latin typeface="+mn-lt"/>
                <a:ea typeface="+mn-ea"/>
                <a:cs typeface="+mn-cs"/>
              </a:rPr>
              <a:t>END IF</a:t>
            </a:r>
            <a:r>
              <a:rPr lang="en-GB" dirty="0"/>
              <a:t>.</a:t>
            </a:r>
          </a:p>
          <a:p>
            <a:r>
              <a:rPr lang="en-GB" b="1" dirty="0"/>
              <a:t>The Visual Alignment:</a:t>
            </a:r>
            <a:r>
              <a:rPr lang="en-GB" dirty="0"/>
              <a:t> The text physically aligns with the horizontal arrows occurring at that exact moment in time. When the text says "Login is successful... Show the main application window", the diagram directly to the right shows the </a:t>
            </a:r>
            <a:r>
              <a:rPr lang="en-GB" sz="1200" kern="1200" dirty="0">
                <a:solidFill>
                  <a:schemeClr val="tx1"/>
                </a:solidFill>
                <a:latin typeface="+mn-lt"/>
                <a:ea typeface="+mn-ea"/>
                <a:cs typeface="+mn-cs"/>
              </a:rPr>
              <a:t>Show</a:t>
            </a:r>
            <a:r>
              <a:rPr lang="en-GB" dirty="0"/>
              <a:t> message going to the </a:t>
            </a:r>
            <a:r>
              <a:rPr lang="en-GB" sz="1200" kern="1200" dirty="0">
                <a:solidFill>
                  <a:schemeClr val="tx1"/>
                </a:solidFill>
                <a:latin typeface="+mn-lt"/>
                <a:ea typeface="+mn-ea"/>
                <a:cs typeface="+mn-cs"/>
              </a:rPr>
              <a:t>:</a:t>
            </a:r>
            <a:r>
              <a:rPr lang="en-GB" sz="1200" kern="1200" dirty="0" err="1">
                <a:solidFill>
                  <a:schemeClr val="tx1"/>
                </a:solidFill>
                <a:latin typeface="+mn-lt"/>
                <a:ea typeface="+mn-ea"/>
                <a:cs typeface="+mn-cs"/>
              </a:rPr>
              <a:t>MainForm</a:t>
            </a:r>
            <a:r>
              <a:rPr lang="en-GB" dirty="0"/>
              <a:t>.</a:t>
            </a:r>
          </a:p>
          <a:p>
            <a:endParaRPr lang="en-GB" dirty="0"/>
          </a:p>
        </p:txBody>
      </p:sp>
      <p:sp>
        <p:nvSpPr>
          <p:cNvPr id="4" name="Slide Number Placeholder 3">
            <a:extLst>
              <a:ext uri="{FF2B5EF4-FFF2-40B4-BE49-F238E27FC236}">
                <a16:creationId xmlns:a16="http://schemas.microsoft.com/office/drawing/2014/main" id="{BD5C82AC-FEDC-2B72-D817-773967EE4B6D}"/>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4001972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6C5BC-D707-7DCE-D320-D7BE2EF61F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4C27C7-DFB8-1942-641B-4512343984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7506DA-089F-828A-4D88-8B757BBC67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456E92-D53D-A2A4-B404-F00E54FA5D1D}"/>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3015400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BE574-010F-2AD2-DCFD-1992B1DF08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F33062-5DC4-C9E3-AD23-4E2AAA3601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0014E8-5661-B84B-0015-618A31EA5F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C1D752-BAE3-C88E-1189-3AA230918153}"/>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5361224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041784-6C4A-9A26-33BE-CCDC691D76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C5235F-12CE-3095-D6B4-9DAECB8987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BE949D-A9A9-2C69-321A-6D057D98C59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589FCB8-16BE-46C7-9A1C-E26250BF8135}"/>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13335650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12CDA6-6159-42C8-E20D-11B3D14A98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ADD070-DDCD-2CC4-BEEB-43AE98307F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E3FA2F-2ECB-7655-AA88-CD35967937F7}"/>
              </a:ext>
            </a:extLst>
          </p:cNvPr>
          <p:cNvSpPr>
            <a:spLocks noGrp="1"/>
          </p:cNvSpPr>
          <p:nvPr>
            <p:ph type="body" idx="1"/>
          </p:nvPr>
        </p:nvSpPr>
        <p:spPr/>
        <p:txBody>
          <a:bodyPr/>
          <a:lstStyle/>
          <a:p>
            <a:r>
              <a:rPr lang="en-GB" dirty="0"/>
              <a:t>Notice what </a:t>
            </a:r>
            <a:r>
              <a:rPr lang="en-GB" i="1" dirty="0"/>
              <a:t>doesn't</a:t>
            </a:r>
            <a:r>
              <a:rPr lang="en-GB" dirty="0"/>
              <a:t> happen in the bottom frame. The </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MainForm</a:t>
            </a:r>
            <a:r>
              <a:rPr lang="en-GB" dirty="0"/>
              <a:t> is never contacted.</a:t>
            </a:r>
          </a:p>
          <a:p>
            <a:r>
              <a:rPr lang="en-GB" dirty="0"/>
              <a:t>By using the </a:t>
            </a:r>
            <a:r>
              <a:rPr lang="en-GB" sz="1200" kern="1200" dirty="0">
                <a:solidFill>
                  <a:schemeClr val="tx1"/>
                </a:solidFill>
                <a:latin typeface="+mn-lt"/>
                <a:ea typeface="+mn-ea"/>
                <a:cs typeface="+mn-cs"/>
              </a:rPr>
              <a:t>alt</a:t>
            </a:r>
            <a:r>
              <a:rPr lang="en-GB" dirty="0"/>
              <a:t> frame, you visually guarantee to your security team that an invalid login strictly prevents the main application window from rendering.</a:t>
            </a:r>
          </a:p>
        </p:txBody>
      </p:sp>
      <p:sp>
        <p:nvSpPr>
          <p:cNvPr id="4" name="Slide Number Placeholder 3">
            <a:extLst>
              <a:ext uri="{FF2B5EF4-FFF2-40B4-BE49-F238E27FC236}">
                <a16:creationId xmlns:a16="http://schemas.microsoft.com/office/drawing/2014/main" id="{0899FB1F-2A52-23B8-B6D2-3FF14A6346FF}"/>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38166100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ACC87-85C4-0E50-37A7-D9B20147BB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3D0316-A9F8-A0D7-304A-F43E3097E5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E62395-B5F8-AB8A-3920-598723D755FD}"/>
              </a:ext>
            </a:extLst>
          </p:cNvPr>
          <p:cNvSpPr>
            <a:spLocks noGrp="1"/>
          </p:cNvSpPr>
          <p:nvPr>
            <p:ph type="body" idx="1"/>
          </p:nvPr>
        </p:nvSpPr>
        <p:spPr/>
        <p:txBody>
          <a:bodyPr/>
          <a:lstStyle/>
          <a:p>
            <a:r>
              <a:rPr lang="en-GB" dirty="0"/>
              <a:t>What happens if the user gets their password right on the very first try? You certainly don't want to force them to log in two more times</a:t>
            </a:r>
          </a:p>
          <a:p>
            <a:r>
              <a:rPr lang="en-GB" dirty="0"/>
              <a:t>To make this diagram complete, you would actually nest a small frame inside the loop </a:t>
            </a:r>
            <a:r>
              <a:rPr lang="en-GB" dirty="0" err="1"/>
              <a:t>labeled</a:t>
            </a:r>
            <a:r>
              <a:rPr lang="en-GB" dirty="0"/>
              <a:t> </a:t>
            </a:r>
            <a:r>
              <a:rPr lang="en-GB" sz="1200" kern="1200" dirty="0">
                <a:solidFill>
                  <a:schemeClr val="tx1"/>
                </a:solidFill>
                <a:latin typeface="+mn-lt"/>
                <a:ea typeface="+mn-ea"/>
                <a:cs typeface="+mn-cs"/>
              </a:rPr>
              <a:t>break</a:t>
            </a:r>
            <a:r>
              <a:rPr lang="en-GB" dirty="0"/>
              <a:t>, with a guard condition of </a:t>
            </a:r>
            <a:r>
              <a:rPr lang="en-GB" sz="1200" kern="1200" dirty="0">
                <a:solidFill>
                  <a:schemeClr val="tx1"/>
                </a:solidFill>
                <a:latin typeface="+mn-lt"/>
                <a:ea typeface="+mn-ea"/>
                <a:cs typeface="+mn-cs"/>
              </a:rPr>
              <a:t>[login OK]</a:t>
            </a:r>
            <a:r>
              <a:rPr lang="en-GB" dirty="0"/>
              <a:t>. If that condition is met, the system immediately exits the loop enclosure, functioning exactly like a </a:t>
            </a:r>
            <a:r>
              <a:rPr lang="en-GB" sz="1200" kern="1200" dirty="0">
                <a:solidFill>
                  <a:schemeClr val="tx1"/>
                </a:solidFill>
                <a:latin typeface="+mn-lt"/>
                <a:ea typeface="+mn-ea"/>
                <a:cs typeface="+mn-cs"/>
              </a:rPr>
              <a:t>break;</a:t>
            </a:r>
            <a:r>
              <a:rPr lang="en-GB" dirty="0"/>
              <a:t> statement in Java or C++.</a:t>
            </a:r>
          </a:p>
        </p:txBody>
      </p:sp>
      <p:sp>
        <p:nvSpPr>
          <p:cNvPr id="4" name="Slide Number Placeholder 3">
            <a:extLst>
              <a:ext uri="{FF2B5EF4-FFF2-40B4-BE49-F238E27FC236}">
                <a16:creationId xmlns:a16="http://schemas.microsoft.com/office/drawing/2014/main" id="{80D44B32-B36E-7094-019F-23FF871CFAA1}"/>
              </a:ext>
            </a:extLst>
          </p:cNvPr>
          <p:cNvSpPr>
            <a:spLocks noGrp="1"/>
          </p:cNvSpPr>
          <p:nvPr>
            <p:ph type="sldNum" sz="quarter" idx="5"/>
          </p:nvPr>
        </p:nvSpPr>
        <p:spPr/>
        <p:txBody>
          <a:bodyPr/>
          <a:lstStyle/>
          <a:p>
            <a:fld id="{57DEBEB4-0A53-4D6B-A3A8-E3F9C5B05690}" type="slidenum">
              <a:rPr lang="en-GB" smtClean="0"/>
              <a:t>35</a:t>
            </a:fld>
            <a:endParaRPr lang="en-GB"/>
          </a:p>
        </p:txBody>
      </p:sp>
    </p:spTree>
    <p:extLst>
      <p:ext uri="{BB962C8B-B14F-4D97-AF65-F5344CB8AC3E}">
        <p14:creationId xmlns:p14="http://schemas.microsoft.com/office/powerpoint/2010/main" val="18788608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F8A33-1ADA-E565-E569-9F36D35EA7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67A75-E6AF-3B77-31ED-52FAE7E983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E56349-35AB-46DE-4971-9FC154817096}"/>
              </a:ext>
            </a:extLst>
          </p:cNvPr>
          <p:cNvSpPr>
            <a:spLocks noGrp="1"/>
          </p:cNvSpPr>
          <p:nvPr>
            <p:ph type="body" idx="1"/>
          </p:nvPr>
        </p:nvSpPr>
        <p:spPr/>
        <p:txBody>
          <a:bodyPr/>
          <a:lstStyle/>
          <a:p>
            <a:r>
              <a:rPr lang="en-GB" dirty="0"/>
              <a:t>If UML is a language, think of stereotypes as a way to invent new words when the standard dictionary isn't quite descriptive enough.</a:t>
            </a:r>
          </a:p>
          <a:p>
            <a:r>
              <a:rPr lang="en-GB" dirty="0"/>
              <a:t>UML has a core set of standard building blocks (classes, objects, arrows, lifelines).</a:t>
            </a:r>
          </a:p>
          <a:p>
            <a:r>
              <a:rPr lang="en-GB" dirty="0"/>
              <a:t>But sometimes, an arrow isn't just an arrow.</a:t>
            </a:r>
          </a:p>
          <a:p>
            <a:r>
              <a:rPr lang="en-GB" dirty="0"/>
              <a:t>If you draw an arrow from a </a:t>
            </a:r>
            <a:r>
              <a:rPr lang="en-GB" sz="1200" kern="1200" dirty="0">
                <a:solidFill>
                  <a:schemeClr val="tx1"/>
                </a:solidFill>
                <a:latin typeface="+mn-lt"/>
                <a:ea typeface="+mn-ea"/>
                <a:cs typeface="+mn-cs"/>
              </a:rPr>
              <a:t>Factory</a:t>
            </a:r>
            <a:r>
              <a:rPr lang="en-GB" dirty="0"/>
              <a:t> to a </a:t>
            </a:r>
            <a:r>
              <a:rPr lang="en-GB" sz="1200" kern="1200" dirty="0">
                <a:solidFill>
                  <a:schemeClr val="tx1"/>
                </a:solidFill>
                <a:latin typeface="+mn-lt"/>
                <a:ea typeface="+mn-ea"/>
                <a:cs typeface="+mn-cs"/>
              </a:rPr>
              <a:t>Desk</a:t>
            </a:r>
            <a:r>
              <a:rPr lang="en-GB" dirty="0"/>
              <a:t> to indicate the desk is being built, a standard arrow just means "call a method.“</a:t>
            </a:r>
          </a:p>
          <a:p>
            <a:r>
              <a:rPr lang="en-GB" dirty="0"/>
              <a:t>You need a way to tell the developer, "No, this arrow specifically means allocate memory and run the constructor.“</a:t>
            </a:r>
          </a:p>
          <a:p>
            <a:r>
              <a:rPr lang="en-GB" dirty="0"/>
              <a:t>That "additional meaning" is provided by a stereotype.</a:t>
            </a:r>
          </a:p>
        </p:txBody>
      </p:sp>
      <p:sp>
        <p:nvSpPr>
          <p:cNvPr id="4" name="Slide Number Placeholder 3">
            <a:extLst>
              <a:ext uri="{FF2B5EF4-FFF2-40B4-BE49-F238E27FC236}">
                <a16:creationId xmlns:a16="http://schemas.microsoft.com/office/drawing/2014/main" id="{B5D022AF-A1BC-6197-1447-BBDD75461781}"/>
              </a:ext>
            </a:extLst>
          </p:cNvPr>
          <p:cNvSpPr>
            <a:spLocks noGrp="1"/>
          </p:cNvSpPr>
          <p:nvPr>
            <p:ph type="sldNum" sz="quarter" idx="5"/>
          </p:nvPr>
        </p:nvSpPr>
        <p:spPr/>
        <p:txBody>
          <a:bodyPr/>
          <a:lstStyle/>
          <a:p>
            <a:fld id="{57DEBEB4-0A53-4D6B-A3A8-E3F9C5B05690}" type="slidenum">
              <a:rPr lang="en-GB" smtClean="0"/>
              <a:t>36</a:t>
            </a:fld>
            <a:endParaRPr lang="en-GB"/>
          </a:p>
        </p:txBody>
      </p:sp>
    </p:spTree>
    <p:extLst>
      <p:ext uri="{BB962C8B-B14F-4D97-AF65-F5344CB8AC3E}">
        <p14:creationId xmlns:p14="http://schemas.microsoft.com/office/powerpoint/2010/main" val="21112557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CD9CE-C9C6-C457-BF17-4662D61823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953B72-922E-E240-651C-7D0194B1E3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760C28-AF83-28A7-BDE5-CB3362D78E6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CC4DF82-FC20-ABDB-DE59-5568D0EC0A29}"/>
              </a:ext>
            </a:extLst>
          </p:cNvPr>
          <p:cNvSpPr>
            <a:spLocks noGrp="1"/>
          </p:cNvSpPr>
          <p:nvPr>
            <p:ph type="sldNum" sz="quarter" idx="5"/>
          </p:nvPr>
        </p:nvSpPr>
        <p:spPr/>
        <p:txBody>
          <a:bodyPr/>
          <a:lstStyle/>
          <a:p>
            <a:fld id="{57DEBEB4-0A53-4D6B-A3A8-E3F9C5B05690}" type="slidenum">
              <a:rPr lang="en-GB" smtClean="0"/>
              <a:t>37</a:t>
            </a:fld>
            <a:endParaRPr lang="en-GB"/>
          </a:p>
        </p:txBody>
      </p:sp>
    </p:spTree>
    <p:extLst>
      <p:ext uri="{BB962C8B-B14F-4D97-AF65-F5344CB8AC3E}">
        <p14:creationId xmlns:p14="http://schemas.microsoft.com/office/powerpoint/2010/main" val="19355593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80230-AD62-65EE-C814-89C6208B73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00AB60-EBBE-E60F-71A0-4D15E35A3F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78794C-6E9E-C4AE-55C5-B7124B25BB2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1CDD892-7FB8-1B95-AEFE-ACC50EA3AAAE}"/>
              </a:ext>
            </a:extLst>
          </p:cNvPr>
          <p:cNvSpPr>
            <a:spLocks noGrp="1"/>
          </p:cNvSpPr>
          <p:nvPr>
            <p:ph type="sldNum" sz="quarter" idx="5"/>
          </p:nvPr>
        </p:nvSpPr>
        <p:spPr/>
        <p:txBody>
          <a:bodyPr/>
          <a:lstStyle/>
          <a:p>
            <a:fld id="{57DEBEB4-0A53-4D6B-A3A8-E3F9C5B05690}" type="slidenum">
              <a:rPr lang="en-GB" smtClean="0"/>
              <a:t>38</a:t>
            </a:fld>
            <a:endParaRPr lang="en-GB"/>
          </a:p>
        </p:txBody>
      </p:sp>
    </p:spTree>
    <p:extLst>
      <p:ext uri="{BB962C8B-B14F-4D97-AF65-F5344CB8AC3E}">
        <p14:creationId xmlns:p14="http://schemas.microsoft.com/office/powerpoint/2010/main" val="2644895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A53E7-5E1D-C837-ABDC-5EEFE3E9F5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E736D3-FA6C-4E64-7F19-3E2FF2337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94A507-E288-ECD8-A9A3-CEC95BA133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E828200-46A5-3C1E-3347-BA73329CB9AF}"/>
              </a:ext>
            </a:extLst>
          </p:cNvPr>
          <p:cNvSpPr>
            <a:spLocks noGrp="1"/>
          </p:cNvSpPr>
          <p:nvPr>
            <p:ph type="sldNum" sz="quarter" idx="5"/>
          </p:nvPr>
        </p:nvSpPr>
        <p:spPr/>
        <p:txBody>
          <a:bodyPr/>
          <a:lstStyle/>
          <a:p>
            <a:fld id="{57DEBEB4-0A53-4D6B-A3A8-E3F9C5B05690}" type="slidenum">
              <a:rPr lang="en-GB" smtClean="0"/>
              <a:t>39</a:t>
            </a:fld>
            <a:endParaRPr lang="en-GB"/>
          </a:p>
        </p:txBody>
      </p:sp>
    </p:spTree>
    <p:extLst>
      <p:ext uri="{BB962C8B-B14F-4D97-AF65-F5344CB8AC3E}">
        <p14:creationId xmlns:p14="http://schemas.microsoft.com/office/powerpoint/2010/main" val="32522354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BA472-17FA-5635-16DF-3A1A8A9602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7C5F98-780B-2B2F-85A4-9E1B21B71B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342691-1CD2-61D4-DE45-F13463B9593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15BBE95-6140-5B7A-CE97-C5096E662229}"/>
              </a:ext>
            </a:extLst>
          </p:cNvPr>
          <p:cNvSpPr>
            <a:spLocks noGrp="1"/>
          </p:cNvSpPr>
          <p:nvPr>
            <p:ph type="sldNum" sz="quarter" idx="5"/>
          </p:nvPr>
        </p:nvSpPr>
        <p:spPr/>
        <p:txBody>
          <a:bodyPr/>
          <a:lstStyle/>
          <a:p>
            <a:fld id="{57DEBEB4-0A53-4D6B-A3A8-E3F9C5B05690}" type="slidenum">
              <a:rPr lang="en-GB" smtClean="0"/>
              <a:t>40</a:t>
            </a:fld>
            <a:endParaRPr lang="en-GB"/>
          </a:p>
        </p:txBody>
      </p:sp>
    </p:spTree>
    <p:extLst>
      <p:ext uri="{BB962C8B-B14F-4D97-AF65-F5344CB8AC3E}">
        <p14:creationId xmlns:p14="http://schemas.microsoft.com/office/powerpoint/2010/main" val="32478741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0992B-7DD8-3F4D-682F-EDF49B1698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600B06-3EF1-F679-D675-40C4F36444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000FE6-EDC8-9DF0-5430-C18F526CE9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B6A6CB9-1CC8-C58F-49C4-298EA069FFEA}"/>
              </a:ext>
            </a:extLst>
          </p:cNvPr>
          <p:cNvSpPr>
            <a:spLocks noGrp="1"/>
          </p:cNvSpPr>
          <p:nvPr>
            <p:ph type="sldNum" sz="quarter" idx="5"/>
          </p:nvPr>
        </p:nvSpPr>
        <p:spPr/>
        <p:txBody>
          <a:bodyPr/>
          <a:lstStyle/>
          <a:p>
            <a:fld id="{57DEBEB4-0A53-4D6B-A3A8-E3F9C5B05690}" type="slidenum">
              <a:rPr lang="en-GB" smtClean="0"/>
              <a:t>41</a:t>
            </a:fld>
            <a:endParaRPr lang="en-GB"/>
          </a:p>
        </p:txBody>
      </p:sp>
    </p:spTree>
    <p:extLst>
      <p:ext uri="{BB962C8B-B14F-4D97-AF65-F5344CB8AC3E}">
        <p14:creationId xmlns:p14="http://schemas.microsoft.com/office/powerpoint/2010/main" val="21423017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BD9CB-29E9-5470-71B1-78B15106BF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5C7368-41BA-39DA-79D3-0B53179201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F1A120-CC2B-38A4-2828-3B6ED81880F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4F999E3-5EBD-3508-9908-250EF1D84062}"/>
              </a:ext>
            </a:extLst>
          </p:cNvPr>
          <p:cNvSpPr>
            <a:spLocks noGrp="1"/>
          </p:cNvSpPr>
          <p:nvPr>
            <p:ph type="sldNum" sz="quarter" idx="5"/>
          </p:nvPr>
        </p:nvSpPr>
        <p:spPr/>
        <p:txBody>
          <a:bodyPr/>
          <a:lstStyle/>
          <a:p>
            <a:fld id="{57DEBEB4-0A53-4D6B-A3A8-E3F9C5B05690}" type="slidenum">
              <a:rPr lang="en-GB" smtClean="0"/>
              <a:t>42</a:t>
            </a:fld>
            <a:endParaRPr lang="en-GB"/>
          </a:p>
        </p:txBody>
      </p:sp>
    </p:spTree>
    <p:extLst>
      <p:ext uri="{BB962C8B-B14F-4D97-AF65-F5344CB8AC3E}">
        <p14:creationId xmlns:p14="http://schemas.microsoft.com/office/powerpoint/2010/main" val="37475436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75367-9C3A-2B14-DDEF-820EC51B6E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3CDA75-343B-30F9-E398-C4EE027226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343C13-94E8-8E09-A164-3D03909EBFC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5C745E-9456-8169-D753-17F844841EFD}"/>
              </a:ext>
            </a:extLst>
          </p:cNvPr>
          <p:cNvSpPr>
            <a:spLocks noGrp="1"/>
          </p:cNvSpPr>
          <p:nvPr>
            <p:ph type="sldNum" sz="quarter" idx="5"/>
          </p:nvPr>
        </p:nvSpPr>
        <p:spPr/>
        <p:txBody>
          <a:bodyPr/>
          <a:lstStyle/>
          <a:p>
            <a:fld id="{57DEBEB4-0A53-4D6B-A3A8-E3F9C5B05690}" type="slidenum">
              <a:rPr lang="en-GB" smtClean="0"/>
              <a:t>43</a:t>
            </a:fld>
            <a:endParaRPr lang="en-GB"/>
          </a:p>
        </p:txBody>
      </p:sp>
    </p:spTree>
    <p:extLst>
      <p:ext uri="{BB962C8B-B14F-4D97-AF65-F5344CB8AC3E}">
        <p14:creationId xmlns:p14="http://schemas.microsoft.com/office/powerpoint/2010/main" val="42280953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EE161-AD90-3B01-70DC-80FBE16B79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8ED28C-73BA-1809-CFF8-DD9DE015FF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16C061-44F5-64FD-52E4-73A8EDF5ED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34DE57-5948-ED2B-1804-8012A0FCB3E7}"/>
              </a:ext>
            </a:extLst>
          </p:cNvPr>
          <p:cNvSpPr>
            <a:spLocks noGrp="1"/>
          </p:cNvSpPr>
          <p:nvPr>
            <p:ph type="sldNum" sz="quarter" idx="5"/>
          </p:nvPr>
        </p:nvSpPr>
        <p:spPr/>
        <p:txBody>
          <a:bodyPr/>
          <a:lstStyle/>
          <a:p>
            <a:fld id="{57DEBEB4-0A53-4D6B-A3A8-E3F9C5B05690}" type="slidenum">
              <a:rPr lang="en-GB" smtClean="0"/>
              <a:t>44</a:t>
            </a:fld>
            <a:endParaRPr lang="en-GB"/>
          </a:p>
        </p:txBody>
      </p:sp>
    </p:spTree>
    <p:extLst>
      <p:ext uri="{BB962C8B-B14F-4D97-AF65-F5344CB8AC3E}">
        <p14:creationId xmlns:p14="http://schemas.microsoft.com/office/powerpoint/2010/main" val="17834746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F0750-6695-DC68-A9BD-FD2EA7177D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E5813A-660F-A530-2CA6-2A535D7B2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E4CF6D-B329-0877-8D3F-340C35A245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23D7AE-E51B-EF64-B0B0-BD0ED48B3621}"/>
              </a:ext>
            </a:extLst>
          </p:cNvPr>
          <p:cNvSpPr>
            <a:spLocks noGrp="1"/>
          </p:cNvSpPr>
          <p:nvPr>
            <p:ph type="sldNum" sz="quarter" idx="5"/>
          </p:nvPr>
        </p:nvSpPr>
        <p:spPr/>
        <p:txBody>
          <a:bodyPr/>
          <a:lstStyle/>
          <a:p>
            <a:fld id="{57DEBEB4-0A53-4D6B-A3A8-E3F9C5B05690}" type="slidenum">
              <a:rPr lang="en-GB" smtClean="0"/>
              <a:t>45</a:t>
            </a:fld>
            <a:endParaRPr lang="en-GB"/>
          </a:p>
        </p:txBody>
      </p:sp>
    </p:spTree>
    <p:extLst>
      <p:ext uri="{BB962C8B-B14F-4D97-AF65-F5344CB8AC3E}">
        <p14:creationId xmlns:p14="http://schemas.microsoft.com/office/powerpoint/2010/main" val="2897558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4.emf"/></Relationships>
</file>

<file path=ppt/slides/_rels/slide1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6.emf"/></Relationships>
</file>

<file path=ppt/slides/_rels/slide17.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8.emf"/></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9.emf"/></Relationships>
</file>

<file path=ppt/slides/_rels/slide2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23.emf"/></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25.emf"/></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a:ln>
                  <a:noFill/>
                </a:ln>
                <a:solidFill>
                  <a:prstClr val="white"/>
                </a:solidFill>
                <a:effectLst/>
                <a:uLnTx/>
                <a:uFillTx/>
                <a:latin typeface="Calibri" panose="020F0502020204030204"/>
                <a:ea typeface="+mn-ea"/>
                <a:cs typeface="+mn-cs"/>
              </a:rPr>
              <a:t>m.huntly@uwtsd.ac.uk</a:t>
            </a:r>
          </a:p>
        </p:txBody>
      </p:sp>
      <p:sp>
        <p:nvSpPr>
          <p:cNvPr id="2" name="TextBox 1">
            <a:extLst>
              <a:ext uri="{FF2B5EF4-FFF2-40B4-BE49-F238E27FC236}">
                <a16:creationId xmlns:a16="http://schemas.microsoft.com/office/drawing/2014/main" id="{3844D2A1-94DA-2370-B6E0-707CB3051DD1}"/>
              </a:ext>
            </a:extLst>
          </p:cNvPr>
          <p:cNvSpPr txBox="1"/>
          <p:nvPr/>
        </p:nvSpPr>
        <p:spPr>
          <a:xfrm>
            <a:off x="2208997" y="1780674"/>
            <a:ext cx="8373979" cy="3877985"/>
          </a:xfrm>
          <a:prstGeom prst="rect">
            <a:avLst/>
          </a:prstGeom>
          <a:noFill/>
        </p:spPr>
        <p:txBody>
          <a:bodyPr wrap="square" rtlCol="0">
            <a:spAutoFit/>
          </a:bodyPr>
          <a:lstStyle/>
          <a:p>
            <a:r>
              <a:rPr lang="en-GB" sz="5400" b="1" dirty="0">
                <a:solidFill>
                  <a:schemeClr val="bg1"/>
                </a:solidFill>
              </a:rPr>
              <a:t>Software Engineering Principles and Practice</a:t>
            </a:r>
          </a:p>
          <a:p>
            <a:endParaRPr lang="en-GB" sz="5400" b="1" dirty="0">
              <a:solidFill>
                <a:schemeClr val="bg1"/>
              </a:solidFill>
            </a:endParaRPr>
          </a:p>
          <a:p>
            <a:r>
              <a:rPr lang="en-GB" sz="4800" b="1" dirty="0">
                <a:solidFill>
                  <a:schemeClr val="bg1"/>
                </a:solidFill>
              </a:rPr>
              <a:t>Software Design</a:t>
            </a:r>
          </a:p>
          <a:p>
            <a:r>
              <a:rPr lang="en-GB" sz="3600" b="1" dirty="0">
                <a:solidFill>
                  <a:schemeClr val="bg1"/>
                </a:solidFill>
              </a:rPr>
              <a:t>Sequence Diagrams</a:t>
            </a:r>
            <a:endParaRPr lang="en-GB" sz="3200" b="1" dirty="0">
              <a:solidFill>
                <a:schemeClr val="bg1"/>
              </a:solidFill>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lstStyle/>
          <a:p>
            <a:r>
              <a:rPr lang="en-GB" b="1" dirty="0"/>
              <a:t>Software Design</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r>
              <a:rPr lang="en-GB" dirty="0"/>
              <a:t>Object Orientated Design</a:t>
            </a:r>
          </a:p>
          <a:p>
            <a:r>
              <a:rPr lang="en-GB" dirty="0"/>
              <a:t>Class Relationships</a:t>
            </a:r>
          </a:p>
          <a:p>
            <a:r>
              <a:rPr lang="en-GB" dirty="0"/>
              <a:t>UML</a:t>
            </a:r>
          </a:p>
          <a:p>
            <a:r>
              <a:rPr lang="en-GB" dirty="0"/>
              <a:t>Class Diagram</a:t>
            </a:r>
          </a:p>
        </p:txBody>
      </p:sp>
      <p:pic>
        <p:nvPicPr>
          <p:cNvPr id="2" name="Picture 2" descr="Related image">
            <a:extLst>
              <a:ext uri="{FF2B5EF4-FFF2-40B4-BE49-F238E27FC236}">
                <a16:creationId xmlns:a16="http://schemas.microsoft.com/office/drawing/2014/main" id="{6294C22A-0153-A019-A7C3-A9D9D5B7FC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777173"/>
            <a:ext cx="5972175" cy="597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17">
            <a:extLst>
              <a:ext uri="{FF2B5EF4-FFF2-40B4-BE49-F238E27FC236}">
                <a16:creationId xmlns:a16="http://schemas.microsoft.com/office/drawing/2014/main" id="{33AAE5E5-6D02-6C47-2F5E-C1AAC14F0D8D}"/>
              </a:ext>
            </a:extLst>
          </p:cNvPr>
          <p:cNvSpPr>
            <a:spLocks noChangeArrowheads="1"/>
          </p:cNvSpPr>
          <p:nvPr/>
        </p:nvSpPr>
        <p:spPr bwMode="auto">
          <a:xfrm>
            <a:off x="5800907" y="2369028"/>
            <a:ext cx="2562225" cy="2298700"/>
          </a:xfrm>
          <a:prstGeom prst="rect">
            <a:avLst/>
          </a:prstGeom>
          <a:noFill/>
          <a:ln w="63500" algn="ctr">
            <a:solidFill>
              <a:srgbClr val="FF0000"/>
            </a:solidFill>
            <a:prstDash val="sys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36F11-5C22-4BF8-74B7-4AEB4A5C67B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765EE3E-D5F5-27E7-EE0A-8348ED2079FD}"/>
              </a:ext>
            </a:extLst>
          </p:cNvPr>
          <p:cNvSpPr>
            <a:spLocks noGrp="1"/>
          </p:cNvSpPr>
          <p:nvPr>
            <p:ph type="title"/>
          </p:nvPr>
        </p:nvSpPr>
        <p:spPr/>
        <p:txBody>
          <a:bodyPr/>
          <a:lstStyle/>
          <a:p>
            <a:r>
              <a:rPr lang="en-GB" b="1" dirty="0"/>
              <a:t>Sequence Diagrams</a:t>
            </a:r>
          </a:p>
        </p:txBody>
      </p:sp>
      <p:sp>
        <p:nvSpPr>
          <p:cNvPr id="3" name="Content Placeholder 2">
            <a:extLst>
              <a:ext uri="{FF2B5EF4-FFF2-40B4-BE49-F238E27FC236}">
                <a16:creationId xmlns:a16="http://schemas.microsoft.com/office/drawing/2014/main" id="{EBF6F771-3151-E1B7-0B2E-228DDB5F9DB8}"/>
              </a:ext>
            </a:extLst>
          </p:cNvPr>
          <p:cNvSpPr>
            <a:spLocks noGrp="1"/>
          </p:cNvSpPr>
          <p:nvPr>
            <p:ph idx="1"/>
          </p:nvPr>
        </p:nvSpPr>
        <p:spPr>
          <a:xfrm>
            <a:off x="358219" y="1690689"/>
            <a:ext cx="11481847" cy="4186600"/>
          </a:xfrm>
        </p:spPr>
        <p:txBody>
          <a:bodyPr>
            <a:normAutofit/>
          </a:bodyPr>
          <a:lstStyle/>
          <a:p>
            <a:r>
              <a:rPr lang="en-GB" altLang="en-US" sz="3200" dirty="0"/>
              <a:t>Sequence Diagrams</a:t>
            </a:r>
          </a:p>
          <a:p>
            <a:r>
              <a:rPr lang="en-GB" altLang="en-US" sz="3200" dirty="0"/>
              <a:t>Stereotypes including WAE</a:t>
            </a:r>
          </a:p>
          <a:p>
            <a:r>
              <a:rPr lang="en-GB" altLang="en-US" sz="3200" dirty="0"/>
              <a:t>Collaboration Diagrams</a:t>
            </a:r>
          </a:p>
        </p:txBody>
      </p:sp>
    </p:spTree>
    <p:extLst>
      <p:ext uri="{BB962C8B-B14F-4D97-AF65-F5344CB8AC3E}">
        <p14:creationId xmlns:p14="http://schemas.microsoft.com/office/powerpoint/2010/main" val="3971310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60E97-E19F-20C6-6942-70BD077B720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977087-0642-7A1E-9A7A-B3D93EE97990}"/>
              </a:ext>
            </a:extLst>
          </p:cNvPr>
          <p:cNvSpPr>
            <a:spLocks noGrp="1"/>
          </p:cNvSpPr>
          <p:nvPr>
            <p:ph type="title"/>
          </p:nvPr>
        </p:nvSpPr>
        <p:spPr/>
        <p:txBody>
          <a:bodyPr/>
          <a:lstStyle/>
          <a:p>
            <a:r>
              <a:rPr lang="en-GB" b="1" dirty="0"/>
              <a:t>Sequence diagrams Basic Concepts</a:t>
            </a:r>
          </a:p>
        </p:txBody>
      </p:sp>
      <p:sp>
        <p:nvSpPr>
          <p:cNvPr id="3" name="Content Placeholder 2">
            <a:extLst>
              <a:ext uri="{FF2B5EF4-FFF2-40B4-BE49-F238E27FC236}">
                <a16:creationId xmlns:a16="http://schemas.microsoft.com/office/drawing/2014/main" id="{E598D8A7-EA02-4034-0484-CAFC11C46CB9}"/>
              </a:ext>
            </a:extLst>
          </p:cNvPr>
          <p:cNvSpPr>
            <a:spLocks noGrp="1"/>
          </p:cNvSpPr>
          <p:nvPr>
            <p:ph idx="1"/>
          </p:nvPr>
        </p:nvSpPr>
        <p:spPr>
          <a:xfrm>
            <a:off x="358219" y="1690689"/>
            <a:ext cx="11481847" cy="4186600"/>
          </a:xfrm>
        </p:spPr>
        <p:txBody>
          <a:bodyPr>
            <a:normAutofit/>
          </a:bodyPr>
          <a:lstStyle/>
          <a:p>
            <a:r>
              <a:rPr lang="en-GB" altLang="en-US" dirty="0"/>
              <a:t>Each use case (user story) in a system has a use case description that identifies the steps involved in its achievement (each use case description describes one or more scenarios). </a:t>
            </a:r>
          </a:p>
          <a:p>
            <a:r>
              <a:rPr lang="en-GB" altLang="en-US" dirty="0"/>
              <a:t>Sequence diagrams are used to identify the actors (external) and objects (internal) involved in a particular scenario and the message passing between them. </a:t>
            </a:r>
          </a:p>
          <a:p>
            <a:r>
              <a:rPr lang="en-GB" altLang="en-US" dirty="0"/>
              <a:t>However, the main contribution of the sequence diagram is that it shows object interactions arranged in </a:t>
            </a:r>
            <a:r>
              <a:rPr lang="en-GB" altLang="en-US" b="1" i="1" dirty="0"/>
              <a:t>time sequence</a:t>
            </a:r>
            <a:r>
              <a:rPr lang="en-GB" altLang="en-US" dirty="0"/>
              <a:t>.</a:t>
            </a:r>
          </a:p>
        </p:txBody>
      </p:sp>
    </p:spTree>
    <p:extLst>
      <p:ext uri="{BB962C8B-B14F-4D97-AF65-F5344CB8AC3E}">
        <p14:creationId xmlns:p14="http://schemas.microsoft.com/office/powerpoint/2010/main" val="7974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23063-04B6-01A7-6642-B56F06097D9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29D8A9-14AD-EDFE-1294-EBEF59E3BC03}"/>
              </a:ext>
            </a:extLst>
          </p:cNvPr>
          <p:cNvSpPr>
            <a:spLocks noGrp="1"/>
          </p:cNvSpPr>
          <p:nvPr>
            <p:ph type="title"/>
          </p:nvPr>
        </p:nvSpPr>
        <p:spPr/>
        <p:txBody>
          <a:bodyPr/>
          <a:lstStyle/>
          <a:p>
            <a:r>
              <a:rPr lang="en-GB" b="1" dirty="0"/>
              <a:t>Sequence Diagrams Basic Concepts</a:t>
            </a:r>
          </a:p>
        </p:txBody>
      </p:sp>
      <p:sp>
        <p:nvSpPr>
          <p:cNvPr id="3" name="Content Placeholder 2">
            <a:extLst>
              <a:ext uri="{FF2B5EF4-FFF2-40B4-BE49-F238E27FC236}">
                <a16:creationId xmlns:a16="http://schemas.microsoft.com/office/drawing/2014/main" id="{98EFF209-C132-B6F0-72BE-33100668674A}"/>
              </a:ext>
            </a:extLst>
          </p:cNvPr>
          <p:cNvSpPr>
            <a:spLocks noGrp="1"/>
          </p:cNvSpPr>
          <p:nvPr>
            <p:ph idx="1"/>
          </p:nvPr>
        </p:nvSpPr>
        <p:spPr>
          <a:xfrm>
            <a:off x="358219" y="1690689"/>
            <a:ext cx="11481847" cy="4186600"/>
          </a:xfrm>
        </p:spPr>
        <p:txBody>
          <a:bodyPr>
            <a:normAutofit lnSpcReduction="10000"/>
          </a:bodyPr>
          <a:lstStyle/>
          <a:p>
            <a:r>
              <a:rPr lang="en-GB" altLang="en-US" dirty="0"/>
              <a:t>Across the top of the diagram are the actor and the objects involved in the interactions </a:t>
            </a:r>
          </a:p>
          <a:p>
            <a:r>
              <a:rPr lang="en-GB" altLang="en-US" dirty="0"/>
              <a:t>The actor is represented by a stick figure (on the left), and the objects (in no particular order, although better in logical order) by named rectangles</a:t>
            </a:r>
          </a:p>
          <a:p>
            <a:pPr lvl="1"/>
            <a:r>
              <a:rPr lang="en-GB" altLang="en-US" dirty="0"/>
              <a:t>Best practice might be UI elements on the left and move right through controllers and services, and data access layers on the right.</a:t>
            </a:r>
          </a:p>
          <a:p>
            <a:r>
              <a:rPr lang="en-GB" altLang="en-US" dirty="0"/>
              <a:t>The fact that the names are underlined and prefixed by a colon shows that it is the particular objects that take part in interactions, not the classes themselves.</a:t>
            </a:r>
          </a:p>
          <a:p>
            <a:r>
              <a:rPr lang="en-GB" altLang="en-US" b="1" u="sng" dirty="0"/>
              <a:t>These sequence diagrams should be kept as short and simple as possible.</a:t>
            </a:r>
          </a:p>
        </p:txBody>
      </p:sp>
    </p:spTree>
    <p:extLst>
      <p:ext uri="{BB962C8B-B14F-4D97-AF65-F5344CB8AC3E}">
        <p14:creationId xmlns:p14="http://schemas.microsoft.com/office/powerpoint/2010/main" val="3970738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7AEC1-8314-5DEC-8BED-861BFE4ED9D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6EBA092-6D89-D679-E0CF-5037C4A2B240}"/>
              </a:ext>
            </a:extLst>
          </p:cNvPr>
          <p:cNvSpPr>
            <a:spLocks noGrp="1"/>
          </p:cNvSpPr>
          <p:nvPr>
            <p:ph type="title"/>
          </p:nvPr>
        </p:nvSpPr>
        <p:spPr/>
        <p:txBody>
          <a:bodyPr/>
          <a:lstStyle/>
          <a:p>
            <a:r>
              <a:rPr lang="en-GB" b="1" dirty="0"/>
              <a:t>Sequence Diagram Feed</a:t>
            </a:r>
          </a:p>
        </p:txBody>
      </p:sp>
      <p:sp>
        <p:nvSpPr>
          <p:cNvPr id="3" name="Content Placeholder 2">
            <a:extLst>
              <a:ext uri="{FF2B5EF4-FFF2-40B4-BE49-F238E27FC236}">
                <a16:creationId xmlns:a16="http://schemas.microsoft.com/office/drawing/2014/main" id="{196A779D-4C21-C409-0160-CA4500C02DFF}"/>
              </a:ext>
            </a:extLst>
          </p:cNvPr>
          <p:cNvSpPr>
            <a:spLocks noGrp="1"/>
          </p:cNvSpPr>
          <p:nvPr>
            <p:ph idx="1"/>
          </p:nvPr>
        </p:nvSpPr>
        <p:spPr>
          <a:xfrm>
            <a:off x="358219" y="1825625"/>
            <a:ext cx="11481847" cy="3960320"/>
          </a:xfrm>
        </p:spPr>
        <p:txBody>
          <a:bodyPr>
            <a:normAutofit/>
          </a:bodyPr>
          <a:lstStyle/>
          <a:p>
            <a:r>
              <a:rPr lang="en-GB" altLang="en-US" dirty="0"/>
              <a:t>Get the data to draw these diagrams from:</a:t>
            </a:r>
          </a:p>
          <a:p>
            <a:pPr lvl="1"/>
            <a:r>
              <a:rPr lang="en-GB" altLang="en-US" sz="2800" dirty="0"/>
              <a:t>EITHER Structured Route:</a:t>
            </a:r>
          </a:p>
          <a:p>
            <a:pPr lvl="2"/>
            <a:r>
              <a:rPr lang="en-GB" altLang="en-US" sz="2400" dirty="0"/>
              <a:t>Use case documents</a:t>
            </a:r>
          </a:p>
          <a:p>
            <a:pPr lvl="2"/>
            <a:r>
              <a:rPr lang="en-GB" altLang="en-US" sz="2400" dirty="0"/>
              <a:t>Robustness diagrams</a:t>
            </a:r>
          </a:p>
          <a:p>
            <a:pPr lvl="2"/>
            <a:r>
              <a:rPr lang="en-GB" altLang="en-US" sz="2400" dirty="0"/>
              <a:t>Analysis Level Sequence diagrams</a:t>
            </a:r>
          </a:p>
          <a:p>
            <a:pPr lvl="1"/>
            <a:r>
              <a:rPr lang="en-GB" altLang="en-US" sz="2800" b="1" dirty="0"/>
              <a:t>OR Agile Route:</a:t>
            </a:r>
          </a:p>
          <a:p>
            <a:pPr lvl="2"/>
            <a:r>
              <a:rPr lang="en-GB" altLang="en-US" sz="2400" b="1" dirty="0"/>
              <a:t>User stories</a:t>
            </a:r>
          </a:p>
          <a:p>
            <a:pPr lvl="2"/>
            <a:endParaRPr lang="en-GB" altLang="en-US" sz="2400" b="1" dirty="0"/>
          </a:p>
          <a:p>
            <a:pPr lvl="1"/>
            <a:r>
              <a:rPr lang="en-GB" altLang="en-US" b="1" dirty="0"/>
              <a:t>Class Diagrams</a:t>
            </a:r>
          </a:p>
          <a:p>
            <a:endParaRPr lang="en-GB" dirty="0"/>
          </a:p>
        </p:txBody>
      </p:sp>
    </p:spTree>
    <p:extLst>
      <p:ext uri="{BB962C8B-B14F-4D97-AF65-F5344CB8AC3E}">
        <p14:creationId xmlns:p14="http://schemas.microsoft.com/office/powerpoint/2010/main" val="586374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83491-7630-C5AC-7749-6137565453C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D3CD4C-E464-6EA4-2522-14722092C859}"/>
              </a:ext>
            </a:extLst>
          </p:cNvPr>
          <p:cNvSpPr>
            <a:spLocks noGrp="1"/>
          </p:cNvSpPr>
          <p:nvPr>
            <p:ph type="title"/>
          </p:nvPr>
        </p:nvSpPr>
        <p:spPr/>
        <p:txBody>
          <a:bodyPr/>
          <a:lstStyle/>
          <a:p>
            <a:r>
              <a:rPr lang="en-GB" b="1" dirty="0"/>
              <a:t>Workflow</a:t>
            </a:r>
          </a:p>
        </p:txBody>
      </p:sp>
      <p:sp>
        <p:nvSpPr>
          <p:cNvPr id="3" name="Content Placeholder 2">
            <a:extLst>
              <a:ext uri="{FF2B5EF4-FFF2-40B4-BE49-F238E27FC236}">
                <a16:creationId xmlns:a16="http://schemas.microsoft.com/office/drawing/2014/main" id="{02CECB92-EC71-603D-AFEE-0EAB7B1F55AC}"/>
              </a:ext>
            </a:extLst>
          </p:cNvPr>
          <p:cNvSpPr>
            <a:spLocks noGrp="1"/>
          </p:cNvSpPr>
          <p:nvPr>
            <p:ph idx="1"/>
          </p:nvPr>
        </p:nvSpPr>
        <p:spPr>
          <a:xfrm>
            <a:off x="358219" y="1825625"/>
            <a:ext cx="11481847" cy="4007616"/>
          </a:xfrm>
        </p:spPr>
        <p:txBody>
          <a:bodyPr>
            <a:normAutofit lnSpcReduction="10000"/>
          </a:bodyPr>
          <a:lstStyle/>
          <a:p>
            <a:r>
              <a:rPr lang="en-GB" dirty="0"/>
              <a:t>User stories:</a:t>
            </a:r>
          </a:p>
          <a:p>
            <a:pPr lvl="1"/>
            <a:r>
              <a:rPr lang="en-GB" dirty="0"/>
              <a:t>Describe the feature from an end-user perspective (e.g., "As a customer, I want to view my cart so that I can checkout").</a:t>
            </a:r>
          </a:p>
          <a:p>
            <a:pPr lvl="1"/>
            <a:r>
              <a:rPr lang="en-GB" dirty="0"/>
              <a:t>Your job as an engineer is to read the user story's acceptance criteria and extrapolate the necessary objects and system messages required to </a:t>
            </a:r>
            <a:r>
              <a:rPr lang="en-GB" dirty="0" err="1"/>
              <a:t>fulfill</a:t>
            </a:r>
            <a:r>
              <a:rPr lang="en-GB" dirty="0"/>
              <a:t> it.</a:t>
            </a:r>
          </a:p>
          <a:p>
            <a:r>
              <a:rPr lang="en-GB" dirty="0"/>
              <a:t>Class Diagrams:</a:t>
            </a:r>
          </a:p>
          <a:p>
            <a:pPr lvl="1"/>
            <a:r>
              <a:rPr lang="en-GB" dirty="0"/>
              <a:t>Class Diagram models </a:t>
            </a:r>
            <a:r>
              <a:rPr lang="en-GB" i="1" dirty="0"/>
              <a:t>structure </a:t>
            </a:r>
            <a:r>
              <a:rPr lang="en-GB" dirty="0"/>
              <a:t>– It is static</a:t>
            </a:r>
          </a:p>
          <a:p>
            <a:pPr lvl="1"/>
            <a:r>
              <a:rPr lang="en-GB" dirty="0"/>
              <a:t>Sequence Diagram models </a:t>
            </a:r>
            <a:r>
              <a:rPr lang="en-GB" i="1" dirty="0" err="1"/>
              <a:t>behavior</a:t>
            </a:r>
            <a:r>
              <a:rPr lang="en-GB" dirty="0"/>
              <a:t> – It is dynamic</a:t>
            </a:r>
          </a:p>
          <a:p>
            <a:pPr lvl="1"/>
            <a:r>
              <a:rPr lang="en-GB" dirty="0"/>
              <a:t>If your sequence diagram shows an</a:t>
            </a:r>
            <a:r>
              <a:rPr lang="en-GB" b="1" i="1" dirty="0"/>
              <a:t> </a:t>
            </a:r>
            <a:r>
              <a:rPr lang="en-GB" b="1" i="1" dirty="0" err="1"/>
              <a:t>AuthManager</a:t>
            </a:r>
            <a:r>
              <a:rPr lang="en-GB" b="1" i="1" dirty="0"/>
              <a:t> </a:t>
            </a:r>
            <a:r>
              <a:rPr lang="en-GB" dirty="0"/>
              <a:t>sending a </a:t>
            </a:r>
            <a:r>
              <a:rPr lang="en-GB" b="1" dirty="0" err="1"/>
              <a:t>verifyHash</a:t>
            </a:r>
            <a:r>
              <a:rPr lang="en-GB" b="1" dirty="0"/>
              <a:t>() </a:t>
            </a:r>
            <a:r>
              <a:rPr lang="en-GB" dirty="0"/>
              <a:t>message to a </a:t>
            </a:r>
            <a:r>
              <a:rPr lang="en-GB" b="1" i="1" dirty="0" err="1"/>
              <a:t>CredentialStore</a:t>
            </a:r>
            <a:r>
              <a:rPr lang="en-GB" dirty="0"/>
              <a:t> object, that </a:t>
            </a:r>
            <a:r>
              <a:rPr lang="en-GB" b="1" dirty="0" err="1"/>
              <a:t>verifyHash</a:t>
            </a:r>
            <a:r>
              <a:rPr lang="en-GB" b="1" dirty="0"/>
              <a:t>() </a:t>
            </a:r>
            <a:r>
              <a:rPr lang="en-GB" dirty="0"/>
              <a:t>method </a:t>
            </a:r>
            <a:r>
              <a:rPr lang="en-GB" b="1" u="sng" dirty="0"/>
              <a:t>must</a:t>
            </a:r>
            <a:r>
              <a:rPr lang="en-GB" u="sng" dirty="0"/>
              <a:t> </a:t>
            </a:r>
            <a:r>
              <a:rPr lang="en-GB" dirty="0"/>
              <a:t>exist in the </a:t>
            </a:r>
            <a:r>
              <a:rPr lang="en-GB" b="1" i="1" dirty="0" err="1"/>
              <a:t>CredentialStore's</a:t>
            </a:r>
            <a:r>
              <a:rPr lang="en-GB" dirty="0"/>
              <a:t> Class Diagram - </a:t>
            </a:r>
            <a:r>
              <a:rPr lang="en-GB" b="1" dirty="0">
                <a:solidFill>
                  <a:srgbClr val="FF0000"/>
                </a:solidFill>
              </a:rPr>
              <a:t>Consistency</a:t>
            </a:r>
          </a:p>
        </p:txBody>
      </p:sp>
    </p:spTree>
    <p:extLst>
      <p:ext uri="{BB962C8B-B14F-4D97-AF65-F5344CB8AC3E}">
        <p14:creationId xmlns:p14="http://schemas.microsoft.com/office/powerpoint/2010/main" val="1101475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23F1F-16AC-0FB2-193F-6FBFD8FE5D1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F8A0A73-C1A0-62D6-FE8D-85C60D650AB6}"/>
              </a:ext>
            </a:extLst>
          </p:cNvPr>
          <p:cNvSpPr>
            <a:spLocks noGrp="1"/>
          </p:cNvSpPr>
          <p:nvPr>
            <p:ph type="title"/>
          </p:nvPr>
        </p:nvSpPr>
        <p:spPr/>
        <p:txBody>
          <a:bodyPr/>
          <a:lstStyle/>
          <a:p>
            <a:r>
              <a:rPr lang="en-GB" b="1" dirty="0"/>
              <a:t>Workflow</a:t>
            </a:r>
          </a:p>
        </p:txBody>
      </p:sp>
      <p:sp>
        <p:nvSpPr>
          <p:cNvPr id="3" name="Content Placeholder 2">
            <a:extLst>
              <a:ext uri="{FF2B5EF4-FFF2-40B4-BE49-F238E27FC236}">
                <a16:creationId xmlns:a16="http://schemas.microsoft.com/office/drawing/2014/main" id="{56FE9856-4DA4-A517-9FE6-456661A6F9AD}"/>
              </a:ext>
            </a:extLst>
          </p:cNvPr>
          <p:cNvSpPr>
            <a:spLocks noGrp="1"/>
          </p:cNvSpPr>
          <p:nvPr>
            <p:ph idx="1"/>
          </p:nvPr>
        </p:nvSpPr>
        <p:spPr>
          <a:xfrm>
            <a:off x="358219" y="1690688"/>
            <a:ext cx="11481847" cy="4055203"/>
          </a:xfrm>
        </p:spPr>
        <p:txBody>
          <a:bodyPr>
            <a:normAutofit/>
          </a:bodyPr>
          <a:lstStyle/>
          <a:p>
            <a:r>
              <a:rPr lang="en-GB" b="1" dirty="0"/>
              <a:t>User Story:</a:t>
            </a:r>
          </a:p>
          <a:p>
            <a:pPr lvl="1"/>
            <a:r>
              <a:rPr lang="en-GB" dirty="0"/>
              <a:t>"As a registered customer, I want to log in with my username and password so that I can securely access my account dashboard.“</a:t>
            </a:r>
          </a:p>
          <a:p>
            <a:r>
              <a:rPr lang="en-GB" b="1" dirty="0"/>
              <a:t>Acceptance Criteria:</a:t>
            </a:r>
          </a:p>
          <a:p>
            <a:pPr marL="914400" lvl="1" indent="-457200">
              <a:buFont typeface="+mj-lt"/>
              <a:buAutoNum type="arabicPeriod"/>
            </a:pPr>
            <a:r>
              <a:rPr lang="en-GB" dirty="0"/>
              <a:t>System must verify credentials</a:t>
            </a:r>
          </a:p>
          <a:p>
            <a:pPr marL="914400" lvl="1" indent="-457200">
              <a:buFont typeface="+mj-lt"/>
              <a:buAutoNum type="arabicPeriod"/>
            </a:pPr>
            <a:r>
              <a:rPr lang="en-GB" dirty="0"/>
              <a:t>If valid, system grants access</a:t>
            </a:r>
          </a:p>
          <a:p>
            <a:pPr marL="914400" lvl="1" indent="-457200">
              <a:buFont typeface="+mj-lt"/>
              <a:buAutoNum type="arabicPeriod"/>
            </a:pPr>
            <a:r>
              <a:rPr lang="en-GB" dirty="0"/>
              <a:t>If invalid, system denies access and shows an error</a:t>
            </a:r>
          </a:p>
        </p:txBody>
      </p:sp>
    </p:spTree>
    <p:extLst>
      <p:ext uri="{BB962C8B-B14F-4D97-AF65-F5344CB8AC3E}">
        <p14:creationId xmlns:p14="http://schemas.microsoft.com/office/powerpoint/2010/main" val="1566302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BE0589-691B-543B-01DD-5D0179ECFBF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6264220-128B-57D0-E62E-6EF612691934}"/>
              </a:ext>
            </a:extLst>
          </p:cNvPr>
          <p:cNvSpPr>
            <a:spLocks noGrp="1"/>
          </p:cNvSpPr>
          <p:nvPr>
            <p:ph type="title"/>
          </p:nvPr>
        </p:nvSpPr>
        <p:spPr/>
        <p:txBody>
          <a:bodyPr/>
          <a:lstStyle/>
          <a:p>
            <a:r>
              <a:rPr lang="en-GB" b="1" dirty="0"/>
              <a:t>Workflow</a:t>
            </a:r>
          </a:p>
        </p:txBody>
      </p:sp>
      <p:sp>
        <p:nvSpPr>
          <p:cNvPr id="3" name="Content Placeholder 2">
            <a:extLst>
              <a:ext uri="{FF2B5EF4-FFF2-40B4-BE49-F238E27FC236}">
                <a16:creationId xmlns:a16="http://schemas.microsoft.com/office/drawing/2014/main" id="{4087FEA8-613F-767E-29D9-200C05172417}"/>
              </a:ext>
            </a:extLst>
          </p:cNvPr>
          <p:cNvSpPr>
            <a:spLocks noGrp="1"/>
          </p:cNvSpPr>
          <p:nvPr>
            <p:ph idx="1"/>
          </p:nvPr>
        </p:nvSpPr>
        <p:spPr>
          <a:xfrm>
            <a:off x="358219" y="1690688"/>
            <a:ext cx="11481847" cy="4055203"/>
          </a:xfrm>
        </p:spPr>
        <p:txBody>
          <a:bodyPr>
            <a:normAutofit/>
          </a:bodyPr>
          <a:lstStyle/>
          <a:p>
            <a:r>
              <a:rPr lang="en-GB" b="1" dirty="0"/>
              <a:t>Class Diagram:</a:t>
            </a:r>
          </a:p>
          <a:p>
            <a:pPr marL="0" indent="0">
              <a:buNone/>
            </a:pPr>
            <a:r>
              <a:rPr lang="en-GB" sz="2000" dirty="0"/>
              <a:t>Boundary / UI:					Control:					      Interacts with the user 				Manages the  business logic</a:t>
            </a:r>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Entity:						Entity:</a:t>
            </a:r>
          </a:p>
          <a:p>
            <a:pPr marL="0" indent="0">
              <a:buNone/>
            </a:pPr>
            <a:r>
              <a:rPr lang="en-GB" sz="2000" dirty="0"/>
              <a:t>Handles database				Represents user data</a:t>
            </a:r>
          </a:p>
          <a:p>
            <a:pPr marL="0" indent="0">
              <a:buNone/>
            </a:pPr>
            <a:r>
              <a:rPr lang="en-GB" sz="2000" dirty="0"/>
              <a:t>operations</a:t>
            </a:r>
          </a:p>
        </p:txBody>
      </p:sp>
      <p:graphicFrame>
        <p:nvGraphicFramePr>
          <p:cNvPr id="2" name="Table 1">
            <a:extLst>
              <a:ext uri="{FF2B5EF4-FFF2-40B4-BE49-F238E27FC236}">
                <a16:creationId xmlns:a16="http://schemas.microsoft.com/office/drawing/2014/main" id="{771C68C5-2C99-EC13-0ED6-B1B4BDCCA2AF}"/>
              </a:ext>
            </a:extLst>
          </p:cNvPr>
          <p:cNvGraphicFramePr>
            <a:graphicFrameLocks noGrp="1"/>
          </p:cNvGraphicFramePr>
          <p:nvPr>
            <p:extLst>
              <p:ext uri="{D42A27DB-BD31-4B8C-83A1-F6EECF244321}">
                <p14:modId xmlns:p14="http://schemas.microsoft.com/office/powerpoint/2010/main" val="1089850355"/>
              </p:ext>
            </p:extLst>
          </p:nvPr>
        </p:nvGraphicFramePr>
        <p:xfrm>
          <a:off x="2922751" y="2178051"/>
          <a:ext cx="2790425" cy="1407160"/>
        </p:xfrm>
        <a:graphic>
          <a:graphicData uri="http://schemas.openxmlformats.org/drawingml/2006/table">
            <a:tbl>
              <a:tblPr firstRow="1" bandRow="1">
                <a:tableStyleId>{5C22544A-7EE6-4342-B048-85BDC9FD1C3A}</a:tableStyleId>
              </a:tblPr>
              <a:tblGrid>
                <a:gridCol w="2790425">
                  <a:extLst>
                    <a:ext uri="{9D8B030D-6E8A-4147-A177-3AD203B41FA5}">
                      <a16:colId xmlns:a16="http://schemas.microsoft.com/office/drawing/2014/main" val="2486919499"/>
                    </a:ext>
                  </a:extLst>
                </a:gridCol>
              </a:tblGrid>
              <a:tr h="370840">
                <a:tc>
                  <a:txBody>
                    <a:bodyPr/>
                    <a:lstStyle/>
                    <a:p>
                      <a:pPr algn="ctr"/>
                      <a:r>
                        <a:rPr lang="en-GB" sz="2000" dirty="0" err="1"/>
                        <a:t>LoginPage</a:t>
                      </a:r>
                      <a:endParaRPr lang="en-GB" sz="2000" dirty="0"/>
                    </a:p>
                  </a:txBody>
                  <a:tcPr/>
                </a:tc>
                <a:extLst>
                  <a:ext uri="{0D108BD9-81ED-4DB2-BD59-A6C34878D82A}">
                    <a16:rowId xmlns:a16="http://schemas.microsoft.com/office/drawing/2014/main" val="1729245937"/>
                  </a:ext>
                </a:extLst>
              </a:tr>
              <a:tr h="370840">
                <a:tc>
                  <a:txBody>
                    <a:bodyPr/>
                    <a:lstStyle/>
                    <a:p>
                      <a:r>
                        <a:rPr lang="en-GB" dirty="0"/>
                        <a:t>…</a:t>
                      </a:r>
                    </a:p>
                  </a:txBody>
                  <a:tcPr/>
                </a:tc>
                <a:extLst>
                  <a:ext uri="{0D108BD9-81ED-4DB2-BD59-A6C34878D82A}">
                    <a16:rowId xmlns:a16="http://schemas.microsoft.com/office/drawing/2014/main" val="1863223461"/>
                  </a:ext>
                </a:extLst>
              </a:tr>
              <a:tr h="370840">
                <a:tc>
                  <a:txBody>
                    <a:bodyPr/>
                    <a:lstStyle/>
                    <a:p>
                      <a:r>
                        <a:rPr lang="en-GB" dirty="0"/>
                        <a:t>+</a:t>
                      </a:r>
                      <a:r>
                        <a:rPr lang="en-GB" dirty="0" err="1"/>
                        <a:t>submitLogin</a:t>
                      </a:r>
                      <a:r>
                        <a:rPr lang="en-GB" dirty="0"/>
                        <a:t>(user, pass)</a:t>
                      </a:r>
                    </a:p>
                    <a:p>
                      <a:r>
                        <a:rPr lang="en-GB" dirty="0" err="1"/>
                        <a:t>displayError</a:t>
                      </a:r>
                      <a:r>
                        <a:rPr lang="en-GB" dirty="0"/>
                        <a:t>()</a:t>
                      </a:r>
                    </a:p>
                  </a:txBody>
                  <a:tcPr/>
                </a:tc>
                <a:extLst>
                  <a:ext uri="{0D108BD9-81ED-4DB2-BD59-A6C34878D82A}">
                    <a16:rowId xmlns:a16="http://schemas.microsoft.com/office/drawing/2014/main" val="1595918612"/>
                  </a:ext>
                </a:extLst>
              </a:tr>
            </a:tbl>
          </a:graphicData>
        </a:graphic>
      </p:graphicFrame>
      <p:graphicFrame>
        <p:nvGraphicFramePr>
          <p:cNvPr id="5" name="Table 4">
            <a:extLst>
              <a:ext uri="{FF2B5EF4-FFF2-40B4-BE49-F238E27FC236}">
                <a16:creationId xmlns:a16="http://schemas.microsoft.com/office/drawing/2014/main" id="{C71743A8-4E21-69D3-4E03-A9163554227C}"/>
              </a:ext>
            </a:extLst>
          </p:cNvPr>
          <p:cNvGraphicFramePr>
            <a:graphicFrameLocks noGrp="1"/>
          </p:cNvGraphicFramePr>
          <p:nvPr>
            <p:extLst>
              <p:ext uri="{D42A27DB-BD31-4B8C-83A1-F6EECF244321}">
                <p14:modId xmlns:p14="http://schemas.microsoft.com/office/powerpoint/2010/main" val="4032229693"/>
              </p:ext>
            </p:extLst>
          </p:nvPr>
        </p:nvGraphicFramePr>
        <p:xfrm>
          <a:off x="2922750" y="3961971"/>
          <a:ext cx="2790425" cy="1137920"/>
        </p:xfrm>
        <a:graphic>
          <a:graphicData uri="http://schemas.openxmlformats.org/drawingml/2006/table">
            <a:tbl>
              <a:tblPr firstRow="1" bandRow="1">
                <a:tableStyleId>{5C22544A-7EE6-4342-B048-85BDC9FD1C3A}</a:tableStyleId>
              </a:tblPr>
              <a:tblGrid>
                <a:gridCol w="2790425">
                  <a:extLst>
                    <a:ext uri="{9D8B030D-6E8A-4147-A177-3AD203B41FA5}">
                      <a16:colId xmlns:a16="http://schemas.microsoft.com/office/drawing/2014/main" val="2486919499"/>
                    </a:ext>
                  </a:extLst>
                </a:gridCol>
              </a:tblGrid>
              <a:tr h="370840">
                <a:tc>
                  <a:txBody>
                    <a:bodyPr/>
                    <a:lstStyle/>
                    <a:p>
                      <a:pPr algn="ctr"/>
                      <a:r>
                        <a:rPr lang="en-GB" sz="2000" dirty="0" err="1"/>
                        <a:t>UserRepo</a:t>
                      </a:r>
                      <a:endParaRPr lang="en-GB" sz="2000" dirty="0"/>
                    </a:p>
                  </a:txBody>
                  <a:tcPr/>
                </a:tc>
                <a:extLst>
                  <a:ext uri="{0D108BD9-81ED-4DB2-BD59-A6C34878D82A}">
                    <a16:rowId xmlns:a16="http://schemas.microsoft.com/office/drawing/2014/main" val="1729245937"/>
                  </a:ext>
                </a:extLst>
              </a:tr>
              <a:tr h="370840">
                <a:tc>
                  <a:txBody>
                    <a:bodyPr/>
                    <a:lstStyle/>
                    <a:p>
                      <a:r>
                        <a:rPr lang="en-GB" dirty="0"/>
                        <a:t>…</a:t>
                      </a:r>
                    </a:p>
                  </a:txBody>
                  <a:tcPr/>
                </a:tc>
                <a:extLst>
                  <a:ext uri="{0D108BD9-81ED-4DB2-BD59-A6C34878D82A}">
                    <a16:rowId xmlns:a16="http://schemas.microsoft.com/office/drawing/2014/main" val="1863223461"/>
                  </a:ext>
                </a:extLst>
              </a:tr>
              <a:tr h="370840">
                <a:tc>
                  <a:txBody>
                    <a:bodyPr/>
                    <a:lstStyle/>
                    <a:p>
                      <a:r>
                        <a:rPr lang="en-GB" dirty="0"/>
                        <a:t>+</a:t>
                      </a:r>
                      <a:r>
                        <a:rPr lang="en-GB" dirty="0" err="1"/>
                        <a:t>getUserByName</a:t>
                      </a:r>
                      <a:r>
                        <a:rPr lang="en-GB" dirty="0"/>
                        <a:t>(user)</a:t>
                      </a:r>
                    </a:p>
                  </a:txBody>
                  <a:tcPr/>
                </a:tc>
                <a:extLst>
                  <a:ext uri="{0D108BD9-81ED-4DB2-BD59-A6C34878D82A}">
                    <a16:rowId xmlns:a16="http://schemas.microsoft.com/office/drawing/2014/main" val="1595918612"/>
                  </a:ext>
                </a:extLst>
              </a:tr>
            </a:tbl>
          </a:graphicData>
        </a:graphic>
      </p:graphicFrame>
      <p:graphicFrame>
        <p:nvGraphicFramePr>
          <p:cNvPr id="6" name="Table 5">
            <a:extLst>
              <a:ext uri="{FF2B5EF4-FFF2-40B4-BE49-F238E27FC236}">
                <a16:creationId xmlns:a16="http://schemas.microsoft.com/office/drawing/2014/main" id="{E8BFCE50-FEB0-FB42-5A87-6025ACC5776A}"/>
              </a:ext>
            </a:extLst>
          </p:cNvPr>
          <p:cNvGraphicFramePr>
            <a:graphicFrameLocks noGrp="1"/>
          </p:cNvGraphicFramePr>
          <p:nvPr>
            <p:extLst>
              <p:ext uri="{D42A27DB-BD31-4B8C-83A1-F6EECF244321}">
                <p14:modId xmlns:p14="http://schemas.microsoft.com/office/powerpoint/2010/main" val="2675802441"/>
              </p:ext>
            </p:extLst>
          </p:nvPr>
        </p:nvGraphicFramePr>
        <p:xfrm>
          <a:off x="9043356" y="3961971"/>
          <a:ext cx="2790425" cy="1137920"/>
        </p:xfrm>
        <a:graphic>
          <a:graphicData uri="http://schemas.openxmlformats.org/drawingml/2006/table">
            <a:tbl>
              <a:tblPr firstRow="1" bandRow="1">
                <a:tableStyleId>{5C22544A-7EE6-4342-B048-85BDC9FD1C3A}</a:tableStyleId>
              </a:tblPr>
              <a:tblGrid>
                <a:gridCol w="2790425">
                  <a:extLst>
                    <a:ext uri="{9D8B030D-6E8A-4147-A177-3AD203B41FA5}">
                      <a16:colId xmlns:a16="http://schemas.microsoft.com/office/drawing/2014/main" val="2486919499"/>
                    </a:ext>
                  </a:extLst>
                </a:gridCol>
              </a:tblGrid>
              <a:tr h="370840">
                <a:tc>
                  <a:txBody>
                    <a:bodyPr/>
                    <a:lstStyle/>
                    <a:p>
                      <a:pPr algn="ctr"/>
                      <a:r>
                        <a:rPr lang="en-GB" sz="2000" dirty="0" err="1"/>
                        <a:t>UserAccount</a:t>
                      </a:r>
                      <a:endParaRPr lang="en-GB" sz="2000" dirty="0"/>
                    </a:p>
                  </a:txBody>
                  <a:tcPr/>
                </a:tc>
                <a:extLst>
                  <a:ext uri="{0D108BD9-81ED-4DB2-BD59-A6C34878D82A}">
                    <a16:rowId xmlns:a16="http://schemas.microsoft.com/office/drawing/2014/main" val="1729245937"/>
                  </a:ext>
                </a:extLst>
              </a:tr>
              <a:tr h="370840">
                <a:tc>
                  <a:txBody>
                    <a:bodyPr/>
                    <a:lstStyle/>
                    <a:p>
                      <a:r>
                        <a:rPr lang="en-GB" dirty="0"/>
                        <a:t>…</a:t>
                      </a:r>
                    </a:p>
                  </a:txBody>
                  <a:tcPr/>
                </a:tc>
                <a:extLst>
                  <a:ext uri="{0D108BD9-81ED-4DB2-BD59-A6C34878D82A}">
                    <a16:rowId xmlns:a16="http://schemas.microsoft.com/office/drawing/2014/main" val="1863223461"/>
                  </a:ext>
                </a:extLst>
              </a:tr>
              <a:tr h="370840">
                <a:tc>
                  <a:txBody>
                    <a:bodyPr/>
                    <a:lstStyle/>
                    <a:p>
                      <a:r>
                        <a:rPr lang="en-GB" dirty="0"/>
                        <a:t>+</a:t>
                      </a:r>
                      <a:r>
                        <a:rPr lang="en-GB" dirty="0" err="1"/>
                        <a:t>verifyPassword</a:t>
                      </a:r>
                      <a:r>
                        <a:rPr lang="en-GB" dirty="0"/>
                        <a:t>(pass)</a:t>
                      </a:r>
                    </a:p>
                  </a:txBody>
                  <a:tcPr/>
                </a:tc>
                <a:extLst>
                  <a:ext uri="{0D108BD9-81ED-4DB2-BD59-A6C34878D82A}">
                    <a16:rowId xmlns:a16="http://schemas.microsoft.com/office/drawing/2014/main" val="1595918612"/>
                  </a:ext>
                </a:extLst>
              </a:tr>
            </a:tbl>
          </a:graphicData>
        </a:graphic>
      </p:graphicFrame>
      <p:graphicFrame>
        <p:nvGraphicFramePr>
          <p:cNvPr id="7" name="Table 6">
            <a:extLst>
              <a:ext uri="{FF2B5EF4-FFF2-40B4-BE49-F238E27FC236}">
                <a16:creationId xmlns:a16="http://schemas.microsoft.com/office/drawing/2014/main" id="{4029301A-06F9-6894-9071-BC51A7D974C6}"/>
              </a:ext>
            </a:extLst>
          </p:cNvPr>
          <p:cNvGraphicFramePr>
            <a:graphicFrameLocks noGrp="1"/>
          </p:cNvGraphicFramePr>
          <p:nvPr>
            <p:extLst>
              <p:ext uri="{D42A27DB-BD31-4B8C-83A1-F6EECF244321}">
                <p14:modId xmlns:p14="http://schemas.microsoft.com/office/powerpoint/2010/main" val="3619139149"/>
              </p:ext>
            </p:extLst>
          </p:nvPr>
        </p:nvGraphicFramePr>
        <p:xfrm>
          <a:off x="9043356" y="2180461"/>
          <a:ext cx="2790425" cy="1137920"/>
        </p:xfrm>
        <a:graphic>
          <a:graphicData uri="http://schemas.openxmlformats.org/drawingml/2006/table">
            <a:tbl>
              <a:tblPr firstRow="1" bandRow="1">
                <a:tableStyleId>{5C22544A-7EE6-4342-B048-85BDC9FD1C3A}</a:tableStyleId>
              </a:tblPr>
              <a:tblGrid>
                <a:gridCol w="2790425">
                  <a:extLst>
                    <a:ext uri="{9D8B030D-6E8A-4147-A177-3AD203B41FA5}">
                      <a16:colId xmlns:a16="http://schemas.microsoft.com/office/drawing/2014/main" val="2486919499"/>
                    </a:ext>
                  </a:extLst>
                </a:gridCol>
              </a:tblGrid>
              <a:tr h="370840">
                <a:tc>
                  <a:txBody>
                    <a:bodyPr/>
                    <a:lstStyle/>
                    <a:p>
                      <a:pPr algn="ctr"/>
                      <a:r>
                        <a:rPr lang="en-GB" sz="2000" dirty="0" err="1"/>
                        <a:t>AuthService</a:t>
                      </a:r>
                      <a:endParaRPr lang="en-GB" sz="2000" dirty="0"/>
                    </a:p>
                  </a:txBody>
                  <a:tcPr/>
                </a:tc>
                <a:extLst>
                  <a:ext uri="{0D108BD9-81ED-4DB2-BD59-A6C34878D82A}">
                    <a16:rowId xmlns:a16="http://schemas.microsoft.com/office/drawing/2014/main" val="1729245937"/>
                  </a:ext>
                </a:extLst>
              </a:tr>
              <a:tr h="370840">
                <a:tc>
                  <a:txBody>
                    <a:bodyPr/>
                    <a:lstStyle/>
                    <a:p>
                      <a:r>
                        <a:rPr lang="en-GB" dirty="0"/>
                        <a:t>…</a:t>
                      </a:r>
                    </a:p>
                  </a:txBody>
                  <a:tcPr/>
                </a:tc>
                <a:extLst>
                  <a:ext uri="{0D108BD9-81ED-4DB2-BD59-A6C34878D82A}">
                    <a16:rowId xmlns:a16="http://schemas.microsoft.com/office/drawing/2014/main" val="1863223461"/>
                  </a:ext>
                </a:extLst>
              </a:tr>
              <a:tr h="370840">
                <a:tc>
                  <a:txBody>
                    <a:bodyPr/>
                    <a:lstStyle/>
                    <a:p>
                      <a:r>
                        <a:rPr lang="en-GB" dirty="0"/>
                        <a:t>+authenticate(user, pass)</a:t>
                      </a:r>
                    </a:p>
                  </a:txBody>
                  <a:tcPr/>
                </a:tc>
                <a:extLst>
                  <a:ext uri="{0D108BD9-81ED-4DB2-BD59-A6C34878D82A}">
                    <a16:rowId xmlns:a16="http://schemas.microsoft.com/office/drawing/2014/main" val="1595918612"/>
                  </a:ext>
                </a:extLst>
              </a:tr>
            </a:tbl>
          </a:graphicData>
        </a:graphic>
      </p:graphicFrame>
    </p:spTree>
    <p:extLst>
      <p:ext uri="{BB962C8B-B14F-4D97-AF65-F5344CB8AC3E}">
        <p14:creationId xmlns:p14="http://schemas.microsoft.com/office/powerpoint/2010/main" val="1994847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0F1247-6AFA-BA96-7571-7149437B9686}"/>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9DE3625B-7C43-C6B4-2D8B-6E3E853155B3}"/>
              </a:ext>
            </a:extLst>
          </p:cNvPr>
          <p:cNvPicPr>
            <a:picLocks noChangeAspect="1"/>
          </p:cNvPicPr>
          <p:nvPr/>
        </p:nvPicPr>
        <p:blipFill>
          <a:blip r:embed="rId3"/>
          <a:stretch>
            <a:fillRect/>
          </a:stretch>
        </p:blipFill>
        <p:spPr>
          <a:xfrm>
            <a:off x="4277336" y="1319168"/>
            <a:ext cx="7736049" cy="4219663"/>
          </a:xfrm>
          <a:prstGeom prst="rect">
            <a:avLst/>
          </a:prstGeom>
        </p:spPr>
      </p:pic>
      <p:sp>
        <p:nvSpPr>
          <p:cNvPr id="4" name="Title 3">
            <a:extLst>
              <a:ext uri="{FF2B5EF4-FFF2-40B4-BE49-F238E27FC236}">
                <a16:creationId xmlns:a16="http://schemas.microsoft.com/office/drawing/2014/main" id="{57E29515-9A7D-8EF7-867C-453E84854DED}"/>
              </a:ext>
            </a:extLst>
          </p:cNvPr>
          <p:cNvSpPr>
            <a:spLocks noGrp="1"/>
          </p:cNvSpPr>
          <p:nvPr>
            <p:ph type="title"/>
          </p:nvPr>
        </p:nvSpPr>
        <p:spPr/>
        <p:txBody>
          <a:bodyPr/>
          <a:lstStyle/>
          <a:p>
            <a:r>
              <a:rPr lang="en-GB" b="1" dirty="0"/>
              <a:t>Workflow</a:t>
            </a:r>
          </a:p>
        </p:txBody>
      </p:sp>
      <p:sp>
        <p:nvSpPr>
          <p:cNvPr id="19" name="Content Placeholder 18">
            <a:extLst>
              <a:ext uri="{FF2B5EF4-FFF2-40B4-BE49-F238E27FC236}">
                <a16:creationId xmlns:a16="http://schemas.microsoft.com/office/drawing/2014/main" id="{D17FE228-CE82-DA69-85DF-9EC3E5D36840}"/>
              </a:ext>
            </a:extLst>
          </p:cNvPr>
          <p:cNvSpPr>
            <a:spLocks noGrp="1"/>
          </p:cNvSpPr>
          <p:nvPr>
            <p:ph idx="1"/>
          </p:nvPr>
        </p:nvSpPr>
        <p:spPr>
          <a:xfrm>
            <a:off x="358219" y="1375794"/>
            <a:ext cx="4180225" cy="4454555"/>
          </a:xfrm>
        </p:spPr>
        <p:txBody>
          <a:bodyPr>
            <a:normAutofit fontScale="55000" lnSpcReduction="20000"/>
          </a:bodyPr>
          <a:lstStyle/>
          <a:p>
            <a:r>
              <a:rPr lang="en-GB" b="1" dirty="0"/>
              <a:t>The Trigger: </a:t>
            </a:r>
            <a:r>
              <a:rPr lang="en-GB" dirty="0"/>
              <a:t>The Actor (User) interacts with the UI. They trigger the </a:t>
            </a:r>
            <a:r>
              <a:rPr lang="en-GB" dirty="0" err="1">
                <a:solidFill>
                  <a:srgbClr val="FF0000"/>
                </a:solidFill>
              </a:rPr>
              <a:t>submitLogin</a:t>
            </a:r>
            <a:r>
              <a:rPr lang="en-GB" dirty="0">
                <a:solidFill>
                  <a:srgbClr val="FF0000"/>
                </a:solidFill>
              </a:rPr>
              <a:t>(user, pass) </a:t>
            </a:r>
            <a:r>
              <a:rPr lang="en-GB" dirty="0"/>
              <a:t>method on our specific </a:t>
            </a:r>
            <a:r>
              <a:rPr lang="en-GB" dirty="0" err="1"/>
              <a:t>loginUI:LoginForm</a:t>
            </a:r>
            <a:r>
              <a:rPr lang="en-GB" dirty="0"/>
              <a:t> object.</a:t>
            </a:r>
          </a:p>
          <a:p>
            <a:r>
              <a:rPr lang="en-GB" b="1" dirty="0"/>
              <a:t>Delegation: </a:t>
            </a:r>
            <a:r>
              <a:rPr lang="en-GB" dirty="0" err="1"/>
              <a:t>loginUI</a:t>
            </a:r>
            <a:r>
              <a:rPr lang="en-GB" dirty="0"/>
              <a:t> sends a synchronous message to </a:t>
            </a:r>
            <a:r>
              <a:rPr lang="en-GB" dirty="0" err="1"/>
              <a:t>authManager:Authentication</a:t>
            </a:r>
            <a:r>
              <a:rPr lang="en-GB" dirty="0"/>
              <a:t> calling its </a:t>
            </a:r>
            <a:r>
              <a:rPr lang="en-GB" dirty="0">
                <a:solidFill>
                  <a:srgbClr val="FF0000"/>
                </a:solidFill>
              </a:rPr>
              <a:t>authenticate(user, pass) </a:t>
            </a:r>
            <a:r>
              <a:rPr lang="en-GB" dirty="0"/>
              <a:t>method.</a:t>
            </a:r>
          </a:p>
          <a:p>
            <a:r>
              <a:rPr lang="en-GB" b="1" dirty="0"/>
              <a:t>Data Retrieval: </a:t>
            </a:r>
            <a:r>
              <a:rPr lang="en-GB" dirty="0" err="1"/>
              <a:t>authManager</a:t>
            </a:r>
            <a:r>
              <a:rPr lang="en-GB" dirty="0"/>
              <a:t> needs to know if this user exists. It sends </a:t>
            </a:r>
            <a:r>
              <a:rPr lang="en-GB" dirty="0" err="1">
                <a:solidFill>
                  <a:srgbClr val="FF0000"/>
                </a:solidFill>
              </a:rPr>
              <a:t>getUserByUsername</a:t>
            </a:r>
            <a:r>
              <a:rPr lang="en-GB" dirty="0">
                <a:solidFill>
                  <a:srgbClr val="FF0000"/>
                </a:solidFill>
              </a:rPr>
              <a:t>(user) </a:t>
            </a:r>
            <a:r>
              <a:rPr lang="en-GB" dirty="0"/>
              <a:t>to </a:t>
            </a:r>
            <a:r>
              <a:rPr lang="en-GB" dirty="0" err="1"/>
              <a:t>database:UserRepo</a:t>
            </a:r>
            <a:r>
              <a:rPr lang="en-GB" dirty="0"/>
              <a:t>.</a:t>
            </a:r>
          </a:p>
          <a:p>
            <a:r>
              <a:rPr lang="en-GB" b="1" dirty="0"/>
              <a:t>The Return Message: </a:t>
            </a:r>
            <a:r>
              <a:rPr lang="en-GB" dirty="0"/>
              <a:t>The database finds the user and returns an instantiated object: </a:t>
            </a:r>
            <a:r>
              <a:rPr lang="en-GB" dirty="0" err="1"/>
              <a:t>targetUser:UserAccount</a:t>
            </a:r>
            <a:r>
              <a:rPr lang="en-GB" dirty="0"/>
              <a:t>. (Note: In UML, return messages are drawn with dashed lines).</a:t>
            </a:r>
          </a:p>
          <a:p>
            <a:r>
              <a:rPr lang="en-GB" b="1" dirty="0"/>
              <a:t>Validation: </a:t>
            </a:r>
            <a:r>
              <a:rPr lang="en-GB" dirty="0"/>
              <a:t>Now </a:t>
            </a:r>
            <a:r>
              <a:rPr lang="en-GB" dirty="0" err="1"/>
              <a:t>authManager</a:t>
            </a:r>
            <a:r>
              <a:rPr lang="en-GB" dirty="0"/>
              <a:t> has the user object. It asks the object to verify itself by sending the message </a:t>
            </a:r>
            <a:r>
              <a:rPr lang="en-GB" dirty="0" err="1">
                <a:solidFill>
                  <a:srgbClr val="FF0000"/>
                </a:solidFill>
              </a:rPr>
              <a:t>verifyPassword</a:t>
            </a:r>
            <a:r>
              <a:rPr lang="en-GB" dirty="0">
                <a:solidFill>
                  <a:srgbClr val="FF0000"/>
                </a:solidFill>
              </a:rPr>
              <a:t>(pass) </a:t>
            </a:r>
            <a:r>
              <a:rPr lang="en-GB" dirty="0"/>
              <a:t>to </a:t>
            </a:r>
            <a:r>
              <a:rPr lang="en-GB" dirty="0" err="1"/>
              <a:t>targetUser.Success</a:t>
            </a:r>
            <a:r>
              <a:rPr lang="en-GB" dirty="0"/>
              <a:t>: </a:t>
            </a:r>
            <a:r>
              <a:rPr lang="en-GB" dirty="0" err="1"/>
              <a:t>targetUser</a:t>
            </a:r>
            <a:r>
              <a:rPr lang="en-GB" dirty="0"/>
              <a:t> hashes the password, compares it, and returns true.</a:t>
            </a:r>
          </a:p>
          <a:p>
            <a:r>
              <a:rPr lang="en-GB" b="1" dirty="0"/>
              <a:t>Resolution: </a:t>
            </a:r>
            <a:r>
              <a:rPr lang="en-GB" dirty="0" err="1"/>
              <a:t>authManager</a:t>
            </a:r>
            <a:r>
              <a:rPr lang="en-GB" dirty="0"/>
              <a:t> receives the true </a:t>
            </a:r>
            <a:r>
              <a:rPr lang="en-GB" dirty="0" err="1"/>
              <a:t>boolean</a:t>
            </a:r>
            <a:r>
              <a:rPr lang="en-GB" dirty="0"/>
              <a:t> and passes a "Success/Token" return message back up to the </a:t>
            </a:r>
            <a:r>
              <a:rPr lang="en-GB" dirty="0" err="1"/>
              <a:t>loginUI</a:t>
            </a:r>
            <a:r>
              <a:rPr lang="en-GB" dirty="0"/>
              <a:t>.</a:t>
            </a:r>
          </a:p>
          <a:p>
            <a:endParaRPr lang="en-GB" dirty="0"/>
          </a:p>
        </p:txBody>
      </p:sp>
    </p:spTree>
    <p:extLst>
      <p:ext uri="{BB962C8B-B14F-4D97-AF65-F5344CB8AC3E}">
        <p14:creationId xmlns:p14="http://schemas.microsoft.com/office/powerpoint/2010/main" val="2433269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D7C09-0A6B-8A5F-D6F3-37D10F0D108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CEA121B-4AA4-B3DC-2A7B-451C3E06114F}"/>
              </a:ext>
            </a:extLst>
          </p:cNvPr>
          <p:cNvSpPr>
            <a:spLocks noGrp="1"/>
          </p:cNvSpPr>
          <p:nvPr>
            <p:ph type="title"/>
          </p:nvPr>
        </p:nvSpPr>
        <p:spPr/>
        <p:txBody>
          <a:bodyPr/>
          <a:lstStyle/>
          <a:p>
            <a:r>
              <a:rPr lang="en-GB" b="1" dirty="0"/>
              <a:t>Workflow</a:t>
            </a:r>
          </a:p>
        </p:txBody>
      </p:sp>
      <p:pic>
        <p:nvPicPr>
          <p:cNvPr id="2" name="Content Placeholder 1">
            <a:extLst>
              <a:ext uri="{FF2B5EF4-FFF2-40B4-BE49-F238E27FC236}">
                <a16:creationId xmlns:a16="http://schemas.microsoft.com/office/drawing/2014/main" id="{1C1E3A1A-F9CF-B82B-A96E-5E8FE08019C9}"/>
              </a:ext>
            </a:extLst>
          </p:cNvPr>
          <p:cNvPicPr>
            <a:picLocks noGrp="1" noChangeAspect="1"/>
          </p:cNvPicPr>
          <p:nvPr>
            <p:ph idx="1"/>
          </p:nvPr>
        </p:nvPicPr>
        <p:blipFill>
          <a:blip r:embed="rId3"/>
          <a:stretch>
            <a:fillRect/>
          </a:stretch>
        </p:blipFill>
        <p:spPr>
          <a:xfrm>
            <a:off x="3842158" y="306995"/>
            <a:ext cx="8068690" cy="6481785"/>
          </a:xfrm>
          <a:prstGeom prst="rect">
            <a:avLst/>
          </a:prstGeom>
        </p:spPr>
      </p:pic>
    </p:spTree>
    <p:extLst>
      <p:ext uri="{BB962C8B-B14F-4D97-AF65-F5344CB8AC3E}">
        <p14:creationId xmlns:p14="http://schemas.microsoft.com/office/powerpoint/2010/main" val="1792956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D036A5-45E1-DE76-B761-E3E593D6D35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23DBB85-38E6-ECA7-7A71-45ECCDAD1624}"/>
              </a:ext>
            </a:extLst>
          </p:cNvPr>
          <p:cNvSpPr>
            <a:spLocks noGrp="1"/>
          </p:cNvSpPr>
          <p:nvPr>
            <p:ph type="title"/>
          </p:nvPr>
        </p:nvSpPr>
        <p:spPr/>
        <p:txBody>
          <a:bodyPr/>
          <a:lstStyle/>
          <a:p>
            <a:r>
              <a:rPr lang="en-GB" b="1" dirty="0"/>
              <a:t>Workflow</a:t>
            </a:r>
          </a:p>
        </p:txBody>
      </p:sp>
      <p:pic>
        <p:nvPicPr>
          <p:cNvPr id="2" name="Content Placeholder 1">
            <a:extLst>
              <a:ext uri="{FF2B5EF4-FFF2-40B4-BE49-F238E27FC236}">
                <a16:creationId xmlns:a16="http://schemas.microsoft.com/office/drawing/2014/main" id="{2DF6AFE6-64F6-2660-3F47-C46277CEE47C}"/>
              </a:ext>
            </a:extLst>
          </p:cNvPr>
          <p:cNvPicPr>
            <a:picLocks noGrp="1" noChangeAspect="1"/>
          </p:cNvPicPr>
          <p:nvPr>
            <p:ph idx="1"/>
          </p:nvPr>
        </p:nvPicPr>
        <p:blipFill>
          <a:blip r:embed="rId3"/>
          <a:stretch>
            <a:fillRect/>
          </a:stretch>
        </p:blipFill>
        <p:spPr>
          <a:xfrm>
            <a:off x="3842158" y="306995"/>
            <a:ext cx="8068690" cy="6481785"/>
          </a:xfrm>
          <a:prstGeom prst="rect">
            <a:avLst/>
          </a:prstGeom>
        </p:spPr>
      </p:pic>
      <p:sp>
        <p:nvSpPr>
          <p:cNvPr id="9" name="TextBox 8">
            <a:extLst>
              <a:ext uri="{FF2B5EF4-FFF2-40B4-BE49-F238E27FC236}">
                <a16:creationId xmlns:a16="http://schemas.microsoft.com/office/drawing/2014/main" id="{ED8A1C0D-09EB-7F66-8728-6CFCA7CA33E0}"/>
              </a:ext>
            </a:extLst>
          </p:cNvPr>
          <p:cNvSpPr txBox="1"/>
          <p:nvPr/>
        </p:nvSpPr>
        <p:spPr>
          <a:xfrm>
            <a:off x="4935713" y="2613571"/>
            <a:ext cx="2534378" cy="369332"/>
          </a:xfrm>
          <a:prstGeom prst="rect">
            <a:avLst/>
          </a:prstGeom>
          <a:noFill/>
        </p:spPr>
        <p:txBody>
          <a:bodyPr wrap="square" rtlCol="0">
            <a:spAutoFit/>
          </a:bodyPr>
          <a:lstStyle/>
          <a:p>
            <a:r>
              <a:rPr lang="en-GB" dirty="0">
                <a:solidFill>
                  <a:srgbClr val="FF0000"/>
                </a:solidFill>
              </a:rPr>
              <a:t>+</a:t>
            </a:r>
            <a:r>
              <a:rPr lang="en-GB" dirty="0" err="1">
                <a:solidFill>
                  <a:srgbClr val="FF0000"/>
                </a:solidFill>
              </a:rPr>
              <a:t>submitLogin</a:t>
            </a:r>
            <a:r>
              <a:rPr lang="en-GB" dirty="0">
                <a:solidFill>
                  <a:srgbClr val="FF0000"/>
                </a:solidFill>
              </a:rPr>
              <a:t>(user, pass)</a:t>
            </a:r>
          </a:p>
        </p:txBody>
      </p:sp>
      <p:sp>
        <p:nvSpPr>
          <p:cNvPr id="10" name="TextBox 9">
            <a:extLst>
              <a:ext uri="{FF2B5EF4-FFF2-40B4-BE49-F238E27FC236}">
                <a16:creationId xmlns:a16="http://schemas.microsoft.com/office/drawing/2014/main" id="{84927837-877B-2441-FFF8-8DD1F8EECF59}"/>
              </a:ext>
            </a:extLst>
          </p:cNvPr>
          <p:cNvSpPr txBox="1"/>
          <p:nvPr/>
        </p:nvSpPr>
        <p:spPr>
          <a:xfrm>
            <a:off x="9926166" y="2428905"/>
            <a:ext cx="2534378" cy="369332"/>
          </a:xfrm>
          <a:prstGeom prst="rect">
            <a:avLst/>
          </a:prstGeom>
          <a:noFill/>
        </p:spPr>
        <p:txBody>
          <a:bodyPr wrap="square" rtlCol="0">
            <a:spAutoFit/>
          </a:bodyPr>
          <a:lstStyle/>
          <a:p>
            <a:r>
              <a:rPr lang="en-GB" dirty="0">
                <a:solidFill>
                  <a:srgbClr val="FF0000"/>
                </a:solidFill>
              </a:rPr>
              <a:t>+</a:t>
            </a:r>
            <a:r>
              <a:rPr lang="en-GB" dirty="0" err="1">
                <a:solidFill>
                  <a:srgbClr val="FF0000"/>
                </a:solidFill>
              </a:rPr>
              <a:t>getUserByName</a:t>
            </a:r>
            <a:r>
              <a:rPr lang="en-GB" dirty="0">
                <a:solidFill>
                  <a:srgbClr val="FF0000"/>
                </a:solidFill>
              </a:rPr>
              <a:t>(user)</a:t>
            </a:r>
          </a:p>
        </p:txBody>
      </p:sp>
      <p:sp>
        <p:nvSpPr>
          <p:cNvPr id="11" name="TextBox 10">
            <a:extLst>
              <a:ext uri="{FF2B5EF4-FFF2-40B4-BE49-F238E27FC236}">
                <a16:creationId xmlns:a16="http://schemas.microsoft.com/office/drawing/2014/main" id="{A52474B3-71D4-B35A-64EC-844DAB0E76EE}"/>
              </a:ext>
            </a:extLst>
          </p:cNvPr>
          <p:cNvSpPr txBox="1"/>
          <p:nvPr/>
        </p:nvSpPr>
        <p:spPr>
          <a:xfrm>
            <a:off x="7809699" y="4090452"/>
            <a:ext cx="2534378" cy="369332"/>
          </a:xfrm>
          <a:prstGeom prst="rect">
            <a:avLst/>
          </a:prstGeom>
          <a:noFill/>
        </p:spPr>
        <p:txBody>
          <a:bodyPr wrap="square" rtlCol="0">
            <a:spAutoFit/>
          </a:bodyPr>
          <a:lstStyle/>
          <a:p>
            <a:r>
              <a:rPr lang="en-GB" dirty="0">
                <a:solidFill>
                  <a:srgbClr val="FF0000"/>
                </a:solidFill>
              </a:rPr>
              <a:t>+</a:t>
            </a:r>
            <a:r>
              <a:rPr lang="en-GB" dirty="0" err="1">
                <a:solidFill>
                  <a:srgbClr val="FF0000"/>
                </a:solidFill>
              </a:rPr>
              <a:t>verifyPassword</a:t>
            </a:r>
            <a:r>
              <a:rPr lang="en-GB" dirty="0">
                <a:solidFill>
                  <a:srgbClr val="FF0000"/>
                </a:solidFill>
              </a:rPr>
              <a:t>(pass)</a:t>
            </a:r>
          </a:p>
        </p:txBody>
      </p:sp>
      <p:cxnSp>
        <p:nvCxnSpPr>
          <p:cNvPr id="13" name="Straight Arrow Connector 12">
            <a:extLst>
              <a:ext uri="{FF2B5EF4-FFF2-40B4-BE49-F238E27FC236}">
                <a16:creationId xmlns:a16="http://schemas.microsoft.com/office/drawing/2014/main" id="{218E6836-D833-E2DD-A3B1-D6E318872810}"/>
              </a:ext>
            </a:extLst>
          </p:cNvPr>
          <p:cNvCxnSpPr>
            <a:cxnSpLocks/>
          </p:cNvCxnSpPr>
          <p:nvPr/>
        </p:nvCxnSpPr>
        <p:spPr>
          <a:xfrm flipH="1">
            <a:off x="10972800" y="2883645"/>
            <a:ext cx="243281" cy="430006"/>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A35A78B2-2C7F-062A-4A72-A7A5DD20F008}"/>
              </a:ext>
            </a:extLst>
          </p:cNvPr>
          <p:cNvSpPr txBox="1"/>
          <p:nvPr/>
        </p:nvSpPr>
        <p:spPr>
          <a:xfrm>
            <a:off x="7689362" y="2798237"/>
            <a:ext cx="2534378" cy="369332"/>
          </a:xfrm>
          <a:prstGeom prst="rect">
            <a:avLst/>
          </a:prstGeom>
          <a:noFill/>
        </p:spPr>
        <p:txBody>
          <a:bodyPr wrap="square" rtlCol="0">
            <a:spAutoFit/>
          </a:bodyPr>
          <a:lstStyle/>
          <a:p>
            <a:r>
              <a:rPr lang="en-GB" dirty="0">
                <a:solidFill>
                  <a:srgbClr val="FF0000"/>
                </a:solidFill>
              </a:rPr>
              <a:t>+authenticate(user, pass)</a:t>
            </a:r>
          </a:p>
        </p:txBody>
      </p:sp>
    </p:spTree>
    <p:extLst>
      <p:ext uri="{BB962C8B-B14F-4D97-AF65-F5344CB8AC3E}">
        <p14:creationId xmlns:p14="http://schemas.microsoft.com/office/powerpoint/2010/main" val="1065009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163AA-6C38-CBC7-1BF5-0A554A0935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ECF5E3B-3A13-6892-233B-CF8B8380A36F}"/>
              </a:ext>
            </a:extLst>
          </p:cNvPr>
          <p:cNvSpPr>
            <a:spLocks noGrp="1"/>
          </p:cNvSpPr>
          <p:nvPr>
            <p:ph type="title"/>
          </p:nvPr>
        </p:nvSpPr>
        <p:spPr/>
        <p:txBody>
          <a:bodyPr/>
          <a:lstStyle/>
          <a:p>
            <a:r>
              <a:rPr lang="en-GB" b="1" dirty="0"/>
              <a:t>Workflow</a:t>
            </a:r>
          </a:p>
        </p:txBody>
      </p:sp>
      <p:pic>
        <p:nvPicPr>
          <p:cNvPr id="5" name="Content Placeholder 4">
            <a:extLst>
              <a:ext uri="{FF2B5EF4-FFF2-40B4-BE49-F238E27FC236}">
                <a16:creationId xmlns:a16="http://schemas.microsoft.com/office/drawing/2014/main" id="{86D7659B-0779-5C1E-802A-26AC5760F8E4}"/>
              </a:ext>
            </a:extLst>
          </p:cNvPr>
          <p:cNvPicPr>
            <a:picLocks noGrp="1" noChangeAspect="1"/>
          </p:cNvPicPr>
          <p:nvPr>
            <p:ph idx="1"/>
          </p:nvPr>
        </p:nvPicPr>
        <p:blipFill>
          <a:blip r:embed="rId3"/>
          <a:stretch>
            <a:fillRect/>
          </a:stretch>
        </p:blipFill>
        <p:spPr>
          <a:xfrm>
            <a:off x="2940270" y="101837"/>
            <a:ext cx="9019636" cy="6654326"/>
          </a:xfrm>
          <a:prstGeom prst="rect">
            <a:avLst/>
          </a:prstGeom>
          <a:solidFill>
            <a:schemeClr val="bg1"/>
          </a:solidFill>
        </p:spPr>
      </p:pic>
      <p:sp>
        <p:nvSpPr>
          <p:cNvPr id="6" name="TextBox 5">
            <a:extLst>
              <a:ext uri="{FF2B5EF4-FFF2-40B4-BE49-F238E27FC236}">
                <a16:creationId xmlns:a16="http://schemas.microsoft.com/office/drawing/2014/main" id="{F18D4797-B622-AC59-E55B-7AD21EDE208A}"/>
              </a:ext>
            </a:extLst>
          </p:cNvPr>
          <p:cNvSpPr txBox="1"/>
          <p:nvPr/>
        </p:nvSpPr>
        <p:spPr>
          <a:xfrm>
            <a:off x="358218" y="1753299"/>
            <a:ext cx="2582051" cy="4093428"/>
          </a:xfrm>
          <a:prstGeom prst="rect">
            <a:avLst/>
          </a:prstGeom>
          <a:noFill/>
        </p:spPr>
        <p:txBody>
          <a:bodyPr wrap="square" rtlCol="0">
            <a:spAutoFit/>
          </a:bodyPr>
          <a:lstStyle/>
          <a:p>
            <a:r>
              <a:rPr lang="en-GB" sz="2000" b="1" dirty="0"/>
              <a:t>Phase 1: </a:t>
            </a:r>
            <a:r>
              <a:rPr lang="en-GB" sz="2000" dirty="0"/>
              <a:t>Use Case / User Stories</a:t>
            </a:r>
          </a:p>
          <a:p>
            <a:endParaRPr lang="en-GB" sz="2000" dirty="0"/>
          </a:p>
          <a:p>
            <a:r>
              <a:rPr lang="en-GB" sz="2000" b="1" dirty="0"/>
              <a:t>Phase 2: </a:t>
            </a:r>
            <a:r>
              <a:rPr lang="en-GB" sz="2000" dirty="0"/>
              <a:t>Analysis / Robustness diagram</a:t>
            </a:r>
          </a:p>
          <a:p>
            <a:endParaRPr lang="en-GB" sz="2000" dirty="0"/>
          </a:p>
          <a:p>
            <a:r>
              <a:rPr lang="en-GB" sz="2000" b="1" dirty="0"/>
              <a:t>Phase 3: </a:t>
            </a:r>
            <a:r>
              <a:rPr lang="en-GB" sz="2000" dirty="0"/>
              <a:t>Sequence Diagram / Dynamic Design</a:t>
            </a:r>
          </a:p>
          <a:p>
            <a:endParaRPr lang="en-GB" sz="2000" dirty="0"/>
          </a:p>
          <a:p>
            <a:r>
              <a:rPr lang="en-GB" sz="2000" b="1" dirty="0"/>
              <a:t>Correlation: </a:t>
            </a:r>
            <a:r>
              <a:rPr lang="en-GB" sz="2000" dirty="0"/>
              <a:t>Class Diagram / Static Design</a:t>
            </a:r>
          </a:p>
        </p:txBody>
      </p:sp>
    </p:spTree>
    <p:extLst>
      <p:ext uri="{BB962C8B-B14F-4D97-AF65-F5344CB8AC3E}">
        <p14:creationId xmlns:p14="http://schemas.microsoft.com/office/powerpoint/2010/main" val="17274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28067-51AE-5E8F-B4CB-974C521926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5D91B06-F4D7-AA5B-AA08-3B654EB3898E}"/>
              </a:ext>
            </a:extLst>
          </p:cNvPr>
          <p:cNvSpPr>
            <a:spLocks noGrp="1"/>
          </p:cNvSpPr>
          <p:nvPr>
            <p:ph type="title"/>
          </p:nvPr>
        </p:nvSpPr>
        <p:spPr/>
        <p:txBody>
          <a:bodyPr/>
          <a:lstStyle/>
          <a:p>
            <a:r>
              <a:rPr lang="en-GB" b="1" dirty="0"/>
              <a:t>Object Lifelines</a:t>
            </a:r>
          </a:p>
        </p:txBody>
      </p:sp>
      <p:sp>
        <p:nvSpPr>
          <p:cNvPr id="3" name="Content Placeholder 2">
            <a:extLst>
              <a:ext uri="{FF2B5EF4-FFF2-40B4-BE49-F238E27FC236}">
                <a16:creationId xmlns:a16="http://schemas.microsoft.com/office/drawing/2014/main" id="{498E36FC-DE43-7840-ACD4-483FDEFBC6AD}"/>
              </a:ext>
            </a:extLst>
          </p:cNvPr>
          <p:cNvSpPr>
            <a:spLocks noGrp="1"/>
          </p:cNvSpPr>
          <p:nvPr>
            <p:ph idx="1"/>
          </p:nvPr>
        </p:nvSpPr>
        <p:spPr>
          <a:xfrm>
            <a:off x="358219" y="1690688"/>
            <a:ext cx="11481847" cy="4055203"/>
          </a:xfrm>
        </p:spPr>
        <p:txBody>
          <a:bodyPr>
            <a:normAutofit/>
          </a:bodyPr>
          <a:lstStyle/>
          <a:p>
            <a:r>
              <a:rPr lang="en-GB" altLang="en-US" dirty="0"/>
              <a:t>Object lifelines are drawn as a box containing the objects name and/or the class name of the object, with a dashed line below it.</a:t>
            </a:r>
          </a:p>
          <a:p>
            <a:pPr lvl="1"/>
            <a:r>
              <a:rPr lang="en-GB" altLang="en-US" dirty="0"/>
              <a:t>The dashed line represents the</a:t>
            </a:r>
          </a:p>
          <a:p>
            <a:pPr marL="457200" lvl="1" indent="0">
              <a:buNone/>
            </a:pPr>
            <a:r>
              <a:rPr lang="en-GB" altLang="en-US" dirty="0"/>
              <a:t>    lifeline itself</a:t>
            </a:r>
          </a:p>
          <a:p>
            <a:pPr lvl="1"/>
            <a:r>
              <a:rPr lang="en-GB" altLang="en-US" dirty="0"/>
              <a:t>Naming convention is either</a:t>
            </a:r>
          </a:p>
          <a:p>
            <a:pPr marL="457200" lvl="1" indent="0">
              <a:buNone/>
            </a:pPr>
            <a:r>
              <a:rPr lang="en-GB" altLang="en-US" dirty="0"/>
              <a:t>    name : </a:t>
            </a:r>
            <a:r>
              <a:rPr lang="en-GB" altLang="en-US" dirty="0" err="1"/>
              <a:t>className</a:t>
            </a:r>
            <a:endParaRPr lang="en-GB" altLang="en-US" dirty="0"/>
          </a:p>
          <a:p>
            <a:pPr marL="457200" lvl="1" indent="0">
              <a:buNone/>
            </a:pPr>
            <a:r>
              <a:rPr lang="en-GB" altLang="en-US" dirty="0"/>
              <a:t>   (multiple instances)</a:t>
            </a:r>
          </a:p>
          <a:p>
            <a:pPr marL="457200" lvl="1" indent="0">
              <a:buNone/>
            </a:pPr>
            <a:r>
              <a:rPr lang="en-GB" altLang="en-US" dirty="0"/>
              <a:t>   OR</a:t>
            </a:r>
          </a:p>
          <a:p>
            <a:pPr marL="457200" lvl="1" indent="0">
              <a:buNone/>
            </a:pPr>
            <a:r>
              <a:rPr lang="en-GB" altLang="en-US" dirty="0"/>
              <a:t>   </a:t>
            </a:r>
            <a:r>
              <a:rPr lang="en-GB" altLang="en-US" dirty="0" err="1"/>
              <a:t>className</a:t>
            </a:r>
            <a:r>
              <a:rPr lang="en-GB" altLang="en-US" dirty="0"/>
              <a:t> only (most common)</a:t>
            </a:r>
          </a:p>
          <a:p>
            <a:pPr marL="0" indent="0">
              <a:buNone/>
            </a:pPr>
            <a:endParaRPr lang="en-GB" dirty="0">
              <a:solidFill>
                <a:srgbClr val="FF0000"/>
              </a:solidFill>
            </a:endParaRPr>
          </a:p>
        </p:txBody>
      </p:sp>
      <p:graphicFrame>
        <p:nvGraphicFramePr>
          <p:cNvPr id="2" name="Object 1">
            <a:extLst>
              <a:ext uri="{FF2B5EF4-FFF2-40B4-BE49-F238E27FC236}">
                <a16:creationId xmlns:a16="http://schemas.microsoft.com/office/drawing/2014/main" id="{C5B3FE4E-E1D1-18DC-60D9-EA080462A3F2}"/>
              </a:ext>
            </a:extLst>
          </p:cNvPr>
          <p:cNvGraphicFramePr>
            <a:graphicFrameLocks noChangeAspect="1"/>
          </p:cNvGraphicFramePr>
          <p:nvPr>
            <p:extLst>
              <p:ext uri="{D42A27DB-BD31-4B8C-83A1-F6EECF244321}">
                <p14:modId xmlns:p14="http://schemas.microsoft.com/office/powerpoint/2010/main" val="537345411"/>
              </p:ext>
            </p:extLst>
          </p:nvPr>
        </p:nvGraphicFramePr>
        <p:xfrm>
          <a:off x="5243573" y="2479107"/>
          <a:ext cx="6757988" cy="3352800"/>
        </p:xfrm>
        <a:graphic>
          <a:graphicData uri="http://schemas.openxmlformats.org/presentationml/2006/ole">
            <mc:AlternateContent xmlns:mc="http://schemas.openxmlformats.org/markup-compatibility/2006">
              <mc:Choice xmlns:v="urn:schemas-microsoft-com:vml" Requires="v">
                <p:oleObj name="Visio" r:id="rId3" imgW="4813426" imgH="2381564" progId="Visio.Drawing.11">
                  <p:embed/>
                </p:oleObj>
              </mc:Choice>
              <mc:Fallback>
                <p:oleObj name="Visio" r:id="rId3" imgW="4813426" imgH="2381564" progId="Visio.Drawing.11">
                  <p:embed/>
                  <p:pic>
                    <p:nvPicPr>
                      <p:cNvPr id="2" name="Object 1">
                        <a:extLst>
                          <a:ext uri="{FF2B5EF4-FFF2-40B4-BE49-F238E27FC236}">
                            <a16:creationId xmlns:a16="http://schemas.microsoft.com/office/drawing/2014/main" id="{C5B3FE4E-E1D1-18DC-60D9-EA080462A3F2}"/>
                          </a:ext>
                        </a:extLst>
                      </p:cNvPr>
                      <p:cNvPicPr>
                        <a:picLocks noChangeAspect="1" noChangeArrowheads="1"/>
                      </p:cNvPicPr>
                      <p:nvPr/>
                    </p:nvPicPr>
                    <p:blipFill>
                      <a:blip r:embed="rId4"/>
                      <a:srcRect/>
                      <a:stretch>
                        <a:fillRect/>
                      </a:stretch>
                    </p:blipFill>
                    <p:spPr bwMode="auto">
                      <a:xfrm>
                        <a:off x="5243573" y="2479107"/>
                        <a:ext cx="6757988" cy="3352800"/>
                      </a:xfrm>
                      <a:prstGeom prst="rect">
                        <a:avLst/>
                      </a:prstGeom>
                      <a:solidFill>
                        <a:schemeClr val="bg1">
                          <a:lumMod val="95000"/>
                        </a:schemeClr>
                      </a:solidFill>
                      <a:ln>
                        <a:noFill/>
                      </a:ln>
                    </p:spPr>
                  </p:pic>
                </p:oleObj>
              </mc:Fallback>
            </mc:AlternateContent>
          </a:graphicData>
        </a:graphic>
      </p:graphicFrame>
    </p:spTree>
    <p:extLst>
      <p:ext uri="{BB962C8B-B14F-4D97-AF65-F5344CB8AC3E}">
        <p14:creationId xmlns:p14="http://schemas.microsoft.com/office/powerpoint/2010/main" val="140735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E35F6-6320-87D4-1D49-0E0FE5DDAB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0FADEF4-7444-9585-6A8C-991A1433EBBC}"/>
              </a:ext>
            </a:extLst>
          </p:cNvPr>
          <p:cNvSpPr>
            <a:spLocks noGrp="1"/>
          </p:cNvSpPr>
          <p:nvPr>
            <p:ph type="title"/>
          </p:nvPr>
        </p:nvSpPr>
        <p:spPr/>
        <p:txBody>
          <a:bodyPr/>
          <a:lstStyle/>
          <a:p>
            <a:r>
              <a:rPr lang="en-GB" b="1" dirty="0"/>
              <a:t>Messages</a:t>
            </a:r>
          </a:p>
        </p:txBody>
      </p:sp>
      <p:sp>
        <p:nvSpPr>
          <p:cNvPr id="5" name="Content Placeholder 4">
            <a:extLst>
              <a:ext uri="{FF2B5EF4-FFF2-40B4-BE49-F238E27FC236}">
                <a16:creationId xmlns:a16="http://schemas.microsoft.com/office/drawing/2014/main" id="{71BB9EE5-167C-D745-4389-A34E044D0827}"/>
              </a:ext>
            </a:extLst>
          </p:cNvPr>
          <p:cNvSpPr>
            <a:spLocks noGrp="1"/>
          </p:cNvSpPr>
          <p:nvPr>
            <p:ph idx="1"/>
          </p:nvPr>
        </p:nvSpPr>
        <p:spPr>
          <a:xfrm>
            <a:off x="358219" y="1690688"/>
            <a:ext cx="11833781" cy="4053978"/>
          </a:xfrm>
        </p:spPr>
        <p:txBody>
          <a:bodyPr>
            <a:normAutofit/>
          </a:bodyPr>
          <a:lstStyle/>
          <a:p>
            <a:r>
              <a:rPr lang="en-GB" altLang="en-US" dirty="0"/>
              <a:t>Messages exchanged between objects are shown as arrows drawn between object lifelines</a:t>
            </a:r>
          </a:p>
          <a:p>
            <a:r>
              <a:rPr lang="en-US" altLang="en-US" dirty="0"/>
              <a:t>A </a:t>
            </a:r>
            <a:r>
              <a:rPr lang="en-US" altLang="en-US" b="1" dirty="0"/>
              <a:t>procedural message</a:t>
            </a:r>
            <a:r>
              <a:rPr lang="en-US" altLang="en-US" dirty="0"/>
              <a:t> invokes operation in receiving object and is indicated by filled solid arrowhead</a:t>
            </a:r>
          </a:p>
          <a:p>
            <a:pPr lvl="1"/>
            <a:r>
              <a:rPr lang="en-US" altLang="en-US" dirty="0"/>
              <a:t>Methods in classes</a:t>
            </a:r>
            <a:endParaRPr lang="en-GB" altLang="en-US" dirty="0"/>
          </a:p>
          <a:p>
            <a:endParaRPr lang="en-GB" dirty="0"/>
          </a:p>
        </p:txBody>
      </p:sp>
      <p:pic>
        <p:nvPicPr>
          <p:cNvPr id="2" name="Picture 1">
            <a:extLst>
              <a:ext uri="{FF2B5EF4-FFF2-40B4-BE49-F238E27FC236}">
                <a16:creationId xmlns:a16="http://schemas.microsoft.com/office/drawing/2014/main" id="{7B1B7760-A074-8968-6BA5-07170A415836}"/>
              </a:ext>
            </a:extLst>
          </p:cNvPr>
          <p:cNvPicPr>
            <a:picLocks noChangeAspect="1"/>
          </p:cNvPicPr>
          <p:nvPr/>
        </p:nvPicPr>
        <p:blipFill>
          <a:blip r:embed="rId3"/>
          <a:srcRect t="11905" b="3174"/>
          <a:stretch>
            <a:fillRect/>
          </a:stretch>
        </p:blipFill>
        <p:spPr>
          <a:xfrm>
            <a:off x="4523128" y="3129093"/>
            <a:ext cx="6352954" cy="2692867"/>
          </a:xfrm>
          <a:prstGeom prst="rect">
            <a:avLst/>
          </a:prstGeom>
          <a:solidFill>
            <a:schemeClr val="bg1">
              <a:lumMod val="95000"/>
            </a:schemeClr>
          </a:solidFill>
        </p:spPr>
      </p:pic>
      <p:sp>
        <p:nvSpPr>
          <p:cNvPr id="6" name="TextBox 5">
            <a:extLst>
              <a:ext uri="{FF2B5EF4-FFF2-40B4-BE49-F238E27FC236}">
                <a16:creationId xmlns:a16="http://schemas.microsoft.com/office/drawing/2014/main" id="{078E4839-163F-115B-582F-55B9A59B9370}"/>
              </a:ext>
            </a:extLst>
          </p:cNvPr>
          <p:cNvSpPr txBox="1"/>
          <p:nvPr/>
        </p:nvSpPr>
        <p:spPr>
          <a:xfrm>
            <a:off x="2330043" y="5896877"/>
            <a:ext cx="6170102" cy="646331"/>
          </a:xfrm>
          <a:prstGeom prst="rect">
            <a:avLst/>
          </a:prstGeom>
          <a:noFill/>
        </p:spPr>
        <p:txBody>
          <a:bodyPr wrap="square">
            <a:spAutoFit/>
          </a:bodyPr>
          <a:lstStyle/>
          <a:p>
            <a:pPr>
              <a:buFont typeface="Monotype Sorts" pitchFamily="2" charset="2"/>
              <a:buNone/>
            </a:pPr>
            <a:r>
              <a:rPr lang="en-GB" altLang="en-US" b="1" u="sng" dirty="0">
                <a:solidFill>
                  <a:srgbClr val="FFC000"/>
                </a:solidFill>
              </a:rPr>
              <a:t>IMPORTANT NOTE: The names on the messages are the names of the methods in the class diagram</a:t>
            </a:r>
            <a:endParaRPr lang="en-GB" altLang="en-US" dirty="0">
              <a:solidFill>
                <a:srgbClr val="FFC000"/>
              </a:solidFill>
            </a:endParaRPr>
          </a:p>
        </p:txBody>
      </p:sp>
    </p:spTree>
    <p:extLst>
      <p:ext uri="{BB962C8B-B14F-4D97-AF65-F5344CB8AC3E}">
        <p14:creationId xmlns:p14="http://schemas.microsoft.com/office/powerpoint/2010/main" val="4179141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68088-66A9-17EF-2A6C-A213FE84D6A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FAE3EF8-0092-EBB6-6CB1-07EE4DB23234}"/>
              </a:ext>
            </a:extLst>
          </p:cNvPr>
          <p:cNvSpPr>
            <a:spLocks noGrp="1"/>
          </p:cNvSpPr>
          <p:nvPr>
            <p:ph type="title"/>
          </p:nvPr>
        </p:nvSpPr>
        <p:spPr/>
        <p:txBody>
          <a:bodyPr/>
          <a:lstStyle/>
          <a:p>
            <a:r>
              <a:rPr lang="en-GB" b="1" dirty="0"/>
              <a:t>Omit Arguments</a:t>
            </a:r>
          </a:p>
        </p:txBody>
      </p:sp>
      <p:sp>
        <p:nvSpPr>
          <p:cNvPr id="6" name="Content Placeholder 5">
            <a:extLst>
              <a:ext uri="{FF2B5EF4-FFF2-40B4-BE49-F238E27FC236}">
                <a16:creationId xmlns:a16="http://schemas.microsoft.com/office/drawing/2014/main" id="{B1C19CEF-258F-C029-C3DB-CD81C847670F}"/>
              </a:ext>
            </a:extLst>
          </p:cNvPr>
          <p:cNvSpPr txBox="1">
            <a:spLocks noGrp="1"/>
          </p:cNvSpPr>
          <p:nvPr>
            <p:ph idx="1"/>
          </p:nvPr>
        </p:nvSpPr>
        <p:spPr>
          <a:xfrm>
            <a:off x="359265" y="1690688"/>
            <a:ext cx="11481847" cy="996170"/>
          </a:xfrm>
          <a:prstGeom prst="rect">
            <a:avLst/>
          </a:prstGeom>
          <a:noFill/>
        </p:spPr>
        <p:txBody>
          <a:bodyPr wrap="square">
            <a:spAutoFit/>
          </a:bodyPr>
          <a:lstStyle/>
          <a:p>
            <a:r>
              <a:rPr lang="en-GB" altLang="en-US" dirty="0"/>
              <a:t>Omit arguments for clarity</a:t>
            </a:r>
          </a:p>
          <a:p>
            <a:r>
              <a:rPr lang="en-GB" altLang="en-US" dirty="0"/>
              <a:t>Omit return</a:t>
            </a:r>
          </a:p>
        </p:txBody>
      </p:sp>
      <p:graphicFrame>
        <p:nvGraphicFramePr>
          <p:cNvPr id="2" name="Object 1">
            <a:extLst>
              <a:ext uri="{FF2B5EF4-FFF2-40B4-BE49-F238E27FC236}">
                <a16:creationId xmlns:a16="http://schemas.microsoft.com/office/drawing/2014/main" id="{F8A9CA4B-9AFE-8515-9A98-F6EB0B899ED0}"/>
              </a:ext>
            </a:extLst>
          </p:cNvPr>
          <p:cNvGraphicFramePr>
            <a:graphicFrameLocks noChangeAspect="1"/>
          </p:cNvGraphicFramePr>
          <p:nvPr>
            <p:extLst>
              <p:ext uri="{D42A27DB-BD31-4B8C-83A1-F6EECF244321}">
                <p14:modId xmlns:p14="http://schemas.microsoft.com/office/powerpoint/2010/main" val="2881956640"/>
              </p:ext>
            </p:extLst>
          </p:nvPr>
        </p:nvGraphicFramePr>
        <p:xfrm>
          <a:off x="1355527" y="2686858"/>
          <a:ext cx="9480946" cy="2948177"/>
        </p:xfrm>
        <a:graphic>
          <a:graphicData uri="http://schemas.openxmlformats.org/presentationml/2006/ole">
            <mc:AlternateContent xmlns:mc="http://schemas.openxmlformats.org/markup-compatibility/2006">
              <mc:Choice xmlns:v="urn:schemas-microsoft-com:vml" Requires="v">
                <p:oleObj name="Visio" r:id="rId3" imgW="6758832" imgH="2098645" progId="Visio.Drawing.11">
                  <p:embed/>
                </p:oleObj>
              </mc:Choice>
              <mc:Fallback>
                <p:oleObj name="Visio" r:id="rId3" imgW="6758832" imgH="2098645" progId="Visio.Drawing.11">
                  <p:embed/>
                  <p:pic>
                    <p:nvPicPr>
                      <p:cNvPr id="2" name="Object 1">
                        <a:extLst>
                          <a:ext uri="{FF2B5EF4-FFF2-40B4-BE49-F238E27FC236}">
                            <a16:creationId xmlns:a16="http://schemas.microsoft.com/office/drawing/2014/main" id="{F8A9CA4B-9AFE-8515-9A98-F6EB0B899E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5527" y="2686858"/>
                        <a:ext cx="9480946" cy="2948177"/>
                      </a:xfrm>
                      <a:prstGeom prst="rect">
                        <a:avLst/>
                      </a:prstGeom>
                      <a:solidFill>
                        <a:schemeClr val="bg1">
                          <a:lumMod val="95000"/>
                        </a:schemeClr>
                      </a:solidFill>
                      <a:ln>
                        <a:noFill/>
                      </a:ln>
                    </p:spPr>
                  </p:pic>
                </p:oleObj>
              </mc:Fallback>
            </mc:AlternateContent>
          </a:graphicData>
        </a:graphic>
      </p:graphicFrame>
      <p:sp>
        <p:nvSpPr>
          <p:cNvPr id="3" name="TextBox 2">
            <a:extLst>
              <a:ext uri="{FF2B5EF4-FFF2-40B4-BE49-F238E27FC236}">
                <a16:creationId xmlns:a16="http://schemas.microsoft.com/office/drawing/2014/main" id="{B564ECB2-E779-6F1F-4E07-2343FDE47EFA}"/>
              </a:ext>
            </a:extLst>
          </p:cNvPr>
          <p:cNvSpPr txBox="1"/>
          <p:nvPr/>
        </p:nvSpPr>
        <p:spPr>
          <a:xfrm>
            <a:off x="2441196" y="5265703"/>
            <a:ext cx="385894" cy="369332"/>
          </a:xfrm>
          <a:prstGeom prst="rect">
            <a:avLst/>
          </a:prstGeom>
          <a:solidFill>
            <a:schemeClr val="bg1">
              <a:lumMod val="95000"/>
            </a:schemeClr>
          </a:solidFill>
        </p:spPr>
        <p:txBody>
          <a:bodyPr wrap="square" rtlCol="0">
            <a:spAutoFit/>
          </a:bodyPr>
          <a:lstStyle/>
          <a:p>
            <a:r>
              <a:rPr lang="en-GB" dirty="0"/>
              <a:t>1.</a:t>
            </a:r>
          </a:p>
        </p:txBody>
      </p:sp>
      <p:sp>
        <p:nvSpPr>
          <p:cNvPr id="5" name="TextBox 4">
            <a:extLst>
              <a:ext uri="{FF2B5EF4-FFF2-40B4-BE49-F238E27FC236}">
                <a16:creationId xmlns:a16="http://schemas.microsoft.com/office/drawing/2014/main" id="{9B3B8A44-EBB4-0AF3-020A-2DF8BB36D4D4}"/>
              </a:ext>
            </a:extLst>
          </p:cNvPr>
          <p:cNvSpPr txBox="1"/>
          <p:nvPr/>
        </p:nvSpPr>
        <p:spPr>
          <a:xfrm>
            <a:off x="6982783" y="5265703"/>
            <a:ext cx="385894" cy="369332"/>
          </a:xfrm>
          <a:prstGeom prst="rect">
            <a:avLst/>
          </a:prstGeom>
          <a:solidFill>
            <a:schemeClr val="bg1">
              <a:lumMod val="95000"/>
            </a:schemeClr>
          </a:solidFill>
        </p:spPr>
        <p:txBody>
          <a:bodyPr wrap="square" rtlCol="0">
            <a:spAutoFit/>
          </a:bodyPr>
          <a:lstStyle/>
          <a:p>
            <a:r>
              <a:rPr lang="en-GB" dirty="0"/>
              <a:t>2.</a:t>
            </a:r>
          </a:p>
        </p:txBody>
      </p:sp>
    </p:spTree>
    <p:extLst>
      <p:ext uri="{BB962C8B-B14F-4D97-AF65-F5344CB8AC3E}">
        <p14:creationId xmlns:p14="http://schemas.microsoft.com/office/powerpoint/2010/main" val="3009965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D7E6C-2DB5-6337-1074-DD1FD684410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A34DC51-0BCC-A539-47E1-43B060005AFC}"/>
              </a:ext>
            </a:extLst>
          </p:cNvPr>
          <p:cNvSpPr>
            <a:spLocks noGrp="1"/>
          </p:cNvSpPr>
          <p:nvPr>
            <p:ph type="title"/>
          </p:nvPr>
        </p:nvSpPr>
        <p:spPr/>
        <p:txBody>
          <a:bodyPr/>
          <a:lstStyle/>
          <a:p>
            <a:r>
              <a:rPr lang="en-GB" b="1" dirty="0"/>
              <a:t>Events</a:t>
            </a:r>
          </a:p>
        </p:txBody>
      </p:sp>
      <p:sp>
        <p:nvSpPr>
          <p:cNvPr id="6" name="Content Placeholder 5">
            <a:extLst>
              <a:ext uri="{FF2B5EF4-FFF2-40B4-BE49-F238E27FC236}">
                <a16:creationId xmlns:a16="http://schemas.microsoft.com/office/drawing/2014/main" id="{F362FBCB-75AC-F657-B287-B7B06B7B04E9}"/>
              </a:ext>
            </a:extLst>
          </p:cNvPr>
          <p:cNvSpPr txBox="1">
            <a:spLocks noGrp="1"/>
          </p:cNvSpPr>
          <p:nvPr>
            <p:ph idx="1"/>
          </p:nvPr>
        </p:nvSpPr>
        <p:spPr>
          <a:xfrm>
            <a:off x="359265" y="1690688"/>
            <a:ext cx="11481847" cy="3818481"/>
          </a:xfrm>
          <a:prstGeom prst="rect">
            <a:avLst/>
          </a:prstGeom>
          <a:noFill/>
        </p:spPr>
        <p:txBody>
          <a:bodyPr wrap="square">
            <a:spAutoFit/>
          </a:bodyPr>
          <a:lstStyle/>
          <a:p>
            <a:r>
              <a:rPr lang="en-GB" altLang="en-US" dirty="0"/>
              <a:t>An </a:t>
            </a:r>
            <a:r>
              <a:rPr lang="en-GB" altLang="en-US" b="1" dirty="0"/>
              <a:t>event</a:t>
            </a:r>
            <a:r>
              <a:rPr lang="en-GB" altLang="en-US" dirty="0"/>
              <a:t> message to indicate a button has been pressed, a timer has timed-out, etc.</a:t>
            </a:r>
          </a:p>
          <a:p>
            <a:pPr lvl="1"/>
            <a:r>
              <a:rPr lang="en-GB" altLang="en-US" dirty="0"/>
              <a:t>For example, a human being will interact with the system using events like clicking a button, typing text into a text box, etc. </a:t>
            </a:r>
          </a:p>
          <a:p>
            <a:r>
              <a:rPr lang="en-GB" altLang="en-US" dirty="0"/>
              <a:t>A message is still used but with an open</a:t>
            </a:r>
          </a:p>
          <a:p>
            <a:pPr marL="0" indent="0">
              <a:buNone/>
            </a:pPr>
            <a:r>
              <a:rPr lang="en-GB" altLang="en-US" dirty="0"/>
              <a:t>   arrow head</a:t>
            </a:r>
          </a:p>
          <a:p>
            <a:pPr lvl="1">
              <a:defRPr/>
            </a:pPr>
            <a:r>
              <a:rPr lang="en-GB" dirty="0"/>
              <a:t>In strict UML specification, an</a:t>
            </a:r>
          </a:p>
          <a:p>
            <a:pPr marL="457200" lvl="1" indent="0">
              <a:buNone/>
              <a:defRPr/>
            </a:pPr>
            <a:r>
              <a:rPr lang="en-GB" dirty="0"/>
              <a:t>open arrowhead denotes an</a:t>
            </a:r>
          </a:p>
          <a:p>
            <a:pPr marL="457200" lvl="1" indent="0">
              <a:buNone/>
              <a:defRPr/>
            </a:pPr>
            <a:r>
              <a:rPr lang="en-GB" b="1" dirty="0"/>
              <a:t>Asynchronous Message</a:t>
            </a:r>
            <a:r>
              <a:rPr lang="en-GB" dirty="0"/>
              <a:t>.</a:t>
            </a:r>
            <a:endParaRPr lang="en-GB" altLang="en-US" dirty="0"/>
          </a:p>
        </p:txBody>
      </p:sp>
      <p:pic>
        <p:nvPicPr>
          <p:cNvPr id="2" name="Picture 1">
            <a:extLst>
              <a:ext uri="{FF2B5EF4-FFF2-40B4-BE49-F238E27FC236}">
                <a16:creationId xmlns:a16="http://schemas.microsoft.com/office/drawing/2014/main" id="{C9ACFE31-D6EA-A745-A3D0-965035DD389C}"/>
              </a:ext>
            </a:extLst>
          </p:cNvPr>
          <p:cNvPicPr>
            <a:picLocks noChangeAspect="1"/>
          </p:cNvPicPr>
          <p:nvPr/>
        </p:nvPicPr>
        <p:blipFill>
          <a:blip r:embed="rId3"/>
          <a:stretch>
            <a:fillRect/>
          </a:stretch>
        </p:blipFill>
        <p:spPr>
          <a:xfrm>
            <a:off x="6480857" y="3016251"/>
            <a:ext cx="5577323" cy="3731417"/>
          </a:xfrm>
          <a:prstGeom prst="rect">
            <a:avLst/>
          </a:prstGeom>
          <a:solidFill>
            <a:schemeClr val="bg1">
              <a:lumMod val="95000"/>
            </a:schemeClr>
          </a:solidFill>
        </p:spPr>
      </p:pic>
    </p:spTree>
    <p:extLst>
      <p:ext uri="{BB962C8B-B14F-4D97-AF65-F5344CB8AC3E}">
        <p14:creationId xmlns:p14="http://schemas.microsoft.com/office/powerpoint/2010/main" val="1132344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92C37-35A9-4C76-87A7-7A10A6030D5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5AB5DC-5709-4B11-F974-14907EA6B059}"/>
              </a:ext>
            </a:extLst>
          </p:cNvPr>
          <p:cNvSpPr>
            <a:spLocks noGrp="1"/>
          </p:cNvSpPr>
          <p:nvPr>
            <p:ph type="title"/>
          </p:nvPr>
        </p:nvSpPr>
        <p:spPr/>
        <p:txBody>
          <a:bodyPr/>
          <a:lstStyle/>
          <a:p>
            <a:r>
              <a:rPr lang="en-GB" b="1" dirty="0"/>
              <a:t>Object Creation</a:t>
            </a:r>
          </a:p>
        </p:txBody>
      </p:sp>
      <p:sp>
        <p:nvSpPr>
          <p:cNvPr id="6" name="Content Placeholder 5">
            <a:extLst>
              <a:ext uri="{FF2B5EF4-FFF2-40B4-BE49-F238E27FC236}">
                <a16:creationId xmlns:a16="http://schemas.microsoft.com/office/drawing/2014/main" id="{2A61D8DD-3C6C-85EA-A979-FF6C1A0C5124}"/>
              </a:ext>
            </a:extLst>
          </p:cNvPr>
          <p:cNvSpPr txBox="1">
            <a:spLocks noGrp="1"/>
          </p:cNvSpPr>
          <p:nvPr>
            <p:ph idx="1"/>
          </p:nvPr>
        </p:nvSpPr>
        <p:spPr>
          <a:xfrm>
            <a:off x="359265" y="1690688"/>
            <a:ext cx="11481847" cy="3873881"/>
          </a:xfrm>
          <a:prstGeom prst="rect">
            <a:avLst/>
          </a:prstGeom>
          <a:noFill/>
        </p:spPr>
        <p:txBody>
          <a:bodyPr wrap="square">
            <a:spAutoFit/>
          </a:bodyPr>
          <a:lstStyle/>
          <a:p>
            <a:r>
              <a:rPr lang="en-GB" altLang="en-US" dirty="0"/>
              <a:t>When an object is created (instantiated by </a:t>
            </a:r>
            <a:r>
              <a:rPr lang="en-GB" altLang="en-US" i="1" dirty="0"/>
              <a:t>new</a:t>
            </a:r>
            <a:r>
              <a:rPr lang="en-GB" altLang="en-US" dirty="0"/>
              <a:t> operator) during a scenario we can show this by moving the object lifeline down the diagram to start where the object is created.</a:t>
            </a:r>
          </a:p>
          <a:p>
            <a:r>
              <a:rPr lang="en-GB" altLang="en-US" dirty="0"/>
              <a:t>Desk </a:t>
            </a:r>
            <a:r>
              <a:rPr lang="en-GB" altLang="en-US" dirty="0" err="1"/>
              <a:t>desk</a:t>
            </a:r>
            <a:r>
              <a:rPr lang="en-GB" altLang="en-US" dirty="0"/>
              <a:t> = new Desk();</a:t>
            </a:r>
          </a:p>
          <a:p>
            <a:endParaRPr lang="en-GB" altLang="en-US" dirty="0"/>
          </a:p>
          <a:p>
            <a:pPr lvl="1">
              <a:defRPr/>
            </a:pPr>
            <a:r>
              <a:rPr lang="en-GB" dirty="0"/>
              <a:t>When an object is created during a scenario,</a:t>
            </a:r>
          </a:p>
          <a:p>
            <a:pPr marL="457200" lvl="1" indent="0">
              <a:buNone/>
              <a:defRPr/>
            </a:pPr>
            <a:r>
              <a:rPr lang="en-GB" dirty="0"/>
              <a:t>    you show this by moving the object lifeline</a:t>
            </a:r>
          </a:p>
          <a:p>
            <a:pPr marL="457200" lvl="1" indent="0">
              <a:buNone/>
              <a:defRPr/>
            </a:pPr>
            <a:r>
              <a:rPr lang="en-GB" dirty="0"/>
              <a:t>   down the diagram to start where the object</a:t>
            </a:r>
          </a:p>
          <a:p>
            <a:pPr marL="457200" lvl="1" indent="0">
              <a:buNone/>
              <a:defRPr/>
            </a:pPr>
            <a:r>
              <a:rPr lang="en-GB" dirty="0"/>
              <a:t>   is created.</a:t>
            </a:r>
            <a:endParaRPr lang="en-GB" altLang="en-US" dirty="0"/>
          </a:p>
        </p:txBody>
      </p:sp>
      <p:graphicFrame>
        <p:nvGraphicFramePr>
          <p:cNvPr id="2" name="Object 1">
            <a:extLst>
              <a:ext uri="{FF2B5EF4-FFF2-40B4-BE49-F238E27FC236}">
                <a16:creationId xmlns:a16="http://schemas.microsoft.com/office/drawing/2014/main" id="{8AC6D632-CB40-C28B-3577-907F54E8571F}"/>
              </a:ext>
            </a:extLst>
          </p:cNvPr>
          <p:cNvGraphicFramePr>
            <a:graphicFrameLocks noChangeAspect="1"/>
          </p:cNvGraphicFramePr>
          <p:nvPr>
            <p:extLst>
              <p:ext uri="{D42A27DB-BD31-4B8C-83A1-F6EECF244321}">
                <p14:modId xmlns:p14="http://schemas.microsoft.com/office/powerpoint/2010/main" val="1817886066"/>
              </p:ext>
            </p:extLst>
          </p:nvPr>
        </p:nvGraphicFramePr>
        <p:xfrm>
          <a:off x="6761528" y="2483031"/>
          <a:ext cx="5192786" cy="4289011"/>
        </p:xfrm>
        <a:graphic>
          <a:graphicData uri="http://schemas.openxmlformats.org/presentationml/2006/ole">
            <mc:AlternateContent xmlns:mc="http://schemas.openxmlformats.org/markup-compatibility/2006">
              <mc:Choice xmlns:v="urn:schemas-microsoft-com:vml" Requires="v">
                <p:oleObj name="Visio" r:id="rId3" imgW="3283094" imgH="2714178" progId="Visio.Drawing.11">
                  <p:embed/>
                </p:oleObj>
              </mc:Choice>
              <mc:Fallback>
                <p:oleObj name="Visio" r:id="rId3" imgW="3283094" imgH="2714178" progId="Visio.Drawing.11">
                  <p:embed/>
                  <p:pic>
                    <p:nvPicPr>
                      <p:cNvPr id="2" name="Object 1">
                        <a:extLst>
                          <a:ext uri="{FF2B5EF4-FFF2-40B4-BE49-F238E27FC236}">
                            <a16:creationId xmlns:a16="http://schemas.microsoft.com/office/drawing/2014/main" id="{8AC6D632-CB40-C28B-3577-907F54E857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1528" y="2483031"/>
                        <a:ext cx="5192786" cy="4289011"/>
                      </a:xfrm>
                      <a:prstGeom prst="rect">
                        <a:avLst/>
                      </a:prstGeom>
                      <a:solidFill>
                        <a:schemeClr val="bg1">
                          <a:lumMod val="95000"/>
                        </a:schemeClr>
                      </a:solidFill>
                      <a:ln>
                        <a:noFill/>
                      </a:ln>
                    </p:spPr>
                  </p:pic>
                </p:oleObj>
              </mc:Fallback>
            </mc:AlternateContent>
          </a:graphicData>
        </a:graphic>
      </p:graphicFrame>
      <p:sp>
        <p:nvSpPr>
          <p:cNvPr id="5" name="TextBox 4">
            <a:extLst>
              <a:ext uri="{FF2B5EF4-FFF2-40B4-BE49-F238E27FC236}">
                <a16:creationId xmlns:a16="http://schemas.microsoft.com/office/drawing/2014/main" id="{13558207-4EDB-510F-2E9B-D25A97254604}"/>
              </a:ext>
            </a:extLst>
          </p:cNvPr>
          <p:cNvSpPr txBox="1"/>
          <p:nvPr/>
        </p:nvSpPr>
        <p:spPr>
          <a:xfrm>
            <a:off x="2049011" y="5964153"/>
            <a:ext cx="6094602" cy="369332"/>
          </a:xfrm>
          <a:prstGeom prst="rect">
            <a:avLst/>
          </a:prstGeom>
          <a:noFill/>
        </p:spPr>
        <p:txBody>
          <a:bodyPr wrap="square">
            <a:spAutoFit/>
          </a:bodyPr>
          <a:lstStyle/>
          <a:p>
            <a:pPr algn="ctr">
              <a:spcBef>
                <a:spcPct val="0"/>
              </a:spcBef>
              <a:buClrTx/>
              <a:buSzTx/>
              <a:buFontTx/>
              <a:buNone/>
            </a:pPr>
            <a:r>
              <a:rPr kumimoji="0" lang="en-GB" altLang="en-US" sz="1800" dirty="0">
                <a:solidFill>
                  <a:srgbClr val="FFC000"/>
                </a:solidFill>
              </a:rPr>
              <a:t>Note, &lt;&lt;create&gt;&gt; is a stereotype</a:t>
            </a:r>
          </a:p>
        </p:txBody>
      </p:sp>
    </p:spTree>
    <p:extLst>
      <p:ext uri="{BB962C8B-B14F-4D97-AF65-F5344CB8AC3E}">
        <p14:creationId xmlns:p14="http://schemas.microsoft.com/office/powerpoint/2010/main" val="1923962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14D2B-8DC5-3112-26F4-E26FF2065C0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103A0BC-B0B6-8905-CF25-07CB61BC201A}"/>
              </a:ext>
            </a:extLst>
          </p:cNvPr>
          <p:cNvSpPr>
            <a:spLocks noGrp="1"/>
          </p:cNvSpPr>
          <p:nvPr>
            <p:ph type="title"/>
          </p:nvPr>
        </p:nvSpPr>
        <p:spPr/>
        <p:txBody>
          <a:bodyPr/>
          <a:lstStyle/>
          <a:p>
            <a:r>
              <a:rPr lang="en-GB" b="1" dirty="0"/>
              <a:t>Object Destruction</a:t>
            </a:r>
          </a:p>
        </p:txBody>
      </p:sp>
      <p:sp>
        <p:nvSpPr>
          <p:cNvPr id="6" name="Content Placeholder 5">
            <a:extLst>
              <a:ext uri="{FF2B5EF4-FFF2-40B4-BE49-F238E27FC236}">
                <a16:creationId xmlns:a16="http://schemas.microsoft.com/office/drawing/2014/main" id="{55BA47D8-4077-85E6-DCCF-27533ADB90C6}"/>
              </a:ext>
            </a:extLst>
          </p:cNvPr>
          <p:cNvSpPr txBox="1">
            <a:spLocks noGrp="1"/>
          </p:cNvSpPr>
          <p:nvPr>
            <p:ph idx="1"/>
          </p:nvPr>
        </p:nvSpPr>
        <p:spPr>
          <a:xfrm>
            <a:off x="359265" y="1690688"/>
            <a:ext cx="11481847" cy="480131"/>
          </a:xfrm>
          <a:prstGeom prst="rect">
            <a:avLst/>
          </a:prstGeom>
          <a:noFill/>
        </p:spPr>
        <p:txBody>
          <a:bodyPr wrap="square">
            <a:spAutoFit/>
          </a:bodyPr>
          <a:lstStyle/>
          <a:p>
            <a:r>
              <a:rPr lang="en-GB" altLang="en-US" dirty="0"/>
              <a:t>object2 = null;  </a:t>
            </a:r>
            <a:r>
              <a:rPr lang="en-GB" altLang="en-US" dirty="0">
                <a:sym typeface="Wingdings" panose="05000000000000000000" pitchFamily="2" charset="2"/>
              </a:rPr>
              <a:t> C# doesn’t support delete</a:t>
            </a:r>
            <a:endParaRPr lang="en-GB" altLang="en-US" dirty="0"/>
          </a:p>
        </p:txBody>
      </p:sp>
      <p:graphicFrame>
        <p:nvGraphicFramePr>
          <p:cNvPr id="2" name="Object 1">
            <a:extLst>
              <a:ext uri="{FF2B5EF4-FFF2-40B4-BE49-F238E27FC236}">
                <a16:creationId xmlns:a16="http://schemas.microsoft.com/office/drawing/2014/main" id="{B9C26991-A378-90B1-F7F2-9AA81D1DE9B9}"/>
              </a:ext>
            </a:extLst>
          </p:cNvPr>
          <p:cNvGraphicFramePr>
            <a:graphicFrameLocks noChangeAspect="1"/>
          </p:cNvGraphicFramePr>
          <p:nvPr>
            <p:extLst>
              <p:ext uri="{D42A27DB-BD31-4B8C-83A1-F6EECF244321}">
                <p14:modId xmlns:p14="http://schemas.microsoft.com/office/powerpoint/2010/main" val="2724095937"/>
              </p:ext>
            </p:extLst>
          </p:nvPr>
        </p:nvGraphicFramePr>
        <p:xfrm>
          <a:off x="3204369" y="1930753"/>
          <a:ext cx="5783262" cy="3870325"/>
        </p:xfrm>
        <a:graphic>
          <a:graphicData uri="http://schemas.openxmlformats.org/presentationml/2006/ole">
            <mc:AlternateContent xmlns:mc="http://schemas.openxmlformats.org/markup-compatibility/2006">
              <mc:Choice xmlns:v="urn:schemas-microsoft-com:vml" Requires="v">
                <p:oleObj name="Visio" r:id="rId3" imgW="3461696" imgH="2318349" progId="Visio.Drawing.11">
                  <p:embed/>
                </p:oleObj>
              </mc:Choice>
              <mc:Fallback>
                <p:oleObj name="Visio" r:id="rId3" imgW="3461696" imgH="2318349" progId="Visio.Drawing.11">
                  <p:embed/>
                  <p:pic>
                    <p:nvPicPr>
                      <p:cNvPr id="2" name="Object 1">
                        <a:extLst>
                          <a:ext uri="{FF2B5EF4-FFF2-40B4-BE49-F238E27FC236}">
                            <a16:creationId xmlns:a16="http://schemas.microsoft.com/office/drawing/2014/main" id="{B9C26991-A378-90B1-F7F2-9AA81D1DE9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4369" y="1930753"/>
                        <a:ext cx="5783262" cy="387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621176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B7B86-81AC-01EE-2A2F-F67840A687E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F2B9828-2D3A-D96E-667C-D5E4F4274B7B}"/>
              </a:ext>
            </a:extLst>
          </p:cNvPr>
          <p:cNvSpPr>
            <a:spLocks noGrp="1"/>
          </p:cNvSpPr>
          <p:nvPr>
            <p:ph type="title"/>
          </p:nvPr>
        </p:nvSpPr>
        <p:spPr/>
        <p:txBody>
          <a:bodyPr/>
          <a:lstStyle/>
          <a:p>
            <a:r>
              <a:rPr lang="en-GB" b="1"/>
              <a:t>Object Activation</a:t>
            </a:r>
            <a:endParaRPr lang="en-GB" b="1" dirty="0"/>
          </a:p>
        </p:txBody>
      </p:sp>
      <p:sp>
        <p:nvSpPr>
          <p:cNvPr id="6" name="Content Placeholder 5">
            <a:extLst>
              <a:ext uri="{FF2B5EF4-FFF2-40B4-BE49-F238E27FC236}">
                <a16:creationId xmlns:a16="http://schemas.microsoft.com/office/drawing/2014/main" id="{73AADC97-3074-FBE0-AF6C-97C08D7AB10F}"/>
              </a:ext>
            </a:extLst>
          </p:cNvPr>
          <p:cNvSpPr txBox="1">
            <a:spLocks noGrp="1"/>
          </p:cNvSpPr>
          <p:nvPr>
            <p:ph idx="1"/>
          </p:nvPr>
        </p:nvSpPr>
        <p:spPr>
          <a:xfrm>
            <a:off x="359265" y="1690688"/>
            <a:ext cx="5335291" cy="3322961"/>
          </a:xfrm>
          <a:prstGeom prst="rect">
            <a:avLst/>
          </a:prstGeom>
          <a:noFill/>
        </p:spPr>
        <p:txBody>
          <a:bodyPr wrap="square">
            <a:spAutoFit/>
          </a:bodyPr>
          <a:lstStyle/>
          <a:p>
            <a:r>
              <a:rPr lang="en-GB" altLang="en-US" dirty="0"/>
              <a:t>You can show how long the object lives explicitly.</a:t>
            </a:r>
          </a:p>
          <a:p>
            <a:pPr lvl="1"/>
            <a:r>
              <a:rPr lang="en-GB" dirty="0"/>
              <a:t>The dashed lifeline represents the object's </a:t>
            </a:r>
            <a:r>
              <a:rPr lang="en-GB" i="1" dirty="0"/>
              <a:t>total lifespan</a:t>
            </a:r>
            <a:r>
              <a:rPr lang="en-GB" dirty="0"/>
              <a:t> in memory.</a:t>
            </a:r>
          </a:p>
          <a:p>
            <a:pPr lvl="1"/>
            <a:r>
              <a:rPr lang="en-GB" dirty="0"/>
              <a:t>The rectangular box represents its </a:t>
            </a:r>
            <a:r>
              <a:rPr lang="en-GB" i="1" dirty="0"/>
              <a:t>active processing time</a:t>
            </a:r>
            <a:r>
              <a:rPr lang="en-GB" dirty="0"/>
              <a:t>—the exact moments it has control of the thread and is actively executing code.</a:t>
            </a:r>
            <a:endParaRPr lang="en-GB" altLang="en-US" dirty="0"/>
          </a:p>
        </p:txBody>
      </p:sp>
      <p:pic>
        <p:nvPicPr>
          <p:cNvPr id="2" name="Picture 1">
            <a:extLst>
              <a:ext uri="{FF2B5EF4-FFF2-40B4-BE49-F238E27FC236}">
                <a16:creationId xmlns:a16="http://schemas.microsoft.com/office/drawing/2014/main" id="{A900834F-DEFE-1436-9623-D0495DAC2595}"/>
              </a:ext>
            </a:extLst>
          </p:cNvPr>
          <p:cNvPicPr>
            <a:picLocks noChangeAspect="1"/>
          </p:cNvPicPr>
          <p:nvPr/>
        </p:nvPicPr>
        <p:blipFill>
          <a:blip r:embed="rId3"/>
          <a:stretch>
            <a:fillRect/>
          </a:stretch>
        </p:blipFill>
        <p:spPr>
          <a:xfrm>
            <a:off x="5785568" y="112942"/>
            <a:ext cx="6290923" cy="6585224"/>
          </a:xfrm>
          <a:prstGeom prst="rect">
            <a:avLst/>
          </a:prstGeom>
          <a:solidFill>
            <a:schemeClr val="bg1">
              <a:lumMod val="95000"/>
            </a:schemeClr>
          </a:solidFill>
        </p:spPr>
      </p:pic>
    </p:spTree>
    <p:extLst>
      <p:ext uri="{BB962C8B-B14F-4D97-AF65-F5344CB8AC3E}">
        <p14:creationId xmlns:p14="http://schemas.microsoft.com/office/powerpoint/2010/main" val="3217413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F2DC10-C660-4371-8146-38F78DCBED3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8D0AFD1-37AA-EF36-4DBD-F0A27F057584}"/>
              </a:ext>
            </a:extLst>
          </p:cNvPr>
          <p:cNvSpPr>
            <a:spLocks noGrp="1"/>
          </p:cNvSpPr>
          <p:nvPr>
            <p:ph type="title"/>
          </p:nvPr>
        </p:nvSpPr>
        <p:spPr/>
        <p:txBody>
          <a:bodyPr>
            <a:normAutofit/>
          </a:bodyPr>
          <a:lstStyle/>
          <a:p>
            <a:pPr marL="0" marR="0" lvl="0" indent="0" algn="l" defTabSz="914400" rtl="0" eaLnBrk="1" fontAlgn="auto" latinLnBrk="0" hangingPunct="1">
              <a:lnSpc>
                <a:spcPct val="90000"/>
              </a:lnSpc>
              <a:spcBef>
                <a:spcPts val="1000"/>
              </a:spcBef>
              <a:spcAft>
                <a:spcPts val="0"/>
              </a:spcAft>
              <a:buClr>
                <a:prstClr val="white"/>
              </a:buClr>
              <a:buSzTx/>
              <a:buFont typeface="Monotype Sorts" pitchFamily="2" charset="2"/>
              <a:buNone/>
              <a:tabLst/>
              <a:defRPr/>
            </a:pPr>
            <a:r>
              <a:rPr kumimoji="0" lang="en-GB" sz="6000" b="1" i="0" u="none" strike="noStrike" kern="1200" cap="none" spc="0" normalizeH="0" baseline="0" noProof="0" dirty="0">
                <a:ln>
                  <a:noFill/>
                </a:ln>
                <a:solidFill>
                  <a:prstClr val="black"/>
                </a:solidFill>
                <a:effectLst/>
                <a:uLnTx/>
                <a:uFillTx/>
                <a:latin typeface="Freestyle Script" panose="030804020302050B0404" pitchFamily="66" charset="0"/>
                <a:ea typeface="+mn-ea"/>
                <a:cs typeface="+mn-cs"/>
              </a:rPr>
              <a:t>Once upon a time ….</a:t>
            </a:r>
          </a:p>
        </p:txBody>
      </p:sp>
      <p:sp>
        <p:nvSpPr>
          <p:cNvPr id="6" name="Content Placeholder 5">
            <a:extLst>
              <a:ext uri="{FF2B5EF4-FFF2-40B4-BE49-F238E27FC236}">
                <a16:creationId xmlns:a16="http://schemas.microsoft.com/office/drawing/2014/main" id="{3C212D95-C3FE-2468-F18E-809C6F3C1A43}"/>
              </a:ext>
            </a:extLst>
          </p:cNvPr>
          <p:cNvSpPr txBox="1">
            <a:spLocks noGrp="1"/>
          </p:cNvSpPr>
          <p:nvPr>
            <p:ph idx="1"/>
          </p:nvPr>
        </p:nvSpPr>
        <p:spPr>
          <a:xfrm>
            <a:off x="351934" y="1690688"/>
            <a:ext cx="11481847" cy="3652282"/>
          </a:xfrm>
          <a:prstGeom prst="rect">
            <a:avLst/>
          </a:prstGeom>
          <a:solidFill>
            <a:schemeClr val="bg1"/>
          </a:solidFill>
        </p:spPr>
        <p:txBody>
          <a:bodyPr wrap="square">
            <a:spAutoFit/>
          </a:bodyPr>
          <a:lstStyle/>
          <a:p>
            <a:pPr>
              <a:buClr>
                <a:schemeClr val="bg1"/>
              </a:buClr>
              <a:defRPr/>
            </a:pPr>
            <a:r>
              <a:rPr lang="en-GB" sz="2400" b="1" dirty="0"/>
              <a:t>…you are walking home when you see a dragon attacking a castle with a crowd of angry citizens milling around and waving their pitchforks at the dragon.</a:t>
            </a:r>
          </a:p>
          <a:p>
            <a:pPr>
              <a:buClr>
                <a:schemeClr val="bg1"/>
              </a:buClr>
              <a:defRPr/>
            </a:pPr>
            <a:r>
              <a:rPr lang="en-GB" sz="2400" b="1" dirty="0"/>
              <a:t>Being the </a:t>
            </a:r>
            <a:r>
              <a:rPr lang="en-GB" sz="2400" b="1" dirty="0">
                <a:solidFill>
                  <a:srgbClr val="FF0000"/>
                </a:solidFill>
              </a:rPr>
              <a:t>hero</a:t>
            </a:r>
            <a:r>
              <a:rPr lang="en-GB" sz="2400" b="1" dirty="0"/>
              <a:t> of this story you decide to save the castle, control the crowds and frighten away the dragon. </a:t>
            </a:r>
          </a:p>
          <a:p>
            <a:pPr>
              <a:buClr>
                <a:schemeClr val="bg1"/>
              </a:buClr>
              <a:defRPr/>
            </a:pPr>
            <a:r>
              <a:rPr lang="en-GB" sz="2400" b="1" dirty="0">
                <a:solidFill>
                  <a:srgbClr val="FF0000"/>
                </a:solidFill>
              </a:rPr>
              <a:t>You</a:t>
            </a:r>
            <a:r>
              <a:rPr lang="en-GB" sz="2400" b="1" dirty="0"/>
              <a:t> run to </a:t>
            </a:r>
            <a:r>
              <a:rPr lang="en-GB" sz="2400" b="1" dirty="0">
                <a:solidFill>
                  <a:srgbClr val="FF0000"/>
                </a:solidFill>
              </a:rPr>
              <a:t>report what you have seen to the king</a:t>
            </a:r>
            <a:r>
              <a:rPr lang="en-GB" sz="2400" b="1" dirty="0"/>
              <a:t>. “I have seen a dragon the castle is ablaze, please send the firemen” you say …… </a:t>
            </a:r>
          </a:p>
          <a:p>
            <a:r>
              <a:rPr lang="en-GB" altLang="en-US" dirty="0"/>
              <a:t>With the following roles in mind (next slide);</a:t>
            </a:r>
          </a:p>
          <a:p>
            <a:pPr lvl="1"/>
            <a:r>
              <a:rPr lang="en-GB" altLang="en-US" dirty="0"/>
              <a:t>CREATE CRC CARDS</a:t>
            </a:r>
          </a:p>
          <a:p>
            <a:pPr lvl="1"/>
            <a:r>
              <a:rPr lang="en-GB" altLang="en-US" dirty="0"/>
              <a:t>DRAW THE SEQUENCE DIAGRAM FOR THIS STORY</a:t>
            </a:r>
          </a:p>
        </p:txBody>
      </p:sp>
    </p:spTree>
    <p:extLst>
      <p:ext uri="{BB962C8B-B14F-4D97-AF65-F5344CB8AC3E}">
        <p14:creationId xmlns:p14="http://schemas.microsoft.com/office/powerpoint/2010/main" val="1490802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B39B2-F79A-BE51-A7F4-9FFF47F7251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D320204-E852-5BFC-F337-CD53C346B802}"/>
              </a:ext>
            </a:extLst>
          </p:cNvPr>
          <p:cNvSpPr>
            <a:spLocks noGrp="1"/>
          </p:cNvSpPr>
          <p:nvPr>
            <p:ph type="title"/>
          </p:nvPr>
        </p:nvSpPr>
        <p:spPr>
          <a:xfrm>
            <a:off x="358219" y="365125"/>
            <a:ext cx="11481847" cy="601741"/>
          </a:xfrm>
        </p:spPr>
        <p:txBody>
          <a:bodyPr>
            <a:normAutofit fontScale="90000"/>
          </a:bodyPr>
          <a:lstStyle/>
          <a:p>
            <a:r>
              <a:rPr lang="en-GB" b="1" dirty="0"/>
              <a:t>Exercise</a:t>
            </a:r>
          </a:p>
        </p:txBody>
      </p:sp>
      <p:sp>
        <p:nvSpPr>
          <p:cNvPr id="6" name="Content Placeholder 5">
            <a:extLst>
              <a:ext uri="{FF2B5EF4-FFF2-40B4-BE49-F238E27FC236}">
                <a16:creationId xmlns:a16="http://schemas.microsoft.com/office/drawing/2014/main" id="{D76003F0-B7B4-0525-4673-16EBBF8D99D5}"/>
              </a:ext>
            </a:extLst>
          </p:cNvPr>
          <p:cNvSpPr txBox="1">
            <a:spLocks noGrp="1"/>
          </p:cNvSpPr>
          <p:nvPr>
            <p:ph idx="1"/>
          </p:nvPr>
        </p:nvSpPr>
        <p:spPr>
          <a:xfrm>
            <a:off x="351934" y="866401"/>
            <a:ext cx="11481847" cy="5862118"/>
          </a:xfrm>
          <a:prstGeom prst="rect">
            <a:avLst/>
          </a:prstGeom>
          <a:solidFill>
            <a:schemeClr val="bg1"/>
          </a:solidFill>
        </p:spPr>
        <p:txBody>
          <a:bodyPr wrap="square">
            <a:spAutoFit/>
          </a:bodyPr>
          <a:lstStyle/>
          <a:p>
            <a:r>
              <a:rPr lang="en-GB" altLang="en-US" sz="2400" dirty="0"/>
              <a:t>The</a:t>
            </a:r>
            <a:r>
              <a:rPr lang="en-GB" altLang="en-US" sz="2400" b="1" dirty="0">
                <a:solidFill>
                  <a:srgbClr val="FF0000"/>
                </a:solidFill>
              </a:rPr>
              <a:t> king </a:t>
            </a:r>
            <a:r>
              <a:rPr lang="en-GB" altLang="en-US" sz="2400" dirty="0"/>
              <a:t>controls the lords and </a:t>
            </a:r>
            <a:r>
              <a:rPr lang="en-GB" altLang="en-US" sz="2400" b="1" dirty="0">
                <a:solidFill>
                  <a:srgbClr val="00B050"/>
                </a:solidFill>
              </a:rPr>
              <a:t>issues them orders</a:t>
            </a:r>
          </a:p>
          <a:p>
            <a:r>
              <a:rPr lang="en-GB" altLang="en-US" sz="2400" b="1" dirty="0">
                <a:solidFill>
                  <a:srgbClr val="FF0000"/>
                </a:solidFill>
              </a:rPr>
              <a:t>Lord Lewis </a:t>
            </a:r>
            <a:r>
              <a:rPr lang="en-GB" altLang="en-US" sz="2400" dirty="0"/>
              <a:t>owns the fire station and the </a:t>
            </a:r>
            <a:r>
              <a:rPr lang="en-GB" altLang="en-US" sz="2400" b="1" dirty="0">
                <a:solidFill>
                  <a:srgbClr val="00B050"/>
                </a:solidFill>
              </a:rPr>
              <a:t>fire carts</a:t>
            </a:r>
          </a:p>
          <a:p>
            <a:r>
              <a:rPr lang="en-GB" altLang="en-US" sz="2400" dirty="0"/>
              <a:t>The fire station and the </a:t>
            </a:r>
            <a:r>
              <a:rPr lang="en-GB" altLang="en-US" sz="2400" b="1" dirty="0">
                <a:solidFill>
                  <a:srgbClr val="FF0000"/>
                </a:solidFill>
              </a:rPr>
              <a:t>firemen </a:t>
            </a:r>
            <a:r>
              <a:rPr lang="en-GB" altLang="en-US" sz="2400" dirty="0"/>
              <a:t>are run by </a:t>
            </a:r>
            <a:r>
              <a:rPr lang="en-GB" altLang="en-US" sz="2400" b="1" dirty="0">
                <a:solidFill>
                  <a:srgbClr val="FF0000"/>
                </a:solidFill>
              </a:rPr>
              <a:t>Fire Chief Roberts </a:t>
            </a:r>
            <a:r>
              <a:rPr lang="en-GB" altLang="en-US" sz="2400" dirty="0"/>
              <a:t>who reports directly to </a:t>
            </a:r>
            <a:r>
              <a:rPr lang="en-GB" altLang="en-US" sz="2400" b="1" dirty="0">
                <a:solidFill>
                  <a:srgbClr val="FF0000"/>
                </a:solidFill>
              </a:rPr>
              <a:t>Lord Lewis</a:t>
            </a:r>
          </a:p>
          <a:p>
            <a:pPr lvl="1"/>
            <a:r>
              <a:rPr lang="en-GB" altLang="en-US" sz="2000" dirty="0"/>
              <a:t>The fire chief </a:t>
            </a:r>
            <a:r>
              <a:rPr lang="en-GB" altLang="en-US" sz="2000" b="1" dirty="0">
                <a:solidFill>
                  <a:srgbClr val="00B050"/>
                </a:solidFill>
              </a:rPr>
              <a:t>finds the fires</a:t>
            </a:r>
          </a:p>
          <a:p>
            <a:r>
              <a:rPr lang="en-GB" altLang="en-US" sz="2400" b="1" dirty="0">
                <a:solidFill>
                  <a:srgbClr val="FF0000"/>
                </a:solidFill>
              </a:rPr>
              <a:t>Lord Thomas </a:t>
            </a:r>
            <a:r>
              <a:rPr lang="en-GB" altLang="en-US" sz="2400" dirty="0"/>
              <a:t>owns the</a:t>
            </a:r>
            <a:r>
              <a:rPr lang="en-GB" altLang="en-US" sz="2400" b="1" dirty="0">
                <a:solidFill>
                  <a:srgbClr val="FF0000"/>
                </a:solidFill>
              </a:rPr>
              <a:t> police </a:t>
            </a:r>
            <a:r>
              <a:rPr lang="en-GB" altLang="en-US" sz="2400" dirty="0"/>
              <a:t>force</a:t>
            </a:r>
          </a:p>
          <a:p>
            <a:r>
              <a:rPr lang="en-GB" altLang="en-US" sz="2400" b="1" dirty="0">
                <a:solidFill>
                  <a:srgbClr val="FF0000"/>
                </a:solidFill>
              </a:rPr>
              <a:t>General (Lord) Drake </a:t>
            </a:r>
            <a:r>
              <a:rPr lang="en-GB" altLang="en-US" sz="2400" dirty="0"/>
              <a:t>controls the castle army</a:t>
            </a:r>
          </a:p>
          <a:p>
            <a:pPr lvl="1"/>
            <a:r>
              <a:rPr lang="en-GB" altLang="en-US" b="1" dirty="0">
                <a:solidFill>
                  <a:srgbClr val="00B050"/>
                </a:solidFill>
              </a:rPr>
              <a:t>Arranges the military units, orders attacks and locates the dragon</a:t>
            </a:r>
          </a:p>
          <a:p>
            <a:r>
              <a:rPr lang="en-GB" altLang="en-US" sz="2400" dirty="0"/>
              <a:t>Each man gives orders to the men below them</a:t>
            </a:r>
          </a:p>
          <a:p>
            <a:r>
              <a:rPr lang="en-GB" altLang="en-US" sz="2400" dirty="0"/>
              <a:t>The</a:t>
            </a:r>
            <a:r>
              <a:rPr lang="en-GB" altLang="en-US" sz="2400" b="1" dirty="0">
                <a:solidFill>
                  <a:srgbClr val="FF0000"/>
                </a:solidFill>
              </a:rPr>
              <a:t> firemen </a:t>
            </a:r>
            <a:r>
              <a:rPr lang="en-GB" altLang="en-US" sz="2400" dirty="0"/>
              <a:t>can </a:t>
            </a:r>
            <a:r>
              <a:rPr lang="en-GB" altLang="en-US" sz="2400" b="1" dirty="0">
                <a:solidFill>
                  <a:srgbClr val="00B050"/>
                </a:solidFill>
              </a:rPr>
              <a:t>drive the fire carts </a:t>
            </a:r>
            <a:r>
              <a:rPr lang="en-GB" altLang="en-US" sz="2400" dirty="0"/>
              <a:t>and </a:t>
            </a:r>
            <a:r>
              <a:rPr lang="en-GB" altLang="en-US" sz="2400" b="1" dirty="0">
                <a:solidFill>
                  <a:srgbClr val="00B050"/>
                </a:solidFill>
              </a:rPr>
              <a:t>pump water </a:t>
            </a:r>
            <a:r>
              <a:rPr lang="en-GB" altLang="en-US" sz="2400" dirty="0"/>
              <a:t>from the carts to put out the fires</a:t>
            </a:r>
          </a:p>
          <a:p>
            <a:r>
              <a:rPr lang="en-GB" altLang="en-US" sz="2400" dirty="0"/>
              <a:t>The army has units of </a:t>
            </a:r>
            <a:r>
              <a:rPr lang="en-GB" altLang="en-US" sz="2400" b="1" dirty="0">
                <a:solidFill>
                  <a:srgbClr val="FF0000"/>
                </a:solidFill>
              </a:rPr>
              <a:t>cavalry </a:t>
            </a:r>
            <a:r>
              <a:rPr lang="en-GB" altLang="en-US" sz="2400" dirty="0"/>
              <a:t>and </a:t>
            </a:r>
            <a:r>
              <a:rPr lang="en-GB" altLang="en-US" sz="2400" b="1" dirty="0">
                <a:solidFill>
                  <a:srgbClr val="FF0000"/>
                </a:solidFill>
              </a:rPr>
              <a:t>archers</a:t>
            </a:r>
          </a:p>
          <a:p>
            <a:pPr lvl="1"/>
            <a:r>
              <a:rPr lang="en-GB" altLang="en-US" sz="2000" dirty="0"/>
              <a:t>The </a:t>
            </a:r>
            <a:r>
              <a:rPr lang="en-GB" altLang="en-US" sz="2000" b="1" dirty="0">
                <a:solidFill>
                  <a:srgbClr val="FF0000"/>
                </a:solidFill>
              </a:rPr>
              <a:t>cavalry</a:t>
            </a:r>
            <a:r>
              <a:rPr lang="en-GB" altLang="en-US" sz="2000" dirty="0"/>
              <a:t> can </a:t>
            </a:r>
            <a:r>
              <a:rPr lang="en-GB" altLang="en-US" sz="2000" b="1" dirty="0">
                <a:solidFill>
                  <a:srgbClr val="00B050"/>
                </a:solidFill>
              </a:rPr>
              <a:t>charge the dragon</a:t>
            </a:r>
          </a:p>
          <a:p>
            <a:pPr lvl="1"/>
            <a:r>
              <a:rPr lang="en-GB" altLang="en-US" sz="2000" dirty="0"/>
              <a:t>The</a:t>
            </a:r>
            <a:r>
              <a:rPr lang="en-GB" altLang="en-US" sz="2000" b="1" dirty="0">
                <a:solidFill>
                  <a:srgbClr val="FF0000"/>
                </a:solidFill>
              </a:rPr>
              <a:t> archers </a:t>
            </a:r>
            <a:r>
              <a:rPr lang="en-GB" altLang="en-US" sz="2000" dirty="0"/>
              <a:t>can </a:t>
            </a:r>
            <a:r>
              <a:rPr lang="en-GB" altLang="en-US" sz="2000" b="1" dirty="0">
                <a:solidFill>
                  <a:srgbClr val="00B050"/>
                </a:solidFill>
              </a:rPr>
              <a:t>fire arrows at it</a:t>
            </a:r>
          </a:p>
          <a:p>
            <a:r>
              <a:rPr lang="en-GB" altLang="en-US" sz="2400" dirty="0"/>
              <a:t>The </a:t>
            </a:r>
            <a:r>
              <a:rPr lang="en-GB" altLang="en-US" sz="2400" b="1" dirty="0">
                <a:solidFill>
                  <a:srgbClr val="FF0000"/>
                </a:solidFill>
              </a:rPr>
              <a:t>police</a:t>
            </a:r>
            <a:r>
              <a:rPr lang="en-GB" altLang="en-US" sz="2400" dirty="0"/>
              <a:t> can </a:t>
            </a:r>
            <a:r>
              <a:rPr lang="en-GB" altLang="en-US" sz="2400" b="1" dirty="0">
                <a:solidFill>
                  <a:srgbClr val="00B050"/>
                </a:solidFill>
              </a:rPr>
              <a:t>place barriers </a:t>
            </a:r>
            <a:r>
              <a:rPr lang="en-GB" altLang="en-US" sz="2400" dirty="0"/>
              <a:t>to marshal the crowds</a:t>
            </a:r>
          </a:p>
        </p:txBody>
      </p:sp>
    </p:spTree>
    <p:extLst>
      <p:ext uri="{BB962C8B-B14F-4D97-AF65-F5344CB8AC3E}">
        <p14:creationId xmlns:p14="http://schemas.microsoft.com/office/powerpoint/2010/main" val="1947628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9717F-909A-20C2-D871-E427FA1D7BE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00D6DBA-A62B-5707-CF65-42A33073392E}"/>
              </a:ext>
            </a:extLst>
          </p:cNvPr>
          <p:cNvSpPr>
            <a:spLocks noGrp="1"/>
          </p:cNvSpPr>
          <p:nvPr>
            <p:ph type="title"/>
          </p:nvPr>
        </p:nvSpPr>
        <p:spPr/>
        <p:txBody>
          <a:bodyPr/>
          <a:lstStyle/>
          <a:p>
            <a:r>
              <a:rPr lang="en-GB" b="1" dirty="0"/>
              <a:t>Solution</a:t>
            </a:r>
          </a:p>
        </p:txBody>
      </p:sp>
      <p:graphicFrame>
        <p:nvGraphicFramePr>
          <p:cNvPr id="3" name="Content Placeholder 2">
            <a:extLst>
              <a:ext uri="{FF2B5EF4-FFF2-40B4-BE49-F238E27FC236}">
                <a16:creationId xmlns:a16="http://schemas.microsoft.com/office/drawing/2014/main" id="{C9933CE2-1678-CA2E-3916-9EAD2301CB85}"/>
              </a:ext>
            </a:extLst>
          </p:cNvPr>
          <p:cNvGraphicFramePr>
            <a:graphicFrameLocks noGrp="1"/>
          </p:cNvGraphicFramePr>
          <p:nvPr>
            <p:ph idx="1"/>
            <p:extLst>
              <p:ext uri="{D42A27DB-BD31-4B8C-83A1-F6EECF244321}">
                <p14:modId xmlns:p14="http://schemas.microsoft.com/office/powerpoint/2010/main" val="1906732952"/>
              </p:ext>
            </p:extLst>
          </p:nvPr>
        </p:nvGraphicFramePr>
        <p:xfrm>
          <a:off x="6729594" y="2567638"/>
          <a:ext cx="3763520" cy="1285240"/>
        </p:xfrm>
        <a:graphic>
          <a:graphicData uri="http://schemas.openxmlformats.org/drawingml/2006/table">
            <a:tbl>
              <a:tblPr firstRow="1" bandRow="1">
                <a:tableStyleId>{5C22544A-7EE6-4342-B048-85BDC9FD1C3A}</a:tableStyleId>
              </a:tblPr>
              <a:tblGrid>
                <a:gridCol w="1881760">
                  <a:extLst>
                    <a:ext uri="{9D8B030D-6E8A-4147-A177-3AD203B41FA5}">
                      <a16:colId xmlns:a16="http://schemas.microsoft.com/office/drawing/2014/main" val="1048290786"/>
                    </a:ext>
                  </a:extLst>
                </a:gridCol>
                <a:gridCol w="1881760">
                  <a:extLst>
                    <a:ext uri="{9D8B030D-6E8A-4147-A177-3AD203B41FA5}">
                      <a16:colId xmlns:a16="http://schemas.microsoft.com/office/drawing/2014/main" val="4223289621"/>
                    </a:ext>
                  </a:extLst>
                </a:gridCol>
              </a:tblGrid>
              <a:tr h="370840">
                <a:tc gridSpan="2">
                  <a:txBody>
                    <a:bodyPr/>
                    <a:lstStyle/>
                    <a:p>
                      <a:pPr algn="ctr"/>
                      <a:r>
                        <a:rPr lang="en-GB" dirty="0"/>
                        <a:t>King</a:t>
                      </a:r>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Issues Orders</a:t>
                      </a:r>
                    </a:p>
                  </a:txBody>
                  <a:tcPr/>
                </a:tc>
                <a:tc>
                  <a:txBody>
                    <a:bodyPr/>
                    <a:lstStyle/>
                    <a:p>
                      <a:r>
                        <a:rPr lang="en-GB" dirty="0" err="1"/>
                        <a:t>LordLewis</a:t>
                      </a:r>
                      <a:endParaRPr lang="en-GB" dirty="0"/>
                    </a:p>
                    <a:p>
                      <a:r>
                        <a:rPr lang="en-GB" dirty="0" err="1"/>
                        <a:t>LordThomas</a:t>
                      </a:r>
                      <a:endParaRPr lang="en-GB" dirty="0"/>
                    </a:p>
                    <a:p>
                      <a:r>
                        <a:rPr lang="en-GB" dirty="0" err="1"/>
                        <a:t>GeneralLordDrake</a:t>
                      </a:r>
                      <a:endParaRPr lang="en-GB" dirty="0"/>
                    </a:p>
                  </a:txBody>
                  <a:tcPr/>
                </a:tc>
                <a:extLst>
                  <a:ext uri="{0D108BD9-81ED-4DB2-BD59-A6C34878D82A}">
                    <a16:rowId xmlns:a16="http://schemas.microsoft.com/office/drawing/2014/main" val="1150308076"/>
                  </a:ext>
                </a:extLst>
              </a:tr>
            </a:tbl>
          </a:graphicData>
        </a:graphic>
      </p:graphicFrame>
      <p:graphicFrame>
        <p:nvGraphicFramePr>
          <p:cNvPr id="7" name="Content Placeholder 2">
            <a:extLst>
              <a:ext uri="{FF2B5EF4-FFF2-40B4-BE49-F238E27FC236}">
                <a16:creationId xmlns:a16="http://schemas.microsoft.com/office/drawing/2014/main" id="{17D0C5FA-300B-70CE-10B2-6AFD5DAF09AC}"/>
              </a:ext>
            </a:extLst>
          </p:cNvPr>
          <p:cNvGraphicFramePr>
            <a:graphicFrameLocks/>
          </p:cNvGraphicFramePr>
          <p:nvPr>
            <p:extLst>
              <p:ext uri="{D42A27DB-BD31-4B8C-83A1-F6EECF244321}">
                <p14:modId xmlns:p14="http://schemas.microsoft.com/office/powerpoint/2010/main" val="1261434554"/>
              </p:ext>
            </p:extLst>
          </p:nvPr>
        </p:nvGraphicFramePr>
        <p:xfrm>
          <a:off x="1946225" y="2678985"/>
          <a:ext cx="3516182" cy="1062545"/>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260156">
                <a:tc gridSpan="2">
                  <a:txBody>
                    <a:bodyPr/>
                    <a:lstStyle/>
                    <a:p>
                      <a:pPr algn="ctr"/>
                      <a:r>
                        <a:rPr lang="en-GB" dirty="0"/>
                        <a:t>Hero (Actor)</a:t>
                      </a:r>
                    </a:p>
                  </a:txBody>
                  <a:tcPr/>
                </a:tc>
                <a:tc hMerge="1">
                  <a:txBody>
                    <a:bodyPr/>
                    <a:lstStyle/>
                    <a:p>
                      <a:endParaRPr lang="en-GB" dirty="0"/>
                    </a:p>
                  </a:txBody>
                  <a:tcPr/>
                </a:tc>
                <a:extLst>
                  <a:ext uri="{0D108BD9-81ED-4DB2-BD59-A6C34878D82A}">
                    <a16:rowId xmlns:a16="http://schemas.microsoft.com/office/drawing/2014/main" val="658424504"/>
                  </a:ext>
                </a:extLst>
              </a:tr>
              <a:tr h="696785">
                <a:tc>
                  <a:txBody>
                    <a:bodyPr/>
                    <a:lstStyle/>
                    <a:p>
                      <a:r>
                        <a:rPr lang="en-GB" dirty="0"/>
                        <a:t>Report what you have seen</a:t>
                      </a:r>
                    </a:p>
                  </a:txBody>
                  <a:tcPr/>
                </a:tc>
                <a:tc>
                  <a:txBody>
                    <a:bodyPr/>
                    <a:lstStyle/>
                    <a:p>
                      <a:r>
                        <a:rPr lang="en-GB" dirty="0"/>
                        <a:t>King</a:t>
                      </a:r>
                    </a:p>
                  </a:txBody>
                  <a:tcPr/>
                </a:tc>
                <a:extLst>
                  <a:ext uri="{0D108BD9-81ED-4DB2-BD59-A6C34878D82A}">
                    <a16:rowId xmlns:a16="http://schemas.microsoft.com/office/drawing/2014/main" val="1150308076"/>
                  </a:ext>
                </a:extLst>
              </a:tr>
            </a:tbl>
          </a:graphicData>
        </a:graphic>
      </p:graphicFrame>
      <p:sp>
        <p:nvSpPr>
          <p:cNvPr id="2" name="Rectangle 1">
            <a:extLst>
              <a:ext uri="{FF2B5EF4-FFF2-40B4-BE49-F238E27FC236}">
                <a16:creationId xmlns:a16="http://schemas.microsoft.com/office/drawing/2014/main" id="{B4C20F19-FB00-3168-AD49-34F44B16BEDC}"/>
              </a:ext>
            </a:extLst>
          </p:cNvPr>
          <p:cNvSpPr/>
          <p:nvPr/>
        </p:nvSpPr>
        <p:spPr>
          <a:xfrm>
            <a:off x="0" y="0"/>
            <a:ext cx="12192000" cy="57019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38804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B828C-5044-0391-13D3-BA220969B88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B6F75D6-1BE7-2A94-AE7E-5625B3AFAF72}"/>
              </a:ext>
            </a:extLst>
          </p:cNvPr>
          <p:cNvSpPr>
            <a:spLocks noGrp="1"/>
          </p:cNvSpPr>
          <p:nvPr>
            <p:ph type="title"/>
          </p:nvPr>
        </p:nvSpPr>
        <p:spPr/>
        <p:txBody>
          <a:bodyPr/>
          <a:lstStyle/>
          <a:p>
            <a:r>
              <a:rPr lang="en-GB" b="1" dirty="0"/>
              <a:t>Solution</a:t>
            </a:r>
          </a:p>
        </p:txBody>
      </p:sp>
      <p:graphicFrame>
        <p:nvGraphicFramePr>
          <p:cNvPr id="5" name="Content Placeholder 2">
            <a:extLst>
              <a:ext uri="{FF2B5EF4-FFF2-40B4-BE49-F238E27FC236}">
                <a16:creationId xmlns:a16="http://schemas.microsoft.com/office/drawing/2014/main" id="{08CFFB67-1E79-69EE-884C-66B2A7FA5B35}"/>
              </a:ext>
            </a:extLst>
          </p:cNvPr>
          <p:cNvGraphicFramePr>
            <a:graphicFrameLocks/>
          </p:cNvGraphicFramePr>
          <p:nvPr>
            <p:extLst>
              <p:ext uri="{D42A27DB-BD31-4B8C-83A1-F6EECF244321}">
                <p14:modId xmlns:p14="http://schemas.microsoft.com/office/powerpoint/2010/main" val="1237259856"/>
              </p:ext>
            </p:extLst>
          </p:nvPr>
        </p:nvGraphicFramePr>
        <p:xfrm>
          <a:off x="358776" y="1680018"/>
          <a:ext cx="3516182" cy="1010920"/>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370840">
                <a:tc gridSpan="2">
                  <a:txBody>
                    <a:bodyPr/>
                    <a:lstStyle/>
                    <a:p>
                      <a:pPr algn="ctr"/>
                      <a:r>
                        <a:rPr lang="en-GB" dirty="0" err="1"/>
                        <a:t>LordLewis</a:t>
                      </a:r>
                      <a:endParaRPr lang="en-GB" dirty="0"/>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Issues Orders down chain</a:t>
                      </a:r>
                    </a:p>
                  </a:txBody>
                  <a:tcPr/>
                </a:tc>
                <a:tc>
                  <a:txBody>
                    <a:bodyPr/>
                    <a:lstStyle/>
                    <a:p>
                      <a:r>
                        <a:rPr lang="en-GB" dirty="0" err="1"/>
                        <a:t>FireChief</a:t>
                      </a:r>
                      <a:endParaRPr lang="en-GB" dirty="0"/>
                    </a:p>
                  </a:txBody>
                  <a:tcPr/>
                </a:tc>
                <a:extLst>
                  <a:ext uri="{0D108BD9-81ED-4DB2-BD59-A6C34878D82A}">
                    <a16:rowId xmlns:a16="http://schemas.microsoft.com/office/drawing/2014/main" val="1150308076"/>
                  </a:ext>
                </a:extLst>
              </a:tr>
            </a:tbl>
          </a:graphicData>
        </a:graphic>
      </p:graphicFrame>
      <p:graphicFrame>
        <p:nvGraphicFramePr>
          <p:cNvPr id="8" name="Content Placeholder 2">
            <a:extLst>
              <a:ext uri="{FF2B5EF4-FFF2-40B4-BE49-F238E27FC236}">
                <a16:creationId xmlns:a16="http://schemas.microsoft.com/office/drawing/2014/main" id="{88503F13-C080-5C6F-E436-D838AD72CE42}"/>
              </a:ext>
            </a:extLst>
          </p:cNvPr>
          <p:cNvGraphicFramePr>
            <a:graphicFrameLocks/>
          </p:cNvGraphicFramePr>
          <p:nvPr>
            <p:extLst>
              <p:ext uri="{D42A27DB-BD31-4B8C-83A1-F6EECF244321}">
                <p14:modId xmlns:p14="http://schemas.microsoft.com/office/powerpoint/2010/main" val="4076750610"/>
              </p:ext>
            </p:extLst>
          </p:nvPr>
        </p:nvGraphicFramePr>
        <p:xfrm>
          <a:off x="358219" y="2994911"/>
          <a:ext cx="3516182" cy="1010920"/>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370840">
                <a:tc gridSpan="2">
                  <a:txBody>
                    <a:bodyPr/>
                    <a:lstStyle/>
                    <a:p>
                      <a:pPr algn="ctr"/>
                      <a:r>
                        <a:rPr lang="en-GB" dirty="0" err="1"/>
                        <a:t>FireChief</a:t>
                      </a:r>
                      <a:endParaRPr lang="en-GB" dirty="0"/>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Finds the fires</a:t>
                      </a:r>
                    </a:p>
                    <a:p>
                      <a:r>
                        <a:rPr lang="en-GB" dirty="0"/>
                        <a:t>Gives orders</a:t>
                      </a:r>
                    </a:p>
                  </a:txBody>
                  <a:tcPr/>
                </a:tc>
                <a:tc>
                  <a:txBody>
                    <a:bodyPr/>
                    <a:lstStyle/>
                    <a:p>
                      <a:r>
                        <a:rPr lang="en-GB" dirty="0" err="1"/>
                        <a:t>FireMen</a:t>
                      </a:r>
                      <a:endParaRPr lang="en-GB" dirty="0"/>
                    </a:p>
                  </a:txBody>
                  <a:tcPr/>
                </a:tc>
                <a:extLst>
                  <a:ext uri="{0D108BD9-81ED-4DB2-BD59-A6C34878D82A}">
                    <a16:rowId xmlns:a16="http://schemas.microsoft.com/office/drawing/2014/main" val="1150308076"/>
                  </a:ext>
                </a:extLst>
              </a:tr>
            </a:tbl>
          </a:graphicData>
        </a:graphic>
      </p:graphicFrame>
      <p:graphicFrame>
        <p:nvGraphicFramePr>
          <p:cNvPr id="9" name="Content Placeholder 2">
            <a:extLst>
              <a:ext uri="{FF2B5EF4-FFF2-40B4-BE49-F238E27FC236}">
                <a16:creationId xmlns:a16="http://schemas.microsoft.com/office/drawing/2014/main" id="{D5AD3F19-656C-7640-0AF0-A286C22BF033}"/>
              </a:ext>
            </a:extLst>
          </p:cNvPr>
          <p:cNvGraphicFramePr>
            <a:graphicFrameLocks/>
          </p:cNvGraphicFramePr>
          <p:nvPr>
            <p:extLst>
              <p:ext uri="{D42A27DB-BD31-4B8C-83A1-F6EECF244321}">
                <p14:modId xmlns:p14="http://schemas.microsoft.com/office/powerpoint/2010/main" val="2122583091"/>
              </p:ext>
            </p:extLst>
          </p:nvPr>
        </p:nvGraphicFramePr>
        <p:xfrm>
          <a:off x="358219" y="4299134"/>
          <a:ext cx="3516182" cy="1010920"/>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370840">
                <a:tc gridSpan="2">
                  <a:txBody>
                    <a:bodyPr/>
                    <a:lstStyle/>
                    <a:p>
                      <a:pPr algn="ctr"/>
                      <a:r>
                        <a:rPr lang="en-GB" dirty="0" err="1"/>
                        <a:t>FireMen</a:t>
                      </a:r>
                      <a:endParaRPr lang="en-GB" dirty="0"/>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Drive the carts</a:t>
                      </a:r>
                    </a:p>
                    <a:p>
                      <a:r>
                        <a:rPr lang="en-GB" dirty="0"/>
                        <a:t>Pump water</a:t>
                      </a:r>
                    </a:p>
                  </a:txBody>
                  <a:tcPr/>
                </a:tc>
                <a:tc>
                  <a:txBody>
                    <a:bodyPr/>
                    <a:lstStyle/>
                    <a:p>
                      <a:r>
                        <a:rPr lang="en-GB" dirty="0" err="1"/>
                        <a:t>FireCart</a:t>
                      </a:r>
                      <a:endParaRPr lang="en-GB" dirty="0"/>
                    </a:p>
                  </a:txBody>
                  <a:tcPr/>
                </a:tc>
                <a:extLst>
                  <a:ext uri="{0D108BD9-81ED-4DB2-BD59-A6C34878D82A}">
                    <a16:rowId xmlns:a16="http://schemas.microsoft.com/office/drawing/2014/main" val="1150308076"/>
                  </a:ext>
                </a:extLst>
              </a:tr>
            </a:tbl>
          </a:graphicData>
        </a:graphic>
      </p:graphicFrame>
      <p:graphicFrame>
        <p:nvGraphicFramePr>
          <p:cNvPr id="10" name="Content Placeholder 2">
            <a:extLst>
              <a:ext uri="{FF2B5EF4-FFF2-40B4-BE49-F238E27FC236}">
                <a16:creationId xmlns:a16="http://schemas.microsoft.com/office/drawing/2014/main" id="{3C921201-A849-D18E-A61C-A0F178CA9852}"/>
              </a:ext>
            </a:extLst>
          </p:cNvPr>
          <p:cNvGraphicFramePr>
            <a:graphicFrameLocks/>
          </p:cNvGraphicFramePr>
          <p:nvPr>
            <p:extLst>
              <p:ext uri="{D42A27DB-BD31-4B8C-83A1-F6EECF244321}">
                <p14:modId xmlns:p14="http://schemas.microsoft.com/office/powerpoint/2010/main" val="3899318521"/>
              </p:ext>
            </p:extLst>
          </p:nvPr>
        </p:nvGraphicFramePr>
        <p:xfrm>
          <a:off x="4337909" y="1680018"/>
          <a:ext cx="3516182" cy="1010920"/>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370840">
                <a:tc gridSpan="2">
                  <a:txBody>
                    <a:bodyPr/>
                    <a:lstStyle/>
                    <a:p>
                      <a:pPr algn="ctr"/>
                      <a:r>
                        <a:rPr lang="en-GB" dirty="0" err="1"/>
                        <a:t>LordThomas</a:t>
                      </a:r>
                      <a:endParaRPr lang="en-GB" dirty="0"/>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Issues Orders down chain</a:t>
                      </a:r>
                    </a:p>
                  </a:txBody>
                  <a:tcPr/>
                </a:tc>
                <a:tc>
                  <a:txBody>
                    <a:bodyPr/>
                    <a:lstStyle/>
                    <a:p>
                      <a:r>
                        <a:rPr lang="en-GB" dirty="0"/>
                        <a:t>Police</a:t>
                      </a:r>
                    </a:p>
                  </a:txBody>
                  <a:tcPr/>
                </a:tc>
                <a:extLst>
                  <a:ext uri="{0D108BD9-81ED-4DB2-BD59-A6C34878D82A}">
                    <a16:rowId xmlns:a16="http://schemas.microsoft.com/office/drawing/2014/main" val="1150308076"/>
                  </a:ext>
                </a:extLst>
              </a:tr>
            </a:tbl>
          </a:graphicData>
        </a:graphic>
      </p:graphicFrame>
      <p:graphicFrame>
        <p:nvGraphicFramePr>
          <p:cNvPr id="11" name="Content Placeholder 2">
            <a:extLst>
              <a:ext uri="{FF2B5EF4-FFF2-40B4-BE49-F238E27FC236}">
                <a16:creationId xmlns:a16="http://schemas.microsoft.com/office/drawing/2014/main" id="{AE798B9A-B733-C440-EBE5-E5DAD8ACE89E}"/>
              </a:ext>
            </a:extLst>
          </p:cNvPr>
          <p:cNvGraphicFramePr>
            <a:graphicFrameLocks/>
          </p:cNvGraphicFramePr>
          <p:nvPr>
            <p:extLst>
              <p:ext uri="{D42A27DB-BD31-4B8C-83A1-F6EECF244321}">
                <p14:modId xmlns:p14="http://schemas.microsoft.com/office/powerpoint/2010/main" val="2240920831"/>
              </p:ext>
            </p:extLst>
          </p:nvPr>
        </p:nvGraphicFramePr>
        <p:xfrm>
          <a:off x="4337909" y="2994911"/>
          <a:ext cx="3516182" cy="741680"/>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370840">
                <a:tc gridSpan="2">
                  <a:txBody>
                    <a:bodyPr/>
                    <a:lstStyle/>
                    <a:p>
                      <a:pPr algn="ctr"/>
                      <a:r>
                        <a:rPr lang="en-GB" dirty="0"/>
                        <a:t>Police</a:t>
                      </a:r>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Place Barriers</a:t>
                      </a:r>
                    </a:p>
                  </a:txBody>
                  <a:tcPr/>
                </a:tc>
                <a:tc>
                  <a:txBody>
                    <a:bodyPr/>
                    <a:lstStyle/>
                    <a:p>
                      <a:endParaRPr lang="en-GB" dirty="0"/>
                    </a:p>
                  </a:txBody>
                  <a:tcPr/>
                </a:tc>
                <a:extLst>
                  <a:ext uri="{0D108BD9-81ED-4DB2-BD59-A6C34878D82A}">
                    <a16:rowId xmlns:a16="http://schemas.microsoft.com/office/drawing/2014/main" val="1150308076"/>
                  </a:ext>
                </a:extLst>
              </a:tr>
            </a:tbl>
          </a:graphicData>
        </a:graphic>
      </p:graphicFrame>
      <p:graphicFrame>
        <p:nvGraphicFramePr>
          <p:cNvPr id="12" name="Content Placeholder 2">
            <a:extLst>
              <a:ext uri="{FF2B5EF4-FFF2-40B4-BE49-F238E27FC236}">
                <a16:creationId xmlns:a16="http://schemas.microsoft.com/office/drawing/2014/main" id="{63FB0282-876A-E681-B799-3118666653CA}"/>
              </a:ext>
            </a:extLst>
          </p:cNvPr>
          <p:cNvGraphicFramePr>
            <a:graphicFrameLocks/>
          </p:cNvGraphicFramePr>
          <p:nvPr>
            <p:extLst>
              <p:ext uri="{D42A27DB-BD31-4B8C-83A1-F6EECF244321}">
                <p14:modId xmlns:p14="http://schemas.microsoft.com/office/powerpoint/2010/main" val="3771259224"/>
              </p:ext>
            </p:extLst>
          </p:nvPr>
        </p:nvGraphicFramePr>
        <p:xfrm>
          <a:off x="8323884" y="1680018"/>
          <a:ext cx="3516182" cy="1833880"/>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370840">
                <a:tc gridSpan="2">
                  <a:txBody>
                    <a:bodyPr/>
                    <a:lstStyle/>
                    <a:p>
                      <a:pPr algn="ctr"/>
                      <a:r>
                        <a:rPr lang="en-GB" dirty="0" err="1"/>
                        <a:t>GeneralLordDrake</a:t>
                      </a:r>
                      <a:endParaRPr lang="en-GB" dirty="0"/>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Locates the dragon</a:t>
                      </a:r>
                    </a:p>
                    <a:p>
                      <a:r>
                        <a:rPr lang="en-GB" dirty="0"/>
                        <a:t>Arranges the military units</a:t>
                      </a:r>
                    </a:p>
                    <a:p>
                      <a:r>
                        <a:rPr lang="en-GB" dirty="0"/>
                        <a:t>Order Attacks</a:t>
                      </a:r>
                    </a:p>
                  </a:txBody>
                  <a:tcPr/>
                </a:tc>
                <a:tc>
                  <a:txBody>
                    <a:bodyPr/>
                    <a:lstStyle/>
                    <a:p>
                      <a:r>
                        <a:rPr lang="en-GB" dirty="0"/>
                        <a:t>Cavalry</a:t>
                      </a:r>
                    </a:p>
                    <a:p>
                      <a:r>
                        <a:rPr lang="en-GB" dirty="0"/>
                        <a:t>Archer</a:t>
                      </a:r>
                    </a:p>
                  </a:txBody>
                  <a:tcPr/>
                </a:tc>
                <a:extLst>
                  <a:ext uri="{0D108BD9-81ED-4DB2-BD59-A6C34878D82A}">
                    <a16:rowId xmlns:a16="http://schemas.microsoft.com/office/drawing/2014/main" val="1150308076"/>
                  </a:ext>
                </a:extLst>
              </a:tr>
            </a:tbl>
          </a:graphicData>
        </a:graphic>
      </p:graphicFrame>
      <p:graphicFrame>
        <p:nvGraphicFramePr>
          <p:cNvPr id="13" name="Content Placeholder 2">
            <a:extLst>
              <a:ext uri="{FF2B5EF4-FFF2-40B4-BE49-F238E27FC236}">
                <a16:creationId xmlns:a16="http://schemas.microsoft.com/office/drawing/2014/main" id="{577C6EE0-94BE-0E96-BDEE-A953C75DE82E}"/>
              </a:ext>
            </a:extLst>
          </p:cNvPr>
          <p:cNvGraphicFramePr>
            <a:graphicFrameLocks/>
          </p:cNvGraphicFramePr>
          <p:nvPr>
            <p:extLst>
              <p:ext uri="{D42A27DB-BD31-4B8C-83A1-F6EECF244321}">
                <p14:modId xmlns:p14="http://schemas.microsoft.com/office/powerpoint/2010/main" val="799681892"/>
              </p:ext>
            </p:extLst>
          </p:nvPr>
        </p:nvGraphicFramePr>
        <p:xfrm>
          <a:off x="8317599" y="3601680"/>
          <a:ext cx="3516182" cy="1010920"/>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370840">
                <a:tc gridSpan="2">
                  <a:txBody>
                    <a:bodyPr/>
                    <a:lstStyle/>
                    <a:p>
                      <a:pPr algn="ctr"/>
                      <a:r>
                        <a:rPr lang="en-GB" dirty="0"/>
                        <a:t>Cavalry</a:t>
                      </a:r>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Charge the dragon</a:t>
                      </a:r>
                    </a:p>
                  </a:txBody>
                  <a:tcPr/>
                </a:tc>
                <a:tc>
                  <a:txBody>
                    <a:bodyPr/>
                    <a:lstStyle/>
                    <a:p>
                      <a:endParaRPr lang="en-GB" dirty="0"/>
                    </a:p>
                  </a:txBody>
                  <a:tcPr/>
                </a:tc>
                <a:extLst>
                  <a:ext uri="{0D108BD9-81ED-4DB2-BD59-A6C34878D82A}">
                    <a16:rowId xmlns:a16="http://schemas.microsoft.com/office/drawing/2014/main" val="1150308076"/>
                  </a:ext>
                </a:extLst>
              </a:tr>
            </a:tbl>
          </a:graphicData>
        </a:graphic>
      </p:graphicFrame>
      <p:graphicFrame>
        <p:nvGraphicFramePr>
          <p:cNvPr id="14" name="Content Placeholder 2">
            <a:extLst>
              <a:ext uri="{FF2B5EF4-FFF2-40B4-BE49-F238E27FC236}">
                <a16:creationId xmlns:a16="http://schemas.microsoft.com/office/drawing/2014/main" id="{4B14728C-15A1-EB19-0C70-B57E9D14EC1A}"/>
              </a:ext>
            </a:extLst>
          </p:cNvPr>
          <p:cNvGraphicFramePr>
            <a:graphicFrameLocks/>
          </p:cNvGraphicFramePr>
          <p:nvPr>
            <p:extLst>
              <p:ext uri="{D42A27DB-BD31-4B8C-83A1-F6EECF244321}">
                <p14:modId xmlns:p14="http://schemas.microsoft.com/office/powerpoint/2010/main" val="3249072971"/>
              </p:ext>
            </p:extLst>
          </p:nvPr>
        </p:nvGraphicFramePr>
        <p:xfrm>
          <a:off x="8317599" y="4700382"/>
          <a:ext cx="3516182" cy="741680"/>
        </p:xfrm>
        <a:graphic>
          <a:graphicData uri="http://schemas.openxmlformats.org/drawingml/2006/table">
            <a:tbl>
              <a:tblPr firstRow="1" bandRow="1">
                <a:tableStyleId>{5C22544A-7EE6-4342-B048-85BDC9FD1C3A}</a:tableStyleId>
              </a:tblPr>
              <a:tblGrid>
                <a:gridCol w="1758091">
                  <a:extLst>
                    <a:ext uri="{9D8B030D-6E8A-4147-A177-3AD203B41FA5}">
                      <a16:colId xmlns:a16="http://schemas.microsoft.com/office/drawing/2014/main" val="1048290786"/>
                    </a:ext>
                  </a:extLst>
                </a:gridCol>
                <a:gridCol w="1758091">
                  <a:extLst>
                    <a:ext uri="{9D8B030D-6E8A-4147-A177-3AD203B41FA5}">
                      <a16:colId xmlns:a16="http://schemas.microsoft.com/office/drawing/2014/main" val="4223289621"/>
                    </a:ext>
                  </a:extLst>
                </a:gridCol>
              </a:tblGrid>
              <a:tr h="370840">
                <a:tc gridSpan="2">
                  <a:txBody>
                    <a:bodyPr/>
                    <a:lstStyle/>
                    <a:p>
                      <a:pPr algn="ctr"/>
                      <a:r>
                        <a:rPr lang="en-GB" dirty="0"/>
                        <a:t>Archer</a:t>
                      </a:r>
                    </a:p>
                  </a:txBody>
                  <a:tcPr/>
                </a:tc>
                <a:tc hMerge="1">
                  <a:txBody>
                    <a:bodyPr/>
                    <a:lstStyle/>
                    <a:p>
                      <a:endParaRPr lang="en-GB" dirty="0"/>
                    </a:p>
                  </a:txBody>
                  <a:tcPr/>
                </a:tc>
                <a:extLst>
                  <a:ext uri="{0D108BD9-81ED-4DB2-BD59-A6C34878D82A}">
                    <a16:rowId xmlns:a16="http://schemas.microsoft.com/office/drawing/2014/main" val="658424504"/>
                  </a:ext>
                </a:extLst>
              </a:tr>
              <a:tr h="370840">
                <a:tc>
                  <a:txBody>
                    <a:bodyPr/>
                    <a:lstStyle/>
                    <a:p>
                      <a:r>
                        <a:rPr lang="en-GB" dirty="0"/>
                        <a:t>Fires arrows</a:t>
                      </a:r>
                    </a:p>
                  </a:txBody>
                  <a:tcPr/>
                </a:tc>
                <a:tc>
                  <a:txBody>
                    <a:bodyPr/>
                    <a:lstStyle/>
                    <a:p>
                      <a:endParaRPr lang="en-GB" dirty="0"/>
                    </a:p>
                  </a:txBody>
                  <a:tcPr/>
                </a:tc>
                <a:extLst>
                  <a:ext uri="{0D108BD9-81ED-4DB2-BD59-A6C34878D82A}">
                    <a16:rowId xmlns:a16="http://schemas.microsoft.com/office/drawing/2014/main" val="1150308076"/>
                  </a:ext>
                </a:extLst>
              </a:tr>
            </a:tbl>
          </a:graphicData>
        </a:graphic>
      </p:graphicFrame>
      <p:sp>
        <p:nvSpPr>
          <p:cNvPr id="2" name="Rectangle 1">
            <a:extLst>
              <a:ext uri="{FF2B5EF4-FFF2-40B4-BE49-F238E27FC236}">
                <a16:creationId xmlns:a16="http://schemas.microsoft.com/office/drawing/2014/main" id="{D6DAF6C4-F168-3647-C29F-651539B0395A}"/>
              </a:ext>
            </a:extLst>
          </p:cNvPr>
          <p:cNvSpPr/>
          <p:nvPr/>
        </p:nvSpPr>
        <p:spPr>
          <a:xfrm>
            <a:off x="0" y="0"/>
            <a:ext cx="12192000" cy="57019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11646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57D34-1375-93F8-778B-31A2C9F169E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F64D4BF-3F20-9A94-5CC6-79DF033C115A}"/>
              </a:ext>
            </a:extLst>
          </p:cNvPr>
          <p:cNvSpPr>
            <a:spLocks noGrp="1"/>
          </p:cNvSpPr>
          <p:nvPr>
            <p:ph type="title"/>
          </p:nvPr>
        </p:nvSpPr>
        <p:spPr/>
        <p:txBody>
          <a:bodyPr/>
          <a:lstStyle/>
          <a:p>
            <a:r>
              <a:rPr lang="en-GB" b="1" dirty="0"/>
              <a:t>Solution</a:t>
            </a:r>
          </a:p>
        </p:txBody>
      </p:sp>
      <p:pic>
        <p:nvPicPr>
          <p:cNvPr id="26" name="Picture 25">
            <a:extLst>
              <a:ext uri="{FF2B5EF4-FFF2-40B4-BE49-F238E27FC236}">
                <a16:creationId xmlns:a16="http://schemas.microsoft.com/office/drawing/2014/main" id="{9FDDE5FF-9D0F-3F7D-C8CF-42A2AE254D3B}"/>
              </a:ext>
            </a:extLst>
          </p:cNvPr>
          <p:cNvPicPr>
            <a:picLocks noChangeAspect="1"/>
          </p:cNvPicPr>
          <p:nvPr/>
        </p:nvPicPr>
        <p:blipFill>
          <a:blip r:embed="rId3"/>
          <a:srcRect t="4066" b="4066"/>
          <a:stretch/>
        </p:blipFill>
        <p:spPr>
          <a:xfrm>
            <a:off x="2608289" y="162379"/>
            <a:ext cx="9444047" cy="6622489"/>
          </a:xfrm>
          <a:prstGeom prst="rect">
            <a:avLst/>
          </a:prstGeom>
        </p:spPr>
      </p:pic>
      <p:sp>
        <p:nvSpPr>
          <p:cNvPr id="28" name="Oval 27">
            <a:extLst>
              <a:ext uri="{FF2B5EF4-FFF2-40B4-BE49-F238E27FC236}">
                <a16:creationId xmlns:a16="http://schemas.microsoft.com/office/drawing/2014/main" id="{46818FED-1C18-E14D-69F5-96257EDF461A}"/>
              </a:ext>
            </a:extLst>
          </p:cNvPr>
          <p:cNvSpPr/>
          <p:nvPr/>
        </p:nvSpPr>
        <p:spPr>
          <a:xfrm>
            <a:off x="2919933" y="73132"/>
            <a:ext cx="238205" cy="199785"/>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Connector 29">
            <a:extLst>
              <a:ext uri="{FF2B5EF4-FFF2-40B4-BE49-F238E27FC236}">
                <a16:creationId xmlns:a16="http://schemas.microsoft.com/office/drawing/2014/main" id="{9F74A43E-8F06-9603-76AE-B08FC506A308}"/>
              </a:ext>
            </a:extLst>
          </p:cNvPr>
          <p:cNvCxnSpPr>
            <a:cxnSpLocks/>
            <a:stCxn id="28" idx="4"/>
          </p:cNvCxnSpPr>
          <p:nvPr/>
        </p:nvCxnSpPr>
        <p:spPr>
          <a:xfrm>
            <a:off x="3039036" y="272917"/>
            <a:ext cx="0" cy="382447"/>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322F399-7AFD-7E29-9249-D00AD0F72AE2}"/>
              </a:ext>
            </a:extLst>
          </p:cNvPr>
          <p:cNvCxnSpPr>
            <a:cxnSpLocks/>
          </p:cNvCxnSpPr>
          <p:nvPr/>
        </p:nvCxnSpPr>
        <p:spPr>
          <a:xfrm>
            <a:off x="3039035" y="655364"/>
            <a:ext cx="119103" cy="26301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4878C9F-68CB-A548-65CE-983795B70FF0}"/>
              </a:ext>
            </a:extLst>
          </p:cNvPr>
          <p:cNvCxnSpPr>
            <a:cxnSpLocks/>
          </p:cNvCxnSpPr>
          <p:nvPr/>
        </p:nvCxnSpPr>
        <p:spPr>
          <a:xfrm flipH="1">
            <a:off x="2812356" y="655364"/>
            <a:ext cx="227960" cy="263012"/>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DCE5470-C9D8-C674-F343-E24C3F544212}"/>
              </a:ext>
            </a:extLst>
          </p:cNvPr>
          <p:cNvCxnSpPr>
            <a:cxnSpLocks/>
          </p:cNvCxnSpPr>
          <p:nvPr/>
        </p:nvCxnSpPr>
        <p:spPr>
          <a:xfrm>
            <a:off x="2812356" y="365125"/>
            <a:ext cx="461042" cy="0"/>
          </a:xfrm>
          <a:prstGeom prst="line">
            <a:avLst/>
          </a:prstGeom>
          <a:ln w="38100">
            <a:solidFill>
              <a:srgbClr val="FFC000"/>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B681A8F1-4CD3-0C88-754F-4EC74F78321A}"/>
              </a:ext>
            </a:extLst>
          </p:cNvPr>
          <p:cNvSpPr/>
          <p:nvPr/>
        </p:nvSpPr>
        <p:spPr>
          <a:xfrm>
            <a:off x="0" y="0"/>
            <a:ext cx="12192000"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7723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D8759-4AC3-1CCA-336F-231C45B1883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F7A4094-961C-D6BF-7D7C-31042E70CCA1}"/>
              </a:ext>
            </a:extLst>
          </p:cNvPr>
          <p:cNvSpPr>
            <a:spLocks noGrp="1"/>
          </p:cNvSpPr>
          <p:nvPr>
            <p:ph type="title"/>
          </p:nvPr>
        </p:nvSpPr>
        <p:spPr/>
        <p:txBody>
          <a:bodyPr/>
          <a:lstStyle/>
          <a:p>
            <a:r>
              <a:rPr lang="en-GB" b="1" dirty="0"/>
              <a:t>Frames</a:t>
            </a:r>
          </a:p>
        </p:txBody>
      </p:sp>
      <p:sp>
        <p:nvSpPr>
          <p:cNvPr id="6" name="Content Placeholder 5">
            <a:extLst>
              <a:ext uri="{FF2B5EF4-FFF2-40B4-BE49-F238E27FC236}">
                <a16:creationId xmlns:a16="http://schemas.microsoft.com/office/drawing/2014/main" id="{987B3554-8BF3-2711-FB1E-9DA59C418D3C}"/>
              </a:ext>
            </a:extLst>
          </p:cNvPr>
          <p:cNvSpPr txBox="1">
            <a:spLocks noGrp="1"/>
          </p:cNvSpPr>
          <p:nvPr>
            <p:ph idx="1"/>
          </p:nvPr>
        </p:nvSpPr>
        <p:spPr>
          <a:xfrm>
            <a:off x="355600" y="1690688"/>
            <a:ext cx="11480800" cy="2803844"/>
          </a:xfrm>
          <a:prstGeom prst="rect">
            <a:avLst/>
          </a:prstGeom>
          <a:noFill/>
        </p:spPr>
        <p:txBody>
          <a:bodyPr wrap="square">
            <a:spAutoFit/>
          </a:bodyPr>
          <a:lstStyle/>
          <a:p>
            <a:r>
              <a:rPr lang="en-GB" altLang="en-US" dirty="0"/>
              <a:t>A </a:t>
            </a:r>
            <a:r>
              <a:rPr lang="en-GB" altLang="en-US" b="1" dirty="0"/>
              <a:t>frame</a:t>
            </a:r>
            <a:r>
              <a:rPr lang="en-GB" altLang="en-US" dirty="0"/>
              <a:t> provides a portable context for a diagram. </a:t>
            </a:r>
          </a:p>
          <a:p>
            <a:r>
              <a:rPr lang="en-GB" altLang="en-US" dirty="0"/>
              <a:t>Once enclosed inside a frame, a diagram may be nested inside another diagram. </a:t>
            </a:r>
          </a:p>
          <a:p>
            <a:r>
              <a:rPr lang="en-GB" altLang="en-US" dirty="0"/>
              <a:t>A frame consists of a name and a content area.</a:t>
            </a:r>
          </a:p>
          <a:p>
            <a:r>
              <a:rPr lang="en-GB" altLang="en-US" dirty="0"/>
              <a:t>For a frame containing a sequence diagram, it is common to add the keyword </a:t>
            </a:r>
            <a:r>
              <a:rPr lang="en-GB" altLang="en-US" b="1" dirty="0" err="1"/>
              <a:t>sd</a:t>
            </a:r>
            <a:r>
              <a:rPr lang="en-GB" altLang="en-US" dirty="0"/>
              <a:t> before the name of the diagram</a:t>
            </a:r>
          </a:p>
        </p:txBody>
      </p:sp>
      <p:pic>
        <p:nvPicPr>
          <p:cNvPr id="2" name="Picture 3">
            <a:extLst>
              <a:ext uri="{FF2B5EF4-FFF2-40B4-BE49-F238E27FC236}">
                <a16:creationId xmlns:a16="http://schemas.microsoft.com/office/drawing/2014/main" id="{41D58F9B-CD9C-A954-5A04-CE1CCF7671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2028" y="4764550"/>
            <a:ext cx="2788813" cy="906267"/>
          </a:xfrm>
          <a:prstGeom prst="rect">
            <a:avLst/>
          </a:prstGeom>
          <a:solidFill>
            <a:schemeClr val="bg1">
              <a:lumMod val="95000"/>
            </a:schemeClr>
          </a:solidFill>
          <a:ln>
            <a:solidFill>
              <a:schemeClr val="tx1"/>
            </a:solidFill>
          </a:ln>
        </p:spPr>
      </p:pic>
      <p:pic>
        <p:nvPicPr>
          <p:cNvPr id="3" name="Picture 2">
            <a:extLst>
              <a:ext uri="{FF2B5EF4-FFF2-40B4-BE49-F238E27FC236}">
                <a16:creationId xmlns:a16="http://schemas.microsoft.com/office/drawing/2014/main" id="{C92FA4F0-A452-6C13-2933-785F7AC8C65D}"/>
              </a:ext>
            </a:extLst>
          </p:cNvPr>
          <p:cNvPicPr>
            <a:picLocks noChangeAspect="1"/>
          </p:cNvPicPr>
          <p:nvPr/>
        </p:nvPicPr>
        <p:blipFill>
          <a:blip r:embed="rId4"/>
          <a:srcRect b="10756"/>
          <a:stretch>
            <a:fillRect/>
          </a:stretch>
        </p:blipFill>
        <p:spPr>
          <a:xfrm>
            <a:off x="7497952" y="4256308"/>
            <a:ext cx="4480560" cy="2555588"/>
          </a:xfrm>
          <a:prstGeom prst="rect">
            <a:avLst/>
          </a:prstGeom>
          <a:solidFill>
            <a:schemeClr val="bg1">
              <a:lumMod val="95000"/>
            </a:schemeClr>
          </a:solidFill>
        </p:spPr>
      </p:pic>
    </p:spTree>
    <p:extLst>
      <p:ext uri="{BB962C8B-B14F-4D97-AF65-F5344CB8AC3E}">
        <p14:creationId xmlns:p14="http://schemas.microsoft.com/office/powerpoint/2010/main" val="3528842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A6D8E-1A0F-5700-30D0-E6DD19A2AB6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626DB6-8D66-4B34-046A-2F2AA056ED8F}"/>
              </a:ext>
            </a:extLst>
          </p:cNvPr>
          <p:cNvSpPr>
            <a:spLocks noGrp="1"/>
          </p:cNvSpPr>
          <p:nvPr>
            <p:ph type="title"/>
          </p:nvPr>
        </p:nvSpPr>
        <p:spPr/>
        <p:txBody>
          <a:bodyPr/>
          <a:lstStyle/>
          <a:p>
            <a:r>
              <a:rPr lang="en-GB" b="1" dirty="0"/>
              <a:t>Referencing</a:t>
            </a:r>
          </a:p>
        </p:txBody>
      </p:sp>
      <p:sp>
        <p:nvSpPr>
          <p:cNvPr id="6" name="Content Placeholder 5">
            <a:extLst>
              <a:ext uri="{FF2B5EF4-FFF2-40B4-BE49-F238E27FC236}">
                <a16:creationId xmlns:a16="http://schemas.microsoft.com/office/drawing/2014/main" id="{5E17A666-4D05-854C-7E41-D36E2D7AB321}"/>
              </a:ext>
            </a:extLst>
          </p:cNvPr>
          <p:cNvSpPr txBox="1">
            <a:spLocks noGrp="1"/>
          </p:cNvSpPr>
          <p:nvPr>
            <p:ph idx="1"/>
          </p:nvPr>
        </p:nvSpPr>
        <p:spPr>
          <a:xfrm>
            <a:off x="351934" y="1438191"/>
            <a:ext cx="11480800" cy="1550168"/>
          </a:xfrm>
          <a:prstGeom prst="rect">
            <a:avLst/>
          </a:prstGeom>
          <a:noFill/>
        </p:spPr>
        <p:txBody>
          <a:bodyPr wrap="square">
            <a:spAutoFit/>
          </a:bodyPr>
          <a:lstStyle/>
          <a:p>
            <a:r>
              <a:rPr lang="en-GB" altLang="en-US" sz="2400" dirty="0"/>
              <a:t>Quite a common problem with sequence diagrams is that the scenarios we are developing in our use case documents contain overlapping requirements. </a:t>
            </a:r>
          </a:p>
          <a:p>
            <a:r>
              <a:rPr lang="en-GB" altLang="en-US" sz="2400" dirty="0"/>
              <a:t>The solution is to create a named sequence diagram (using a frame) and then refer to it by name in the other diagrams.</a:t>
            </a:r>
          </a:p>
        </p:txBody>
      </p:sp>
      <p:pic>
        <p:nvPicPr>
          <p:cNvPr id="2" name="Picture 1">
            <a:extLst>
              <a:ext uri="{FF2B5EF4-FFF2-40B4-BE49-F238E27FC236}">
                <a16:creationId xmlns:a16="http://schemas.microsoft.com/office/drawing/2014/main" id="{88465F71-2B0E-C571-9ED6-C30E64D6F0AC}"/>
              </a:ext>
            </a:extLst>
          </p:cNvPr>
          <p:cNvPicPr>
            <a:picLocks noChangeAspect="1"/>
          </p:cNvPicPr>
          <p:nvPr/>
        </p:nvPicPr>
        <p:blipFill>
          <a:blip r:embed="rId3"/>
          <a:stretch>
            <a:fillRect/>
          </a:stretch>
        </p:blipFill>
        <p:spPr>
          <a:xfrm>
            <a:off x="4107702" y="2988359"/>
            <a:ext cx="7947907" cy="3786910"/>
          </a:xfrm>
          <a:prstGeom prst="rect">
            <a:avLst/>
          </a:prstGeom>
        </p:spPr>
      </p:pic>
      <p:sp>
        <p:nvSpPr>
          <p:cNvPr id="7" name="TextBox 6">
            <a:extLst>
              <a:ext uri="{FF2B5EF4-FFF2-40B4-BE49-F238E27FC236}">
                <a16:creationId xmlns:a16="http://schemas.microsoft.com/office/drawing/2014/main" id="{049E1BE2-65E5-8CD0-5022-4EB9354AFE7D}"/>
              </a:ext>
            </a:extLst>
          </p:cNvPr>
          <p:cNvSpPr txBox="1"/>
          <p:nvPr/>
        </p:nvSpPr>
        <p:spPr>
          <a:xfrm>
            <a:off x="136391" y="2988359"/>
            <a:ext cx="3971311" cy="1631216"/>
          </a:xfrm>
          <a:prstGeom prst="rect">
            <a:avLst/>
          </a:prstGeom>
          <a:solidFill>
            <a:schemeClr val="bg1">
              <a:lumMod val="95000"/>
            </a:schemeClr>
          </a:solidFill>
        </p:spPr>
        <p:txBody>
          <a:bodyPr wrap="square">
            <a:spAutoFit/>
          </a:bodyPr>
          <a:lstStyle/>
          <a:p>
            <a:pPr marL="285750" indent="-285750">
              <a:buFont typeface="Arial" panose="020B0604020202020204" pitchFamily="34" charset="0"/>
              <a:buChar char="•"/>
            </a:pPr>
            <a:r>
              <a:rPr lang="en-GB" sz="2000" dirty="0"/>
              <a:t>This frame contains the specific, isolated logic for decrypting data (passing a Decrypt() message).</a:t>
            </a:r>
          </a:p>
          <a:p>
            <a:pPr marL="285750" indent="-285750">
              <a:buFont typeface="Arial" panose="020B0604020202020204" pitchFamily="34" charset="0"/>
              <a:buChar char="•"/>
            </a:pPr>
            <a:r>
              <a:rPr lang="en-GB" sz="2000" dirty="0"/>
              <a:t>Because it is in its own frame, it is now a portable, reusable asset.</a:t>
            </a:r>
          </a:p>
        </p:txBody>
      </p:sp>
      <p:sp>
        <p:nvSpPr>
          <p:cNvPr id="11" name="TextBox 10">
            <a:extLst>
              <a:ext uri="{FF2B5EF4-FFF2-40B4-BE49-F238E27FC236}">
                <a16:creationId xmlns:a16="http://schemas.microsoft.com/office/drawing/2014/main" id="{C06A89EA-6F8D-F83F-4D69-F5E6F1C26D90}"/>
              </a:ext>
            </a:extLst>
          </p:cNvPr>
          <p:cNvSpPr txBox="1"/>
          <p:nvPr/>
        </p:nvSpPr>
        <p:spPr>
          <a:xfrm>
            <a:off x="2257184" y="4727926"/>
            <a:ext cx="5595898" cy="1938992"/>
          </a:xfrm>
          <a:prstGeom prst="rect">
            <a:avLst/>
          </a:prstGeom>
          <a:solidFill>
            <a:schemeClr val="bg1">
              <a:lumMod val="95000"/>
            </a:schemeClr>
          </a:solidFill>
        </p:spPr>
        <p:txBody>
          <a:bodyPr wrap="square">
            <a:spAutoFit/>
          </a:bodyPr>
          <a:lstStyle/>
          <a:p>
            <a:pPr marL="285750" indent="-285750">
              <a:buFont typeface="Arial" panose="020B0604020202020204" pitchFamily="34" charset="0"/>
              <a:buChar char="•"/>
            </a:pPr>
            <a:r>
              <a:rPr lang="en-GB" sz="2000" dirty="0"/>
              <a:t>Instead of cluttering the main diagram with the granular decryption steps, a rectangular box is inserted with the keyword ref in the top left corner.</a:t>
            </a:r>
          </a:p>
          <a:p>
            <a:pPr marL="285750" indent="-285750">
              <a:buFont typeface="Arial" panose="020B0604020202020204" pitchFamily="34" charset="0"/>
              <a:buChar char="•"/>
            </a:pPr>
            <a:r>
              <a:rPr lang="en-GB" sz="2000" dirty="0"/>
              <a:t>Inside that box, the name of the module they want to invoke is placed: Decryption Process.</a:t>
            </a:r>
          </a:p>
        </p:txBody>
      </p:sp>
    </p:spTree>
    <p:extLst>
      <p:ext uri="{BB962C8B-B14F-4D97-AF65-F5344CB8AC3E}">
        <p14:creationId xmlns:p14="http://schemas.microsoft.com/office/powerpoint/2010/main" val="22531848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65EAE-0FE1-29C9-DBF2-95374E46B76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0C9188F-4472-B43E-4381-399EE98D496F}"/>
              </a:ext>
            </a:extLst>
          </p:cNvPr>
          <p:cNvSpPr>
            <a:spLocks noGrp="1"/>
          </p:cNvSpPr>
          <p:nvPr>
            <p:ph type="title"/>
          </p:nvPr>
        </p:nvSpPr>
        <p:spPr/>
        <p:txBody>
          <a:bodyPr/>
          <a:lstStyle/>
          <a:p>
            <a:r>
              <a:rPr lang="en-GB" b="1" dirty="0"/>
              <a:t>Branching</a:t>
            </a:r>
          </a:p>
        </p:txBody>
      </p:sp>
      <p:sp>
        <p:nvSpPr>
          <p:cNvPr id="6" name="Content Placeholder 5">
            <a:extLst>
              <a:ext uri="{FF2B5EF4-FFF2-40B4-BE49-F238E27FC236}">
                <a16:creationId xmlns:a16="http://schemas.microsoft.com/office/drawing/2014/main" id="{477502DC-A2B5-4B3F-7ADA-AC735AD25186}"/>
              </a:ext>
            </a:extLst>
          </p:cNvPr>
          <p:cNvSpPr txBox="1">
            <a:spLocks noGrp="1"/>
          </p:cNvSpPr>
          <p:nvPr>
            <p:ph idx="1"/>
          </p:nvPr>
        </p:nvSpPr>
        <p:spPr>
          <a:xfrm>
            <a:off x="351934" y="1526741"/>
            <a:ext cx="11480800" cy="4206280"/>
          </a:xfrm>
          <a:prstGeom prst="rect">
            <a:avLst/>
          </a:prstGeom>
          <a:noFill/>
        </p:spPr>
        <p:txBody>
          <a:bodyPr wrap="square">
            <a:spAutoFit/>
          </a:bodyPr>
          <a:lstStyle/>
          <a:p>
            <a:r>
              <a:rPr lang="en-GB" altLang="en-US" dirty="0"/>
              <a:t>Use case documents document </a:t>
            </a:r>
            <a:r>
              <a:rPr lang="en-GB" altLang="en-US" dirty="0" err="1"/>
              <a:t>subflows</a:t>
            </a:r>
            <a:r>
              <a:rPr lang="en-GB" altLang="en-US" dirty="0"/>
              <a:t> and alternative flows and you will want to display these in the sequence diagrams. </a:t>
            </a:r>
          </a:p>
          <a:p>
            <a:pPr lvl="1"/>
            <a:r>
              <a:rPr lang="en-GB" altLang="en-US" dirty="0"/>
              <a:t>This also assumes that you have created the classes with appropriate methods from these documents – i.e. </a:t>
            </a:r>
            <a:r>
              <a:rPr lang="en-GB" dirty="0"/>
              <a:t>you cannot magically invent a </a:t>
            </a:r>
            <a:r>
              <a:rPr lang="en-GB" i="1" dirty="0" err="1"/>
              <a:t>lockAccount</a:t>
            </a:r>
            <a:r>
              <a:rPr lang="en-GB" i="1" dirty="0"/>
              <a:t>() </a:t>
            </a:r>
            <a:r>
              <a:rPr lang="en-GB" dirty="0"/>
              <a:t>method in an alt frame if that method does not exist in your Class Diagram! </a:t>
            </a:r>
            <a:r>
              <a:rPr lang="en-GB" b="1" dirty="0"/>
              <a:t>(Traceability)</a:t>
            </a:r>
          </a:p>
          <a:p>
            <a:pPr lvl="1"/>
            <a:endParaRPr lang="en-GB" altLang="en-US" sz="1200" b="1" dirty="0"/>
          </a:p>
          <a:p>
            <a:r>
              <a:rPr lang="en-GB" altLang="en-US" sz="2400" b="1" i="1" dirty="0"/>
              <a:t>WARNING</a:t>
            </a:r>
            <a:r>
              <a:rPr lang="en-GB" altLang="en-US" sz="2400" i="1" dirty="0"/>
              <a:t>: Although as we shall see, we can add branching and loops into sequence diagrams it can result in very ugly hard to read diagrams. </a:t>
            </a:r>
          </a:p>
          <a:p>
            <a:r>
              <a:rPr lang="en-GB" altLang="en-US" sz="2400" i="1" dirty="0"/>
              <a:t>Only use this approach if the sequences are fairly short and clear. </a:t>
            </a:r>
          </a:p>
          <a:p>
            <a:r>
              <a:rPr lang="en-GB" altLang="en-US" sz="2400" i="1" dirty="0"/>
              <a:t>Otherwise, draw the alternative sequences in separate diagrams using references where steps would be repeated</a:t>
            </a:r>
            <a:endParaRPr lang="en-GB" altLang="en-US" sz="2400" dirty="0"/>
          </a:p>
        </p:txBody>
      </p:sp>
    </p:spTree>
    <p:extLst>
      <p:ext uri="{BB962C8B-B14F-4D97-AF65-F5344CB8AC3E}">
        <p14:creationId xmlns:p14="http://schemas.microsoft.com/office/powerpoint/2010/main" val="967225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966582-B419-6C32-0767-673E91F3AC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BF6ADBC-B521-ADDA-D5AF-9BD6C927F269}"/>
              </a:ext>
            </a:extLst>
          </p:cNvPr>
          <p:cNvSpPr>
            <a:spLocks noGrp="1"/>
          </p:cNvSpPr>
          <p:nvPr>
            <p:ph type="title"/>
          </p:nvPr>
        </p:nvSpPr>
        <p:spPr/>
        <p:txBody>
          <a:bodyPr/>
          <a:lstStyle/>
          <a:p>
            <a:r>
              <a:rPr lang="en-GB" b="1" dirty="0"/>
              <a:t>alt = if/else</a:t>
            </a:r>
          </a:p>
        </p:txBody>
      </p:sp>
      <p:pic>
        <p:nvPicPr>
          <p:cNvPr id="2" name="Content Placeholder 1">
            <a:extLst>
              <a:ext uri="{FF2B5EF4-FFF2-40B4-BE49-F238E27FC236}">
                <a16:creationId xmlns:a16="http://schemas.microsoft.com/office/drawing/2014/main" id="{C40EA2FF-E4AB-4690-4282-6B2BCDE31F07}"/>
              </a:ext>
            </a:extLst>
          </p:cNvPr>
          <p:cNvPicPr>
            <a:picLocks noGrp="1" noChangeAspect="1"/>
          </p:cNvPicPr>
          <p:nvPr>
            <p:ph idx="1"/>
          </p:nvPr>
        </p:nvPicPr>
        <p:blipFill>
          <a:blip r:embed="rId3"/>
          <a:stretch>
            <a:fillRect/>
          </a:stretch>
        </p:blipFill>
        <p:spPr>
          <a:xfrm>
            <a:off x="4079212" y="287216"/>
            <a:ext cx="8068690" cy="6481785"/>
          </a:xfrm>
          <a:prstGeom prst="rect">
            <a:avLst/>
          </a:prstGeom>
        </p:spPr>
      </p:pic>
      <p:sp>
        <p:nvSpPr>
          <p:cNvPr id="5" name="TextBox 4">
            <a:extLst>
              <a:ext uri="{FF2B5EF4-FFF2-40B4-BE49-F238E27FC236}">
                <a16:creationId xmlns:a16="http://schemas.microsoft.com/office/drawing/2014/main" id="{23F55B39-6AAA-E57E-5CF9-C18F72B840C6}"/>
              </a:ext>
            </a:extLst>
          </p:cNvPr>
          <p:cNvSpPr txBox="1"/>
          <p:nvPr/>
        </p:nvSpPr>
        <p:spPr>
          <a:xfrm>
            <a:off x="205548" y="1375643"/>
            <a:ext cx="3873664" cy="4093428"/>
          </a:xfrm>
          <a:prstGeom prst="rect">
            <a:avLst/>
          </a:prstGeom>
          <a:solidFill>
            <a:schemeClr val="bg1">
              <a:lumMod val="95000"/>
            </a:schemeClr>
          </a:solidFill>
        </p:spPr>
        <p:txBody>
          <a:bodyPr wrap="square">
            <a:spAutoFit/>
          </a:bodyPr>
          <a:lstStyle/>
          <a:p>
            <a:r>
              <a:rPr lang="en-GB" sz="2000" b="1" dirty="0"/>
              <a:t>Example:</a:t>
            </a:r>
          </a:p>
          <a:p>
            <a:pPr marL="285750" indent="-285750">
              <a:buFont typeface="Arial" panose="020B0604020202020204" pitchFamily="34" charset="0"/>
              <a:buChar char="•"/>
            </a:pPr>
            <a:r>
              <a:rPr lang="en-GB" sz="2000" dirty="0"/>
              <a:t>If it’s a simple "Password OK / Password Failed" check, put it right there on the main page.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the "Failed Login" </a:t>
            </a:r>
            <a:r>
              <a:rPr lang="en-GB" sz="2000" dirty="0" err="1"/>
              <a:t>subflow</a:t>
            </a:r>
            <a:r>
              <a:rPr lang="en-GB" sz="2000" dirty="0"/>
              <a:t> involves locking the account, emailing an administrator, and logging an audit trail—extract all of that into a separate </a:t>
            </a:r>
            <a:r>
              <a:rPr lang="en-GB" sz="2000" dirty="0" err="1"/>
              <a:t>sd</a:t>
            </a:r>
            <a:r>
              <a:rPr lang="en-GB" sz="2000" dirty="0"/>
              <a:t> </a:t>
            </a:r>
            <a:r>
              <a:rPr lang="en-GB" sz="2000" dirty="0" err="1"/>
              <a:t>FailedLogin</a:t>
            </a:r>
            <a:r>
              <a:rPr lang="en-GB" sz="2000" dirty="0"/>
              <a:t> frame and just reference it.</a:t>
            </a:r>
          </a:p>
          <a:p>
            <a:pPr marL="285750" indent="-285750">
              <a:buFont typeface="Arial" panose="020B0604020202020204" pitchFamily="34" charset="0"/>
              <a:buChar char="•"/>
            </a:pPr>
            <a:r>
              <a:rPr lang="en-GB" sz="2000" dirty="0"/>
              <a:t>Keep your main timeline clean.</a:t>
            </a:r>
          </a:p>
        </p:txBody>
      </p:sp>
    </p:spTree>
    <p:extLst>
      <p:ext uri="{BB962C8B-B14F-4D97-AF65-F5344CB8AC3E}">
        <p14:creationId xmlns:p14="http://schemas.microsoft.com/office/powerpoint/2010/main" val="33011424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31954-7CA4-5578-4A06-6D2F1C8A5AC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817CAF9-1F7E-34C4-3BE6-FEE763CE0A40}"/>
              </a:ext>
            </a:extLst>
          </p:cNvPr>
          <p:cNvSpPr>
            <a:spLocks noGrp="1"/>
          </p:cNvSpPr>
          <p:nvPr>
            <p:ph type="title"/>
          </p:nvPr>
        </p:nvSpPr>
        <p:spPr/>
        <p:txBody>
          <a:bodyPr/>
          <a:lstStyle/>
          <a:p>
            <a:r>
              <a:rPr lang="en-GB" b="1" dirty="0"/>
              <a:t>Informal Branch</a:t>
            </a:r>
          </a:p>
        </p:txBody>
      </p:sp>
      <p:sp>
        <p:nvSpPr>
          <p:cNvPr id="3" name="Content Placeholder 2">
            <a:extLst>
              <a:ext uri="{FF2B5EF4-FFF2-40B4-BE49-F238E27FC236}">
                <a16:creationId xmlns:a16="http://schemas.microsoft.com/office/drawing/2014/main" id="{25CD930D-7F96-FFB5-2B53-36B5370CB500}"/>
              </a:ext>
            </a:extLst>
          </p:cNvPr>
          <p:cNvSpPr>
            <a:spLocks noGrp="1"/>
          </p:cNvSpPr>
          <p:nvPr>
            <p:ph idx="1"/>
          </p:nvPr>
        </p:nvSpPr>
        <p:spPr>
          <a:xfrm>
            <a:off x="351934" y="1641033"/>
            <a:ext cx="3388876" cy="3575934"/>
          </a:xfrm>
        </p:spPr>
        <p:txBody>
          <a:bodyPr/>
          <a:lstStyle/>
          <a:p>
            <a:r>
              <a:rPr lang="en-GB" altLang="en-US" dirty="0"/>
              <a:t>Informally, </a:t>
            </a:r>
            <a:r>
              <a:rPr lang="en-GB" altLang="en-US" dirty="0" err="1"/>
              <a:t>subflows</a:t>
            </a:r>
            <a:r>
              <a:rPr lang="en-GB" altLang="en-US" dirty="0"/>
              <a:t> can be drawn in sequence diagrams by using the notes field on the left hand side of the diagram</a:t>
            </a:r>
          </a:p>
          <a:p>
            <a:endParaRPr lang="en-GB" dirty="0"/>
          </a:p>
        </p:txBody>
      </p:sp>
      <p:graphicFrame>
        <p:nvGraphicFramePr>
          <p:cNvPr id="5" name="Object 1">
            <a:extLst>
              <a:ext uri="{FF2B5EF4-FFF2-40B4-BE49-F238E27FC236}">
                <a16:creationId xmlns:a16="http://schemas.microsoft.com/office/drawing/2014/main" id="{D60BB172-B838-51AF-50B2-2D5CD36976B5}"/>
              </a:ext>
            </a:extLst>
          </p:cNvPr>
          <p:cNvGraphicFramePr>
            <a:graphicFrameLocks noChangeAspect="1"/>
          </p:cNvGraphicFramePr>
          <p:nvPr>
            <p:extLst>
              <p:ext uri="{D42A27DB-BD31-4B8C-83A1-F6EECF244321}">
                <p14:modId xmlns:p14="http://schemas.microsoft.com/office/powerpoint/2010/main" val="1291228348"/>
              </p:ext>
            </p:extLst>
          </p:nvPr>
        </p:nvGraphicFramePr>
        <p:xfrm>
          <a:off x="3619180" y="1271802"/>
          <a:ext cx="8502009" cy="4688430"/>
        </p:xfrm>
        <a:graphic>
          <a:graphicData uri="http://schemas.openxmlformats.org/presentationml/2006/ole">
            <mc:AlternateContent xmlns:mc="http://schemas.openxmlformats.org/markup-compatibility/2006">
              <mc:Choice xmlns:v="urn:schemas-microsoft-com:vml" Requires="v">
                <p:oleObj name="Visio" r:id="rId3" imgW="6489059" imgH="3578882" progId="Visio.Drawing.11">
                  <p:embed/>
                </p:oleObj>
              </mc:Choice>
              <mc:Fallback>
                <p:oleObj name="Visio" r:id="rId3" imgW="6489059" imgH="3578882" progId="Visio.Drawing.11">
                  <p:embed/>
                  <p:pic>
                    <p:nvPicPr>
                      <p:cNvPr id="5" name="Object 1">
                        <a:extLst>
                          <a:ext uri="{FF2B5EF4-FFF2-40B4-BE49-F238E27FC236}">
                            <a16:creationId xmlns:a16="http://schemas.microsoft.com/office/drawing/2014/main" id="{D60BB172-B838-51AF-50B2-2D5CD36976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19180" y="1271802"/>
                        <a:ext cx="8502009" cy="4688430"/>
                      </a:xfrm>
                      <a:prstGeom prst="rect">
                        <a:avLst/>
                      </a:prstGeom>
                      <a:solidFill>
                        <a:schemeClr val="bg1">
                          <a:lumMod val="95000"/>
                        </a:schemeClr>
                      </a:solidFill>
                      <a:ln>
                        <a:noFill/>
                      </a:ln>
                    </p:spPr>
                  </p:pic>
                </p:oleObj>
              </mc:Fallback>
            </mc:AlternateContent>
          </a:graphicData>
        </a:graphic>
      </p:graphicFrame>
    </p:spTree>
    <p:extLst>
      <p:ext uri="{BB962C8B-B14F-4D97-AF65-F5344CB8AC3E}">
        <p14:creationId xmlns:p14="http://schemas.microsoft.com/office/powerpoint/2010/main" val="30597530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33735-6A6F-F75B-49BF-1F3567ADDE9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CF5B52C-050A-D40B-CD6A-A4DB5CB35F5F}"/>
              </a:ext>
            </a:extLst>
          </p:cNvPr>
          <p:cNvSpPr>
            <a:spLocks noGrp="1"/>
          </p:cNvSpPr>
          <p:nvPr>
            <p:ph type="title"/>
          </p:nvPr>
        </p:nvSpPr>
        <p:spPr/>
        <p:txBody>
          <a:bodyPr/>
          <a:lstStyle/>
          <a:p>
            <a:r>
              <a:rPr lang="en-GB" b="1" dirty="0"/>
              <a:t>Operators</a:t>
            </a:r>
          </a:p>
        </p:txBody>
      </p:sp>
      <p:sp>
        <p:nvSpPr>
          <p:cNvPr id="3" name="Content Placeholder 2">
            <a:extLst>
              <a:ext uri="{FF2B5EF4-FFF2-40B4-BE49-F238E27FC236}">
                <a16:creationId xmlns:a16="http://schemas.microsoft.com/office/drawing/2014/main" id="{9C51419C-2D7D-C97D-C2A1-A5E576CBE053}"/>
              </a:ext>
            </a:extLst>
          </p:cNvPr>
          <p:cNvSpPr>
            <a:spLocks noGrp="1"/>
          </p:cNvSpPr>
          <p:nvPr>
            <p:ph idx="1"/>
          </p:nvPr>
        </p:nvSpPr>
        <p:spPr>
          <a:xfrm>
            <a:off x="351934" y="1690688"/>
            <a:ext cx="11481847" cy="4399004"/>
          </a:xfrm>
        </p:spPr>
        <p:txBody>
          <a:bodyPr>
            <a:normAutofit/>
          </a:bodyPr>
          <a:lstStyle/>
          <a:p>
            <a:r>
              <a:rPr lang="en-GB" altLang="en-US" dirty="0"/>
              <a:t>The more formal UML way of achieving this is to use frames again</a:t>
            </a:r>
          </a:p>
          <a:p>
            <a:endParaRPr lang="en-GB" altLang="en-US" dirty="0"/>
          </a:p>
          <a:p>
            <a:r>
              <a:rPr lang="en-GB" altLang="en-US" dirty="0"/>
              <a:t>Specifying the sequence as optional (opt):</a:t>
            </a:r>
          </a:p>
          <a:p>
            <a:pPr lvl="1"/>
            <a:r>
              <a:rPr lang="en-GB" altLang="en-US" dirty="0"/>
              <a:t>When using </a:t>
            </a:r>
            <a:r>
              <a:rPr lang="en-GB" altLang="en-US" b="1" dirty="0"/>
              <a:t>opt</a:t>
            </a:r>
            <a:r>
              <a:rPr lang="en-GB" altLang="en-US" dirty="0"/>
              <a:t> you provide a constraint (i.e. condition) called a </a:t>
            </a:r>
            <a:r>
              <a:rPr lang="en-GB" altLang="en-US" b="1" dirty="0"/>
              <a:t>guard</a:t>
            </a:r>
            <a:r>
              <a:rPr lang="en-GB" altLang="en-US" dirty="0"/>
              <a:t> to indicate when the sequence would be executed</a:t>
            </a:r>
          </a:p>
          <a:p>
            <a:pPr lvl="1"/>
            <a:r>
              <a:rPr lang="en-GB" dirty="0"/>
              <a:t>Think of opt as a standard if statement </a:t>
            </a:r>
            <a:r>
              <a:rPr lang="en-GB" i="1" dirty="0"/>
              <a:t>without</a:t>
            </a:r>
            <a:r>
              <a:rPr lang="en-GB" dirty="0"/>
              <a:t> an else.</a:t>
            </a:r>
          </a:p>
          <a:p>
            <a:pPr lvl="2"/>
            <a:r>
              <a:rPr lang="en-GB" sz="2400" dirty="0"/>
              <a:t>A guard condition is written in square brackets, like [balance &lt; 0].</a:t>
            </a:r>
          </a:p>
          <a:p>
            <a:pPr lvl="2"/>
            <a:r>
              <a:rPr lang="en-GB" sz="2400" dirty="0"/>
              <a:t>If the guard is true, the sequence inside the frame executes; if false, it is ignored entirely</a:t>
            </a:r>
          </a:p>
          <a:p>
            <a:pPr lvl="1"/>
            <a:endParaRPr lang="en-GB" dirty="0"/>
          </a:p>
        </p:txBody>
      </p:sp>
    </p:spTree>
    <p:extLst>
      <p:ext uri="{BB962C8B-B14F-4D97-AF65-F5344CB8AC3E}">
        <p14:creationId xmlns:p14="http://schemas.microsoft.com/office/powerpoint/2010/main" val="1975550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A523E-ACA3-A775-8343-D419FBC10C7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50D0504-668D-6819-6C8F-DAB7F13983F1}"/>
              </a:ext>
            </a:extLst>
          </p:cNvPr>
          <p:cNvSpPr>
            <a:spLocks noGrp="1"/>
          </p:cNvSpPr>
          <p:nvPr>
            <p:ph type="title"/>
          </p:nvPr>
        </p:nvSpPr>
        <p:spPr/>
        <p:txBody>
          <a:bodyPr/>
          <a:lstStyle/>
          <a:p>
            <a:r>
              <a:rPr lang="en-GB" b="1" dirty="0"/>
              <a:t>Operators</a:t>
            </a:r>
          </a:p>
        </p:txBody>
      </p:sp>
      <p:sp>
        <p:nvSpPr>
          <p:cNvPr id="3" name="Content Placeholder 2">
            <a:extLst>
              <a:ext uri="{FF2B5EF4-FFF2-40B4-BE49-F238E27FC236}">
                <a16:creationId xmlns:a16="http://schemas.microsoft.com/office/drawing/2014/main" id="{654882E6-8776-2300-8468-FE5609A84FB2}"/>
              </a:ext>
            </a:extLst>
          </p:cNvPr>
          <p:cNvSpPr>
            <a:spLocks noGrp="1"/>
          </p:cNvSpPr>
          <p:nvPr>
            <p:ph idx="1"/>
          </p:nvPr>
        </p:nvSpPr>
        <p:spPr>
          <a:xfrm>
            <a:off x="351934" y="1690688"/>
            <a:ext cx="11481847" cy="4399004"/>
          </a:xfrm>
        </p:spPr>
        <p:txBody>
          <a:bodyPr>
            <a:normAutofit/>
          </a:bodyPr>
          <a:lstStyle/>
          <a:p>
            <a:r>
              <a:rPr lang="en-GB" altLang="en-US" dirty="0"/>
              <a:t>May have alternatives (alt):</a:t>
            </a:r>
          </a:p>
          <a:p>
            <a:pPr lvl="1"/>
            <a:r>
              <a:rPr lang="en-GB" dirty="0"/>
              <a:t>Use this for </a:t>
            </a:r>
            <a:r>
              <a:rPr lang="en-GB" b="1" dirty="0"/>
              <a:t>if/else </a:t>
            </a:r>
            <a:r>
              <a:rPr lang="en-GB" dirty="0"/>
              <a:t>or </a:t>
            </a:r>
            <a:r>
              <a:rPr lang="en-GB" b="1" dirty="0"/>
              <a:t>switch</a:t>
            </a:r>
            <a:r>
              <a:rPr lang="en-GB" dirty="0"/>
              <a:t> statements.</a:t>
            </a:r>
          </a:p>
          <a:p>
            <a:pPr lvl="1"/>
            <a:r>
              <a:rPr lang="en-GB" dirty="0"/>
              <a:t>It divides the frame into multiple horizontal regions, each with its own guard condition (e.g., [password == correct] vs. [password == incorrect]).</a:t>
            </a:r>
          </a:p>
          <a:p>
            <a:r>
              <a:rPr lang="en-GB" dirty="0"/>
              <a:t>May be repeated (loop):</a:t>
            </a:r>
          </a:p>
          <a:p>
            <a:pPr lvl="1"/>
            <a:r>
              <a:rPr lang="en-GB" dirty="0"/>
              <a:t>This maps directly to for or while loops in your code.</a:t>
            </a:r>
          </a:p>
          <a:p>
            <a:pPr lvl="1"/>
            <a:r>
              <a:rPr lang="en-GB" dirty="0"/>
              <a:t>You will typically include a guard here as well, such as [for each item in cart], to tell the developer exactly how many times the sequence executes.</a:t>
            </a:r>
          </a:p>
          <a:p>
            <a:r>
              <a:rPr lang="en-GB" dirty="0"/>
              <a:t>In UML opt, loop, break and alt are known as operators (there others you may want to investigate yourself)</a:t>
            </a:r>
          </a:p>
          <a:p>
            <a:endParaRPr lang="en-GB" dirty="0"/>
          </a:p>
        </p:txBody>
      </p:sp>
    </p:spTree>
    <p:extLst>
      <p:ext uri="{BB962C8B-B14F-4D97-AF65-F5344CB8AC3E}">
        <p14:creationId xmlns:p14="http://schemas.microsoft.com/office/powerpoint/2010/main" val="41791674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98D482-022D-904A-7D57-842FE2283C9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1F150ED-BA19-BD3F-BF42-C20D8AEDFAD8}"/>
              </a:ext>
            </a:extLst>
          </p:cNvPr>
          <p:cNvSpPr>
            <a:spLocks noGrp="1"/>
          </p:cNvSpPr>
          <p:nvPr>
            <p:ph type="title"/>
          </p:nvPr>
        </p:nvSpPr>
        <p:spPr/>
        <p:txBody>
          <a:bodyPr/>
          <a:lstStyle/>
          <a:p>
            <a:r>
              <a:rPr lang="en-GB" b="1" dirty="0"/>
              <a:t>OPT Frame</a:t>
            </a:r>
          </a:p>
        </p:txBody>
      </p:sp>
      <p:pic>
        <p:nvPicPr>
          <p:cNvPr id="2" name="Content Placeholder 1">
            <a:extLst>
              <a:ext uri="{FF2B5EF4-FFF2-40B4-BE49-F238E27FC236}">
                <a16:creationId xmlns:a16="http://schemas.microsoft.com/office/drawing/2014/main" id="{C6B0C60C-EE47-A7E2-A163-D1904C1469E8}"/>
              </a:ext>
            </a:extLst>
          </p:cNvPr>
          <p:cNvPicPr>
            <a:picLocks noGrp="1" noChangeAspect="1"/>
          </p:cNvPicPr>
          <p:nvPr>
            <p:ph idx="1"/>
          </p:nvPr>
        </p:nvPicPr>
        <p:blipFill>
          <a:blip r:embed="rId3"/>
          <a:stretch>
            <a:fillRect/>
          </a:stretch>
        </p:blipFill>
        <p:spPr>
          <a:xfrm>
            <a:off x="3307178" y="860613"/>
            <a:ext cx="8526603" cy="4772172"/>
          </a:xfrm>
          <a:prstGeom prst="rect">
            <a:avLst/>
          </a:prstGeom>
          <a:noFill/>
        </p:spPr>
      </p:pic>
    </p:spTree>
    <p:extLst>
      <p:ext uri="{BB962C8B-B14F-4D97-AF65-F5344CB8AC3E}">
        <p14:creationId xmlns:p14="http://schemas.microsoft.com/office/powerpoint/2010/main" val="3738002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456DE-1121-33B7-9F2E-4F6EEF4CF881}"/>
            </a:ext>
          </a:extLst>
        </p:cNvPr>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F2B181A6-A528-8466-C3A0-3EA83F1619E1}"/>
              </a:ext>
            </a:extLst>
          </p:cNvPr>
          <p:cNvPicPr>
            <a:picLocks noGrp="1" noChangeAspect="1"/>
          </p:cNvPicPr>
          <p:nvPr>
            <p:ph idx="1"/>
          </p:nvPr>
        </p:nvPicPr>
        <p:blipFill>
          <a:blip r:embed="rId3"/>
          <a:srcRect/>
          <a:stretch/>
        </p:blipFill>
        <p:spPr>
          <a:xfrm>
            <a:off x="2936484" y="630091"/>
            <a:ext cx="8897297" cy="4979642"/>
          </a:xfrm>
          <a:prstGeom prst="rect">
            <a:avLst/>
          </a:prstGeom>
          <a:solidFill>
            <a:schemeClr val="bg1">
              <a:lumMod val="95000"/>
            </a:schemeClr>
          </a:solidFill>
        </p:spPr>
      </p:pic>
      <p:sp>
        <p:nvSpPr>
          <p:cNvPr id="4" name="Title 3">
            <a:extLst>
              <a:ext uri="{FF2B5EF4-FFF2-40B4-BE49-F238E27FC236}">
                <a16:creationId xmlns:a16="http://schemas.microsoft.com/office/drawing/2014/main" id="{3E258063-2980-01FE-81A2-3F58D473552B}"/>
              </a:ext>
            </a:extLst>
          </p:cNvPr>
          <p:cNvSpPr>
            <a:spLocks noGrp="1"/>
          </p:cNvSpPr>
          <p:nvPr>
            <p:ph type="title"/>
          </p:nvPr>
        </p:nvSpPr>
        <p:spPr/>
        <p:txBody>
          <a:bodyPr/>
          <a:lstStyle/>
          <a:p>
            <a:r>
              <a:rPr lang="en-GB" b="1" dirty="0"/>
              <a:t>ALT Frame</a:t>
            </a:r>
          </a:p>
        </p:txBody>
      </p:sp>
      <p:sp>
        <p:nvSpPr>
          <p:cNvPr id="5" name="TextBox 4">
            <a:extLst>
              <a:ext uri="{FF2B5EF4-FFF2-40B4-BE49-F238E27FC236}">
                <a16:creationId xmlns:a16="http://schemas.microsoft.com/office/drawing/2014/main" id="{3CBA5938-962A-9E2F-E86B-E22EAD43C2C7}"/>
              </a:ext>
            </a:extLst>
          </p:cNvPr>
          <p:cNvSpPr txBox="1"/>
          <p:nvPr/>
        </p:nvSpPr>
        <p:spPr>
          <a:xfrm>
            <a:off x="351934" y="1690688"/>
            <a:ext cx="2368214" cy="1200329"/>
          </a:xfrm>
          <a:prstGeom prst="rect">
            <a:avLst/>
          </a:prstGeom>
          <a:noFill/>
        </p:spPr>
        <p:txBody>
          <a:bodyPr wrap="square">
            <a:spAutoFit/>
          </a:bodyPr>
          <a:lstStyle/>
          <a:p>
            <a:r>
              <a:rPr lang="en-GB" altLang="en-US" b="1" dirty="0"/>
              <a:t>alt</a:t>
            </a:r>
            <a:r>
              <a:rPr lang="en-GB" altLang="en-US" dirty="0"/>
              <a:t> allows alternative sequence to be shown i.e. when guard condition is not met</a:t>
            </a:r>
          </a:p>
        </p:txBody>
      </p:sp>
    </p:spTree>
    <p:extLst>
      <p:ext uri="{BB962C8B-B14F-4D97-AF65-F5344CB8AC3E}">
        <p14:creationId xmlns:p14="http://schemas.microsoft.com/office/powerpoint/2010/main" val="17643901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2E324-2609-E32D-9D01-F50AD54263C2}"/>
            </a:ext>
          </a:extLst>
        </p:cNvPr>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75A2425B-93E9-BD65-37B0-846268A2D877}"/>
              </a:ext>
            </a:extLst>
          </p:cNvPr>
          <p:cNvPicPr>
            <a:picLocks noGrp="1" noChangeAspect="1"/>
          </p:cNvPicPr>
          <p:nvPr>
            <p:ph idx="1"/>
          </p:nvPr>
        </p:nvPicPr>
        <p:blipFill>
          <a:blip r:embed="rId3"/>
          <a:srcRect/>
          <a:stretch/>
        </p:blipFill>
        <p:spPr>
          <a:xfrm>
            <a:off x="3307178" y="714616"/>
            <a:ext cx="8526603" cy="4963884"/>
          </a:xfrm>
          <a:prstGeom prst="rect">
            <a:avLst/>
          </a:prstGeom>
          <a:noFill/>
        </p:spPr>
      </p:pic>
      <p:sp>
        <p:nvSpPr>
          <p:cNvPr id="4" name="Title 3">
            <a:extLst>
              <a:ext uri="{FF2B5EF4-FFF2-40B4-BE49-F238E27FC236}">
                <a16:creationId xmlns:a16="http://schemas.microsoft.com/office/drawing/2014/main" id="{03E2E0F5-926A-487E-E4B5-5911B35BB0ED}"/>
              </a:ext>
            </a:extLst>
          </p:cNvPr>
          <p:cNvSpPr>
            <a:spLocks noGrp="1"/>
          </p:cNvSpPr>
          <p:nvPr>
            <p:ph type="title"/>
          </p:nvPr>
        </p:nvSpPr>
        <p:spPr/>
        <p:txBody>
          <a:bodyPr/>
          <a:lstStyle/>
          <a:p>
            <a:r>
              <a:rPr lang="en-GB" b="1" dirty="0"/>
              <a:t>Iteration -- loop</a:t>
            </a:r>
          </a:p>
        </p:txBody>
      </p:sp>
      <p:sp>
        <p:nvSpPr>
          <p:cNvPr id="5" name="TextBox 4">
            <a:extLst>
              <a:ext uri="{FF2B5EF4-FFF2-40B4-BE49-F238E27FC236}">
                <a16:creationId xmlns:a16="http://schemas.microsoft.com/office/drawing/2014/main" id="{92860202-2081-B935-99A6-DCF9DDCD8A14}"/>
              </a:ext>
            </a:extLst>
          </p:cNvPr>
          <p:cNvSpPr txBox="1"/>
          <p:nvPr/>
        </p:nvSpPr>
        <p:spPr>
          <a:xfrm>
            <a:off x="2945504" y="5803902"/>
            <a:ext cx="5745137" cy="646331"/>
          </a:xfrm>
          <a:prstGeom prst="rect">
            <a:avLst/>
          </a:prstGeom>
          <a:noFill/>
        </p:spPr>
        <p:txBody>
          <a:bodyPr wrap="square">
            <a:spAutoFit/>
          </a:bodyPr>
          <a:lstStyle/>
          <a:p>
            <a:r>
              <a:rPr lang="en-GB" dirty="0">
                <a:solidFill>
                  <a:srgbClr val="FFC000"/>
                </a:solidFill>
              </a:rPr>
              <a:t>Note: you can add a frame with the break operator to escape from the loop based on some guard condition</a:t>
            </a:r>
          </a:p>
        </p:txBody>
      </p:sp>
      <p:sp>
        <p:nvSpPr>
          <p:cNvPr id="7" name="TextBox 6">
            <a:extLst>
              <a:ext uri="{FF2B5EF4-FFF2-40B4-BE49-F238E27FC236}">
                <a16:creationId xmlns:a16="http://schemas.microsoft.com/office/drawing/2014/main" id="{7E842EFF-5072-F349-68D7-2BB7A42885EC}"/>
              </a:ext>
            </a:extLst>
          </p:cNvPr>
          <p:cNvSpPr txBox="1"/>
          <p:nvPr/>
        </p:nvSpPr>
        <p:spPr>
          <a:xfrm>
            <a:off x="358219" y="1900635"/>
            <a:ext cx="3284013" cy="3693319"/>
          </a:xfrm>
          <a:prstGeom prst="rect">
            <a:avLst/>
          </a:prstGeom>
          <a:noFill/>
        </p:spPr>
        <p:txBody>
          <a:bodyPr wrap="square">
            <a:spAutoFit/>
          </a:bodyPr>
          <a:lstStyle/>
          <a:p>
            <a:r>
              <a:rPr lang="en-GB" dirty="0"/>
              <a:t>This tells the developer exactly how to structure their for or while loop. </a:t>
            </a:r>
          </a:p>
          <a:p>
            <a:pPr marL="285750" indent="-285750">
              <a:buFont typeface="Arial" panose="020B0604020202020204" pitchFamily="34" charset="0"/>
              <a:buChar char="•"/>
            </a:pPr>
            <a:r>
              <a:rPr lang="en-GB" dirty="0"/>
              <a:t>The system will force the user to try at least once (minimum 1) and will forcefully terminate the loop after the third failed attempt (maximum 3).</a:t>
            </a:r>
          </a:p>
          <a:p>
            <a:pPr marL="285750" indent="-285750">
              <a:buFont typeface="Arial" panose="020B0604020202020204" pitchFamily="34" charset="0"/>
              <a:buChar char="•"/>
            </a:pPr>
            <a:r>
              <a:rPr lang="en-GB" dirty="0"/>
              <a:t>Inside this loop, we see the familiar</a:t>
            </a:r>
            <a:r>
              <a:rPr lang="en-GB" b="1" dirty="0"/>
              <a:t> </a:t>
            </a:r>
            <a:r>
              <a:rPr lang="en-GB" b="1" dirty="0" err="1"/>
              <a:t>CheckFormDetails</a:t>
            </a:r>
            <a:r>
              <a:rPr lang="en-GB" dirty="0"/>
              <a:t> message and the </a:t>
            </a:r>
            <a:r>
              <a:rPr lang="en-GB" b="1" dirty="0"/>
              <a:t>Show Error </a:t>
            </a:r>
            <a:r>
              <a:rPr lang="en-GB" dirty="0"/>
              <a:t>self-message executing.</a:t>
            </a:r>
          </a:p>
        </p:txBody>
      </p:sp>
    </p:spTree>
    <p:extLst>
      <p:ext uri="{BB962C8B-B14F-4D97-AF65-F5344CB8AC3E}">
        <p14:creationId xmlns:p14="http://schemas.microsoft.com/office/powerpoint/2010/main" val="1463538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912F50-A217-01D6-23AD-835B8CC6493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01ED801-0461-BB56-1436-F9698B4F082D}"/>
              </a:ext>
            </a:extLst>
          </p:cNvPr>
          <p:cNvSpPr>
            <a:spLocks noGrp="1"/>
          </p:cNvSpPr>
          <p:nvPr>
            <p:ph type="title"/>
          </p:nvPr>
        </p:nvSpPr>
        <p:spPr>
          <a:xfrm>
            <a:off x="358219" y="365126"/>
            <a:ext cx="11481847" cy="1263890"/>
          </a:xfrm>
        </p:spPr>
        <p:txBody>
          <a:bodyPr/>
          <a:lstStyle/>
          <a:p>
            <a:r>
              <a:rPr lang="en-GB" b="1" dirty="0"/>
              <a:t>Stereotypes</a:t>
            </a:r>
          </a:p>
        </p:txBody>
      </p:sp>
      <p:sp>
        <p:nvSpPr>
          <p:cNvPr id="3" name="Content Placeholder 2">
            <a:extLst>
              <a:ext uri="{FF2B5EF4-FFF2-40B4-BE49-F238E27FC236}">
                <a16:creationId xmlns:a16="http://schemas.microsoft.com/office/drawing/2014/main" id="{A38FAB9E-71DE-E114-AA00-A1AE10018103}"/>
              </a:ext>
            </a:extLst>
          </p:cNvPr>
          <p:cNvSpPr>
            <a:spLocks noGrp="1"/>
          </p:cNvSpPr>
          <p:nvPr>
            <p:ph idx="1"/>
          </p:nvPr>
        </p:nvSpPr>
        <p:spPr>
          <a:xfrm>
            <a:off x="358218" y="1490703"/>
            <a:ext cx="11475563" cy="4598989"/>
          </a:xfrm>
        </p:spPr>
        <p:txBody>
          <a:bodyPr>
            <a:normAutofit/>
          </a:bodyPr>
          <a:lstStyle/>
          <a:p>
            <a:r>
              <a:rPr lang="en-GB" altLang="en-US" dirty="0"/>
              <a:t>A stereotype provides additional/new meaning to a model element. </a:t>
            </a:r>
          </a:p>
          <a:p>
            <a:r>
              <a:rPr lang="en-GB" altLang="en-US" dirty="0"/>
              <a:t>Stereotypes can be shown in two ways, either in guillemets &lt;&lt; </a:t>
            </a:r>
            <a:r>
              <a:rPr lang="en-GB" altLang="en-US" i="1" dirty="0"/>
              <a:t>meaning</a:t>
            </a:r>
            <a:r>
              <a:rPr lang="en-GB" altLang="en-US" dirty="0"/>
              <a:t> &gt;&gt; or as an icon</a:t>
            </a:r>
          </a:p>
          <a:p>
            <a:pPr lvl="1"/>
            <a:r>
              <a:rPr lang="en-GB" sz="2000" dirty="0"/>
              <a:t>Instead of drawing a plain box and writing</a:t>
            </a:r>
          </a:p>
          <a:p>
            <a:pPr marL="457200" lvl="1" indent="0">
              <a:buNone/>
            </a:pPr>
            <a:r>
              <a:rPr lang="en-GB" sz="2000" dirty="0"/>
              <a:t>   &lt;&lt;boundary&gt;&gt; </a:t>
            </a:r>
            <a:r>
              <a:rPr lang="en-GB" sz="2000" dirty="0" err="1"/>
              <a:t>LoginUI</a:t>
            </a:r>
            <a:r>
              <a:rPr lang="en-GB" sz="2000" dirty="0"/>
              <a:t>, the UML specification</a:t>
            </a:r>
          </a:p>
          <a:p>
            <a:pPr marL="457200" lvl="1" indent="0">
              <a:buNone/>
            </a:pPr>
            <a:r>
              <a:rPr lang="en-GB" sz="2000" dirty="0"/>
              <a:t>   allows you to use a circle </a:t>
            </a:r>
            <a:r>
              <a:rPr lang="en-GB" sz="2000" b="1" dirty="0"/>
              <a:t>with a T-bar </a:t>
            </a:r>
            <a:r>
              <a:rPr lang="en-GB" sz="2000" dirty="0"/>
              <a:t>icon as shorthand.</a:t>
            </a:r>
          </a:p>
          <a:p>
            <a:r>
              <a:rPr lang="en-GB" dirty="0"/>
              <a:t>In professional software engineering, stereotypes are how you adapt UML to specific programming languages or frameworks.</a:t>
            </a:r>
          </a:p>
          <a:p>
            <a:pPr lvl="1"/>
            <a:r>
              <a:rPr lang="en-GB" sz="2000" dirty="0"/>
              <a:t>For example, if you are designing a C# system, you might stereotype a class as &lt;&lt;interface&gt;&gt; or &lt;&lt;struct&gt;&gt;.</a:t>
            </a:r>
          </a:p>
          <a:p>
            <a:pPr lvl="1"/>
            <a:r>
              <a:rPr lang="en-GB" sz="2000" dirty="0"/>
              <a:t>If you are designing a database, you might stereotype a class property as &lt;&lt;</a:t>
            </a:r>
            <a:r>
              <a:rPr lang="en-GB" sz="2000" dirty="0" err="1"/>
              <a:t>PrimaryKey</a:t>
            </a:r>
            <a:r>
              <a:rPr lang="en-GB" sz="2000" dirty="0"/>
              <a:t>&gt;&gt;.</a:t>
            </a:r>
            <a:endParaRPr lang="en-GB" altLang="en-US" sz="2000" dirty="0"/>
          </a:p>
        </p:txBody>
      </p:sp>
      <p:pic>
        <p:nvPicPr>
          <p:cNvPr id="6" name="Picture 5" descr="A diagram of a computer program&#10;&#10;AI-generated content may be incorrect.">
            <a:extLst>
              <a:ext uri="{FF2B5EF4-FFF2-40B4-BE49-F238E27FC236}">
                <a16:creationId xmlns:a16="http://schemas.microsoft.com/office/drawing/2014/main" id="{1FE7EC42-F86F-2702-DA73-C843C31EA007}"/>
              </a:ext>
            </a:extLst>
          </p:cNvPr>
          <p:cNvPicPr>
            <a:picLocks noChangeAspect="1"/>
          </p:cNvPicPr>
          <p:nvPr/>
        </p:nvPicPr>
        <p:blipFill>
          <a:blip r:embed="rId3"/>
          <a:stretch>
            <a:fillRect/>
          </a:stretch>
        </p:blipFill>
        <p:spPr>
          <a:xfrm>
            <a:off x="8744430" y="2408779"/>
            <a:ext cx="2000639" cy="1562840"/>
          </a:xfrm>
          <a:prstGeom prst="rect">
            <a:avLst/>
          </a:prstGeom>
          <a:solidFill>
            <a:schemeClr val="bg1">
              <a:lumMod val="95000"/>
            </a:schemeClr>
          </a:solidFill>
          <a:ln>
            <a:solidFill>
              <a:schemeClr val="tx1"/>
            </a:solidFill>
          </a:ln>
        </p:spPr>
      </p:pic>
    </p:spTree>
    <p:extLst>
      <p:ext uri="{BB962C8B-B14F-4D97-AF65-F5344CB8AC3E}">
        <p14:creationId xmlns:p14="http://schemas.microsoft.com/office/powerpoint/2010/main" val="3641769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A3E250-3F2E-CA4B-EACE-5F00D5BAD9A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FC3D95A-4E53-8E59-E695-7B10343E5513}"/>
              </a:ext>
            </a:extLst>
          </p:cNvPr>
          <p:cNvSpPr>
            <a:spLocks noGrp="1"/>
          </p:cNvSpPr>
          <p:nvPr>
            <p:ph type="title"/>
          </p:nvPr>
        </p:nvSpPr>
        <p:spPr/>
        <p:txBody>
          <a:bodyPr/>
          <a:lstStyle/>
          <a:p>
            <a:r>
              <a:rPr lang="en-GB" b="1" dirty="0"/>
              <a:t>Windows Forms Stereotypes</a:t>
            </a:r>
          </a:p>
        </p:txBody>
      </p:sp>
      <p:pic>
        <p:nvPicPr>
          <p:cNvPr id="2" name="Picture 2">
            <a:extLst>
              <a:ext uri="{FF2B5EF4-FFF2-40B4-BE49-F238E27FC236}">
                <a16:creationId xmlns:a16="http://schemas.microsoft.com/office/drawing/2014/main" id="{4BB396AE-9D92-081F-BB28-DE965A9F9DD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30008" y="2459614"/>
            <a:ext cx="8731984" cy="1938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04192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B8706-6A36-02D4-C41B-91AF4667574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8CD23C-7A1C-0F80-F2DF-75114F490FBB}"/>
              </a:ext>
            </a:extLst>
          </p:cNvPr>
          <p:cNvSpPr>
            <a:spLocks noGrp="1"/>
          </p:cNvSpPr>
          <p:nvPr>
            <p:ph type="title"/>
          </p:nvPr>
        </p:nvSpPr>
        <p:spPr/>
        <p:txBody>
          <a:bodyPr/>
          <a:lstStyle/>
          <a:p>
            <a:r>
              <a:rPr lang="en-GB" b="1" dirty="0"/>
              <a:t>Web Application Stereotypes</a:t>
            </a:r>
          </a:p>
        </p:txBody>
      </p:sp>
      <p:pic>
        <p:nvPicPr>
          <p:cNvPr id="2" name="Content Placeholder 1">
            <a:extLst>
              <a:ext uri="{FF2B5EF4-FFF2-40B4-BE49-F238E27FC236}">
                <a16:creationId xmlns:a16="http://schemas.microsoft.com/office/drawing/2014/main" id="{12DFD1DC-9382-916B-04FE-21B5A48E03B5}"/>
              </a:ext>
            </a:extLst>
          </p:cNvPr>
          <p:cNvPicPr>
            <a:picLocks noGrp="1" noChangeAspect="1"/>
          </p:cNvPicPr>
          <p:nvPr>
            <p:ph idx="1"/>
          </p:nvPr>
        </p:nvPicPr>
        <p:blipFill>
          <a:blip r:embed="rId3"/>
          <a:stretch>
            <a:fillRect/>
          </a:stretch>
        </p:blipFill>
        <p:spPr>
          <a:xfrm>
            <a:off x="1277865" y="1612267"/>
            <a:ext cx="9636269" cy="3633466"/>
          </a:xfrm>
          <a:prstGeom prst="rect">
            <a:avLst/>
          </a:prstGeom>
        </p:spPr>
      </p:pic>
    </p:spTree>
    <p:extLst>
      <p:ext uri="{BB962C8B-B14F-4D97-AF65-F5344CB8AC3E}">
        <p14:creationId xmlns:p14="http://schemas.microsoft.com/office/powerpoint/2010/main" val="40578949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53C34-99D8-01AB-FD41-DA89B92C4A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81D327-4A68-8DE1-9F6C-286633A7C88D}"/>
              </a:ext>
            </a:extLst>
          </p:cNvPr>
          <p:cNvSpPr>
            <a:spLocks noGrp="1"/>
          </p:cNvSpPr>
          <p:nvPr>
            <p:ph type="title"/>
          </p:nvPr>
        </p:nvSpPr>
        <p:spPr>
          <a:xfrm>
            <a:off x="424914" y="530198"/>
            <a:ext cx="3099596" cy="2466575"/>
          </a:xfrm>
        </p:spPr>
        <p:txBody>
          <a:bodyPr>
            <a:normAutofit fontScale="90000"/>
          </a:bodyPr>
          <a:lstStyle/>
          <a:p>
            <a:r>
              <a:rPr lang="en-GB" b="1" dirty="0"/>
              <a:t>Window Form Example – Login Successful</a:t>
            </a:r>
          </a:p>
        </p:txBody>
      </p:sp>
      <p:pic>
        <p:nvPicPr>
          <p:cNvPr id="8" name="Content Placeholder 7">
            <a:extLst>
              <a:ext uri="{FF2B5EF4-FFF2-40B4-BE49-F238E27FC236}">
                <a16:creationId xmlns:a16="http://schemas.microsoft.com/office/drawing/2014/main" id="{AF83FF45-80B5-324A-96C7-A69146E595DD}"/>
              </a:ext>
            </a:extLst>
          </p:cNvPr>
          <p:cNvPicPr>
            <a:picLocks noGrp="1" noChangeAspect="1"/>
          </p:cNvPicPr>
          <p:nvPr>
            <p:ph idx="1"/>
          </p:nvPr>
        </p:nvPicPr>
        <p:blipFill>
          <a:blip r:embed="rId3"/>
          <a:stretch>
            <a:fillRect/>
          </a:stretch>
        </p:blipFill>
        <p:spPr>
          <a:xfrm>
            <a:off x="3524510" y="530198"/>
            <a:ext cx="8600896" cy="6239030"/>
          </a:xfrm>
          <a:prstGeom prst="rect">
            <a:avLst/>
          </a:prstGeom>
          <a:solidFill>
            <a:schemeClr val="bg1">
              <a:lumMod val="95000"/>
            </a:schemeClr>
          </a:solidFill>
        </p:spPr>
      </p:pic>
    </p:spTree>
    <p:extLst>
      <p:ext uri="{BB962C8B-B14F-4D97-AF65-F5344CB8AC3E}">
        <p14:creationId xmlns:p14="http://schemas.microsoft.com/office/powerpoint/2010/main" val="2868609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FB6B2C-B692-EEB3-DD44-F078BF2C5BB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D842DA2-621A-C9DD-9A37-2EF693CC0757}"/>
              </a:ext>
            </a:extLst>
          </p:cNvPr>
          <p:cNvSpPr>
            <a:spLocks noGrp="1"/>
          </p:cNvSpPr>
          <p:nvPr>
            <p:ph type="title"/>
          </p:nvPr>
        </p:nvSpPr>
        <p:spPr>
          <a:xfrm>
            <a:off x="424914" y="530198"/>
            <a:ext cx="3099596" cy="2466575"/>
          </a:xfrm>
        </p:spPr>
        <p:txBody>
          <a:bodyPr>
            <a:normAutofit fontScale="90000"/>
          </a:bodyPr>
          <a:lstStyle/>
          <a:p>
            <a:r>
              <a:rPr lang="en-GB" b="1" dirty="0"/>
              <a:t>Window Form Example – Login Failed</a:t>
            </a:r>
          </a:p>
        </p:txBody>
      </p:sp>
      <p:pic>
        <p:nvPicPr>
          <p:cNvPr id="5" name="Content Placeholder 4">
            <a:extLst>
              <a:ext uri="{FF2B5EF4-FFF2-40B4-BE49-F238E27FC236}">
                <a16:creationId xmlns:a16="http://schemas.microsoft.com/office/drawing/2014/main" id="{47318049-70A1-9B89-E40A-79079742D8AF}"/>
              </a:ext>
            </a:extLst>
          </p:cNvPr>
          <p:cNvPicPr>
            <a:picLocks noGrp="1" noChangeAspect="1"/>
          </p:cNvPicPr>
          <p:nvPr>
            <p:ph idx="1"/>
          </p:nvPr>
        </p:nvPicPr>
        <p:blipFill>
          <a:blip r:embed="rId3"/>
          <a:stretch>
            <a:fillRect/>
          </a:stretch>
        </p:blipFill>
        <p:spPr>
          <a:xfrm>
            <a:off x="3803596" y="327572"/>
            <a:ext cx="8307509" cy="6457818"/>
          </a:xfrm>
          <a:prstGeom prst="rect">
            <a:avLst/>
          </a:prstGeom>
          <a:solidFill>
            <a:schemeClr val="bg1">
              <a:lumMod val="95000"/>
            </a:schemeClr>
          </a:solidFill>
        </p:spPr>
      </p:pic>
    </p:spTree>
    <p:extLst>
      <p:ext uri="{BB962C8B-B14F-4D97-AF65-F5344CB8AC3E}">
        <p14:creationId xmlns:p14="http://schemas.microsoft.com/office/powerpoint/2010/main" val="9873301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55960F-860C-6AE3-B74C-87D2DBB370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26EEAD7-03B0-E0C9-237A-C4320BAED9FF}"/>
              </a:ext>
            </a:extLst>
          </p:cNvPr>
          <p:cNvSpPr>
            <a:spLocks noGrp="1"/>
          </p:cNvSpPr>
          <p:nvPr>
            <p:ph type="title"/>
          </p:nvPr>
        </p:nvSpPr>
        <p:spPr/>
        <p:txBody>
          <a:bodyPr/>
          <a:lstStyle/>
          <a:p>
            <a:r>
              <a:rPr lang="en-GB" b="1" dirty="0"/>
              <a:t>Association Stereotypes</a:t>
            </a:r>
          </a:p>
        </p:txBody>
      </p:sp>
      <p:pic>
        <p:nvPicPr>
          <p:cNvPr id="7" name="Picture 6">
            <a:extLst>
              <a:ext uri="{FF2B5EF4-FFF2-40B4-BE49-F238E27FC236}">
                <a16:creationId xmlns:a16="http://schemas.microsoft.com/office/drawing/2014/main" id="{84FB297D-5EA9-7C6C-E5EA-2D33D0EF56A0}"/>
              </a:ext>
            </a:extLst>
          </p:cNvPr>
          <p:cNvPicPr>
            <a:picLocks noChangeAspect="1"/>
          </p:cNvPicPr>
          <p:nvPr/>
        </p:nvPicPr>
        <p:blipFill>
          <a:blip r:embed="rId3"/>
          <a:stretch>
            <a:fillRect/>
          </a:stretch>
        </p:blipFill>
        <p:spPr>
          <a:xfrm>
            <a:off x="1554086" y="1310963"/>
            <a:ext cx="9083827" cy="4359018"/>
          </a:xfrm>
          <a:prstGeom prst="rect">
            <a:avLst/>
          </a:prstGeom>
        </p:spPr>
      </p:pic>
    </p:spTree>
    <p:extLst>
      <p:ext uri="{BB962C8B-B14F-4D97-AF65-F5344CB8AC3E}">
        <p14:creationId xmlns:p14="http://schemas.microsoft.com/office/powerpoint/2010/main" val="19440121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846865-44ED-7F5C-1B11-B2CF75FD4CC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D47977C-4706-ACDB-AC64-284F9B03A487}"/>
              </a:ext>
            </a:extLst>
          </p:cNvPr>
          <p:cNvSpPr>
            <a:spLocks noGrp="1"/>
          </p:cNvSpPr>
          <p:nvPr>
            <p:ph type="title"/>
          </p:nvPr>
        </p:nvSpPr>
        <p:spPr/>
        <p:txBody>
          <a:bodyPr/>
          <a:lstStyle/>
          <a:p>
            <a:r>
              <a:rPr lang="en-GB" b="1" dirty="0"/>
              <a:t>Web Application Extensions (WAE)</a:t>
            </a:r>
          </a:p>
        </p:txBody>
      </p:sp>
      <p:pic>
        <p:nvPicPr>
          <p:cNvPr id="5" name="Content Placeholder 4">
            <a:extLst>
              <a:ext uri="{FF2B5EF4-FFF2-40B4-BE49-F238E27FC236}">
                <a16:creationId xmlns:a16="http://schemas.microsoft.com/office/drawing/2014/main" id="{17A0CABE-2FDF-9F70-55B9-DC1C569AF9DA}"/>
              </a:ext>
            </a:extLst>
          </p:cNvPr>
          <p:cNvPicPr>
            <a:picLocks noGrp="1" noChangeAspect="1"/>
          </p:cNvPicPr>
          <p:nvPr>
            <p:ph idx="1"/>
          </p:nvPr>
        </p:nvPicPr>
        <p:blipFill>
          <a:blip r:embed="rId3"/>
          <a:stretch>
            <a:fillRect/>
          </a:stretch>
        </p:blipFill>
        <p:spPr>
          <a:xfrm>
            <a:off x="4300654" y="1362236"/>
            <a:ext cx="3590691" cy="4362756"/>
          </a:xfrm>
          <a:prstGeom prst="rect">
            <a:avLst/>
          </a:prstGeom>
        </p:spPr>
      </p:pic>
    </p:spTree>
    <p:extLst>
      <p:ext uri="{BB962C8B-B14F-4D97-AF65-F5344CB8AC3E}">
        <p14:creationId xmlns:p14="http://schemas.microsoft.com/office/powerpoint/2010/main" val="15419335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B32C62-1127-E46F-3118-CB651837CA19}"/>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89FAE90-8E55-E0F6-4C4B-A8D794A74F7F}"/>
              </a:ext>
            </a:extLst>
          </p:cNvPr>
          <p:cNvSpPr>
            <a:spLocks noGrp="1"/>
          </p:cNvSpPr>
          <p:nvPr>
            <p:ph type="title"/>
          </p:nvPr>
        </p:nvSpPr>
        <p:spPr>
          <a:xfrm>
            <a:off x="358219" y="365125"/>
            <a:ext cx="11481847" cy="1325563"/>
          </a:xfrm>
        </p:spPr>
        <p:txBody>
          <a:bodyPr anchor="ctr">
            <a:normAutofit/>
          </a:bodyPr>
          <a:lstStyle/>
          <a:p>
            <a:r>
              <a:rPr lang="en-GB" b="1" dirty="0"/>
              <a:t>Class Diagram using WAE</a:t>
            </a:r>
          </a:p>
        </p:txBody>
      </p:sp>
      <p:sp>
        <p:nvSpPr>
          <p:cNvPr id="2" name="Content Placeholder 1">
            <a:extLst>
              <a:ext uri="{FF2B5EF4-FFF2-40B4-BE49-F238E27FC236}">
                <a16:creationId xmlns:a16="http://schemas.microsoft.com/office/drawing/2014/main" id="{7B39AEE3-22AA-CE14-BF1B-7E3F46F71527}"/>
              </a:ext>
            </a:extLst>
          </p:cNvPr>
          <p:cNvSpPr>
            <a:spLocks noGrp="1"/>
          </p:cNvSpPr>
          <p:nvPr>
            <p:ph idx="1"/>
          </p:nvPr>
        </p:nvSpPr>
        <p:spPr>
          <a:xfrm>
            <a:off x="358219" y="1825625"/>
            <a:ext cx="5645673" cy="3575934"/>
          </a:xfrm>
        </p:spPr>
        <p:txBody>
          <a:bodyPr>
            <a:normAutofit lnSpcReduction="10000"/>
          </a:bodyPr>
          <a:lstStyle/>
          <a:p>
            <a:r>
              <a:rPr lang="en-GB" sz="2200" dirty="0"/>
              <a:t>The Login form is a part of the client page, and the relationship is therefore drawn as a composition. </a:t>
            </a:r>
          </a:p>
          <a:p>
            <a:endParaRPr lang="en-GB" sz="2200" dirty="0"/>
          </a:p>
          <a:p>
            <a:r>
              <a:rPr lang="en-GB" sz="2200" dirty="0"/>
              <a:t>When the form is submitted the details are passed to the server side code to process, so an association is drawn between these classes. </a:t>
            </a:r>
          </a:p>
          <a:p>
            <a:r>
              <a:rPr lang="en-GB" sz="2200" dirty="0"/>
              <a:t>The stereotype &lt;&lt;submit&gt;&gt; is used to indicate that the server side code is run when the form is submitted by the user. </a:t>
            </a:r>
          </a:p>
          <a:p>
            <a:endParaRPr lang="en-GB" sz="2200" dirty="0"/>
          </a:p>
        </p:txBody>
      </p:sp>
      <p:pic>
        <p:nvPicPr>
          <p:cNvPr id="4" name="Picture 3">
            <a:extLst>
              <a:ext uri="{FF2B5EF4-FFF2-40B4-BE49-F238E27FC236}">
                <a16:creationId xmlns:a16="http://schemas.microsoft.com/office/drawing/2014/main" id="{A8F9F9C8-4011-FF9E-CEA7-E49002DB8B85}"/>
              </a:ext>
            </a:extLst>
          </p:cNvPr>
          <p:cNvPicPr>
            <a:picLocks noChangeAspect="1"/>
          </p:cNvPicPr>
          <p:nvPr/>
        </p:nvPicPr>
        <p:blipFill>
          <a:blip r:embed="rId3"/>
          <a:stretch>
            <a:fillRect/>
          </a:stretch>
        </p:blipFill>
        <p:spPr>
          <a:xfrm>
            <a:off x="4302639" y="2197634"/>
            <a:ext cx="7821735" cy="3338862"/>
          </a:xfrm>
          <a:prstGeom prst="rect">
            <a:avLst/>
          </a:prstGeom>
          <a:noFill/>
        </p:spPr>
      </p:pic>
    </p:spTree>
    <p:extLst>
      <p:ext uri="{BB962C8B-B14F-4D97-AF65-F5344CB8AC3E}">
        <p14:creationId xmlns:p14="http://schemas.microsoft.com/office/powerpoint/2010/main" val="38248897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6D490E-1036-871C-1B88-56423BE7408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4B24D2F-BBCC-2C61-1BAA-04378F448DF8}"/>
              </a:ext>
            </a:extLst>
          </p:cNvPr>
          <p:cNvSpPr>
            <a:spLocks noGrp="1"/>
          </p:cNvSpPr>
          <p:nvPr>
            <p:ph type="title"/>
          </p:nvPr>
        </p:nvSpPr>
        <p:spPr/>
        <p:txBody>
          <a:bodyPr/>
          <a:lstStyle/>
          <a:p>
            <a:r>
              <a:rPr lang="en-GB" b="1" dirty="0"/>
              <a:t>Sequence Diagram</a:t>
            </a:r>
          </a:p>
        </p:txBody>
      </p:sp>
      <p:sp>
        <p:nvSpPr>
          <p:cNvPr id="2" name="Content Placeholder 1">
            <a:extLst>
              <a:ext uri="{FF2B5EF4-FFF2-40B4-BE49-F238E27FC236}">
                <a16:creationId xmlns:a16="http://schemas.microsoft.com/office/drawing/2014/main" id="{328B508A-8DF7-33DA-A841-4253A1D075C4}"/>
              </a:ext>
            </a:extLst>
          </p:cNvPr>
          <p:cNvSpPr>
            <a:spLocks noGrp="1"/>
          </p:cNvSpPr>
          <p:nvPr>
            <p:ph idx="1"/>
          </p:nvPr>
        </p:nvSpPr>
        <p:spPr>
          <a:xfrm>
            <a:off x="358220" y="1690688"/>
            <a:ext cx="4398197" cy="4221501"/>
          </a:xfrm>
        </p:spPr>
        <p:txBody>
          <a:bodyPr>
            <a:normAutofit/>
          </a:bodyPr>
          <a:lstStyle/>
          <a:p>
            <a:pPr marL="0" indent="0">
              <a:buNone/>
            </a:pPr>
            <a:r>
              <a:rPr lang="en-GB" dirty="0"/>
              <a:t>&lt;&lt;link&gt;&gt; </a:t>
            </a:r>
          </a:p>
          <a:p>
            <a:pPr marL="0" indent="0">
              <a:buNone/>
            </a:pPr>
            <a:r>
              <a:rPr lang="en-GB" dirty="0"/>
              <a:t>to show anchor tag has been clicked</a:t>
            </a:r>
          </a:p>
          <a:p>
            <a:pPr marL="0" indent="0">
              <a:buNone/>
            </a:pPr>
            <a:endParaRPr lang="en-GB" dirty="0"/>
          </a:p>
          <a:p>
            <a:pPr marL="0" indent="0">
              <a:buNone/>
            </a:pPr>
            <a:r>
              <a:rPr lang="en-GB" dirty="0"/>
              <a:t> &lt;&lt;redirect&gt;&gt; </a:t>
            </a:r>
          </a:p>
          <a:p>
            <a:pPr marL="0" indent="0">
              <a:buNone/>
            </a:pPr>
            <a:r>
              <a:rPr lang="en-GB" dirty="0"/>
              <a:t>to re-display the home page, we use redirect to load it as a new page into the browser</a:t>
            </a:r>
          </a:p>
          <a:p>
            <a:pPr marL="0" indent="0">
              <a:buNone/>
            </a:pPr>
            <a:endParaRPr lang="en-GB" dirty="0"/>
          </a:p>
        </p:txBody>
      </p:sp>
      <p:pic>
        <p:nvPicPr>
          <p:cNvPr id="5" name="Picture 4">
            <a:extLst>
              <a:ext uri="{FF2B5EF4-FFF2-40B4-BE49-F238E27FC236}">
                <a16:creationId xmlns:a16="http://schemas.microsoft.com/office/drawing/2014/main" id="{10E2C41E-54DD-E9E1-A31B-3D81DE46D627}"/>
              </a:ext>
            </a:extLst>
          </p:cNvPr>
          <p:cNvPicPr>
            <a:picLocks noChangeAspect="1"/>
          </p:cNvPicPr>
          <p:nvPr/>
        </p:nvPicPr>
        <p:blipFill>
          <a:blip r:embed="rId3"/>
          <a:stretch>
            <a:fillRect/>
          </a:stretch>
        </p:blipFill>
        <p:spPr>
          <a:xfrm>
            <a:off x="4641156" y="96615"/>
            <a:ext cx="7412070" cy="6686908"/>
          </a:xfrm>
          <a:prstGeom prst="rect">
            <a:avLst/>
          </a:prstGeom>
          <a:solidFill>
            <a:schemeClr val="bg1">
              <a:lumMod val="95000"/>
            </a:schemeClr>
          </a:solidFill>
        </p:spPr>
      </p:pic>
    </p:spTree>
    <p:extLst>
      <p:ext uri="{BB962C8B-B14F-4D97-AF65-F5344CB8AC3E}">
        <p14:creationId xmlns:p14="http://schemas.microsoft.com/office/powerpoint/2010/main" val="24975207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C9EBA-9C64-D71F-D2E7-A55B4B5716B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72E9725-D7F8-2D9B-3045-06529EF63705}"/>
              </a:ext>
            </a:extLst>
          </p:cNvPr>
          <p:cNvSpPr>
            <a:spLocks noGrp="1"/>
          </p:cNvSpPr>
          <p:nvPr>
            <p:ph type="title"/>
          </p:nvPr>
        </p:nvSpPr>
        <p:spPr/>
        <p:txBody>
          <a:bodyPr/>
          <a:lstStyle/>
          <a:p>
            <a:r>
              <a:rPr lang="en-GB" b="1" dirty="0"/>
              <a:t>Collaboration Diagrams</a:t>
            </a:r>
          </a:p>
        </p:txBody>
      </p:sp>
      <p:sp>
        <p:nvSpPr>
          <p:cNvPr id="3" name="Content Placeholder 2">
            <a:extLst>
              <a:ext uri="{FF2B5EF4-FFF2-40B4-BE49-F238E27FC236}">
                <a16:creationId xmlns:a16="http://schemas.microsoft.com/office/drawing/2014/main" id="{42A7D602-7F65-4079-C401-C50DF0644202}"/>
              </a:ext>
            </a:extLst>
          </p:cNvPr>
          <p:cNvSpPr>
            <a:spLocks noGrp="1"/>
          </p:cNvSpPr>
          <p:nvPr>
            <p:ph idx="1"/>
          </p:nvPr>
        </p:nvSpPr>
        <p:spPr>
          <a:xfrm>
            <a:off x="358219" y="1690688"/>
            <a:ext cx="5035973" cy="4154058"/>
          </a:xfrm>
        </p:spPr>
        <p:txBody>
          <a:bodyPr>
            <a:normAutofit/>
          </a:bodyPr>
          <a:lstStyle/>
          <a:p>
            <a:r>
              <a:rPr lang="en-GB" altLang="en-US" dirty="0"/>
              <a:t>A collaboration diagram, like a sequence diagram, shows interactions between objects.  </a:t>
            </a:r>
          </a:p>
          <a:p>
            <a:r>
              <a:rPr lang="en-GB" altLang="en-US" dirty="0"/>
              <a:t>However, rather than focusing on the time-ordering of message passing, collaboration diagrams emphasise the flow of message passing (the relationships) between the objects</a:t>
            </a:r>
          </a:p>
        </p:txBody>
      </p:sp>
      <p:pic>
        <p:nvPicPr>
          <p:cNvPr id="2" name="Picture 1">
            <a:extLst>
              <a:ext uri="{FF2B5EF4-FFF2-40B4-BE49-F238E27FC236}">
                <a16:creationId xmlns:a16="http://schemas.microsoft.com/office/drawing/2014/main" id="{F16F518A-3523-3984-6FDE-F8B6FDEDEC4F}"/>
              </a:ext>
            </a:extLst>
          </p:cNvPr>
          <p:cNvPicPr>
            <a:picLocks noChangeAspect="1"/>
          </p:cNvPicPr>
          <p:nvPr/>
        </p:nvPicPr>
        <p:blipFill>
          <a:blip r:embed="rId3"/>
          <a:stretch>
            <a:fillRect/>
          </a:stretch>
        </p:blipFill>
        <p:spPr>
          <a:xfrm>
            <a:off x="5709237" y="981335"/>
            <a:ext cx="6124545" cy="4569571"/>
          </a:xfrm>
          <a:prstGeom prst="rect">
            <a:avLst/>
          </a:prstGeom>
        </p:spPr>
      </p:pic>
    </p:spTree>
    <p:extLst>
      <p:ext uri="{BB962C8B-B14F-4D97-AF65-F5344CB8AC3E}">
        <p14:creationId xmlns:p14="http://schemas.microsoft.com/office/powerpoint/2010/main" val="338853010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A2BE3E23-B854-4D4E-9314-54BECDE7CCA2}">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3307</Words>
  <Application>Microsoft Office PowerPoint</Application>
  <PresentationFormat>Widescreen</PresentationFormat>
  <Paragraphs>351</Paragraphs>
  <Slides>45</Slides>
  <Notes>43</Notes>
  <HiddenSlides>0</HiddenSlides>
  <MMClips>0</MMClips>
  <ScaleCrop>false</ScaleCrop>
  <HeadingPairs>
    <vt:vector size="8" baseType="variant">
      <vt:variant>
        <vt:lpstr>Fonts Used</vt:lpstr>
      </vt:variant>
      <vt:variant>
        <vt:i4>7</vt:i4>
      </vt:variant>
      <vt:variant>
        <vt:lpstr>Theme</vt:lpstr>
      </vt:variant>
      <vt:variant>
        <vt:i4>3</vt:i4>
      </vt:variant>
      <vt:variant>
        <vt:lpstr>Embedded OLE Servers</vt:lpstr>
      </vt:variant>
      <vt:variant>
        <vt:i4>1</vt:i4>
      </vt:variant>
      <vt:variant>
        <vt:lpstr>Slide Titles</vt:lpstr>
      </vt:variant>
      <vt:variant>
        <vt:i4>45</vt:i4>
      </vt:variant>
    </vt:vector>
  </HeadingPairs>
  <TitlesOfParts>
    <vt:vector size="56" baseType="lpstr">
      <vt:lpstr>Monotype Sorts</vt:lpstr>
      <vt:lpstr>Aptos</vt:lpstr>
      <vt:lpstr>Arial</vt:lpstr>
      <vt:lpstr>Calibri</vt:lpstr>
      <vt:lpstr>Calibri Light</vt:lpstr>
      <vt:lpstr>Freestyle Script</vt:lpstr>
      <vt:lpstr>Wingdings</vt:lpstr>
      <vt:lpstr>UWTSD Holding Page</vt:lpstr>
      <vt:lpstr>UWTSD Text 2</vt:lpstr>
      <vt:lpstr>UWTSD Logo Variations place image in Background</vt:lpstr>
      <vt:lpstr>Visio</vt:lpstr>
      <vt:lpstr>PowerPoint Presentation</vt:lpstr>
      <vt:lpstr>Software Design</vt:lpstr>
      <vt:lpstr>Sequence Diagrams</vt:lpstr>
      <vt:lpstr>Sequence diagrams Basic Concepts</vt:lpstr>
      <vt:lpstr>Sequence Diagrams Basic Concepts</vt:lpstr>
      <vt:lpstr>Sequence Diagram Feed</vt:lpstr>
      <vt:lpstr>Workflow</vt:lpstr>
      <vt:lpstr>Workflow</vt:lpstr>
      <vt:lpstr>Workflow</vt:lpstr>
      <vt:lpstr>Workflow</vt:lpstr>
      <vt:lpstr>Workflow</vt:lpstr>
      <vt:lpstr>Workflow</vt:lpstr>
      <vt:lpstr>Workflow</vt:lpstr>
      <vt:lpstr>Object Lifelines</vt:lpstr>
      <vt:lpstr>Messages</vt:lpstr>
      <vt:lpstr>Omit Arguments</vt:lpstr>
      <vt:lpstr>Events</vt:lpstr>
      <vt:lpstr>Object Creation</vt:lpstr>
      <vt:lpstr>Object Destruction</vt:lpstr>
      <vt:lpstr>Object Activation</vt:lpstr>
      <vt:lpstr>Once upon a time ….</vt:lpstr>
      <vt:lpstr>Exercise</vt:lpstr>
      <vt:lpstr>Solution</vt:lpstr>
      <vt:lpstr>Solution</vt:lpstr>
      <vt:lpstr>Solution</vt:lpstr>
      <vt:lpstr>Frames</vt:lpstr>
      <vt:lpstr>Referencing</vt:lpstr>
      <vt:lpstr>Branching</vt:lpstr>
      <vt:lpstr>alt = if/else</vt:lpstr>
      <vt:lpstr>Informal Branch</vt:lpstr>
      <vt:lpstr>Operators</vt:lpstr>
      <vt:lpstr>Operators</vt:lpstr>
      <vt:lpstr>OPT Frame</vt:lpstr>
      <vt:lpstr>ALT Frame</vt:lpstr>
      <vt:lpstr>Iteration -- loop</vt:lpstr>
      <vt:lpstr>Stereotypes</vt:lpstr>
      <vt:lpstr>Windows Forms Stereotypes</vt:lpstr>
      <vt:lpstr>Web Application Stereotypes</vt:lpstr>
      <vt:lpstr>Window Form Example – Login Successful</vt:lpstr>
      <vt:lpstr>Window Form Example – Login Failed</vt:lpstr>
      <vt:lpstr>Association Stereotypes</vt:lpstr>
      <vt:lpstr>Web Application Extensions (WAE)</vt:lpstr>
      <vt:lpstr>Class Diagram using WAE</vt:lpstr>
      <vt:lpstr>Sequence Diagram</vt:lpstr>
      <vt:lpstr>Collaboration Diagrams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3</cp:revision>
  <dcterms:created xsi:type="dcterms:W3CDTF">2021-03-09T15:35:42Z</dcterms:created>
  <dcterms:modified xsi:type="dcterms:W3CDTF">2026-03-10T08:59:51Z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