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3"/>
  </p:notesMasterIdLst>
  <p:sldIdLst>
    <p:sldId id="256" r:id="rId2"/>
    <p:sldId id="257" r:id="rId3"/>
    <p:sldId id="258" r:id="rId4"/>
    <p:sldId id="260" r:id="rId5"/>
    <p:sldId id="264" r:id="rId6"/>
    <p:sldId id="266" r:id="rId7"/>
    <p:sldId id="267" r:id="rId8"/>
    <p:sldId id="263" r:id="rId9"/>
    <p:sldId id="265" r:id="rId10"/>
    <p:sldId id="262" r:id="rId11"/>
    <p:sldId id="275" r:id="rId12"/>
    <p:sldId id="276" r:id="rId13"/>
    <p:sldId id="274" r:id="rId14"/>
    <p:sldId id="273" r:id="rId15"/>
    <p:sldId id="272" r:id="rId16"/>
    <p:sldId id="271" r:id="rId17"/>
    <p:sldId id="268" r:id="rId18"/>
    <p:sldId id="278" r:id="rId19"/>
    <p:sldId id="280" r:id="rId20"/>
    <p:sldId id="279" r:id="rId21"/>
    <p:sldId id="25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3" autoAdjust="0"/>
    <p:restoredTop sz="82716"/>
  </p:normalViewPr>
  <p:slideViewPr>
    <p:cSldViewPr snapToGrid="0">
      <p:cViewPr varScale="1">
        <p:scale>
          <a:sx n="81" d="100"/>
          <a:sy n="81" d="100"/>
        </p:scale>
        <p:origin x="67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_rels/data8.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6.svg"/><Relationship Id="rId2" Type="http://schemas.openxmlformats.org/officeDocument/2006/relationships/image" Target="../media/image11.png"/><Relationship Id="rId1" Type="http://schemas.openxmlformats.org/officeDocument/2006/relationships/hyperlink" Target="https://www.aomrc.org.uk/wp-content/uploads/2020/05/Developing_professional_identity_in_multi-professional_teams_0520.pdf" TargetMode="External"/><Relationship Id="rId6" Type="http://schemas.openxmlformats.org/officeDocument/2006/relationships/image" Target="../media/image15.png"/><Relationship Id="rId5" Type="http://schemas.openxmlformats.org/officeDocument/2006/relationships/image" Target="../media/image14.svg"/><Relationship Id="rId4" Type="http://schemas.openxmlformats.org/officeDocument/2006/relationships/image" Target="../media/image13.png"/></Relationships>
</file>

<file path=ppt/diagrams/_rels/drawing8.xml.rels><?xml version="1.0" encoding="UTF-8" standalone="yes"?>
<Relationships xmlns="http://schemas.openxmlformats.org/package/2006/relationships"><Relationship Id="rId3" Type="http://schemas.openxmlformats.org/officeDocument/2006/relationships/hyperlink" Target="https://www.aomrc.org.uk/wp-content/uploads/2020/05/Developing_professional_identity_in_multi-professional_teams_0520.pdf" TargetMode="External"/><Relationship Id="rId7" Type="http://schemas.openxmlformats.org/officeDocument/2006/relationships/image" Target="../media/image16.sv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5.png"/><Relationship Id="rId5" Type="http://schemas.openxmlformats.org/officeDocument/2006/relationships/image" Target="../media/image14.svg"/><Relationship Id="rId4" Type="http://schemas.openxmlformats.org/officeDocument/2006/relationships/image" Target="../media/image13.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C20CDC-881B-4047-9DFC-EBD16C984C01}"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68EBFFDB-5278-47F8-9385-143C6608668F}">
      <dgm:prSet/>
      <dgm:spPr/>
      <dgm:t>
        <a:bodyPr/>
        <a:lstStyle/>
        <a:p>
          <a:r>
            <a:rPr lang="en-US"/>
            <a:t>What is a Brand </a:t>
          </a:r>
        </a:p>
      </dgm:t>
    </dgm:pt>
    <dgm:pt modelId="{F5BCD7F0-6569-443E-937D-C199799F1CA3}" type="parTrans" cxnId="{3C3CA503-AD63-4745-B6AF-D20F7D2B2450}">
      <dgm:prSet/>
      <dgm:spPr/>
      <dgm:t>
        <a:bodyPr/>
        <a:lstStyle/>
        <a:p>
          <a:endParaRPr lang="en-US"/>
        </a:p>
      </dgm:t>
    </dgm:pt>
    <dgm:pt modelId="{F2F0E05E-C28C-4894-8579-62E3D72A194F}" type="sibTrans" cxnId="{3C3CA503-AD63-4745-B6AF-D20F7D2B2450}">
      <dgm:prSet/>
      <dgm:spPr/>
      <dgm:t>
        <a:bodyPr/>
        <a:lstStyle/>
        <a:p>
          <a:endParaRPr lang="en-US"/>
        </a:p>
      </dgm:t>
    </dgm:pt>
    <dgm:pt modelId="{166FC0F8-6A72-407A-9D37-AA4F9127E5A8}">
      <dgm:prSet/>
      <dgm:spPr/>
      <dgm:t>
        <a:bodyPr/>
        <a:lstStyle/>
        <a:p>
          <a:r>
            <a:rPr lang="en-US"/>
            <a:t>The Power of Brands</a:t>
          </a:r>
        </a:p>
      </dgm:t>
    </dgm:pt>
    <dgm:pt modelId="{15F47A05-8E1C-413A-8AC4-2CADD622041C}" type="parTrans" cxnId="{ED8290A8-ACDA-49CD-AE8E-952512ADDD3E}">
      <dgm:prSet/>
      <dgm:spPr/>
      <dgm:t>
        <a:bodyPr/>
        <a:lstStyle/>
        <a:p>
          <a:endParaRPr lang="en-US"/>
        </a:p>
      </dgm:t>
    </dgm:pt>
    <dgm:pt modelId="{D73635A5-D5F6-4B74-AE24-DBABDD76D393}" type="sibTrans" cxnId="{ED8290A8-ACDA-49CD-AE8E-952512ADDD3E}">
      <dgm:prSet/>
      <dgm:spPr/>
      <dgm:t>
        <a:bodyPr/>
        <a:lstStyle/>
        <a:p>
          <a:endParaRPr lang="en-US"/>
        </a:p>
      </dgm:t>
    </dgm:pt>
    <dgm:pt modelId="{220B017F-44AD-486A-BCDE-A1C2F1633EF6}">
      <dgm:prSet/>
      <dgm:spPr/>
      <dgm:t>
        <a:bodyPr/>
        <a:lstStyle/>
        <a:p>
          <a:r>
            <a:rPr lang="en-US" dirty="0"/>
            <a:t>Brands in today’s Context</a:t>
          </a:r>
        </a:p>
      </dgm:t>
    </dgm:pt>
    <dgm:pt modelId="{D8ABD7A2-6EE9-492D-B02B-F4D97DDFB40C}" type="parTrans" cxnId="{643E955F-B229-4E5D-8F26-CFB68D183B60}">
      <dgm:prSet/>
      <dgm:spPr/>
      <dgm:t>
        <a:bodyPr/>
        <a:lstStyle/>
        <a:p>
          <a:endParaRPr lang="en-US"/>
        </a:p>
      </dgm:t>
    </dgm:pt>
    <dgm:pt modelId="{A8D785C3-D6FB-4676-8464-1D9CF01EF786}" type="sibTrans" cxnId="{643E955F-B229-4E5D-8F26-CFB68D183B60}">
      <dgm:prSet/>
      <dgm:spPr/>
      <dgm:t>
        <a:bodyPr/>
        <a:lstStyle/>
        <a:p>
          <a:endParaRPr lang="en-US"/>
        </a:p>
      </dgm:t>
    </dgm:pt>
    <dgm:pt modelId="{BBAC66B3-E4FB-47E0-AF65-403BDCDE68CA}">
      <dgm:prSet/>
      <dgm:spPr/>
      <dgm:t>
        <a:bodyPr/>
        <a:lstStyle/>
        <a:p>
          <a:r>
            <a:rPr lang="en-US" dirty="0"/>
            <a:t>Personal Branding </a:t>
          </a:r>
        </a:p>
      </dgm:t>
    </dgm:pt>
    <dgm:pt modelId="{A980C5D8-93EC-44E0-947D-46DA2B517D4D}" type="parTrans" cxnId="{DD537F2E-3991-4E53-A988-86AE7A9A4922}">
      <dgm:prSet/>
      <dgm:spPr/>
      <dgm:t>
        <a:bodyPr/>
        <a:lstStyle/>
        <a:p>
          <a:endParaRPr lang="en-US"/>
        </a:p>
      </dgm:t>
    </dgm:pt>
    <dgm:pt modelId="{A033C3C3-B5F0-467F-9BF4-AC710A7C8981}" type="sibTrans" cxnId="{DD537F2E-3991-4E53-A988-86AE7A9A4922}">
      <dgm:prSet/>
      <dgm:spPr/>
      <dgm:t>
        <a:bodyPr/>
        <a:lstStyle/>
        <a:p>
          <a:endParaRPr lang="en-US"/>
        </a:p>
      </dgm:t>
    </dgm:pt>
    <dgm:pt modelId="{D3D55A33-FBEC-4ECB-9D06-F95A7B8228E1}">
      <dgm:prSet/>
      <dgm:spPr/>
      <dgm:t>
        <a:bodyPr/>
        <a:lstStyle/>
        <a:p>
          <a:r>
            <a:rPr lang="en-US"/>
            <a:t>Professional Branding </a:t>
          </a:r>
        </a:p>
      </dgm:t>
    </dgm:pt>
    <dgm:pt modelId="{8AEC2CA7-C592-4EEE-9644-F31520533B1E}" type="parTrans" cxnId="{3B96BF55-203E-4DA8-8661-1E1C0B45EDBF}">
      <dgm:prSet/>
      <dgm:spPr/>
      <dgm:t>
        <a:bodyPr/>
        <a:lstStyle/>
        <a:p>
          <a:endParaRPr lang="en-US"/>
        </a:p>
      </dgm:t>
    </dgm:pt>
    <dgm:pt modelId="{3816EDB4-D07D-458B-BE5C-A940CF3F27D6}" type="sibTrans" cxnId="{3B96BF55-203E-4DA8-8661-1E1C0B45EDBF}">
      <dgm:prSet/>
      <dgm:spPr/>
      <dgm:t>
        <a:bodyPr/>
        <a:lstStyle/>
        <a:p>
          <a:endParaRPr lang="en-US"/>
        </a:p>
      </dgm:t>
    </dgm:pt>
    <dgm:pt modelId="{A08D1ED1-B21D-4541-9EF9-0BC72C4186D7}">
      <dgm:prSet/>
      <dgm:spPr/>
      <dgm:t>
        <a:bodyPr/>
        <a:lstStyle/>
        <a:p>
          <a:r>
            <a:rPr lang="en-US"/>
            <a:t>Professional Identity </a:t>
          </a:r>
        </a:p>
      </dgm:t>
    </dgm:pt>
    <dgm:pt modelId="{0BC74056-DD1C-424D-88D6-01AF959666C1}" type="parTrans" cxnId="{16AE75CE-57A5-445F-988C-40B95ED82353}">
      <dgm:prSet/>
      <dgm:spPr/>
      <dgm:t>
        <a:bodyPr/>
        <a:lstStyle/>
        <a:p>
          <a:endParaRPr lang="en-US"/>
        </a:p>
      </dgm:t>
    </dgm:pt>
    <dgm:pt modelId="{BE3E7B75-19F1-4C4E-A8F4-90679E6EE3E9}" type="sibTrans" cxnId="{16AE75CE-57A5-445F-988C-40B95ED82353}">
      <dgm:prSet/>
      <dgm:spPr/>
      <dgm:t>
        <a:bodyPr/>
        <a:lstStyle/>
        <a:p>
          <a:endParaRPr lang="en-US"/>
        </a:p>
      </dgm:t>
    </dgm:pt>
    <dgm:pt modelId="{8CBD14B7-AC83-4A7A-84C4-232D050570AD}">
      <dgm:prSet/>
      <dgm:spPr/>
      <dgm:t>
        <a:bodyPr/>
        <a:lstStyle/>
        <a:p>
          <a:r>
            <a:rPr lang="en-US"/>
            <a:t>Skills Analysis </a:t>
          </a:r>
        </a:p>
      </dgm:t>
    </dgm:pt>
    <dgm:pt modelId="{134B7AB3-0BF7-4685-AF4B-FE1428DE9F44}" type="parTrans" cxnId="{470A378A-587C-4A19-A381-4F1E65FE37F1}">
      <dgm:prSet/>
      <dgm:spPr/>
      <dgm:t>
        <a:bodyPr/>
        <a:lstStyle/>
        <a:p>
          <a:endParaRPr lang="en-US"/>
        </a:p>
      </dgm:t>
    </dgm:pt>
    <dgm:pt modelId="{858C9046-5863-4BAF-9E16-B7DFE440D8E8}" type="sibTrans" cxnId="{470A378A-587C-4A19-A381-4F1E65FE37F1}">
      <dgm:prSet/>
      <dgm:spPr/>
      <dgm:t>
        <a:bodyPr/>
        <a:lstStyle/>
        <a:p>
          <a:endParaRPr lang="en-US"/>
        </a:p>
      </dgm:t>
    </dgm:pt>
    <dgm:pt modelId="{36D6C9B3-21D0-4F4B-9920-D650E8C66061}">
      <dgm:prSet/>
      <dgm:spPr/>
      <dgm:t>
        <a:bodyPr/>
        <a:lstStyle/>
        <a:p>
          <a:r>
            <a:rPr lang="en-US"/>
            <a:t>Personal Development Plan</a:t>
          </a:r>
        </a:p>
      </dgm:t>
    </dgm:pt>
    <dgm:pt modelId="{9DB2DB8E-1798-42EF-8991-42D5F77EF6CE}" type="parTrans" cxnId="{5CFCDC52-7BAE-4FDE-9F0C-69994297BABB}">
      <dgm:prSet/>
      <dgm:spPr/>
      <dgm:t>
        <a:bodyPr/>
        <a:lstStyle/>
        <a:p>
          <a:endParaRPr lang="en-US"/>
        </a:p>
      </dgm:t>
    </dgm:pt>
    <dgm:pt modelId="{FE10238D-A6D2-49FE-9183-0059FD441B98}" type="sibTrans" cxnId="{5CFCDC52-7BAE-4FDE-9F0C-69994297BABB}">
      <dgm:prSet/>
      <dgm:spPr/>
      <dgm:t>
        <a:bodyPr/>
        <a:lstStyle/>
        <a:p>
          <a:endParaRPr lang="en-US"/>
        </a:p>
      </dgm:t>
    </dgm:pt>
    <dgm:pt modelId="{299161F2-3EA0-4507-AE50-F8FE740DBB07}" type="pres">
      <dgm:prSet presAssocID="{8BC20CDC-881B-4047-9DFC-EBD16C984C01}" presName="vert0" presStyleCnt="0">
        <dgm:presLayoutVars>
          <dgm:dir/>
          <dgm:animOne val="branch"/>
          <dgm:animLvl val="lvl"/>
        </dgm:presLayoutVars>
      </dgm:prSet>
      <dgm:spPr/>
    </dgm:pt>
    <dgm:pt modelId="{FE3842F9-38F6-4EFC-A66A-8E3F9A25F5B7}" type="pres">
      <dgm:prSet presAssocID="{68EBFFDB-5278-47F8-9385-143C6608668F}" presName="thickLine" presStyleLbl="alignNode1" presStyleIdx="0" presStyleCnt="8"/>
      <dgm:spPr/>
    </dgm:pt>
    <dgm:pt modelId="{6B3737B6-4A94-47EE-AB03-D48E28195D33}" type="pres">
      <dgm:prSet presAssocID="{68EBFFDB-5278-47F8-9385-143C6608668F}" presName="horz1" presStyleCnt="0"/>
      <dgm:spPr/>
    </dgm:pt>
    <dgm:pt modelId="{D6269EDA-3D8C-4A8F-8610-736A395C1C67}" type="pres">
      <dgm:prSet presAssocID="{68EBFFDB-5278-47F8-9385-143C6608668F}" presName="tx1" presStyleLbl="revTx" presStyleIdx="0" presStyleCnt="8"/>
      <dgm:spPr/>
    </dgm:pt>
    <dgm:pt modelId="{1AD067DA-5F30-4F2D-8A1E-215B06B8337F}" type="pres">
      <dgm:prSet presAssocID="{68EBFFDB-5278-47F8-9385-143C6608668F}" presName="vert1" presStyleCnt="0"/>
      <dgm:spPr/>
    </dgm:pt>
    <dgm:pt modelId="{ADC6922F-E9D0-40D0-BE99-41834C2DB3B9}" type="pres">
      <dgm:prSet presAssocID="{166FC0F8-6A72-407A-9D37-AA4F9127E5A8}" presName="thickLine" presStyleLbl="alignNode1" presStyleIdx="1" presStyleCnt="8"/>
      <dgm:spPr/>
    </dgm:pt>
    <dgm:pt modelId="{8A27025E-1CF1-45C4-85FE-DBE9A39B2681}" type="pres">
      <dgm:prSet presAssocID="{166FC0F8-6A72-407A-9D37-AA4F9127E5A8}" presName="horz1" presStyleCnt="0"/>
      <dgm:spPr/>
    </dgm:pt>
    <dgm:pt modelId="{05FC2839-5274-4AB9-8E04-32E532EA0939}" type="pres">
      <dgm:prSet presAssocID="{166FC0F8-6A72-407A-9D37-AA4F9127E5A8}" presName="tx1" presStyleLbl="revTx" presStyleIdx="1" presStyleCnt="8"/>
      <dgm:spPr/>
    </dgm:pt>
    <dgm:pt modelId="{EC4882FB-8A38-44D1-929C-D1F9281CF686}" type="pres">
      <dgm:prSet presAssocID="{166FC0F8-6A72-407A-9D37-AA4F9127E5A8}" presName="vert1" presStyleCnt="0"/>
      <dgm:spPr/>
    </dgm:pt>
    <dgm:pt modelId="{E72C147C-3A22-4AD0-8730-D5EA158439B5}" type="pres">
      <dgm:prSet presAssocID="{220B017F-44AD-486A-BCDE-A1C2F1633EF6}" presName="thickLine" presStyleLbl="alignNode1" presStyleIdx="2" presStyleCnt="8"/>
      <dgm:spPr/>
    </dgm:pt>
    <dgm:pt modelId="{307D4387-D0B9-4189-B978-8C3312CED03B}" type="pres">
      <dgm:prSet presAssocID="{220B017F-44AD-486A-BCDE-A1C2F1633EF6}" presName="horz1" presStyleCnt="0"/>
      <dgm:spPr/>
    </dgm:pt>
    <dgm:pt modelId="{4D5D945B-4DEB-4D67-BF61-B045680D4496}" type="pres">
      <dgm:prSet presAssocID="{220B017F-44AD-486A-BCDE-A1C2F1633EF6}" presName="tx1" presStyleLbl="revTx" presStyleIdx="2" presStyleCnt="8"/>
      <dgm:spPr/>
    </dgm:pt>
    <dgm:pt modelId="{900E4BEA-0B62-4A08-8BC5-12D6A002C1AF}" type="pres">
      <dgm:prSet presAssocID="{220B017F-44AD-486A-BCDE-A1C2F1633EF6}" presName="vert1" presStyleCnt="0"/>
      <dgm:spPr/>
    </dgm:pt>
    <dgm:pt modelId="{123AF525-49AC-454D-8841-189AE57B506F}" type="pres">
      <dgm:prSet presAssocID="{BBAC66B3-E4FB-47E0-AF65-403BDCDE68CA}" presName="thickLine" presStyleLbl="alignNode1" presStyleIdx="3" presStyleCnt="8"/>
      <dgm:spPr/>
    </dgm:pt>
    <dgm:pt modelId="{BA855EE5-5C00-4927-B70C-0F94DA1EB0FD}" type="pres">
      <dgm:prSet presAssocID="{BBAC66B3-E4FB-47E0-AF65-403BDCDE68CA}" presName="horz1" presStyleCnt="0"/>
      <dgm:spPr/>
    </dgm:pt>
    <dgm:pt modelId="{58F7528D-2EC6-4110-869A-43D7F8FCED1A}" type="pres">
      <dgm:prSet presAssocID="{BBAC66B3-E4FB-47E0-AF65-403BDCDE68CA}" presName="tx1" presStyleLbl="revTx" presStyleIdx="3" presStyleCnt="8"/>
      <dgm:spPr/>
    </dgm:pt>
    <dgm:pt modelId="{9F5F9D8E-7FB6-4ADA-AD41-BF3F8168798F}" type="pres">
      <dgm:prSet presAssocID="{BBAC66B3-E4FB-47E0-AF65-403BDCDE68CA}" presName="vert1" presStyleCnt="0"/>
      <dgm:spPr/>
    </dgm:pt>
    <dgm:pt modelId="{EAA3121D-CDCE-4224-964C-46151BD42919}" type="pres">
      <dgm:prSet presAssocID="{D3D55A33-FBEC-4ECB-9D06-F95A7B8228E1}" presName="thickLine" presStyleLbl="alignNode1" presStyleIdx="4" presStyleCnt="8"/>
      <dgm:spPr/>
    </dgm:pt>
    <dgm:pt modelId="{1B22F548-57F6-483E-B892-48EBD04F6DDE}" type="pres">
      <dgm:prSet presAssocID="{D3D55A33-FBEC-4ECB-9D06-F95A7B8228E1}" presName="horz1" presStyleCnt="0"/>
      <dgm:spPr/>
    </dgm:pt>
    <dgm:pt modelId="{1D7E0C5A-F600-4CC5-AE1E-5B48C53E4A3F}" type="pres">
      <dgm:prSet presAssocID="{D3D55A33-FBEC-4ECB-9D06-F95A7B8228E1}" presName="tx1" presStyleLbl="revTx" presStyleIdx="4" presStyleCnt="8"/>
      <dgm:spPr/>
    </dgm:pt>
    <dgm:pt modelId="{EAFC6BAC-15BA-4CAB-83D6-5DF12D4BEEEE}" type="pres">
      <dgm:prSet presAssocID="{D3D55A33-FBEC-4ECB-9D06-F95A7B8228E1}" presName="vert1" presStyleCnt="0"/>
      <dgm:spPr/>
    </dgm:pt>
    <dgm:pt modelId="{135212F9-0F7A-4C54-9E75-51CD576BDAB9}" type="pres">
      <dgm:prSet presAssocID="{A08D1ED1-B21D-4541-9EF9-0BC72C4186D7}" presName="thickLine" presStyleLbl="alignNode1" presStyleIdx="5" presStyleCnt="8"/>
      <dgm:spPr/>
    </dgm:pt>
    <dgm:pt modelId="{74DB60DB-F3CB-4F4C-896C-2BB25E520C69}" type="pres">
      <dgm:prSet presAssocID="{A08D1ED1-B21D-4541-9EF9-0BC72C4186D7}" presName="horz1" presStyleCnt="0"/>
      <dgm:spPr/>
    </dgm:pt>
    <dgm:pt modelId="{ED12828D-2823-4EA3-B425-7F5FDF007DF1}" type="pres">
      <dgm:prSet presAssocID="{A08D1ED1-B21D-4541-9EF9-0BC72C4186D7}" presName="tx1" presStyleLbl="revTx" presStyleIdx="5" presStyleCnt="8"/>
      <dgm:spPr/>
    </dgm:pt>
    <dgm:pt modelId="{B163FE09-BB44-47D8-8354-AA904A07EA6F}" type="pres">
      <dgm:prSet presAssocID="{A08D1ED1-B21D-4541-9EF9-0BC72C4186D7}" presName="vert1" presStyleCnt="0"/>
      <dgm:spPr/>
    </dgm:pt>
    <dgm:pt modelId="{0E2FC580-ACFD-4540-B479-7D4E79D7BD5C}" type="pres">
      <dgm:prSet presAssocID="{8CBD14B7-AC83-4A7A-84C4-232D050570AD}" presName="thickLine" presStyleLbl="alignNode1" presStyleIdx="6" presStyleCnt="8"/>
      <dgm:spPr/>
    </dgm:pt>
    <dgm:pt modelId="{BDEE6DDE-1AA7-44FA-8177-DD59EEABE605}" type="pres">
      <dgm:prSet presAssocID="{8CBD14B7-AC83-4A7A-84C4-232D050570AD}" presName="horz1" presStyleCnt="0"/>
      <dgm:spPr/>
    </dgm:pt>
    <dgm:pt modelId="{2075FC77-C878-4F15-A2E7-69F06B97FE10}" type="pres">
      <dgm:prSet presAssocID="{8CBD14B7-AC83-4A7A-84C4-232D050570AD}" presName="tx1" presStyleLbl="revTx" presStyleIdx="6" presStyleCnt="8"/>
      <dgm:spPr/>
    </dgm:pt>
    <dgm:pt modelId="{3AA21BFF-7E79-40B0-9CB3-DBA220D02E99}" type="pres">
      <dgm:prSet presAssocID="{8CBD14B7-AC83-4A7A-84C4-232D050570AD}" presName="vert1" presStyleCnt="0"/>
      <dgm:spPr/>
    </dgm:pt>
    <dgm:pt modelId="{9CE239D7-0CD7-4E42-AA02-AE1F694F746E}" type="pres">
      <dgm:prSet presAssocID="{36D6C9B3-21D0-4F4B-9920-D650E8C66061}" presName="thickLine" presStyleLbl="alignNode1" presStyleIdx="7" presStyleCnt="8"/>
      <dgm:spPr/>
    </dgm:pt>
    <dgm:pt modelId="{DE0410D9-3E0E-46BB-97AE-A55A883E941F}" type="pres">
      <dgm:prSet presAssocID="{36D6C9B3-21D0-4F4B-9920-D650E8C66061}" presName="horz1" presStyleCnt="0"/>
      <dgm:spPr/>
    </dgm:pt>
    <dgm:pt modelId="{33775A58-FF62-439F-AF3E-EFBA42FCE780}" type="pres">
      <dgm:prSet presAssocID="{36D6C9B3-21D0-4F4B-9920-D650E8C66061}" presName="tx1" presStyleLbl="revTx" presStyleIdx="7" presStyleCnt="8"/>
      <dgm:spPr/>
    </dgm:pt>
    <dgm:pt modelId="{E9070154-EC5E-4422-BED6-91DB03145558}" type="pres">
      <dgm:prSet presAssocID="{36D6C9B3-21D0-4F4B-9920-D650E8C66061}" presName="vert1" presStyleCnt="0"/>
      <dgm:spPr/>
    </dgm:pt>
  </dgm:ptLst>
  <dgm:cxnLst>
    <dgm:cxn modelId="{3C3CA503-AD63-4745-B6AF-D20F7D2B2450}" srcId="{8BC20CDC-881B-4047-9DFC-EBD16C984C01}" destId="{68EBFFDB-5278-47F8-9385-143C6608668F}" srcOrd="0" destOrd="0" parTransId="{F5BCD7F0-6569-443E-937D-C199799F1CA3}" sibTransId="{F2F0E05E-C28C-4894-8579-62E3D72A194F}"/>
    <dgm:cxn modelId="{C7538420-75C7-44B7-ACAE-E3BC72524B24}" type="presOf" srcId="{8CBD14B7-AC83-4A7A-84C4-232D050570AD}" destId="{2075FC77-C878-4F15-A2E7-69F06B97FE10}" srcOrd="0" destOrd="0" presId="urn:microsoft.com/office/officeart/2008/layout/LinedList"/>
    <dgm:cxn modelId="{DD537F2E-3991-4E53-A988-86AE7A9A4922}" srcId="{8BC20CDC-881B-4047-9DFC-EBD16C984C01}" destId="{BBAC66B3-E4FB-47E0-AF65-403BDCDE68CA}" srcOrd="3" destOrd="0" parTransId="{A980C5D8-93EC-44E0-947D-46DA2B517D4D}" sibTransId="{A033C3C3-B5F0-467F-9BF4-AC710A7C8981}"/>
    <dgm:cxn modelId="{6E7DC62F-9BC4-41D1-A04A-400916CEA997}" type="presOf" srcId="{36D6C9B3-21D0-4F4B-9920-D650E8C66061}" destId="{33775A58-FF62-439F-AF3E-EFBA42FCE780}" srcOrd="0" destOrd="0" presId="urn:microsoft.com/office/officeart/2008/layout/LinedList"/>
    <dgm:cxn modelId="{38226D35-18DE-4694-B263-A6FC2030D453}" type="presOf" srcId="{BBAC66B3-E4FB-47E0-AF65-403BDCDE68CA}" destId="{58F7528D-2EC6-4110-869A-43D7F8FCED1A}" srcOrd="0" destOrd="0" presId="urn:microsoft.com/office/officeart/2008/layout/LinedList"/>
    <dgm:cxn modelId="{B5F3713A-ACA7-4D61-B1AC-48590082B0D4}" type="presOf" srcId="{8BC20CDC-881B-4047-9DFC-EBD16C984C01}" destId="{299161F2-3EA0-4507-AE50-F8FE740DBB07}" srcOrd="0" destOrd="0" presId="urn:microsoft.com/office/officeart/2008/layout/LinedList"/>
    <dgm:cxn modelId="{643E955F-B229-4E5D-8F26-CFB68D183B60}" srcId="{8BC20CDC-881B-4047-9DFC-EBD16C984C01}" destId="{220B017F-44AD-486A-BCDE-A1C2F1633EF6}" srcOrd="2" destOrd="0" parTransId="{D8ABD7A2-6EE9-492D-B02B-F4D97DDFB40C}" sibTransId="{A8D785C3-D6FB-4676-8464-1D9CF01EF786}"/>
    <dgm:cxn modelId="{BCF98962-4F26-4A4E-B361-0733A6683643}" type="presOf" srcId="{68EBFFDB-5278-47F8-9385-143C6608668F}" destId="{D6269EDA-3D8C-4A8F-8610-736A395C1C67}" srcOrd="0" destOrd="0" presId="urn:microsoft.com/office/officeart/2008/layout/LinedList"/>
    <dgm:cxn modelId="{CD18BB51-8423-47F8-81F1-6C80DA83E912}" type="presOf" srcId="{A08D1ED1-B21D-4541-9EF9-0BC72C4186D7}" destId="{ED12828D-2823-4EA3-B425-7F5FDF007DF1}" srcOrd="0" destOrd="0" presId="urn:microsoft.com/office/officeart/2008/layout/LinedList"/>
    <dgm:cxn modelId="{5CFCDC52-7BAE-4FDE-9F0C-69994297BABB}" srcId="{8BC20CDC-881B-4047-9DFC-EBD16C984C01}" destId="{36D6C9B3-21D0-4F4B-9920-D650E8C66061}" srcOrd="7" destOrd="0" parTransId="{9DB2DB8E-1798-42EF-8991-42D5F77EF6CE}" sibTransId="{FE10238D-A6D2-49FE-9183-0059FD441B98}"/>
    <dgm:cxn modelId="{3B96BF55-203E-4DA8-8661-1E1C0B45EDBF}" srcId="{8BC20CDC-881B-4047-9DFC-EBD16C984C01}" destId="{D3D55A33-FBEC-4ECB-9D06-F95A7B8228E1}" srcOrd="4" destOrd="0" parTransId="{8AEC2CA7-C592-4EEE-9644-F31520533B1E}" sibTransId="{3816EDB4-D07D-458B-BE5C-A940CF3F27D6}"/>
    <dgm:cxn modelId="{470A378A-587C-4A19-A381-4F1E65FE37F1}" srcId="{8BC20CDC-881B-4047-9DFC-EBD16C984C01}" destId="{8CBD14B7-AC83-4A7A-84C4-232D050570AD}" srcOrd="6" destOrd="0" parTransId="{134B7AB3-0BF7-4685-AF4B-FE1428DE9F44}" sibTransId="{858C9046-5863-4BAF-9E16-B7DFE440D8E8}"/>
    <dgm:cxn modelId="{ED8290A8-ACDA-49CD-AE8E-952512ADDD3E}" srcId="{8BC20CDC-881B-4047-9DFC-EBD16C984C01}" destId="{166FC0F8-6A72-407A-9D37-AA4F9127E5A8}" srcOrd="1" destOrd="0" parTransId="{15F47A05-8E1C-413A-8AC4-2CADD622041C}" sibTransId="{D73635A5-D5F6-4B74-AE24-DBABDD76D393}"/>
    <dgm:cxn modelId="{17A288C0-E55A-485F-9203-15B24D7E9C69}" type="presOf" srcId="{D3D55A33-FBEC-4ECB-9D06-F95A7B8228E1}" destId="{1D7E0C5A-F600-4CC5-AE1E-5B48C53E4A3F}" srcOrd="0" destOrd="0" presId="urn:microsoft.com/office/officeart/2008/layout/LinedList"/>
    <dgm:cxn modelId="{16AE75CE-57A5-445F-988C-40B95ED82353}" srcId="{8BC20CDC-881B-4047-9DFC-EBD16C984C01}" destId="{A08D1ED1-B21D-4541-9EF9-0BC72C4186D7}" srcOrd="5" destOrd="0" parTransId="{0BC74056-DD1C-424D-88D6-01AF959666C1}" sibTransId="{BE3E7B75-19F1-4C4E-A8F4-90679E6EE3E9}"/>
    <dgm:cxn modelId="{52DBAFD1-861D-40B7-BB95-D467C7D6FEC0}" type="presOf" srcId="{220B017F-44AD-486A-BCDE-A1C2F1633EF6}" destId="{4D5D945B-4DEB-4D67-BF61-B045680D4496}" srcOrd="0" destOrd="0" presId="urn:microsoft.com/office/officeart/2008/layout/LinedList"/>
    <dgm:cxn modelId="{9C6A76EE-78FA-43C6-9A3A-7EBFCA515C56}" type="presOf" srcId="{166FC0F8-6A72-407A-9D37-AA4F9127E5A8}" destId="{05FC2839-5274-4AB9-8E04-32E532EA0939}" srcOrd="0" destOrd="0" presId="urn:microsoft.com/office/officeart/2008/layout/LinedList"/>
    <dgm:cxn modelId="{DBEDA4F6-3A17-4904-BB15-9CFB2E86C86B}" type="presParOf" srcId="{299161F2-3EA0-4507-AE50-F8FE740DBB07}" destId="{FE3842F9-38F6-4EFC-A66A-8E3F9A25F5B7}" srcOrd="0" destOrd="0" presId="urn:microsoft.com/office/officeart/2008/layout/LinedList"/>
    <dgm:cxn modelId="{60ACD42A-F89F-4D8D-A970-1B387E6E7986}" type="presParOf" srcId="{299161F2-3EA0-4507-AE50-F8FE740DBB07}" destId="{6B3737B6-4A94-47EE-AB03-D48E28195D33}" srcOrd="1" destOrd="0" presId="urn:microsoft.com/office/officeart/2008/layout/LinedList"/>
    <dgm:cxn modelId="{A5758FF8-8F45-4F4A-8562-D99FB2FA3059}" type="presParOf" srcId="{6B3737B6-4A94-47EE-AB03-D48E28195D33}" destId="{D6269EDA-3D8C-4A8F-8610-736A395C1C67}" srcOrd="0" destOrd="0" presId="urn:microsoft.com/office/officeart/2008/layout/LinedList"/>
    <dgm:cxn modelId="{DA741E7A-09B7-42CD-92FE-C5216164FC9E}" type="presParOf" srcId="{6B3737B6-4A94-47EE-AB03-D48E28195D33}" destId="{1AD067DA-5F30-4F2D-8A1E-215B06B8337F}" srcOrd="1" destOrd="0" presId="urn:microsoft.com/office/officeart/2008/layout/LinedList"/>
    <dgm:cxn modelId="{A60F46CD-41B4-4A35-A8A3-44E659335ACB}" type="presParOf" srcId="{299161F2-3EA0-4507-AE50-F8FE740DBB07}" destId="{ADC6922F-E9D0-40D0-BE99-41834C2DB3B9}" srcOrd="2" destOrd="0" presId="urn:microsoft.com/office/officeart/2008/layout/LinedList"/>
    <dgm:cxn modelId="{DEE4AC9C-99CC-42B1-ACFD-2B1DD961DEFD}" type="presParOf" srcId="{299161F2-3EA0-4507-AE50-F8FE740DBB07}" destId="{8A27025E-1CF1-45C4-85FE-DBE9A39B2681}" srcOrd="3" destOrd="0" presId="urn:microsoft.com/office/officeart/2008/layout/LinedList"/>
    <dgm:cxn modelId="{9CF2A01C-9346-42FA-AF37-399017737F14}" type="presParOf" srcId="{8A27025E-1CF1-45C4-85FE-DBE9A39B2681}" destId="{05FC2839-5274-4AB9-8E04-32E532EA0939}" srcOrd="0" destOrd="0" presId="urn:microsoft.com/office/officeart/2008/layout/LinedList"/>
    <dgm:cxn modelId="{A319C04A-6230-4CA9-9B59-E05429A80E2A}" type="presParOf" srcId="{8A27025E-1CF1-45C4-85FE-DBE9A39B2681}" destId="{EC4882FB-8A38-44D1-929C-D1F9281CF686}" srcOrd="1" destOrd="0" presId="urn:microsoft.com/office/officeart/2008/layout/LinedList"/>
    <dgm:cxn modelId="{E7026B76-0317-448D-9FA6-5BB22BB7A509}" type="presParOf" srcId="{299161F2-3EA0-4507-AE50-F8FE740DBB07}" destId="{E72C147C-3A22-4AD0-8730-D5EA158439B5}" srcOrd="4" destOrd="0" presId="urn:microsoft.com/office/officeart/2008/layout/LinedList"/>
    <dgm:cxn modelId="{418FA9D3-1621-4BCC-8A36-FD22ACA13F2E}" type="presParOf" srcId="{299161F2-3EA0-4507-AE50-F8FE740DBB07}" destId="{307D4387-D0B9-4189-B978-8C3312CED03B}" srcOrd="5" destOrd="0" presId="urn:microsoft.com/office/officeart/2008/layout/LinedList"/>
    <dgm:cxn modelId="{4CD55154-7ECB-431D-9333-BFDA1F7C59C3}" type="presParOf" srcId="{307D4387-D0B9-4189-B978-8C3312CED03B}" destId="{4D5D945B-4DEB-4D67-BF61-B045680D4496}" srcOrd="0" destOrd="0" presId="urn:microsoft.com/office/officeart/2008/layout/LinedList"/>
    <dgm:cxn modelId="{DEC1543B-E2E9-4FC7-BB2C-E43ED041CC86}" type="presParOf" srcId="{307D4387-D0B9-4189-B978-8C3312CED03B}" destId="{900E4BEA-0B62-4A08-8BC5-12D6A002C1AF}" srcOrd="1" destOrd="0" presId="urn:microsoft.com/office/officeart/2008/layout/LinedList"/>
    <dgm:cxn modelId="{B7F27964-C38D-4B49-B3CA-9642D7118DFA}" type="presParOf" srcId="{299161F2-3EA0-4507-AE50-F8FE740DBB07}" destId="{123AF525-49AC-454D-8841-189AE57B506F}" srcOrd="6" destOrd="0" presId="urn:microsoft.com/office/officeart/2008/layout/LinedList"/>
    <dgm:cxn modelId="{3F44CB2F-4122-4DD3-918C-4C0BA548FCD1}" type="presParOf" srcId="{299161F2-3EA0-4507-AE50-F8FE740DBB07}" destId="{BA855EE5-5C00-4927-B70C-0F94DA1EB0FD}" srcOrd="7" destOrd="0" presId="urn:microsoft.com/office/officeart/2008/layout/LinedList"/>
    <dgm:cxn modelId="{A0C84BA3-6655-4E27-97FF-5D07CCB3E3D8}" type="presParOf" srcId="{BA855EE5-5C00-4927-B70C-0F94DA1EB0FD}" destId="{58F7528D-2EC6-4110-869A-43D7F8FCED1A}" srcOrd="0" destOrd="0" presId="urn:microsoft.com/office/officeart/2008/layout/LinedList"/>
    <dgm:cxn modelId="{3547E449-C6F4-49A8-93D3-F5A212F81C0E}" type="presParOf" srcId="{BA855EE5-5C00-4927-B70C-0F94DA1EB0FD}" destId="{9F5F9D8E-7FB6-4ADA-AD41-BF3F8168798F}" srcOrd="1" destOrd="0" presId="urn:microsoft.com/office/officeart/2008/layout/LinedList"/>
    <dgm:cxn modelId="{3B652160-F977-4AB4-B14E-00645D45C41D}" type="presParOf" srcId="{299161F2-3EA0-4507-AE50-F8FE740DBB07}" destId="{EAA3121D-CDCE-4224-964C-46151BD42919}" srcOrd="8" destOrd="0" presId="urn:microsoft.com/office/officeart/2008/layout/LinedList"/>
    <dgm:cxn modelId="{893341B3-7A9C-4BB7-B754-490C49DEDA94}" type="presParOf" srcId="{299161F2-3EA0-4507-AE50-F8FE740DBB07}" destId="{1B22F548-57F6-483E-B892-48EBD04F6DDE}" srcOrd="9" destOrd="0" presId="urn:microsoft.com/office/officeart/2008/layout/LinedList"/>
    <dgm:cxn modelId="{BEB1797E-7952-4504-A18B-7F19204172DD}" type="presParOf" srcId="{1B22F548-57F6-483E-B892-48EBD04F6DDE}" destId="{1D7E0C5A-F600-4CC5-AE1E-5B48C53E4A3F}" srcOrd="0" destOrd="0" presId="urn:microsoft.com/office/officeart/2008/layout/LinedList"/>
    <dgm:cxn modelId="{275E46E3-1D01-4CCE-8B91-0F732B0E220B}" type="presParOf" srcId="{1B22F548-57F6-483E-B892-48EBD04F6DDE}" destId="{EAFC6BAC-15BA-4CAB-83D6-5DF12D4BEEEE}" srcOrd="1" destOrd="0" presId="urn:microsoft.com/office/officeart/2008/layout/LinedList"/>
    <dgm:cxn modelId="{8EADF22C-5A10-432B-AB0A-0B085CE61B06}" type="presParOf" srcId="{299161F2-3EA0-4507-AE50-F8FE740DBB07}" destId="{135212F9-0F7A-4C54-9E75-51CD576BDAB9}" srcOrd="10" destOrd="0" presId="urn:microsoft.com/office/officeart/2008/layout/LinedList"/>
    <dgm:cxn modelId="{99DC89C5-EA75-47A5-ACF0-F2F4B8B7EEB2}" type="presParOf" srcId="{299161F2-3EA0-4507-AE50-F8FE740DBB07}" destId="{74DB60DB-F3CB-4F4C-896C-2BB25E520C69}" srcOrd="11" destOrd="0" presId="urn:microsoft.com/office/officeart/2008/layout/LinedList"/>
    <dgm:cxn modelId="{54454FA9-E3B6-461B-BBF8-9270C7F1A812}" type="presParOf" srcId="{74DB60DB-F3CB-4F4C-896C-2BB25E520C69}" destId="{ED12828D-2823-4EA3-B425-7F5FDF007DF1}" srcOrd="0" destOrd="0" presId="urn:microsoft.com/office/officeart/2008/layout/LinedList"/>
    <dgm:cxn modelId="{FDA05A06-2BA4-4920-A135-6345F813F0F7}" type="presParOf" srcId="{74DB60DB-F3CB-4F4C-896C-2BB25E520C69}" destId="{B163FE09-BB44-47D8-8354-AA904A07EA6F}" srcOrd="1" destOrd="0" presId="urn:microsoft.com/office/officeart/2008/layout/LinedList"/>
    <dgm:cxn modelId="{D47E79EB-33A9-488F-9291-525ECD91ED5D}" type="presParOf" srcId="{299161F2-3EA0-4507-AE50-F8FE740DBB07}" destId="{0E2FC580-ACFD-4540-B479-7D4E79D7BD5C}" srcOrd="12" destOrd="0" presId="urn:microsoft.com/office/officeart/2008/layout/LinedList"/>
    <dgm:cxn modelId="{39EB1BE4-DA32-4E80-87EB-C93460B438E7}" type="presParOf" srcId="{299161F2-3EA0-4507-AE50-F8FE740DBB07}" destId="{BDEE6DDE-1AA7-44FA-8177-DD59EEABE605}" srcOrd="13" destOrd="0" presId="urn:microsoft.com/office/officeart/2008/layout/LinedList"/>
    <dgm:cxn modelId="{37D41492-D607-4E00-A003-67BA6AE95F73}" type="presParOf" srcId="{BDEE6DDE-1AA7-44FA-8177-DD59EEABE605}" destId="{2075FC77-C878-4F15-A2E7-69F06B97FE10}" srcOrd="0" destOrd="0" presId="urn:microsoft.com/office/officeart/2008/layout/LinedList"/>
    <dgm:cxn modelId="{092C166E-6A6B-407D-9514-D7B75A590B92}" type="presParOf" srcId="{BDEE6DDE-1AA7-44FA-8177-DD59EEABE605}" destId="{3AA21BFF-7E79-40B0-9CB3-DBA220D02E99}" srcOrd="1" destOrd="0" presId="urn:microsoft.com/office/officeart/2008/layout/LinedList"/>
    <dgm:cxn modelId="{E8B1D499-A316-499D-89BB-E864640811F5}" type="presParOf" srcId="{299161F2-3EA0-4507-AE50-F8FE740DBB07}" destId="{9CE239D7-0CD7-4E42-AA02-AE1F694F746E}" srcOrd="14" destOrd="0" presId="urn:microsoft.com/office/officeart/2008/layout/LinedList"/>
    <dgm:cxn modelId="{C49F16E8-5CA8-4220-8C6C-3F116184EBD3}" type="presParOf" srcId="{299161F2-3EA0-4507-AE50-F8FE740DBB07}" destId="{DE0410D9-3E0E-46BB-97AE-A55A883E941F}" srcOrd="15" destOrd="0" presId="urn:microsoft.com/office/officeart/2008/layout/LinedList"/>
    <dgm:cxn modelId="{5E49BAEF-83CF-4535-A762-06E8834ED4CB}" type="presParOf" srcId="{DE0410D9-3E0E-46BB-97AE-A55A883E941F}" destId="{33775A58-FF62-439F-AF3E-EFBA42FCE780}" srcOrd="0" destOrd="0" presId="urn:microsoft.com/office/officeart/2008/layout/LinedList"/>
    <dgm:cxn modelId="{72D3ED55-8AA5-4B9F-AC05-715074280E29}" type="presParOf" srcId="{DE0410D9-3E0E-46BB-97AE-A55A883E941F}" destId="{E9070154-EC5E-4422-BED6-91DB0314555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098FF96-DB86-4D3A-8D53-1D6029A2D30F}" type="doc">
      <dgm:prSet loTypeId="urn:microsoft.com/office/officeart/2016/7/layout/LinearBlockProcessNumbered" loCatId="process" qsTypeId="urn:microsoft.com/office/officeart/2005/8/quickstyle/simple1" qsCatId="simple" csTypeId="urn:microsoft.com/office/officeart/2005/8/colors/colorful1" csCatId="colorful"/>
      <dgm:spPr/>
      <dgm:t>
        <a:bodyPr/>
        <a:lstStyle/>
        <a:p>
          <a:endParaRPr lang="en-US"/>
        </a:p>
      </dgm:t>
    </dgm:pt>
    <dgm:pt modelId="{C57DF926-DBA0-4669-85E1-CADB99ADE330}">
      <dgm:prSet/>
      <dgm:spPr/>
      <dgm:t>
        <a:bodyPr/>
        <a:lstStyle/>
        <a:p>
          <a:r>
            <a:rPr lang="en-US" sz="1900" b="1" dirty="0"/>
            <a:t>Aim:</a:t>
          </a:r>
        </a:p>
      </dgm:t>
    </dgm:pt>
    <dgm:pt modelId="{393519BC-A2C7-4A1F-9816-A0EA5258D15E}" type="parTrans" cxnId="{49D775B8-F000-4735-8C66-4D9B9B9A2C11}">
      <dgm:prSet/>
      <dgm:spPr/>
      <dgm:t>
        <a:bodyPr/>
        <a:lstStyle/>
        <a:p>
          <a:endParaRPr lang="en-US"/>
        </a:p>
      </dgm:t>
    </dgm:pt>
    <dgm:pt modelId="{B18695B3-D213-41DA-AAB8-48D970592951}" type="sibTrans" cxnId="{49D775B8-F000-4735-8C66-4D9B9B9A2C11}">
      <dgm:prSet phldrT="01" phldr="0"/>
      <dgm:spPr/>
      <dgm:t>
        <a:bodyPr/>
        <a:lstStyle/>
        <a:p>
          <a:r>
            <a:rPr lang="en-US" dirty="0"/>
            <a:t>01</a:t>
          </a:r>
        </a:p>
      </dgm:t>
    </dgm:pt>
    <dgm:pt modelId="{76DEE417-B4F7-4CCD-8AF5-DF7368C72BD3}">
      <dgm:prSet custT="1"/>
      <dgm:spPr/>
      <dgm:t>
        <a:bodyPr/>
        <a:lstStyle/>
        <a:p>
          <a:r>
            <a:rPr lang="en-US" sz="1800" b="1" dirty="0"/>
            <a:t>To establish a connection between brand and you. </a:t>
          </a:r>
        </a:p>
      </dgm:t>
    </dgm:pt>
    <dgm:pt modelId="{E53F1097-771A-4C9A-85D3-C4DEEF3B47A9}" type="parTrans" cxnId="{E2F54DB3-3C6A-4772-B103-0D25CDF9379F}">
      <dgm:prSet/>
      <dgm:spPr/>
      <dgm:t>
        <a:bodyPr/>
        <a:lstStyle/>
        <a:p>
          <a:endParaRPr lang="en-US"/>
        </a:p>
      </dgm:t>
    </dgm:pt>
    <dgm:pt modelId="{7C84BE16-AC62-456D-AB39-438DAB365906}" type="sibTrans" cxnId="{E2F54DB3-3C6A-4772-B103-0D25CDF9379F}">
      <dgm:prSet/>
      <dgm:spPr/>
      <dgm:t>
        <a:bodyPr/>
        <a:lstStyle/>
        <a:p>
          <a:endParaRPr lang="en-US"/>
        </a:p>
      </dgm:t>
    </dgm:pt>
    <dgm:pt modelId="{B915A875-6D7A-48A6-A3ED-104797B786DC}">
      <dgm:prSet/>
      <dgm:spPr/>
      <dgm:t>
        <a:bodyPr/>
        <a:lstStyle/>
        <a:p>
          <a:r>
            <a:rPr lang="en-US" sz="1900" b="1" dirty="0"/>
            <a:t>Objectives: </a:t>
          </a:r>
        </a:p>
      </dgm:t>
    </dgm:pt>
    <dgm:pt modelId="{8FBB8714-8474-48FF-837F-2F2D53BBB457}" type="parTrans" cxnId="{AAC3196C-FA01-4C85-BA67-C9146ACF42D6}">
      <dgm:prSet/>
      <dgm:spPr/>
      <dgm:t>
        <a:bodyPr/>
        <a:lstStyle/>
        <a:p>
          <a:endParaRPr lang="en-US"/>
        </a:p>
      </dgm:t>
    </dgm:pt>
    <dgm:pt modelId="{2063A3EC-11B7-4E15-B036-BFD0169E9D92}" type="sibTrans" cxnId="{AAC3196C-FA01-4C85-BA67-C9146ACF42D6}">
      <dgm:prSet phldrT="02" phldr="0"/>
      <dgm:spPr/>
      <dgm:t>
        <a:bodyPr/>
        <a:lstStyle/>
        <a:p>
          <a:r>
            <a:rPr lang="en-US"/>
            <a:t>02</a:t>
          </a:r>
        </a:p>
      </dgm:t>
    </dgm:pt>
    <dgm:pt modelId="{D171E01C-5618-4EF9-96A0-45D7C3BE3013}">
      <dgm:prSet custT="1"/>
      <dgm:spPr/>
      <dgm:t>
        <a:bodyPr/>
        <a:lstStyle/>
        <a:p>
          <a:r>
            <a:rPr lang="en-US" sz="1800" b="1" dirty="0"/>
            <a:t>To understand the role of brands in today’s context</a:t>
          </a:r>
        </a:p>
      </dgm:t>
    </dgm:pt>
    <dgm:pt modelId="{EAEFCB16-D2F7-4393-8E07-FD79C1A6D7EB}" type="parTrans" cxnId="{EE913F52-C82A-47F2-A87C-67BFEC36EED8}">
      <dgm:prSet/>
      <dgm:spPr/>
      <dgm:t>
        <a:bodyPr/>
        <a:lstStyle/>
        <a:p>
          <a:endParaRPr lang="en-US"/>
        </a:p>
      </dgm:t>
    </dgm:pt>
    <dgm:pt modelId="{CD2E93AE-0488-4DE3-8A7D-E3840C8F620C}" type="sibTrans" cxnId="{EE913F52-C82A-47F2-A87C-67BFEC36EED8}">
      <dgm:prSet/>
      <dgm:spPr/>
      <dgm:t>
        <a:bodyPr/>
        <a:lstStyle/>
        <a:p>
          <a:endParaRPr lang="en-US"/>
        </a:p>
      </dgm:t>
    </dgm:pt>
    <dgm:pt modelId="{CE8EA2AD-5F4F-4198-9D93-C5591F4F50A4}">
      <dgm:prSet custT="1"/>
      <dgm:spPr/>
      <dgm:t>
        <a:bodyPr/>
        <a:lstStyle/>
        <a:p>
          <a:r>
            <a:rPr lang="en-US" sz="1800" b="1" dirty="0"/>
            <a:t>Identify how developing a brand can be beneficial </a:t>
          </a:r>
        </a:p>
      </dgm:t>
    </dgm:pt>
    <dgm:pt modelId="{5845635A-4DFD-4938-B116-90EACFE58964}" type="parTrans" cxnId="{A7E74571-EE35-41A8-B898-2761A3F0179F}">
      <dgm:prSet/>
      <dgm:spPr/>
      <dgm:t>
        <a:bodyPr/>
        <a:lstStyle/>
        <a:p>
          <a:endParaRPr lang="en-US"/>
        </a:p>
      </dgm:t>
    </dgm:pt>
    <dgm:pt modelId="{BB575783-8732-4D65-B1AA-790148AAB580}" type="sibTrans" cxnId="{A7E74571-EE35-41A8-B898-2761A3F0179F}">
      <dgm:prSet/>
      <dgm:spPr/>
      <dgm:t>
        <a:bodyPr/>
        <a:lstStyle/>
        <a:p>
          <a:endParaRPr lang="en-US"/>
        </a:p>
      </dgm:t>
    </dgm:pt>
    <dgm:pt modelId="{50ED61C8-D362-4984-9E56-31A3BA7A3973}" type="pres">
      <dgm:prSet presAssocID="{7098FF96-DB86-4D3A-8D53-1D6029A2D30F}" presName="Name0" presStyleCnt="0">
        <dgm:presLayoutVars>
          <dgm:animLvl val="lvl"/>
          <dgm:resizeHandles val="exact"/>
        </dgm:presLayoutVars>
      </dgm:prSet>
      <dgm:spPr/>
    </dgm:pt>
    <dgm:pt modelId="{512BF91A-6F90-40AC-A5DE-19E663B7E3BE}" type="pres">
      <dgm:prSet presAssocID="{C57DF926-DBA0-4669-85E1-CADB99ADE330}" presName="compositeNode" presStyleCnt="0">
        <dgm:presLayoutVars>
          <dgm:bulletEnabled val="1"/>
        </dgm:presLayoutVars>
      </dgm:prSet>
      <dgm:spPr/>
    </dgm:pt>
    <dgm:pt modelId="{9E68197D-3165-40AC-B23B-6D515FE6D85E}" type="pres">
      <dgm:prSet presAssocID="{C57DF926-DBA0-4669-85E1-CADB99ADE330}" presName="bgRect" presStyleLbl="alignNode1" presStyleIdx="0" presStyleCnt="2"/>
      <dgm:spPr/>
    </dgm:pt>
    <dgm:pt modelId="{253CB0E2-52DA-4DDA-A38E-DC453DB70CD3}" type="pres">
      <dgm:prSet presAssocID="{B18695B3-D213-41DA-AAB8-48D970592951}" presName="sibTransNodeRect" presStyleLbl="alignNode1" presStyleIdx="0" presStyleCnt="2">
        <dgm:presLayoutVars>
          <dgm:chMax val="0"/>
          <dgm:bulletEnabled val="1"/>
        </dgm:presLayoutVars>
      </dgm:prSet>
      <dgm:spPr/>
    </dgm:pt>
    <dgm:pt modelId="{27C57603-C1AC-49B8-B94A-46ABECDFB28F}" type="pres">
      <dgm:prSet presAssocID="{C57DF926-DBA0-4669-85E1-CADB99ADE330}" presName="nodeRect" presStyleLbl="alignNode1" presStyleIdx="0" presStyleCnt="2">
        <dgm:presLayoutVars>
          <dgm:bulletEnabled val="1"/>
        </dgm:presLayoutVars>
      </dgm:prSet>
      <dgm:spPr/>
    </dgm:pt>
    <dgm:pt modelId="{1B462EDD-6492-4CF3-9586-C9A6561B6AAF}" type="pres">
      <dgm:prSet presAssocID="{B18695B3-D213-41DA-AAB8-48D970592951}" presName="sibTrans" presStyleCnt="0"/>
      <dgm:spPr/>
    </dgm:pt>
    <dgm:pt modelId="{59806161-66FB-45D6-AC63-00A92EF31AC4}" type="pres">
      <dgm:prSet presAssocID="{B915A875-6D7A-48A6-A3ED-104797B786DC}" presName="compositeNode" presStyleCnt="0">
        <dgm:presLayoutVars>
          <dgm:bulletEnabled val="1"/>
        </dgm:presLayoutVars>
      </dgm:prSet>
      <dgm:spPr/>
    </dgm:pt>
    <dgm:pt modelId="{84093391-F60F-4414-B04D-FB631CD41234}" type="pres">
      <dgm:prSet presAssocID="{B915A875-6D7A-48A6-A3ED-104797B786DC}" presName="bgRect" presStyleLbl="alignNode1" presStyleIdx="1" presStyleCnt="2"/>
      <dgm:spPr/>
    </dgm:pt>
    <dgm:pt modelId="{AEB391A6-3650-4847-9D0F-C06877F9E0ED}" type="pres">
      <dgm:prSet presAssocID="{2063A3EC-11B7-4E15-B036-BFD0169E9D92}" presName="sibTransNodeRect" presStyleLbl="alignNode1" presStyleIdx="1" presStyleCnt="2">
        <dgm:presLayoutVars>
          <dgm:chMax val="0"/>
          <dgm:bulletEnabled val="1"/>
        </dgm:presLayoutVars>
      </dgm:prSet>
      <dgm:spPr/>
    </dgm:pt>
    <dgm:pt modelId="{62E29CF6-2E04-420F-BAAB-0E1908AA7575}" type="pres">
      <dgm:prSet presAssocID="{B915A875-6D7A-48A6-A3ED-104797B786DC}" presName="nodeRect" presStyleLbl="alignNode1" presStyleIdx="1" presStyleCnt="2">
        <dgm:presLayoutVars>
          <dgm:bulletEnabled val="1"/>
        </dgm:presLayoutVars>
      </dgm:prSet>
      <dgm:spPr/>
    </dgm:pt>
  </dgm:ptLst>
  <dgm:cxnLst>
    <dgm:cxn modelId="{7703EF09-4D07-4F68-A283-BE37528C0384}" type="presOf" srcId="{B915A875-6D7A-48A6-A3ED-104797B786DC}" destId="{84093391-F60F-4414-B04D-FB631CD41234}" srcOrd="0" destOrd="0" presId="urn:microsoft.com/office/officeart/2016/7/layout/LinearBlockProcessNumbered"/>
    <dgm:cxn modelId="{33185025-2648-4E5A-BB6E-D0571DC8F9A2}" type="presOf" srcId="{B915A875-6D7A-48A6-A3ED-104797B786DC}" destId="{62E29CF6-2E04-420F-BAAB-0E1908AA7575}" srcOrd="1" destOrd="0" presId="urn:microsoft.com/office/officeart/2016/7/layout/LinearBlockProcessNumbered"/>
    <dgm:cxn modelId="{BB02032B-59E8-490A-BDA6-5F14EC4F3696}" type="presOf" srcId="{CE8EA2AD-5F4F-4198-9D93-C5591F4F50A4}" destId="{62E29CF6-2E04-420F-BAAB-0E1908AA7575}" srcOrd="0" destOrd="2" presId="urn:microsoft.com/office/officeart/2016/7/layout/LinearBlockProcessNumbered"/>
    <dgm:cxn modelId="{06FB4834-138B-42E6-8F33-15F39B34FFCF}" type="presOf" srcId="{D171E01C-5618-4EF9-96A0-45D7C3BE3013}" destId="{62E29CF6-2E04-420F-BAAB-0E1908AA7575}" srcOrd="0" destOrd="1" presId="urn:microsoft.com/office/officeart/2016/7/layout/LinearBlockProcessNumbered"/>
    <dgm:cxn modelId="{AAC3196C-FA01-4C85-BA67-C9146ACF42D6}" srcId="{7098FF96-DB86-4D3A-8D53-1D6029A2D30F}" destId="{B915A875-6D7A-48A6-A3ED-104797B786DC}" srcOrd="1" destOrd="0" parTransId="{8FBB8714-8474-48FF-837F-2F2D53BBB457}" sibTransId="{2063A3EC-11B7-4E15-B036-BFD0169E9D92}"/>
    <dgm:cxn modelId="{8BD0AA6C-87B5-4113-BC3F-9879D8C3FA53}" type="presOf" srcId="{C57DF926-DBA0-4669-85E1-CADB99ADE330}" destId="{27C57603-C1AC-49B8-B94A-46ABECDFB28F}" srcOrd="1" destOrd="0" presId="urn:microsoft.com/office/officeart/2016/7/layout/LinearBlockProcessNumbered"/>
    <dgm:cxn modelId="{A7E74571-EE35-41A8-B898-2761A3F0179F}" srcId="{B915A875-6D7A-48A6-A3ED-104797B786DC}" destId="{CE8EA2AD-5F4F-4198-9D93-C5591F4F50A4}" srcOrd="1" destOrd="0" parTransId="{5845635A-4DFD-4938-B116-90EACFE58964}" sibTransId="{BB575783-8732-4D65-B1AA-790148AAB580}"/>
    <dgm:cxn modelId="{EE913F52-C82A-47F2-A87C-67BFEC36EED8}" srcId="{B915A875-6D7A-48A6-A3ED-104797B786DC}" destId="{D171E01C-5618-4EF9-96A0-45D7C3BE3013}" srcOrd="0" destOrd="0" parTransId="{EAEFCB16-D2F7-4393-8E07-FD79C1A6D7EB}" sibTransId="{CD2E93AE-0488-4DE3-8A7D-E3840C8F620C}"/>
    <dgm:cxn modelId="{33EC0083-4387-44FB-83D4-037370C01C71}" type="presOf" srcId="{7098FF96-DB86-4D3A-8D53-1D6029A2D30F}" destId="{50ED61C8-D362-4984-9E56-31A3BA7A3973}" srcOrd="0" destOrd="0" presId="urn:microsoft.com/office/officeart/2016/7/layout/LinearBlockProcessNumbered"/>
    <dgm:cxn modelId="{1B783685-8B72-4BB8-B6C0-4E7C49505817}" type="presOf" srcId="{B18695B3-D213-41DA-AAB8-48D970592951}" destId="{253CB0E2-52DA-4DDA-A38E-DC453DB70CD3}" srcOrd="0" destOrd="0" presId="urn:microsoft.com/office/officeart/2016/7/layout/LinearBlockProcessNumbered"/>
    <dgm:cxn modelId="{344AB997-0742-4F54-BA03-B692BF0EB2A6}" type="presOf" srcId="{76DEE417-B4F7-4CCD-8AF5-DF7368C72BD3}" destId="{27C57603-C1AC-49B8-B94A-46ABECDFB28F}" srcOrd="0" destOrd="1" presId="urn:microsoft.com/office/officeart/2016/7/layout/LinearBlockProcessNumbered"/>
    <dgm:cxn modelId="{E2F54DB3-3C6A-4772-B103-0D25CDF9379F}" srcId="{C57DF926-DBA0-4669-85E1-CADB99ADE330}" destId="{76DEE417-B4F7-4CCD-8AF5-DF7368C72BD3}" srcOrd="0" destOrd="0" parTransId="{E53F1097-771A-4C9A-85D3-C4DEEF3B47A9}" sibTransId="{7C84BE16-AC62-456D-AB39-438DAB365906}"/>
    <dgm:cxn modelId="{49D775B8-F000-4735-8C66-4D9B9B9A2C11}" srcId="{7098FF96-DB86-4D3A-8D53-1D6029A2D30F}" destId="{C57DF926-DBA0-4669-85E1-CADB99ADE330}" srcOrd="0" destOrd="0" parTransId="{393519BC-A2C7-4A1F-9816-A0EA5258D15E}" sibTransId="{B18695B3-D213-41DA-AAB8-48D970592951}"/>
    <dgm:cxn modelId="{8E59FBDB-DAF0-4E0E-B92E-E4ACB45017CB}" type="presOf" srcId="{C57DF926-DBA0-4669-85E1-CADB99ADE330}" destId="{9E68197D-3165-40AC-B23B-6D515FE6D85E}" srcOrd="0" destOrd="0" presId="urn:microsoft.com/office/officeart/2016/7/layout/LinearBlockProcessNumbered"/>
    <dgm:cxn modelId="{ADFADBF8-AB15-4BE9-86A8-547FD650E92D}" type="presOf" srcId="{2063A3EC-11B7-4E15-B036-BFD0169E9D92}" destId="{AEB391A6-3650-4847-9D0F-C06877F9E0ED}" srcOrd="0" destOrd="0" presId="urn:microsoft.com/office/officeart/2016/7/layout/LinearBlockProcessNumbered"/>
    <dgm:cxn modelId="{709FFABF-9C52-4FE0-B2B5-B81AB028D4D3}" type="presParOf" srcId="{50ED61C8-D362-4984-9E56-31A3BA7A3973}" destId="{512BF91A-6F90-40AC-A5DE-19E663B7E3BE}" srcOrd="0" destOrd="0" presId="urn:microsoft.com/office/officeart/2016/7/layout/LinearBlockProcessNumbered"/>
    <dgm:cxn modelId="{D0CEC28C-A34B-447B-8400-0D3D647564E5}" type="presParOf" srcId="{512BF91A-6F90-40AC-A5DE-19E663B7E3BE}" destId="{9E68197D-3165-40AC-B23B-6D515FE6D85E}" srcOrd="0" destOrd="0" presId="urn:microsoft.com/office/officeart/2016/7/layout/LinearBlockProcessNumbered"/>
    <dgm:cxn modelId="{02D00415-9EA0-4642-985E-27AC99551FF5}" type="presParOf" srcId="{512BF91A-6F90-40AC-A5DE-19E663B7E3BE}" destId="{253CB0E2-52DA-4DDA-A38E-DC453DB70CD3}" srcOrd="1" destOrd="0" presId="urn:microsoft.com/office/officeart/2016/7/layout/LinearBlockProcessNumbered"/>
    <dgm:cxn modelId="{EA12633F-7783-4F4E-9B72-ED9F0A857A12}" type="presParOf" srcId="{512BF91A-6F90-40AC-A5DE-19E663B7E3BE}" destId="{27C57603-C1AC-49B8-B94A-46ABECDFB28F}" srcOrd="2" destOrd="0" presId="urn:microsoft.com/office/officeart/2016/7/layout/LinearBlockProcessNumbered"/>
    <dgm:cxn modelId="{3853EFB1-3B39-4E96-8D5F-69DF2A1DE9B1}" type="presParOf" srcId="{50ED61C8-D362-4984-9E56-31A3BA7A3973}" destId="{1B462EDD-6492-4CF3-9586-C9A6561B6AAF}" srcOrd="1" destOrd="0" presId="urn:microsoft.com/office/officeart/2016/7/layout/LinearBlockProcessNumbered"/>
    <dgm:cxn modelId="{1465EC36-8CB1-4EC3-8BBC-71FC87E4C6C2}" type="presParOf" srcId="{50ED61C8-D362-4984-9E56-31A3BA7A3973}" destId="{59806161-66FB-45D6-AC63-00A92EF31AC4}" srcOrd="2" destOrd="0" presId="urn:microsoft.com/office/officeart/2016/7/layout/LinearBlockProcessNumbered"/>
    <dgm:cxn modelId="{4470A547-0DD9-42B0-A59C-74318F16FDEB}" type="presParOf" srcId="{59806161-66FB-45D6-AC63-00A92EF31AC4}" destId="{84093391-F60F-4414-B04D-FB631CD41234}" srcOrd="0" destOrd="0" presId="urn:microsoft.com/office/officeart/2016/7/layout/LinearBlockProcessNumbered"/>
    <dgm:cxn modelId="{898AACC8-E3B9-4BC9-BEC0-7D1E12D23F33}" type="presParOf" srcId="{59806161-66FB-45D6-AC63-00A92EF31AC4}" destId="{AEB391A6-3650-4847-9D0F-C06877F9E0ED}" srcOrd="1" destOrd="0" presId="urn:microsoft.com/office/officeart/2016/7/layout/LinearBlockProcessNumbered"/>
    <dgm:cxn modelId="{2B94AD2C-8E60-41E4-951D-18AFB1EB9EAF}" type="presParOf" srcId="{59806161-66FB-45D6-AC63-00A92EF31AC4}" destId="{62E29CF6-2E04-420F-BAAB-0E1908AA7575}"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94E2F9-FB49-401A-9757-6DE4AE66CAC5}" type="doc">
      <dgm:prSet loTypeId="urn:microsoft.com/office/officeart/2005/8/layout/process4" loCatId="process" qsTypeId="urn:microsoft.com/office/officeart/2005/8/quickstyle/simple1" qsCatId="simple" csTypeId="urn:microsoft.com/office/officeart/2005/8/colors/colorful2" csCatId="colorful" phldr="1"/>
      <dgm:spPr/>
      <dgm:t>
        <a:bodyPr/>
        <a:lstStyle/>
        <a:p>
          <a:endParaRPr lang="en-US"/>
        </a:p>
      </dgm:t>
    </dgm:pt>
    <dgm:pt modelId="{D4BEEB6E-724A-4CA0-A6D3-8503DBFF04B2}">
      <dgm:prSet/>
      <dgm:spPr/>
      <dgm:t>
        <a:bodyPr/>
        <a:lstStyle/>
        <a:p>
          <a:pPr>
            <a:lnSpc>
              <a:spcPct val="100000"/>
            </a:lnSpc>
          </a:pPr>
          <a:r>
            <a:rPr lang="en-US" dirty="0"/>
            <a:t>According to </a:t>
          </a:r>
          <a:r>
            <a:rPr lang="en-US" dirty="0" err="1"/>
            <a:t>Temproral</a:t>
          </a:r>
          <a:r>
            <a:rPr lang="en-US" dirty="0"/>
            <a:t> (2019) brands are integral to our lives within the 21</a:t>
          </a:r>
          <a:r>
            <a:rPr lang="en-US" baseline="30000" dirty="0"/>
            <a:t>st</a:t>
          </a:r>
          <a:r>
            <a:rPr lang="en-US" dirty="0"/>
            <a:t> Century due to the acceleration of innovation.  </a:t>
          </a:r>
        </a:p>
      </dgm:t>
    </dgm:pt>
    <dgm:pt modelId="{75BD838C-B4E6-45BE-B558-E86BE0653635}" type="parTrans" cxnId="{7FEAFA08-E7A8-4214-BC13-9B9BCE77B31F}">
      <dgm:prSet/>
      <dgm:spPr/>
      <dgm:t>
        <a:bodyPr/>
        <a:lstStyle/>
        <a:p>
          <a:endParaRPr lang="en-US"/>
        </a:p>
      </dgm:t>
    </dgm:pt>
    <dgm:pt modelId="{180329C2-54CA-4FD0-BF20-40FDD639B9F5}" type="sibTrans" cxnId="{7FEAFA08-E7A8-4214-BC13-9B9BCE77B31F}">
      <dgm:prSet/>
      <dgm:spPr/>
      <dgm:t>
        <a:bodyPr/>
        <a:lstStyle/>
        <a:p>
          <a:endParaRPr lang="en-US"/>
        </a:p>
      </dgm:t>
    </dgm:pt>
    <dgm:pt modelId="{CA375220-E4BD-44AA-BE7D-ACC8E5FE0C94}">
      <dgm:prSet/>
      <dgm:spPr/>
      <dgm:t>
        <a:bodyPr/>
        <a:lstStyle/>
        <a:p>
          <a:pPr>
            <a:lnSpc>
              <a:spcPct val="100000"/>
            </a:lnSpc>
          </a:pPr>
          <a:r>
            <a:rPr lang="en-US" dirty="0"/>
            <a:t>Seven World Market trends: </a:t>
          </a:r>
        </a:p>
      </dgm:t>
    </dgm:pt>
    <dgm:pt modelId="{6071E588-9D24-4D9C-95AD-859C8F154D42}" type="parTrans" cxnId="{B8721F0A-E5AD-4B5C-8A22-7F24FC4F664B}">
      <dgm:prSet/>
      <dgm:spPr/>
      <dgm:t>
        <a:bodyPr/>
        <a:lstStyle/>
        <a:p>
          <a:endParaRPr lang="en-US"/>
        </a:p>
      </dgm:t>
    </dgm:pt>
    <dgm:pt modelId="{35775EA1-7E2B-4657-8700-D9B42A841B37}" type="sibTrans" cxnId="{B8721F0A-E5AD-4B5C-8A22-7F24FC4F664B}">
      <dgm:prSet/>
      <dgm:spPr/>
      <dgm:t>
        <a:bodyPr/>
        <a:lstStyle/>
        <a:p>
          <a:endParaRPr lang="en-US"/>
        </a:p>
      </dgm:t>
    </dgm:pt>
    <dgm:pt modelId="{164BDA57-12C2-4D9F-8295-BDCDA80D0C25}">
      <dgm:prSet/>
      <dgm:spPr/>
      <dgm:t>
        <a:bodyPr/>
        <a:lstStyle/>
        <a:p>
          <a:pPr>
            <a:lnSpc>
              <a:spcPct val="100000"/>
            </a:lnSpc>
          </a:pPr>
          <a:r>
            <a:rPr lang="en-US" b="1" dirty="0"/>
            <a:t>Boundaryless markets</a:t>
          </a:r>
        </a:p>
      </dgm:t>
    </dgm:pt>
    <dgm:pt modelId="{EDC4827B-3FD9-4665-9E3B-64194D0BD21A}" type="parTrans" cxnId="{53626753-8BFB-4D96-8A03-5A123EEEC01D}">
      <dgm:prSet/>
      <dgm:spPr/>
      <dgm:t>
        <a:bodyPr/>
        <a:lstStyle/>
        <a:p>
          <a:endParaRPr lang="en-US"/>
        </a:p>
      </dgm:t>
    </dgm:pt>
    <dgm:pt modelId="{106619F1-1DFB-49FF-9B49-D4E345419345}" type="sibTrans" cxnId="{53626753-8BFB-4D96-8A03-5A123EEEC01D}">
      <dgm:prSet/>
      <dgm:spPr/>
      <dgm:t>
        <a:bodyPr/>
        <a:lstStyle/>
        <a:p>
          <a:endParaRPr lang="en-US"/>
        </a:p>
      </dgm:t>
    </dgm:pt>
    <dgm:pt modelId="{1B5CA9B9-1972-4F2C-907A-DC1762AC45AD}">
      <dgm:prSet/>
      <dgm:spPr/>
      <dgm:t>
        <a:bodyPr/>
        <a:lstStyle/>
        <a:p>
          <a:pPr>
            <a:lnSpc>
              <a:spcPct val="100000"/>
            </a:lnSpc>
          </a:pPr>
          <a:r>
            <a:rPr lang="en-US" b="1" dirty="0"/>
            <a:t>Globalization </a:t>
          </a:r>
        </a:p>
      </dgm:t>
    </dgm:pt>
    <dgm:pt modelId="{B7289810-4514-47B9-BF40-D34736DCBD99}" type="parTrans" cxnId="{7EBB8650-8E4A-4886-BA2B-60C8CFA02966}">
      <dgm:prSet/>
      <dgm:spPr/>
      <dgm:t>
        <a:bodyPr/>
        <a:lstStyle/>
        <a:p>
          <a:endParaRPr lang="en-US"/>
        </a:p>
      </dgm:t>
    </dgm:pt>
    <dgm:pt modelId="{05650800-B298-4FA5-9DBF-A755F2E8BEF3}" type="sibTrans" cxnId="{7EBB8650-8E4A-4886-BA2B-60C8CFA02966}">
      <dgm:prSet/>
      <dgm:spPr/>
      <dgm:t>
        <a:bodyPr/>
        <a:lstStyle/>
        <a:p>
          <a:endParaRPr lang="en-US"/>
        </a:p>
      </dgm:t>
    </dgm:pt>
    <dgm:pt modelId="{EBD4B623-AF99-43A7-944A-852D734FD57B}">
      <dgm:prSet/>
      <dgm:spPr/>
      <dgm:t>
        <a:bodyPr/>
        <a:lstStyle/>
        <a:p>
          <a:pPr>
            <a:lnSpc>
              <a:spcPct val="100000"/>
            </a:lnSpc>
          </a:pPr>
          <a:r>
            <a:rPr lang="en-US" b="1" dirty="0"/>
            <a:t>The digital world</a:t>
          </a:r>
        </a:p>
      </dgm:t>
    </dgm:pt>
    <dgm:pt modelId="{94201162-49D4-4939-8DAA-243B3FF308D1}" type="parTrans" cxnId="{2C9AC048-01E8-4F8B-A8CF-F089E56AF1C7}">
      <dgm:prSet/>
      <dgm:spPr/>
      <dgm:t>
        <a:bodyPr/>
        <a:lstStyle/>
        <a:p>
          <a:endParaRPr lang="en-US"/>
        </a:p>
      </dgm:t>
    </dgm:pt>
    <dgm:pt modelId="{2B1764EF-F4DE-4A12-A192-34D2A17ECFAD}" type="sibTrans" cxnId="{2C9AC048-01E8-4F8B-A8CF-F089E56AF1C7}">
      <dgm:prSet/>
      <dgm:spPr/>
      <dgm:t>
        <a:bodyPr/>
        <a:lstStyle/>
        <a:p>
          <a:endParaRPr lang="en-US"/>
        </a:p>
      </dgm:t>
    </dgm:pt>
    <dgm:pt modelId="{24BFA0A4-FB71-458C-97E8-B50BF3545614}">
      <dgm:prSet/>
      <dgm:spPr/>
      <dgm:t>
        <a:bodyPr/>
        <a:lstStyle/>
        <a:p>
          <a:pPr>
            <a:lnSpc>
              <a:spcPct val="100000"/>
            </a:lnSpc>
          </a:pPr>
          <a:r>
            <a:rPr lang="en-US" b="1" dirty="0"/>
            <a:t>Economy volatility and instability </a:t>
          </a:r>
        </a:p>
      </dgm:t>
    </dgm:pt>
    <dgm:pt modelId="{F41EBD93-232E-4C05-8B69-1BB1375E3FD4}" type="parTrans" cxnId="{7B170C0A-ED18-47CF-942C-8419EC88FB68}">
      <dgm:prSet/>
      <dgm:spPr/>
      <dgm:t>
        <a:bodyPr/>
        <a:lstStyle/>
        <a:p>
          <a:endParaRPr lang="en-US"/>
        </a:p>
      </dgm:t>
    </dgm:pt>
    <dgm:pt modelId="{EC6332F5-822F-4B0C-938D-FA7EE67F1747}" type="sibTrans" cxnId="{7B170C0A-ED18-47CF-942C-8419EC88FB68}">
      <dgm:prSet/>
      <dgm:spPr/>
      <dgm:t>
        <a:bodyPr/>
        <a:lstStyle/>
        <a:p>
          <a:endParaRPr lang="en-US"/>
        </a:p>
      </dgm:t>
    </dgm:pt>
    <dgm:pt modelId="{713E2420-6905-4741-BF6E-20FCD5711656}">
      <dgm:prSet/>
      <dgm:spPr/>
      <dgm:t>
        <a:bodyPr/>
        <a:lstStyle/>
        <a:p>
          <a:pPr>
            <a:lnSpc>
              <a:spcPct val="100000"/>
            </a:lnSpc>
          </a:pPr>
          <a:r>
            <a:rPr lang="en-US" b="1" dirty="0"/>
            <a:t>Consumer sophistication </a:t>
          </a:r>
        </a:p>
      </dgm:t>
    </dgm:pt>
    <dgm:pt modelId="{2597ED6F-6D91-409E-8FFE-D9F30512F2AF}" type="parTrans" cxnId="{755033DC-CE17-416F-9FBE-D98DA97C6E0E}">
      <dgm:prSet/>
      <dgm:spPr/>
      <dgm:t>
        <a:bodyPr/>
        <a:lstStyle/>
        <a:p>
          <a:endParaRPr lang="en-US"/>
        </a:p>
      </dgm:t>
    </dgm:pt>
    <dgm:pt modelId="{1463AE5A-8A5D-4232-A6CC-A52CB56230DE}" type="sibTrans" cxnId="{755033DC-CE17-416F-9FBE-D98DA97C6E0E}">
      <dgm:prSet/>
      <dgm:spPr/>
      <dgm:t>
        <a:bodyPr/>
        <a:lstStyle/>
        <a:p>
          <a:endParaRPr lang="en-US"/>
        </a:p>
      </dgm:t>
    </dgm:pt>
    <dgm:pt modelId="{7964A05E-B45B-4646-AD31-B8F80588F40B}">
      <dgm:prSet/>
      <dgm:spPr/>
      <dgm:t>
        <a:bodyPr/>
        <a:lstStyle/>
        <a:p>
          <a:pPr>
            <a:lnSpc>
              <a:spcPct val="100000"/>
            </a:lnSpc>
          </a:pPr>
          <a:r>
            <a:rPr lang="en-US" b="1" dirty="0"/>
            <a:t>Market</a:t>
          </a:r>
          <a:r>
            <a:rPr lang="en-US" dirty="0"/>
            <a:t> </a:t>
          </a:r>
          <a:r>
            <a:rPr lang="en-US" b="1" dirty="0"/>
            <a:t>Fragmentation</a:t>
          </a:r>
          <a:r>
            <a:rPr lang="en-US" dirty="0"/>
            <a:t> </a:t>
          </a:r>
        </a:p>
      </dgm:t>
    </dgm:pt>
    <dgm:pt modelId="{B2EC4426-057F-4283-A84A-CA23C98291BE}" type="parTrans" cxnId="{D56EE382-B264-4DA2-A0F7-CAD8706C3F71}">
      <dgm:prSet/>
      <dgm:spPr/>
      <dgm:t>
        <a:bodyPr/>
        <a:lstStyle/>
        <a:p>
          <a:endParaRPr lang="en-US"/>
        </a:p>
      </dgm:t>
    </dgm:pt>
    <dgm:pt modelId="{DB417B79-DE1A-496F-9732-C1E12976C97F}" type="sibTrans" cxnId="{D56EE382-B264-4DA2-A0F7-CAD8706C3F71}">
      <dgm:prSet/>
      <dgm:spPr/>
      <dgm:t>
        <a:bodyPr/>
        <a:lstStyle/>
        <a:p>
          <a:endParaRPr lang="en-US"/>
        </a:p>
      </dgm:t>
    </dgm:pt>
    <dgm:pt modelId="{BE65D3DC-E425-405C-A66C-7B4D46020FAB}">
      <dgm:prSet/>
      <dgm:spPr/>
      <dgm:t>
        <a:bodyPr/>
        <a:lstStyle/>
        <a:p>
          <a:pPr>
            <a:lnSpc>
              <a:spcPct val="100000"/>
            </a:lnSpc>
          </a:pPr>
          <a:r>
            <a:rPr lang="en-US" b="1" dirty="0"/>
            <a:t>Product Diversity and life-cycle</a:t>
          </a:r>
        </a:p>
      </dgm:t>
    </dgm:pt>
    <dgm:pt modelId="{A24CF3BA-9BDF-4FD9-AB4D-4B0504C601F2}" type="parTrans" cxnId="{C0D82EFC-73F7-4DE2-BF83-FB3CC71C1656}">
      <dgm:prSet/>
      <dgm:spPr/>
      <dgm:t>
        <a:bodyPr/>
        <a:lstStyle/>
        <a:p>
          <a:endParaRPr lang="en-US"/>
        </a:p>
      </dgm:t>
    </dgm:pt>
    <dgm:pt modelId="{D8A4028A-E834-44F6-8344-B0473FE5CF87}" type="sibTrans" cxnId="{C0D82EFC-73F7-4DE2-BF83-FB3CC71C1656}">
      <dgm:prSet/>
      <dgm:spPr/>
      <dgm:t>
        <a:bodyPr/>
        <a:lstStyle/>
        <a:p>
          <a:endParaRPr lang="en-US"/>
        </a:p>
      </dgm:t>
    </dgm:pt>
    <dgm:pt modelId="{3C784F66-F70C-4E17-B296-ED8ACF51CA9E}" type="pres">
      <dgm:prSet presAssocID="{E994E2F9-FB49-401A-9757-6DE4AE66CAC5}" presName="Name0" presStyleCnt="0">
        <dgm:presLayoutVars>
          <dgm:dir/>
          <dgm:animLvl val="lvl"/>
          <dgm:resizeHandles val="exact"/>
        </dgm:presLayoutVars>
      </dgm:prSet>
      <dgm:spPr/>
    </dgm:pt>
    <dgm:pt modelId="{8EF9712C-E8C0-4EFB-8761-A2B182BC529D}" type="pres">
      <dgm:prSet presAssocID="{CA375220-E4BD-44AA-BE7D-ACC8E5FE0C94}" presName="boxAndChildren" presStyleCnt="0"/>
      <dgm:spPr/>
    </dgm:pt>
    <dgm:pt modelId="{A8C71A17-BA4B-43E4-ADF6-BE5EA431AD16}" type="pres">
      <dgm:prSet presAssocID="{CA375220-E4BD-44AA-BE7D-ACC8E5FE0C94}" presName="parentTextBox" presStyleLbl="node1" presStyleIdx="0" presStyleCnt="2"/>
      <dgm:spPr/>
    </dgm:pt>
    <dgm:pt modelId="{50AA7B83-E2A2-43BB-A5A5-3D40201240E2}" type="pres">
      <dgm:prSet presAssocID="{CA375220-E4BD-44AA-BE7D-ACC8E5FE0C94}" presName="entireBox" presStyleLbl="node1" presStyleIdx="0" presStyleCnt="2"/>
      <dgm:spPr/>
    </dgm:pt>
    <dgm:pt modelId="{FD5F4291-DFD0-468C-8867-B393E0E3DCE0}" type="pres">
      <dgm:prSet presAssocID="{CA375220-E4BD-44AA-BE7D-ACC8E5FE0C94}" presName="descendantBox" presStyleCnt="0"/>
      <dgm:spPr/>
    </dgm:pt>
    <dgm:pt modelId="{B54888B1-433F-4793-896A-E086C25E8398}" type="pres">
      <dgm:prSet presAssocID="{164BDA57-12C2-4D9F-8295-BDCDA80D0C25}" presName="childTextBox" presStyleLbl="fgAccFollowNode1" presStyleIdx="0" presStyleCnt="7">
        <dgm:presLayoutVars>
          <dgm:bulletEnabled val="1"/>
        </dgm:presLayoutVars>
      </dgm:prSet>
      <dgm:spPr/>
    </dgm:pt>
    <dgm:pt modelId="{939771BF-DDA4-49A9-8DA8-47822EBF7085}" type="pres">
      <dgm:prSet presAssocID="{1B5CA9B9-1972-4F2C-907A-DC1762AC45AD}" presName="childTextBox" presStyleLbl="fgAccFollowNode1" presStyleIdx="1" presStyleCnt="7">
        <dgm:presLayoutVars>
          <dgm:bulletEnabled val="1"/>
        </dgm:presLayoutVars>
      </dgm:prSet>
      <dgm:spPr/>
    </dgm:pt>
    <dgm:pt modelId="{9A7DB1A6-4D84-4BFB-B683-E8BCFAB5FCF2}" type="pres">
      <dgm:prSet presAssocID="{EBD4B623-AF99-43A7-944A-852D734FD57B}" presName="childTextBox" presStyleLbl="fgAccFollowNode1" presStyleIdx="2" presStyleCnt="7">
        <dgm:presLayoutVars>
          <dgm:bulletEnabled val="1"/>
        </dgm:presLayoutVars>
      </dgm:prSet>
      <dgm:spPr/>
    </dgm:pt>
    <dgm:pt modelId="{77E7AF76-4E18-446C-AD4F-BE881535607F}" type="pres">
      <dgm:prSet presAssocID="{24BFA0A4-FB71-458C-97E8-B50BF3545614}" presName="childTextBox" presStyleLbl="fgAccFollowNode1" presStyleIdx="3" presStyleCnt="7">
        <dgm:presLayoutVars>
          <dgm:bulletEnabled val="1"/>
        </dgm:presLayoutVars>
      </dgm:prSet>
      <dgm:spPr/>
    </dgm:pt>
    <dgm:pt modelId="{3E491181-CE2D-4D8D-A35D-5C44D50A978B}" type="pres">
      <dgm:prSet presAssocID="{713E2420-6905-4741-BF6E-20FCD5711656}" presName="childTextBox" presStyleLbl="fgAccFollowNode1" presStyleIdx="4" presStyleCnt="7">
        <dgm:presLayoutVars>
          <dgm:bulletEnabled val="1"/>
        </dgm:presLayoutVars>
      </dgm:prSet>
      <dgm:spPr/>
    </dgm:pt>
    <dgm:pt modelId="{92F47DD5-0831-406F-9A69-E5D077912829}" type="pres">
      <dgm:prSet presAssocID="{7964A05E-B45B-4646-AD31-B8F80588F40B}" presName="childTextBox" presStyleLbl="fgAccFollowNode1" presStyleIdx="5" presStyleCnt="7">
        <dgm:presLayoutVars>
          <dgm:bulletEnabled val="1"/>
        </dgm:presLayoutVars>
      </dgm:prSet>
      <dgm:spPr/>
    </dgm:pt>
    <dgm:pt modelId="{FCF8518E-B4AC-4B82-87C2-FCA743D18B23}" type="pres">
      <dgm:prSet presAssocID="{BE65D3DC-E425-405C-A66C-7B4D46020FAB}" presName="childTextBox" presStyleLbl="fgAccFollowNode1" presStyleIdx="6" presStyleCnt="7">
        <dgm:presLayoutVars>
          <dgm:bulletEnabled val="1"/>
        </dgm:presLayoutVars>
      </dgm:prSet>
      <dgm:spPr/>
    </dgm:pt>
    <dgm:pt modelId="{C689D332-DA90-4524-9186-F16D5C00DBE4}" type="pres">
      <dgm:prSet presAssocID="{180329C2-54CA-4FD0-BF20-40FDD639B9F5}" presName="sp" presStyleCnt="0"/>
      <dgm:spPr/>
    </dgm:pt>
    <dgm:pt modelId="{F2CB89B3-6470-4184-912A-01F5CB89A3E3}" type="pres">
      <dgm:prSet presAssocID="{D4BEEB6E-724A-4CA0-A6D3-8503DBFF04B2}" presName="arrowAndChildren" presStyleCnt="0"/>
      <dgm:spPr/>
    </dgm:pt>
    <dgm:pt modelId="{A5E0BE4A-7C06-4D7F-9BDF-357B76273095}" type="pres">
      <dgm:prSet presAssocID="{D4BEEB6E-724A-4CA0-A6D3-8503DBFF04B2}" presName="parentTextArrow" presStyleLbl="node1" presStyleIdx="1" presStyleCnt="2" custScaleY="59864"/>
      <dgm:spPr/>
    </dgm:pt>
  </dgm:ptLst>
  <dgm:cxnLst>
    <dgm:cxn modelId="{7FEAFA08-E7A8-4214-BC13-9B9BCE77B31F}" srcId="{E994E2F9-FB49-401A-9757-6DE4AE66CAC5}" destId="{D4BEEB6E-724A-4CA0-A6D3-8503DBFF04B2}" srcOrd="0" destOrd="0" parTransId="{75BD838C-B4E6-45BE-B558-E86BE0653635}" sibTransId="{180329C2-54CA-4FD0-BF20-40FDD639B9F5}"/>
    <dgm:cxn modelId="{7B170C0A-ED18-47CF-942C-8419EC88FB68}" srcId="{CA375220-E4BD-44AA-BE7D-ACC8E5FE0C94}" destId="{24BFA0A4-FB71-458C-97E8-B50BF3545614}" srcOrd="3" destOrd="0" parTransId="{F41EBD93-232E-4C05-8B69-1BB1375E3FD4}" sibTransId="{EC6332F5-822F-4B0C-938D-FA7EE67F1747}"/>
    <dgm:cxn modelId="{B8721F0A-E5AD-4B5C-8A22-7F24FC4F664B}" srcId="{E994E2F9-FB49-401A-9757-6DE4AE66CAC5}" destId="{CA375220-E4BD-44AA-BE7D-ACC8E5FE0C94}" srcOrd="1" destOrd="0" parTransId="{6071E588-9D24-4D9C-95AD-859C8F154D42}" sibTransId="{35775EA1-7E2B-4657-8700-D9B42A841B37}"/>
    <dgm:cxn modelId="{3146DA0B-8B9E-4E1C-B228-E5C2CCDB2FC9}" type="presOf" srcId="{7964A05E-B45B-4646-AD31-B8F80588F40B}" destId="{92F47DD5-0831-406F-9A69-E5D077912829}" srcOrd="0" destOrd="0" presId="urn:microsoft.com/office/officeart/2005/8/layout/process4"/>
    <dgm:cxn modelId="{8229FF17-3168-4360-8FD6-B71ED7985CE6}" type="presOf" srcId="{CA375220-E4BD-44AA-BE7D-ACC8E5FE0C94}" destId="{50AA7B83-E2A2-43BB-A5A5-3D40201240E2}" srcOrd="1" destOrd="0" presId="urn:microsoft.com/office/officeart/2005/8/layout/process4"/>
    <dgm:cxn modelId="{4ECC5224-31F4-47E9-B7F4-7551922707BD}" type="presOf" srcId="{CA375220-E4BD-44AA-BE7D-ACC8E5FE0C94}" destId="{A8C71A17-BA4B-43E4-ADF6-BE5EA431AD16}" srcOrd="0" destOrd="0" presId="urn:microsoft.com/office/officeart/2005/8/layout/process4"/>
    <dgm:cxn modelId="{2C9AC048-01E8-4F8B-A8CF-F089E56AF1C7}" srcId="{CA375220-E4BD-44AA-BE7D-ACC8E5FE0C94}" destId="{EBD4B623-AF99-43A7-944A-852D734FD57B}" srcOrd="2" destOrd="0" parTransId="{94201162-49D4-4939-8DAA-243B3FF308D1}" sibTransId="{2B1764EF-F4DE-4A12-A192-34D2A17ECFAD}"/>
    <dgm:cxn modelId="{7EBB8650-8E4A-4886-BA2B-60C8CFA02966}" srcId="{CA375220-E4BD-44AA-BE7D-ACC8E5FE0C94}" destId="{1B5CA9B9-1972-4F2C-907A-DC1762AC45AD}" srcOrd="1" destOrd="0" parTransId="{B7289810-4514-47B9-BF40-D34736DCBD99}" sibTransId="{05650800-B298-4FA5-9DBF-A755F2E8BEF3}"/>
    <dgm:cxn modelId="{53626753-8BFB-4D96-8A03-5A123EEEC01D}" srcId="{CA375220-E4BD-44AA-BE7D-ACC8E5FE0C94}" destId="{164BDA57-12C2-4D9F-8295-BDCDA80D0C25}" srcOrd="0" destOrd="0" parTransId="{EDC4827B-3FD9-4665-9E3B-64194D0BD21A}" sibTransId="{106619F1-1DFB-49FF-9B49-D4E345419345}"/>
    <dgm:cxn modelId="{C1167955-32BF-4829-898E-D3A29BBB8754}" type="presOf" srcId="{D4BEEB6E-724A-4CA0-A6D3-8503DBFF04B2}" destId="{A5E0BE4A-7C06-4D7F-9BDF-357B76273095}" srcOrd="0" destOrd="0" presId="urn:microsoft.com/office/officeart/2005/8/layout/process4"/>
    <dgm:cxn modelId="{EB196379-12D4-4781-A3C3-7D3C4EF55211}" type="presOf" srcId="{24BFA0A4-FB71-458C-97E8-B50BF3545614}" destId="{77E7AF76-4E18-446C-AD4F-BE881535607F}" srcOrd="0" destOrd="0" presId="urn:microsoft.com/office/officeart/2005/8/layout/process4"/>
    <dgm:cxn modelId="{D56EE382-B264-4DA2-A0F7-CAD8706C3F71}" srcId="{CA375220-E4BD-44AA-BE7D-ACC8E5FE0C94}" destId="{7964A05E-B45B-4646-AD31-B8F80588F40B}" srcOrd="5" destOrd="0" parTransId="{B2EC4426-057F-4283-A84A-CA23C98291BE}" sibTransId="{DB417B79-DE1A-496F-9732-C1E12976C97F}"/>
    <dgm:cxn modelId="{BFEA46A9-5622-498D-8C50-2305C3F65E5F}" type="presOf" srcId="{E994E2F9-FB49-401A-9757-6DE4AE66CAC5}" destId="{3C784F66-F70C-4E17-B296-ED8ACF51CA9E}" srcOrd="0" destOrd="0" presId="urn:microsoft.com/office/officeart/2005/8/layout/process4"/>
    <dgm:cxn modelId="{3E1B8CCB-0297-4E18-91E3-CFC3C0801802}" type="presOf" srcId="{164BDA57-12C2-4D9F-8295-BDCDA80D0C25}" destId="{B54888B1-433F-4793-896A-E086C25E8398}" srcOrd="0" destOrd="0" presId="urn:microsoft.com/office/officeart/2005/8/layout/process4"/>
    <dgm:cxn modelId="{755033DC-CE17-416F-9FBE-D98DA97C6E0E}" srcId="{CA375220-E4BD-44AA-BE7D-ACC8E5FE0C94}" destId="{713E2420-6905-4741-BF6E-20FCD5711656}" srcOrd="4" destOrd="0" parTransId="{2597ED6F-6D91-409E-8FFE-D9F30512F2AF}" sibTransId="{1463AE5A-8A5D-4232-A6CC-A52CB56230DE}"/>
    <dgm:cxn modelId="{A66DB0DF-D87E-40D4-8F0E-9CEE8F8572A7}" type="presOf" srcId="{BE65D3DC-E425-405C-A66C-7B4D46020FAB}" destId="{FCF8518E-B4AC-4B82-87C2-FCA743D18B23}" srcOrd="0" destOrd="0" presId="urn:microsoft.com/office/officeart/2005/8/layout/process4"/>
    <dgm:cxn modelId="{334BD1E1-4FF0-41FD-A139-3C919683258F}" type="presOf" srcId="{1B5CA9B9-1972-4F2C-907A-DC1762AC45AD}" destId="{939771BF-DDA4-49A9-8DA8-47822EBF7085}" srcOrd="0" destOrd="0" presId="urn:microsoft.com/office/officeart/2005/8/layout/process4"/>
    <dgm:cxn modelId="{B4EC28E9-14E0-4EEE-923D-AB846B9D9ED0}" type="presOf" srcId="{EBD4B623-AF99-43A7-944A-852D734FD57B}" destId="{9A7DB1A6-4D84-4BFB-B683-E8BCFAB5FCF2}" srcOrd="0" destOrd="0" presId="urn:microsoft.com/office/officeart/2005/8/layout/process4"/>
    <dgm:cxn modelId="{C0D82EFC-73F7-4DE2-BF83-FB3CC71C1656}" srcId="{CA375220-E4BD-44AA-BE7D-ACC8E5FE0C94}" destId="{BE65D3DC-E425-405C-A66C-7B4D46020FAB}" srcOrd="6" destOrd="0" parTransId="{A24CF3BA-9BDF-4FD9-AB4D-4B0504C601F2}" sibTransId="{D8A4028A-E834-44F6-8344-B0473FE5CF87}"/>
    <dgm:cxn modelId="{08CDA4FD-96F3-46B3-B488-8AEB3F0CD613}" type="presOf" srcId="{713E2420-6905-4741-BF6E-20FCD5711656}" destId="{3E491181-CE2D-4D8D-A35D-5C44D50A978B}" srcOrd="0" destOrd="0" presId="urn:microsoft.com/office/officeart/2005/8/layout/process4"/>
    <dgm:cxn modelId="{DE695C5F-82DB-433E-B942-988A3C070643}" type="presParOf" srcId="{3C784F66-F70C-4E17-B296-ED8ACF51CA9E}" destId="{8EF9712C-E8C0-4EFB-8761-A2B182BC529D}" srcOrd="0" destOrd="0" presId="urn:microsoft.com/office/officeart/2005/8/layout/process4"/>
    <dgm:cxn modelId="{439035DF-2E64-4E3C-88A7-42545B487740}" type="presParOf" srcId="{8EF9712C-E8C0-4EFB-8761-A2B182BC529D}" destId="{A8C71A17-BA4B-43E4-ADF6-BE5EA431AD16}" srcOrd="0" destOrd="0" presId="urn:microsoft.com/office/officeart/2005/8/layout/process4"/>
    <dgm:cxn modelId="{BBB8BA65-307C-4406-90CE-5AE02957A7AF}" type="presParOf" srcId="{8EF9712C-E8C0-4EFB-8761-A2B182BC529D}" destId="{50AA7B83-E2A2-43BB-A5A5-3D40201240E2}" srcOrd="1" destOrd="0" presId="urn:microsoft.com/office/officeart/2005/8/layout/process4"/>
    <dgm:cxn modelId="{C7F618B7-72E2-4495-8351-8CCCC76E7C6C}" type="presParOf" srcId="{8EF9712C-E8C0-4EFB-8761-A2B182BC529D}" destId="{FD5F4291-DFD0-468C-8867-B393E0E3DCE0}" srcOrd="2" destOrd="0" presId="urn:microsoft.com/office/officeart/2005/8/layout/process4"/>
    <dgm:cxn modelId="{12E59536-D674-4CBF-AF5A-020A8C0D4F85}" type="presParOf" srcId="{FD5F4291-DFD0-468C-8867-B393E0E3DCE0}" destId="{B54888B1-433F-4793-896A-E086C25E8398}" srcOrd="0" destOrd="0" presId="urn:microsoft.com/office/officeart/2005/8/layout/process4"/>
    <dgm:cxn modelId="{F7C69E38-3439-4124-A5D1-C43E7B37D02C}" type="presParOf" srcId="{FD5F4291-DFD0-468C-8867-B393E0E3DCE0}" destId="{939771BF-DDA4-49A9-8DA8-47822EBF7085}" srcOrd="1" destOrd="0" presId="urn:microsoft.com/office/officeart/2005/8/layout/process4"/>
    <dgm:cxn modelId="{EE55FED1-7A76-42CB-B235-6BD54105506E}" type="presParOf" srcId="{FD5F4291-DFD0-468C-8867-B393E0E3DCE0}" destId="{9A7DB1A6-4D84-4BFB-B683-E8BCFAB5FCF2}" srcOrd="2" destOrd="0" presId="urn:microsoft.com/office/officeart/2005/8/layout/process4"/>
    <dgm:cxn modelId="{790DE3D8-5894-46FF-A937-28CC70D4CDC9}" type="presParOf" srcId="{FD5F4291-DFD0-468C-8867-B393E0E3DCE0}" destId="{77E7AF76-4E18-446C-AD4F-BE881535607F}" srcOrd="3" destOrd="0" presId="urn:microsoft.com/office/officeart/2005/8/layout/process4"/>
    <dgm:cxn modelId="{CFC11DFD-FEEB-448F-8AD7-4C91482D3E17}" type="presParOf" srcId="{FD5F4291-DFD0-468C-8867-B393E0E3DCE0}" destId="{3E491181-CE2D-4D8D-A35D-5C44D50A978B}" srcOrd="4" destOrd="0" presId="urn:microsoft.com/office/officeart/2005/8/layout/process4"/>
    <dgm:cxn modelId="{C3B972C8-5907-4FA0-9A24-BB536455BB9B}" type="presParOf" srcId="{FD5F4291-DFD0-468C-8867-B393E0E3DCE0}" destId="{92F47DD5-0831-406F-9A69-E5D077912829}" srcOrd="5" destOrd="0" presId="urn:microsoft.com/office/officeart/2005/8/layout/process4"/>
    <dgm:cxn modelId="{E632EA98-A983-45A3-8B66-A6E5FC652D9D}" type="presParOf" srcId="{FD5F4291-DFD0-468C-8867-B393E0E3DCE0}" destId="{FCF8518E-B4AC-4B82-87C2-FCA743D18B23}" srcOrd="6" destOrd="0" presId="urn:microsoft.com/office/officeart/2005/8/layout/process4"/>
    <dgm:cxn modelId="{3A950AA2-7DCD-42D5-A1AD-54F5A6AA6679}" type="presParOf" srcId="{3C784F66-F70C-4E17-B296-ED8ACF51CA9E}" destId="{C689D332-DA90-4524-9186-F16D5C00DBE4}" srcOrd="1" destOrd="0" presId="urn:microsoft.com/office/officeart/2005/8/layout/process4"/>
    <dgm:cxn modelId="{4B173F74-0517-46E7-AAC8-D4A2C18013F4}" type="presParOf" srcId="{3C784F66-F70C-4E17-B296-ED8ACF51CA9E}" destId="{F2CB89B3-6470-4184-912A-01F5CB89A3E3}" srcOrd="2" destOrd="0" presId="urn:microsoft.com/office/officeart/2005/8/layout/process4"/>
    <dgm:cxn modelId="{F2ADB403-6A89-4046-879D-5FC1FD629B71}" type="presParOf" srcId="{F2CB89B3-6470-4184-912A-01F5CB89A3E3}" destId="{A5E0BE4A-7C06-4D7F-9BDF-357B76273095}"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88F1152-03D6-4097-8171-A82FB83232A1}"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n-US"/>
        </a:p>
      </dgm:t>
    </dgm:pt>
    <dgm:pt modelId="{08BDD74C-9B6F-4D55-961E-9124DAC2612A}">
      <dgm:prSet/>
      <dgm:spPr/>
      <dgm:t>
        <a:bodyPr/>
        <a:lstStyle/>
        <a:p>
          <a:r>
            <a:rPr lang="en-US" dirty="0"/>
            <a:t>What does your chosen brand provide? </a:t>
          </a:r>
        </a:p>
      </dgm:t>
    </dgm:pt>
    <dgm:pt modelId="{26A1FE3B-C568-4D1B-866B-399D24DBF449}" type="parTrans" cxnId="{D217DE6D-989C-4CD9-8990-1679C16BE63C}">
      <dgm:prSet/>
      <dgm:spPr/>
      <dgm:t>
        <a:bodyPr/>
        <a:lstStyle/>
        <a:p>
          <a:endParaRPr lang="en-US"/>
        </a:p>
      </dgm:t>
    </dgm:pt>
    <dgm:pt modelId="{537501FE-74FE-4CE0-A752-E45E08B4870C}" type="sibTrans" cxnId="{D217DE6D-989C-4CD9-8990-1679C16BE63C}">
      <dgm:prSet/>
      <dgm:spPr/>
      <dgm:t>
        <a:bodyPr/>
        <a:lstStyle/>
        <a:p>
          <a:endParaRPr lang="en-US"/>
        </a:p>
      </dgm:t>
    </dgm:pt>
    <dgm:pt modelId="{0A2F10FC-0690-4C5F-A42B-B1ABE4BD2A71}">
      <dgm:prSet/>
      <dgm:spPr/>
      <dgm:t>
        <a:bodyPr/>
        <a:lstStyle/>
        <a:p>
          <a:r>
            <a:rPr lang="en-US" dirty="0"/>
            <a:t>Why are they a success? </a:t>
          </a:r>
        </a:p>
      </dgm:t>
    </dgm:pt>
    <dgm:pt modelId="{1EA4CEBB-5D3A-4845-B70B-5D4C5A7EC05D}" type="parTrans" cxnId="{CD823A7A-2F65-43CC-BAE6-9B2355F9DEC9}">
      <dgm:prSet/>
      <dgm:spPr/>
      <dgm:t>
        <a:bodyPr/>
        <a:lstStyle/>
        <a:p>
          <a:endParaRPr lang="en-US"/>
        </a:p>
      </dgm:t>
    </dgm:pt>
    <dgm:pt modelId="{2EC1BE7D-1031-4F52-AFBC-0B96AC26F3D8}" type="sibTrans" cxnId="{CD823A7A-2F65-43CC-BAE6-9B2355F9DEC9}">
      <dgm:prSet/>
      <dgm:spPr/>
      <dgm:t>
        <a:bodyPr/>
        <a:lstStyle/>
        <a:p>
          <a:endParaRPr lang="en-US"/>
        </a:p>
      </dgm:t>
    </dgm:pt>
    <dgm:pt modelId="{6D120581-942F-4CA7-AE57-D893B90B183F}">
      <dgm:prSet/>
      <dgm:spPr/>
      <dgm:t>
        <a:bodyPr/>
        <a:lstStyle/>
        <a:p>
          <a:r>
            <a:rPr lang="en-US" dirty="0"/>
            <a:t>How does this brand ensure quality </a:t>
          </a:r>
        </a:p>
      </dgm:t>
    </dgm:pt>
    <dgm:pt modelId="{89FFE5A6-5F54-4C64-B613-A2FDED6513DA}" type="parTrans" cxnId="{196E9F8D-FDB6-47CB-8788-30E3379F8B23}">
      <dgm:prSet/>
      <dgm:spPr/>
      <dgm:t>
        <a:bodyPr/>
        <a:lstStyle/>
        <a:p>
          <a:endParaRPr lang="en-US"/>
        </a:p>
      </dgm:t>
    </dgm:pt>
    <dgm:pt modelId="{30E79C32-9EAC-4D8D-BDA9-3C6C9831DE8D}" type="sibTrans" cxnId="{196E9F8D-FDB6-47CB-8788-30E3379F8B23}">
      <dgm:prSet/>
      <dgm:spPr/>
      <dgm:t>
        <a:bodyPr/>
        <a:lstStyle/>
        <a:p>
          <a:endParaRPr lang="en-US"/>
        </a:p>
      </dgm:t>
    </dgm:pt>
    <dgm:pt modelId="{E07B0489-AF46-4A05-8F63-5E5103913290}">
      <dgm:prSet/>
      <dgm:spPr/>
      <dgm:t>
        <a:bodyPr/>
        <a:lstStyle/>
        <a:p>
          <a:r>
            <a:rPr lang="en-US" dirty="0"/>
            <a:t>What are the perceptions of this brand? </a:t>
          </a:r>
        </a:p>
      </dgm:t>
    </dgm:pt>
    <dgm:pt modelId="{8E75D8B3-845D-42FA-96A4-6B61E415D870}" type="parTrans" cxnId="{AD487E63-C9C9-4112-A088-1D45EE7C4C91}">
      <dgm:prSet/>
      <dgm:spPr/>
      <dgm:t>
        <a:bodyPr/>
        <a:lstStyle/>
        <a:p>
          <a:endParaRPr lang="en-US"/>
        </a:p>
      </dgm:t>
    </dgm:pt>
    <dgm:pt modelId="{652176ED-FC14-4A0A-9C86-0EF887CBE3E3}" type="sibTrans" cxnId="{AD487E63-C9C9-4112-A088-1D45EE7C4C91}">
      <dgm:prSet/>
      <dgm:spPr/>
      <dgm:t>
        <a:bodyPr/>
        <a:lstStyle/>
        <a:p>
          <a:endParaRPr lang="en-US"/>
        </a:p>
      </dgm:t>
    </dgm:pt>
    <dgm:pt modelId="{91DA5807-8D14-084F-A8FE-0B21F4D83344}" type="pres">
      <dgm:prSet presAssocID="{C88F1152-03D6-4097-8171-A82FB83232A1}" presName="hierChild1" presStyleCnt="0">
        <dgm:presLayoutVars>
          <dgm:chPref val="1"/>
          <dgm:dir/>
          <dgm:animOne val="branch"/>
          <dgm:animLvl val="lvl"/>
          <dgm:resizeHandles/>
        </dgm:presLayoutVars>
      </dgm:prSet>
      <dgm:spPr/>
    </dgm:pt>
    <dgm:pt modelId="{644A12EC-C67A-AF46-9459-2406F2E88A75}" type="pres">
      <dgm:prSet presAssocID="{08BDD74C-9B6F-4D55-961E-9124DAC2612A}" presName="hierRoot1" presStyleCnt="0"/>
      <dgm:spPr/>
    </dgm:pt>
    <dgm:pt modelId="{7677202D-1F02-054F-B4BB-745D81722217}" type="pres">
      <dgm:prSet presAssocID="{08BDD74C-9B6F-4D55-961E-9124DAC2612A}" presName="composite" presStyleCnt="0"/>
      <dgm:spPr/>
    </dgm:pt>
    <dgm:pt modelId="{52712E5E-A2DC-FD4C-A1D0-3450491E73DC}" type="pres">
      <dgm:prSet presAssocID="{08BDD74C-9B6F-4D55-961E-9124DAC2612A}" presName="background" presStyleLbl="node0" presStyleIdx="0" presStyleCnt="4"/>
      <dgm:spPr/>
    </dgm:pt>
    <dgm:pt modelId="{CBCCAEC4-F8F8-4B4D-924A-8D45174D0938}" type="pres">
      <dgm:prSet presAssocID="{08BDD74C-9B6F-4D55-961E-9124DAC2612A}" presName="text" presStyleLbl="fgAcc0" presStyleIdx="0" presStyleCnt="4">
        <dgm:presLayoutVars>
          <dgm:chPref val="3"/>
        </dgm:presLayoutVars>
      </dgm:prSet>
      <dgm:spPr/>
    </dgm:pt>
    <dgm:pt modelId="{9D347B36-550B-994E-9F1F-E0CEAA6CCAF9}" type="pres">
      <dgm:prSet presAssocID="{08BDD74C-9B6F-4D55-961E-9124DAC2612A}" presName="hierChild2" presStyleCnt="0"/>
      <dgm:spPr/>
    </dgm:pt>
    <dgm:pt modelId="{025CD02E-E2CB-274C-AD33-D2B36DD47D03}" type="pres">
      <dgm:prSet presAssocID="{0A2F10FC-0690-4C5F-A42B-B1ABE4BD2A71}" presName="hierRoot1" presStyleCnt="0"/>
      <dgm:spPr/>
    </dgm:pt>
    <dgm:pt modelId="{E056D587-55ED-B643-AA0E-62EA8DC6BE95}" type="pres">
      <dgm:prSet presAssocID="{0A2F10FC-0690-4C5F-A42B-B1ABE4BD2A71}" presName="composite" presStyleCnt="0"/>
      <dgm:spPr/>
    </dgm:pt>
    <dgm:pt modelId="{BA3D6DFA-EE95-C041-B11D-C8C51A1E3F32}" type="pres">
      <dgm:prSet presAssocID="{0A2F10FC-0690-4C5F-A42B-B1ABE4BD2A71}" presName="background" presStyleLbl="node0" presStyleIdx="1" presStyleCnt="4"/>
      <dgm:spPr/>
    </dgm:pt>
    <dgm:pt modelId="{0DDD0FDB-88F8-E74E-A291-D00A8C0E3B92}" type="pres">
      <dgm:prSet presAssocID="{0A2F10FC-0690-4C5F-A42B-B1ABE4BD2A71}" presName="text" presStyleLbl="fgAcc0" presStyleIdx="1" presStyleCnt="4">
        <dgm:presLayoutVars>
          <dgm:chPref val="3"/>
        </dgm:presLayoutVars>
      </dgm:prSet>
      <dgm:spPr/>
    </dgm:pt>
    <dgm:pt modelId="{926970A3-F205-7A4D-B0C8-5A659976D370}" type="pres">
      <dgm:prSet presAssocID="{0A2F10FC-0690-4C5F-A42B-B1ABE4BD2A71}" presName="hierChild2" presStyleCnt="0"/>
      <dgm:spPr/>
    </dgm:pt>
    <dgm:pt modelId="{95E0044C-7EC3-AF49-9297-7BB9FD33EE77}" type="pres">
      <dgm:prSet presAssocID="{6D120581-942F-4CA7-AE57-D893B90B183F}" presName="hierRoot1" presStyleCnt="0"/>
      <dgm:spPr/>
    </dgm:pt>
    <dgm:pt modelId="{213B2054-7685-2E45-8136-A898DA01D4FF}" type="pres">
      <dgm:prSet presAssocID="{6D120581-942F-4CA7-AE57-D893B90B183F}" presName="composite" presStyleCnt="0"/>
      <dgm:spPr/>
    </dgm:pt>
    <dgm:pt modelId="{E5F016FB-E7B8-3C4E-8194-BA1474EC6943}" type="pres">
      <dgm:prSet presAssocID="{6D120581-942F-4CA7-AE57-D893B90B183F}" presName="background" presStyleLbl="node0" presStyleIdx="2" presStyleCnt="4"/>
      <dgm:spPr/>
    </dgm:pt>
    <dgm:pt modelId="{F5E2C133-5EAC-E44E-9E32-C2E04E6743AD}" type="pres">
      <dgm:prSet presAssocID="{6D120581-942F-4CA7-AE57-D893B90B183F}" presName="text" presStyleLbl="fgAcc0" presStyleIdx="2" presStyleCnt="4">
        <dgm:presLayoutVars>
          <dgm:chPref val="3"/>
        </dgm:presLayoutVars>
      </dgm:prSet>
      <dgm:spPr/>
    </dgm:pt>
    <dgm:pt modelId="{66BE9CAC-F414-9941-980C-3FA59C6826AC}" type="pres">
      <dgm:prSet presAssocID="{6D120581-942F-4CA7-AE57-D893B90B183F}" presName="hierChild2" presStyleCnt="0"/>
      <dgm:spPr/>
    </dgm:pt>
    <dgm:pt modelId="{C6CD3775-93EC-194D-8E6E-02C296E0BD2A}" type="pres">
      <dgm:prSet presAssocID="{E07B0489-AF46-4A05-8F63-5E5103913290}" presName="hierRoot1" presStyleCnt="0"/>
      <dgm:spPr/>
    </dgm:pt>
    <dgm:pt modelId="{089F3242-2F90-DC42-9B7B-846E90290F94}" type="pres">
      <dgm:prSet presAssocID="{E07B0489-AF46-4A05-8F63-5E5103913290}" presName="composite" presStyleCnt="0"/>
      <dgm:spPr/>
    </dgm:pt>
    <dgm:pt modelId="{8A1B97CF-42B4-3347-9917-0A55D22F44AA}" type="pres">
      <dgm:prSet presAssocID="{E07B0489-AF46-4A05-8F63-5E5103913290}" presName="background" presStyleLbl="node0" presStyleIdx="3" presStyleCnt="4"/>
      <dgm:spPr/>
    </dgm:pt>
    <dgm:pt modelId="{05E5270A-42C9-894A-BDF2-E8F5AFBC2168}" type="pres">
      <dgm:prSet presAssocID="{E07B0489-AF46-4A05-8F63-5E5103913290}" presName="text" presStyleLbl="fgAcc0" presStyleIdx="3" presStyleCnt="4">
        <dgm:presLayoutVars>
          <dgm:chPref val="3"/>
        </dgm:presLayoutVars>
      </dgm:prSet>
      <dgm:spPr/>
    </dgm:pt>
    <dgm:pt modelId="{B032F612-FB38-F74F-BD52-A84E0FACBB52}" type="pres">
      <dgm:prSet presAssocID="{E07B0489-AF46-4A05-8F63-5E5103913290}" presName="hierChild2" presStyleCnt="0"/>
      <dgm:spPr/>
    </dgm:pt>
  </dgm:ptLst>
  <dgm:cxnLst>
    <dgm:cxn modelId="{D3547E0B-16A9-6149-ACFC-4AF8F308D63F}" type="presOf" srcId="{08BDD74C-9B6F-4D55-961E-9124DAC2612A}" destId="{CBCCAEC4-F8F8-4B4D-924A-8D45174D0938}" srcOrd="0" destOrd="0" presId="urn:microsoft.com/office/officeart/2005/8/layout/hierarchy1"/>
    <dgm:cxn modelId="{AD487E63-C9C9-4112-A088-1D45EE7C4C91}" srcId="{C88F1152-03D6-4097-8171-A82FB83232A1}" destId="{E07B0489-AF46-4A05-8F63-5E5103913290}" srcOrd="3" destOrd="0" parTransId="{8E75D8B3-845D-42FA-96A4-6B61E415D870}" sibTransId="{652176ED-FC14-4A0A-9C86-0EF887CBE3E3}"/>
    <dgm:cxn modelId="{D217DE6D-989C-4CD9-8990-1679C16BE63C}" srcId="{C88F1152-03D6-4097-8171-A82FB83232A1}" destId="{08BDD74C-9B6F-4D55-961E-9124DAC2612A}" srcOrd="0" destOrd="0" parTransId="{26A1FE3B-C568-4D1B-866B-399D24DBF449}" sibTransId="{537501FE-74FE-4CE0-A752-E45E08B4870C}"/>
    <dgm:cxn modelId="{CD823A7A-2F65-43CC-BAE6-9B2355F9DEC9}" srcId="{C88F1152-03D6-4097-8171-A82FB83232A1}" destId="{0A2F10FC-0690-4C5F-A42B-B1ABE4BD2A71}" srcOrd="1" destOrd="0" parTransId="{1EA4CEBB-5D3A-4845-B70B-5D4C5A7EC05D}" sibTransId="{2EC1BE7D-1031-4F52-AFBC-0B96AC26F3D8}"/>
    <dgm:cxn modelId="{0EA8BE80-C120-AB45-9663-D065D2C9E1E9}" type="presOf" srcId="{6D120581-942F-4CA7-AE57-D893B90B183F}" destId="{F5E2C133-5EAC-E44E-9E32-C2E04E6743AD}" srcOrd="0" destOrd="0" presId="urn:microsoft.com/office/officeart/2005/8/layout/hierarchy1"/>
    <dgm:cxn modelId="{29643688-F22D-0D40-9953-C28DF7ED2721}" type="presOf" srcId="{C88F1152-03D6-4097-8171-A82FB83232A1}" destId="{91DA5807-8D14-084F-A8FE-0B21F4D83344}" srcOrd="0" destOrd="0" presId="urn:microsoft.com/office/officeart/2005/8/layout/hierarchy1"/>
    <dgm:cxn modelId="{196E9F8D-FDB6-47CB-8788-30E3379F8B23}" srcId="{C88F1152-03D6-4097-8171-A82FB83232A1}" destId="{6D120581-942F-4CA7-AE57-D893B90B183F}" srcOrd="2" destOrd="0" parTransId="{89FFE5A6-5F54-4C64-B613-A2FDED6513DA}" sibTransId="{30E79C32-9EAC-4D8D-BDA9-3C6C9831DE8D}"/>
    <dgm:cxn modelId="{87677AF2-D0D1-8241-95FE-383CDF183193}" type="presOf" srcId="{0A2F10FC-0690-4C5F-A42B-B1ABE4BD2A71}" destId="{0DDD0FDB-88F8-E74E-A291-D00A8C0E3B92}" srcOrd="0" destOrd="0" presId="urn:microsoft.com/office/officeart/2005/8/layout/hierarchy1"/>
    <dgm:cxn modelId="{9A6EE8FC-88E2-8E4E-B435-93ED0C6A5504}" type="presOf" srcId="{E07B0489-AF46-4A05-8F63-5E5103913290}" destId="{05E5270A-42C9-894A-BDF2-E8F5AFBC2168}" srcOrd="0" destOrd="0" presId="urn:microsoft.com/office/officeart/2005/8/layout/hierarchy1"/>
    <dgm:cxn modelId="{B097295E-4FE3-AE47-9555-200FBFC2E074}" type="presParOf" srcId="{91DA5807-8D14-084F-A8FE-0B21F4D83344}" destId="{644A12EC-C67A-AF46-9459-2406F2E88A75}" srcOrd="0" destOrd="0" presId="urn:microsoft.com/office/officeart/2005/8/layout/hierarchy1"/>
    <dgm:cxn modelId="{B8D84E4B-879D-444C-B94B-44808F3BE25D}" type="presParOf" srcId="{644A12EC-C67A-AF46-9459-2406F2E88A75}" destId="{7677202D-1F02-054F-B4BB-745D81722217}" srcOrd="0" destOrd="0" presId="urn:microsoft.com/office/officeart/2005/8/layout/hierarchy1"/>
    <dgm:cxn modelId="{60CEDDBD-322E-5B42-ABF8-6A225A92B791}" type="presParOf" srcId="{7677202D-1F02-054F-B4BB-745D81722217}" destId="{52712E5E-A2DC-FD4C-A1D0-3450491E73DC}" srcOrd="0" destOrd="0" presId="urn:microsoft.com/office/officeart/2005/8/layout/hierarchy1"/>
    <dgm:cxn modelId="{ED28CF76-A17D-7E4A-BAB2-DC0102B15D84}" type="presParOf" srcId="{7677202D-1F02-054F-B4BB-745D81722217}" destId="{CBCCAEC4-F8F8-4B4D-924A-8D45174D0938}" srcOrd="1" destOrd="0" presId="urn:microsoft.com/office/officeart/2005/8/layout/hierarchy1"/>
    <dgm:cxn modelId="{E8210634-9B08-894C-9A60-AECC4EA24922}" type="presParOf" srcId="{644A12EC-C67A-AF46-9459-2406F2E88A75}" destId="{9D347B36-550B-994E-9F1F-E0CEAA6CCAF9}" srcOrd="1" destOrd="0" presId="urn:microsoft.com/office/officeart/2005/8/layout/hierarchy1"/>
    <dgm:cxn modelId="{98C5DB77-1EE6-0A4D-81C9-118B11FC838A}" type="presParOf" srcId="{91DA5807-8D14-084F-A8FE-0B21F4D83344}" destId="{025CD02E-E2CB-274C-AD33-D2B36DD47D03}" srcOrd="1" destOrd="0" presId="urn:microsoft.com/office/officeart/2005/8/layout/hierarchy1"/>
    <dgm:cxn modelId="{A8407333-76B0-5042-9E81-83A888FE20E1}" type="presParOf" srcId="{025CD02E-E2CB-274C-AD33-D2B36DD47D03}" destId="{E056D587-55ED-B643-AA0E-62EA8DC6BE95}" srcOrd="0" destOrd="0" presId="urn:microsoft.com/office/officeart/2005/8/layout/hierarchy1"/>
    <dgm:cxn modelId="{921F4A7B-CF9E-4044-8F21-9A63E02BBC69}" type="presParOf" srcId="{E056D587-55ED-B643-AA0E-62EA8DC6BE95}" destId="{BA3D6DFA-EE95-C041-B11D-C8C51A1E3F32}" srcOrd="0" destOrd="0" presId="urn:microsoft.com/office/officeart/2005/8/layout/hierarchy1"/>
    <dgm:cxn modelId="{B905373A-286A-2543-B7A7-2CC5E1F0CC5B}" type="presParOf" srcId="{E056D587-55ED-B643-AA0E-62EA8DC6BE95}" destId="{0DDD0FDB-88F8-E74E-A291-D00A8C0E3B92}" srcOrd="1" destOrd="0" presId="urn:microsoft.com/office/officeart/2005/8/layout/hierarchy1"/>
    <dgm:cxn modelId="{149385B1-32B1-FF44-A4C5-A81DD6DEDA82}" type="presParOf" srcId="{025CD02E-E2CB-274C-AD33-D2B36DD47D03}" destId="{926970A3-F205-7A4D-B0C8-5A659976D370}" srcOrd="1" destOrd="0" presId="urn:microsoft.com/office/officeart/2005/8/layout/hierarchy1"/>
    <dgm:cxn modelId="{B0571016-F0EF-4149-906B-39E2A3CE6E0F}" type="presParOf" srcId="{91DA5807-8D14-084F-A8FE-0B21F4D83344}" destId="{95E0044C-7EC3-AF49-9297-7BB9FD33EE77}" srcOrd="2" destOrd="0" presId="urn:microsoft.com/office/officeart/2005/8/layout/hierarchy1"/>
    <dgm:cxn modelId="{725387E4-8D24-7847-BE24-1FCD8AE09A78}" type="presParOf" srcId="{95E0044C-7EC3-AF49-9297-7BB9FD33EE77}" destId="{213B2054-7685-2E45-8136-A898DA01D4FF}" srcOrd="0" destOrd="0" presId="urn:microsoft.com/office/officeart/2005/8/layout/hierarchy1"/>
    <dgm:cxn modelId="{A9A48C8F-97AF-2E47-9029-22FE1410E2D4}" type="presParOf" srcId="{213B2054-7685-2E45-8136-A898DA01D4FF}" destId="{E5F016FB-E7B8-3C4E-8194-BA1474EC6943}" srcOrd="0" destOrd="0" presId="urn:microsoft.com/office/officeart/2005/8/layout/hierarchy1"/>
    <dgm:cxn modelId="{E4A237A6-BFAC-4F4D-B1AC-E068917CD345}" type="presParOf" srcId="{213B2054-7685-2E45-8136-A898DA01D4FF}" destId="{F5E2C133-5EAC-E44E-9E32-C2E04E6743AD}" srcOrd="1" destOrd="0" presId="urn:microsoft.com/office/officeart/2005/8/layout/hierarchy1"/>
    <dgm:cxn modelId="{53B20798-D878-1648-BF12-F1D6A2A8D117}" type="presParOf" srcId="{95E0044C-7EC3-AF49-9297-7BB9FD33EE77}" destId="{66BE9CAC-F414-9941-980C-3FA59C6826AC}" srcOrd="1" destOrd="0" presId="urn:microsoft.com/office/officeart/2005/8/layout/hierarchy1"/>
    <dgm:cxn modelId="{091D986A-EB98-B34A-8C72-81C31DB27278}" type="presParOf" srcId="{91DA5807-8D14-084F-A8FE-0B21F4D83344}" destId="{C6CD3775-93EC-194D-8E6E-02C296E0BD2A}" srcOrd="3" destOrd="0" presId="urn:microsoft.com/office/officeart/2005/8/layout/hierarchy1"/>
    <dgm:cxn modelId="{05B030A4-0FD5-C64D-B9DA-28BF0B8C391A}" type="presParOf" srcId="{C6CD3775-93EC-194D-8E6E-02C296E0BD2A}" destId="{089F3242-2F90-DC42-9B7B-846E90290F94}" srcOrd="0" destOrd="0" presId="urn:microsoft.com/office/officeart/2005/8/layout/hierarchy1"/>
    <dgm:cxn modelId="{F336EAAA-4651-B34D-8416-92C04A6FBFF3}" type="presParOf" srcId="{089F3242-2F90-DC42-9B7B-846E90290F94}" destId="{8A1B97CF-42B4-3347-9917-0A55D22F44AA}" srcOrd="0" destOrd="0" presId="urn:microsoft.com/office/officeart/2005/8/layout/hierarchy1"/>
    <dgm:cxn modelId="{CC287EF8-F1D4-F24C-8072-79AB8C3035CA}" type="presParOf" srcId="{089F3242-2F90-DC42-9B7B-846E90290F94}" destId="{05E5270A-42C9-894A-BDF2-E8F5AFBC2168}" srcOrd="1" destOrd="0" presId="urn:microsoft.com/office/officeart/2005/8/layout/hierarchy1"/>
    <dgm:cxn modelId="{D6E8EC5F-28F7-3049-886C-4714F31847A8}" type="presParOf" srcId="{C6CD3775-93EC-194D-8E6E-02C296E0BD2A}" destId="{B032F612-FB38-F74F-BD52-A84E0FACBB5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5C3879E-7A75-49FF-AE48-3DFE32B68D0E}"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543BB14E-AEB9-4A8D-B6CF-83F423B406F5}">
      <dgm:prSet/>
      <dgm:spPr/>
      <dgm:t>
        <a:bodyPr/>
        <a:lstStyle/>
        <a:p>
          <a:r>
            <a:rPr lang="en-US" dirty="0"/>
            <a:t>A survey produced by CV library indicates that employers value 5 traits of personal brand: </a:t>
          </a:r>
        </a:p>
      </dgm:t>
    </dgm:pt>
    <dgm:pt modelId="{FE89A6BB-E8EE-4777-BF15-1D2D4864D4D1}" type="parTrans" cxnId="{D7468695-87B2-4DA1-8B62-66EEB7401048}">
      <dgm:prSet/>
      <dgm:spPr/>
      <dgm:t>
        <a:bodyPr/>
        <a:lstStyle/>
        <a:p>
          <a:endParaRPr lang="en-US"/>
        </a:p>
      </dgm:t>
    </dgm:pt>
    <dgm:pt modelId="{8F97E7F5-2F31-435D-AB52-7528912E0BA5}" type="sibTrans" cxnId="{D7468695-87B2-4DA1-8B62-66EEB7401048}">
      <dgm:prSet/>
      <dgm:spPr/>
      <dgm:t>
        <a:bodyPr/>
        <a:lstStyle/>
        <a:p>
          <a:endParaRPr lang="en-US"/>
        </a:p>
      </dgm:t>
    </dgm:pt>
    <dgm:pt modelId="{70371F92-F56D-4D11-8CCC-D24573F9D9A1}">
      <dgm:prSet/>
      <dgm:spPr/>
      <dgm:t>
        <a:bodyPr/>
        <a:lstStyle/>
        <a:p>
          <a:r>
            <a:rPr lang="en-US"/>
            <a:t>Reliability </a:t>
          </a:r>
        </a:p>
      </dgm:t>
    </dgm:pt>
    <dgm:pt modelId="{B4131CEB-055E-4F8D-BED5-4111B7F9921F}" type="parTrans" cxnId="{81CF6144-9653-4ECA-BEA7-3CC36207CFCD}">
      <dgm:prSet/>
      <dgm:spPr/>
      <dgm:t>
        <a:bodyPr/>
        <a:lstStyle/>
        <a:p>
          <a:endParaRPr lang="en-US"/>
        </a:p>
      </dgm:t>
    </dgm:pt>
    <dgm:pt modelId="{072F3A20-ABDC-4413-AD29-45C8C6CEB3B2}" type="sibTrans" cxnId="{81CF6144-9653-4ECA-BEA7-3CC36207CFCD}">
      <dgm:prSet/>
      <dgm:spPr/>
      <dgm:t>
        <a:bodyPr/>
        <a:lstStyle/>
        <a:p>
          <a:endParaRPr lang="en-US"/>
        </a:p>
      </dgm:t>
    </dgm:pt>
    <dgm:pt modelId="{38DEBFA3-D7EB-41EA-BE31-E3F196417C40}">
      <dgm:prSet/>
      <dgm:spPr/>
      <dgm:t>
        <a:bodyPr/>
        <a:lstStyle/>
        <a:p>
          <a:r>
            <a:rPr lang="en-US"/>
            <a:t>Confidence </a:t>
          </a:r>
        </a:p>
      </dgm:t>
    </dgm:pt>
    <dgm:pt modelId="{3D460411-3764-4808-9F30-7E35ECE6742C}" type="parTrans" cxnId="{B306AEFD-1AA7-4C3A-8CA5-1FCF4B6F43D1}">
      <dgm:prSet/>
      <dgm:spPr/>
      <dgm:t>
        <a:bodyPr/>
        <a:lstStyle/>
        <a:p>
          <a:endParaRPr lang="en-US"/>
        </a:p>
      </dgm:t>
    </dgm:pt>
    <dgm:pt modelId="{697C9CD3-3A4C-4A22-BCBD-7284668F66D5}" type="sibTrans" cxnId="{B306AEFD-1AA7-4C3A-8CA5-1FCF4B6F43D1}">
      <dgm:prSet/>
      <dgm:spPr/>
      <dgm:t>
        <a:bodyPr/>
        <a:lstStyle/>
        <a:p>
          <a:endParaRPr lang="en-US"/>
        </a:p>
      </dgm:t>
    </dgm:pt>
    <dgm:pt modelId="{096B8626-8E4A-465B-8AA9-1F49741755BF}">
      <dgm:prSet/>
      <dgm:spPr/>
      <dgm:t>
        <a:bodyPr/>
        <a:lstStyle/>
        <a:p>
          <a:r>
            <a:rPr lang="en-US"/>
            <a:t>Honesty </a:t>
          </a:r>
        </a:p>
      </dgm:t>
    </dgm:pt>
    <dgm:pt modelId="{4F122A61-8B0A-45CC-80BF-4DE9E1C44153}" type="parTrans" cxnId="{E9E193A9-472A-4FA8-AF0B-A0629B74B8FB}">
      <dgm:prSet/>
      <dgm:spPr/>
      <dgm:t>
        <a:bodyPr/>
        <a:lstStyle/>
        <a:p>
          <a:endParaRPr lang="en-US"/>
        </a:p>
      </dgm:t>
    </dgm:pt>
    <dgm:pt modelId="{0129C54A-12D7-4869-A819-0F224D30C404}" type="sibTrans" cxnId="{E9E193A9-472A-4FA8-AF0B-A0629B74B8FB}">
      <dgm:prSet/>
      <dgm:spPr/>
      <dgm:t>
        <a:bodyPr/>
        <a:lstStyle/>
        <a:p>
          <a:endParaRPr lang="en-US"/>
        </a:p>
      </dgm:t>
    </dgm:pt>
    <dgm:pt modelId="{E3882411-D857-4E26-8925-FBA4ED19275C}">
      <dgm:prSet/>
      <dgm:spPr/>
      <dgm:t>
        <a:bodyPr/>
        <a:lstStyle/>
        <a:p>
          <a:r>
            <a:rPr lang="en-US"/>
            <a:t>Honor </a:t>
          </a:r>
        </a:p>
      </dgm:t>
    </dgm:pt>
    <dgm:pt modelId="{E6E292BD-6339-4002-A694-F055E827477D}" type="parTrans" cxnId="{36E7C225-7959-4F22-87CE-DB3672C56648}">
      <dgm:prSet/>
      <dgm:spPr/>
      <dgm:t>
        <a:bodyPr/>
        <a:lstStyle/>
        <a:p>
          <a:endParaRPr lang="en-US"/>
        </a:p>
      </dgm:t>
    </dgm:pt>
    <dgm:pt modelId="{BA79F67B-5B7E-47C8-875D-F256239F1D93}" type="sibTrans" cxnId="{36E7C225-7959-4F22-87CE-DB3672C56648}">
      <dgm:prSet/>
      <dgm:spPr/>
      <dgm:t>
        <a:bodyPr/>
        <a:lstStyle/>
        <a:p>
          <a:endParaRPr lang="en-US"/>
        </a:p>
      </dgm:t>
    </dgm:pt>
    <dgm:pt modelId="{3E5BE013-8D84-4061-8C40-43DEB671495F}">
      <dgm:prSet/>
      <dgm:spPr/>
      <dgm:t>
        <a:bodyPr/>
        <a:lstStyle/>
        <a:p>
          <a:r>
            <a:rPr lang="en-US"/>
            <a:t>Loyalty</a:t>
          </a:r>
        </a:p>
      </dgm:t>
    </dgm:pt>
    <dgm:pt modelId="{B6B3E701-2F22-4D5C-ABC9-4B08B464F52B}" type="parTrans" cxnId="{C4A763C2-2A5B-42FE-ACEF-A4C2A7ECB27D}">
      <dgm:prSet/>
      <dgm:spPr/>
      <dgm:t>
        <a:bodyPr/>
        <a:lstStyle/>
        <a:p>
          <a:endParaRPr lang="en-US"/>
        </a:p>
      </dgm:t>
    </dgm:pt>
    <dgm:pt modelId="{134D19D2-798D-4922-855F-A2AB86B027F7}" type="sibTrans" cxnId="{C4A763C2-2A5B-42FE-ACEF-A4C2A7ECB27D}">
      <dgm:prSet/>
      <dgm:spPr/>
      <dgm:t>
        <a:bodyPr/>
        <a:lstStyle/>
        <a:p>
          <a:endParaRPr lang="en-US"/>
        </a:p>
      </dgm:t>
    </dgm:pt>
    <dgm:pt modelId="{277DAEE0-8795-433B-8267-F909CAB5EBD0}">
      <dgm:prSet/>
      <dgm:spPr/>
      <dgm:t>
        <a:bodyPr/>
        <a:lstStyle/>
        <a:p>
          <a:r>
            <a:rPr lang="en-US"/>
            <a:t>Indeed, however, recommend several traits you may need to consider: </a:t>
          </a:r>
        </a:p>
      </dgm:t>
    </dgm:pt>
    <dgm:pt modelId="{C69D406E-0910-44A7-B065-08F9D09B045F}" type="parTrans" cxnId="{7FE663B0-588D-4865-BCD9-F6D024D68CF4}">
      <dgm:prSet/>
      <dgm:spPr/>
      <dgm:t>
        <a:bodyPr/>
        <a:lstStyle/>
        <a:p>
          <a:endParaRPr lang="en-US"/>
        </a:p>
      </dgm:t>
    </dgm:pt>
    <dgm:pt modelId="{B9DC73DC-F6C8-4A92-A88D-AC9868E6EC79}" type="sibTrans" cxnId="{7FE663B0-588D-4865-BCD9-F6D024D68CF4}">
      <dgm:prSet/>
      <dgm:spPr/>
      <dgm:t>
        <a:bodyPr/>
        <a:lstStyle/>
        <a:p>
          <a:endParaRPr lang="en-US"/>
        </a:p>
      </dgm:t>
    </dgm:pt>
    <dgm:pt modelId="{8875B1E6-8544-4F7D-9A0E-BCFD366AB064}">
      <dgm:prSet/>
      <dgm:spPr/>
      <dgm:t>
        <a:bodyPr/>
        <a:lstStyle/>
        <a:p>
          <a:r>
            <a:rPr lang="en-US"/>
            <a:t>Initiative</a:t>
          </a:r>
        </a:p>
      </dgm:t>
    </dgm:pt>
    <dgm:pt modelId="{1B7335D2-AB27-4135-BF84-C2B65928A23A}" type="parTrans" cxnId="{1B658876-F4B1-4F83-AF32-5491A685A55A}">
      <dgm:prSet/>
      <dgm:spPr/>
      <dgm:t>
        <a:bodyPr/>
        <a:lstStyle/>
        <a:p>
          <a:endParaRPr lang="en-US"/>
        </a:p>
      </dgm:t>
    </dgm:pt>
    <dgm:pt modelId="{98A22DDC-14B4-4A85-A22F-A84FE5B3CDCE}" type="sibTrans" cxnId="{1B658876-F4B1-4F83-AF32-5491A685A55A}">
      <dgm:prSet/>
      <dgm:spPr/>
      <dgm:t>
        <a:bodyPr/>
        <a:lstStyle/>
        <a:p>
          <a:endParaRPr lang="en-US"/>
        </a:p>
      </dgm:t>
    </dgm:pt>
    <dgm:pt modelId="{5B4C43BC-0AF0-4458-AF97-0F8B4A9D902E}">
      <dgm:prSet/>
      <dgm:spPr/>
      <dgm:t>
        <a:bodyPr/>
        <a:lstStyle/>
        <a:p>
          <a:r>
            <a:rPr lang="en-US"/>
            <a:t>Optimism </a:t>
          </a:r>
        </a:p>
      </dgm:t>
    </dgm:pt>
    <dgm:pt modelId="{26A72CB1-E3E4-4B40-A9AE-9E9C584EEAAA}" type="parTrans" cxnId="{D92174F6-8754-492D-854A-F4BCA0A9549A}">
      <dgm:prSet/>
      <dgm:spPr/>
      <dgm:t>
        <a:bodyPr/>
        <a:lstStyle/>
        <a:p>
          <a:endParaRPr lang="en-US"/>
        </a:p>
      </dgm:t>
    </dgm:pt>
    <dgm:pt modelId="{E546135C-C069-4EA2-9040-51948A51FF55}" type="sibTrans" cxnId="{D92174F6-8754-492D-854A-F4BCA0A9549A}">
      <dgm:prSet/>
      <dgm:spPr/>
      <dgm:t>
        <a:bodyPr/>
        <a:lstStyle/>
        <a:p>
          <a:endParaRPr lang="en-US"/>
        </a:p>
      </dgm:t>
    </dgm:pt>
    <dgm:pt modelId="{9565D047-3511-418A-A749-8E2D257D95E8}">
      <dgm:prSet/>
      <dgm:spPr/>
      <dgm:t>
        <a:bodyPr/>
        <a:lstStyle/>
        <a:p>
          <a:r>
            <a:rPr lang="en-US"/>
            <a:t>Adaptability</a:t>
          </a:r>
        </a:p>
      </dgm:t>
    </dgm:pt>
    <dgm:pt modelId="{914D3971-5BF3-491F-BDD9-28FD97D5F15E}" type="parTrans" cxnId="{486A292C-946C-4DB5-81B5-6C535BCC104D}">
      <dgm:prSet/>
      <dgm:spPr/>
      <dgm:t>
        <a:bodyPr/>
        <a:lstStyle/>
        <a:p>
          <a:endParaRPr lang="en-US"/>
        </a:p>
      </dgm:t>
    </dgm:pt>
    <dgm:pt modelId="{4DB7DCFF-B81A-4EFC-AD9F-87AF3AA3F563}" type="sibTrans" cxnId="{486A292C-946C-4DB5-81B5-6C535BCC104D}">
      <dgm:prSet/>
      <dgm:spPr/>
      <dgm:t>
        <a:bodyPr/>
        <a:lstStyle/>
        <a:p>
          <a:endParaRPr lang="en-US"/>
        </a:p>
      </dgm:t>
    </dgm:pt>
    <dgm:pt modelId="{D5E3DB84-4B52-4168-8214-2997D69B8620}">
      <dgm:prSet/>
      <dgm:spPr/>
      <dgm:t>
        <a:bodyPr/>
        <a:lstStyle/>
        <a:p>
          <a:r>
            <a:rPr lang="en-US"/>
            <a:t>Willingness to learn</a:t>
          </a:r>
        </a:p>
      </dgm:t>
    </dgm:pt>
    <dgm:pt modelId="{DFA302F0-82ED-4417-B54E-639976CDF7AF}" type="parTrans" cxnId="{8A8C4E68-B4A2-48DD-BDEA-99E218465BE3}">
      <dgm:prSet/>
      <dgm:spPr/>
      <dgm:t>
        <a:bodyPr/>
        <a:lstStyle/>
        <a:p>
          <a:endParaRPr lang="en-US"/>
        </a:p>
      </dgm:t>
    </dgm:pt>
    <dgm:pt modelId="{6AA49507-5F61-4272-B0F1-D0204FFA21A6}" type="sibTrans" cxnId="{8A8C4E68-B4A2-48DD-BDEA-99E218465BE3}">
      <dgm:prSet/>
      <dgm:spPr/>
      <dgm:t>
        <a:bodyPr/>
        <a:lstStyle/>
        <a:p>
          <a:endParaRPr lang="en-US"/>
        </a:p>
      </dgm:t>
    </dgm:pt>
    <dgm:pt modelId="{F668CBBA-78B5-46CC-8FEB-C6B6098D81DA}">
      <dgm:prSet/>
      <dgm:spPr/>
      <dgm:t>
        <a:bodyPr/>
        <a:lstStyle/>
        <a:p>
          <a:r>
            <a:rPr lang="en-US"/>
            <a:t>Resilience</a:t>
          </a:r>
        </a:p>
      </dgm:t>
    </dgm:pt>
    <dgm:pt modelId="{3C8E2E93-4FAC-4CB7-800A-DEB1AEEAF987}" type="parTrans" cxnId="{C785354E-F477-4CAB-A733-37825CAFE75B}">
      <dgm:prSet/>
      <dgm:spPr/>
      <dgm:t>
        <a:bodyPr/>
        <a:lstStyle/>
        <a:p>
          <a:endParaRPr lang="en-US"/>
        </a:p>
      </dgm:t>
    </dgm:pt>
    <dgm:pt modelId="{EAD401D4-D303-466F-B3C5-B25BDCB8AA72}" type="sibTrans" cxnId="{C785354E-F477-4CAB-A733-37825CAFE75B}">
      <dgm:prSet/>
      <dgm:spPr/>
      <dgm:t>
        <a:bodyPr/>
        <a:lstStyle/>
        <a:p>
          <a:endParaRPr lang="en-US"/>
        </a:p>
      </dgm:t>
    </dgm:pt>
    <dgm:pt modelId="{18F7D8F6-F024-4D3B-AB7F-7A663DE44BB9}" type="pres">
      <dgm:prSet presAssocID="{85C3879E-7A75-49FF-AE48-3DFE32B68D0E}" presName="linear" presStyleCnt="0">
        <dgm:presLayoutVars>
          <dgm:animLvl val="lvl"/>
          <dgm:resizeHandles val="exact"/>
        </dgm:presLayoutVars>
      </dgm:prSet>
      <dgm:spPr/>
    </dgm:pt>
    <dgm:pt modelId="{860E194C-9955-4F68-AA80-BFABD0EAF1DB}" type="pres">
      <dgm:prSet presAssocID="{543BB14E-AEB9-4A8D-B6CF-83F423B406F5}" presName="parentText" presStyleLbl="node1" presStyleIdx="0" presStyleCnt="2" custScaleY="108922" custLinFactNeighborY="1624">
        <dgm:presLayoutVars>
          <dgm:chMax val="0"/>
          <dgm:bulletEnabled val="1"/>
        </dgm:presLayoutVars>
      </dgm:prSet>
      <dgm:spPr/>
    </dgm:pt>
    <dgm:pt modelId="{1E4B96D1-87F6-4FF3-B40C-9EDD4C7E504C}" type="pres">
      <dgm:prSet presAssocID="{543BB14E-AEB9-4A8D-B6CF-83F423B406F5}" presName="childText" presStyleLbl="revTx" presStyleIdx="0" presStyleCnt="2">
        <dgm:presLayoutVars>
          <dgm:bulletEnabled val="1"/>
        </dgm:presLayoutVars>
      </dgm:prSet>
      <dgm:spPr/>
    </dgm:pt>
    <dgm:pt modelId="{A7FA1D1F-A8F9-488A-B1ED-432E7D7253A2}" type="pres">
      <dgm:prSet presAssocID="{277DAEE0-8795-433B-8267-F909CAB5EBD0}" presName="parentText" presStyleLbl="node1" presStyleIdx="1" presStyleCnt="2">
        <dgm:presLayoutVars>
          <dgm:chMax val="0"/>
          <dgm:bulletEnabled val="1"/>
        </dgm:presLayoutVars>
      </dgm:prSet>
      <dgm:spPr/>
    </dgm:pt>
    <dgm:pt modelId="{0E8EE5BE-2FDC-4A34-B242-A5A1144DC6D6}" type="pres">
      <dgm:prSet presAssocID="{277DAEE0-8795-433B-8267-F909CAB5EBD0}" presName="childText" presStyleLbl="revTx" presStyleIdx="1" presStyleCnt="2">
        <dgm:presLayoutVars>
          <dgm:bulletEnabled val="1"/>
        </dgm:presLayoutVars>
      </dgm:prSet>
      <dgm:spPr/>
    </dgm:pt>
  </dgm:ptLst>
  <dgm:cxnLst>
    <dgm:cxn modelId="{CC73B902-96CE-475B-9848-B44693BAAC71}" type="presOf" srcId="{85C3879E-7A75-49FF-AE48-3DFE32B68D0E}" destId="{18F7D8F6-F024-4D3B-AB7F-7A663DE44BB9}" srcOrd="0" destOrd="0" presId="urn:microsoft.com/office/officeart/2005/8/layout/vList2"/>
    <dgm:cxn modelId="{7C98780E-A8E8-43FE-AFD8-C6A19BBFBE52}" type="presOf" srcId="{096B8626-8E4A-465B-8AA9-1F49741755BF}" destId="{1E4B96D1-87F6-4FF3-B40C-9EDD4C7E504C}" srcOrd="0" destOrd="2" presId="urn:microsoft.com/office/officeart/2005/8/layout/vList2"/>
    <dgm:cxn modelId="{36E7C225-7959-4F22-87CE-DB3672C56648}" srcId="{543BB14E-AEB9-4A8D-B6CF-83F423B406F5}" destId="{E3882411-D857-4E26-8925-FBA4ED19275C}" srcOrd="3" destOrd="0" parTransId="{E6E292BD-6339-4002-A694-F055E827477D}" sibTransId="{BA79F67B-5B7E-47C8-875D-F256239F1D93}"/>
    <dgm:cxn modelId="{486A292C-946C-4DB5-81B5-6C535BCC104D}" srcId="{277DAEE0-8795-433B-8267-F909CAB5EBD0}" destId="{9565D047-3511-418A-A749-8E2D257D95E8}" srcOrd="2" destOrd="0" parTransId="{914D3971-5BF3-491F-BDD9-28FD97D5F15E}" sibTransId="{4DB7DCFF-B81A-4EFC-AD9F-87AF3AA3F563}"/>
    <dgm:cxn modelId="{4BFB0F40-7FA8-4F7C-80A2-C274B713BA9F}" type="presOf" srcId="{D5E3DB84-4B52-4168-8214-2997D69B8620}" destId="{0E8EE5BE-2FDC-4A34-B242-A5A1144DC6D6}" srcOrd="0" destOrd="3" presId="urn:microsoft.com/office/officeart/2005/8/layout/vList2"/>
    <dgm:cxn modelId="{81CF6144-9653-4ECA-BEA7-3CC36207CFCD}" srcId="{543BB14E-AEB9-4A8D-B6CF-83F423B406F5}" destId="{70371F92-F56D-4D11-8CCC-D24573F9D9A1}" srcOrd="0" destOrd="0" parTransId="{B4131CEB-055E-4F8D-BED5-4111B7F9921F}" sibTransId="{072F3A20-ABDC-4413-AD29-45C8C6CEB3B2}"/>
    <dgm:cxn modelId="{8B3C7F44-EC0B-4A9D-A355-D374882B1BCC}" type="presOf" srcId="{543BB14E-AEB9-4A8D-B6CF-83F423B406F5}" destId="{860E194C-9955-4F68-AA80-BFABD0EAF1DB}" srcOrd="0" destOrd="0" presId="urn:microsoft.com/office/officeart/2005/8/layout/vList2"/>
    <dgm:cxn modelId="{8A8C4E68-B4A2-48DD-BDEA-99E218465BE3}" srcId="{277DAEE0-8795-433B-8267-F909CAB5EBD0}" destId="{D5E3DB84-4B52-4168-8214-2997D69B8620}" srcOrd="3" destOrd="0" parTransId="{DFA302F0-82ED-4417-B54E-639976CDF7AF}" sibTransId="{6AA49507-5F61-4272-B0F1-D0204FFA21A6}"/>
    <dgm:cxn modelId="{C785354E-F477-4CAB-A733-37825CAFE75B}" srcId="{277DAEE0-8795-433B-8267-F909CAB5EBD0}" destId="{F668CBBA-78B5-46CC-8FEB-C6B6098D81DA}" srcOrd="4" destOrd="0" parTransId="{3C8E2E93-4FAC-4CB7-800A-DEB1AEEAF987}" sibTransId="{EAD401D4-D303-466F-B3C5-B25BDCB8AA72}"/>
    <dgm:cxn modelId="{D57D946F-9355-4AD1-9274-C4D0729795A1}" type="presOf" srcId="{9565D047-3511-418A-A749-8E2D257D95E8}" destId="{0E8EE5BE-2FDC-4A34-B242-A5A1144DC6D6}" srcOrd="0" destOrd="2" presId="urn:microsoft.com/office/officeart/2005/8/layout/vList2"/>
    <dgm:cxn modelId="{1B658876-F4B1-4F83-AF32-5491A685A55A}" srcId="{277DAEE0-8795-433B-8267-F909CAB5EBD0}" destId="{8875B1E6-8544-4F7D-9A0E-BCFD366AB064}" srcOrd="0" destOrd="0" parTransId="{1B7335D2-AB27-4135-BF84-C2B65928A23A}" sibTransId="{98A22DDC-14B4-4A85-A22F-A84FE5B3CDCE}"/>
    <dgm:cxn modelId="{D1343A89-1E90-414F-8FE9-A822908B2A0A}" type="presOf" srcId="{E3882411-D857-4E26-8925-FBA4ED19275C}" destId="{1E4B96D1-87F6-4FF3-B40C-9EDD4C7E504C}" srcOrd="0" destOrd="3" presId="urn:microsoft.com/office/officeart/2005/8/layout/vList2"/>
    <dgm:cxn modelId="{D7468695-87B2-4DA1-8B62-66EEB7401048}" srcId="{85C3879E-7A75-49FF-AE48-3DFE32B68D0E}" destId="{543BB14E-AEB9-4A8D-B6CF-83F423B406F5}" srcOrd="0" destOrd="0" parTransId="{FE89A6BB-E8EE-4777-BF15-1D2D4864D4D1}" sibTransId="{8F97E7F5-2F31-435D-AB52-7528912E0BA5}"/>
    <dgm:cxn modelId="{E9E193A9-472A-4FA8-AF0B-A0629B74B8FB}" srcId="{543BB14E-AEB9-4A8D-B6CF-83F423B406F5}" destId="{096B8626-8E4A-465B-8AA9-1F49741755BF}" srcOrd="2" destOrd="0" parTransId="{4F122A61-8B0A-45CC-80BF-4DE9E1C44153}" sibTransId="{0129C54A-12D7-4869-A819-0F224D30C404}"/>
    <dgm:cxn modelId="{7FE663B0-588D-4865-BCD9-F6D024D68CF4}" srcId="{85C3879E-7A75-49FF-AE48-3DFE32B68D0E}" destId="{277DAEE0-8795-433B-8267-F909CAB5EBD0}" srcOrd="1" destOrd="0" parTransId="{C69D406E-0910-44A7-B065-08F9D09B045F}" sibTransId="{B9DC73DC-F6C8-4A92-A88D-AC9868E6EC79}"/>
    <dgm:cxn modelId="{74DA95BB-5716-4257-955C-52A6C6350769}" type="presOf" srcId="{F668CBBA-78B5-46CC-8FEB-C6B6098D81DA}" destId="{0E8EE5BE-2FDC-4A34-B242-A5A1144DC6D6}" srcOrd="0" destOrd="4" presId="urn:microsoft.com/office/officeart/2005/8/layout/vList2"/>
    <dgm:cxn modelId="{64EF0EBD-8CA2-4B7D-9B1A-553219A2D9DF}" type="presOf" srcId="{3E5BE013-8D84-4061-8C40-43DEB671495F}" destId="{1E4B96D1-87F6-4FF3-B40C-9EDD4C7E504C}" srcOrd="0" destOrd="4" presId="urn:microsoft.com/office/officeart/2005/8/layout/vList2"/>
    <dgm:cxn modelId="{C4A763C2-2A5B-42FE-ACEF-A4C2A7ECB27D}" srcId="{543BB14E-AEB9-4A8D-B6CF-83F423B406F5}" destId="{3E5BE013-8D84-4061-8C40-43DEB671495F}" srcOrd="4" destOrd="0" parTransId="{B6B3E701-2F22-4D5C-ABC9-4B08B464F52B}" sibTransId="{134D19D2-798D-4922-855F-A2AB86B027F7}"/>
    <dgm:cxn modelId="{0F1554C9-CD77-44A4-B748-659FB4C93A8C}" type="presOf" srcId="{38DEBFA3-D7EB-41EA-BE31-E3F196417C40}" destId="{1E4B96D1-87F6-4FF3-B40C-9EDD4C7E504C}" srcOrd="0" destOrd="1" presId="urn:microsoft.com/office/officeart/2005/8/layout/vList2"/>
    <dgm:cxn modelId="{B39567CA-F71B-4C25-A4C1-5CD5AD79E389}" type="presOf" srcId="{8875B1E6-8544-4F7D-9A0E-BCFD366AB064}" destId="{0E8EE5BE-2FDC-4A34-B242-A5A1144DC6D6}" srcOrd="0" destOrd="0" presId="urn:microsoft.com/office/officeart/2005/8/layout/vList2"/>
    <dgm:cxn modelId="{33688AD2-9266-46AD-A74D-D622BFF8F8E4}" type="presOf" srcId="{5B4C43BC-0AF0-4458-AF97-0F8B4A9D902E}" destId="{0E8EE5BE-2FDC-4A34-B242-A5A1144DC6D6}" srcOrd="0" destOrd="1" presId="urn:microsoft.com/office/officeart/2005/8/layout/vList2"/>
    <dgm:cxn modelId="{CA0EC0DA-FDA0-4D54-BD5B-D953A6DE8888}" type="presOf" srcId="{277DAEE0-8795-433B-8267-F909CAB5EBD0}" destId="{A7FA1D1F-A8F9-488A-B1ED-432E7D7253A2}" srcOrd="0" destOrd="0" presId="urn:microsoft.com/office/officeart/2005/8/layout/vList2"/>
    <dgm:cxn modelId="{FEC713F3-440F-4B1E-A973-E49D3EAAF0BE}" type="presOf" srcId="{70371F92-F56D-4D11-8CCC-D24573F9D9A1}" destId="{1E4B96D1-87F6-4FF3-B40C-9EDD4C7E504C}" srcOrd="0" destOrd="0" presId="urn:microsoft.com/office/officeart/2005/8/layout/vList2"/>
    <dgm:cxn modelId="{D92174F6-8754-492D-854A-F4BCA0A9549A}" srcId="{277DAEE0-8795-433B-8267-F909CAB5EBD0}" destId="{5B4C43BC-0AF0-4458-AF97-0F8B4A9D902E}" srcOrd="1" destOrd="0" parTransId="{26A72CB1-E3E4-4B40-A9AE-9E9C584EEAAA}" sibTransId="{E546135C-C069-4EA2-9040-51948A51FF55}"/>
    <dgm:cxn modelId="{B306AEFD-1AA7-4C3A-8CA5-1FCF4B6F43D1}" srcId="{543BB14E-AEB9-4A8D-B6CF-83F423B406F5}" destId="{38DEBFA3-D7EB-41EA-BE31-E3F196417C40}" srcOrd="1" destOrd="0" parTransId="{3D460411-3764-4808-9F30-7E35ECE6742C}" sibTransId="{697C9CD3-3A4C-4A22-BCBD-7284668F66D5}"/>
    <dgm:cxn modelId="{F894F2C7-53CF-4541-B0C2-A9A3374C2B8A}" type="presParOf" srcId="{18F7D8F6-F024-4D3B-AB7F-7A663DE44BB9}" destId="{860E194C-9955-4F68-AA80-BFABD0EAF1DB}" srcOrd="0" destOrd="0" presId="urn:microsoft.com/office/officeart/2005/8/layout/vList2"/>
    <dgm:cxn modelId="{76F2794F-D632-4EF6-A340-0D154353C0B9}" type="presParOf" srcId="{18F7D8F6-F024-4D3B-AB7F-7A663DE44BB9}" destId="{1E4B96D1-87F6-4FF3-B40C-9EDD4C7E504C}" srcOrd="1" destOrd="0" presId="urn:microsoft.com/office/officeart/2005/8/layout/vList2"/>
    <dgm:cxn modelId="{0506BFD2-7242-4CEF-A93A-C2AB0499A4A0}" type="presParOf" srcId="{18F7D8F6-F024-4D3B-AB7F-7A663DE44BB9}" destId="{A7FA1D1F-A8F9-488A-B1ED-432E7D7253A2}" srcOrd="2" destOrd="0" presId="urn:microsoft.com/office/officeart/2005/8/layout/vList2"/>
    <dgm:cxn modelId="{6C5E6543-EEC2-40CF-816A-D5D31A10DABE}" type="presParOf" srcId="{18F7D8F6-F024-4D3B-AB7F-7A663DE44BB9}" destId="{0E8EE5BE-2FDC-4A34-B242-A5A1144DC6D6}"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7BBADE2-3308-4F1D-A96D-D795F2E71D79}"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AA7027DB-C649-4398-8014-AB54675F2FD4}">
      <dgm:prSet/>
      <dgm:spPr/>
      <dgm:t>
        <a:bodyPr/>
        <a:lstStyle/>
        <a:p>
          <a:pPr>
            <a:lnSpc>
              <a:spcPct val="100000"/>
            </a:lnSpc>
          </a:pPr>
          <a:r>
            <a:rPr lang="en-US" dirty="0"/>
            <a:t>Fitzgerald (2020) argues that professional identity is often used within literature but lacks consensus. </a:t>
          </a:r>
        </a:p>
      </dgm:t>
    </dgm:pt>
    <dgm:pt modelId="{0B779751-30C9-472B-B730-2050DA27DB27}" type="parTrans" cxnId="{A219F349-8053-4428-835C-19DDEB93B611}">
      <dgm:prSet/>
      <dgm:spPr/>
      <dgm:t>
        <a:bodyPr/>
        <a:lstStyle/>
        <a:p>
          <a:endParaRPr lang="en-US"/>
        </a:p>
      </dgm:t>
    </dgm:pt>
    <dgm:pt modelId="{A05A7D26-C08B-448B-81DF-AC280E9C4BDC}" type="sibTrans" cxnId="{A219F349-8053-4428-835C-19DDEB93B611}">
      <dgm:prSet/>
      <dgm:spPr/>
      <dgm:t>
        <a:bodyPr/>
        <a:lstStyle/>
        <a:p>
          <a:endParaRPr lang="en-US"/>
        </a:p>
      </dgm:t>
    </dgm:pt>
    <dgm:pt modelId="{A5FCD1B1-6FD7-4BC4-8539-3A25B720E057}">
      <dgm:prSet/>
      <dgm:spPr/>
      <dgm:t>
        <a:bodyPr/>
        <a:lstStyle/>
        <a:p>
          <a:pPr>
            <a:lnSpc>
              <a:spcPct val="100000"/>
            </a:lnSpc>
          </a:pPr>
          <a:r>
            <a:rPr lang="en-US" b="1" dirty="0"/>
            <a:t>The concept analysis initially identified 737 articles, but through inclusion and exclusion criteria, 60 studies made the final sample. </a:t>
          </a:r>
        </a:p>
      </dgm:t>
    </dgm:pt>
    <dgm:pt modelId="{F9C43A91-27D5-4718-A002-14985834407B}" type="parTrans" cxnId="{BCAE87F4-E069-48C2-AB37-013C1AEFC83B}">
      <dgm:prSet/>
      <dgm:spPr/>
      <dgm:t>
        <a:bodyPr/>
        <a:lstStyle/>
        <a:p>
          <a:endParaRPr lang="en-US"/>
        </a:p>
      </dgm:t>
    </dgm:pt>
    <dgm:pt modelId="{FCB74F2A-F1AE-4265-B9DD-5F161C940FE0}" type="sibTrans" cxnId="{BCAE87F4-E069-48C2-AB37-013C1AEFC83B}">
      <dgm:prSet/>
      <dgm:spPr/>
      <dgm:t>
        <a:bodyPr/>
        <a:lstStyle/>
        <a:p>
          <a:endParaRPr lang="en-US"/>
        </a:p>
      </dgm:t>
    </dgm:pt>
    <dgm:pt modelId="{DCB3871F-DA19-44A2-9590-2F7E2DDC7493}">
      <dgm:prSet/>
      <dgm:spPr/>
      <dgm:t>
        <a:bodyPr/>
        <a:lstStyle/>
        <a:p>
          <a:pPr>
            <a:lnSpc>
              <a:spcPct val="100000"/>
            </a:lnSpc>
          </a:pPr>
          <a:r>
            <a:rPr lang="en-US" b="1" dirty="0"/>
            <a:t>Behaviours and attitudes </a:t>
          </a:r>
        </a:p>
      </dgm:t>
    </dgm:pt>
    <dgm:pt modelId="{50D054B6-A415-4035-B149-4BA896AEF7A6}" type="parTrans" cxnId="{3DF7A2CF-F188-4096-A641-759FE4109020}">
      <dgm:prSet/>
      <dgm:spPr/>
      <dgm:t>
        <a:bodyPr/>
        <a:lstStyle/>
        <a:p>
          <a:endParaRPr lang="en-US"/>
        </a:p>
      </dgm:t>
    </dgm:pt>
    <dgm:pt modelId="{8C546E61-1238-4937-88C8-9EAF6BE89FB2}" type="sibTrans" cxnId="{3DF7A2CF-F188-4096-A641-759FE4109020}">
      <dgm:prSet/>
      <dgm:spPr/>
      <dgm:t>
        <a:bodyPr/>
        <a:lstStyle/>
        <a:p>
          <a:endParaRPr lang="en-US"/>
        </a:p>
      </dgm:t>
    </dgm:pt>
    <dgm:pt modelId="{E0943DEE-26CF-4D7A-86EC-AC101F729B0D}">
      <dgm:prSet/>
      <dgm:spPr/>
      <dgm:t>
        <a:bodyPr/>
        <a:lstStyle/>
        <a:p>
          <a:pPr>
            <a:lnSpc>
              <a:spcPct val="100000"/>
            </a:lnSpc>
          </a:pPr>
          <a:r>
            <a:rPr lang="en-US" b="1" dirty="0"/>
            <a:t>Skills and Knowledge </a:t>
          </a:r>
        </a:p>
      </dgm:t>
    </dgm:pt>
    <dgm:pt modelId="{1922B731-1188-4DEF-9B2F-CF55770B1347}" type="parTrans" cxnId="{C22DBBD0-27B6-4ECE-A2A6-0073008788A6}">
      <dgm:prSet/>
      <dgm:spPr/>
      <dgm:t>
        <a:bodyPr/>
        <a:lstStyle/>
        <a:p>
          <a:endParaRPr lang="en-US"/>
        </a:p>
      </dgm:t>
    </dgm:pt>
    <dgm:pt modelId="{F007FB36-A6CB-43F9-8CD2-32A8527EFDA2}" type="sibTrans" cxnId="{C22DBBD0-27B6-4ECE-A2A6-0073008788A6}">
      <dgm:prSet/>
      <dgm:spPr/>
      <dgm:t>
        <a:bodyPr/>
        <a:lstStyle/>
        <a:p>
          <a:endParaRPr lang="en-US"/>
        </a:p>
      </dgm:t>
    </dgm:pt>
    <dgm:pt modelId="{73D5527F-461D-465A-85F0-A0B67375CCFC}">
      <dgm:prSet/>
      <dgm:spPr/>
      <dgm:t>
        <a:bodyPr/>
        <a:lstStyle/>
        <a:p>
          <a:pPr>
            <a:lnSpc>
              <a:spcPct val="100000"/>
            </a:lnSpc>
          </a:pPr>
          <a:r>
            <a:rPr lang="en-US" b="1" dirty="0"/>
            <a:t>Values, Beliefs and ethics </a:t>
          </a:r>
        </a:p>
      </dgm:t>
    </dgm:pt>
    <dgm:pt modelId="{AB970BC3-9DC3-46AD-83F0-21AFBF22DC25}" type="parTrans" cxnId="{4D56BA62-C23A-4B66-B54F-09ACF848770C}">
      <dgm:prSet/>
      <dgm:spPr/>
      <dgm:t>
        <a:bodyPr/>
        <a:lstStyle/>
        <a:p>
          <a:endParaRPr lang="en-US"/>
        </a:p>
      </dgm:t>
    </dgm:pt>
    <dgm:pt modelId="{96272911-EA07-4570-B44A-D8CB28E82C15}" type="sibTrans" cxnId="{4D56BA62-C23A-4B66-B54F-09ACF848770C}">
      <dgm:prSet/>
      <dgm:spPr/>
      <dgm:t>
        <a:bodyPr/>
        <a:lstStyle/>
        <a:p>
          <a:endParaRPr lang="en-US"/>
        </a:p>
      </dgm:t>
    </dgm:pt>
    <dgm:pt modelId="{682B16F3-EB2F-45C6-BD49-AEE30690F99A}">
      <dgm:prSet/>
      <dgm:spPr/>
      <dgm:t>
        <a:bodyPr/>
        <a:lstStyle/>
        <a:p>
          <a:pPr>
            <a:lnSpc>
              <a:spcPct val="100000"/>
            </a:lnSpc>
          </a:pPr>
          <a:r>
            <a:rPr lang="en-US" b="1" dirty="0"/>
            <a:t>Context of social socialization (professional identity cannot be separated </a:t>
          </a:r>
        </a:p>
      </dgm:t>
    </dgm:pt>
    <dgm:pt modelId="{9C61BCE9-7DB9-45FA-A797-BBADDCA16858}" type="parTrans" cxnId="{1BD5AFD2-9267-45A8-81C2-AF4276231EDE}">
      <dgm:prSet/>
      <dgm:spPr/>
      <dgm:t>
        <a:bodyPr/>
        <a:lstStyle/>
        <a:p>
          <a:endParaRPr lang="en-US"/>
        </a:p>
      </dgm:t>
    </dgm:pt>
    <dgm:pt modelId="{7A29AEA1-6B73-4E56-8DE9-19788C322298}" type="sibTrans" cxnId="{1BD5AFD2-9267-45A8-81C2-AF4276231EDE}">
      <dgm:prSet/>
      <dgm:spPr/>
      <dgm:t>
        <a:bodyPr/>
        <a:lstStyle/>
        <a:p>
          <a:endParaRPr lang="en-US"/>
        </a:p>
      </dgm:t>
    </dgm:pt>
    <dgm:pt modelId="{F0FD43DD-235A-41E6-A86D-3BDD0580CDEE}">
      <dgm:prSet/>
      <dgm:spPr/>
      <dgm:t>
        <a:bodyPr/>
        <a:lstStyle/>
        <a:p>
          <a:pPr>
            <a:lnSpc>
              <a:spcPct val="100000"/>
            </a:lnSpc>
          </a:pPr>
          <a:r>
            <a:rPr lang="en-US" b="1" dirty="0"/>
            <a:t>Group identity and personal identity </a:t>
          </a:r>
        </a:p>
      </dgm:t>
    </dgm:pt>
    <dgm:pt modelId="{3A4CE808-B632-4F26-9985-D6485A9D96A6}" type="parTrans" cxnId="{D841330D-B6D1-4F66-BC2B-EA00493E7FE6}">
      <dgm:prSet/>
      <dgm:spPr/>
      <dgm:t>
        <a:bodyPr/>
        <a:lstStyle/>
        <a:p>
          <a:endParaRPr lang="en-US"/>
        </a:p>
      </dgm:t>
    </dgm:pt>
    <dgm:pt modelId="{9E281F86-67E1-409F-8969-4652EE55F3A5}" type="sibTrans" cxnId="{D841330D-B6D1-4F66-BC2B-EA00493E7FE6}">
      <dgm:prSet/>
      <dgm:spPr/>
      <dgm:t>
        <a:bodyPr/>
        <a:lstStyle/>
        <a:p>
          <a:endParaRPr lang="en-US"/>
        </a:p>
      </dgm:t>
    </dgm:pt>
    <dgm:pt modelId="{C6F49DF6-80F8-489B-9822-E16375457FAC}" type="pres">
      <dgm:prSet presAssocID="{97BBADE2-3308-4F1D-A96D-D795F2E71D79}" presName="diagram" presStyleCnt="0">
        <dgm:presLayoutVars>
          <dgm:dir/>
          <dgm:resizeHandles val="exact"/>
        </dgm:presLayoutVars>
      </dgm:prSet>
      <dgm:spPr/>
    </dgm:pt>
    <dgm:pt modelId="{D30C6207-5989-4951-869D-BFFBE01ADA8B}" type="pres">
      <dgm:prSet presAssocID="{AA7027DB-C649-4398-8014-AB54675F2FD4}" presName="node" presStyleLbl="node1" presStyleIdx="0" presStyleCnt="2" custScaleX="148322" custScaleY="100559" custLinFactNeighborX="6171" custLinFactNeighborY="481">
        <dgm:presLayoutVars>
          <dgm:bulletEnabled val="1"/>
        </dgm:presLayoutVars>
      </dgm:prSet>
      <dgm:spPr/>
    </dgm:pt>
    <dgm:pt modelId="{3FD60847-557A-4263-A610-CAA3DCBD4E57}" type="pres">
      <dgm:prSet presAssocID="{A05A7D26-C08B-448B-81DF-AC280E9C4BDC}" presName="sibTrans" presStyleCnt="0"/>
      <dgm:spPr/>
    </dgm:pt>
    <dgm:pt modelId="{7F787222-DBD6-46ED-918C-D25A0F9689B0}" type="pres">
      <dgm:prSet presAssocID="{A5FCD1B1-6FD7-4BC4-8539-3A25B720E057}" presName="node" presStyleLbl="node1" presStyleIdx="1" presStyleCnt="2" custScaleX="186521" custScaleY="208293" custLinFactNeighborX="5384" custLinFactNeighborY="-5107">
        <dgm:presLayoutVars>
          <dgm:bulletEnabled val="1"/>
        </dgm:presLayoutVars>
      </dgm:prSet>
      <dgm:spPr/>
    </dgm:pt>
  </dgm:ptLst>
  <dgm:cxnLst>
    <dgm:cxn modelId="{D841330D-B6D1-4F66-BC2B-EA00493E7FE6}" srcId="{A5FCD1B1-6FD7-4BC4-8539-3A25B720E057}" destId="{F0FD43DD-235A-41E6-A86D-3BDD0580CDEE}" srcOrd="4" destOrd="0" parTransId="{3A4CE808-B632-4F26-9985-D6485A9D96A6}" sibTransId="{9E281F86-67E1-409F-8969-4652EE55F3A5}"/>
    <dgm:cxn modelId="{B49FD91D-5951-4F6F-A339-9445267C262D}" type="presOf" srcId="{682B16F3-EB2F-45C6-BD49-AEE30690F99A}" destId="{7F787222-DBD6-46ED-918C-D25A0F9689B0}" srcOrd="0" destOrd="4" presId="urn:microsoft.com/office/officeart/2005/8/layout/default"/>
    <dgm:cxn modelId="{4E6D0127-A737-4671-83F8-869860F7C9B2}" type="presOf" srcId="{F0FD43DD-235A-41E6-A86D-3BDD0580CDEE}" destId="{7F787222-DBD6-46ED-918C-D25A0F9689B0}" srcOrd="0" destOrd="5" presId="urn:microsoft.com/office/officeart/2005/8/layout/default"/>
    <dgm:cxn modelId="{34EAFD5F-DE83-40B6-8A23-E40BDA7525E2}" type="presOf" srcId="{A5FCD1B1-6FD7-4BC4-8539-3A25B720E057}" destId="{7F787222-DBD6-46ED-918C-D25A0F9689B0}" srcOrd="0" destOrd="0" presId="urn:microsoft.com/office/officeart/2005/8/layout/default"/>
    <dgm:cxn modelId="{4D56BA62-C23A-4B66-B54F-09ACF848770C}" srcId="{A5FCD1B1-6FD7-4BC4-8539-3A25B720E057}" destId="{73D5527F-461D-465A-85F0-A0B67375CCFC}" srcOrd="2" destOrd="0" parTransId="{AB970BC3-9DC3-46AD-83F0-21AFBF22DC25}" sibTransId="{96272911-EA07-4570-B44A-D8CB28E82C15}"/>
    <dgm:cxn modelId="{A219F349-8053-4428-835C-19DDEB93B611}" srcId="{97BBADE2-3308-4F1D-A96D-D795F2E71D79}" destId="{AA7027DB-C649-4398-8014-AB54675F2FD4}" srcOrd="0" destOrd="0" parTransId="{0B779751-30C9-472B-B730-2050DA27DB27}" sibTransId="{A05A7D26-C08B-448B-81DF-AC280E9C4BDC}"/>
    <dgm:cxn modelId="{10EBB853-C9BD-47CD-A330-E13847E3626F}" type="presOf" srcId="{97BBADE2-3308-4F1D-A96D-D795F2E71D79}" destId="{C6F49DF6-80F8-489B-9822-E16375457FAC}" srcOrd="0" destOrd="0" presId="urn:microsoft.com/office/officeart/2005/8/layout/default"/>
    <dgm:cxn modelId="{1BDA5EAF-8B47-40FD-8F14-5E0457D9FA0D}" type="presOf" srcId="{73D5527F-461D-465A-85F0-A0B67375CCFC}" destId="{7F787222-DBD6-46ED-918C-D25A0F9689B0}" srcOrd="0" destOrd="3" presId="urn:microsoft.com/office/officeart/2005/8/layout/default"/>
    <dgm:cxn modelId="{547A86B2-3BF4-4046-9FA2-EDA8A007A750}" type="presOf" srcId="{E0943DEE-26CF-4D7A-86EC-AC101F729B0D}" destId="{7F787222-DBD6-46ED-918C-D25A0F9689B0}" srcOrd="0" destOrd="2" presId="urn:microsoft.com/office/officeart/2005/8/layout/default"/>
    <dgm:cxn modelId="{6B1D95C6-05F6-4002-B15C-92B140DC1327}" type="presOf" srcId="{DCB3871F-DA19-44A2-9590-2F7E2DDC7493}" destId="{7F787222-DBD6-46ED-918C-D25A0F9689B0}" srcOrd="0" destOrd="1" presId="urn:microsoft.com/office/officeart/2005/8/layout/default"/>
    <dgm:cxn modelId="{3DF7A2CF-F188-4096-A641-759FE4109020}" srcId="{A5FCD1B1-6FD7-4BC4-8539-3A25B720E057}" destId="{DCB3871F-DA19-44A2-9590-2F7E2DDC7493}" srcOrd="0" destOrd="0" parTransId="{50D054B6-A415-4035-B149-4BA896AEF7A6}" sibTransId="{8C546E61-1238-4937-88C8-9EAF6BE89FB2}"/>
    <dgm:cxn modelId="{C22DBBD0-27B6-4ECE-A2A6-0073008788A6}" srcId="{A5FCD1B1-6FD7-4BC4-8539-3A25B720E057}" destId="{E0943DEE-26CF-4D7A-86EC-AC101F729B0D}" srcOrd="1" destOrd="0" parTransId="{1922B731-1188-4DEF-9B2F-CF55770B1347}" sibTransId="{F007FB36-A6CB-43F9-8CD2-32A8527EFDA2}"/>
    <dgm:cxn modelId="{1BD5AFD2-9267-45A8-81C2-AF4276231EDE}" srcId="{A5FCD1B1-6FD7-4BC4-8539-3A25B720E057}" destId="{682B16F3-EB2F-45C6-BD49-AEE30690F99A}" srcOrd="3" destOrd="0" parTransId="{9C61BCE9-7DB9-45FA-A797-BBADDCA16858}" sibTransId="{7A29AEA1-6B73-4E56-8DE9-19788C322298}"/>
    <dgm:cxn modelId="{BEEF0CEE-2B92-4E62-8645-D344217DF5BB}" type="presOf" srcId="{AA7027DB-C649-4398-8014-AB54675F2FD4}" destId="{D30C6207-5989-4951-869D-BFFBE01ADA8B}" srcOrd="0" destOrd="0" presId="urn:microsoft.com/office/officeart/2005/8/layout/default"/>
    <dgm:cxn modelId="{BCAE87F4-E069-48C2-AB37-013C1AEFC83B}" srcId="{97BBADE2-3308-4F1D-A96D-D795F2E71D79}" destId="{A5FCD1B1-6FD7-4BC4-8539-3A25B720E057}" srcOrd="1" destOrd="0" parTransId="{F9C43A91-27D5-4718-A002-14985834407B}" sibTransId="{FCB74F2A-F1AE-4265-B9DD-5F161C940FE0}"/>
    <dgm:cxn modelId="{04699405-DBB9-4FC3-BCC1-FE1386739045}" type="presParOf" srcId="{C6F49DF6-80F8-489B-9822-E16375457FAC}" destId="{D30C6207-5989-4951-869D-BFFBE01ADA8B}" srcOrd="0" destOrd="0" presId="urn:microsoft.com/office/officeart/2005/8/layout/default"/>
    <dgm:cxn modelId="{FF3AB0CF-5E03-43C2-9391-2426F74CC6DD}" type="presParOf" srcId="{C6F49DF6-80F8-489B-9822-E16375457FAC}" destId="{3FD60847-557A-4263-A610-CAA3DCBD4E57}" srcOrd="1" destOrd="0" presId="urn:microsoft.com/office/officeart/2005/8/layout/default"/>
    <dgm:cxn modelId="{69AF80CD-6DF4-49FA-A23C-407C9C604F79}" type="presParOf" srcId="{C6F49DF6-80F8-489B-9822-E16375457FAC}" destId="{7F787222-DBD6-46ED-918C-D25A0F9689B0}"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DE887BD-68EF-497F-864B-2500E32B9D60}"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4D70A34D-BB71-461A-8512-DEBE558C49F5}">
      <dgm:prSet/>
      <dgm:spPr/>
      <dgm:t>
        <a:bodyPr/>
        <a:lstStyle/>
        <a:p>
          <a:r>
            <a:rPr lang="en-GB" b="1" i="0"/>
            <a:t>A PDP, is an action plan that you can use to identify:</a:t>
          </a:r>
          <a:endParaRPr lang="en-US"/>
        </a:p>
      </dgm:t>
    </dgm:pt>
    <dgm:pt modelId="{E70C905E-A2C6-41A3-AA2D-B2A6268B0C85}" type="parTrans" cxnId="{7228E133-5492-4905-829A-E13C8437CB13}">
      <dgm:prSet/>
      <dgm:spPr/>
      <dgm:t>
        <a:bodyPr/>
        <a:lstStyle/>
        <a:p>
          <a:endParaRPr lang="en-US"/>
        </a:p>
      </dgm:t>
    </dgm:pt>
    <dgm:pt modelId="{BDB72DD5-34C0-4315-84FA-37A8BE7869A6}" type="sibTrans" cxnId="{7228E133-5492-4905-829A-E13C8437CB13}">
      <dgm:prSet/>
      <dgm:spPr/>
      <dgm:t>
        <a:bodyPr/>
        <a:lstStyle/>
        <a:p>
          <a:endParaRPr lang="en-US"/>
        </a:p>
      </dgm:t>
    </dgm:pt>
    <dgm:pt modelId="{2095B48C-D69E-4221-A182-6DC86EA064DF}">
      <dgm:prSet/>
      <dgm:spPr/>
      <dgm:t>
        <a:bodyPr/>
        <a:lstStyle/>
        <a:p>
          <a:r>
            <a:rPr lang="en-GB"/>
            <a:t>I</a:t>
          </a:r>
          <a:r>
            <a:rPr lang="en-GB" b="0" i="0"/>
            <a:t>ndividual goals and what you want to achieve.</a:t>
          </a:r>
          <a:endParaRPr lang="en-US"/>
        </a:p>
      </dgm:t>
    </dgm:pt>
    <dgm:pt modelId="{3D97225C-AD24-47F2-964A-6BD2C56532C4}" type="parTrans" cxnId="{6252370B-5522-4B1C-A050-20C8D99389BC}">
      <dgm:prSet/>
      <dgm:spPr/>
      <dgm:t>
        <a:bodyPr/>
        <a:lstStyle/>
        <a:p>
          <a:endParaRPr lang="en-US"/>
        </a:p>
      </dgm:t>
    </dgm:pt>
    <dgm:pt modelId="{ECDEEFB0-AEB0-47EF-99BF-1D70C5E899F8}" type="sibTrans" cxnId="{6252370B-5522-4B1C-A050-20C8D99389BC}">
      <dgm:prSet/>
      <dgm:spPr/>
      <dgm:t>
        <a:bodyPr/>
        <a:lstStyle/>
        <a:p>
          <a:endParaRPr lang="en-US"/>
        </a:p>
      </dgm:t>
    </dgm:pt>
    <dgm:pt modelId="{47314979-0ED8-46C5-9017-86636AB4B8F5}">
      <dgm:prSet/>
      <dgm:spPr/>
      <dgm:t>
        <a:bodyPr/>
        <a:lstStyle/>
        <a:p>
          <a:r>
            <a:rPr lang="en-GB"/>
            <a:t>S</a:t>
          </a:r>
          <a:r>
            <a:rPr lang="en-GB" b="0" i="0"/>
            <a:t>trengths and weaknesses.</a:t>
          </a:r>
          <a:endParaRPr lang="en-US"/>
        </a:p>
      </dgm:t>
    </dgm:pt>
    <dgm:pt modelId="{007E517C-481E-4A26-9A50-AD8779A11D3B}" type="parTrans" cxnId="{02D9FBA8-E793-4D18-8262-35F40B12DDCF}">
      <dgm:prSet/>
      <dgm:spPr/>
      <dgm:t>
        <a:bodyPr/>
        <a:lstStyle/>
        <a:p>
          <a:endParaRPr lang="en-US"/>
        </a:p>
      </dgm:t>
    </dgm:pt>
    <dgm:pt modelId="{DEAD9898-D8EB-40E6-9307-7E967BCBB9FB}" type="sibTrans" cxnId="{02D9FBA8-E793-4D18-8262-35F40B12DDCF}">
      <dgm:prSet/>
      <dgm:spPr/>
      <dgm:t>
        <a:bodyPr/>
        <a:lstStyle/>
        <a:p>
          <a:endParaRPr lang="en-US"/>
        </a:p>
      </dgm:t>
    </dgm:pt>
    <dgm:pt modelId="{397B993E-3408-479E-A278-99861C7A7D38}">
      <dgm:prSet/>
      <dgm:spPr/>
      <dgm:t>
        <a:bodyPr/>
        <a:lstStyle/>
        <a:p>
          <a:r>
            <a:rPr lang="en-GB"/>
            <a:t>A</a:t>
          </a:r>
          <a:r>
            <a:rPr lang="en-GB" b="0" i="0"/>
            <a:t>reas of development </a:t>
          </a:r>
          <a:endParaRPr lang="en-US"/>
        </a:p>
      </dgm:t>
    </dgm:pt>
    <dgm:pt modelId="{743F2489-317F-484E-8DEC-C0C54B9A9EE3}" type="parTrans" cxnId="{8FA47EC8-6C97-45FE-8138-7A30CA24D83F}">
      <dgm:prSet/>
      <dgm:spPr/>
      <dgm:t>
        <a:bodyPr/>
        <a:lstStyle/>
        <a:p>
          <a:endParaRPr lang="en-US"/>
        </a:p>
      </dgm:t>
    </dgm:pt>
    <dgm:pt modelId="{72AA26C1-FB70-49BD-BABF-71967B486CE5}" type="sibTrans" cxnId="{8FA47EC8-6C97-45FE-8138-7A30CA24D83F}">
      <dgm:prSet/>
      <dgm:spPr/>
      <dgm:t>
        <a:bodyPr/>
        <a:lstStyle/>
        <a:p>
          <a:endParaRPr lang="en-US"/>
        </a:p>
      </dgm:t>
    </dgm:pt>
    <dgm:pt modelId="{6F3F65CB-6C28-427D-B88E-E496FE902FD7}">
      <dgm:prSet/>
      <dgm:spPr/>
      <dgm:t>
        <a:bodyPr/>
        <a:lstStyle/>
        <a:p>
          <a:r>
            <a:rPr lang="en-GB" b="0" i="0"/>
            <a:t>What you need to do to achieve your goals.</a:t>
          </a:r>
          <a:endParaRPr lang="en-US"/>
        </a:p>
      </dgm:t>
    </dgm:pt>
    <dgm:pt modelId="{4A38F4A7-863A-457B-B2EC-23967E0EE00B}" type="parTrans" cxnId="{F138AF73-7D48-43BC-BD6D-75ACC08C0112}">
      <dgm:prSet/>
      <dgm:spPr/>
      <dgm:t>
        <a:bodyPr/>
        <a:lstStyle/>
        <a:p>
          <a:endParaRPr lang="en-US"/>
        </a:p>
      </dgm:t>
    </dgm:pt>
    <dgm:pt modelId="{D9F02124-C768-4B5C-A39D-18E527BA3288}" type="sibTrans" cxnId="{F138AF73-7D48-43BC-BD6D-75ACC08C0112}">
      <dgm:prSet/>
      <dgm:spPr/>
      <dgm:t>
        <a:bodyPr/>
        <a:lstStyle/>
        <a:p>
          <a:endParaRPr lang="en-US"/>
        </a:p>
      </dgm:t>
    </dgm:pt>
    <dgm:pt modelId="{035359A4-7133-492D-ACA3-8821557F4398}">
      <dgm:prSet/>
      <dgm:spPr/>
      <dgm:t>
        <a:bodyPr/>
        <a:lstStyle/>
        <a:p>
          <a:r>
            <a:rPr lang="en-GB" b="0" i="0"/>
            <a:t>Factors that could hinder your progress.</a:t>
          </a:r>
          <a:endParaRPr lang="en-US"/>
        </a:p>
      </dgm:t>
    </dgm:pt>
    <dgm:pt modelId="{31336FBE-8C48-4186-9EE3-06B9204C4135}" type="parTrans" cxnId="{DB45D6F7-C718-473E-AB0A-C0ABBC24F74D}">
      <dgm:prSet/>
      <dgm:spPr/>
      <dgm:t>
        <a:bodyPr/>
        <a:lstStyle/>
        <a:p>
          <a:endParaRPr lang="en-US"/>
        </a:p>
      </dgm:t>
    </dgm:pt>
    <dgm:pt modelId="{CE305DC9-A3C4-4B21-9ADF-301B5774FE18}" type="sibTrans" cxnId="{DB45D6F7-C718-473E-AB0A-C0ABBC24F74D}">
      <dgm:prSet/>
      <dgm:spPr/>
      <dgm:t>
        <a:bodyPr/>
        <a:lstStyle/>
        <a:p>
          <a:endParaRPr lang="en-US"/>
        </a:p>
      </dgm:t>
    </dgm:pt>
    <dgm:pt modelId="{23A54418-6037-4805-BE2D-AF1534C4035C}" type="pres">
      <dgm:prSet presAssocID="{9DE887BD-68EF-497F-864B-2500E32B9D60}" presName="diagram" presStyleCnt="0">
        <dgm:presLayoutVars>
          <dgm:dir/>
          <dgm:resizeHandles val="exact"/>
        </dgm:presLayoutVars>
      </dgm:prSet>
      <dgm:spPr/>
    </dgm:pt>
    <dgm:pt modelId="{8D6D9CB6-6BE0-4F13-99DB-D462DE5561CB}" type="pres">
      <dgm:prSet presAssocID="{4D70A34D-BB71-461A-8512-DEBE558C49F5}" presName="node" presStyleLbl="node1" presStyleIdx="0" presStyleCnt="6">
        <dgm:presLayoutVars>
          <dgm:bulletEnabled val="1"/>
        </dgm:presLayoutVars>
      </dgm:prSet>
      <dgm:spPr/>
    </dgm:pt>
    <dgm:pt modelId="{40627497-4BF9-4D95-907E-684207DC132B}" type="pres">
      <dgm:prSet presAssocID="{BDB72DD5-34C0-4315-84FA-37A8BE7869A6}" presName="sibTrans" presStyleCnt="0"/>
      <dgm:spPr/>
    </dgm:pt>
    <dgm:pt modelId="{37BDAC67-C01F-4395-8A1B-941433ED0949}" type="pres">
      <dgm:prSet presAssocID="{2095B48C-D69E-4221-A182-6DC86EA064DF}" presName="node" presStyleLbl="node1" presStyleIdx="1" presStyleCnt="6">
        <dgm:presLayoutVars>
          <dgm:bulletEnabled val="1"/>
        </dgm:presLayoutVars>
      </dgm:prSet>
      <dgm:spPr/>
    </dgm:pt>
    <dgm:pt modelId="{7D404EB3-C0E9-4340-9659-FE07A909F3A0}" type="pres">
      <dgm:prSet presAssocID="{ECDEEFB0-AEB0-47EF-99BF-1D70C5E899F8}" presName="sibTrans" presStyleCnt="0"/>
      <dgm:spPr/>
    </dgm:pt>
    <dgm:pt modelId="{DDBFCB4D-4A89-4CDB-81D6-806AE9E28D37}" type="pres">
      <dgm:prSet presAssocID="{47314979-0ED8-46C5-9017-86636AB4B8F5}" presName="node" presStyleLbl="node1" presStyleIdx="2" presStyleCnt="6">
        <dgm:presLayoutVars>
          <dgm:bulletEnabled val="1"/>
        </dgm:presLayoutVars>
      </dgm:prSet>
      <dgm:spPr/>
    </dgm:pt>
    <dgm:pt modelId="{2EE02A45-225B-4CBF-B841-773E861C7DBC}" type="pres">
      <dgm:prSet presAssocID="{DEAD9898-D8EB-40E6-9307-7E967BCBB9FB}" presName="sibTrans" presStyleCnt="0"/>
      <dgm:spPr/>
    </dgm:pt>
    <dgm:pt modelId="{33884659-B10C-4F39-8D1E-F9D30ED96447}" type="pres">
      <dgm:prSet presAssocID="{397B993E-3408-479E-A278-99861C7A7D38}" presName="node" presStyleLbl="node1" presStyleIdx="3" presStyleCnt="6">
        <dgm:presLayoutVars>
          <dgm:bulletEnabled val="1"/>
        </dgm:presLayoutVars>
      </dgm:prSet>
      <dgm:spPr/>
    </dgm:pt>
    <dgm:pt modelId="{9025248B-2AC5-4077-AEA1-E45B2A8E8DC4}" type="pres">
      <dgm:prSet presAssocID="{72AA26C1-FB70-49BD-BABF-71967B486CE5}" presName="sibTrans" presStyleCnt="0"/>
      <dgm:spPr/>
    </dgm:pt>
    <dgm:pt modelId="{86E52F22-8CE2-4D51-9831-55659D7193F5}" type="pres">
      <dgm:prSet presAssocID="{6F3F65CB-6C28-427D-B88E-E496FE902FD7}" presName="node" presStyleLbl="node1" presStyleIdx="4" presStyleCnt="6">
        <dgm:presLayoutVars>
          <dgm:bulletEnabled val="1"/>
        </dgm:presLayoutVars>
      </dgm:prSet>
      <dgm:spPr/>
    </dgm:pt>
    <dgm:pt modelId="{55B50DDE-DA69-47C1-999E-FBFEAFC5608B}" type="pres">
      <dgm:prSet presAssocID="{D9F02124-C768-4B5C-A39D-18E527BA3288}" presName="sibTrans" presStyleCnt="0"/>
      <dgm:spPr/>
    </dgm:pt>
    <dgm:pt modelId="{FDBFDE10-C94E-4E9F-A264-FD1E14E81E38}" type="pres">
      <dgm:prSet presAssocID="{035359A4-7133-492D-ACA3-8821557F4398}" presName="node" presStyleLbl="node1" presStyleIdx="5" presStyleCnt="6">
        <dgm:presLayoutVars>
          <dgm:bulletEnabled val="1"/>
        </dgm:presLayoutVars>
      </dgm:prSet>
      <dgm:spPr/>
    </dgm:pt>
  </dgm:ptLst>
  <dgm:cxnLst>
    <dgm:cxn modelId="{6252370B-5522-4B1C-A050-20C8D99389BC}" srcId="{9DE887BD-68EF-497F-864B-2500E32B9D60}" destId="{2095B48C-D69E-4221-A182-6DC86EA064DF}" srcOrd="1" destOrd="0" parTransId="{3D97225C-AD24-47F2-964A-6BD2C56532C4}" sibTransId="{ECDEEFB0-AEB0-47EF-99BF-1D70C5E899F8}"/>
    <dgm:cxn modelId="{7228E133-5492-4905-829A-E13C8437CB13}" srcId="{9DE887BD-68EF-497F-864B-2500E32B9D60}" destId="{4D70A34D-BB71-461A-8512-DEBE558C49F5}" srcOrd="0" destOrd="0" parTransId="{E70C905E-A2C6-41A3-AA2D-B2A6268B0C85}" sibTransId="{BDB72DD5-34C0-4315-84FA-37A8BE7869A6}"/>
    <dgm:cxn modelId="{6FF36D3A-A150-4A65-95FF-CD6E5CC102E7}" type="presOf" srcId="{4D70A34D-BB71-461A-8512-DEBE558C49F5}" destId="{8D6D9CB6-6BE0-4F13-99DB-D462DE5561CB}" srcOrd="0" destOrd="0" presId="urn:microsoft.com/office/officeart/2005/8/layout/default"/>
    <dgm:cxn modelId="{F138AF73-7D48-43BC-BD6D-75ACC08C0112}" srcId="{9DE887BD-68EF-497F-864B-2500E32B9D60}" destId="{6F3F65CB-6C28-427D-B88E-E496FE902FD7}" srcOrd="4" destOrd="0" parTransId="{4A38F4A7-863A-457B-B2EC-23967E0EE00B}" sibTransId="{D9F02124-C768-4B5C-A39D-18E527BA3288}"/>
    <dgm:cxn modelId="{197B6D7C-57DB-4086-A744-5105B7BA5E56}" type="presOf" srcId="{9DE887BD-68EF-497F-864B-2500E32B9D60}" destId="{23A54418-6037-4805-BE2D-AF1534C4035C}" srcOrd="0" destOrd="0" presId="urn:microsoft.com/office/officeart/2005/8/layout/default"/>
    <dgm:cxn modelId="{DB88868C-69CD-4EDE-825F-F97C63F9D2F1}" type="presOf" srcId="{47314979-0ED8-46C5-9017-86636AB4B8F5}" destId="{DDBFCB4D-4A89-4CDB-81D6-806AE9E28D37}" srcOrd="0" destOrd="0" presId="urn:microsoft.com/office/officeart/2005/8/layout/default"/>
    <dgm:cxn modelId="{9A61D097-2BEE-411C-9F53-2E0B77496F22}" type="presOf" srcId="{2095B48C-D69E-4221-A182-6DC86EA064DF}" destId="{37BDAC67-C01F-4395-8A1B-941433ED0949}" srcOrd="0" destOrd="0" presId="urn:microsoft.com/office/officeart/2005/8/layout/default"/>
    <dgm:cxn modelId="{02D9FBA8-E793-4D18-8262-35F40B12DDCF}" srcId="{9DE887BD-68EF-497F-864B-2500E32B9D60}" destId="{47314979-0ED8-46C5-9017-86636AB4B8F5}" srcOrd="2" destOrd="0" parTransId="{007E517C-481E-4A26-9A50-AD8779A11D3B}" sibTransId="{DEAD9898-D8EB-40E6-9307-7E967BCBB9FB}"/>
    <dgm:cxn modelId="{140B83C5-876E-48F1-8F75-034E4E8B7BF3}" type="presOf" srcId="{397B993E-3408-479E-A278-99861C7A7D38}" destId="{33884659-B10C-4F39-8D1E-F9D30ED96447}" srcOrd="0" destOrd="0" presId="urn:microsoft.com/office/officeart/2005/8/layout/default"/>
    <dgm:cxn modelId="{8FA47EC8-6C97-45FE-8138-7A30CA24D83F}" srcId="{9DE887BD-68EF-497F-864B-2500E32B9D60}" destId="{397B993E-3408-479E-A278-99861C7A7D38}" srcOrd="3" destOrd="0" parTransId="{743F2489-317F-484E-8DEC-C0C54B9A9EE3}" sibTransId="{72AA26C1-FB70-49BD-BABF-71967B486CE5}"/>
    <dgm:cxn modelId="{E68769E0-717E-4DD2-AF8E-C3A9468E08F2}" type="presOf" srcId="{6F3F65CB-6C28-427D-B88E-E496FE902FD7}" destId="{86E52F22-8CE2-4D51-9831-55659D7193F5}" srcOrd="0" destOrd="0" presId="urn:microsoft.com/office/officeart/2005/8/layout/default"/>
    <dgm:cxn modelId="{E1237FE3-0BAA-46E9-828A-7810B084D37B}" type="presOf" srcId="{035359A4-7133-492D-ACA3-8821557F4398}" destId="{FDBFDE10-C94E-4E9F-A264-FD1E14E81E38}" srcOrd="0" destOrd="0" presId="urn:microsoft.com/office/officeart/2005/8/layout/default"/>
    <dgm:cxn modelId="{DB45D6F7-C718-473E-AB0A-C0ABBC24F74D}" srcId="{9DE887BD-68EF-497F-864B-2500E32B9D60}" destId="{035359A4-7133-492D-ACA3-8821557F4398}" srcOrd="5" destOrd="0" parTransId="{31336FBE-8C48-4186-9EE3-06B9204C4135}" sibTransId="{CE305DC9-A3C4-4B21-9ADF-301B5774FE18}"/>
    <dgm:cxn modelId="{470F108A-7B70-4A48-838F-C3ACC7F4094A}" type="presParOf" srcId="{23A54418-6037-4805-BE2D-AF1534C4035C}" destId="{8D6D9CB6-6BE0-4F13-99DB-D462DE5561CB}" srcOrd="0" destOrd="0" presId="urn:microsoft.com/office/officeart/2005/8/layout/default"/>
    <dgm:cxn modelId="{FDF07ABF-53D0-4B63-9CBA-7BC549D0FAD4}" type="presParOf" srcId="{23A54418-6037-4805-BE2D-AF1534C4035C}" destId="{40627497-4BF9-4D95-907E-684207DC132B}" srcOrd="1" destOrd="0" presId="urn:microsoft.com/office/officeart/2005/8/layout/default"/>
    <dgm:cxn modelId="{5E1AD89D-7A88-422D-83C8-ADE29DB3D8A7}" type="presParOf" srcId="{23A54418-6037-4805-BE2D-AF1534C4035C}" destId="{37BDAC67-C01F-4395-8A1B-941433ED0949}" srcOrd="2" destOrd="0" presId="urn:microsoft.com/office/officeart/2005/8/layout/default"/>
    <dgm:cxn modelId="{47BE4CE7-323A-4883-8462-B0DC834BD1E6}" type="presParOf" srcId="{23A54418-6037-4805-BE2D-AF1534C4035C}" destId="{7D404EB3-C0E9-4340-9659-FE07A909F3A0}" srcOrd="3" destOrd="0" presId="urn:microsoft.com/office/officeart/2005/8/layout/default"/>
    <dgm:cxn modelId="{C135A667-0A81-4B1C-BF5A-A8BC1355E2FC}" type="presParOf" srcId="{23A54418-6037-4805-BE2D-AF1534C4035C}" destId="{DDBFCB4D-4A89-4CDB-81D6-806AE9E28D37}" srcOrd="4" destOrd="0" presId="urn:microsoft.com/office/officeart/2005/8/layout/default"/>
    <dgm:cxn modelId="{EC33ACCF-B0CB-400C-897F-D61FDFB4E651}" type="presParOf" srcId="{23A54418-6037-4805-BE2D-AF1534C4035C}" destId="{2EE02A45-225B-4CBF-B841-773E861C7DBC}" srcOrd="5" destOrd="0" presId="urn:microsoft.com/office/officeart/2005/8/layout/default"/>
    <dgm:cxn modelId="{3902EEC2-551D-4B9F-8A91-7D6580CC8208}" type="presParOf" srcId="{23A54418-6037-4805-BE2D-AF1534C4035C}" destId="{33884659-B10C-4F39-8D1E-F9D30ED96447}" srcOrd="6" destOrd="0" presId="urn:microsoft.com/office/officeart/2005/8/layout/default"/>
    <dgm:cxn modelId="{FF076846-77AB-4994-8EFA-5D6468893CCC}" type="presParOf" srcId="{23A54418-6037-4805-BE2D-AF1534C4035C}" destId="{9025248B-2AC5-4077-AEA1-E45B2A8E8DC4}" srcOrd="7" destOrd="0" presId="urn:microsoft.com/office/officeart/2005/8/layout/default"/>
    <dgm:cxn modelId="{39934F0F-DDE9-4FFB-968D-724321610EC0}" type="presParOf" srcId="{23A54418-6037-4805-BE2D-AF1534C4035C}" destId="{86E52F22-8CE2-4D51-9831-55659D7193F5}" srcOrd="8" destOrd="0" presId="urn:microsoft.com/office/officeart/2005/8/layout/default"/>
    <dgm:cxn modelId="{CDA5C577-A28C-473D-940F-9D4C14B93E3A}" type="presParOf" srcId="{23A54418-6037-4805-BE2D-AF1534C4035C}" destId="{55B50DDE-DA69-47C1-999E-FBFEAFC5608B}" srcOrd="9" destOrd="0" presId="urn:microsoft.com/office/officeart/2005/8/layout/default"/>
    <dgm:cxn modelId="{1DFE386E-3CDE-426A-8752-D7FFDE775531}" type="presParOf" srcId="{23A54418-6037-4805-BE2D-AF1534C4035C}" destId="{FDBFDE10-C94E-4E9F-A264-FD1E14E81E38}"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AFF4BE2-4679-46EC-AC7D-72DE627B999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C9F5976-9F4A-47CE-AD6F-D3D83704BB08}">
      <dgm:prSet/>
      <dgm:spPr/>
      <dgm:t>
        <a:bodyPr/>
        <a:lstStyle/>
        <a:p>
          <a:r>
            <a:rPr lang="en-US">
              <a:hlinkClick xmlns:r="http://schemas.openxmlformats.org/officeDocument/2006/relationships" r:id="rId1"/>
            </a:rPr>
            <a:t>https://www.aomrc.org.uk/wp-content/uploads/2020/05/Developing_professional_identity_in_multi-professional_teams_0520.pdf</a:t>
          </a:r>
          <a:r>
            <a:rPr lang="en-US"/>
            <a:t> </a:t>
          </a:r>
        </a:p>
      </dgm:t>
    </dgm:pt>
    <dgm:pt modelId="{4FED2AC3-7687-4011-9314-9BF0F600A420}" type="parTrans" cxnId="{FDE53BC5-9C20-4E8B-8284-9266CAB25408}">
      <dgm:prSet/>
      <dgm:spPr/>
      <dgm:t>
        <a:bodyPr/>
        <a:lstStyle/>
        <a:p>
          <a:endParaRPr lang="en-US"/>
        </a:p>
      </dgm:t>
    </dgm:pt>
    <dgm:pt modelId="{9FB6A0A8-CB22-477C-A160-61B58A88C19E}" type="sibTrans" cxnId="{FDE53BC5-9C20-4E8B-8284-9266CAB25408}">
      <dgm:prSet/>
      <dgm:spPr/>
      <dgm:t>
        <a:bodyPr/>
        <a:lstStyle/>
        <a:p>
          <a:endParaRPr lang="en-US"/>
        </a:p>
      </dgm:t>
    </dgm:pt>
    <dgm:pt modelId="{7D324303-CFD3-44A5-9954-A07A4916C974}">
      <dgm:prSet custT="1"/>
      <dgm:spPr/>
      <dgm:t>
        <a:bodyPr/>
        <a:lstStyle/>
        <a:p>
          <a:r>
            <a:rPr lang="en-US" sz="1600" dirty="0"/>
            <a:t>Using the link above, please read the following document (Academy of Medical Royal Colleges), identify reasons for developing a professional identity and what skills are associated?  </a:t>
          </a:r>
        </a:p>
      </dgm:t>
    </dgm:pt>
    <dgm:pt modelId="{4EA23C1B-03E1-4F10-83CC-1B41C6AF49AB}" type="parTrans" cxnId="{7D3CD4CC-2D73-4B9B-906C-2E579FE46116}">
      <dgm:prSet/>
      <dgm:spPr/>
      <dgm:t>
        <a:bodyPr/>
        <a:lstStyle/>
        <a:p>
          <a:endParaRPr lang="en-US"/>
        </a:p>
      </dgm:t>
    </dgm:pt>
    <dgm:pt modelId="{B781778F-AAE7-4CE2-9013-F01471BC5253}" type="sibTrans" cxnId="{7D3CD4CC-2D73-4B9B-906C-2E579FE46116}">
      <dgm:prSet/>
      <dgm:spPr/>
      <dgm:t>
        <a:bodyPr/>
        <a:lstStyle/>
        <a:p>
          <a:endParaRPr lang="en-US"/>
        </a:p>
      </dgm:t>
    </dgm:pt>
    <dgm:pt modelId="{69ABD613-B015-406B-BC8F-BC54BA039888}">
      <dgm:prSet/>
      <dgm:spPr/>
      <dgm:t>
        <a:bodyPr/>
        <a:lstStyle/>
        <a:p>
          <a:r>
            <a:rPr lang="en-US"/>
            <a:t>Please note that this is a requirement for our next session and students are required to present their findings.  </a:t>
          </a:r>
        </a:p>
      </dgm:t>
    </dgm:pt>
    <dgm:pt modelId="{12540954-C729-4350-B790-ECC6D430A238}" type="parTrans" cxnId="{1454A211-A1D2-4593-BBB5-D8E1FD8BB854}">
      <dgm:prSet/>
      <dgm:spPr/>
      <dgm:t>
        <a:bodyPr/>
        <a:lstStyle/>
        <a:p>
          <a:endParaRPr lang="en-US"/>
        </a:p>
      </dgm:t>
    </dgm:pt>
    <dgm:pt modelId="{B132C916-67A3-4DD3-BF0D-FF4AC14017C6}" type="sibTrans" cxnId="{1454A211-A1D2-4593-BBB5-D8E1FD8BB854}">
      <dgm:prSet/>
      <dgm:spPr/>
      <dgm:t>
        <a:bodyPr/>
        <a:lstStyle/>
        <a:p>
          <a:endParaRPr lang="en-US"/>
        </a:p>
      </dgm:t>
    </dgm:pt>
    <dgm:pt modelId="{08F0AA43-8BEE-439F-BE67-4C874FDCB74B}" type="pres">
      <dgm:prSet presAssocID="{6AFF4BE2-4679-46EC-AC7D-72DE627B9995}" presName="root" presStyleCnt="0">
        <dgm:presLayoutVars>
          <dgm:dir/>
          <dgm:resizeHandles val="exact"/>
        </dgm:presLayoutVars>
      </dgm:prSet>
      <dgm:spPr/>
    </dgm:pt>
    <dgm:pt modelId="{D3ECFEBC-2A73-4959-8A8C-A3622B810B29}" type="pres">
      <dgm:prSet presAssocID="{EC9F5976-9F4A-47CE-AD6F-D3D83704BB08}" presName="compNode" presStyleCnt="0"/>
      <dgm:spPr/>
    </dgm:pt>
    <dgm:pt modelId="{E721AFAA-435C-41A1-B1B0-705D175EC9C9}" type="pres">
      <dgm:prSet presAssocID="{EC9F5976-9F4A-47CE-AD6F-D3D83704BB08}" presName="bgRect" presStyleLbl="bgShp" presStyleIdx="0" presStyleCnt="3"/>
      <dgm:spPr/>
    </dgm:pt>
    <dgm:pt modelId="{9F5B0F3C-54D3-4347-9CD2-B5A0280AFF02}" type="pres">
      <dgm:prSet presAssocID="{EC9F5976-9F4A-47CE-AD6F-D3D83704BB08}" presName="iconRect" presStyleLbl="node1" presStyleIdx="0" presStyleCnt="3"/>
      <dgm:spPr>
        <a:blipFill>
          <a:blip xmlns:r="http://schemas.openxmlformats.org/officeDocument/2006/relationships"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Earth Globe Americas"/>
        </a:ext>
      </dgm:extLst>
    </dgm:pt>
    <dgm:pt modelId="{C4978F26-B9D1-4050-A07F-739E4B30614F}" type="pres">
      <dgm:prSet presAssocID="{EC9F5976-9F4A-47CE-AD6F-D3D83704BB08}" presName="spaceRect" presStyleCnt="0"/>
      <dgm:spPr/>
    </dgm:pt>
    <dgm:pt modelId="{731E83A1-7D40-4372-BE2E-2620E6694BAB}" type="pres">
      <dgm:prSet presAssocID="{EC9F5976-9F4A-47CE-AD6F-D3D83704BB08}" presName="parTx" presStyleLbl="revTx" presStyleIdx="0" presStyleCnt="3">
        <dgm:presLayoutVars>
          <dgm:chMax val="0"/>
          <dgm:chPref val="0"/>
        </dgm:presLayoutVars>
      </dgm:prSet>
      <dgm:spPr/>
    </dgm:pt>
    <dgm:pt modelId="{6E408C6F-0E7B-4403-B328-27E583D12CF5}" type="pres">
      <dgm:prSet presAssocID="{9FB6A0A8-CB22-477C-A160-61B58A88C19E}" presName="sibTrans" presStyleCnt="0"/>
      <dgm:spPr/>
    </dgm:pt>
    <dgm:pt modelId="{AF1E5751-8A99-495E-A6C5-701E38D36D8E}" type="pres">
      <dgm:prSet presAssocID="{7D324303-CFD3-44A5-9954-A07A4916C974}" presName="compNode" presStyleCnt="0"/>
      <dgm:spPr/>
    </dgm:pt>
    <dgm:pt modelId="{8D8FDF68-D81E-40C2-AD73-BA1F0C0004A4}" type="pres">
      <dgm:prSet presAssocID="{7D324303-CFD3-44A5-9954-A07A4916C974}" presName="bgRect" presStyleLbl="bgShp" presStyleIdx="1" presStyleCnt="3"/>
      <dgm:spPr/>
    </dgm:pt>
    <dgm:pt modelId="{12B45FB2-65D6-45D7-AAC6-7206064CDF6F}" type="pres">
      <dgm:prSet presAssocID="{7D324303-CFD3-44A5-9954-A07A4916C974}" presName="iconRect" presStyleLbl="node1" presStyleIdx="1" presStyleCnt="3"/>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Diploma Roll"/>
        </a:ext>
      </dgm:extLst>
    </dgm:pt>
    <dgm:pt modelId="{FB0C158C-3EB4-4C4D-A9E4-DE543AD55820}" type="pres">
      <dgm:prSet presAssocID="{7D324303-CFD3-44A5-9954-A07A4916C974}" presName="spaceRect" presStyleCnt="0"/>
      <dgm:spPr/>
    </dgm:pt>
    <dgm:pt modelId="{2A95F4A5-EC46-416E-8CE1-71B3511213A6}" type="pres">
      <dgm:prSet presAssocID="{7D324303-CFD3-44A5-9954-A07A4916C974}" presName="parTx" presStyleLbl="revTx" presStyleIdx="1" presStyleCnt="3">
        <dgm:presLayoutVars>
          <dgm:chMax val="0"/>
          <dgm:chPref val="0"/>
        </dgm:presLayoutVars>
      </dgm:prSet>
      <dgm:spPr/>
    </dgm:pt>
    <dgm:pt modelId="{7F5E008B-0C41-4393-82B6-3232D2C0C470}" type="pres">
      <dgm:prSet presAssocID="{B781778F-AAE7-4CE2-9013-F01471BC5253}" presName="sibTrans" presStyleCnt="0"/>
      <dgm:spPr/>
    </dgm:pt>
    <dgm:pt modelId="{4587B0AC-B1D6-4A3F-9097-2982D969A4D6}" type="pres">
      <dgm:prSet presAssocID="{69ABD613-B015-406B-BC8F-BC54BA039888}" presName="compNode" presStyleCnt="0"/>
      <dgm:spPr/>
    </dgm:pt>
    <dgm:pt modelId="{E7310D87-6A8D-4E07-BCB9-3B2E5ACEA641}" type="pres">
      <dgm:prSet presAssocID="{69ABD613-B015-406B-BC8F-BC54BA039888}" presName="bgRect" presStyleLbl="bgShp" presStyleIdx="2" presStyleCnt="3"/>
      <dgm:spPr/>
    </dgm:pt>
    <dgm:pt modelId="{70D9F272-5899-463D-9613-BC4465CC795B}" type="pres">
      <dgm:prSet presAssocID="{69ABD613-B015-406B-BC8F-BC54BA039888}" presName="iconRect" presStyleLbl="node1" presStyleIdx="2" presStyleCnt="3"/>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Classroom"/>
        </a:ext>
      </dgm:extLst>
    </dgm:pt>
    <dgm:pt modelId="{BD3FE887-824C-435F-9512-FA61E137AA6A}" type="pres">
      <dgm:prSet presAssocID="{69ABD613-B015-406B-BC8F-BC54BA039888}" presName="spaceRect" presStyleCnt="0"/>
      <dgm:spPr/>
    </dgm:pt>
    <dgm:pt modelId="{001A9732-DA35-4757-AC96-70C6A8F2F25A}" type="pres">
      <dgm:prSet presAssocID="{69ABD613-B015-406B-BC8F-BC54BA039888}" presName="parTx" presStyleLbl="revTx" presStyleIdx="2" presStyleCnt="3">
        <dgm:presLayoutVars>
          <dgm:chMax val="0"/>
          <dgm:chPref val="0"/>
        </dgm:presLayoutVars>
      </dgm:prSet>
      <dgm:spPr/>
    </dgm:pt>
  </dgm:ptLst>
  <dgm:cxnLst>
    <dgm:cxn modelId="{BD622E03-CA3E-49E8-AEBD-67D40C4809B2}" type="presOf" srcId="{EC9F5976-9F4A-47CE-AD6F-D3D83704BB08}" destId="{731E83A1-7D40-4372-BE2E-2620E6694BAB}" srcOrd="0" destOrd="0" presId="urn:microsoft.com/office/officeart/2018/2/layout/IconVerticalSolidList"/>
    <dgm:cxn modelId="{1454A211-A1D2-4593-BBB5-D8E1FD8BB854}" srcId="{6AFF4BE2-4679-46EC-AC7D-72DE627B9995}" destId="{69ABD613-B015-406B-BC8F-BC54BA039888}" srcOrd="2" destOrd="0" parTransId="{12540954-C729-4350-B790-ECC6D430A238}" sibTransId="{B132C916-67A3-4DD3-BF0D-FF4AC14017C6}"/>
    <dgm:cxn modelId="{EFA4C230-A2A6-475C-B5A3-31E36F799B5C}" type="presOf" srcId="{69ABD613-B015-406B-BC8F-BC54BA039888}" destId="{001A9732-DA35-4757-AC96-70C6A8F2F25A}" srcOrd="0" destOrd="0" presId="urn:microsoft.com/office/officeart/2018/2/layout/IconVerticalSolidList"/>
    <dgm:cxn modelId="{B9E88142-5404-4F34-86E6-6D5B5CFD75AD}" type="presOf" srcId="{6AFF4BE2-4679-46EC-AC7D-72DE627B9995}" destId="{08F0AA43-8BEE-439F-BE67-4C874FDCB74B}" srcOrd="0" destOrd="0" presId="urn:microsoft.com/office/officeart/2018/2/layout/IconVerticalSolidList"/>
    <dgm:cxn modelId="{71D5F2AC-09C8-4C1E-AD2E-9AAE8239F017}" type="presOf" srcId="{7D324303-CFD3-44A5-9954-A07A4916C974}" destId="{2A95F4A5-EC46-416E-8CE1-71B3511213A6}" srcOrd="0" destOrd="0" presId="urn:microsoft.com/office/officeart/2018/2/layout/IconVerticalSolidList"/>
    <dgm:cxn modelId="{FDE53BC5-9C20-4E8B-8284-9266CAB25408}" srcId="{6AFF4BE2-4679-46EC-AC7D-72DE627B9995}" destId="{EC9F5976-9F4A-47CE-AD6F-D3D83704BB08}" srcOrd="0" destOrd="0" parTransId="{4FED2AC3-7687-4011-9314-9BF0F600A420}" sibTransId="{9FB6A0A8-CB22-477C-A160-61B58A88C19E}"/>
    <dgm:cxn modelId="{7D3CD4CC-2D73-4B9B-906C-2E579FE46116}" srcId="{6AFF4BE2-4679-46EC-AC7D-72DE627B9995}" destId="{7D324303-CFD3-44A5-9954-A07A4916C974}" srcOrd="1" destOrd="0" parTransId="{4EA23C1B-03E1-4F10-83CC-1B41C6AF49AB}" sibTransId="{B781778F-AAE7-4CE2-9013-F01471BC5253}"/>
    <dgm:cxn modelId="{5C8C02EE-9F60-416D-AA50-5C3F149DCFAB}" type="presParOf" srcId="{08F0AA43-8BEE-439F-BE67-4C874FDCB74B}" destId="{D3ECFEBC-2A73-4959-8A8C-A3622B810B29}" srcOrd="0" destOrd="0" presId="urn:microsoft.com/office/officeart/2018/2/layout/IconVerticalSolidList"/>
    <dgm:cxn modelId="{C6B0BF1F-E62F-4756-891D-1F1C5E154594}" type="presParOf" srcId="{D3ECFEBC-2A73-4959-8A8C-A3622B810B29}" destId="{E721AFAA-435C-41A1-B1B0-705D175EC9C9}" srcOrd="0" destOrd="0" presId="urn:microsoft.com/office/officeart/2018/2/layout/IconVerticalSolidList"/>
    <dgm:cxn modelId="{D8718136-7DBF-46D3-90C0-8A5E4D211456}" type="presParOf" srcId="{D3ECFEBC-2A73-4959-8A8C-A3622B810B29}" destId="{9F5B0F3C-54D3-4347-9CD2-B5A0280AFF02}" srcOrd="1" destOrd="0" presId="urn:microsoft.com/office/officeart/2018/2/layout/IconVerticalSolidList"/>
    <dgm:cxn modelId="{90F4307C-EF51-44A1-8E93-8CD4377036E8}" type="presParOf" srcId="{D3ECFEBC-2A73-4959-8A8C-A3622B810B29}" destId="{C4978F26-B9D1-4050-A07F-739E4B30614F}" srcOrd="2" destOrd="0" presId="urn:microsoft.com/office/officeart/2018/2/layout/IconVerticalSolidList"/>
    <dgm:cxn modelId="{B607559B-491B-4B77-8847-1E4CD8F1D821}" type="presParOf" srcId="{D3ECFEBC-2A73-4959-8A8C-A3622B810B29}" destId="{731E83A1-7D40-4372-BE2E-2620E6694BAB}" srcOrd="3" destOrd="0" presId="urn:microsoft.com/office/officeart/2018/2/layout/IconVerticalSolidList"/>
    <dgm:cxn modelId="{CF2A81A8-D81D-4B22-8E59-B464926A6261}" type="presParOf" srcId="{08F0AA43-8BEE-439F-BE67-4C874FDCB74B}" destId="{6E408C6F-0E7B-4403-B328-27E583D12CF5}" srcOrd="1" destOrd="0" presId="urn:microsoft.com/office/officeart/2018/2/layout/IconVerticalSolidList"/>
    <dgm:cxn modelId="{F31B4E78-091D-4AE9-A226-BB316395F0CA}" type="presParOf" srcId="{08F0AA43-8BEE-439F-BE67-4C874FDCB74B}" destId="{AF1E5751-8A99-495E-A6C5-701E38D36D8E}" srcOrd="2" destOrd="0" presId="urn:microsoft.com/office/officeart/2018/2/layout/IconVerticalSolidList"/>
    <dgm:cxn modelId="{2C34863F-BC2C-46F9-B68B-BD00C08C91D7}" type="presParOf" srcId="{AF1E5751-8A99-495E-A6C5-701E38D36D8E}" destId="{8D8FDF68-D81E-40C2-AD73-BA1F0C0004A4}" srcOrd="0" destOrd="0" presId="urn:microsoft.com/office/officeart/2018/2/layout/IconVerticalSolidList"/>
    <dgm:cxn modelId="{96DE11B5-AD75-474E-ACE2-6B4EB8C41EF3}" type="presParOf" srcId="{AF1E5751-8A99-495E-A6C5-701E38D36D8E}" destId="{12B45FB2-65D6-45D7-AAC6-7206064CDF6F}" srcOrd="1" destOrd="0" presId="urn:microsoft.com/office/officeart/2018/2/layout/IconVerticalSolidList"/>
    <dgm:cxn modelId="{A081BFDA-4E1C-49D1-BEF3-3D29AF4D07A8}" type="presParOf" srcId="{AF1E5751-8A99-495E-A6C5-701E38D36D8E}" destId="{FB0C158C-3EB4-4C4D-A9E4-DE543AD55820}" srcOrd="2" destOrd="0" presId="urn:microsoft.com/office/officeart/2018/2/layout/IconVerticalSolidList"/>
    <dgm:cxn modelId="{CFBA35E7-649B-4A56-A6FE-1A9A3A94FB90}" type="presParOf" srcId="{AF1E5751-8A99-495E-A6C5-701E38D36D8E}" destId="{2A95F4A5-EC46-416E-8CE1-71B3511213A6}" srcOrd="3" destOrd="0" presId="urn:microsoft.com/office/officeart/2018/2/layout/IconVerticalSolidList"/>
    <dgm:cxn modelId="{C36505BC-A7CB-4550-874C-D5A0A15232D2}" type="presParOf" srcId="{08F0AA43-8BEE-439F-BE67-4C874FDCB74B}" destId="{7F5E008B-0C41-4393-82B6-3232D2C0C470}" srcOrd="3" destOrd="0" presId="urn:microsoft.com/office/officeart/2018/2/layout/IconVerticalSolidList"/>
    <dgm:cxn modelId="{05D77701-08B3-458E-A2AE-53DC10EEDD40}" type="presParOf" srcId="{08F0AA43-8BEE-439F-BE67-4C874FDCB74B}" destId="{4587B0AC-B1D6-4A3F-9097-2982D969A4D6}" srcOrd="4" destOrd="0" presId="urn:microsoft.com/office/officeart/2018/2/layout/IconVerticalSolidList"/>
    <dgm:cxn modelId="{2A0598F8-7068-4B70-BE15-004F01099C4E}" type="presParOf" srcId="{4587B0AC-B1D6-4A3F-9097-2982D969A4D6}" destId="{E7310D87-6A8D-4E07-BCB9-3B2E5ACEA641}" srcOrd="0" destOrd="0" presId="urn:microsoft.com/office/officeart/2018/2/layout/IconVerticalSolidList"/>
    <dgm:cxn modelId="{46EE08E5-5609-4753-8B3F-B1E92F4DCBAB}" type="presParOf" srcId="{4587B0AC-B1D6-4A3F-9097-2982D969A4D6}" destId="{70D9F272-5899-463D-9613-BC4465CC795B}" srcOrd="1" destOrd="0" presId="urn:microsoft.com/office/officeart/2018/2/layout/IconVerticalSolidList"/>
    <dgm:cxn modelId="{1C9D4C15-F3A8-4342-9A04-A39B78920249}" type="presParOf" srcId="{4587B0AC-B1D6-4A3F-9097-2982D969A4D6}" destId="{BD3FE887-824C-435F-9512-FA61E137AA6A}" srcOrd="2" destOrd="0" presId="urn:microsoft.com/office/officeart/2018/2/layout/IconVerticalSolidList"/>
    <dgm:cxn modelId="{D3B84245-582E-431B-94EE-22B8A8543825}" type="presParOf" srcId="{4587B0AC-B1D6-4A3F-9097-2982D969A4D6}" destId="{001A9732-DA35-4757-AC96-70C6A8F2F25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3842F9-38F6-4EFC-A66A-8E3F9A25F5B7}">
      <dsp:nvSpPr>
        <dsp:cNvPr id="0" name=""/>
        <dsp:cNvSpPr/>
      </dsp:nvSpPr>
      <dsp:spPr>
        <a:xfrm>
          <a:off x="0" y="0"/>
          <a:ext cx="546431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269EDA-3D8C-4A8F-8610-736A395C1C67}">
      <dsp:nvSpPr>
        <dsp:cNvPr id="0" name=""/>
        <dsp:cNvSpPr/>
      </dsp:nvSpPr>
      <dsp:spPr>
        <a:xfrm>
          <a:off x="0" y="0"/>
          <a:ext cx="5464315" cy="6577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What is a Brand </a:t>
          </a:r>
        </a:p>
      </dsp:txBody>
      <dsp:txXfrm>
        <a:off x="0" y="0"/>
        <a:ext cx="5464315" cy="657736"/>
      </dsp:txXfrm>
    </dsp:sp>
    <dsp:sp modelId="{ADC6922F-E9D0-40D0-BE99-41834C2DB3B9}">
      <dsp:nvSpPr>
        <dsp:cNvPr id="0" name=""/>
        <dsp:cNvSpPr/>
      </dsp:nvSpPr>
      <dsp:spPr>
        <a:xfrm>
          <a:off x="0" y="657736"/>
          <a:ext cx="5464315" cy="0"/>
        </a:xfrm>
        <a:prstGeom prst="line">
          <a:avLst/>
        </a:prstGeom>
        <a:solidFill>
          <a:schemeClr val="accent2">
            <a:hueOff val="-848114"/>
            <a:satOff val="0"/>
            <a:lumOff val="-3445"/>
            <a:alphaOff val="0"/>
          </a:schemeClr>
        </a:solidFill>
        <a:ln w="12700" cap="flat" cmpd="sng" algn="ctr">
          <a:solidFill>
            <a:schemeClr val="accent2">
              <a:hueOff val="-848114"/>
              <a:satOff val="0"/>
              <a:lumOff val="-344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FC2839-5274-4AB9-8E04-32E532EA0939}">
      <dsp:nvSpPr>
        <dsp:cNvPr id="0" name=""/>
        <dsp:cNvSpPr/>
      </dsp:nvSpPr>
      <dsp:spPr>
        <a:xfrm>
          <a:off x="0" y="657736"/>
          <a:ext cx="5464315" cy="6577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The Power of Brands</a:t>
          </a:r>
        </a:p>
      </dsp:txBody>
      <dsp:txXfrm>
        <a:off x="0" y="657736"/>
        <a:ext cx="5464315" cy="657736"/>
      </dsp:txXfrm>
    </dsp:sp>
    <dsp:sp modelId="{E72C147C-3A22-4AD0-8730-D5EA158439B5}">
      <dsp:nvSpPr>
        <dsp:cNvPr id="0" name=""/>
        <dsp:cNvSpPr/>
      </dsp:nvSpPr>
      <dsp:spPr>
        <a:xfrm>
          <a:off x="0" y="1315472"/>
          <a:ext cx="5464315" cy="0"/>
        </a:xfrm>
        <a:prstGeom prst="line">
          <a:avLst/>
        </a:prstGeom>
        <a:solidFill>
          <a:schemeClr val="accent2">
            <a:hueOff val="-1696227"/>
            <a:satOff val="0"/>
            <a:lumOff val="-6891"/>
            <a:alphaOff val="0"/>
          </a:schemeClr>
        </a:solidFill>
        <a:ln w="12700" cap="flat" cmpd="sng" algn="ctr">
          <a:solidFill>
            <a:schemeClr val="accent2">
              <a:hueOff val="-1696227"/>
              <a:satOff val="0"/>
              <a:lumOff val="-689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5D945B-4DEB-4D67-BF61-B045680D4496}">
      <dsp:nvSpPr>
        <dsp:cNvPr id="0" name=""/>
        <dsp:cNvSpPr/>
      </dsp:nvSpPr>
      <dsp:spPr>
        <a:xfrm>
          <a:off x="0" y="1315472"/>
          <a:ext cx="5464315" cy="6577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dirty="0"/>
            <a:t>Brands in today’s Context</a:t>
          </a:r>
        </a:p>
      </dsp:txBody>
      <dsp:txXfrm>
        <a:off x="0" y="1315472"/>
        <a:ext cx="5464315" cy="657736"/>
      </dsp:txXfrm>
    </dsp:sp>
    <dsp:sp modelId="{123AF525-49AC-454D-8841-189AE57B506F}">
      <dsp:nvSpPr>
        <dsp:cNvPr id="0" name=""/>
        <dsp:cNvSpPr/>
      </dsp:nvSpPr>
      <dsp:spPr>
        <a:xfrm>
          <a:off x="0" y="1973208"/>
          <a:ext cx="5464315" cy="0"/>
        </a:xfrm>
        <a:prstGeom prst="line">
          <a:avLst/>
        </a:prstGeom>
        <a:solidFill>
          <a:schemeClr val="accent2">
            <a:hueOff val="-2544341"/>
            <a:satOff val="0"/>
            <a:lumOff val="-10336"/>
            <a:alphaOff val="0"/>
          </a:schemeClr>
        </a:solidFill>
        <a:ln w="12700" cap="flat" cmpd="sng" algn="ctr">
          <a:solidFill>
            <a:schemeClr val="accent2">
              <a:hueOff val="-2544341"/>
              <a:satOff val="0"/>
              <a:lumOff val="-1033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F7528D-2EC6-4110-869A-43D7F8FCED1A}">
      <dsp:nvSpPr>
        <dsp:cNvPr id="0" name=""/>
        <dsp:cNvSpPr/>
      </dsp:nvSpPr>
      <dsp:spPr>
        <a:xfrm>
          <a:off x="0" y="1973208"/>
          <a:ext cx="5464315" cy="6577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dirty="0"/>
            <a:t>Personal Branding </a:t>
          </a:r>
        </a:p>
      </dsp:txBody>
      <dsp:txXfrm>
        <a:off x="0" y="1973208"/>
        <a:ext cx="5464315" cy="657736"/>
      </dsp:txXfrm>
    </dsp:sp>
    <dsp:sp modelId="{EAA3121D-CDCE-4224-964C-46151BD42919}">
      <dsp:nvSpPr>
        <dsp:cNvPr id="0" name=""/>
        <dsp:cNvSpPr/>
      </dsp:nvSpPr>
      <dsp:spPr>
        <a:xfrm>
          <a:off x="0" y="2630944"/>
          <a:ext cx="5464315" cy="0"/>
        </a:xfrm>
        <a:prstGeom prst="line">
          <a:avLst/>
        </a:prstGeom>
        <a:solidFill>
          <a:schemeClr val="accent2">
            <a:hueOff val="-3392454"/>
            <a:satOff val="0"/>
            <a:lumOff val="-13782"/>
            <a:alphaOff val="0"/>
          </a:schemeClr>
        </a:solidFill>
        <a:ln w="12700" cap="flat" cmpd="sng" algn="ctr">
          <a:solidFill>
            <a:schemeClr val="accent2">
              <a:hueOff val="-3392454"/>
              <a:satOff val="0"/>
              <a:lumOff val="-1378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7E0C5A-F600-4CC5-AE1E-5B48C53E4A3F}">
      <dsp:nvSpPr>
        <dsp:cNvPr id="0" name=""/>
        <dsp:cNvSpPr/>
      </dsp:nvSpPr>
      <dsp:spPr>
        <a:xfrm>
          <a:off x="0" y="2630944"/>
          <a:ext cx="5464315" cy="6577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Professional Branding </a:t>
          </a:r>
        </a:p>
      </dsp:txBody>
      <dsp:txXfrm>
        <a:off x="0" y="2630944"/>
        <a:ext cx="5464315" cy="657736"/>
      </dsp:txXfrm>
    </dsp:sp>
    <dsp:sp modelId="{135212F9-0F7A-4C54-9E75-51CD576BDAB9}">
      <dsp:nvSpPr>
        <dsp:cNvPr id="0" name=""/>
        <dsp:cNvSpPr/>
      </dsp:nvSpPr>
      <dsp:spPr>
        <a:xfrm>
          <a:off x="0" y="3288680"/>
          <a:ext cx="5464315" cy="0"/>
        </a:xfrm>
        <a:prstGeom prst="line">
          <a:avLst/>
        </a:prstGeom>
        <a:solidFill>
          <a:schemeClr val="accent2">
            <a:hueOff val="-4240568"/>
            <a:satOff val="0"/>
            <a:lumOff val="-17227"/>
            <a:alphaOff val="0"/>
          </a:schemeClr>
        </a:solidFill>
        <a:ln w="12700" cap="flat" cmpd="sng" algn="ctr">
          <a:solidFill>
            <a:schemeClr val="accent2">
              <a:hueOff val="-4240568"/>
              <a:satOff val="0"/>
              <a:lumOff val="-1722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12828D-2823-4EA3-B425-7F5FDF007DF1}">
      <dsp:nvSpPr>
        <dsp:cNvPr id="0" name=""/>
        <dsp:cNvSpPr/>
      </dsp:nvSpPr>
      <dsp:spPr>
        <a:xfrm>
          <a:off x="0" y="3288680"/>
          <a:ext cx="5464315" cy="6577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Professional Identity </a:t>
          </a:r>
        </a:p>
      </dsp:txBody>
      <dsp:txXfrm>
        <a:off x="0" y="3288680"/>
        <a:ext cx="5464315" cy="657736"/>
      </dsp:txXfrm>
    </dsp:sp>
    <dsp:sp modelId="{0E2FC580-ACFD-4540-B479-7D4E79D7BD5C}">
      <dsp:nvSpPr>
        <dsp:cNvPr id="0" name=""/>
        <dsp:cNvSpPr/>
      </dsp:nvSpPr>
      <dsp:spPr>
        <a:xfrm>
          <a:off x="0" y="3946416"/>
          <a:ext cx="5464315" cy="0"/>
        </a:xfrm>
        <a:prstGeom prst="line">
          <a:avLst/>
        </a:prstGeom>
        <a:solidFill>
          <a:schemeClr val="accent2">
            <a:hueOff val="-5088681"/>
            <a:satOff val="0"/>
            <a:lumOff val="-20673"/>
            <a:alphaOff val="0"/>
          </a:schemeClr>
        </a:solidFill>
        <a:ln w="12700" cap="flat" cmpd="sng" algn="ctr">
          <a:solidFill>
            <a:schemeClr val="accent2">
              <a:hueOff val="-5088681"/>
              <a:satOff val="0"/>
              <a:lumOff val="-2067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75FC77-C878-4F15-A2E7-69F06B97FE10}">
      <dsp:nvSpPr>
        <dsp:cNvPr id="0" name=""/>
        <dsp:cNvSpPr/>
      </dsp:nvSpPr>
      <dsp:spPr>
        <a:xfrm>
          <a:off x="0" y="3946416"/>
          <a:ext cx="5464315" cy="6577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Skills Analysis </a:t>
          </a:r>
        </a:p>
      </dsp:txBody>
      <dsp:txXfrm>
        <a:off x="0" y="3946416"/>
        <a:ext cx="5464315" cy="657736"/>
      </dsp:txXfrm>
    </dsp:sp>
    <dsp:sp modelId="{9CE239D7-0CD7-4E42-AA02-AE1F694F746E}">
      <dsp:nvSpPr>
        <dsp:cNvPr id="0" name=""/>
        <dsp:cNvSpPr/>
      </dsp:nvSpPr>
      <dsp:spPr>
        <a:xfrm>
          <a:off x="0" y="4604152"/>
          <a:ext cx="5464315" cy="0"/>
        </a:xfrm>
        <a:prstGeom prst="line">
          <a:avLst/>
        </a:prstGeom>
        <a:solidFill>
          <a:schemeClr val="accent2">
            <a:hueOff val="-5936795"/>
            <a:satOff val="0"/>
            <a:lumOff val="-24118"/>
            <a:alphaOff val="0"/>
          </a:schemeClr>
        </a:solidFill>
        <a:ln w="12700" cap="flat" cmpd="sng" algn="ctr">
          <a:solidFill>
            <a:schemeClr val="accent2">
              <a:hueOff val="-5936795"/>
              <a:satOff val="0"/>
              <a:lumOff val="-2411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775A58-FF62-439F-AF3E-EFBA42FCE780}">
      <dsp:nvSpPr>
        <dsp:cNvPr id="0" name=""/>
        <dsp:cNvSpPr/>
      </dsp:nvSpPr>
      <dsp:spPr>
        <a:xfrm>
          <a:off x="0" y="4604152"/>
          <a:ext cx="5464315" cy="6577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Personal Development Plan</a:t>
          </a:r>
        </a:p>
      </dsp:txBody>
      <dsp:txXfrm>
        <a:off x="0" y="4604152"/>
        <a:ext cx="5464315" cy="6577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68197D-3165-40AC-B23B-6D515FE6D85E}">
      <dsp:nvSpPr>
        <dsp:cNvPr id="0" name=""/>
        <dsp:cNvSpPr/>
      </dsp:nvSpPr>
      <dsp:spPr>
        <a:xfrm>
          <a:off x="3482" y="0"/>
          <a:ext cx="5354289" cy="2779713"/>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8885" tIns="0" rIns="528885" bIns="330200" numCol="1" spcCol="1270" anchor="t" anchorCtr="0">
          <a:noAutofit/>
        </a:bodyPr>
        <a:lstStyle/>
        <a:p>
          <a:pPr marL="0" lvl="0" indent="0" algn="l" defTabSz="844550">
            <a:lnSpc>
              <a:spcPct val="90000"/>
            </a:lnSpc>
            <a:spcBef>
              <a:spcPct val="0"/>
            </a:spcBef>
            <a:spcAft>
              <a:spcPct val="35000"/>
            </a:spcAft>
            <a:buNone/>
          </a:pPr>
          <a:r>
            <a:rPr lang="en-US" sz="1900" b="1" kern="1200" dirty="0"/>
            <a:t>Aim:</a:t>
          </a:r>
        </a:p>
        <a:p>
          <a:pPr marL="171450" lvl="1" indent="-171450" algn="l" defTabSz="800100">
            <a:lnSpc>
              <a:spcPct val="90000"/>
            </a:lnSpc>
            <a:spcBef>
              <a:spcPct val="0"/>
            </a:spcBef>
            <a:spcAft>
              <a:spcPct val="15000"/>
            </a:spcAft>
            <a:buChar char="•"/>
          </a:pPr>
          <a:r>
            <a:rPr lang="en-US" sz="1800" b="1" kern="1200" dirty="0"/>
            <a:t>To establish a connection between brand and you. </a:t>
          </a:r>
        </a:p>
      </dsp:txBody>
      <dsp:txXfrm>
        <a:off x="3482" y="1111885"/>
        <a:ext cx="5354289" cy="1667827"/>
      </dsp:txXfrm>
    </dsp:sp>
    <dsp:sp modelId="{253CB0E2-52DA-4DDA-A38E-DC453DB70CD3}">
      <dsp:nvSpPr>
        <dsp:cNvPr id="0" name=""/>
        <dsp:cNvSpPr/>
      </dsp:nvSpPr>
      <dsp:spPr>
        <a:xfrm>
          <a:off x="3482" y="0"/>
          <a:ext cx="5354289" cy="111188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528885" tIns="165100" rIns="528885" bIns="165100" numCol="1" spcCol="1270" anchor="ctr" anchorCtr="0">
          <a:noAutofit/>
        </a:bodyPr>
        <a:lstStyle/>
        <a:p>
          <a:pPr marL="0" lvl="0" indent="0" algn="l" defTabSz="2355850">
            <a:lnSpc>
              <a:spcPct val="90000"/>
            </a:lnSpc>
            <a:spcBef>
              <a:spcPct val="0"/>
            </a:spcBef>
            <a:spcAft>
              <a:spcPct val="35000"/>
            </a:spcAft>
            <a:buNone/>
          </a:pPr>
          <a:r>
            <a:rPr lang="en-US" sz="5300" kern="1200" dirty="0"/>
            <a:t>01</a:t>
          </a:r>
        </a:p>
      </dsp:txBody>
      <dsp:txXfrm>
        <a:off x="3482" y="0"/>
        <a:ext cx="5354289" cy="1111885"/>
      </dsp:txXfrm>
    </dsp:sp>
    <dsp:sp modelId="{84093391-F60F-4414-B04D-FB631CD41234}">
      <dsp:nvSpPr>
        <dsp:cNvPr id="0" name=""/>
        <dsp:cNvSpPr/>
      </dsp:nvSpPr>
      <dsp:spPr>
        <a:xfrm>
          <a:off x="5786115" y="0"/>
          <a:ext cx="5354289" cy="2779713"/>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8885" tIns="0" rIns="528885" bIns="330200" numCol="1" spcCol="1270" anchor="t" anchorCtr="0">
          <a:noAutofit/>
        </a:bodyPr>
        <a:lstStyle/>
        <a:p>
          <a:pPr marL="0" lvl="0" indent="0" algn="l" defTabSz="844550">
            <a:lnSpc>
              <a:spcPct val="90000"/>
            </a:lnSpc>
            <a:spcBef>
              <a:spcPct val="0"/>
            </a:spcBef>
            <a:spcAft>
              <a:spcPct val="35000"/>
            </a:spcAft>
            <a:buNone/>
          </a:pPr>
          <a:r>
            <a:rPr lang="en-US" sz="1900" b="1" kern="1200" dirty="0"/>
            <a:t>Objectives: </a:t>
          </a:r>
        </a:p>
        <a:p>
          <a:pPr marL="171450" lvl="1" indent="-171450" algn="l" defTabSz="800100">
            <a:lnSpc>
              <a:spcPct val="90000"/>
            </a:lnSpc>
            <a:spcBef>
              <a:spcPct val="0"/>
            </a:spcBef>
            <a:spcAft>
              <a:spcPct val="15000"/>
            </a:spcAft>
            <a:buChar char="•"/>
          </a:pPr>
          <a:r>
            <a:rPr lang="en-US" sz="1800" b="1" kern="1200" dirty="0"/>
            <a:t>To understand the role of brands in today’s context</a:t>
          </a:r>
        </a:p>
        <a:p>
          <a:pPr marL="171450" lvl="1" indent="-171450" algn="l" defTabSz="800100">
            <a:lnSpc>
              <a:spcPct val="90000"/>
            </a:lnSpc>
            <a:spcBef>
              <a:spcPct val="0"/>
            </a:spcBef>
            <a:spcAft>
              <a:spcPct val="15000"/>
            </a:spcAft>
            <a:buChar char="•"/>
          </a:pPr>
          <a:r>
            <a:rPr lang="en-US" sz="1800" b="1" kern="1200" dirty="0"/>
            <a:t>Identify how developing a brand can be beneficial </a:t>
          </a:r>
        </a:p>
      </dsp:txBody>
      <dsp:txXfrm>
        <a:off x="5786115" y="1111885"/>
        <a:ext cx="5354289" cy="1667827"/>
      </dsp:txXfrm>
    </dsp:sp>
    <dsp:sp modelId="{AEB391A6-3650-4847-9D0F-C06877F9E0ED}">
      <dsp:nvSpPr>
        <dsp:cNvPr id="0" name=""/>
        <dsp:cNvSpPr/>
      </dsp:nvSpPr>
      <dsp:spPr>
        <a:xfrm>
          <a:off x="5786115" y="0"/>
          <a:ext cx="5354289" cy="111188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528885" tIns="165100" rIns="528885" bIns="165100" numCol="1" spcCol="1270" anchor="ctr" anchorCtr="0">
          <a:noAutofit/>
        </a:bodyPr>
        <a:lstStyle/>
        <a:p>
          <a:pPr marL="0" lvl="0" indent="0" algn="l" defTabSz="2355850">
            <a:lnSpc>
              <a:spcPct val="90000"/>
            </a:lnSpc>
            <a:spcBef>
              <a:spcPct val="0"/>
            </a:spcBef>
            <a:spcAft>
              <a:spcPct val="35000"/>
            </a:spcAft>
            <a:buNone/>
          </a:pPr>
          <a:r>
            <a:rPr lang="en-US" sz="5300" kern="1200"/>
            <a:t>02</a:t>
          </a:r>
        </a:p>
      </dsp:txBody>
      <dsp:txXfrm>
        <a:off x="5786115" y="0"/>
        <a:ext cx="5354289" cy="11118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AA7B83-E2A2-43BB-A5A5-3D40201240E2}">
      <dsp:nvSpPr>
        <dsp:cNvPr id="0" name=""/>
        <dsp:cNvSpPr/>
      </dsp:nvSpPr>
      <dsp:spPr>
        <a:xfrm>
          <a:off x="0" y="2724095"/>
          <a:ext cx="6833175" cy="300573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100000"/>
            </a:lnSpc>
            <a:spcBef>
              <a:spcPct val="0"/>
            </a:spcBef>
            <a:spcAft>
              <a:spcPct val="35000"/>
            </a:spcAft>
            <a:buNone/>
          </a:pPr>
          <a:r>
            <a:rPr lang="en-US" sz="2700" kern="1200" dirty="0"/>
            <a:t>Seven World Market trends: </a:t>
          </a:r>
        </a:p>
      </dsp:txBody>
      <dsp:txXfrm>
        <a:off x="0" y="2724095"/>
        <a:ext cx="6833175" cy="1623097"/>
      </dsp:txXfrm>
    </dsp:sp>
    <dsp:sp modelId="{B54888B1-433F-4793-896A-E086C25E8398}">
      <dsp:nvSpPr>
        <dsp:cNvPr id="0" name=""/>
        <dsp:cNvSpPr/>
      </dsp:nvSpPr>
      <dsp:spPr>
        <a:xfrm>
          <a:off x="834" y="4287077"/>
          <a:ext cx="975929" cy="1382638"/>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008" tIns="11430" rIns="64008" bIns="11430" numCol="1" spcCol="1270" anchor="ctr" anchorCtr="0">
          <a:noAutofit/>
        </a:bodyPr>
        <a:lstStyle/>
        <a:p>
          <a:pPr marL="0" lvl="0" indent="0" algn="ctr" defTabSz="400050">
            <a:lnSpc>
              <a:spcPct val="100000"/>
            </a:lnSpc>
            <a:spcBef>
              <a:spcPct val="0"/>
            </a:spcBef>
            <a:spcAft>
              <a:spcPct val="35000"/>
            </a:spcAft>
            <a:buNone/>
          </a:pPr>
          <a:r>
            <a:rPr lang="en-US" sz="900" b="1" kern="1200" dirty="0"/>
            <a:t>Boundaryless markets</a:t>
          </a:r>
        </a:p>
      </dsp:txBody>
      <dsp:txXfrm>
        <a:off x="834" y="4287077"/>
        <a:ext cx="975929" cy="1382638"/>
      </dsp:txXfrm>
    </dsp:sp>
    <dsp:sp modelId="{939771BF-DDA4-49A9-8DA8-47822EBF7085}">
      <dsp:nvSpPr>
        <dsp:cNvPr id="0" name=""/>
        <dsp:cNvSpPr/>
      </dsp:nvSpPr>
      <dsp:spPr>
        <a:xfrm>
          <a:off x="976763" y="4287077"/>
          <a:ext cx="975929" cy="1382638"/>
        </a:xfrm>
        <a:prstGeom prst="rect">
          <a:avLst/>
        </a:prstGeom>
        <a:solidFill>
          <a:schemeClr val="accent2">
            <a:tint val="40000"/>
            <a:alpha val="90000"/>
            <a:hueOff val="-1078685"/>
            <a:satOff val="-8261"/>
            <a:lumOff val="-700"/>
            <a:alphaOff val="0"/>
          </a:schemeClr>
        </a:solidFill>
        <a:ln w="12700" cap="flat" cmpd="sng" algn="ctr">
          <a:solidFill>
            <a:schemeClr val="accent2">
              <a:tint val="40000"/>
              <a:alpha val="90000"/>
              <a:hueOff val="-1078685"/>
              <a:satOff val="-8261"/>
              <a:lumOff val="-70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008" tIns="11430" rIns="64008" bIns="11430" numCol="1" spcCol="1270" anchor="ctr" anchorCtr="0">
          <a:noAutofit/>
        </a:bodyPr>
        <a:lstStyle/>
        <a:p>
          <a:pPr marL="0" lvl="0" indent="0" algn="ctr" defTabSz="400050">
            <a:lnSpc>
              <a:spcPct val="100000"/>
            </a:lnSpc>
            <a:spcBef>
              <a:spcPct val="0"/>
            </a:spcBef>
            <a:spcAft>
              <a:spcPct val="35000"/>
            </a:spcAft>
            <a:buNone/>
          </a:pPr>
          <a:r>
            <a:rPr lang="en-US" sz="900" b="1" kern="1200" dirty="0"/>
            <a:t>Globalization </a:t>
          </a:r>
        </a:p>
      </dsp:txBody>
      <dsp:txXfrm>
        <a:off x="976763" y="4287077"/>
        <a:ext cx="975929" cy="1382638"/>
      </dsp:txXfrm>
    </dsp:sp>
    <dsp:sp modelId="{9A7DB1A6-4D84-4BFB-B683-E8BCFAB5FCF2}">
      <dsp:nvSpPr>
        <dsp:cNvPr id="0" name=""/>
        <dsp:cNvSpPr/>
      </dsp:nvSpPr>
      <dsp:spPr>
        <a:xfrm>
          <a:off x="1952693" y="4287077"/>
          <a:ext cx="975929" cy="1382638"/>
        </a:xfrm>
        <a:prstGeom prst="rect">
          <a:avLst/>
        </a:prstGeom>
        <a:solidFill>
          <a:schemeClr val="accent2">
            <a:tint val="40000"/>
            <a:alpha val="90000"/>
            <a:hueOff val="-2157369"/>
            <a:satOff val="-16522"/>
            <a:lumOff val="-1399"/>
            <a:alphaOff val="0"/>
          </a:schemeClr>
        </a:solidFill>
        <a:ln w="12700" cap="flat" cmpd="sng" algn="ctr">
          <a:solidFill>
            <a:schemeClr val="accent2">
              <a:tint val="40000"/>
              <a:alpha val="90000"/>
              <a:hueOff val="-2157369"/>
              <a:satOff val="-16522"/>
              <a:lumOff val="-139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008" tIns="11430" rIns="64008" bIns="11430" numCol="1" spcCol="1270" anchor="ctr" anchorCtr="0">
          <a:noAutofit/>
        </a:bodyPr>
        <a:lstStyle/>
        <a:p>
          <a:pPr marL="0" lvl="0" indent="0" algn="ctr" defTabSz="400050">
            <a:lnSpc>
              <a:spcPct val="100000"/>
            </a:lnSpc>
            <a:spcBef>
              <a:spcPct val="0"/>
            </a:spcBef>
            <a:spcAft>
              <a:spcPct val="35000"/>
            </a:spcAft>
            <a:buNone/>
          </a:pPr>
          <a:r>
            <a:rPr lang="en-US" sz="900" b="1" kern="1200" dirty="0"/>
            <a:t>The digital world</a:t>
          </a:r>
        </a:p>
      </dsp:txBody>
      <dsp:txXfrm>
        <a:off x="1952693" y="4287077"/>
        <a:ext cx="975929" cy="1382638"/>
      </dsp:txXfrm>
    </dsp:sp>
    <dsp:sp modelId="{77E7AF76-4E18-446C-AD4F-BE881535607F}">
      <dsp:nvSpPr>
        <dsp:cNvPr id="0" name=""/>
        <dsp:cNvSpPr/>
      </dsp:nvSpPr>
      <dsp:spPr>
        <a:xfrm>
          <a:off x="2928622" y="4287077"/>
          <a:ext cx="975929" cy="1382638"/>
        </a:xfrm>
        <a:prstGeom prst="rect">
          <a:avLst/>
        </a:prstGeom>
        <a:solidFill>
          <a:schemeClr val="accent2">
            <a:tint val="40000"/>
            <a:alpha val="90000"/>
            <a:hueOff val="-3236054"/>
            <a:satOff val="-24784"/>
            <a:lumOff val="-2099"/>
            <a:alphaOff val="0"/>
          </a:schemeClr>
        </a:solidFill>
        <a:ln w="12700" cap="flat" cmpd="sng" algn="ctr">
          <a:solidFill>
            <a:schemeClr val="accent2">
              <a:tint val="40000"/>
              <a:alpha val="90000"/>
              <a:hueOff val="-3236054"/>
              <a:satOff val="-24784"/>
              <a:lumOff val="-209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008" tIns="11430" rIns="64008" bIns="11430" numCol="1" spcCol="1270" anchor="ctr" anchorCtr="0">
          <a:noAutofit/>
        </a:bodyPr>
        <a:lstStyle/>
        <a:p>
          <a:pPr marL="0" lvl="0" indent="0" algn="ctr" defTabSz="400050">
            <a:lnSpc>
              <a:spcPct val="100000"/>
            </a:lnSpc>
            <a:spcBef>
              <a:spcPct val="0"/>
            </a:spcBef>
            <a:spcAft>
              <a:spcPct val="35000"/>
            </a:spcAft>
            <a:buNone/>
          </a:pPr>
          <a:r>
            <a:rPr lang="en-US" sz="900" b="1" kern="1200" dirty="0"/>
            <a:t>Economy volatility and instability </a:t>
          </a:r>
        </a:p>
      </dsp:txBody>
      <dsp:txXfrm>
        <a:off x="2928622" y="4287077"/>
        <a:ext cx="975929" cy="1382638"/>
      </dsp:txXfrm>
    </dsp:sp>
    <dsp:sp modelId="{3E491181-CE2D-4D8D-A35D-5C44D50A978B}">
      <dsp:nvSpPr>
        <dsp:cNvPr id="0" name=""/>
        <dsp:cNvSpPr/>
      </dsp:nvSpPr>
      <dsp:spPr>
        <a:xfrm>
          <a:off x="3904552" y="4287077"/>
          <a:ext cx="975929" cy="1382638"/>
        </a:xfrm>
        <a:prstGeom prst="rect">
          <a:avLst/>
        </a:prstGeom>
        <a:solidFill>
          <a:schemeClr val="accent2">
            <a:tint val="40000"/>
            <a:alpha val="90000"/>
            <a:hueOff val="-4314738"/>
            <a:satOff val="-33045"/>
            <a:lumOff val="-2799"/>
            <a:alphaOff val="0"/>
          </a:schemeClr>
        </a:solidFill>
        <a:ln w="12700" cap="flat" cmpd="sng" algn="ctr">
          <a:solidFill>
            <a:schemeClr val="accent2">
              <a:tint val="40000"/>
              <a:alpha val="90000"/>
              <a:hueOff val="-4314738"/>
              <a:satOff val="-33045"/>
              <a:lumOff val="-279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008" tIns="11430" rIns="64008" bIns="11430" numCol="1" spcCol="1270" anchor="ctr" anchorCtr="0">
          <a:noAutofit/>
        </a:bodyPr>
        <a:lstStyle/>
        <a:p>
          <a:pPr marL="0" lvl="0" indent="0" algn="ctr" defTabSz="400050">
            <a:lnSpc>
              <a:spcPct val="100000"/>
            </a:lnSpc>
            <a:spcBef>
              <a:spcPct val="0"/>
            </a:spcBef>
            <a:spcAft>
              <a:spcPct val="35000"/>
            </a:spcAft>
            <a:buNone/>
          </a:pPr>
          <a:r>
            <a:rPr lang="en-US" sz="900" b="1" kern="1200" dirty="0"/>
            <a:t>Consumer sophistication </a:t>
          </a:r>
        </a:p>
      </dsp:txBody>
      <dsp:txXfrm>
        <a:off x="3904552" y="4287077"/>
        <a:ext cx="975929" cy="1382638"/>
      </dsp:txXfrm>
    </dsp:sp>
    <dsp:sp modelId="{92F47DD5-0831-406F-9A69-E5D077912829}">
      <dsp:nvSpPr>
        <dsp:cNvPr id="0" name=""/>
        <dsp:cNvSpPr/>
      </dsp:nvSpPr>
      <dsp:spPr>
        <a:xfrm>
          <a:off x="4880481" y="4287077"/>
          <a:ext cx="975929" cy="1382638"/>
        </a:xfrm>
        <a:prstGeom prst="rect">
          <a:avLst/>
        </a:prstGeom>
        <a:solidFill>
          <a:schemeClr val="accent2">
            <a:tint val="40000"/>
            <a:alpha val="90000"/>
            <a:hueOff val="-5393422"/>
            <a:satOff val="-41306"/>
            <a:lumOff val="-3498"/>
            <a:alphaOff val="0"/>
          </a:schemeClr>
        </a:solidFill>
        <a:ln w="12700" cap="flat" cmpd="sng" algn="ctr">
          <a:solidFill>
            <a:schemeClr val="accent2">
              <a:tint val="40000"/>
              <a:alpha val="90000"/>
              <a:hueOff val="-5393422"/>
              <a:satOff val="-41306"/>
              <a:lumOff val="-349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008" tIns="11430" rIns="64008" bIns="11430" numCol="1" spcCol="1270" anchor="ctr" anchorCtr="0">
          <a:noAutofit/>
        </a:bodyPr>
        <a:lstStyle/>
        <a:p>
          <a:pPr marL="0" lvl="0" indent="0" algn="ctr" defTabSz="400050">
            <a:lnSpc>
              <a:spcPct val="100000"/>
            </a:lnSpc>
            <a:spcBef>
              <a:spcPct val="0"/>
            </a:spcBef>
            <a:spcAft>
              <a:spcPct val="35000"/>
            </a:spcAft>
            <a:buNone/>
          </a:pPr>
          <a:r>
            <a:rPr lang="en-US" sz="900" b="1" kern="1200" dirty="0"/>
            <a:t>Market</a:t>
          </a:r>
          <a:r>
            <a:rPr lang="en-US" sz="900" kern="1200" dirty="0"/>
            <a:t> </a:t>
          </a:r>
          <a:r>
            <a:rPr lang="en-US" sz="900" b="1" kern="1200" dirty="0"/>
            <a:t>Fragmentation</a:t>
          </a:r>
          <a:r>
            <a:rPr lang="en-US" sz="900" kern="1200" dirty="0"/>
            <a:t> </a:t>
          </a:r>
        </a:p>
      </dsp:txBody>
      <dsp:txXfrm>
        <a:off x="4880481" y="4287077"/>
        <a:ext cx="975929" cy="1382638"/>
      </dsp:txXfrm>
    </dsp:sp>
    <dsp:sp modelId="{FCF8518E-B4AC-4B82-87C2-FCA743D18B23}">
      <dsp:nvSpPr>
        <dsp:cNvPr id="0" name=""/>
        <dsp:cNvSpPr/>
      </dsp:nvSpPr>
      <dsp:spPr>
        <a:xfrm>
          <a:off x="5856411" y="4287077"/>
          <a:ext cx="975929" cy="1382638"/>
        </a:xfrm>
        <a:prstGeom prst="rect">
          <a:avLst/>
        </a:prstGeom>
        <a:solidFill>
          <a:schemeClr val="accent2">
            <a:tint val="40000"/>
            <a:alpha val="90000"/>
            <a:hueOff val="-6472107"/>
            <a:satOff val="-49567"/>
            <a:lumOff val="-4198"/>
            <a:alphaOff val="0"/>
          </a:schemeClr>
        </a:solidFill>
        <a:ln w="12700" cap="flat" cmpd="sng" algn="ctr">
          <a:solidFill>
            <a:schemeClr val="accent2">
              <a:tint val="40000"/>
              <a:alpha val="90000"/>
              <a:hueOff val="-6472107"/>
              <a:satOff val="-49567"/>
              <a:lumOff val="-419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008" tIns="11430" rIns="64008" bIns="11430" numCol="1" spcCol="1270" anchor="ctr" anchorCtr="0">
          <a:noAutofit/>
        </a:bodyPr>
        <a:lstStyle/>
        <a:p>
          <a:pPr marL="0" lvl="0" indent="0" algn="ctr" defTabSz="400050">
            <a:lnSpc>
              <a:spcPct val="100000"/>
            </a:lnSpc>
            <a:spcBef>
              <a:spcPct val="0"/>
            </a:spcBef>
            <a:spcAft>
              <a:spcPct val="35000"/>
            </a:spcAft>
            <a:buNone/>
          </a:pPr>
          <a:r>
            <a:rPr lang="en-US" sz="900" b="1" kern="1200" dirty="0"/>
            <a:t>Product Diversity and life-cycle</a:t>
          </a:r>
        </a:p>
      </dsp:txBody>
      <dsp:txXfrm>
        <a:off x="5856411" y="4287077"/>
        <a:ext cx="975929" cy="1382638"/>
      </dsp:txXfrm>
    </dsp:sp>
    <dsp:sp modelId="{A5E0BE4A-7C06-4D7F-9BDF-357B76273095}">
      <dsp:nvSpPr>
        <dsp:cNvPr id="0" name=""/>
        <dsp:cNvSpPr/>
      </dsp:nvSpPr>
      <dsp:spPr>
        <a:xfrm rot="10800000">
          <a:off x="0" y="1776"/>
          <a:ext cx="6833175" cy="2767405"/>
        </a:xfrm>
        <a:prstGeom prst="upArrowCallout">
          <a:avLst/>
        </a:prstGeom>
        <a:solidFill>
          <a:schemeClr val="accent2">
            <a:hueOff val="-5936795"/>
            <a:satOff val="0"/>
            <a:lumOff val="-2411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100000"/>
            </a:lnSpc>
            <a:spcBef>
              <a:spcPct val="0"/>
            </a:spcBef>
            <a:spcAft>
              <a:spcPct val="35000"/>
            </a:spcAft>
            <a:buNone/>
          </a:pPr>
          <a:r>
            <a:rPr lang="en-US" sz="2700" kern="1200" dirty="0"/>
            <a:t>According to </a:t>
          </a:r>
          <a:r>
            <a:rPr lang="en-US" sz="2700" kern="1200" dirty="0" err="1"/>
            <a:t>Temproral</a:t>
          </a:r>
          <a:r>
            <a:rPr lang="en-US" sz="2700" kern="1200" dirty="0"/>
            <a:t> (2019) brands are integral to our lives within the 21</a:t>
          </a:r>
          <a:r>
            <a:rPr lang="en-US" sz="2700" kern="1200" baseline="30000" dirty="0"/>
            <a:t>st</a:t>
          </a:r>
          <a:r>
            <a:rPr lang="en-US" sz="2700" kern="1200" dirty="0"/>
            <a:t> Century due to the acceleration of innovation.  </a:t>
          </a:r>
        </a:p>
      </dsp:txBody>
      <dsp:txXfrm rot="10800000">
        <a:off x="0" y="1776"/>
        <a:ext cx="6833175" cy="179817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712E5E-A2DC-FD4C-A1D0-3450491E73DC}">
      <dsp:nvSpPr>
        <dsp:cNvPr id="0" name=""/>
        <dsp:cNvSpPr/>
      </dsp:nvSpPr>
      <dsp:spPr>
        <a:xfrm>
          <a:off x="3264" y="526711"/>
          <a:ext cx="2331074" cy="148023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CCAEC4-F8F8-4B4D-924A-8D45174D0938}">
      <dsp:nvSpPr>
        <dsp:cNvPr id="0" name=""/>
        <dsp:cNvSpPr/>
      </dsp:nvSpPr>
      <dsp:spPr>
        <a:xfrm>
          <a:off x="262273" y="772769"/>
          <a:ext cx="2331074" cy="148023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What does your chosen brand provide? </a:t>
          </a:r>
        </a:p>
      </dsp:txBody>
      <dsp:txXfrm>
        <a:off x="305628" y="816124"/>
        <a:ext cx="2244364" cy="1393522"/>
      </dsp:txXfrm>
    </dsp:sp>
    <dsp:sp modelId="{BA3D6DFA-EE95-C041-B11D-C8C51A1E3F32}">
      <dsp:nvSpPr>
        <dsp:cNvPr id="0" name=""/>
        <dsp:cNvSpPr/>
      </dsp:nvSpPr>
      <dsp:spPr>
        <a:xfrm>
          <a:off x="2852356" y="526711"/>
          <a:ext cx="2331074" cy="148023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DD0FDB-88F8-E74E-A291-D00A8C0E3B92}">
      <dsp:nvSpPr>
        <dsp:cNvPr id="0" name=""/>
        <dsp:cNvSpPr/>
      </dsp:nvSpPr>
      <dsp:spPr>
        <a:xfrm>
          <a:off x="3111364" y="772769"/>
          <a:ext cx="2331074" cy="148023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Why are they a success? </a:t>
          </a:r>
        </a:p>
      </dsp:txBody>
      <dsp:txXfrm>
        <a:off x="3154719" y="816124"/>
        <a:ext cx="2244364" cy="1393522"/>
      </dsp:txXfrm>
    </dsp:sp>
    <dsp:sp modelId="{E5F016FB-E7B8-3C4E-8194-BA1474EC6943}">
      <dsp:nvSpPr>
        <dsp:cNvPr id="0" name=""/>
        <dsp:cNvSpPr/>
      </dsp:nvSpPr>
      <dsp:spPr>
        <a:xfrm>
          <a:off x="5701447" y="526711"/>
          <a:ext cx="2331074" cy="148023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E2C133-5EAC-E44E-9E32-C2E04E6743AD}">
      <dsp:nvSpPr>
        <dsp:cNvPr id="0" name=""/>
        <dsp:cNvSpPr/>
      </dsp:nvSpPr>
      <dsp:spPr>
        <a:xfrm>
          <a:off x="5960455" y="772769"/>
          <a:ext cx="2331074" cy="148023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How does this brand ensure quality </a:t>
          </a:r>
        </a:p>
      </dsp:txBody>
      <dsp:txXfrm>
        <a:off x="6003810" y="816124"/>
        <a:ext cx="2244364" cy="1393522"/>
      </dsp:txXfrm>
    </dsp:sp>
    <dsp:sp modelId="{8A1B97CF-42B4-3347-9917-0A55D22F44AA}">
      <dsp:nvSpPr>
        <dsp:cNvPr id="0" name=""/>
        <dsp:cNvSpPr/>
      </dsp:nvSpPr>
      <dsp:spPr>
        <a:xfrm>
          <a:off x="8550539" y="526711"/>
          <a:ext cx="2331074" cy="148023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E5270A-42C9-894A-BDF2-E8F5AFBC2168}">
      <dsp:nvSpPr>
        <dsp:cNvPr id="0" name=""/>
        <dsp:cNvSpPr/>
      </dsp:nvSpPr>
      <dsp:spPr>
        <a:xfrm>
          <a:off x="8809547" y="772769"/>
          <a:ext cx="2331074" cy="148023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What are the perceptions of this brand? </a:t>
          </a:r>
        </a:p>
      </dsp:txBody>
      <dsp:txXfrm>
        <a:off x="8852902" y="816124"/>
        <a:ext cx="2244364" cy="139352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0E194C-9955-4F68-AA80-BFABD0EAF1DB}">
      <dsp:nvSpPr>
        <dsp:cNvPr id="0" name=""/>
        <dsp:cNvSpPr/>
      </dsp:nvSpPr>
      <dsp:spPr>
        <a:xfrm>
          <a:off x="0" y="104141"/>
          <a:ext cx="6833175" cy="107048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A survey produced by CV library indicates that employers value 5 traits of personal brand: </a:t>
          </a:r>
        </a:p>
      </dsp:txBody>
      <dsp:txXfrm>
        <a:off x="52257" y="156398"/>
        <a:ext cx="6728661" cy="965971"/>
      </dsp:txXfrm>
    </dsp:sp>
    <dsp:sp modelId="{1E4B96D1-87F6-4FF3-B40C-9EDD4C7E504C}">
      <dsp:nvSpPr>
        <dsp:cNvPr id="0" name=""/>
        <dsp:cNvSpPr/>
      </dsp:nvSpPr>
      <dsp:spPr>
        <a:xfrm>
          <a:off x="0" y="1147195"/>
          <a:ext cx="6833175" cy="1689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6953"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en-US" sz="1900" kern="1200"/>
            <a:t>Reliability </a:t>
          </a:r>
        </a:p>
        <a:p>
          <a:pPr marL="171450" lvl="1" indent="-171450" algn="l" defTabSz="844550">
            <a:lnSpc>
              <a:spcPct val="90000"/>
            </a:lnSpc>
            <a:spcBef>
              <a:spcPct val="0"/>
            </a:spcBef>
            <a:spcAft>
              <a:spcPct val="20000"/>
            </a:spcAft>
            <a:buChar char="•"/>
          </a:pPr>
          <a:r>
            <a:rPr lang="en-US" sz="1900" kern="1200"/>
            <a:t>Confidence </a:t>
          </a:r>
        </a:p>
        <a:p>
          <a:pPr marL="171450" lvl="1" indent="-171450" algn="l" defTabSz="844550">
            <a:lnSpc>
              <a:spcPct val="90000"/>
            </a:lnSpc>
            <a:spcBef>
              <a:spcPct val="0"/>
            </a:spcBef>
            <a:spcAft>
              <a:spcPct val="20000"/>
            </a:spcAft>
            <a:buChar char="•"/>
          </a:pPr>
          <a:r>
            <a:rPr lang="en-US" sz="1900" kern="1200"/>
            <a:t>Honesty </a:t>
          </a:r>
        </a:p>
        <a:p>
          <a:pPr marL="171450" lvl="1" indent="-171450" algn="l" defTabSz="844550">
            <a:lnSpc>
              <a:spcPct val="90000"/>
            </a:lnSpc>
            <a:spcBef>
              <a:spcPct val="0"/>
            </a:spcBef>
            <a:spcAft>
              <a:spcPct val="20000"/>
            </a:spcAft>
            <a:buChar char="•"/>
          </a:pPr>
          <a:r>
            <a:rPr lang="en-US" sz="1900" kern="1200"/>
            <a:t>Honor </a:t>
          </a:r>
        </a:p>
        <a:p>
          <a:pPr marL="171450" lvl="1" indent="-171450" algn="l" defTabSz="844550">
            <a:lnSpc>
              <a:spcPct val="90000"/>
            </a:lnSpc>
            <a:spcBef>
              <a:spcPct val="0"/>
            </a:spcBef>
            <a:spcAft>
              <a:spcPct val="20000"/>
            </a:spcAft>
            <a:buChar char="•"/>
          </a:pPr>
          <a:r>
            <a:rPr lang="en-US" sz="1900" kern="1200"/>
            <a:t>Loyalty</a:t>
          </a:r>
        </a:p>
      </dsp:txBody>
      <dsp:txXfrm>
        <a:off x="0" y="1147195"/>
        <a:ext cx="6833175" cy="1689120"/>
      </dsp:txXfrm>
    </dsp:sp>
    <dsp:sp modelId="{A7FA1D1F-A8F9-488A-B1ED-432E7D7253A2}">
      <dsp:nvSpPr>
        <dsp:cNvPr id="0" name=""/>
        <dsp:cNvSpPr/>
      </dsp:nvSpPr>
      <dsp:spPr>
        <a:xfrm>
          <a:off x="0" y="2836315"/>
          <a:ext cx="6833175" cy="982799"/>
        </a:xfrm>
        <a:prstGeom prst="roundRect">
          <a:avLst/>
        </a:prstGeom>
        <a:solidFill>
          <a:schemeClr val="accent2">
            <a:hueOff val="-5936795"/>
            <a:satOff val="0"/>
            <a:lumOff val="-2411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Indeed, however, recommend several traits you may need to consider: </a:t>
          </a:r>
        </a:p>
      </dsp:txBody>
      <dsp:txXfrm>
        <a:off x="47976" y="2884291"/>
        <a:ext cx="6737223" cy="886847"/>
      </dsp:txXfrm>
    </dsp:sp>
    <dsp:sp modelId="{0E8EE5BE-2FDC-4A34-B242-A5A1144DC6D6}">
      <dsp:nvSpPr>
        <dsp:cNvPr id="0" name=""/>
        <dsp:cNvSpPr/>
      </dsp:nvSpPr>
      <dsp:spPr>
        <a:xfrm>
          <a:off x="0" y="3819115"/>
          <a:ext cx="6833175" cy="1689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6953"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en-US" sz="1900" kern="1200"/>
            <a:t>Initiative</a:t>
          </a:r>
        </a:p>
        <a:p>
          <a:pPr marL="171450" lvl="1" indent="-171450" algn="l" defTabSz="844550">
            <a:lnSpc>
              <a:spcPct val="90000"/>
            </a:lnSpc>
            <a:spcBef>
              <a:spcPct val="0"/>
            </a:spcBef>
            <a:spcAft>
              <a:spcPct val="20000"/>
            </a:spcAft>
            <a:buChar char="•"/>
          </a:pPr>
          <a:r>
            <a:rPr lang="en-US" sz="1900" kern="1200"/>
            <a:t>Optimism </a:t>
          </a:r>
        </a:p>
        <a:p>
          <a:pPr marL="171450" lvl="1" indent="-171450" algn="l" defTabSz="844550">
            <a:lnSpc>
              <a:spcPct val="90000"/>
            </a:lnSpc>
            <a:spcBef>
              <a:spcPct val="0"/>
            </a:spcBef>
            <a:spcAft>
              <a:spcPct val="20000"/>
            </a:spcAft>
            <a:buChar char="•"/>
          </a:pPr>
          <a:r>
            <a:rPr lang="en-US" sz="1900" kern="1200"/>
            <a:t>Adaptability</a:t>
          </a:r>
        </a:p>
        <a:p>
          <a:pPr marL="171450" lvl="1" indent="-171450" algn="l" defTabSz="844550">
            <a:lnSpc>
              <a:spcPct val="90000"/>
            </a:lnSpc>
            <a:spcBef>
              <a:spcPct val="0"/>
            </a:spcBef>
            <a:spcAft>
              <a:spcPct val="20000"/>
            </a:spcAft>
            <a:buChar char="•"/>
          </a:pPr>
          <a:r>
            <a:rPr lang="en-US" sz="1900" kern="1200"/>
            <a:t>Willingness to learn</a:t>
          </a:r>
        </a:p>
        <a:p>
          <a:pPr marL="171450" lvl="1" indent="-171450" algn="l" defTabSz="844550">
            <a:lnSpc>
              <a:spcPct val="90000"/>
            </a:lnSpc>
            <a:spcBef>
              <a:spcPct val="0"/>
            </a:spcBef>
            <a:spcAft>
              <a:spcPct val="20000"/>
            </a:spcAft>
            <a:buChar char="•"/>
          </a:pPr>
          <a:r>
            <a:rPr lang="en-US" sz="1900" kern="1200"/>
            <a:t>Resilience</a:t>
          </a:r>
        </a:p>
      </dsp:txBody>
      <dsp:txXfrm>
        <a:off x="0" y="3819115"/>
        <a:ext cx="6833175" cy="168912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0C6207-5989-4951-869D-BFFBE01ADA8B}">
      <dsp:nvSpPr>
        <dsp:cNvPr id="0" name=""/>
        <dsp:cNvSpPr/>
      </dsp:nvSpPr>
      <dsp:spPr>
        <a:xfrm>
          <a:off x="951875" y="8904"/>
          <a:ext cx="4240287" cy="172489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100000"/>
            </a:lnSpc>
            <a:spcBef>
              <a:spcPct val="0"/>
            </a:spcBef>
            <a:spcAft>
              <a:spcPct val="35000"/>
            </a:spcAft>
            <a:buNone/>
          </a:pPr>
          <a:r>
            <a:rPr lang="en-US" sz="2200" kern="1200" dirty="0"/>
            <a:t>Fitzgerald (2020) argues that professional identity is often used within literature but lacks consensus. </a:t>
          </a:r>
        </a:p>
      </dsp:txBody>
      <dsp:txXfrm>
        <a:off x="951875" y="8904"/>
        <a:ext cx="4240287" cy="1724892"/>
      </dsp:txXfrm>
    </dsp:sp>
    <dsp:sp modelId="{7F787222-DBD6-46ED-918C-D25A0F9689B0}">
      <dsp:nvSpPr>
        <dsp:cNvPr id="0" name=""/>
        <dsp:cNvSpPr/>
      </dsp:nvSpPr>
      <dsp:spPr>
        <a:xfrm>
          <a:off x="383351" y="1923829"/>
          <a:ext cx="5332335" cy="357285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t" anchorCtr="0">
          <a:noAutofit/>
        </a:bodyPr>
        <a:lstStyle/>
        <a:p>
          <a:pPr marL="0" lvl="0" indent="0" algn="l" defTabSz="977900">
            <a:lnSpc>
              <a:spcPct val="100000"/>
            </a:lnSpc>
            <a:spcBef>
              <a:spcPct val="0"/>
            </a:spcBef>
            <a:spcAft>
              <a:spcPct val="35000"/>
            </a:spcAft>
            <a:buNone/>
          </a:pPr>
          <a:r>
            <a:rPr lang="en-US" sz="2200" b="1" kern="1200" dirty="0"/>
            <a:t>The concept analysis initially identified 737 articles, but through inclusion and exclusion criteria, 60 studies made the final sample. </a:t>
          </a:r>
        </a:p>
        <a:p>
          <a:pPr marL="171450" lvl="1" indent="-171450" algn="l" defTabSz="755650">
            <a:lnSpc>
              <a:spcPct val="100000"/>
            </a:lnSpc>
            <a:spcBef>
              <a:spcPct val="0"/>
            </a:spcBef>
            <a:spcAft>
              <a:spcPct val="15000"/>
            </a:spcAft>
            <a:buChar char="•"/>
          </a:pPr>
          <a:r>
            <a:rPr lang="en-US" sz="1700" b="1" kern="1200" dirty="0"/>
            <a:t>Behaviours and attitudes </a:t>
          </a:r>
        </a:p>
        <a:p>
          <a:pPr marL="171450" lvl="1" indent="-171450" algn="l" defTabSz="755650">
            <a:lnSpc>
              <a:spcPct val="100000"/>
            </a:lnSpc>
            <a:spcBef>
              <a:spcPct val="0"/>
            </a:spcBef>
            <a:spcAft>
              <a:spcPct val="15000"/>
            </a:spcAft>
            <a:buChar char="•"/>
          </a:pPr>
          <a:r>
            <a:rPr lang="en-US" sz="1700" b="1" kern="1200" dirty="0"/>
            <a:t>Skills and Knowledge </a:t>
          </a:r>
        </a:p>
        <a:p>
          <a:pPr marL="171450" lvl="1" indent="-171450" algn="l" defTabSz="755650">
            <a:lnSpc>
              <a:spcPct val="100000"/>
            </a:lnSpc>
            <a:spcBef>
              <a:spcPct val="0"/>
            </a:spcBef>
            <a:spcAft>
              <a:spcPct val="15000"/>
            </a:spcAft>
            <a:buChar char="•"/>
          </a:pPr>
          <a:r>
            <a:rPr lang="en-US" sz="1700" b="1" kern="1200" dirty="0"/>
            <a:t>Values, Beliefs and ethics </a:t>
          </a:r>
        </a:p>
        <a:p>
          <a:pPr marL="171450" lvl="1" indent="-171450" algn="l" defTabSz="755650">
            <a:lnSpc>
              <a:spcPct val="100000"/>
            </a:lnSpc>
            <a:spcBef>
              <a:spcPct val="0"/>
            </a:spcBef>
            <a:spcAft>
              <a:spcPct val="15000"/>
            </a:spcAft>
            <a:buChar char="•"/>
          </a:pPr>
          <a:r>
            <a:rPr lang="en-US" sz="1700" b="1" kern="1200" dirty="0"/>
            <a:t>Context of social socialization (professional identity cannot be separated </a:t>
          </a:r>
        </a:p>
        <a:p>
          <a:pPr marL="171450" lvl="1" indent="-171450" algn="l" defTabSz="755650">
            <a:lnSpc>
              <a:spcPct val="100000"/>
            </a:lnSpc>
            <a:spcBef>
              <a:spcPct val="0"/>
            </a:spcBef>
            <a:spcAft>
              <a:spcPct val="15000"/>
            </a:spcAft>
            <a:buChar char="•"/>
          </a:pPr>
          <a:r>
            <a:rPr lang="en-US" sz="1700" b="1" kern="1200" dirty="0"/>
            <a:t>Group identity and personal identity </a:t>
          </a:r>
        </a:p>
      </dsp:txBody>
      <dsp:txXfrm>
        <a:off x="383351" y="1923829"/>
        <a:ext cx="5332335" cy="357285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6D9CB6-6BE0-4F13-99DB-D462DE5561CB}">
      <dsp:nvSpPr>
        <dsp:cNvPr id="0" name=""/>
        <dsp:cNvSpPr/>
      </dsp:nvSpPr>
      <dsp:spPr>
        <a:xfrm>
          <a:off x="583" y="516890"/>
          <a:ext cx="2275579" cy="136534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i="0" kern="1200"/>
            <a:t>A PDP, is an action plan that you can use to identify:</a:t>
          </a:r>
          <a:endParaRPr lang="en-US" sz="2000" kern="1200"/>
        </a:p>
      </dsp:txBody>
      <dsp:txXfrm>
        <a:off x="583" y="516890"/>
        <a:ext cx="2275579" cy="1365347"/>
      </dsp:txXfrm>
    </dsp:sp>
    <dsp:sp modelId="{37BDAC67-C01F-4395-8A1B-941433ED0949}">
      <dsp:nvSpPr>
        <dsp:cNvPr id="0" name=""/>
        <dsp:cNvSpPr/>
      </dsp:nvSpPr>
      <dsp:spPr>
        <a:xfrm>
          <a:off x="2503720" y="516890"/>
          <a:ext cx="2275579" cy="1365347"/>
        </a:xfrm>
        <a:prstGeom prst="rect">
          <a:avLst/>
        </a:prstGeom>
        <a:solidFill>
          <a:schemeClr val="accent2">
            <a:hueOff val="-1187359"/>
            <a:satOff val="0"/>
            <a:lumOff val="-4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I</a:t>
          </a:r>
          <a:r>
            <a:rPr lang="en-GB" sz="2000" b="0" i="0" kern="1200"/>
            <a:t>ndividual goals and what you want to achieve.</a:t>
          </a:r>
          <a:endParaRPr lang="en-US" sz="2000" kern="1200"/>
        </a:p>
      </dsp:txBody>
      <dsp:txXfrm>
        <a:off x="2503720" y="516890"/>
        <a:ext cx="2275579" cy="1365347"/>
      </dsp:txXfrm>
    </dsp:sp>
    <dsp:sp modelId="{DDBFCB4D-4A89-4CDB-81D6-806AE9E28D37}">
      <dsp:nvSpPr>
        <dsp:cNvPr id="0" name=""/>
        <dsp:cNvSpPr/>
      </dsp:nvSpPr>
      <dsp:spPr>
        <a:xfrm>
          <a:off x="583" y="2109796"/>
          <a:ext cx="2275579" cy="1365347"/>
        </a:xfrm>
        <a:prstGeom prst="rect">
          <a:avLst/>
        </a:prstGeom>
        <a:solidFill>
          <a:schemeClr val="accent2">
            <a:hueOff val="-2374718"/>
            <a:satOff val="0"/>
            <a:lumOff val="-964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S</a:t>
          </a:r>
          <a:r>
            <a:rPr lang="en-GB" sz="2000" b="0" i="0" kern="1200"/>
            <a:t>trengths and weaknesses.</a:t>
          </a:r>
          <a:endParaRPr lang="en-US" sz="2000" kern="1200"/>
        </a:p>
      </dsp:txBody>
      <dsp:txXfrm>
        <a:off x="583" y="2109796"/>
        <a:ext cx="2275579" cy="1365347"/>
      </dsp:txXfrm>
    </dsp:sp>
    <dsp:sp modelId="{33884659-B10C-4F39-8D1E-F9D30ED96447}">
      <dsp:nvSpPr>
        <dsp:cNvPr id="0" name=""/>
        <dsp:cNvSpPr/>
      </dsp:nvSpPr>
      <dsp:spPr>
        <a:xfrm>
          <a:off x="2503720" y="2109796"/>
          <a:ext cx="2275579" cy="1365347"/>
        </a:xfrm>
        <a:prstGeom prst="rect">
          <a:avLst/>
        </a:prstGeom>
        <a:solidFill>
          <a:schemeClr val="accent2">
            <a:hueOff val="-3562077"/>
            <a:satOff val="0"/>
            <a:lumOff val="-14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A</a:t>
          </a:r>
          <a:r>
            <a:rPr lang="en-GB" sz="2000" b="0" i="0" kern="1200"/>
            <a:t>reas of development </a:t>
          </a:r>
          <a:endParaRPr lang="en-US" sz="2000" kern="1200"/>
        </a:p>
      </dsp:txBody>
      <dsp:txXfrm>
        <a:off x="2503720" y="2109796"/>
        <a:ext cx="2275579" cy="1365347"/>
      </dsp:txXfrm>
    </dsp:sp>
    <dsp:sp modelId="{86E52F22-8CE2-4D51-9831-55659D7193F5}">
      <dsp:nvSpPr>
        <dsp:cNvPr id="0" name=""/>
        <dsp:cNvSpPr/>
      </dsp:nvSpPr>
      <dsp:spPr>
        <a:xfrm>
          <a:off x="583" y="3702702"/>
          <a:ext cx="2275579" cy="1365347"/>
        </a:xfrm>
        <a:prstGeom prst="rect">
          <a:avLst/>
        </a:prstGeom>
        <a:solidFill>
          <a:schemeClr val="accent2">
            <a:hueOff val="-4749436"/>
            <a:satOff val="0"/>
            <a:lumOff val="-19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i="0" kern="1200"/>
            <a:t>What you need to do to achieve your goals.</a:t>
          </a:r>
          <a:endParaRPr lang="en-US" sz="2000" kern="1200"/>
        </a:p>
      </dsp:txBody>
      <dsp:txXfrm>
        <a:off x="583" y="3702702"/>
        <a:ext cx="2275579" cy="1365347"/>
      </dsp:txXfrm>
    </dsp:sp>
    <dsp:sp modelId="{FDBFDE10-C94E-4E9F-A264-FD1E14E81E38}">
      <dsp:nvSpPr>
        <dsp:cNvPr id="0" name=""/>
        <dsp:cNvSpPr/>
      </dsp:nvSpPr>
      <dsp:spPr>
        <a:xfrm>
          <a:off x="2503720" y="3702702"/>
          <a:ext cx="2275579" cy="1365347"/>
        </a:xfrm>
        <a:prstGeom prst="rect">
          <a:avLst/>
        </a:prstGeom>
        <a:solidFill>
          <a:schemeClr val="accent2">
            <a:hueOff val="-5936795"/>
            <a:satOff val="0"/>
            <a:lumOff val="-2411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i="0" kern="1200"/>
            <a:t>Factors that could hinder your progress.</a:t>
          </a:r>
          <a:endParaRPr lang="en-US" sz="2000" kern="1200"/>
        </a:p>
      </dsp:txBody>
      <dsp:txXfrm>
        <a:off x="2503720" y="3702702"/>
        <a:ext cx="2275579" cy="136534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1AFAA-435C-41A1-B1B0-705D175EC9C9}">
      <dsp:nvSpPr>
        <dsp:cNvPr id="0" name=""/>
        <dsp:cNvSpPr/>
      </dsp:nvSpPr>
      <dsp:spPr>
        <a:xfrm>
          <a:off x="0" y="5068"/>
          <a:ext cx="6833175" cy="15042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5B0F3C-54D3-4347-9CD2-B5A0280AFF02}">
      <dsp:nvSpPr>
        <dsp:cNvPr id="0" name=""/>
        <dsp:cNvSpPr/>
      </dsp:nvSpPr>
      <dsp:spPr>
        <a:xfrm>
          <a:off x="455033" y="343523"/>
          <a:ext cx="828142" cy="82733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1E83A1-7D40-4372-BE2E-2620E6694BAB}">
      <dsp:nvSpPr>
        <dsp:cNvPr id="0" name=""/>
        <dsp:cNvSpPr/>
      </dsp:nvSpPr>
      <dsp:spPr>
        <a:xfrm>
          <a:off x="1738210" y="5068"/>
          <a:ext cx="4971904" cy="15997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9305" tIns="169305" rIns="169305" bIns="169305" numCol="1" spcCol="1270" anchor="ctr" anchorCtr="0">
          <a:noAutofit/>
        </a:bodyPr>
        <a:lstStyle/>
        <a:p>
          <a:pPr marL="0" lvl="0" indent="0" algn="l" defTabSz="622300">
            <a:lnSpc>
              <a:spcPct val="90000"/>
            </a:lnSpc>
            <a:spcBef>
              <a:spcPct val="0"/>
            </a:spcBef>
            <a:spcAft>
              <a:spcPct val="35000"/>
            </a:spcAft>
            <a:buNone/>
          </a:pPr>
          <a:r>
            <a:rPr lang="en-US" sz="1400" kern="1200">
              <a:hlinkClick xmlns:r="http://schemas.openxmlformats.org/officeDocument/2006/relationships" r:id="rId3"/>
            </a:rPr>
            <a:t>https://www.aomrc.org.uk/wp-content/uploads/2020/05/Developing_professional_identity_in_multi-professional_teams_0520.pdf</a:t>
          </a:r>
          <a:r>
            <a:rPr lang="en-US" sz="1400" kern="1200"/>
            <a:t> </a:t>
          </a:r>
        </a:p>
      </dsp:txBody>
      <dsp:txXfrm>
        <a:off x="1738210" y="5068"/>
        <a:ext cx="4971904" cy="1599727"/>
      </dsp:txXfrm>
    </dsp:sp>
    <dsp:sp modelId="{8D8FDF68-D81E-40C2-AD73-BA1F0C0004A4}">
      <dsp:nvSpPr>
        <dsp:cNvPr id="0" name=""/>
        <dsp:cNvSpPr/>
      </dsp:nvSpPr>
      <dsp:spPr>
        <a:xfrm>
          <a:off x="0" y="1992609"/>
          <a:ext cx="6833175" cy="15042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B45FB2-65D6-45D7-AAC6-7206064CDF6F}">
      <dsp:nvSpPr>
        <dsp:cNvPr id="0" name=""/>
        <dsp:cNvSpPr/>
      </dsp:nvSpPr>
      <dsp:spPr>
        <a:xfrm>
          <a:off x="455033" y="2331063"/>
          <a:ext cx="828142" cy="827334"/>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A95F4A5-EC46-416E-8CE1-71B3511213A6}">
      <dsp:nvSpPr>
        <dsp:cNvPr id="0" name=""/>
        <dsp:cNvSpPr/>
      </dsp:nvSpPr>
      <dsp:spPr>
        <a:xfrm>
          <a:off x="1738210" y="1992609"/>
          <a:ext cx="4971904" cy="15997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9305" tIns="169305" rIns="169305" bIns="169305" numCol="1" spcCol="1270" anchor="ctr" anchorCtr="0">
          <a:noAutofit/>
        </a:bodyPr>
        <a:lstStyle/>
        <a:p>
          <a:pPr marL="0" lvl="0" indent="0" algn="l" defTabSz="711200">
            <a:lnSpc>
              <a:spcPct val="90000"/>
            </a:lnSpc>
            <a:spcBef>
              <a:spcPct val="0"/>
            </a:spcBef>
            <a:spcAft>
              <a:spcPct val="35000"/>
            </a:spcAft>
            <a:buNone/>
          </a:pPr>
          <a:r>
            <a:rPr lang="en-US" sz="1600" kern="1200" dirty="0"/>
            <a:t>Using the link above, please read the following document (Academy of Medical Royal Colleges), identify reasons for developing a professional identity and what skills are associated?  </a:t>
          </a:r>
        </a:p>
      </dsp:txBody>
      <dsp:txXfrm>
        <a:off x="1738210" y="1992609"/>
        <a:ext cx="4971904" cy="1599727"/>
      </dsp:txXfrm>
    </dsp:sp>
    <dsp:sp modelId="{E7310D87-6A8D-4E07-BCB9-3B2E5ACEA641}">
      <dsp:nvSpPr>
        <dsp:cNvPr id="0" name=""/>
        <dsp:cNvSpPr/>
      </dsp:nvSpPr>
      <dsp:spPr>
        <a:xfrm>
          <a:off x="0" y="3980149"/>
          <a:ext cx="6833175" cy="15042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D9F272-5899-463D-9613-BC4465CC795B}">
      <dsp:nvSpPr>
        <dsp:cNvPr id="0" name=""/>
        <dsp:cNvSpPr/>
      </dsp:nvSpPr>
      <dsp:spPr>
        <a:xfrm>
          <a:off x="455033" y="4318604"/>
          <a:ext cx="828142" cy="827334"/>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01A9732-DA35-4757-AC96-70C6A8F2F25A}">
      <dsp:nvSpPr>
        <dsp:cNvPr id="0" name=""/>
        <dsp:cNvSpPr/>
      </dsp:nvSpPr>
      <dsp:spPr>
        <a:xfrm>
          <a:off x="1738210" y="3980149"/>
          <a:ext cx="4971904" cy="15997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9305" tIns="169305" rIns="169305" bIns="169305" numCol="1" spcCol="1270" anchor="ctr" anchorCtr="0">
          <a:noAutofit/>
        </a:bodyPr>
        <a:lstStyle/>
        <a:p>
          <a:pPr marL="0" lvl="0" indent="0" algn="l" defTabSz="622300">
            <a:lnSpc>
              <a:spcPct val="90000"/>
            </a:lnSpc>
            <a:spcBef>
              <a:spcPct val="0"/>
            </a:spcBef>
            <a:spcAft>
              <a:spcPct val="35000"/>
            </a:spcAft>
            <a:buNone/>
          </a:pPr>
          <a:r>
            <a:rPr lang="en-US" sz="1400" kern="1200"/>
            <a:t>Please note that this is a requirement for our next session and students are required to present their findings.  </a:t>
          </a:r>
        </a:p>
      </dsp:txBody>
      <dsp:txXfrm>
        <a:off x="1738210" y="3980149"/>
        <a:ext cx="4971904" cy="159972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234BE2-DF82-9043-BD26-AD9DA479A388}" type="datetimeFigureOut">
              <a:rPr lang="en-US" smtClean="0"/>
              <a:t>9/2/2024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53E2E6-9CB9-1542-A1C1-A4FCC51939B7}" type="slidenum">
              <a:rPr lang="en-US" smtClean="0"/>
              <a:t>‹#›</a:t>
            </a:fld>
            <a:endParaRPr lang="en-US"/>
          </a:p>
        </p:txBody>
      </p:sp>
    </p:spTree>
    <p:extLst>
      <p:ext uri="{BB962C8B-B14F-4D97-AF65-F5344CB8AC3E}">
        <p14:creationId xmlns:p14="http://schemas.microsoft.com/office/powerpoint/2010/main" val="2673849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53E2E6-9CB9-1542-A1C1-A4FCC51939B7}" type="slidenum">
              <a:rPr lang="en-US" smtClean="0"/>
              <a:t>2</a:t>
            </a:fld>
            <a:endParaRPr lang="en-US"/>
          </a:p>
        </p:txBody>
      </p:sp>
    </p:spTree>
    <p:extLst>
      <p:ext uri="{BB962C8B-B14F-4D97-AF65-F5344CB8AC3E}">
        <p14:creationId xmlns:p14="http://schemas.microsoft.com/office/powerpoint/2010/main" val="16441205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brand is not a name, positioning statement or marketing strategy, but a promise to consumers</a:t>
            </a:r>
            <a:endParaRPr lang="en-GB" b="0" i="0" u="none" strike="noStrike" dirty="0">
              <a:solidFill>
                <a:srgbClr val="000000"/>
              </a:solidFill>
              <a:effectLst/>
              <a:latin typeface="ff3"/>
            </a:endParaRPr>
          </a:p>
          <a:p>
            <a:pPr algn="l"/>
            <a:r>
              <a:rPr lang="en-GB" b="0" i="0" u="none" strike="noStrike" dirty="0">
                <a:solidFill>
                  <a:srgbClr val="000000"/>
                </a:solidFill>
                <a:effectLst/>
                <a:latin typeface="ff3"/>
              </a:rPr>
              <a:t>A brand is a </a:t>
            </a:r>
            <a:r>
              <a:rPr lang="en-GB" b="1" i="0" u="none" strike="noStrike" dirty="0">
                <a:solidFill>
                  <a:srgbClr val="000000"/>
                </a:solidFill>
                <a:effectLst/>
                <a:latin typeface="ff3"/>
              </a:rPr>
              <a:t>distinguishing</a:t>
            </a:r>
            <a:r>
              <a:rPr lang="en-GB" b="0" i="0" u="none" strike="noStrike" dirty="0">
                <a:solidFill>
                  <a:srgbClr val="000000"/>
                </a:solidFill>
                <a:effectLst/>
                <a:latin typeface="ff3"/>
              </a:rPr>
              <a:t> name and/or symbol (such as logo, trademark, or package design) intended to </a:t>
            </a:r>
          </a:p>
          <a:p>
            <a:pPr algn="l"/>
            <a:r>
              <a:rPr lang="en-GB" b="0" i="0" u="none" strike="noStrike" dirty="0">
                <a:solidFill>
                  <a:srgbClr val="000000"/>
                </a:solidFill>
                <a:effectLst/>
                <a:latin typeface="ff3"/>
              </a:rPr>
              <a:t>identify the goods or services of either one seller or a group of sellers, and to differentiate those goods or </a:t>
            </a:r>
          </a:p>
          <a:p>
            <a:pPr algn="l"/>
            <a:r>
              <a:rPr lang="en-GB" b="0" i="0" u="none" strike="noStrike" dirty="0">
                <a:solidFill>
                  <a:srgbClr val="000000"/>
                </a:solidFill>
                <a:effectLst/>
                <a:latin typeface="ff3"/>
              </a:rPr>
              <a:t>services from those of competitors</a:t>
            </a:r>
          </a:p>
          <a:p>
            <a:endParaRPr lang="en-US" dirty="0"/>
          </a:p>
        </p:txBody>
      </p:sp>
      <p:sp>
        <p:nvSpPr>
          <p:cNvPr id="4" name="Slide Number Placeholder 3"/>
          <p:cNvSpPr>
            <a:spLocks noGrp="1"/>
          </p:cNvSpPr>
          <p:nvPr>
            <p:ph type="sldNum" sz="quarter" idx="5"/>
          </p:nvPr>
        </p:nvSpPr>
        <p:spPr/>
        <p:txBody>
          <a:bodyPr/>
          <a:lstStyle/>
          <a:p>
            <a:fld id="{4653E2E6-9CB9-1542-A1C1-A4FCC51939B7}" type="slidenum">
              <a:rPr lang="en-US" smtClean="0"/>
              <a:t>4</a:t>
            </a:fld>
            <a:endParaRPr lang="en-US"/>
          </a:p>
        </p:txBody>
      </p:sp>
    </p:spTree>
    <p:extLst>
      <p:ext uri="{BB962C8B-B14F-4D97-AF65-F5344CB8AC3E}">
        <p14:creationId xmlns:p14="http://schemas.microsoft.com/office/powerpoint/2010/main" val="39233084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53E2E6-9CB9-1542-A1C1-A4FCC51939B7}" type="slidenum">
              <a:rPr lang="en-US" smtClean="0"/>
              <a:t>5</a:t>
            </a:fld>
            <a:endParaRPr lang="en-US"/>
          </a:p>
        </p:txBody>
      </p:sp>
    </p:spTree>
    <p:extLst>
      <p:ext uri="{BB962C8B-B14F-4D97-AF65-F5344CB8AC3E}">
        <p14:creationId xmlns:p14="http://schemas.microsoft.com/office/powerpoint/2010/main" val="19034725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53E2E6-9CB9-1542-A1C1-A4FCC51939B7}" type="slidenum">
              <a:rPr lang="en-US" smtClean="0"/>
              <a:t>6</a:t>
            </a:fld>
            <a:endParaRPr lang="en-US"/>
          </a:p>
        </p:txBody>
      </p:sp>
    </p:spTree>
    <p:extLst>
      <p:ext uri="{BB962C8B-B14F-4D97-AF65-F5344CB8AC3E}">
        <p14:creationId xmlns:p14="http://schemas.microsoft.com/office/powerpoint/2010/main" val="5621570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b="1" dirty="0" err="1"/>
              <a:t>Bounderyless</a:t>
            </a:r>
            <a:r>
              <a:rPr lang="en-US" b="1" dirty="0"/>
              <a:t> markets</a:t>
            </a:r>
            <a:r>
              <a:rPr lang="en-US" dirty="0"/>
              <a:t>: markets crossing over into other sectors</a:t>
            </a:r>
          </a:p>
          <a:p>
            <a:pPr marL="171450" indent="-171450">
              <a:buFont typeface="Arial" panose="020B0604020202020204" pitchFamily="34" charset="0"/>
              <a:buChar char="•"/>
            </a:pPr>
            <a:r>
              <a:rPr lang="en-US" b="1" dirty="0"/>
              <a:t>Globalization</a:t>
            </a:r>
            <a:r>
              <a:rPr lang="en-US" dirty="0"/>
              <a:t>: trade deals/ travelling to other nations, you will see same brands (way to produce products and cheaper costs) </a:t>
            </a:r>
          </a:p>
          <a:p>
            <a:pPr marL="171450" indent="-171450">
              <a:buFont typeface="Arial" panose="020B0604020202020204" pitchFamily="34" charset="0"/>
              <a:buChar char="•"/>
            </a:pPr>
            <a:r>
              <a:rPr lang="en-US" b="1" dirty="0"/>
              <a:t>Digital world</a:t>
            </a:r>
            <a:r>
              <a:rPr lang="en-US" dirty="0"/>
              <a:t>: Instant access to products and services (online shopping replacing high streets) </a:t>
            </a:r>
          </a:p>
          <a:p>
            <a:pPr marL="171450" indent="-171450">
              <a:buFont typeface="Arial" panose="020B0604020202020204" pitchFamily="34" charset="0"/>
              <a:buChar char="•"/>
            </a:pPr>
            <a:r>
              <a:rPr lang="en-US" b="1" dirty="0"/>
              <a:t>Economy</a:t>
            </a:r>
            <a:r>
              <a:rPr lang="en-US" dirty="0"/>
              <a:t>: recessions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t>Consumer Sophistication: </a:t>
            </a:r>
            <a:r>
              <a:rPr lang="en-US" dirty="0"/>
              <a:t>greater spending power/ educated people know what they want!</a:t>
            </a:r>
          </a:p>
          <a:p>
            <a:pPr marL="171450" indent="-171450">
              <a:buFont typeface="Arial" panose="020B0604020202020204" pitchFamily="34" charset="0"/>
              <a:buChar char="•"/>
            </a:pPr>
            <a:r>
              <a:rPr lang="en-US" b="1" dirty="0"/>
              <a:t>Market fragmentation</a:t>
            </a:r>
            <a:r>
              <a:rPr lang="en-US" dirty="0"/>
              <a:t>: T</a:t>
            </a:r>
            <a:r>
              <a:rPr lang="en-GB" b="0" i="0" dirty="0">
                <a:solidFill>
                  <a:srgbClr val="4D5156"/>
                </a:solidFill>
                <a:effectLst/>
                <a:highlight>
                  <a:srgbClr val="FFFFFF"/>
                </a:highlight>
                <a:latin typeface="Arial" panose="020B0604020202020204" pitchFamily="34" charset="0"/>
              </a:rPr>
              <a:t>he concept that a marketplace can divide into many small markets, each containing customers with distinct preferences or requirements (this can be positive, for example </a:t>
            </a:r>
            <a:r>
              <a:rPr lang="en-GB" b="0" i="0" dirty="0">
                <a:solidFill>
                  <a:srgbClr val="474747"/>
                </a:solidFill>
                <a:effectLst/>
                <a:highlight>
                  <a:srgbClr val="FFFFFF"/>
                </a:highlight>
                <a:latin typeface="Google Sans"/>
              </a:rPr>
              <a:t>Hospitality: The dominant nature of large restaurant chains leads smaller restaurants to form sub-markets that </a:t>
            </a:r>
            <a:r>
              <a:rPr lang="en-GB" b="0" i="0" dirty="0" err="1">
                <a:solidFill>
                  <a:srgbClr val="474747"/>
                </a:solidFill>
                <a:effectLst/>
                <a:highlight>
                  <a:srgbClr val="FFFFFF"/>
                </a:highlight>
                <a:latin typeface="Google Sans"/>
              </a:rPr>
              <a:t>fulfill</a:t>
            </a:r>
            <a:r>
              <a:rPr lang="en-GB" b="0" i="0" dirty="0">
                <a:solidFill>
                  <a:srgbClr val="474747"/>
                </a:solidFill>
                <a:effectLst/>
                <a:highlight>
                  <a:srgbClr val="FFFFFF"/>
                </a:highlight>
                <a:latin typeface="Google Sans"/>
              </a:rPr>
              <a:t> diverse market demands)</a:t>
            </a:r>
          </a:p>
          <a:p>
            <a:pPr marL="171450" indent="-171450">
              <a:buFont typeface="Arial" panose="020B0604020202020204" pitchFamily="34" charset="0"/>
              <a:buChar char="•"/>
            </a:pPr>
            <a:r>
              <a:rPr lang="en-GB" b="1" i="0" dirty="0">
                <a:solidFill>
                  <a:srgbClr val="1F1F1F"/>
                </a:solidFill>
                <a:effectLst/>
                <a:highlight>
                  <a:srgbClr val="FFFFFF"/>
                </a:highlight>
                <a:latin typeface="Google Sans"/>
              </a:rPr>
              <a:t>Product Diversity and life-cycle </a:t>
            </a:r>
            <a:r>
              <a:rPr lang="en-GB" b="0" i="0" dirty="0">
                <a:solidFill>
                  <a:srgbClr val="7030A0"/>
                </a:solidFill>
                <a:effectLst/>
                <a:latin typeface="Google Sans"/>
              </a:rPr>
              <a:t>introduction, growth, maturity, and decline</a:t>
            </a:r>
            <a:r>
              <a:rPr lang="en-GB" b="0" i="0" dirty="0">
                <a:solidFill>
                  <a:srgbClr val="7030A0"/>
                </a:solidFill>
                <a:effectLst/>
                <a:highlight>
                  <a:srgbClr val="FFFFFF"/>
                </a:highlight>
                <a:latin typeface="Google Sans"/>
              </a:rPr>
              <a:t>.</a:t>
            </a:r>
            <a:endParaRPr lang="en-US" b="0" dirty="0">
              <a:solidFill>
                <a:srgbClr val="7030A0"/>
              </a:solidFill>
            </a:endParaRPr>
          </a:p>
        </p:txBody>
      </p:sp>
      <p:sp>
        <p:nvSpPr>
          <p:cNvPr id="4" name="Slide Number Placeholder 3"/>
          <p:cNvSpPr>
            <a:spLocks noGrp="1"/>
          </p:cNvSpPr>
          <p:nvPr>
            <p:ph type="sldNum" sz="quarter" idx="5"/>
          </p:nvPr>
        </p:nvSpPr>
        <p:spPr/>
        <p:txBody>
          <a:bodyPr/>
          <a:lstStyle/>
          <a:p>
            <a:fld id="{4653E2E6-9CB9-1542-A1C1-A4FCC51939B7}" type="slidenum">
              <a:rPr lang="en-US" smtClean="0"/>
              <a:t>7</a:t>
            </a:fld>
            <a:endParaRPr lang="en-US"/>
          </a:p>
        </p:txBody>
      </p:sp>
    </p:spTree>
    <p:extLst>
      <p:ext uri="{BB962C8B-B14F-4D97-AF65-F5344CB8AC3E}">
        <p14:creationId xmlns:p14="http://schemas.microsoft.com/office/powerpoint/2010/main" val="20093896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just a small sample size of the mainstream and respected brands. </a:t>
            </a:r>
          </a:p>
          <a:p>
            <a:r>
              <a:rPr lang="en-US" dirty="0"/>
              <a:t>Why are these brands respected? What sets them apart form other brands? </a:t>
            </a:r>
          </a:p>
          <a:p>
            <a:r>
              <a:rPr lang="en-US" dirty="0"/>
              <a:t>Think in the context of: service and products; what do they offer compared to other brands? </a:t>
            </a:r>
          </a:p>
          <a:p>
            <a:r>
              <a:rPr lang="en-US" dirty="0"/>
              <a:t>Why do people continue to choose these brands? </a:t>
            </a:r>
          </a:p>
        </p:txBody>
      </p:sp>
      <p:sp>
        <p:nvSpPr>
          <p:cNvPr id="4" name="Slide Number Placeholder 3"/>
          <p:cNvSpPr>
            <a:spLocks noGrp="1"/>
          </p:cNvSpPr>
          <p:nvPr>
            <p:ph type="sldNum" sz="quarter" idx="5"/>
          </p:nvPr>
        </p:nvSpPr>
        <p:spPr/>
        <p:txBody>
          <a:bodyPr/>
          <a:lstStyle/>
          <a:p>
            <a:fld id="{4653E2E6-9CB9-1542-A1C1-A4FCC51939B7}" type="slidenum">
              <a:rPr lang="en-US" smtClean="0"/>
              <a:t>8</a:t>
            </a:fld>
            <a:endParaRPr lang="en-US"/>
          </a:p>
        </p:txBody>
      </p:sp>
    </p:spTree>
    <p:extLst>
      <p:ext uri="{BB962C8B-B14F-4D97-AF65-F5344CB8AC3E}">
        <p14:creationId xmlns:p14="http://schemas.microsoft.com/office/powerpoint/2010/main" val="9479659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252525"/>
                </a:solidFill>
                <a:effectLst/>
                <a:latin typeface="Lora" panose="020F0502020204030204" pitchFamily="34" charset="0"/>
              </a:rPr>
              <a:t>Essentially, it is how you project your brand and its values to the world and ensure that your target audience knows who you are, what you stand for, and why it’s worth choosing you over your competitors.</a:t>
            </a:r>
          </a:p>
          <a:p>
            <a:endParaRPr lang="en-GB" dirty="0"/>
          </a:p>
          <a:p>
            <a:r>
              <a:rPr lang="en-GB" dirty="0"/>
              <a:t>You are demonstrating to a company, organization or service provider why they should hire you? What can you bride what no one else can? This may be considered superficial. </a:t>
            </a:r>
          </a:p>
          <a:p>
            <a:endParaRPr lang="en-GB" dirty="0"/>
          </a:p>
          <a:p>
            <a:r>
              <a:rPr lang="en-GB" dirty="0"/>
              <a:t>But fundamentally, you want to consider: are you faking o make it? Or are you trying to genuinely portraying your true self? </a:t>
            </a:r>
            <a:endParaRPr lang="en-US" dirty="0"/>
          </a:p>
          <a:p>
            <a:endParaRPr lang="en-GB" dirty="0"/>
          </a:p>
          <a:p>
            <a:r>
              <a:rPr lang="en-GB" dirty="0"/>
              <a:t>How many of you have a phone voice? Or dress appropriate for certain occasions? This is known as dramaturgy first presented by Irvin Goughman:. it is the procedure of acting whereby we act accordingly to our surrounding environment/context. </a:t>
            </a:r>
          </a:p>
          <a:p>
            <a:endParaRPr lang="en-GB" dirty="0"/>
          </a:p>
          <a:p>
            <a:endParaRPr lang="en-GB" dirty="0"/>
          </a:p>
        </p:txBody>
      </p:sp>
      <p:sp>
        <p:nvSpPr>
          <p:cNvPr id="4" name="Slide Number Placeholder 3"/>
          <p:cNvSpPr>
            <a:spLocks noGrp="1"/>
          </p:cNvSpPr>
          <p:nvPr>
            <p:ph type="sldNum" sz="quarter" idx="5"/>
          </p:nvPr>
        </p:nvSpPr>
        <p:spPr/>
        <p:txBody>
          <a:bodyPr/>
          <a:lstStyle/>
          <a:p>
            <a:fld id="{4653E2E6-9CB9-1542-A1C1-A4FCC51939B7}" type="slidenum">
              <a:rPr lang="en-US" smtClean="0"/>
              <a:t>10</a:t>
            </a:fld>
            <a:endParaRPr lang="en-US"/>
          </a:p>
        </p:txBody>
      </p:sp>
    </p:spTree>
    <p:extLst>
      <p:ext uri="{BB962C8B-B14F-4D97-AF65-F5344CB8AC3E}">
        <p14:creationId xmlns:p14="http://schemas.microsoft.com/office/powerpoint/2010/main" val="39042459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Would your work peers/superiors characterise you the same as your closet friends and family outside of the professional context?</a:t>
            </a:r>
          </a:p>
          <a:p>
            <a:r>
              <a:rPr lang="en-GB" dirty="0"/>
              <a:t>Are their similarities? </a:t>
            </a:r>
            <a:endParaRPr lang="en-US" dirty="0"/>
          </a:p>
        </p:txBody>
      </p:sp>
      <p:sp>
        <p:nvSpPr>
          <p:cNvPr id="4" name="Slide Number Placeholder 3"/>
          <p:cNvSpPr>
            <a:spLocks noGrp="1"/>
          </p:cNvSpPr>
          <p:nvPr>
            <p:ph type="sldNum" sz="quarter" idx="5"/>
          </p:nvPr>
        </p:nvSpPr>
        <p:spPr/>
        <p:txBody>
          <a:bodyPr/>
          <a:lstStyle/>
          <a:p>
            <a:fld id="{4653E2E6-9CB9-1542-A1C1-A4FCC51939B7}" type="slidenum">
              <a:rPr lang="en-US" smtClean="0"/>
              <a:t>12</a:t>
            </a:fld>
            <a:endParaRPr lang="en-US"/>
          </a:p>
        </p:txBody>
      </p:sp>
    </p:spTree>
    <p:extLst>
      <p:ext uri="{BB962C8B-B14F-4D97-AF65-F5344CB8AC3E}">
        <p14:creationId xmlns:p14="http://schemas.microsoft.com/office/powerpoint/2010/main" val="39146870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u="none" strike="noStrike" dirty="0">
                <a:solidFill>
                  <a:srgbClr val="202124"/>
                </a:solidFill>
                <a:effectLst/>
                <a:latin typeface="Times New Roman" panose="02020603050405020304" pitchFamily="18" charset="0"/>
              </a:rPr>
              <a:t>200 UK employers cited reliability (62%), confidence (61%), honesty (58%), honour (51%), and loyalty (32%) as their top choices.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u="none" strike="noStrike" dirty="0">
                <a:solidFill>
                  <a:srgbClr val="2D2D2D"/>
                </a:solidFill>
                <a:effectLst/>
                <a:latin typeface="Noto Sans" panose="020B0502040504020204" pitchFamily="34" charset="0"/>
              </a:rPr>
              <a:t>Resilience: P</a:t>
            </a:r>
            <a:r>
              <a:rPr lang="en-GB" b="0" i="0" u="none" strike="noStrike" dirty="0">
                <a:solidFill>
                  <a:srgbClr val="2D2D2D"/>
                </a:solidFill>
                <a:effectLst/>
                <a:latin typeface="Noto Sans" panose="020B0502040504020204" pitchFamily="34" charset="0"/>
              </a:rPr>
              <a:t>ossess problem solving skills; Trust yourself</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u="none" strike="noStrike" dirty="0">
                <a:solidFill>
                  <a:srgbClr val="2D2D2D"/>
                </a:solidFill>
                <a:effectLst/>
                <a:latin typeface="Noto Sans" panose="020B0502040504020204" pitchFamily="34" charset="0"/>
              </a:rPr>
              <a:t>Motivation: </a:t>
            </a:r>
            <a:r>
              <a:rPr lang="en-GB" b="0" i="0" u="none" strike="noStrike" dirty="0">
                <a:solidFill>
                  <a:srgbClr val="2D2D2D"/>
                </a:solidFill>
                <a:effectLst/>
                <a:latin typeface="Noto Sans" panose="020B0502040504020204" pitchFamily="34" charset="0"/>
              </a:rPr>
              <a:t>Persistent and determined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u="none" strike="noStrike" dirty="0">
                <a:solidFill>
                  <a:srgbClr val="2D2D2D"/>
                </a:solidFill>
                <a:effectLst/>
                <a:latin typeface="Noto Sans" panose="020B0502040504020204" pitchFamily="34" charset="0"/>
              </a:rPr>
              <a:t>Adaptability: </a:t>
            </a:r>
            <a:r>
              <a:rPr lang="en-GB" b="0" i="0" u="none" strike="noStrike" dirty="0">
                <a:solidFill>
                  <a:srgbClr val="2D2D2D"/>
                </a:solidFill>
                <a:effectLst/>
                <a:latin typeface="Noto Sans" panose="020B0502040504020204" pitchFamily="34" charset="0"/>
              </a:rPr>
              <a:t>Emotionally intelligent; Flexible and available to adjust to changes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u="none" strike="noStrike" dirty="0">
                <a:solidFill>
                  <a:srgbClr val="2D2D2D"/>
                </a:solidFill>
                <a:effectLst/>
                <a:latin typeface="Noto Sans" panose="020B0502040504020204" pitchFamily="34" charset="0"/>
              </a:rPr>
              <a:t>Optimism: Focus on self-motivation and discipline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u="none" strike="noStrike" dirty="0">
              <a:solidFill>
                <a:srgbClr val="2D2D2D"/>
              </a:solidFill>
              <a:effectLst/>
              <a:latin typeface="Noto Sans" panose="020B050204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0" u="none" strike="noStrike" dirty="0">
              <a:solidFill>
                <a:srgbClr val="2D2D2D"/>
              </a:solidFill>
              <a:effectLst/>
              <a:latin typeface="Noto Sans" panose="020B0502040504020204" pitchFamily="34" charset="0"/>
            </a:endParaRPr>
          </a:p>
          <a:p>
            <a:endParaRPr lang="en-US" dirty="0"/>
          </a:p>
        </p:txBody>
      </p:sp>
      <p:sp>
        <p:nvSpPr>
          <p:cNvPr id="4" name="Slide Number Placeholder 3"/>
          <p:cNvSpPr>
            <a:spLocks noGrp="1"/>
          </p:cNvSpPr>
          <p:nvPr>
            <p:ph type="sldNum" sz="quarter" idx="5"/>
          </p:nvPr>
        </p:nvSpPr>
        <p:spPr/>
        <p:txBody>
          <a:bodyPr/>
          <a:lstStyle/>
          <a:p>
            <a:fld id="{4653E2E6-9CB9-1542-A1C1-A4FCC51939B7}" type="slidenum">
              <a:rPr lang="en-US" smtClean="0"/>
              <a:t>13</a:t>
            </a:fld>
            <a:endParaRPr lang="en-US"/>
          </a:p>
        </p:txBody>
      </p:sp>
    </p:spTree>
    <p:extLst>
      <p:ext uri="{BB962C8B-B14F-4D97-AF65-F5344CB8AC3E}">
        <p14:creationId xmlns:p14="http://schemas.microsoft.com/office/powerpoint/2010/main" val="28750861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Behaviours and attitudes: professional identity based on professional practice. The stronger the identification with behaviours and activities, the stronger the professional identity. </a:t>
            </a:r>
          </a:p>
          <a:p>
            <a:r>
              <a:rPr lang="en-US" dirty="0"/>
              <a:t>Example, a nurse (activity) who demonstrated communication, problem-solving, multitasking (behaviours) provides feelings of empowerment. </a:t>
            </a:r>
          </a:p>
          <a:p>
            <a:r>
              <a:rPr lang="en-US" dirty="0"/>
              <a:t>Experiences overlap with others, identity becomes confirmed. </a:t>
            </a:r>
          </a:p>
          <a:p>
            <a:endParaRPr lang="en-US" dirty="0"/>
          </a:p>
          <a:p>
            <a:r>
              <a:rPr lang="en-US" dirty="0"/>
              <a:t>Skills and Knowledge: Competent, well-informed practitioners are more likely to demonstrate a sense of professional identity </a:t>
            </a:r>
          </a:p>
          <a:p>
            <a:endParaRPr lang="en-US" dirty="0"/>
          </a:p>
          <a:p>
            <a:r>
              <a:rPr lang="en-US" dirty="0"/>
              <a:t>Values, Beliefs and ethics: Essential components which may influence behaviours and attitudes which contributes identity</a:t>
            </a:r>
          </a:p>
          <a:p>
            <a:endParaRPr lang="en-US" dirty="0"/>
          </a:p>
          <a:p>
            <a:r>
              <a:rPr lang="en-US" dirty="0"/>
              <a:t>Context of socialization: A member of a profession which serves society. Interactional relationships develops professional identity. </a:t>
            </a:r>
          </a:p>
          <a:p>
            <a:endParaRPr lang="en-US" dirty="0"/>
          </a:p>
          <a:p>
            <a:r>
              <a:rPr lang="en-US" dirty="0"/>
              <a:t>Group identity and personal identity: Profession being recognized by society. Interdisciplinary nature of professions (health care) increases </a:t>
            </a:r>
            <a:r>
              <a:rPr lang="en-US" dirty="0" err="1"/>
              <a:t>indentity</a:t>
            </a:r>
            <a:r>
              <a:rPr lang="en-US" dirty="0"/>
              <a:t>. </a:t>
            </a:r>
          </a:p>
        </p:txBody>
      </p:sp>
      <p:sp>
        <p:nvSpPr>
          <p:cNvPr id="4" name="Slide Number Placeholder 3"/>
          <p:cNvSpPr>
            <a:spLocks noGrp="1"/>
          </p:cNvSpPr>
          <p:nvPr>
            <p:ph type="sldNum" sz="quarter" idx="5"/>
          </p:nvPr>
        </p:nvSpPr>
        <p:spPr/>
        <p:txBody>
          <a:bodyPr/>
          <a:lstStyle/>
          <a:p>
            <a:fld id="{4653E2E6-9CB9-1542-A1C1-A4FCC51939B7}" type="slidenum">
              <a:rPr lang="en-US" smtClean="0"/>
              <a:t>15</a:t>
            </a:fld>
            <a:endParaRPr lang="en-US"/>
          </a:p>
        </p:txBody>
      </p:sp>
    </p:spTree>
    <p:extLst>
      <p:ext uri="{BB962C8B-B14F-4D97-AF65-F5344CB8AC3E}">
        <p14:creationId xmlns:p14="http://schemas.microsoft.com/office/powerpoint/2010/main" val="11557572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0" u="none" strike="noStrike" dirty="0">
                <a:solidFill>
                  <a:srgbClr val="58595B"/>
                </a:solidFill>
                <a:effectLst/>
                <a:latin typeface="Open Sans" panose="020F0502020204030204" pitchFamily="34" charset="0"/>
              </a:rPr>
              <a:t>A SWOT analysis is a planning tool which seeks to identify the </a:t>
            </a:r>
            <a:r>
              <a:rPr lang="en-GB" b="1" i="0" u="none" strike="noStrike" dirty="0">
                <a:solidFill>
                  <a:srgbClr val="58595B"/>
                </a:solidFill>
                <a:effectLst/>
                <a:latin typeface="Open Sans" panose="020B0606030504020204" pitchFamily="34" charset="0"/>
              </a:rPr>
              <a:t>Strengths, Weaknesses, Opportunities and Threats involved in a project or organisation. It's a framework for matching an organisation's goals, programmes and capacities to the environment in which it operates.</a:t>
            </a:r>
            <a:endParaRPr lang="en-US" dirty="0"/>
          </a:p>
        </p:txBody>
      </p:sp>
      <p:sp>
        <p:nvSpPr>
          <p:cNvPr id="4" name="Slide Number Placeholder 3"/>
          <p:cNvSpPr>
            <a:spLocks noGrp="1"/>
          </p:cNvSpPr>
          <p:nvPr>
            <p:ph type="sldNum" sz="quarter" idx="5"/>
          </p:nvPr>
        </p:nvSpPr>
        <p:spPr/>
        <p:txBody>
          <a:bodyPr/>
          <a:lstStyle/>
          <a:p>
            <a:fld id="{4653E2E6-9CB9-1542-A1C1-A4FCC51939B7}" type="slidenum">
              <a:rPr lang="en-US" smtClean="0"/>
              <a:t>16</a:t>
            </a:fld>
            <a:endParaRPr lang="en-US"/>
          </a:p>
        </p:txBody>
      </p:sp>
    </p:spTree>
    <p:extLst>
      <p:ext uri="{BB962C8B-B14F-4D97-AF65-F5344CB8AC3E}">
        <p14:creationId xmlns:p14="http://schemas.microsoft.com/office/powerpoint/2010/main" val="7740810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53E2E6-9CB9-1542-A1C1-A4FCC51939B7}" type="slidenum">
              <a:rPr lang="en-US" smtClean="0"/>
              <a:t>18</a:t>
            </a:fld>
            <a:endParaRPr lang="en-US"/>
          </a:p>
        </p:txBody>
      </p:sp>
    </p:spTree>
    <p:extLst>
      <p:ext uri="{BB962C8B-B14F-4D97-AF65-F5344CB8AC3E}">
        <p14:creationId xmlns:p14="http://schemas.microsoft.com/office/powerpoint/2010/main" val="23464826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342FE-E00B-4FAF-8F73-F722060EBA12}"/>
              </a:ext>
            </a:extLst>
          </p:cNvPr>
          <p:cNvSpPr>
            <a:spLocks noGrp="1"/>
          </p:cNvSpPr>
          <p:nvPr>
            <p:ph type="ctrTitle"/>
          </p:nvPr>
        </p:nvSpPr>
        <p:spPr>
          <a:xfrm>
            <a:off x="482600" y="978408"/>
            <a:ext cx="10506991" cy="2531555"/>
          </a:xfrm>
          <a:prstGeom prst="rect">
            <a:avLst/>
          </a:prstGeom>
        </p:spPr>
        <p:txBody>
          <a:bodyPr anchor="b"/>
          <a:lstStyle>
            <a:lvl1pPr algn="l">
              <a:defRPr sz="6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7C1CCE2-4461-473E-B23C-34C8CCF04B3A}"/>
              </a:ext>
            </a:extLst>
          </p:cNvPr>
          <p:cNvSpPr>
            <a:spLocks noGrp="1"/>
          </p:cNvSpPr>
          <p:nvPr>
            <p:ph type="subTitle" idx="1"/>
          </p:nvPr>
        </p:nvSpPr>
        <p:spPr>
          <a:xfrm>
            <a:off x="482600" y="3602038"/>
            <a:ext cx="10506991" cy="2277554"/>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FAA551A-CE2F-4E35-A714-B1F04D4B4E8E}"/>
              </a:ext>
            </a:extLst>
          </p:cNvPr>
          <p:cNvSpPr>
            <a:spLocks noGrp="1"/>
          </p:cNvSpPr>
          <p:nvPr>
            <p:ph type="dt" sz="half" idx="10"/>
          </p:nvPr>
        </p:nvSpPr>
        <p:spPr/>
        <p:txBody>
          <a:bodyPr/>
          <a:lstStyle/>
          <a:p>
            <a:fld id="{81B8F32D-D8B6-4B9E-9CBF-DCAC30B7B93D}" type="datetimeFigureOut">
              <a:rPr lang="en-US" smtClean="0"/>
              <a:t>9/2/2024</a:t>
            </a:fld>
            <a:endParaRPr lang="en-US"/>
          </a:p>
        </p:txBody>
      </p:sp>
      <p:sp>
        <p:nvSpPr>
          <p:cNvPr id="5" name="Footer Placeholder 4">
            <a:extLst>
              <a:ext uri="{FF2B5EF4-FFF2-40B4-BE49-F238E27FC236}">
                <a16:creationId xmlns:a16="http://schemas.microsoft.com/office/drawing/2014/main" id="{26B5C907-6594-4DFF-A32B-449C3BA968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376D75-E9DA-4660-AC52-51BA63FCB94D}"/>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10" name="Straight Connector 9">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9171576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43735-A77F-440D-9448-6AE7C204D377}"/>
              </a:ext>
            </a:extLst>
          </p:cNvPr>
          <p:cNvSpPr>
            <a:spLocks noGrp="1"/>
          </p:cNvSpPr>
          <p:nvPr>
            <p:ph type="title"/>
          </p:nvPr>
        </p:nvSpPr>
        <p:spPr>
          <a:xfrm>
            <a:off x="482600" y="978408"/>
            <a:ext cx="10634472" cy="2157984"/>
          </a:xfrm>
          <a:prstGeom prst="rect">
            <a:avLst/>
          </a:prstGeo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276C6EE-D55E-454B-B28C-EC73D1DB4A2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2A2905-6D2E-4319-9521-61452AB8F996}"/>
              </a:ext>
            </a:extLst>
          </p:cNvPr>
          <p:cNvSpPr>
            <a:spLocks noGrp="1"/>
          </p:cNvSpPr>
          <p:nvPr>
            <p:ph type="dt" sz="half" idx="10"/>
          </p:nvPr>
        </p:nvSpPr>
        <p:spPr/>
        <p:txBody>
          <a:bodyPr/>
          <a:lstStyle/>
          <a:p>
            <a:fld id="{81B8F32D-D8B6-4B9E-9CBF-DCAC30B7B93D}" type="datetimeFigureOut">
              <a:rPr lang="en-US" smtClean="0"/>
              <a:t>9/2/2024</a:t>
            </a:fld>
            <a:endParaRPr lang="en-US"/>
          </a:p>
        </p:txBody>
      </p:sp>
      <p:sp>
        <p:nvSpPr>
          <p:cNvPr id="5" name="Footer Placeholder 4">
            <a:extLst>
              <a:ext uri="{FF2B5EF4-FFF2-40B4-BE49-F238E27FC236}">
                <a16:creationId xmlns:a16="http://schemas.microsoft.com/office/drawing/2014/main" id="{6DAC7550-84E8-49D3-B419-6F5F327DAD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AD2C6B-EA5D-4D97-BC84-6C860D536360}"/>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341864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1B299E6-11CC-4181-86C3-528A13F1F556}"/>
              </a:ext>
              <a:ext uri="{C183D7F6-B498-43B3-948B-1728B52AA6E4}">
                <adec:decorative xmlns:adec="http://schemas.microsoft.com/office/drawing/2017/decorative" val="1"/>
              </a:ext>
            </a:extLst>
          </p:cNvPr>
          <p:cNvSpPr/>
          <p:nvPr/>
        </p:nvSpPr>
        <p:spPr>
          <a:xfrm>
            <a:off x="481007" y="3922232"/>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803473-0A64-4F9F-833B-8D64E39019B1}"/>
              </a:ext>
            </a:extLst>
          </p:cNvPr>
          <p:cNvSpPr>
            <a:spLocks noGrp="1"/>
          </p:cNvSpPr>
          <p:nvPr>
            <p:ph type="title"/>
          </p:nvPr>
        </p:nvSpPr>
        <p:spPr>
          <a:xfrm>
            <a:off x="482600" y="978409"/>
            <a:ext cx="10515600" cy="2716769"/>
          </a:xfrm>
          <a:prstGeom prst="rect">
            <a:avLst/>
          </a:prstGeo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6873736-B424-40F2-B562-6DC10E5EDE4F}"/>
              </a:ext>
            </a:extLst>
          </p:cNvPr>
          <p:cNvSpPr>
            <a:spLocks noGrp="1"/>
          </p:cNvSpPr>
          <p:nvPr>
            <p:ph type="body" idx="1"/>
          </p:nvPr>
        </p:nvSpPr>
        <p:spPr>
          <a:xfrm>
            <a:off x="482600" y="4171445"/>
            <a:ext cx="10515600" cy="1918205"/>
          </a:xfrm>
        </p:spPr>
        <p:txBody>
          <a:bodyPr>
            <a:normAutofit/>
          </a:bodyPr>
          <a:lstStyle>
            <a:lvl1pPr marL="0" indent="0">
              <a:buNone/>
              <a:defRPr lang="en-US" sz="2400" i="1" kern="1200" dirty="0" smtClean="0">
                <a:solidFill>
                  <a:schemeClr val="tx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marL="0" lvl="0" indent="0" algn="l" defTabSz="914400" rtl="0" eaLnBrk="1" latinLnBrk="0" hangingPunct="1">
              <a:lnSpc>
                <a:spcPct val="110000"/>
              </a:lnSpc>
              <a:spcBef>
                <a:spcPts val="1000"/>
              </a:spcBef>
              <a:buFont typeface="Arial" panose="020B0604020202020204" pitchFamily="34" charset="0"/>
              <a:buNone/>
            </a:pPr>
            <a:r>
              <a:rPr lang="en-US"/>
              <a:t>Click to edit Master text styles</a:t>
            </a:r>
          </a:p>
        </p:txBody>
      </p:sp>
      <p:sp>
        <p:nvSpPr>
          <p:cNvPr id="4" name="Date Placeholder 3">
            <a:extLst>
              <a:ext uri="{FF2B5EF4-FFF2-40B4-BE49-F238E27FC236}">
                <a16:creationId xmlns:a16="http://schemas.microsoft.com/office/drawing/2014/main" id="{74348851-37C0-478D-B722-D76C817DC49D}"/>
              </a:ext>
            </a:extLst>
          </p:cNvPr>
          <p:cNvSpPr>
            <a:spLocks noGrp="1"/>
          </p:cNvSpPr>
          <p:nvPr>
            <p:ph type="dt" sz="half" idx="10"/>
          </p:nvPr>
        </p:nvSpPr>
        <p:spPr/>
        <p:txBody>
          <a:bodyPr/>
          <a:lstStyle/>
          <a:p>
            <a:fld id="{81B8F32D-D8B6-4B9E-9CBF-DCAC30B7B93D}" type="datetimeFigureOut">
              <a:rPr lang="en-US" smtClean="0"/>
              <a:t>9/2/2024</a:t>
            </a:fld>
            <a:endParaRPr lang="en-US"/>
          </a:p>
        </p:txBody>
      </p:sp>
      <p:sp>
        <p:nvSpPr>
          <p:cNvPr id="5" name="Footer Placeholder 4">
            <a:extLst>
              <a:ext uri="{FF2B5EF4-FFF2-40B4-BE49-F238E27FC236}">
                <a16:creationId xmlns:a16="http://schemas.microsoft.com/office/drawing/2014/main" id="{263E063E-66CE-4C18-91FA-D14AE052D7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A66D3D-FD62-470C-BC3C-A03771A32F60}"/>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11" name="Straight Connector 10">
            <a:extLst>
              <a:ext uri="{FF2B5EF4-FFF2-40B4-BE49-F238E27FC236}">
                <a16:creationId xmlns:a16="http://schemas.microsoft.com/office/drawing/2014/main" id="{DDFF0049-0231-4557-A707-569556F0CA83}"/>
              </a:ext>
              <a:ext uri="{C183D7F6-B498-43B3-948B-1728B52AA6E4}">
                <adec:decorative xmlns:adec="http://schemas.microsoft.com/office/drawing/2017/decorative" val="1"/>
              </a:ext>
            </a:extLst>
          </p:cNvPr>
          <p:cNvCxnSpPr>
            <a:cxnSpLocks/>
          </p:cNvCxnSpPr>
          <p:nvPr/>
        </p:nvCxnSpPr>
        <p:spPr>
          <a:xfrm>
            <a:off x="481007" y="3922232"/>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457A0DB1-87C8-4BF4-B2A2-F9CA6ED05AC4}"/>
              </a:ext>
              <a:ext uri="{C183D7F6-B498-43B3-948B-1728B52AA6E4}">
                <adec:decorative xmlns:adec="http://schemas.microsoft.com/office/drawing/2017/decorative" val="1"/>
              </a:ext>
            </a:extLst>
          </p:cNvPr>
          <p:cNvCxnSpPr>
            <a:cxnSpLocks/>
          </p:cNvCxnSpPr>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F6C29209-8A8F-48A7-8BA2-AFADA37CBD4F}"/>
              </a:ext>
              <a:ext uri="{C183D7F6-B498-43B3-948B-1728B52AA6E4}">
                <adec:decorative xmlns:adec="http://schemas.microsoft.com/office/drawing/2017/decorative" val="1"/>
              </a:ext>
            </a:extLst>
          </p:cNvPr>
          <p:cNvCxnSpPr>
            <a:cxnSpLocks/>
          </p:cNvCxnSpPr>
          <p:nvPr/>
        </p:nvCxnSpPr>
        <p:spPr>
          <a:xfrm>
            <a:off x="481007"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24720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166BE9C-AE7C-4C39-9694-C32D6939B965}"/>
              </a:ext>
              <a:ext uri="{C183D7F6-B498-43B3-948B-1728B52AA6E4}">
                <adec:decorative xmlns:adec="http://schemas.microsoft.com/office/drawing/2017/decorative" val="1"/>
              </a:ext>
            </a:extLst>
          </p:cNvPr>
          <p:cNvSpPr/>
          <p:nvPr/>
        </p:nvSpPr>
        <p:spPr>
          <a:xfrm>
            <a:off x="481007" y="483577"/>
            <a:ext cx="11147071" cy="2434824"/>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ACC42C-303A-4BDF-990A-2B07967BC9A9}"/>
              </a:ext>
            </a:extLst>
          </p:cNvPr>
          <p:cNvSpPr>
            <a:spLocks noGrp="1"/>
          </p:cNvSpPr>
          <p:nvPr>
            <p:ph type="title"/>
          </p:nvPr>
        </p:nvSpPr>
        <p:spPr>
          <a:xfrm>
            <a:off x="482599" y="978408"/>
            <a:ext cx="11147071" cy="1755263"/>
          </a:xfrm>
          <a:prstGeom prst="rect">
            <a:avLst/>
          </a:prstGeo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0C55CEF-353E-4E14-83AD-ACADDC08D943}"/>
              </a:ext>
            </a:extLst>
          </p:cNvPr>
          <p:cNvSpPr>
            <a:spLocks noGrp="1"/>
          </p:cNvSpPr>
          <p:nvPr>
            <p:ph sz="half" idx="1"/>
          </p:nvPr>
        </p:nvSpPr>
        <p:spPr>
          <a:xfrm>
            <a:off x="482600" y="3103131"/>
            <a:ext cx="5418551" cy="30738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2E55ECEF-9654-4AC1-BF77-7BC602BBD434}"/>
              </a:ext>
            </a:extLst>
          </p:cNvPr>
          <p:cNvSpPr>
            <a:spLocks noGrp="1"/>
          </p:cNvSpPr>
          <p:nvPr>
            <p:ph sz="half" idx="2"/>
          </p:nvPr>
        </p:nvSpPr>
        <p:spPr>
          <a:xfrm>
            <a:off x="6211120" y="3103131"/>
            <a:ext cx="5418551" cy="30738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4922FC8-BC06-407B-A82B-DA62B33A1CD4}"/>
              </a:ext>
            </a:extLst>
          </p:cNvPr>
          <p:cNvSpPr>
            <a:spLocks noGrp="1"/>
          </p:cNvSpPr>
          <p:nvPr>
            <p:ph type="dt" sz="half" idx="10"/>
          </p:nvPr>
        </p:nvSpPr>
        <p:spPr/>
        <p:txBody>
          <a:bodyPr/>
          <a:lstStyle/>
          <a:p>
            <a:fld id="{81B8F32D-D8B6-4B9E-9CBF-DCAC30B7B93D}" type="datetimeFigureOut">
              <a:rPr lang="en-US" smtClean="0"/>
              <a:t>9/2/2024</a:t>
            </a:fld>
            <a:endParaRPr lang="en-US"/>
          </a:p>
        </p:txBody>
      </p:sp>
      <p:sp>
        <p:nvSpPr>
          <p:cNvPr id="6" name="Footer Placeholder 5">
            <a:extLst>
              <a:ext uri="{FF2B5EF4-FFF2-40B4-BE49-F238E27FC236}">
                <a16:creationId xmlns:a16="http://schemas.microsoft.com/office/drawing/2014/main" id="{7915B701-4E1F-48AA-8A3C-ED5DD9151ED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6BCA31-8AC7-46F5-BCAB-41D54DF83D78}"/>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9" name="Straight Connector 8">
            <a:extLst>
              <a:ext uri="{FF2B5EF4-FFF2-40B4-BE49-F238E27FC236}">
                <a16:creationId xmlns:a16="http://schemas.microsoft.com/office/drawing/2014/main" id="{21BA86D8-2A29-4A0E-AEA0-39B41C4187DE}"/>
              </a:ext>
              <a:ext uri="{C183D7F6-B498-43B3-948B-1728B52AA6E4}">
                <adec:decorative xmlns:adec="http://schemas.microsoft.com/office/drawing/2017/decorative" val="1"/>
              </a:ext>
            </a:extLst>
          </p:cNvPr>
          <p:cNvCxnSpPr>
            <a:cxnSpLocks/>
          </p:cNvCxnSpPr>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F085E13E-918A-4D04-9E84-94148D7C878E}"/>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578928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5E892-D975-4DD6-8583-A14DDBE85F0C}"/>
              </a:ext>
            </a:extLst>
          </p:cNvPr>
          <p:cNvSpPr>
            <a:spLocks noGrp="1"/>
          </p:cNvSpPr>
          <p:nvPr>
            <p:ph type="title"/>
          </p:nvPr>
        </p:nvSpPr>
        <p:spPr>
          <a:xfrm>
            <a:off x="484631" y="978407"/>
            <a:ext cx="11145039" cy="1339584"/>
          </a:xfrm>
          <a:prstGeom prst="rect">
            <a:avLst/>
          </a:prstGeom>
        </p:spPr>
        <p:txBody>
          <a:bodyPr anchor="b"/>
          <a:lstStyle/>
          <a:p>
            <a:r>
              <a:rPr lang="en-US"/>
              <a:t>Click to edit Master title style</a:t>
            </a:r>
            <a:endParaRPr lang="en-US" dirty="0"/>
          </a:p>
        </p:txBody>
      </p:sp>
      <p:sp>
        <p:nvSpPr>
          <p:cNvPr id="3" name="Text Placeholder 2">
            <a:extLst>
              <a:ext uri="{FF2B5EF4-FFF2-40B4-BE49-F238E27FC236}">
                <a16:creationId xmlns:a16="http://schemas.microsoft.com/office/drawing/2014/main" id="{7F1F7700-CECC-4881-BE5C-A13CD825B73B}"/>
              </a:ext>
            </a:extLst>
          </p:cNvPr>
          <p:cNvSpPr>
            <a:spLocks noGrp="1"/>
          </p:cNvSpPr>
          <p:nvPr>
            <p:ph type="body" idx="1"/>
          </p:nvPr>
        </p:nvSpPr>
        <p:spPr>
          <a:xfrm>
            <a:off x="484632" y="2500921"/>
            <a:ext cx="5346222" cy="823912"/>
          </a:xfrm>
        </p:spPr>
        <p:txBody>
          <a:bodyPr anchor="b">
            <a:normAutofit/>
          </a:bodyPr>
          <a:lstStyle>
            <a:lvl1pPr marL="0" indent="0">
              <a:buNone/>
              <a:defRPr lang="en-US" sz="2400" b="0" i="1" kern="1200" dirty="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10000"/>
              </a:lnSpc>
              <a:spcBef>
                <a:spcPts val="1000"/>
              </a:spcBef>
              <a:buFont typeface="Arial" panose="020B0604020202020204" pitchFamily="34" charset="0"/>
              <a:buNone/>
            </a:pPr>
            <a:r>
              <a:rPr lang="en-US"/>
              <a:t>Click to edit Master text styles</a:t>
            </a:r>
          </a:p>
        </p:txBody>
      </p:sp>
      <p:sp>
        <p:nvSpPr>
          <p:cNvPr id="4" name="Content Placeholder 3">
            <a:extLst>
              <a:ext uri="{FF2B5EF4-FFF2-40B4-BE49-F238E27FC236}">
                <a16:creationId xmlns:a16="http://schemas.microsoft.com/office/drawing/2014/main" id="{4CA50766-520A-44C5-943E-569222B74104}"/>
              </a:ext>
            </a:extLst>
          </p:cNvPr>
          <p:cNvSpPr>
            <a:spLocks noGrp="1"/>
          </p:cNvSpPr>
          <p:nvPr>
            <p:ph sz="half" idx="2"/>
          </p:nvPr>
        </p:nvSpPr>
        <p:spPr>
          <a:xfrm>
            <a:off x="484632" y="3428999"/>
            <a:ext cx="5346222" cy="2760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72F7E42-976A-4239-8006-D68538D4B71F}"/>
              </a:ext>
            </a:extLst>
          </p:cNvPr>
          <p:cNvSpPr>
            <a:spLocks noGrp="1"/>
          </p:cNvSpPr>
          <p:nvPr>
            <p:ph type="body" sz="quarter" idx="3"/>
          </p:nvPr>
        </p:nvSpPr>
        <p:spPr>
          <a:xfrm>
            <a:off x="6257120" y="2500921"/>
            <a:ext cx="5372551" cy="823912"/>
          </a:xfrm>
        </p:spPr>
        <p:txBody>
          <a:bodyPr anchor="b"/>
          <a:lstStyle>
            <a:lvl1pPr marL="0" indent="0">
              <a:buNone/>
              <a:defRPr lang="en-US" sz="2400" b="0" i="1"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F8CA329-951F-4391-ADC5-7EA320B7782F}"/>
              </a:ext>
            </a:extLst>
          </p:cNvPr>
          <p:cNvSpPr>
            <a:spLocks noGrp="1"/>
          </p:cNvSpPr>
          <p:nvPr>
            <p:ph sz="quarter" idx="4"/>
          </p:nvPr>
        </p:nvSpPr>
        <p:spPr>
          <a:xfrm>
            <a:off x="6257120" y="3428999"/>
            <a:ext cx="5372551" cy="2760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9FBEC22A-DA46-460C-B865-D928C20AE763}"/>
              </a:ext>
            </a:extLst>
          </p:cNvPr>
          <p:cNvSpPr>
            <a:spLocks noGrp="1"/>
          </p:cNvSpPr>
          <p:nvPr>
            <p:ph type="dt" sz="half" idx="10"/>
          </p:nvPr>
        </p:nvSpPr>
        <p:spPr/>
        <p:txBody>
          <a:bodyPr/>
          <a:lstStyle/>
          <a:p>
            <a:fld id="{81B8F32D-D8B6-4B9E-9CBF-DCAC30B7B93D}" type="datetimeFigureOut">
              <a:rPr lang="en-US" smtClean="0"/>
              <a:t>9/2/2024</a:t>
            </a:fld>
            <a:endParaRPr lang="en-US"/>
          </a:p>
        </p:txBody>
      </p:sp>
      <p:sp>
        <p:nvSpPr>
          <p:cNvPr id="8" name="Footer Placeholder 7">
            <a:extLst>
              <a:ext uri="{FF2B5EF4-FFF2-40B4-BE49-F238E27FC236}">
                <a16:creationId xmlns:a16="http://schemas.microsoft.com/office/drawing/2014/main" id="{4EB2D647-42C5-4AB7-BB71-3A44065716E7}"/>
              </a:ext>
            </a:extLst>
          </p:cNvPr>
          <p:cNvSpPr>
            <a:spLocks noGrp="1"/>
          </p:cNvSpPr>
          <p:nvPr>
            <p:ph type="ftr" sz="quarter" idx="11"/>
          </p:nvPr>
        </p:nvSpPr>
        <p:spPr>
          <a:xfrm>
            <a:off x="484632" y="6419088"/>
            <a:ext cx="4114800" cy="365125"/>
          </a:xfrm>
        </p:spPr>
        <p:txBody>
          <a:bodyPr/>
          <a:lstStyle/>
          <a:p>
            <a:endParaRPr lang="en-US"/>
          </a:p>
        </p:txBody>
      </p:sp>
      <p:sp>
        <p:nvSpPr>
          <p:cNvPr id="9" name="Slide Number Placeholder 8">
            <a:extLst>
              <a:ext uri="{FF2B5EF4-FFF2-40B4-BE49-F238E27FC236}">
                <a16:creationId xmlns:a16="http://schemas.microsoft.com/office/drawing/2014/main" id="{590B2B67-714C-46DA-85E5-598B4244D3B0}"/>
              </a:ext>
            </a:extLst>
          </p:cNvPr>
          <p:cNvSpPr>
            <a:spLocks noGrp="1"/>
          </p:cNvSpPr>
          <p:nvPr>
            <p:ph type="sldNum" sz="quarter" idx="12"/>
          </p:nvPr>
        </p:nvSpPr>
        <p:spPr>
          <a:xfrm>
            <a:off x="10989591" y="-7190"/>
            <a:ext cx="640080" cy="365125"/>
          </a:xfrm>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9190970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D4B6724-AB30-4E7C-BE2B-ECD94FF1B463}"/>
              </a:ext>
              <a:ext uri="{C183D7F6-B498-43B3-948B-1728B52AA6E4}">
                <adec:decorative xmlns:adec="http://schemas.microsoft.com/office/drawing/2017/decorative" val="1"/>
              </a:ext>
            </a:extLst>
          </p:cNvPr>
          <p:cNvSpPr/>
          <p:nvPr/>
        </p:nvSpPr>
        <p:spPr>
          <a:xfrm>
            <a:off x="481007" y="3933311"/>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1D4BAB-2678-4A19-A575-C47CAF1446E5}"/>
              </a:ext>
            </a:extLst>
          </p:cNvPr>
          <p:cNvSpPr>
            <a:spLocks noGrp="1"/>
          </p:cNvSpPr>
          <p:nvPr>
            <p:ph type="title"/>
          </p:nvPr>
        </p:nvSpPr>
        <p:spPr>
          <a:xfrm>
            <a:off x="482600" y="978408"/>
            <a:ext cx="10634472" cy="2591509"/>
          </a:xfrm>
          <a:prstGeom prst="rect">
            <a:avLst/>
          </a:prstGeom>
        </p:spPr>
        <p:txBody>
          <a:bodyPr anchor="b"/>
          <a:lstStyle/>
          <a:p>
            <a:r>
              <a:rPr lang="en-US"/>
              <a:t>Click to edit Master title style</a:t>
            </a:r>
            <a:endParaRPr lang="en-US" dirty="0"/>
          </a:p>
        </p:txBody>
      </p:sp>
      <p:sp>
        <p:nvSpPr>
          <p:cNvPr id="3" name="Date Placeholder 2">
            <a:extLst>
              <a:ext uri="{FF2B5EF4-FFF2-40B4-BE49-F238E27FC236}">
                <a16:creationId xmlns:a16="http://schemas.microsoft.com/office/drawing/2014/main" id="{4047C89E-0ABD-4FD2-924C-894345ADFED8}"/>
              </a:ext>
            </a:extLst>
          </p:cNvPr>
          <p:cNvSpPr>
            <a:spLocks noGrp="1"/>
          </p:cNvSpPr>
          <p:nvPr>
            <p:ph type="dt" sz="half" idx="10"/>
          </p:nvPr>
        </p:nvSpPr>
        <p:spPr/>
        <p:txBody>
          <a:bodyPr/>
          <a:lstStyle/>
          <a:p>
            <a:fld id="{81B8F32D-D8B6-4B9E-9CBF-DCAC30B7B93D}" type="datetimeFigureOut">
              <a:rPr lang="en-US" smtClean="0"/>
              <a:t>9/2/2024</a:t>
            </a:fld>
            <a:endParaRPr lang="en-US"/>
          </a:p>
        </p:txBody>
      </p:sp>
      <p:sp>
        <p:nvSpPr>
          <p:cNvPr id="4" name="Footer Placeholder 3">
            <a:extLst>
              <a:ext uri="{FF2B5EF4-FFF2-40B4-BE49-F238E27FC236}">
                <a16:creationId xmlns:a16="http://schemas.microsoft.com/office/drawing/2014/main" id="{553026CE-9CC8-403B-88B1-184D16532A8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3B3D616-3C18-401B-A792-E75149FDFC47}"/>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7" name="Straight Connector 6">
            <a:extLst>
              <a:ext uri="{FF2B5EF4-FFF2-40B4-BE49-F238E27FC236}">
                <a16:creationId xmlns:a16="http://schemas.microsoft.com/office/drawing/2014/main" id="{04EC6F70-D800-4067-A36A-5BBFC8018E2D}"/>
              </a:ext>
              <a:ext uri="{C183D7F6-B498-43B3-948B-1728B52AA6E4}">
                <adec:decorative xmlns:adec="http://schemas.microsoft.com/office/drawing/2017/decorative" val="1"/>
              </a:ext>
            </a:extLst>
          </p:cNvPr>
          <p:cNvCxnSpPr>
            <a:cxnSpLocks/>
          </p:cNvCxnSpPr>
          <p:nvPr/>
        </p:nvCxnSpPr>
        <p:spPr>
          <a:xfrm>
            <a:off x="482600" y="393331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42B66CB6-8988-4FBA-8524-726765A5F2AA}"/>
              </a:ext>
              <a:ext uri="{C183D7F6-B498-43B3-948B-1728B52AA6E4}">
                <adec:decorative xmlns:adec="http://schemas.microsoft.com/office/drawing/2017/decorative" val="1"/>
              </a:ext>
            </a:extLst>
          </p:cNvPr>
          <p:cNvCxnSpPr>
            <a:cxnSpLocks/>
          </p:cNvCxnSpPr>
          <p:nvPr/>
        </p:nvCxnSpPr>
        <p:spPr>
          <a:xfrm>
            <a:off x="481007"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856879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C73F84-0C6B-4EF4-9405-C389824999D4}"/>
              </a:ext>
            </a:extLst>
          </p:cNvPr>
          <p:cNvSpPr>
            <a:spLocks noGrp="1"/>
          </p:cNvSpPr>
          <p:nvPr>
            <p:ph type="dt" sz="half" idx="10"/>
          </p:nvPr>
        </p:nvSpPr>
        <p:spPr/>
        <p:txBody>
          <a:bodyPr/>
          <a:lstStyle/>
          <a:p>
            <a:fld id="{81B8F32D-D8B6-4B9E-9CBF-DCAC30B7B93D}" type="datetimeFigureOut">
              <a:rPr lang="en-US" smtClean="0"/>
              <a:t>9/2/2024</a:t>
            </a:fld>
            <a:endParaRPr lang="en-US"/>
          </a:p>
        </p:txBody>
      </p:sp>
      <p:sp>
        <p:nvSpPr>
          <p:cNvPr id="3" name="Footer Placeholder 2">
            <a:extLst>
              <a:ext uri="{FF2B5EF4-FFF2-40B4-BE49-F238E27FC236}">
                <a16:creationId xmlns:a16="http://schemas.microsoft.com/office/drawing/2014/main" id="{DCCEC807-744E-4C5C-8B15-09AED3E570A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DFBCB19-9F4B-474C-85C1-4A645A971827}"/>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2249504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A88B0-DD6B-449B-AE32-D3192081E76F}"/>
              </a:ext>
            </a:extLst>
          </p:cNvPr>
          <p:cNvSpPr>
            <a:spLocks noGrp="1"/>
          </p:cNvSpPr>
          <p:nvPr>
            <p:ph type="title"/>
          </p:nvPr>
        </p:nvSpPr>
        <p:spPr>
          <a:xfrm>
            <a:off x="484632" y="978408"/>
            <a:ext cx="4287393" cy="2450592"/>
          </a:xfrm>
          <a:prstGeom prst="rect">
            <a:avLst/>
          </a:prstGeom>
        </p:spPr>
        <p:txBody>
          <a:bodyPr anchor="b"/>
          <a:lstStyle>
            <a:lvl1pPr>
              <a:defRPr lang="en-US" sz="5400" kern="1200" smtClean="0">
                <a:solidFill>
                  <a:schemeClr val="tx1"/>
                </a:solidFill>
                <a:latin typeface="+mj-lt"/>
                <a:ea typeface="+mj-ea"/>
                <a:cs typeface="+mj-cs"/>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F22ED6-5B69-4B3B-BF96-3A75F2107FA6}"/>
              </a:ext>
            </a:extLst>
          </p:cNvPr>
          <p:cNvSpPr>
            <a:spLocks noGrp="1"/>
          </p:cNvSpPr>
          <p:nvPr>
            <p:ph idx="1"/>
          </p:nvPr>
        </p:nvSpPr>
        <p:spPr>
          <a:xfrm>
            <a:off x="5183187" y="987425"/>
            <a:ext cx="6446484"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07704043-D45F-440A-A15D-2718A913E05A}"/>
              </a:ext>
            </a:extLst>
          </p:cNvPr>
          <p:cNvSpPr>
            <a:spLocks noGrp="1"/>
          </p:cNvSpPr>
          <p:nvPr>
            <p:ph type="body" sz="half" idx="2"/>
          </p:nvPr>
        </p:nvSpPr>
        <p:spPr>
          <a:xfrm>
            <a:off x="484632" y="3645074"/>
            <a:ext cx="4287393" cy="2223914"/>
          </a:xfrm>
        </p:spPr>
        <p:txBody>
          <a:bodyPr/>
          <a:lstStyle>
            <a:lvl1pPr marL="0" indent="0">
              <a:buNone/>
              <a:defRPr lang="en-US" sz="2400" i="1" kern="1200" dirty="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0072DC-7326-43E7-806C-B690C439E8A8}"/>
              </a:ext>
            </a:extLst>
          </p:cNvPr>
          <p:cNvSpPr>
            <a:spLocks noGrp="1"/>
          </p:cNvSpPr>
          <p:nvPr>
            <p:ph type="dt" sz="half" idx="10"/>
          </p:nvPr>
        </p:nvSpPr>
        <p:spPr/>
        <p:txBody>
          <a:bodyPr/>
          <a:lstStyle/>
          <a:p>
            <a:fld id="{81B8F32D-D8B6-4B9E-9CBF-DCAC30B7B93D}" type="datetimeFigureOut">
              <a:rPr lang="en-US" smtClean="0"/>
              <a:t>9/2/2024</a:t>
            </a:fld>
            <a:endParaRPr lang="en-US"/>
          </a:p>
        </p:txBody>
      </p:sp>
      <p:sp>
        <p:nvSpPr>
          <p:cNvPr id="6" name="Footer Placeholder 5">
            <a:extLst>
              <a:ext uri="{FF2B5EF4-FFF2-40B4-BE49-F238E27FC236}">
                <a16:creationId xmlns:a16="http://schemas.microsoft.com/office/drawing/2014/main" id="{73F89A0F-B8C6-4AA6-A9C4-4A454F4224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57A616-A4F2-4FC5-88DE-B4E6BA542895}"/>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2654926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B773D-D007-4687-BA9C-9F229829B5EF}"/>
              </a:ext>
            </a:extLst>
          </p:cNvPr>
          <p:cNvSpPr>
            <a:spLocks noGrp="1"/>
          </p:cNvSpPr>
          <p:nvPr>
            <p:ph type="title"/>
          </p:nvPr>
        </p:nvSpPr>
        <p:spPr>
          <a:xfrm>
            <a:off x="484632" y="978407"/>
            <a:ext cx="4287393" cy="2450593"/>
          </a:xfrm>
          <a:prstGeom prst="rect">
            <a:avLst/>
          </a:prstGeom>
        </p:spPr>
        <p:txBody>
          <a:bodyPr anchor="b"/>
          <a:lstStyle>
            <a:lvl1pPr>
              <a:defRPr lang="en-US" sz="5400" kern="1200" smtClean="0">
                <a:solidFill>
                  <a:schemeClr val="tx1"/>
                </a:solidFill>
                <a:latin typeface="+mj-lt"/>
                <a:ea typeface="+mj-ea"/>
                <a:cs typeface="+mj-cs"/>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A3A75FC-78D2-4EF5-884F-11B7BACF799A}"/>
              </a:ext>
            </a:extLst>
          </p:cNvPr>
          <p:cNvSpPr>
            <a:spLocks noGrp="1"/>
          </p:cNvSpPr>
          <p:nvPr>
            <p:ph type="pic" idx="1"/>
          </p:nvPr>
        </p:nvSpPr>
        <p:spPr>
          <a:xfrm>
            <a:off x="5183187" y="987425"/>
            <a:ext cx="644648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D7CE0BB-D335-4391-A23F-194C575CAF8F}"/>
              </a:ext>
            </a:extLst>
          </p:cNvPr>
          <p:cNvSpPr>
            <a:spLocks noGrp="1"/>
          </p:cNvSpPr>
          <p:nvPr>
            <p:ph type="body" sz="half" idx="2"/>
          </p:nvPr>
        </p:nvSpPr>
        <p:spPr>
          <a:xfrm>
            <a:off x="484632" y="3645074"/>
            <a:ext cx="4287393" cy="2223914"/>
          </a:xfrm>
        </p:spPr>
        <p:txBody>
          <a:bodyPr/>
          <a:lstStyle>
            <a:lvl1pPr marL="0" indent="0">
              <a:buNone/>
              <a:defRPr lang="en-US" sz="240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7701E1-B97B-4DA5-B9AD-07B7C12476AE}"/>
              </a:ext>
            </a:extLst>
          </p:cNvPr>
          <p:cNvSpPr>
            <a:spLocks noGrp="1"/>
          </p:cNvSpPr>
          <p:nvPr>
            <p:ph type="dt" sz="half" idx="10"/>
          </p:nvPr>
        </p:nvSpPr>
        <p:spPr/>
        <p:txBody>
          <a:bodyPr/>
          <a:lstStyle/>
          <a:p>
            <a:fld id="{81B8F32D-D8B6-4B9E-9CBF-DCAC30B7B93D}" type="datetimeFigureOut">
              <a:rPr lang="en-US" smtClean="0"/>
              <a:t>9/2/2024</a:t>
            </a:fld>
            <a:endParaRPr lang="en-US"/>
          </a:p>
        </p:txBody>
      </p:sp>
      <p:sp>
        <p:nvSpPr>
          <p:cNvPr id="6" name="Footer Placeholder 5">
            <a:extLst>
              <a:ext uri="{FF2B5EF4-FFF2-40B4-BE49-F238E27FC236}">
                <a16:creationId xmlns:a16="http://schemas.microsoft.com/office/drawing/2014/main" id="{076D9CF8-F42F-4618-9F26-8BFE56487A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CA2023-1ECA-4A96-BDC7-F7FA4368BE1B}"/>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11863392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1999A10-4355-4A13-B008-196B21ABEEAF}"/>
              </a:ext>
              <a:ext uri="{C183D7F6-B498-43B3-948B-1728B52AA6E4}">
                <adec:decorative xmlns:adec="http://schemas.microsoft.com/office/drawing/2017/decorative" val="1"/>
              </a:ext>
            </a:extLst>
          </p:cNvPr>
          <p:cNvSpPr/>
          <p:nvPr/>
        </p:nvSpPr>
        <p:spPr>
          <a:xfrm>
            <a:off x="482600" y="483576"/>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36D448-AFEA-4483-B0E4-002840525CDD}"/>
              </a:ext>
            </a:extLst>
          </p:cNvPr>
          <p:cNvSpPr>
            <a:spLocks noGrp="1"/>
          </p:cNvSpPr>
          <p:nvPr>
            <p:ph type="title"/>
          </p:nvPr>
        </p:nvSpPr>
        <p:spPr>
          <a:xfrm>
            <a:off x="482600" y="978408"/>
            <a:ext cx="10506991" cy="1755263"/>
          </a:xfrm>
          <a:prstGeom prst="rect">
            <a:avLst/>
          </a:prstGeo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CF216234-4516-4303-8F60-A8127D89A5E5}"/>
              </a:ext>
            </a:extLst>
          </p:cNvPr>
          <p:cNvSpPr>
            <a:spLocks noGrp="1"/>
          </p:cNvSpPr>
          <p:nvPr>
            <p:ph type="body" orient="vert" idx="1"/>
          </p:nvPr>
        </p:nvSpPr>
        <p:spPr>
          <a:xfrm>
            <a:off x="484192" y="3103131"/>
            <a:ext cx="10506991" cy="309294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46B5D50-A474-462B-A807-DF186B1C2F48}"/>
              </a:ext>
            </a:extLst>
          </p:cNvPr>
          <p:cNvSpPr>
            <a:spLocks noGrp="1"/>
          </p:cNvSpPr>
          <p:nvPr>
            <p:ph type="dt" sz="half" idx="10"/>
          </p:nvPr>
        </p:nvSpPr>
        <p:spPr/>
        <p:txBody>
          <a:bodyPr/>
          <a:lstStyle/>
          <a:p>
            <a:fld id="{81B8F32D-D8B6-4B9E-9CBF-DCAC30B7B93D}" type="datetimeFigureOut">
              <a:rPr lang="en-US" smtClean="0"/>
              <a:t>9/2/2024</a:t>
            </a:fld>
            <a:endParaRPr lang="en-US"/>
          </a:p>
        </p:txBody>
      </p:sp>
      <p:sp>
        <p:nvSpPr>
          <p:cNvPr id="5" name="Footer Placeholder 4">
            <a:extLst>
              <a:ext uri="{FF2B5EF4-FFF2-40B4-BE49-F238E27FC236}">
                <a16:creationId xmlns:a16="http://schemas.microsoft.com/office/drawing/2014/main" id="{F8BF1DAF-2E2D-46ED-AA3E-3D2FE40399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2FC771-EB13-4EB5-A0A2-3968C6ABBD4E}"/>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8" name="Straight Connector 7">
            <a:extLst>
              <a:ext uri="{FF2B5EF4-FFF2-40B4-BE49-F238E27FC236}">
                <a16:creationId xmlns:a16="http://schemas.microsoft.com/office/drawing/2014/main" id="{B3B596B8-8230-4695-8D76-F06AFA8156C3}"/>
              </a:ext>
              <a:ext uri="{C183D7F6-B498-43B3-948B-1728B52AA6E4}">
                <adec:decorative xmlns:adec="http://schemas.microsoft.com/office/drawing/2017/decorative" val="1"/>
              </a:ext>
            </a:extLst>
          </p:cNvPr>
          <p:cNvCxnSpPr>
            <a:cxnSpLocks/>
          </p:cNvCxnSpPr>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C53EBF93-5FD9-4F4E-8485-7B937145CD08}"/>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828012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6B4D06-C7C6-4949-8EB2-F03ED999A2BB}"/>
              </a:ext>
            </a:extLst>
          </p:cNvPr>
          <p:cNvSpPr>
            <a:spLocks noGrp="1"/>
          </p:cNvSpPr>
          <p:nvPr>
            <p:ph type="title" orient="vert"/>
          </p:nvPr>
        </p:nvSpPr>
        <p:spPr>
          <a:xfrm>
            <a:off x="8041710" y="978408"/>
            <a:ext cx="2947881" cy="5124777"/>
          </a:xfrm>
          <a:prstGeom prst="rect">
            <a:avLst/>
          </a:prstGeo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C921B9D-8C11-4176-AF22-89F972E21284}"/>
              </a:ext>
            </a:extLst>
          </p:cNvPr>
          <p:cNvSpPr>
            <a:spLocks noGrp="1"/>
          </p:cNvSpPr>
          <p:nvPr>
            <p:ph type="body" orient="vert" idx="1"/>
          </p:nvPr>
        </p:nvSpPr>
        <p:spPr>
          <a:xfrm>
            <a:off x="484632" y="978408"/>
            <a:ext cx="7256453" cy="51247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AFA9E1C-8E18-4A35-9BD8-427B1D14BB8E}"/>
              </a:ext>
            </a:extLst>
          </p:cNvPr>
          <p:cNvSpPr>
            <a:spLocks noGrp="1"/>
          </p:cNvSpPr>
          <p:nvPr>
            <p:ph type="dt" sz="half" idx="10"/>
          </p:nvPr>
        </p:nvSpPr>
        <p:spPr/>
        <p:txBody>
          <a:bodyPr/>
          <a:lstStyle/>
          <a:p>
            <a:fld id="{81B8F32D-D8B6-4B9E-9CBF-DCAC30B7B93D}" type="datetimeFigureOut">
              <a:rPr lang="en-US" smtClean="0"/>
              <a:t>9/2/2024</a:t>
            </a:fld>
            <a:endParaRPr lang="en-US"/>
          </a:p>
        </p:txBody>
      </p:sp>
      <p:sp>
        <p:nvSpPr>
          <p:cNvPr id="5" name="Footer Placeholder 4">
            <a:extLst>
              <a:ext uri="{FF2B5EF4-FFF2-40B4-BE49-F238E27FC236}">
                <a16:creationId xmlns:a16="http://schemas.microsoft.com/office/drawing/2014/main" id="{2E116CDB-7BB6-4DD2-A626-6DA8E569F2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D0403B-439E-449F-83B1-799EEC239A20}"/>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10730370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87A535-3CAC-46BC-B2B2-3AE83EC3A561}"/>
              </a:ext>
            </a:extLst>
          </p:cNvPr>
          <p:cNvSpPr>
            <a:spLocks noGrp="1"/>
          </p:cNvSpPr>
          <p:nvPr>
            <p:ph type="title"/>
          </p:nvPr>
        </p:nvSpPr>
        <p:spPr>
          <a:xfrm>
            <a:off x="482600" y="978408"/>
            <a:ext cx="10506991" cy="2153099"/>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D8EBDBD-59EC-46ED-BE79-6D37B531D692}"/>
              </a:ext>
            </a:extLst>
          </p:cNvPr>
          <p:cNvSpPr>
            <a:spLocks noGrp="1"/>
          </p:cNvSpPr>
          <p:nvPr>
            <p:ph type="body" idx="1"/>
          </p:nvPr>
        </p:nvSpPr>
        <p:spPr>
          <a:xfrm>
            <a:off x="482600" y="3306870"/>
            <a:ext cx="10506991" cy="25727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5921F5C-FD3D-42C7-90F4-5ECE6FFCFE7F}"/>
              </a:ext>
            </a:extLst>
          </p:cNvPr>
          <p:cNvSpPr>
            <a:spLocks noGrp="1"/>
          </p:cNvSpPr>
          <p:nvPr>
            <p:ph type="dt" sz="half" idx="2"/>
          </p:nvPr>
        </p:nvSpPr>
        <p:spPr>
          <a:xfrm>
            <a:off x="484632" y="100584"/>
            <a:ext cx="2743200" cy="365125"/>
          </a:xfrm>
          <a:prstGeom prst="rect">
            <a:avLst/>
          </a:prstGeom>
        </p:spPr>
        <p:txBody>
          <a:bodyPr vert="horz" lIns="91440" tIns="45720" rIns="91440" bIns="45720" rtlCol="0" anchor="ctr"/>
          <a:lstStyle>
            <a:lvl1pPr algn="l">
              <a:defRPr sz="900">
                <a:solidFill>
                  <a:schemeClr val="tx1"/>
                </a:solidFill>
              </a:defRPr>
            </a:lvl1pPr>
          </a:lstStyle>
          <a:p>
            <a:fld id="{81B8F32D-D8B6-4B9E-9CBF-DCAC30B7B93D}" type="datetimeFigureOut">
              <a:rPr lang="en-US" smtClean="0"/>
              <a:pPr/>
              <a:t>9/2/2024</a:t>
            </a:fld>
            <a:endParaRPr lang="en-US" dirty="0"/>
          </a:p>
        </p:txBody>
      </p:sp>
      <p:sp>
        <p:nvSpPr>
          <p:cNvPr id="5" name="Footer Placeholder 4">
            <a:extLst>
              <a:ext uri="{FF2B5EF4-FFF2-40B4-BE49-F238E27FC236}">
                <a16:creationId xmlns:a16="http://schemas.microsoft.com/office/drawing/2014/main" id="{0FE63D50-6D0B-4963-97B9-A32AE63235B8}"/>
              </a:ext>
            </a:extLst>
          </p:cNvPr>
          <p:cNvSpPr>
            <a:spLocks noGrp="1"/>
          </p:cNvSpPr>
          <p:nvPr>
            <p:ph type="ftr" sz="quarter" idx="3"/>
          </p:nvPr>
        </p:nvSpPr>
        <p:spPr>
          <a:xfrm>
            <a:off x="484632" y="6419088"/>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826B5E08-CAC3-4C87-B143-5F8956AE905D}"/>
              </a:ext>
            </a:extLst>
          </p:cNvPr>
          <p:cNvSpPr>
            <a:spLocks noGrp="1"/>
          </p:cNvSpPr>
          <p:nvPr>
            <p:ph type="sldNum" sz="quarter" idx="4"/>
          </p:nvPr>
        </p:nvSpPr>
        <p:spPr>
          <a:xfrm>
            <a:off x="10989591" y="100584"/>
            <a:ext cx="640080" cy="365125"/>
          </a:xfrm>
          <a:prstGeom prst="rect">
            <a:avLst/>
          </a:prstGeom>
        </p:spPr>
        <p:txBody>
          <a:bodyPr vert="horz" lIns="91440" tIns="45720" rIns="91440" bIns="45720" rtlCol="0" anchor="ctr"/>
          <a:lstStyle>
            <a:lvl1pPr algn="r">
              <a:defRPr sz="900">
                <a:solidFill>
                  <a:schemeClr val="tx1"/>
                </a:solidFill>
              </a:defRPr>
            </a:lvl1pPr>
          </a:lstStyle>
          <a:p>
            <a:fld id="{60553ECD-7F6D-420D-93CA-D8D15EB427AC}" type="slidenum">
              <a:rPr lang="en-US" smtClean="0"/>
              <a:pPr/>
              <a:t>‹#›</a:t>
            </a:fld>
            <a:endParaRPr lang="en-US" dirty="0"/>
          </a:p>
        </p:txBody>
      </p:sp>
      <p:cxnSp>
        <p:nvCxnSpPr>
          <p:cNvPr id="8" name="Straight Connector 7">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p:cNvCxnSpPr>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494795669"/>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6600" kern="120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4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35F60170-91B4-45F0-B88B-9C07AEC464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E6336E-7401-A17B-A110-8F32FACFE84E}"/>
              </a:ext>
            </a:extLst>
          </p:cNvPr>
          <p:cNvSpPr>
            <a:spLocks noGrp="1"/>
          </p:cNvSpPr>
          <p:nvPr>
            <p:ph type="ctrTitle"/>
          </p:nvPr>
        </p:nvSpPr>
        <p:spPr>
          <a:xfrm>
            <a:off x="481007" y="702870"/>
            <a:ext cx="6153083" cy="3093468"/>
          </a:xfrm>
        </p:spPr>
        <p:txBody>
          <a:bodyPr anchor="b">
            <a:normAutofit/>
          </a:bodyPr>
          <a:lstStyle/>
          <a:p>
            <a:pPr algn="ctr">
              <a:lnSpc>
                <a:spcPct val="90000"/>
              </a:lnSpc>
            </a:pPr>
            <a:r>
              <a:rPr lang="en-US" sz="5400" b="1" dirty="0"/>
              <a:t>Building a Professional Brand and Identity:  </a:t>
            </a:r>
          </a:p>
        </p:txBody>
      </p:sp>
      <p:sp>
        <p:nvSpPr>
          <p:cNvPr id="3" name="Subtitle 2">
            <a:extLst>
              <a:ext uri="{FF2B5EF4-FFF2-40B4-BE49-F238E27FC236}">
                <a16:creationId xmlns:a16="http://schemas.microsoft.com/office/drawing/2014/main" id="{D47F00B2-9302-7F86-72BD-3EBF516D9D52}"/>
              </a:ext>
            </a:extLst>
          </p:cNvPr>
          <p:cNvSpPr>
            <a:spLocks noGrp="1"/>
          </p:cNvSpPr>
          <p:nvPr>
            <p:ph type="subTitle" idx="1"/>
          </p:nvPr>
        </p:nvSpPr>
        <p:spPr>
          <a:xfrm>
            <a:off x="509549" y="4202103"/>
            <a:ext cx="5614993" cy="2163418"/>
          </a:xfrm>
        </p:spPr>
        <p:txBody>
          <a:bodyPr anchor="t">
            <a:normAutofit/>
          </a:bodyPr>
          <a:lstStyle/>
          <a:p>
            <a:pPr algn="ctr"/>
            <a:r>
              <a:rPr lang="en-GB" dirty="0">
                <a:latin typeface="Calibri" panose="020F0502020204030204" pitchFamily="34" charset="0"/>
                <a:ea typeface="Times New Roman" panose="02020603050405020304" pitchFamily="18" charset="0"/>
                <a:cs typeface="Calibri" panose="020F0502020204030204" pitchFamily="34" charset="0"/>
              </a:rPr>
              <a:t>S</a:t>
            </a:r>
            <a:r>
              <a:rPr lang="en-GB" dirty="0">
                <a:effectLst/>
                <a:latin typeface="Calibri" panose="020F0502020204030204" pitchFamily="34" charset="0"/>
                <a:ea typeface="Times New Roman" panose="02020603050405020304" pitchFamily="18" charset="0"/>
                <a:cs typeface="Calibri" panose="020F0502020204030204" pitchFamily="34" charset="0"/>
              </a:rPr>
              <a:t>kills analysis and personal development planning</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cxnSp>
        <p:nvCxnSpPr>
          <p:cNvPr id="1033" name="Straight Connector 1032">
            <a:extLst>
              <a:ext uri="{FF2B5EF4-FFF2-40B4-BE49-F238E27FC236}">
                <a16:creationId xmlns:a16="http://schemas.microsoft.com/office/drawing/2014/main" id="{82A1AB15-495E-4EE0-98F0-89DD89CD14F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pic>
        <p:nvPicPr>
          <p:cNvPr id="1026" name="Picture 2" descr="Building and Managing Your Personal and Professional Brand In The Job  Market — Insider Career Strategies Resume Writing &amp; Career Coaching">
            <a:extLst>
              <a:ext uri="{FF2B5EF4-FFF2-40B4-BE49-F238E27FC236}">
                <a16:creationId xmlns:a16="http://schemas.microsoft.com/office/drawing/2014/main" id="{8853D281-F75F-3C7C-ED59-25EEAA6D0B9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tretch>
            <a:fillRect/>
          </a:stretch>
        </p:blipFill>
        <p:spPr bwMode="auto">
          <a:xfrm>
            <a:off x="6634090" y="1668314"/>
            <a:ext cx="5019817" cy="3521364"/>
          </a:xfrm>
          <a:prstGeom prst="rect">
            <a:avLst/>
          </a:prstGeom>
          <a:noFill/>
          <a:extLst>
            <a:ext uri="{909E8E84-426E-40DD-AFC4-6F175D3DCCD1}">
              <a14:hiddenFill xmlns:a14="http://schemas.microsoft.com/office/drawing/2010/main">
                <a:solidFill>
                  <a:srgbClr val="FFFFFF"/>
                </a:solidFill>
              </a14:hiddenFill>
            </a:ext>
          </a:extLst>
        </p:spPr>
      </p:pic>
      <p:cxnSp>
        <p:nvCxnSpPr>
          <p:cNvPr id="1035" name="Straight Connector 1034">
            <a:extLst>
              <a:ext uri="{FF2B5EF4-FFF2-40B4-BE49-F238E27FC236}">
                <a16:creationId xmlns:a16="http://schemas.microsoft.com/office/drawing/2014/main" id="{74EEBF2A-B7AF-4EC9-B6F7-BF425E70A0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6222666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E8B382E-6AD5-A86F-0C1A-8AB8067EDAB7}"/>
              </a:ext>
            </a:extLst>
          </p:cNvPr>
          <p:cNvSpPr>
            <a:spLocks noGrp="1"/>
          </p:cNvSpPr>
          <p:nvPr>
            <p:ph type="title"/>
          </p:nvPr>
        </p:nvSpPr>
        <p:spPr>
          <a:xfrm>
            <a:off x="838861" y="489855"/>
            <a:ext cx="5613398" cy="5261895"/>
          </a:xfrm>
        </p:spPr>
        <p:txBody>
          <a:bodyPr anchor="ctr">
            <a:normAutofit/>
          </a:bodyPr>
          <a:lstStyle/>
          <a:p>
            <a:r>
              <a:rPr lang="en-US" b="1" dirty="0"/>
              <a:t>Lesson Content</a:t>
            </a:r>
          </a:p>
        </p:txBody>
      </p:sp>
      <p:cxnSp>
        <p:nvCxnSpPr>
          <p:cNvPr id="11" name="Straight Connector 10">
            <a:extLst>
              <a:ext uri="{FF2B5EF4-FFF2-40B4-BE49-F238E27FC236}">
                <a16:creationId xmlns:a16="http://schemas.microsoft.com/office/drawing/2014/main" id="{671B74E7-4838-4A57-A093-7ECD0A0CF3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164B30CE-C2B6-406B-921A-5A1BAAD877C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167B1501-8068-9FB9-35EB-850EB6C04498}"/>
              </a:ext>
            </a:extLst>
          </p:cNvPr>
          <p:cNvGraphicFramePr>
            <a:graphicFrameLocks noGrp="1"/>
          </p:cNvGraphicFramePr>
          <p:nvPr>
            <p:ph idx="1"/>
            <p:extLst>
              <p:ext uri="{D42A27DB-BD31-4B8C-83A1-F6EECF244321}">
                <p14:modId xmlns:p14="http://schemas.microsoft.com/office/powerpoint/2010/main" val="3595277487"/>
              </p:ext>
            </p:extLst>
          </p:nvPr>
        </p:nvGraphicFramePr>
        <p:xfrm>
          <a:off x="6165356" y="865127"/>
          <a:ext cx="5464315" cy="52618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86002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E18D5F1-911E-4BCF-9AF0-F3A54D7C0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C84EE41-863A-4DE9-9A51-4F014D681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416" y="485369"/>
            <a:ext cx="11147071" cy="2460838"/>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5E6100-E4CF-F1A0-A3FD-EF1FE5EA0994}"/>
              </a:ext>
            </a:extLst>
          </p:cNvPr>
          <p:cNvSpPr>
            <a:spLocks noGrp="1"/>
          </p:cNvSpPr>
          <p:nvPr>
            <p:ph type="title"/>
          </p:nvPr>
        </p:nvSpPr>
        <p:spPr>
          <a:xfrm>
            <a:off x="1016991" y="939994"/>
            <a:ext cx="10361960" cy="1493871"/>
          </a:xfrm>
        </p:spPr>
        <p:txBody>
          <a:bodyPr>
            <a:normAutofit/>
          </a:bodyPr>
          <a:lstStyle/>
          <a:p>
            <a:r>
              <a:rPr lang="en-US" sz="6000" b="1" dirty="0"/>
              <a:t>Lesson Aim and Objectives</a:t>
            </a:r>
          </a:p>
        </p:txBody>
      </p:sp>
      <p:cxnSp>
        <p:nvCxnSpPr>
          <p:cNvPr id="13" name="Straight Connector 12">
            <a:extLst>
              <a:ext uri="{FF2B5EF4-FFF2-40B4-BE49-F238E27FC236}">
                <a16:creationId xmlns:a16="http://schemas.microsoft.com/office/drawing/2014/main" id="{00850E05-3320-4817-99CE-D56547FCA8C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08990BBA-8A0B-4EF5-A122-0815DEC194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4DA9946C-C93A-4350-AC54-937723F6B66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C36EF579-9B17-05CC-CE0D-C1A75F020313}"/>
              </a:ext>
            </a:extLst>
          </p:cNvPr>
          <p:cNvGraphicFramePr>
            <a:graphicFrameLocks noGrp="1"/>
          </p:cNvGraphicFramePr>
          <p:nvPr>
            <p:ph idx="1"/>
            <p:extLst>
              <p:ext uri="{D42A27DB-BD31-4B8C-83A1-F6EECF244321}">
                <p14:modId xmlns:p14="http://schemas.microsoft.com/office/powerpoint/2010/main" val="1269467592"/>
              </p:ext>
            </p:extLst>
          </p:nvPr>
        </p:nvGraphicFramePr>
        <p:xfrm>
          <a:off x="482600" y="3098800"/>
          <a:ext cx="11143887" cy="2779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032014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8" name="Rectangle 2067">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70" name="Rectangle 2069">
            <a:extLst>
              <a:ext uri="{FF2B5EF4-FFF2-40B4-BE49-F238E27FC236}">
                <a16:creationId xmlns:a16="http://schemas.microsoft.com/office/drawing/2014/main" id="{C12927E5-081D-440D-A775-C0AE9DA1E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07" y="489855"/>
            <a:ext cx="11147071" cy="2449283"/>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18A39B-187F-B6B5-06E1-D61A44565FD3}"/>
              </a:ext>
            </a:extLst>
          </p:cNvPr>
          <p:cNvSpPr>
            <a:spLocks noGrp="1"/>
          </p:cNvSpPr>
          <p:nvPr>
            <p:ph type="title"/>
          </p:nvPr>
        </p:nvSpPr>
        <p:spPr>
          <a:xfrm>
            <a:off x="482601" y="721946"/>
            <a:ext cx="10813250" cy="1971976"/>
          </a:xfrm>
        </p:spPr>
        <p:txBody>
          <a:bodyPr>
            <a:normAutofit/>
          </a:bodyPr>
          <a:lstStyle/>
          <a:p>
            <a:pPr algn="ctr"/>
            <a:r>
              <a:rPr lang="en-US" b="1" dirty="0"/>
              <a:t>What is a Brand?</a:t>
            </a:r>
          </a:p>
        </p:txBody>
      </p:sp>
      <p:cxnSp>
        <p:nvCxnSpPr>
          <p:cNvPr id="2072" name="Straight Connector 2071">
            <a:extLst>
              <a:ext uri="{FF2B5EF4-FFF2-40B4-BE49-F238E27FC236}">
                <a16:creationId xmlns:a16="http://schemas.microsoft.com/office/drawing/2014/main" id="{36EF3C03-9B4D-45EB-B96C-994DBE3FEA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2074" name="Straight Connector 2073">
            <a:extLst>
              <a:ext uri="{FF2B5EF4-FFF2-40B4-BE49-F238E27FC236}">
                <a16:creationId xmlns:a16="http://schemas.microsoft.com/office/drawing/2014/main" id="{C4558310-C928-4426-BFAC-68450D291D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39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3" name="Content Placeholder 2">
            <a:extLst>
              <a:ext uri="{FF2B5EF4-FFF2-40B4-BE49-F238E27FC236}">
                <a16:creationId xmlns:a16="http://schemas.microsoft.com/office/drawing/2014/main" id="{4CA20EBE-25C3-4A2F-B223-21E5FBDCE337}"/>
              </a:ext>
            </a:extLst>
          </p:cNvPr>
          <p:cNvSpPr>
            <a:spLocks noGrp="1"/>
          </p:cNvSpPr>
          <p:nvPr>
            <p:ph idx="1"/>
          </p:nvPr>
        </p:nvSpPr>
        <p:spPr>
          <a:xfrm>
            <a:off x="481007" y="3262006"/>
            <a:ext cx="7027233" cy="2783253"/>
          </a:xfrm>
        </p:spPr>
        <p:txBody>
          <a:bodyPr anchor="ctr">
            <a:normAutofit fontScale="92500" lnSpcReduction="20000"/>
          </a:bodyPr>
          <a:lstStyle/>
          <a:p>
            <a:pPr>
              <a:lnSpc>
                <a:spcPct val="90000"/>
              </a:lnSpc>
            </a:pPr>
            <a:r>
              <a:rPr lang="en-US" dirty="0"/>
              <a:t>The word ‘brand’ derived from Old Norse and translated into Anglo Saxon: </a:t>
            </a:r>
          </a:p>
          <a:p>
            <a:pPr algn="ctr">
              <a:lnSpc>
                <a:spcPct val="90000"/>
              </a:lnSpc>
            </a:pPr>
            <a:r>
              <a:rPr lang="en-US" dirty="0"/>
              <a:t>“…to burn” </a:t>
            </a:r>
            <a:r>
              <a:rPr lang="en-US" sz="1700" dirty="0"/>
              <a:t>(Blackett, 2004)</a:t>
            </a:r>
          </a:p>
          <a:p>
            <a:pPr>
              <a:lnSpc>
                <a:spcPct val="90000"/>
              </a:lnSpc>
            </a:pPr>
            <a:endParaRPr lang="en-US" dirty="0"/>
          </a:p>
          <a:p>
            <a:pPr>
              <a:lnSpc>
                <a:spcPct val="90000"/>
              </a:lnSpc>
            </a:pPr>
            <a:r>
              <a:rPr lang="en-US" dirty="0"/>
              <a:t>Early man burned to stamp ownership over livestock:</a:t>
            </a:r>
          </a:p>
          <a:p>
            <a:pPr marL="342900" indent="-342900">
              <a:lnSpc>
                <a:spcPct val="90000"/>
              </a:lnSpc>
              <a:buFont typeface="Arial" panose="020B0604020202020204" pitchFamily="34" charset="0"/>
              <a:buChar char="•"/>
            </a:pPr>
            <a:r>
              <a:rPr lang="en-US" dirty="0"/>
              <a:t>Claim ownership over products </a:t>
            </a:r>
          </a:p>
          <a:p>
            <a:pPr marL="342900" indent="-342900">
              <a:lnSpc>
                <a:spcPct val="90000"/>
              </a:lnSpc>
              <a:buFont typeface="Arial" panose="020B0604020202020204" pitchFamily="34" charset="0"/>
              <a:buChar char="•"/>
            </a:pPr>
            <a:r>
              <a:rPr lang="en-US" dirty="0"/>
              <a:t>To ensure quality of their products were associated with themselves </a:t>
            </a:r>
          </a:p>
        </p:txBody>
      </p:sp>
      <p:pic>
        <p:nvPicPr>
          <p:cNvPr id="2050" name="Picture 2" descr="Cattle Branding | Traditional Form of Identification for Cattle TexVetPets">
            <a:extLst>
              <a:ext uri="{FF2B5EF4-FFF2-40B4-BE49-F238E27FC236}">
                <a16:creationId xmlns:a16="http://schemas.microsoft.com/office/drawing/2014/main" id="{9CFD7B79-8BC8-58F9-6183-4340E3FB7EB2}"/>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3579" r="7707" b="-1"/>
          <a:stretch/>
        </p:blipFill>
        <p:spPr bwMode="auto">
          <a:xfrm>
            <a:off x="7809130" y="2926012"/>
            <a:ext cx="3818948" cy="3428990"/>
          </a:xfrm>
          <a:prstGeom prst="rect">
            <a:avLst/>
          </a:prstGeom>
          <a:noFill/>
          <a:extLst>
            <a:ext uri="{909E8E84-426E-40DD-AFC4-6F175D3DCCD1}">
              <a14:hiddenFill xmlns:a14="http://schemas.microsoft.com/office/drawing/2010/main">
                <a:solidFill>
                  <a:srgbClr val="FFFFFF"/>
                </a:solidFill>
              </a14:hiddenFill>
            </a:ext>
          </a:extLst>
        </p:spPr>
      </p:pic>
      <p:cxnSp>
        <p:nvCxnSpPr>
          <p:cNvPr id="2076" name="Straight Connector 2075">
            <a:extLst>
              <a:ext uri="{FF2B5EF4-FFF2-40B4-BE49-F238E27FC236}">
                <a16:creationId xmlns:a16="http://schemas.microsoft.com/office/drawing/2014/main" id="{49EA91AC-9CE2-4425-BF6B-E2FCBA1A75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2010792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81" name="Rectangle 3080">
            <a:extLst>
              <a:ext uri="{FF2B5EF4-FFF2-40B4-BE49-F238E27FC236}">
                <a16:creationId xmlns:a16="http://schemas.microsoft.com/office/drawing/2014/main" id="{C12927E5-081D-440D-A775-C0AE9DA1E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07" y="489855"/>
            <a:ext cx="11147071" cy="2449283"/>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18A39B-187F-B6B5-06E1-D61A44565FD3}"/>
              </a:ext>
            </a:extLst>
          </p:cNvPr>
          <p:cNvSpPr>
            <a:spLocks noGrp="1"/>
          </p:cNvSpPr>
          <p:nvPr>
            <p:ph type="title"/>
          </p:nvPr>
        </p:nvSpPr>
        <p:spPr>
          <a:xfrm>
            <a:off x="482601" y="721946"/>
            <a:ext cx="10813250" cy="1971976"/>
          </a:xfrm>
        </p:spPr>
        <p:txBody>
          <a:bodyPr>
            <a:normAutofit/>
          </a:bodyPr>
          <a:lstStyle/>
          <a:p>
            <a:pPr algn="ctr"/>
            <a:r>
              <a:rPr lang="en-US" b="1" dirty="0"/>
              <a:t>What is a Brand?</a:t>
            </a:r>
          </a:p>
        </p:txBody>
      </p:sp>
      <p:cxnSp>
        <p:nvCxnSpPr>
          <p:cNvPr id="3083" name="Straight Connector 3082">
            <a:extLst>
              <a:ext uri="{FF2B5EF4-FFF2-40B4-BE49-F238E27FC236}">
                <a16:creationId xmlns:a16="http://schemas.microsoft.com/office/drawing/2014/main" id="{36EF3C03-9B4D-45EB-B96C-994DBE3FEA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3085" name="Straight Connector 3084">
            <a:extLst>
              <a:ext uri="{FF2B5EF4-FFF2-40B4-BE49-F238E27FC236}">
                <a16:creationId xmlns:a16="http://schemas.microsoft.com/office/drawing/2014/main" id="{C4558310-C928-4426-BFAC-68450D291D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39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5" name="Content Placeholder 4">
            <a:extLst>
              <a:ext uri="{FF2B5EF4-FFF2-40B4-BE49-F238E27FC236}">
                <a16:creationId xmlns:a16="http://schemas.microsoft.com/office/drawing/2014/main" id="{BC3D70F3-8FFE-1B96-A3A3-116505BCE7DF}"/>
              </a:ext>
            </a:extLst>
          </p:cNvPr>
          <p:cNvSpPr>
            <a:spLocks noGrp="1"/>
          </p:cNvSpPr>
          <p:nvPr>
            <p:ph idx="1"/>
          </p:nvPr>
        </p:nvSpPr>
        <p:spPr>
          <a:xfrm>
            <a:off x="563126" y="2996887"/>
            <a:ext cx="7155888" cy="3326616"/>
          </a:xfrm>
        </p:spPr>
        <p:txBody>
          <a:bodyPr anchor="ctr">
            <a:normAutofit lnSpcReduction="10000"/>
          </a:bodyPr>
          <a:lstStyle/>
          <a:p>
            <a:pPr>
              <a:lnSpc>
                <a:spcPct val="90000"/>
              </a:lnSpc>
            </a:pPr>
            <a:r>
              <a:rPr lang="en-US" dirty="0"/>
              <a:t>A brand doesn’t simply mean: </a:t>
            </a:r>
          </a:p>
          <a:p>
            <a:pPr marL="342900" indent="-342900">
              <a:lnSpc>
                <a:spcPct val="90000"/>
              </a:lnSpc>
              <a:buFont typeface="Arial" panose="020B0604020202020204" pitchFamily="34" charset="0"/>
              <a:buChar char="•"/>
            </a:pPr>
            <a:r>
              <a:rPr lang="en-US" dirty="0"/>
              <a:t>Name</a:t>
            </a:r>
          </a:p>
          <a:p>
            <a:pPr marL="342900" indent="-342900">
              <a:lnSpc>
                <a:spcPct val="90000"/>
              </a:lnSpc>
              <a:buFont typeface="Arial" panose="020B0604020202020204" pitchFamily="34" charset="0"/>
              <a:buChar char="•"/>
            </a:pPr>
            <a:r>
              <a:rPr lang="en-US" dirty="0"/>
              <a:t>Positioning statement </a:t>
            </a:r>
          </a:p>
          <a:p>
            <a:pPr marL="342900" indent="-342900">
              <a:lnSpc>
                <a:spcPct val="90000"/>
              </a:lnSpc>
              <a:buFont typeface="Arial" panose="020B0604020202020204" pitchFamily="34" charset="0"/>
              <a:buChar char="•"/>
            </a:pPr>
            <a:r>
              <a:rPr lang="en-US" dirty="0"/>
              <a:t>Marketing </a:t>
            </a:r>
          </a:p>
          <a:p>
            <a:pPr>
              <a:lnSpc>
                <a:spcPct val="90000"/>
              </a:lnSpc>
            </a:pPr>
            <a:r>
              <a:rPr lang="en-US" b="1" dirty="0"/>
              <a:t>A brand means: </a:t>
            </a:r>
          </a:p>
          <a:p>
            <a:pPr marL="342900" indent="-342900">
              <a:lnSpc>
                <a:spcPct val="90000"/>
              </a:lnSpc>
              <a:buFont typeface="Arial" panose="020B0604020202020204" pitchFamily="34" charset="0"/>
              <a:buChar char="•"/>
            </a:pPr>
            <a:r>
              <a:rPr lang="en-US" dirty="0"/>
              <a:t>A promise to consumers</a:t>
            </a:r>
          </a:p>
          <a:p>
            <a:pPr marL="342900" indent="-342900">
              <a:lnSpc>
                <a:spcPct val="90000"/>
              </a:lnSpc>
              <a:buFont typeface="Arial" panose="020B0604020202020204" pitchFamily="34" charset="0"/>
              <a:buChar char="•"/>
            </a:pPr>
            <a:r>
              <a:rPr lang="en-US" dirty="0"/>
              <a:t>Distinguishes from other services or goods (Competitors)</a:t>
            </a:r>
            <a:r>
              <a:rPr lang="en-GB" b="0" i="0" u="none" strike="noStrike" dirty="0">
                <a:solidFill>
                  <a:srgbClr val="000000"/>
                </a:solidFill>
                <a:effectLst/>
                <a:latin typeface="ff3"/>
              </a:rPr>
              <a:t> </a:t>
            </a:r>
            <a:r>
              <a:rPr lang="en-GB" sz="1600" b="0" i="0" u="none" strike="noStrike" dirty="0">
                <a:solidFill>
                  <a:srgbClr val="000000"/>
                </a:solidFill>
                <a:effectLst/>
                <a:latin typeface="ff3"/>
              </a:rPr>
              <a:t>(Yakup and </a:t>
            </a:r>
            <a:r>
              <a:rPr lang="en-GB" sz="1600" b="0" i="0" u="none" strike="noStrike" dirty="0" err="1">
                <a:solidFill>
                  <a:srgbClr val="000000"/>
                </a:solidFill>
                <a:effectLst/>
                <a:latin typeface="ff3"/>
              </a:rPr>
              <a:t>Sevil</a:t>
            </a:r>
            <a:r>
              <a:rPr lang="en-GB" sz="1600" dirty="0">
                <a:solidFill>
                  <a:srgbClr val="000000"/>
                </a:solidFill>
                <a:latin typeface="ff3"/>
              </a:rPr>
              <a:t>, </a:t>
            </a:r>
            <a:r>
              <a:rPr lang="en-GB" sz="1600" b="0" i="0" u="none" strike="noStrike" dirty="0">
                <a:solidFill>
                  <a:srgbClr val="000000"/>
                </a:solidFill>
                <a:effectLst/>
                <a:latin typeface="ff3"/>
              </a:rPr>
              <a:t>2011)</a:t>
            </a:r>
            <a:endParaRPr lang="en-US" sz="1600" dirty="0"/>
          </a:p>
        </p:txBody>
      </p:sp>
      <p:pic>
        <p:nvPicPr>
          <p:cNvPr id="3074" name="Picture 2" descr="A history of branding | LCCA">
            <a:extLst>
              <a:ext uri="{FF2B5EF4-FFF2-40B4-BE49-F238E27FC236}">
                <a16:creationId xmlns:a16="http://schemas.microsoft.com/office/drawing/2014/main" id="{491BFFB1-E4FB-F900-9487-289CF3D634D4}"/>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tretch>
            <a:fillRect/>
          </a:stretch>
        </p:blipFill>
        <p:spPr bwMode="auto">
          <a:xfrm>
            <a:off x="7115149" y="2939138"/>
            <a:ext cx="4513725" cy="3442114"/>
          </a:xfrm>
          <a:prstGeom prst="rect">
            <a:avLst/>
          </a:prstGeom>
          <a:noFill/>
          <a:extLst>
            <a:ext uri="{909E8E84-426E-40DD-AFC4-6F175D3DCCD1}">
              <a14:hiddenFill xmlns:a14="http://schemas.microsoft.com/office/drawing/2010/main">
                <a:solidFill>
                  <a:srgbClr val="FFFFFF"/>
                </a:solidFill>
              </a14:hiddenFill>
            </a:ext>
          </a:extLst>
        </p:spPr>
      </p:pic>
      <p:cxnSp>
        <p:nvCxnSpPr>
          <p:cNvPr id="3087" name="Straight Connector 3086">
            <a:extLst>
              <a:ext uri="{FF2B5EF4-FFF2-40B4-BE49-F238E27FC236}">
                <a16:creationId xmlns:a16="http://schemas.microsoft.com/office/drawing/2014/main" id="{49EA91AC-9CE2-4425-BF6B-E2FCBA1A75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02163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05" name="Rectangle 4104">
            <a:extLst>
              <a:ext uri="{FF2B5EF4-FFF2-40B4-BE49-F238E27FC236}">
                <a16:creationId xmlns:a16="http://schemas.microsoft.com/office/drawing/2014/main" id="{C12927E5-081D-440D-A775-C0AE9DA1E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07" y="489855"/>
            <a:ext cx="11147071" cy="2449283"/>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A8013A-205E-73E3-E31E-772F4A43AE81}"/>
              </a:ext>
            </a:extLst>
          </p:cNvPr>
          <p:cNvSpPr>
            <a:spLocks noGrp="1"/>
          </p:cNvSpPr>
          <p:nvPr>
            <p:ph type="title"/>
          </p:nvPr>
        </p:nvSpPr>
        <p:spPr>
          <a:xfrm>
            <a:off x="482601" y="721946"/>
            <a:ext cx="10813250" cy="1971976"/>
          </a:xfrm>
        </p:spPr>
        <p:txBody>
          <a:bodyPr>
            <a:normAutofit/>
          </a:bodyPr>
          <a:lstStyle/>
          <a:p>
            <a:pPr algn="ctr"/>
            <a:r>
              <a:rPr lang="en-US" b="1" dirty="0"/>
              <a:t>The Power of Brands</a:t>
            </a:r>
          </a:p>
        </p:txBody>
      </p:sp>
      <p:cxnSp>
        <p:nvCxnSpPr>
          <p:cNvPr id="4107" name="Straight Connector 4106">
            <a:extLst>
              <a:ext uri="{FF2B5EF4-FFF2-40B4-BE49-F238E27FC236}">
                <a16:creationId xmlns:a16="http://schemas.microsoft.com/office/drawing/2014/main" id="{6C54B948-69AE-475C-AAD4-0166D4730C4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3" name="Content Placeholder 2">
            <a:extLst>
              <a:ext uri="{FF2B5EF4-FFF2-40B4-BE49-F238E27FC236}">
                <a16:creationId xmlns:a16="http://schemas.microsoft.com/office/drawing/2014/main" id="{C27BD91E-9491-DB71-111D-C3BE7FDAF5DD}"/>
              </a:ext>
            </a:extLst>
          </p:cNvPr>
          <p:cNvSpPr>
            <a:spLocks noGrp="1"/>
          </p:cNvSpPr>
          <p:nvPr>
            <p:ph idx="1"/>
          </p:nvPr>
        </p:nvSpPr>
        <p:spPr>
          <a:xfrm>
            <a:off x="407909" y="3814836"/>
            <a:ext cx="7040880" cy="2549575"/>
          </a:xfrm>
        </p:spPr>
        <p:txBody>
          <a:bodyPr anchor="ctr">
            <a:normAutofit lnSpcReduction="10000"/>
          </a:bodyPr>
          <a:lstStyle/>
          <a:p>
            <a:pPr>
              <a:lnSpc>
                <a:spcPct val="90000"/>
              </a:lnSpc>
            </a:pPr>
            <a:r>
              <a:rPr lang="en-US" dirty="0"/>
              <a:t>Brands attempt to establish a </a:t>
            </a:r>
            <a:r>
              <a:rPr lang="en-US" b="1" dirty="0"/>
              <a:t>connection</a:t>
            </a:r>
            <a:r>
              <a:rPr lang="en-US" dirty="0"/>
              <a:t> between product and </a:t>
            </a:r>
            <a:r>
              <a:rPr lang="en-US" b="1" dirty="0"/>
              <a:t>perception</a:t>
            </a:r>
            <a:r>
              <a:rPr lang="en-US" dirty="0"/>
              <a:t>/</a:t>
            </a:r>
            <a:r>
              <a:rPr lang="en-US" b="1" dirty="0"/>
              <a:t>emotions</a:t>
            </a:r>
            <a:r>
              <a:rPr lang="en-US" dirty="0"/>
              <a:t> </a:t>
            </a:r>
            <a:r>
              <a:rPr lang="en-US" sz="1700" dirty="0"/>
              <a:t>(</a:t>
            </a:r>
            <a:r>
              <a:rPr lang="en-GB" sz="1700" dirty="0">
                <a:latin typeface="ff6"/>
              </a:rPr>
              <a:t>Pogorzelski, 2018). </a:t>
            </a:r>
          </a:p>
          <a:p>
            <a:pPr>
              <a:lnSpc>
                <a:spcPct val="90000"/>
              </a:lnSpc>
            </a:pPr>
            <a:r>
              <a:rPr lang="en-GB" dirty="0">
                <a:latin typeface="ff6"/>
              </a:rPr>
              <a:t>Establish </a:t>
            </a:r>
            <a:r>
              <a:rPr lang="en-GB" b="1" dirty="0">
                <a:latin typeface="ff6"/>
              </a:rPr>
              <a:t>Loyalty </a:t>
            </a:r>
          </a:p>
          <a:p>
            <a:pPr>
              <a:lnSpc>
                <a:spcPct val="90000"/>
              </a:lnSpc>
            </a:pPr>
            <a:r>
              <a:rPr lang="en-GB" dirty="0">
                <a:latin typeface="ff6"/>
              </a:rPr>
              <a:t>How to establish the above: </a:t>
            </a:r>
          </a:p>
          <a:p>
            <a:pPr marL="1028700" lvl="1" indent="-342900">
              <a:lnSpc>
                <a:spcPct val="90000"/>
              </a:lnSpc>
            </a:pPr>
            <a:r>
              <a:rPr lang="en-GB" sz="2200" dirty="0">
                <a:latin typeface="ff6"/>
              </a:rPr>
              <a:t>Product packaging: Images</a:t>
            </a:r>
          </a:p>
          <a:p>
            <a:pPr marL="1028700" lvl="1" indent="-342900">
              <a:lnSpc>
                <a:spcPct val="90000"/>
              </a:lnSpc>
            </a:pPr>
            <a:r>
              <a:rPr lang="en-GB" sz="2200" dirty="0">
                <a:latin typeface="ff6"/>
              </a:rPr>
              <a:t>Advertisement: tv, radio, print, spokespeople (advocating) </a:t>
            </a:r>
          </a:p>
          <a:p>
            <a:pPr>
              <a:lnSpc>
                <a:spcPct val="90000"/>
              </a:lnSpc>
            </a:pPr>
            <a:endParaRPr lang="en-GB" sz="2000" dirty="0">
              <a:latin typeface="ff6"/>
            </a:endParaRPr>
          </a:p>
          <a:p>
            <a:pPr>
              <a:lnSpc>
                <a:spcPct val="90000"/>
              </a:lnSpc>
            </a:pPr>
            <a:endParaRPr lang="en-GB" sz="2000" dirty="0">
              <a:latin typeface="ff6"/>
            </a:endParaRPr>
          </a:p>
          <a:p>
            <a:pPr>
              <a:lnSpc>
                <a:spcPct val="90000"/>
              </a:lnSpc>
            </a:pPr>
            <a:endParaRPr lang="en-US" sz="2000" dirty="0"/>
          </a:p>
        </p:txBody>
      </p:sp>
      <p:pic>
        <p:nvPicPr>
          <p:cNvPr id="4098" name="Picture 2" descr="Defining Brand: Why Is It So Hard To Find A Perfect Definition?">
            <a:extLst>
              <a:ext uri="{FF2B5EF4-FFF2-40B4-BE49-F238E27FC236}">
                <a16:creationId xmlns:a16="http://schemas.microsoft.com/office/drawing/2014/main" id="{BC9319F3-F50C-4789-8E20-3A801F473CF2}"/>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t="3187" r="-2" b="3591"/>
          <a:stretch/>
        </p:blipFill>
        <p:spPr bwMode="auto">
          <a:xfrm>
            <a:off x="7856697" y="2939138"/>
            <a:ext cx="3772974" cy="3432728"/>
          </a:xfrm>
          <a:prstGeom prst="rect">
            <a:avLst/>
          </a:prstGeom>
          <a:noFill/>
          <a:extLst>
            <a:ext uri="{909E8E84-426E-40DD-AFC4-6F175D3DCCD1}">
              <a14:hiddenFill xmlns:a14="http://schemas.microsoft.com/office/drawing/2010/main">
                <a:solidFill>
                  <a:srgbClr val="FFFFFF"/>
                </a:solidFill>
              </a14:hiddenFill>
            </a:ext>
          </a:extLst>
        </p:spPr>
      </p:pic>
      <p:cxnSp>
        <p:nvCxnSpPr>
          <p:cNvPr id="4109" name="Straight Connector 4108">
            <a:extLst>
              <a:ext uri="{FF2B5EF4-FFF2-40B4-BE49-F238E27FC236}">
                <a16:creationId xmlns:a16="http://schemas.microsoft.com/office/drawing/2014/main" id="{C4558310-C928-4426-BFAC-68450D291D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39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4111" name="Straight Connector 4110">
            <a:extLst>
              <a:ext uri="{FF2B5EF4-FFF2-40B4-BE49-F238E27FC236}">
                <a16:creationId xmlns:a16="http://schemas.microsoft.com/office/drawing/2014/main" id="{B9279127-238C-4975-A7B6-222B28A80F3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34128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9">
            <a:extLst>
              <a:ext uri="{FF2B5EF4-FFF2-40B4-BE49-F238E27FC236}">
                <a16:creationId xmlns:a16="http://schemas.microsoft.com/office/drawing/2014/main" id="{612EE356-A629-4F1A-9BAD-E21B3B10D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1">
            <a:extLst>
              <a:ext uri="{FF2B5EF4-FFF2-40B4-BE49-F238E27FC236}">
                <a16:creationId xmlns:a16="http://schemas.microsoft.com/office/drawing/2014/main" id="{28B7ED41-F3D7-4286-AD0B-B4A216D7E1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410" y="489853"/>
            <a:ext cx="3990149" cy="5858102"/>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A41E93-17A4-A7B9-2931-A4FBD16968EE}"/>
              </a:ext>
            </a:extLst>
          </p:cNvPr>
          <p:cNvSpPr>
            <a:spLocks noGrp="1"/>
          </p:cNvSpPr>
          <p:nvPr>
            <p:ph type="title"/>
          </p:nvPr>
        </p:nvSpPr>
        <p:spPr>
          <a:xfrm>
            <a:off x="482600" y="636521"/>
            <a:ext cx="4313086" cy="5024920"/>
          </a:xfrm>
        </p:spPr>
        <p:txBody>
          <a:bodyPr vert="horz" lIns="91440" tIns="45720" rIns="91440" bIns="45720" rtlCol="0" anchor="ctr">
            <a:normAutofit/>
          </a:bodyPr>
          <a:lstStyle/>
          <a:p>
            <a:r>
              <a:rPr lang="en-US" b="1" dirty="0"/>
              <a:t>Brands: </a:t>
            </a:r>
            <a:br>
              <a:rPr lang="en-US" b="1" dirty="0"/>
            </a:br>
            <a:r>
              <a:rPr lang="en-US" b="1" dirty="0"/>
              <a:t>In Today’s Context</a:t>
            </a:r>
          </a:p>
        </p:txBody>
      </p:sp>
      <p:cxnSp>
        <p:nvCxnSpPr>
          <p:cNvPr id="30" name="Straight Connector 23">
            <a:extLst>
              <a:ext uri="{FF2B5EF4-FFF2-40B4-BE49-F238E27FC236}">
                <a16:creationId xmlns:a16="http://schemas.microsoft.com/office/drawing/2014/main" id="{0317483B-E60B-4F41-9448-D757B9FCD2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31" name="Straight Connector 25">
            <a:extLst>
              <a:ext uri="{FF2B5EF4-FFF2-40B4-BE49-F238E27FC236}">
                <a16:creationId xmlns:a16="http://schemas.microsoft.com/office/drawing/2014/main" id="{2EB44B66-1945-4638-8E9A-4F49493D7F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TextBox 2">
            <a:extLst>
              <a:ext uri="{FF2B5EF4-FFF2-40B4-BE49-F238E27FC236}">
                <a16:creationId xmlns:a16="http://schemas.microsoft.com/office/drawing/2014/main" id="{D11E65A5-F634-8E15-4578-5D30EA7A7DA6}"/>
              </a:ext>
            </a:extLst>
          </p:cNvPr>
          <p:cNvGraphicFramePr/>
          <p:nvPr>
            <p:extLst>
              <p:ext uri="{D42A27DB-BD31-4B8C-83A1-F6EECF244321}">
                <p14:modId xmlns:p14="http://schemas.microsoft.com/office/powerpoint/2010/main" val="3785701521"/>
              </p:ext>
            </p:extLst>
          </p:nvPr>
        </p:nvGraphicFramePr>
        <p:xfrm>
          <a:off x="4796496" y="636526"/>
          <a:ext cx="6833175" cy="57316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629845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9" name="Rectangle 5128">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31" name="Rectangle 5130">
            <a:extLst>
              <a:ext uri="{FF2B5EF4-FFF2-40B4-BE49-F238E27FC236}">
                <a16:creationId xmlns:a16="http://schemas.microsoft.com/office/drawing/2014/main" id="{C12927E5-081D-440D-A775-C0AE9DA1E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07" y="489856"/>
            <a:ext cx="11147071" cy="1476642"/>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A41E93-17A4-A7B9-2931-A4FBD16968EE}"/>
              </a:ext>
            </a:extLst>
          </p:cNvPr>
          <p:cNvSpPr>
            <a:spLocks noGrp="1"/>
          </p:cNvSpPr>
          <p:nvPr>
            <p:ph type="title"/>
          </p:nvPr>
        </p:nvSpPr>
        <p:spPr>
          <a:xfrm>
            <a:off x="482601" y="721946"/>
            <a:ext cx="10813250" cy="1022100"/>
          </a:xfrm>
        </p:spPr>
        <p:txBody>
          <a:bodyPr>
            <a:normAutofit/>
          </a:bodyPr>
          <a:lstStyle/>
          <a:p>
            <a:pPr algn="ctr">
              <a:lnSpc>
                <a:spcPct val="90000"/>
              </a:lnSpc>
            </a:pPr>
            <a:r>
              <a:rPr lang="en-US" b="1" dirty="0"/>
              <a:t>Brands: In today’s context</a:t>
            </a:r>
          </a:p>
        </p:txBody>
      </p:sp>
      <p:cxnSp>
        <p:nvCxnSpPr>
          <p:cNvPr id="5133" name="Straight Connector 5132">
            <a:extLst>
              <a:ext uri="{FF2B5EF4-FFF2-40B4-BE49-F238E27FC236}">
                <a16:creationId xmlns:a16="http://schemas.microsoft.com/office/drawing/2014/main" id="{22CDD0E7-BDD6-41F4-8AAB-088A2E8D03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5135" name="Straight Connector 5134">
            <a:extLst>
              <a:ext uri="{FF2B5EF4-FFF2-40B4-BE49-F238E27FC236}">
                <a16:creationId xmlns:a16="http://schemas.microsoft.com/office/drawing/2014/main" id="{C4558310-C928-4426-BFAC-68450D291D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199351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5137" name="Straight Connector 5136">
            <a:extLst>
              <a:ext uri="{FF2B5EF4-FFF2-40B4-BE49-F238E27FC236}">
                <a16:creationId xmlns:a16="http://schemas.microsoft.com/office/drawing/2014/main" id="{B58B45F5-E162-4AF7-9E46-A4290969B4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pic>
        <p:nvPicPr>
          <p:cNvPr id="5124" name="Picture 4" descr="8 Essential Brand Elements for a Cohesive Identity">
            <a:extLst>
              <a:ext uri="{FF2B5EF4-FFF2-40B4-BE49-F238E27FC236}">
                <a16:creationId xmlns:a16="http://schemas.microsoft.com/office/drawing/2014/main" id="{0D45A7DE-58F7-6F50-848C-0EA1666529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3234" y="2185931"/>
            <a:ext cx="10814844" cy="39327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67440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E18D5F1-911E-4BCF-9AF0-F3A54D7C0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C84EE41-863A-4DE9-9A51-4F014D681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416" y="485369"/>
            <a:ext cx="11147071" cy="2460838"/>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E93639-1F8C-DEA1-63BF-A47474E9BC04}"/>
              </a:ext>
            </a:extLst>
          </p:cNvPr>
          <p:cNvSpPr>
            <a:spLocks noGrp="1"/>
          </p:cNvSpPr>
          <p:nvPr>
            <p:ph type="title"/>
          </p:nvPr>
        </p:nvSpPr>
        <p:spPr>
          <a:xfrm>
            <a:off x="482601" y="976160"/>
            <a:ext cx="10361960" cy="1493871"/>
          </a:xfrm>
        </p:spPr>
        <p:txBody>
          <a:bodyPr>
            <a:normAutofit fontScale="90000"/>
          </a:bodyPr>
          <a:lstStyle/>
          <a:p>
            <a:r>
              <a:rPr lang="en-US" b="1" dirty="0"/>
              <a:t>Brand Task- </a:t>
            </a:r>
            <a:br>
              <a:rPr lang="en-US" b="1" dirty="0"/>
            </a:br>
            <a:r>
              <a:rPr lang="en-US" b="1" dirty="0"/>
              <a:t>Choose one Brand…</a:t>
            </a:r>
          </a:p>
        </p:txBody>
      </p:sp>
      <p:cxnSp>
        <p:nvCxnSpPr>
          <p:cNvPr id="13" name="Straight Connector 12">
            <a:extLst>
              <a:ext uri="{FF2B5EF4-FFF2-40B4-BE49-F238E27FC236}">
                <a16:creationId xmlns:a16="http://schemas.microsoft.com/office/drawing/2014/main" id="{00850E05-3320-4817-99CE-D56547FCA8C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08990BBA-8A0B-4EF5-A122-0815DEC194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4DA9946C-C93A-4350-AC54-937723F6B66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848FCB55-085A-417A-BDC9-835E752F7B7B}"/>
              </a:ext>
            </a:extLst>
          </p:cNvPr>
          <p:cNvGraphicFramePr>
            <a:graphicFrameLocks noGrp="1"/>
          </p:cNvGraphicFramePr>
          <p:nvPr>
            <p:ph idx="1"/>
            <p:extLst>
              <p:ext uri="{D42A27DB-BD31-4B8C-83A1-F6EECF244321}">
                <p14:modId xmlns:p14="http://schemas.microsoft.com/office/powerpoint/2010/main" val="310812718"/>
              </p:ext>
            </p:extLst>
          </p:nvPr>
        </p:nvGraphicFramePr>
        <p:xfrm>
          <a:off x="482600" y="3098800"/>
          <a:ext cx="11143887" cy="2779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951188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19" name="Rectangle 13318">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21" name="Rectangle 13320">
            <a:extLst>
              <a:ext uri="{FF2B5EF4-FFF2-40B4-BE49-F238E27FC236}">
                <a16:creationId xmlns:a16="http://schemas.microsoft.com/office/drawing/2014/main" id="{C12927E5-081D-440D-A775-C0AE9DA1E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07" y="489855"/>
            <a:ext cx="11147071" cy="2449283"/>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57B58D-1A25-BA66-DBE3-6C42C2229279}"/>
              </a:ext>
            </a:extLst>
          </p:cNvPr>
          <p:cNvSpPr>
            <a:spLocks noGrp="1"/>
          </p:cNvSpPr>
          <p:nvPr>
            <p:ph type="title"/>
          </p:nvPr>
        </p:nvSpPr>
        <p:spPr>
          <a:xfrm>
            <a:off x="482601" y="721946"/>
            <a:ext cx="10813250" cy="1971976"/>
          </a:xfrm>
        </p:spPr>
        <p:txBody>
          <a:bodyPr>
            <a:normAutofit/>
          </a:bodyPr>
          <a:lstStyle/>
          <a:p>
            <a:pPr>
              <a:lnSpc>
                <a:spcPct val="90000"/>
              </a:lnSpc>
            </a:pPr>
            <a:r>
              <a:rPr lang="en-US" b="1" dirty="0"/>
              <a:t>Personal Branding: </a:t>
            </a:r>
            <a:br>
              <a:rPr lang="en-US" b="1" dirty="0"/>
            </a:br>
            <a:r>
              <a:rPr lang="en-US" b="1" dirty="0"/>
              <a:t>What is it? </a:t>
            </a:r>
          </a:p>
        </p:txBody>
      </p:sp>
      <p:cxnSp>
        <p:nvCxnSpPr>
          <p:cNvPr id="13323" name="Straight Connector 13322">
            <a:extLst>
              <a:ext uri="{FF2B5EF4-FFF2-40B4-BE49-F238E27FC236}">
                <a16:creationId xmlns:a16="http://schemas.microsoft.com/office/drawing/2014/main" id="{6C54B948-69AE-475C-AAD4-0166D4730C4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3" name="Content Placeholder 2">
            <a:extLst>
              <a:ext uri="{FF2B5EF4-FFF2-40B4-BE49-F238E27FC236}">
                <a16:creationId xmlns:a16="http://schemas.microsoft.com/office/drawing/2014/main" id="{8054FD05-12FB-98AE-078B-C02D495A2BB1}"/>
              </a:ext>
            </a:extLst>
          </p:cNvPr>
          <p:cNvSpPr>
            <a:spLocks noGrp="1"/>
          </p:cNvSpPr>
          <p:nvPr>
            <p:ph idx="1"/>
          </p:nvPr>
        </p:nvSpPr>
        <p:spPr>
          <a:xfrm>
            <a:off x="215625" y="3918862"/>
            <a:ext cx="5880375" cy="2933678"/>
          </a:xfrm>
        </p:spPr>
        <p:txBody>
          <a:bodyPr anchor="ctr">
            <a:normAutofit/>
          </a:bodyPr>
          <a:lstStyle/>
          <a:p>
            <a:r>
              <a:rPr lang="en-GB" sz="2000" b="0" i="0" u="none" strike="noStrike" dirty="0">
                <a:effectLst/>
                <a:latin typeface="ff2"/>
              </a:rPr>
              <a:t>Personal branding can be described as the act of self promotion. </a:t>
            </a:r>
          </a:p>
          <a:p>
            <a:pPr marL="1028700" lvl="1" indent="-342900"/>
            <a:r>
              <a:rPr lang="en-GB" dirty="0">
                <a:latin typeface="ff2"/>
              </a:rPr>
              <a:t>What do you or can you offer?</a:t>
            </a:r>
          </a:p>
          <a:p>
            <a:pPr marL="1028700" lvl="1" indent="-342900"/>
            <a:r>
              <a:rPr lang="en-GB" dirty="0">
                <a:latin typeface="ff2"/>
              </a:rPr>
              <a:t>What value do you hold? </a:t>
            </a:r>
          </a:p>
          <a:p>
            <a:pPr marL="1028700" lvl="1" indent="-342900"/>
            <a:r>
              <a:rPr lang="en-GB" b="0" i="0" u="none" strike="noStrike" dirty="0">
                <a:effectLst/>
                <a:latin typeface="ff2"/>
              </a:rPr>
              <a:t>Who are you? </a:t>
            </a:r>
          </a:p>
          <a:p>
            <a:pPr marL="1028700" lvl="1" indent="-342900"/>
            <a:r>
              <a:rPr lang="en-GB" b="0" i="0" u="none" strike="noStrike" dirty="0">
                <a:effectLst/>
                <a:latin typeface="ff2"/>
              </a:rPr>
              <a:t>Why are you worthy compared to your competitors?</a:t>
            </a:r>
          </a:p>
          <a:p>
            <a:endParaRPr lang="en-GB" sz="2000" dirty="0">
              <a:latin typeface="ff1"/>
            </a:endParaRPr>
          </a:p>
          <a:p>
            <a:endParaRPr lang="en-GB" sz="2000" b="0" i="0" u="none" strike="noStrike" dirty="0">
              <a:effectLst/>
              <a:latin typeface="ff2"/>
            </a:endParaRPr>
          </a:p>
          <a:p>
            <a:endParaRPr lang="en-GB" sz="2000" b="0" i="0" u="none" strike="noStrike" dirty="0">
              <a:effectLst/>
              <a:latin typeface="ff2"/>
            </a:endParaRPr>
          </a:p>
          <a:p>
            <a:endParaRPr lang="en-US" sz="2000" dirty="0"/>
          </a:p>
        </p:txBody>
      </p:sp>
      <p:pic>
        <p:nvPicPr>
          <p:cNvPr id="13314" name="Picture 2" descr="Why we need to get personal: How your personal brand can help you to change  the world... - Network &amp; Chill">
            <a:extLst>
              <a:ext uri="{FF2B5EF4-FFF2-40B4-BE49-F238E27FC236}">
                <a16:creationId xmlns:a16="http://schemas.microsoft.com/office/drawing/2014/main" id="{B3F54469-5108-2D36-14AD-386D58B7B48C}"/>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r="2" b="17184"/>
          <a:stretch/>
        </p:blipFill>
        <p:spPr bwMode="auto">
          <a:xfrm>
            <a:off x="6096000" y="2939138"/>
            <a:ext cx="5533671" cy="3432728"/>
          </a:xfrm>
          <a:prstGeom prst="rect">
            <a:avLst/>
          </a:prstGeom>
          <a:noFill/>
          <a:extLst>
            <a:ext uri="{909E8E84-426E-40DD-AFC4-6F175D3DCCD1}">
              <a14:hiddenFill xmlns:a14="http://schemas.microsoft.com/office/drawing/2010/main">
                <a:solidFill>
                  <a:srgbClr val="FFFFFF"/>
                </a:solidFill>
              </a14:hiddenFill>
            </a:ext>
          </a:extLst>
        </p:spPr>
      </p:pic>
      <p:cxnSp>
        <p:nvCxnSpPr>
          <p:cNvPr id="13325" name="Straight Connector 13324">
            <a:extLst>
              <a:ext uri="{FF2B5EF4-FFF2-40B4-BE49-F238E27FC236}">
                <a16:creationId xmlns:a16="http://schemas.microsoft.com/office/drawing/2014/main" id="{C4558310-C928-4426-BFAC-68450D291D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39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3327" name="Straight Connector 13326">
            <a:extLst>
              <a:ext uri="{FF2B5EF4-FFF2-40B4-BE49-F238E27FC236}">
                <a16:creationId xmlns:a16="http://schemas.microsoft.com/office/drawing/2014/main" id="{B9279127-238C-4975-A7B6-222B28A80F3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1468106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175" name="Straight Connector 7174">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7177" name="Straight Connector 7176">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7179" name="Straight Connector 7178">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 useBgFill="1">
        <p:nvSpPr>
          <p:cNvPr id="7181" name="Rectangle 7180">
            <a:extLst>
              <a:ext uri="{FF2B5EF4-FFF2-40B4-BE49-F238E27FC236}">
                <a16:creationId xmlns:a16="http://schemas.microsoft.com/office/drawing/2014/main" id="{C7FE5201-BB98-480C-BADB-207C8F8938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83" name="Rectangle 7182">
            <a:extLst>
              <a:ext uri="{FF2B5EF4-FFF2-40B4-BE49-F238E27FC236}">
                <a16:creationId xmlns:a16="http://schemas.microsoft.com/office/drawing/2014/main" id="{B65A1411-0C46-4437-890D-A6FADAA96E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07" y="489855"/>
            <a:ext cx="11147071" cy="2449283"/>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287181-8E6E-63B7-C186-08073C20A024}"/>
              </a:ext>
            </a:extLst>
          </p:cNvPr>
          <p:cNvSpPr>
            <a:spLocks noGrp="1"/>
          </p:cNvSpPr>
          <p:nvPr>
            <p:ph type="title"/>
          </p:nvPr>
        </p:nvSpPr>
        <p:spPr>
          <a:xfrm>
            <a:off x="481007" y="738102"/>
            <a:ext cx="10491396" cy="2006220"/>
          </a:xfrm>
        </p:spPr>
        <p:txBody>
          <a:bodyPr vert="horz" lIns="91440" tIns="45720" rIns="91440" bIns="45720" rtlCol="0" anchor="ctr">
            <a:noAutofit/>
          </a:bodyPr>
          <a:lstStyle/>
          <a:p>
            <a:pPr algn="ctr">
              <a:lnSpc>
                <a:spcPct val="90000"/>
              </a:lnSpc>
            </a:pPr>
            <a:r>
              <a:rPr lang="en-US" sz="5100" b="1" dirty="0"/>
              <a:t>When someone hears your name; what do they think of you? </a:t>
            </a:r>
            <a:br>
              <a:rPr lang="en-US" sz="5100" b="1" dirty="0"/>
            </a:br>
            <a:endParaRPr lang="en-US" sz="5100" b="1" dirty="0"/>
          </a:p>
        </p:txBody>
      </p:sp>
      <p:cxnSp>
        <p:nvCxnSpPr>
          <p:cNvPr id="7185" name="Straight Connector 7184">
            <a:extLst>
              <a:ext uri="{FF2B5EF4-FFF2-40B4-BE49-F238E27FC236}">
                <a16:creationId xmlns:a16="http://schemas.microsoft.com/office/drawing/2014/main" id="{B4A2435D-FDB1-4A52-B67E-C788559DF7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7187" name="Straight Connector 7186">
            <a:extLst>
              <a:ext uri="{FF2B5EF4-FFF2-40B4-BE49-F238E27FC236}">
                <a16:creationId xmlns:a16="http://schemas.microsoft.com/office/drawing/2014/main" id="{F89C6C02-EDA3-4D0B-9C4E-AAE0F2C7D5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39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pic>
        <p:nvPicPr>
          <p:cNvPr id="7170" name="Picture 2" descr="7 Toxic Thinking Mistakes That Will Keep You From Being Mentally Strong |  Inc.com">
            <a:extLst>
              <a:ext uri="{FF2B5EF4-FFF2-40B4-BE49-F238E27FC236}">
                <a16:creationId xmlns:a16="http://schemas.microsoft.com/office/drawing/2014/main" id="{7C04A034-5EF8-F9DC-E5EC-47AC8C5DC9A8}"/>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tretch>
            <a:fillRect/>
          </a:stretch>
        </p:blipFill>
        <p:spPr bwMode="auto">
          <a:xfrm>
            <a:off x="2990407" y="3055244"/>
            <a:ext cx="5472596" cy="3064654"/>
          </a:xfrm>
          <a:prstGeom prst="rect">
            <a:avLst/>
          </a:prstGeom>
          <a:noFill/>
          <a:extLst>
            <a:ext uri="{909E8E84-426E-40DD-AFC4-6F175D3DCCD1}">
              <a14:hiddenFill xmlns:a14="http://schemas.microsoft.com/office/drawing/2010/main">
                <a:solidFill>
                  <a:srgbClr val="FFFFFF"/>
                </a:solidFill>
              </a14:hiddenFill>
            </a:ext>
          </a:extLst>
        </p:spPr>
      </p:pic>
      <p:cxnSp>
        <p:nvCxnSpPr>
          <p:cNvPr id="7189" name="Straight Connector 7188">
            <a:extLst>
              <a:ext uri="{FF2B5EF4-FFF2-40B4-BE49-F238E27FC236}">
                <a16:creationId xmlns:a16="http://schemas.microsoft.com/office/drawing/2014/main" id="{D02651FE-5780-4DA3-A8E6-D079F215C1E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744064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E48FA233-30DB-4D0A-BF51-78D03F79F2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 useBgFill="1">
        <p:nvSpPr>
          <p:cNvPr id="19" name="Rectangle 18">
            <a:extLst>
              <a:ext uri="{FF2B5EF4-FFF2-40B4-BE49-F238E27FC236}">
                <a16:creationId xmlns:a16="http://schemas.microsoft.com/office/drawing/2014/main" id="{C7FE5201-BB98-480C-BADB-207C8F8938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B65A1411-0C46-4437-890D-A6FADAA96E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07" y="489855"/>
            <a:ext cx="11147071" cy="2449283"/>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9C1EF68B-671D-7654-217A-5646E0464255}"/>
              </a:ext>
            </a:extLst>
          </p:cNvPr>
          <p:cNvSpPr>
            <a:spLocks noGrp="1"/>
          </p:cNvSpPr>
          <p:nvPr>
            <p:ph type="title"/>
          </p:nvPr>
        </p:nvSpPr>
        <p:spPr>
          <a:xfrm>
            <a:off x="481007" y="738102"/>
            <a:ext cx="10491396" cy="2006220"/>
          </a:xfrm>
        </p:spPr>
        <p:txBody>
          <a:bodyPr vert="horz" lIns="91440" tIns="45720" rIns="91440" bIns="45720" rtlCol="0" anchor="ctr">
            <a:normAutofit/>
          </a:bodyPr>
          <a:lstStyle/>
          <a:p>
            <a:pPr algn="ctr">
              <a:lnSpc>
                <a:spcPct val="90000"/>
              </a:lnSpc>
            </a:pPr>
            <a:r>
              <a:rPr lang="en-US" sz="5100" b="1" dirty="0"/>
              <a:t>When a colleague hears your name; what do they think of you? </a:t>
            </a:r>
          </a:p>
        </p:txBody>
      </p:sp>
      <p:cxnSp>
        <p:nvCxnSpPr>
          <p:cNvPr id="23" name="Straight Connector 22">
            <a:extLst>
              <a:ext uri="{FF2B5EF4-FFF2-40B4-BE49-F238E27FC236}">
                <a16:creationId xmlns:a16="http://schemas.microsoft.com/office/drawing/2014/main" id="{01C8C7AB-622A-453F-AE17-EB0297F44D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pic>
        <p:nvPicPr>
          <p:cNvPr id="6" name="Picture 2" descr="7 Toxic Thinking Mistakes That Will Keep You From Being Mentally Strong |  Inc.com">
            <a:extLst>
              <a:ext uri="{FF2B5EF4-FFF2-40B4-BE49-F238E27FC236}">
                <a16:creationId xmlns:a16="http://schemas.microsoft.com/office/drawing/2014/main" id="{1960F004-BD7C-3EF3-9FAE-C13707129727}"/>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1408" r="8221" b="1"/>
          <a:stretch/>
        </p:blipFill>
        <p:spPr bwMode="auto">
          <a:xfrm>
            <a:off x="2959869" y="2939138"/>
            <a:ext cx="5533671" cy="3429000"/>
          </a:xfrm>
          <a:prstGeom prst="rect">
            <a:avLst/>
          </a:prstGeom>
          <a:noFill/>
          <a:extLst>
            <a:ext uri="{909E8E84-426E-40DD-AFC4-6F175D3DCCD1}">
              <a14:hiddenFill xmlns:a14="http://schemas.microsoft.com/office/drawing/2010/main">
                <a:solidFill>
                  <a:srgbClr val="FFFFFF"/>
                </a:solidFill>
              </a14:hiddenFill>
            </a:ext>
          </a:extLst>
        </p:spPr>
      </p:pic>
      <p:cxnSp>
        <p:nvCxnSpPr>
          <p:cNvPr id="25" name="Straight Connector 24">
            <a:extLst>
              <a:ext uri="{FF2B5EF4-FFF2-40B4-BE49-F238E27FC236}">
                <a16:creationId xmlns:a16="http://schemas.microsoft.com/office/drawing/2014/main" id="{F89C6C02-EDA3-4D0B-9C4E-AAE0F2C7D5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39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27" name="Straight Connector 26">
            <a:extLst>
              <a:ext uri="{FF2B5EF4-FFF2-40B4-BE49-F238E27FC236}">
                <a16:creationId xmlns:a16="http://schemas.microsoft.com/office/drawing/2014/main" id="{7DB9EF43-FC5E-48EC-B532-7C6A703387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485568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612EE356-A629-4F1A-9BAD-E21B3B10D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28B7ED41-F3D7-4286-AD0B-B4A216D7E1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410" y="489853"/>
            <a:ext cx="3990149" cy="5858102"/>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90DECC-0929-BF36-D479-7309A4B3AF56}"/>
              </a:ext>
            </a:extLst>
          </p:cNvPr>
          <p:cNvSpPr>
            <a:spLocks noGrp="1"/>
          </p:cNvSpPr>
          <p:nvPr>
            <p:ph type="title"/>
          </p:nvPr>
        </p:nvSpPr>
        <p:spPr>
          <a:xfrm>
            <a:off x="678956" y="725632"/>
            <a:ext cx="3555211" cy="5024920"/>
          </a:xfrm>
        </p:spPr>
        <p:txBody>
          <a:bodyPr anchor="ctr">
            <a:normAutofit/>
          </a:bodyPr>
          <a:lstStyle/>
          <a:p>
            <a:r>
              <a:rPr lang="en-US" b="1" dirty="0"/>
              <a:t>Personal Brand </a:t>
            </a:r>
          </a:p>
        </p:txBody>
      </p:sp>
      <p:cxnSp>
        <p:nvCxnSpPr>
          <p:cNvPr id="24" name="Straight Connector 23">
            <a:extLst>
              <a:ext uri="{FF2B5EF4-FFF2-40B4-BE49-F238E27FC236}">
                <a16:creationId xmlns:a16="http://schemas.microsoft.com/office/drawing/2014/main" id="{0317483B-E60B-4F41-9448-D757B9FCD2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a:extLst>
              <a:ext uri="{FF2B5EF4-FFF2-40B4-BE49-F238E27FC236}">
                <a16:creationId xmlns:a16="http://schemas.microsoft.com/office/drawing/2014/main" id="{2EB44B66-1945-4638-8E9A-4F49493D7F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16" name="Content Placeholder 2">
            <a:extLst>
              <a:ext uri="{FF2B5EF4-FFF2-40B4-BE49-F238E27FC236}">
                <a16:creationId xmlns:a16="http://schemas.microsoft.com/office/drawing/2014/main" id="{C62BDBC1-B687-BE51-6E5D-9BB87C7337AE}"/>
              </a:ext>
            </a:extLst>
          </p:cNvPr>
          <p:cNvGraphicFramePr>
            <a:graphicFrameLocks noGrp="1"/>
          </p:cNvGraphicFramePr>
          <p:nvPr>
            <p:ph idx="1"/>
            <p:extLst>
              <p:ext uri="{D42A27DB-BD31-4B8C-83A1-F6EECF244321}">
                <p14:modId xmlns:p14="http://schemas.microsoft.com/office/powerpoint/2010/main" val="3772834361"/>
              </p:ext>
            </p:extLst>
          </p:nvPr>
        </p:nvGraphicFramePr>
        <p:xfrm>
          <a:off x="4796496" y="636527"/>
          <a:ext cx="6833175" cy="55849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521219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295" name="Rectangle 12294">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97" name="Rectangle 12296">
            <a:extLst>
              <a:ext uri="{FF2B5EF4-FFF2-40B4-BE49-F238E27FC236}">
                <a16:creationId xmlns:a16="http://schemas.microsoft.com/office/drawing/2014/main" id="{C12927E5-081D-440D-A775-C0AE9DA1E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07" y="489855"/>
            <a:ext cx="11147071" cy="2449283"/>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2BD56D-34A7-CEBF-7EC8-3F5B9E3BB0F0}"/>
              </a:ext>
            </a:extLst>
          </p:cNvPr>
          <p:cNvSpPr>
            <a:spLocks noGrp="1"/>
          </p:cNvSpPr>
          <p:nvPr>
            <p:ph type="title"/>
          </p:nvPr>
        </p:nvSpPr>
        <p:spPr>
          <a:xfrm>
            <a:off x="482601" y="721946"/>
            <a:ext cx="10813250" cy="1971976"/>
          </a:xfrm>
        </p:spPr>
        <p:txBody>
          <a:bodyPr>
            <a:normAutofit/>
          </a:bodyPr>
          <a:lstStyle/>
          <a:p>
            <a:pPr algn="ctr">
              <a:lnSpc>
                <a:spcPct val="90000"/>
              </a:lnSpc>
            </a:pPr>
            <a:r>
              <a:rPr lang="en-US" b="1" dirty="0"/>
              <a:t>Personal and Professional Brand? </a:t>
            </a:r>
          </a:p>
        </p:txBody>
      </p:sp>
      <p:cxnSp>
        <p:nvCxnSpPr>
          <p:cNvPr id="12299" name="Straight Connector 12298">
            <a:extLst>
              <a:ext uri="{FF2B5EF4-FFF2-40B4-BE49-F238E27FC236}">
                <a16:creationId xmlns:a16="http://schemas.microsoft.com/office/drawing/2014/main" id="{6C54B948-69AE-475C-AAD4-0166D4730C4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3" name="Content Placeholder 2">
            <a:extLst>
              <a:ext uri="{FF2B5EF4-FFF2-40B4-BE49-F238E27FC236}">
                <a16:creationId xmlns:a16="http://schemas.microsoft.com/office/drawing/2014/main" id="{073FE354-8358-F79B-21A3-18172C678ECC}"/>
              </a:ext>
            </a:extLst>
          </p:cNvPr>
          <p:cNvSpPr>
            <a:spLocks noGrp="1"/>
          </p:cNvSpPr>
          <p:nvPr>
            <p:ph idx="1"/>
          </p:nvPr>
        </p:nvSpPr>
        <p:spPr>
          <a:xfrm>
            <a:off x="762000" y="3352800"/>
            <a:ext cx="5332407" cy="2730424"/>
          </a:xfrm>
        </p:spPr>
        <p:txBody>
          <a:bodyPr anchor="ctr">
            <a:normAutofit/>
          </a:bodyPr>
          <a:lstStyle/>
          <a:p>
            <a:pPr algn="ctr"/>
            <a:r>
              <a:rPr lang="en-GB" sz="2800" dirty="0">
                <a:latin typeface="ff1"/>
              </a:rPr>
              <a:t>Pawar and Gandhi (2016)</a:t>
            </a:r>
            <a:r>
              <a:rPr lang="en-GB" sz="2800" b="0" i="0" u="none" strike="noStrike" dirty="0">
                <a:effectLst/>
                <a:latin typeface="ff2"/>
              </a:rPr>
              <a:t> suggests that your individuality and profession identity  are separate brands. </a:t>
            </a:r>
          </a:p>
          <a:p>
            <a:pPr algn="ctr"/>
            <a:r>
              <a:rPr lang="en-GB" sz="2800" dirty="0">
                <a:latin typeface="ff2"/>
              </a:rPr>
              <a:t>Do you agree?</a:t>
            </a:r>
          </a:p>
          <a:p>
            <a:endParaRPr lang="en-US" sz="2000" dirty="0"/>
          </a:p>
        </p:txBody>
      </p:sp>
      <p:pic>
        <p:nvPicPr>
          <p:cNvPr id="12290" name="Picture 2" descr="Develop your personal brand for career success | New Scientist Jobs">
            <a:extLst>
              <a:ext uri="{FF2B5EF4-FFF2-40B4-BE49-F238E27FC236}">
                <a16:creationId xmlns:a16="http://schemas.microsoft.com/office/drawing/2014/main" id="{8C534FE9-6759-B0CB-C940-42DE4E45CC11}"/>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l="9726"/>
          <a:stretch/>
        </p:blipFill>
        <p:spPr bwMode="auto">
          <a:xfrm>
            <a:off x="6096000" y="2939138"/>
            <a:ext cx="5533671" cy="3432728"/>
          </a:xfrm>
          <a:prstGeom prst="rect">
            <a:avLst/>
          </a:prstGeom>
          <a:noFill/>
          <a:extLst>
            <a:ext uri="{909E8E84-426E-40DD-AFC4-6F175D3DCCD1}">
              <a14:hiddenFill xmlns:a14="http://schemas.microsoft.com/office/drawing/2010/main">
                <a:solidFill>
                  <a:srgbClr val="FFFFFF"/>
                </a:solidFill>
              </a14:hiddenFill>
            </a:ext>
          </a:extLst>
        </p:spPr>
      </p:pic>
      <p:cxnSp>
        <p:nvCxnSpPr>
          <p:cNvPr id="12301" name="Straight Connector 12300">
            <a:extLst>
              <a:ext uri="{FF2B5EF4-FFF2-40B4-BE49-F238E27FC236}">
                <a16:creationId xmlns:a16="http://schemas.microsoft.com/office/drawing/2014/main" id="{C4558310-C928-4426-BFAC-68450D291D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39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2303" name="Straight Connector 12302">
            <a:extLst>
              <a:ext uri="{FF2B5EF4-FFF2-40B4-BE49-F238E27FC236}">
                <a16:creationId xmlns:a16="http://schemas.microsoft.com/office/drawing/2014/main" id="{B9279127-238C-4975-A7B6-222B28A80F3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499482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06A29F7-47AA-4A26-A973-3B739B35A7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8B7ED41-F3D7-4286-AD0B-B4A216D7E1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409" y="489853"/>
            <a:ext cx="6186871" cy="5858102"/>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8A588D-E697-4CAB-F920-547C8DB3EAC5}"/>
              </a:ext>
            </a:extLst>
          </p:cNvPr>
          <p:cNvSpPr>
            <a:spLocks noGrp="1"/>
          </p:cNvSpPr>
          <p:nvPr>
            <p:ph type="title"/>
          </p:nvPr>
        </p:nvSpPr>
        <p:spPr>
          <a:xfrm>
            <a:off x="659756" y="750521"/>
            <a:ext cx="5592076" cy="5024920"/>
          </a:xfrm>
        </p:spPr>
        <p:txBody>
          <a:bodyPr anchor="ctr">
            <a:normAutofit/>
          </a:bodyPr>
          <a:lstStyle/>
          <a:p>
            <a:r>
              <a:rPr lang="en-US" b="1" dirty="0"/>
              <a:t>Brand You: </a:t>
            </a:r>
            <a:r>
              <a:rPr lang="en-US" b="1" dirty="0">
                <a:solidFill>
                  <a:srgbClr val="7030A0"/>
                </a:solidFill>
              </a:rPr>
              <a:t>Professional Identity </a:t>
            </a:r>
          </a:p>
        </p:txBody>
      </p:sp>
      <p:cxnSp>
        <p:nvCxnSpPr>
          <p:cNvPr id="13" name="Straight Connector 12">
            <a:extLst>
              <a:ext uri="{FF2B5EF4-FFF2-40B4-BE49-F238E27FC236}">
                <a16:creationId xmlns:a16="http://schemas.microsoft.com/office/drawing/2014/main" id="{70169DE1-6993-40AA-83B4-966C382382B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0FE79FD0-1393-428D-8236-F316DD776C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D738DF54-6505-801D-CCE9-8971781508A4}"/>
              </a:ext>
            </a:extLst>
          </p:cNvPr>
          <p:cNvGraphicFramePr>
            <a:graphicFrameLocks noGrp="1"/>
          </p:cNvGraphicFramePr>
          <p:nvPr>
            <p:ph idx="1"/>
            <p:extLst>
              <p:ext uri="{D42A27DB-BD31-4B8C-83A1-F6EECF244321}">
                <p14:modId xmlns:p14="http://schemas.microsoft.com/office/powerpoint/2010/main" val="1184753348"/>
              </p:ext>
            </p:extLst>
          </p:nvPr>
        </p:nvGraphicFramePr>
        <p:xfrm>
          <a:off x="6056135" y="636529"/>
          <a:ext cx="5791200" cy="55849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958938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5" name="Rectangle 9224">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C5D0FAC-2CB6-4CA3-7220-31DC7E7923F3}"/>
              </a:ext>
            </a:extLst>
          </p:cNvPr>
          <p:cNvSpPr>
            <a:spLocks noGrp="1"/>
          </p:cNvSpPr>
          <p:nvPr>
            <p:ph type="title"/>
          </p:nvPr>
        </p:nvSpPr>
        <p:spPr>
          <a:xfrm>
            <a:off x="337152" y="825917"/>
            <a:ext cx="4891258" cy="2237925"/>
          </a:xfrm>
        </p:spPr>
        <p:txBody>
          <a:bodyPr>
            <a:normAutofit/>
          </a:bodyPr>
          <a:lstStyle/>
          <a:p>
            <a:pPr algn="ctr">
              <a:lnSpc>
                <a:spcPct val="90000"/>
              </a:lnSpc>
            </a:pPr>
            <a:r>
              <a:rPr lang="en-US" sz="5100" b="1" dirty="0"/>
              <a:t>Skills Analysis:</a:t>
            </a:r>
            <a:br>
              <a:rPr lang="en-US" sz="5100" b="1" dirty="0"/>
            </a:br>
            <a:r>
              <a:rPr lang="en-US" sz="5100" b="1" dirty="0"/>
              <a:t>SWOT </a:t>
            </a:r>
          </a:p>
        </p:txBody>
      </p:sp>
      <p:cxnSp>
        <p:nvCxnSpPr>
          <p:cNvPr id="9227" name="Straight Connector 9226">
            <a:extLst>
              <a:ext uri="{FF2B5EF4-FFF2-40B4-BE49-F238E27FC236}">
                <a16:creationId xmlns:a16="http://schemas.microsoft.com/office/drawing/2014/main" id="{E9615127-4E4B-44AE-B157-C50975D4190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9222" name="Content Placeholder 9221">
            <a:extLst>
              <a:ext uri="{FF2B5EF4-FFF2-40B4-BE49-F238E27FC236}">
                <a16:creationId xmlns:a16="http://schemas.microsoft.com/office/drawing/2014/main" id="{1F8AEEBC-00DD-7DCD-FF0F-3C1544001217}"/>
              </a:ext>
            </a:extLst>
          </p:cNvPr>
          <p:cNvSpPr>
            <a:spLocks noGrp="1"/>
          </p:cNvSpPr>
          <p:nvPr>
            <p:ph idx="1"/>
          </p:nvPr>
        </p:nvSpPr>
        <p:spPr>
          <a:xfrm>
            <a:off x="482600" y="3063842"/>
            <a:ext cx="4773082" cy="2522948"/>
          </a:xfrm>
        </p:spPr>
        <p:txBody>
          <a:bodyPr>
            <a:normAutofit/>
          </a:bodyPr>
          <a:lstStyle/>
          <a:p>
            <a:pPr marL="342900" indent="-342900">
              <a:buFont typeface="Arial" panose="020B0604020202020204" pitchFamily="34" charset="0"/>
              <a:buChar char="•"/>
            </a:pPr>
            <a:r>
              <a:rPr lang="en-US" dirty="0"/>
              <a:t>A planning tool, typically used for </a:t>
            </a:r>
            <a:r>
              <a:rPr lang="en-US" dirty="0" err="1"/>
              <a:t>organisations</a:t>
            </a:r>
            <a:r>
              <a:rPr lang="en-US" dirty="0"/>
              <a:t>. </a:t>
            </a:r>
          </a:p>
          <a:p>
            <a:pPr marL="342900" indent="-342900">
              <a:buFont typeface="Arial" panose="020B0604020202020204" pitchFamily="34" charset="0"/>
              <a:buChar char="•"/>
            </a:pPr>
            <a:r>
              <a:rPr lang="en-US" dirty="0"/>
              <a:t>However, this model can be applied on an individual basis. </a:t>
            </a:r>
          </a:p>
        </p:txBody>
      </p:sp>
      <p:pic>
        <p:nvPicPr>
          <p:cNvPr id="9218" name="Picture 2" descr="COVID 19 SWOT Analysis: SWOT Analysis in a Pandemic">
            <a:extLst>
              <a:ext uri="{FF2B5EF4-FFF2-40B4-BE49-F238E27FC236}">
                <a16:creationId xmlns:a16="http://schemas.microsoft.com/office/drawing/2014/main" id="{A2D413A7-5E4C-F4AF-4CD2-2F74798F8FA1}"/>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tretch>
            <a:fillRect/>
          </a:stretch>
        </p:blipFill>
        <p:spPr bwMode="auto">
          <a:xfrm>
            <a:off x="5565562" y="489856"/>
            <a:ext cx="6626438" cy="5878274"/>
          </a:xfrm>
          <a:prstGeom prst="rect">
            <a:avLst/>
          </a:prstGeom>
          <a:noFill/>
          <a:extLst>
            <a:ext uri="{909E8E84-426E-40DD-AFC4-6F175D3DCCD1}">
              <a14:hiddenFill xmlns:a14="http://schemas.microsoft.com/office/drawing/2010/main">
                <a:solidFill>
                  <a:srgbClr val="FFFFFF"/>
                </a:solidFill>
              </a14:hiddenFill>
            </a:ext>
          </a:extLst>
        </p:spPr>
      </p:pic>
      <p:cxnSp>
        <p:nvCxnSpPr>
          <p:cNvPr id="9229" name="Straight Connector 9228">
            <a:extLst>
              <a:ext uri="{FF2B5EF4-FFF2-40B4-BE49-F238E27FC236}">
                <a16:creationId xmlns:a16="http://schemas.microsoft.com/office/drawing/2014/main" id="{B607C7DF-2703-4D3B-B500-8182840C0A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2032112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06A29F7-47AA-4A26-A973-3B739B35A7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8B7ED41-F3D7-4286-AD0B-B4A216D7E1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409" y="489853"/>
            <a:ext cx="6186871" cy="5858102"/>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8B3D1E-ABA6-F2A2-38F8-D1BAAA144F65}"/>
              </a:ext>
            </a:extLst>
          </p:cNvPr>
          <p:cNvSpPr>
            <a:spLocks noGrp="1"/>
          </p:cNvSpPr>
          <p:nvPr>
            <p:ph type="title"/>
          </p:nvPr>
        </p:nvSpPr>
        <p:spPr>
          <a:xfrm>
            <a:off x="695382" y="725632"/>
            <a:ext cx="5592076" cy="5024920"/>
          </a:xfrm>
        </p:spPr>
        <p:txBody>
          <a:bodyPr anchor="ctr">
            <a:normAutofit/>
          </a:bodyPr>
          <a:lstStyle/>
          <a:p>
            <a:r>
              <a:rPr lang="en-US" b="1" dirty="0"/>
              <a:t>Personal Development Plan (PDP)</a:t>
            </a:r>
          </a:p>
        </p:txBody>
      </p:sp>
      <p:cxnSp>
        <p:nvCxnSpPr>
          <p:cNvPr id="13" name="Straight Connector 12">
            <a:extLst>
              <a:ext uri="{FF2B5EF4-FFF2-40B4-BE49-F238E27FC236}">
                <a16:creationId xmlns:a16="http://schemas.microsoft.com/office/drawing/2014/main" id="{70169DE1-6993-40AA-83B4-966C382382B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0FE79FD0-1393-428D-8236-F316DD776C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46CFCC09-6116-5A1B-EA3A-C1967B063F3F}"/>
              </a:ext>
            </a:extLst>
          </p:cNvPr>
          <p:cNvGraphicFramePr>
            <a:graphicFrameLocks noGrp="1"/>
          </p:cNvGraphicFramePr>
          <p:nvPr>
            <p:ph idx="1"/>
            <p:extLst>
              <p:ext uri="{D42A27DB-BD31-4B8C-83A1-F6EECF244321}">
                <p14:modId xmlns:p14="http://schemas.microsoft.com/office/powerpoint/2010/main" val="229500853"/>
              </p:ext>
            </p:extLst>
          </p:nvPr>
        </p:nvGraphicFramePr>
        <p:xfrm>
          <a:off x="6849787" y="636529"/>
          <a:ext cx="4779884" cy="55849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360298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86" name="Rectangle 11285">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288" name="Straight Connector 11287">
            <a:extLst>
              <a:ext uri="{FF2B5EF4-FFF2-40B4-BE49-F238E27FC236}">
                <a16:creationId xmlns:a16="http://schemas.microsoft.com/office/drawing/2014/main" id="{06A9FE31-8E40-4AAC-8B90-1AD6D75205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1290" name="Straight Connector 11289">
            <a:extLst>
              <a:ext uri="{FF2B5EF4-FFF2-40B4-BE49-F238E27FC236}">
                <a16:creationId xmlns:a16="http://schemas.microsoft.com/office/drawing/2014/main" id="{52CE755F-6139-4A64-8874-30A9A3EFB8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pic>
        <p:nvPicPr>
          <p:cNvPr id="11266" name="Picture 2" descr="Your Foolproof PDP Template &amp; Checklist for 2021">
            <a:extLst>
              <a:ext uri="{FF2B5EF4-FFF2-40B4-BE49-F238E27FC236}">
                <a16:creationId xmlns:a16="http://schemas.microsoft.com/office/drawing/2014/main" id="{A49490A7-1219-3FEB-BC21-B00548F59D4C}"/>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1417" r="19278" b="6477"/>
          <a:stretch/>
        </p:blipFill>
        <p:spPr bwMode="auto">
          <a:xfrm>
            <a:off x="482600" y="0"/>
            <a:ext cx="11147071" cy="6647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40264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7B2F5-D037-24A5-C3FE-EE5DC751DCDB}"/>
              </a:ext>
            </a:extLst>
          </p:cNvPr>
          <p:cNvSpPr>
            <a:spLocks noGrp="1"/>
          </p:cNvSpPr>
          <p:nvPr>
            <p:ph type="title"/>
          </p:nvPr>
        </p:nvSpPr>
        <p:spPr/>
        <p:txBody>
          <a:bodyPr/>
          <a:lstStyle/>
          <a:p>
            <a:r>
              <a:rPr lang="en-GB" b="1" dirty="0"/>
              <a:t>Task 1</a:t>
            </a:r>
            <a:br>
              <a:rPr lang="en-GB" b="1" dirty="0"/>
            </a:br>
            <a:r>
              <a:rPr lang="en-GB" sz="2800" b="1" dirty="0"/>
              <a:t>Each of the eight tasks will be combined and submitted to form Assessment 1 </a:t>
            </a:r>
          </a:p>
        </p:txBody>
      </p:sp>
      <p:sp>
        <p:nvSpPr>
          <p:cNvPr id="3" name="Content Placeholder 2">
            <a:extLst>
              <a:ext uri="{FF2B5EF4-FFF2-40B4-BE49-F238E27FC236}">
                <a16:creationId xmlns:a16="http://schemas.microsoft.com/office/drawing/2014/main" id="{B19B1A55-1817-69DC-3D4C-5925A95FDC7F}"/>
              </a:ext>
            </a:extLst>
          </p:cNvPr>
          <p:cNvSpPr>
            <a:spLocks noGrp="1"/>
          </p:cNvSpPr>
          <p:nvPr>
            <p:ph idx="1"/>
          </p:nvPr>
        </p:nvSpPr>
        <p:spPr/>
        <p:txBody>
          <a:bodyPr/>
          <a:lstStyle/>
          <a:p>
            <a:r>
              <a:rPr lang="en-GB" dirty="0"/>
              <a:t>Think about your own personal brand in an employment context.</a:t>
            </a:r>
          </a:p>
          <a:p>
            <a:r>
              <a:rPr lang="en-GB" dirty="0"/>
              <a:t>Reflect on how you could develop or improve on this in the future to help achieve your aims and goals and eventually get your dream job.</a:t>
            </a:r>
          </a:p>
          <a:p>
            <a:r>
              <a:rPr lang="en-GB" b="1" dirty="0"/>
              <a:t>200 words (+or- 10%) 2 References</a:t>
            </a:r>
          </a:p>
          <a:p>
            <a:endParaRPr lang="en-GB" dirty="0"/>
          </a:p>
        </p:txBody>
      </p:sp>
    </p:spTree>
    <p:extLst>
      <p:ext uri="{BB962C8B-B14F-4D97-AF65-F5344CB8AC3E}">
        <p14:creationId xmlns:p14="http://schemas.microsoft.com/office/powerpoint/2010/main" val="42138201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12EE356-A629-4F1A-9BAD-E21B3B10D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8B7ED41-F3D7-4286-AD0B-B4A216D7E1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410" y="489853"/>
            <a:ext cx="3990149" cy="5858102"/>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B128AB-F247-F987-3692-097B626E2623}"/>
              </a:ext>
            </a:extLst>
          </p:cNvPr>
          <p:cNvSpPr>
            <a:spLocks noGrp="1"/>
          </p:cNvSpPr>
          <p:nvPr>
            <p:ph type="title"/>
          </p:nvPr>
        </p:nvSpPr>
        <p:spPr>
          <a:xfrm>
            <a:off x="703035" y="616344"/>
            <a:ext cx="4544398" cy="5024920"/>
          </a:xfrm>
        </p:spPr>
        <p:txBody>
          <a:bodyPr anchor="ctr">
            <a:normAutofit/>
          </a:bodyPr>
          <a:lstStyle/>
          <a:p>
            <a:r>
              <a:rPr lang="en-US" sz="4800" b="1" dirty="0"/>
              <a:t>Independent Research</a:t>
            </a:r>
          </a:p>
        </p:txBody>
      </p:sp>
      <p:cxnSp>
        <p:nvCxnSpPr>
          <p:cNvPr id="13" name="Straight Connector 12">
            <a:extLst>
              <a:ext uri="{FF2B5EF4-FFF2-40B4-BE49-F238E27FC236}">
                <a16:creationId xmlns:a16="http://schemas.microsoft.com/office/drawing/2014/main" id="{0317483B-E60B-4F41-9448-D757B9FCD2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2EB44B66-1945-4638-8E9A-4F49493D7F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51056FF6-2225-B272-BB11-8349C8001BDC}"/>
              </a:ext>
            </a:extLst>
          </p:cNvPr>
          <p:cNvGraphicFramePr>
            <a:graphicFrameLocks noGrp="1"/>
          </p:cNvGraphicFramePr>
          <p:nvPr>
            <p:ph idx="1"/>
            <p:extLst>
              <p:ext uri="{D42A27DB-BD31-4B8C-83A1-F6EECF244321}">
                <p14:modId xmlns:p14="http://schemas.microsoft.com/office/powerpoint/2010/main" val="4207668256"/>
              </p:ext>
            </p:extLst>
          </p:nvPr>
        </p:nvGraphicFramePr>
        <p:xfrm>
          <a:off x="4796496" y="636527"/>
          <a:ext cx="6833175" cy="5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4943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FA7DB-0266-71B7-B59B-F8CC7CB57C34}"/>
              </a:ext>
            </a:extLst>
          </p:cNvPr>
          <p:cNvSpPr>
            <a:spLocks noGrp="1"/>
          </p:cNvSpPr>
          <p:nvPr>
            <p:ph type="title"/>
          </p:nvPr>
        </p:nvSpPr>
        <p:spPr>
          <a:xfrm>
            <a:off x="482600" y="560247"/>
            <a:ext cx="10634472" cy="836324"/>
          </a:xfrm>
        </p:spPr>
        <p:txBody>
          <a:bodyPr/>
          <a:lstStyle/>
          <a:p>
            <a:pPr algn="ctr"/>
            <a:r>
              <a:rPr lang="en-US" dirty="0"/>
              <a:t>Reference List </a:t>
            </a:r>
          </a:p>
        </p:txBody>
      </p:sp>
      <p:sp>
        <p:nvSpPr>
          <p:cNvPr id="3" name="Content Placeholder 2">
            <a:extLst>
              <a:ext uri="{FF2B5EF4-FFF2-40B4-BE49-F238E27FC236}">
                <a16:creationId xmlns:a16="http://schemas.microsoft.com/office/drawing/2014/main" id="{2ED2A789-4F7D-5170-9573-7A152C9DE68F}"/>
              </a:ext>
            </a:extLst>
          </p:cNvPr>
          <p:cNvSpPr>
            <a:spLocks noGrp="1"/>
          </p:cNvSpPr>
          <p:nvPr>
            <p:ph idx="1"/>
          </p:nvPr>
        </p:nvSpPr>
        <p:spPr>
          <a:xfrm>
            <a:off x="482600" y="1396572"/>
            <a:ext cx="11709400" cy="4483020"/>
          </a:xfrm>
        </p:spPr>
        <p:txBody>
          <a:bodyPr>
            <a:normAutofit/>
          </a:bodyPr>
          <a:lstStyle/>
          <a:p>
            <a:r>
              <a:rPr lang="en-GB" b="0" i="0" u="none" strike="noStrike" dirty="0">
                <a:solidFill>
                  <a:srgbClr val="000000"/>
                </a:solidFill>
                <a:effectLst/>
                <a:latin typeface="ff3"/>
              </a:rPr>
              <a:t>Blackett, T. (2004)  </a:t>
            </a:r>
            <a:r>
              <a:rPr lang="en-GB" b="0" i="1" u="none" strike="noStrike" dirty="0">
                <a:solidFill>
                  <a:srgbClr val="000000"/>
                </a:solidFill>
                <a:effectLst/>
                <a:latin typeface="ffe"/>
              </a:rPr>
              <a:t>What Is Brand</a:t>
            </a:r>
            <a:r>
              <a:rPr lang="en-GB" b="0" i="1" u="none" strike="noStrike" dirty="0">
                <a:solidFill>
                  <a:srgbClr val="000000"/>
                </a:solidFill>
                <a:effectLst/>
                <a:latin typeface="ff3"/>
              </a:rPr>
              <a:t> </a:t>
            </a:r>
            <a:r>
              <a:rPr lang="en-GB" b="0" i="0" u="none" strike="noStrike" dirty="0">
                <a:solidFill>
                  <a:srgbClr val="000000"/>
                </a:solidFill>
                <a:effectLst/>
                <a:latin typeface="ff3"/>
              </a:rPr>
              <a:t>New York: Interbrand. </a:t>
            </a:r>
          </a:p>
          <a:p>
            <a:r>
              <a:rPr lang="en-GB" b="0" i="0" u="none" strike="noStrike" dirty="0">
                <a:solidFill>
                  <a:srgbClr val="000000"/>
                </a:solidFill>
                <a:effectLst/>
                <a:latin typeface="ff3"/>
              </a:rPr>
              <a:t>Yakup, D. and </a:t>
            </a:r>
            <a:r>
              <a:rPr lang="en-GB" b="0" i="0" u="none" strike="noStrike" dirty="0" err="1">
                <a:solidFill>
                  <a:srgbClr val="000000"/>
                </a:solidFill>
                <a:effectLst/>
                <a:latin typeface="ff3"/>
              </a:rPr>
              <a:t>Sevil</a:t>
            </a:r>
            <a:r>
              <a:rPr lang="en-GB" b="0" i="0" u="none" strike="noStrike" dirty="0">
                <a:solidFill>
                  <a:srgbClr val="000000"/>
                </a:solidFill>
                <a:effectLst/>
                <a:latin typeface="ff3"/>
              </a:rPr>
              <a:t>, Z. (2011) ‘</a:t>
            </a:r>
            <a:r>
              <a:rPr lang="en-GB" b="0" i="0" u="none" strike="noStrike" dirty="0" err="1">
                <a:solidFill>
                  <a:srgbClr val="000000"/>
                </a:solidFill>
                <a:effectLst/>
                <a:latin typeface="ff4"/>
              </a:rPr>
              <a:t>Teoratical</a:t>
            </a:r>
            <a:r>
              <a:rPr lang="en-GB" b="0" i="0" u="none" strike="noStrike" dirty="0">
                <a:solidFill>
                  <a:srgbClr val="000000"/>
                </a:solidFill>
                <a:effectLst/>
                <a:latin typeface="ff4"/>
              </a:rPr>
              <a:t> </a:t>
            </a:r>
            <a:r>
              <a:rPr lang="en-GB" b="0" i="0" u="none" strike="noStrike" dirty="0" err="1">
                <a:solidFill>
                  <a:srgbClr val="000000"/>
                </a:solidFill>
                <a:effectLst/>
                <a:latin typeface="ff4"/>
              </a:rPr>
              <a:t>Aproach</a:t>
            </a:r>
            <a:r>
              <a:rPr lang="en-GB" b="0" i="0" u="none" strike="noStrike" dirty="0">
                <a:solidFill>
                  <a:srgbClr val="000000"/>
                </a:solidFill>
                <a:effectLst/>
                <a:latin typeface="ff4"/>
              </a:rPr>
              <a:t> to</a:t>
            </a:r>
            <a:r>
              <a:rPr lang="en-GB" b="0" i="0" u="none" strike="noStrike" dirty="0">
                <a:solidFill>
                  <a:srgbClr val="000000"/>
                </a:solidFill>
                <a:effectLst/>
                <a:latin typeface="ff5"/>
              </a:rPr>
              <a:t> </a:t>
            </a:r>
            <a:r>
              <a:rPr lang="en-GB" dirty="0">
                <a:solidFill>
                  <a:srgbClr val="000000"/>
                </a:solidFill>
                <a:latin typeface="ff5"/>
              </a:rPr>
              <a:t>t</a:t>
            </a:r>
            <a:r>
              <a:rPr lang="en-GB" b="0" i="0" u="none" strike="noStrike" dirty="0">
                <a:solidFill>
                  <a:srgbClr val="000000"/>
                </a:solidFill>
                <a:effectLst/>
                <a:latin typeface="ff5"/>
              </a:rPr>
              <a:t>he Concept of Brand’. </a:t>
            </a:r>
            <a:r>
              <a:rPr lang="en-GB" b="0" i="1" u="none" strike="noStrike" dirty="0">
                <a:solidFill>
                  <a:srgbClr val="000000"/>
                </a:solidFill>
                <a:effectLst/>
                <a:latin typeface="ff1"/>
              </a:rPr>
              <a:t>Contemporary Marketing Review.</a:t>
            </a:r>
            <a:r>
              <a:rPr lang="en-GB" b="0" i="0" u="none" strike="noStrike" dirty="0">
                <a:solidFill>
                  <a:srgbClr val="000000"/>
                </a:solidFill>
                <a:effectLst/>
                <a:latin typeface="ff1"/>
              </a:rPr>
              <a:t> 1 (3): pp. 1-5.</a:t>
            </a:r>
            <a:r>
              <a:rPr lang="en-GB" b="0" i="0" u="none" strike="noStrike" dirty="0">
                <a:solidFill>
                  <a:srgbClr val="000000"/>
                </a:solidFill>
                <a:effectLst/>
                <a:latin typeface="ff5"/>
              </a:rPr>
              <a:t> </a:t>
            </a:r>
            <a:r>
              <a:rPr lang="en-GB" b="0" i="0" u="none" strike="noStrike" dirty="0">
                <a:solidFill>
                  <a:srgbClr val="888888"/>
                </a:solidFill>
                <a:effectLst/>
                <a:latin typeface="ff6"/>
              </a:rPr>
              <a:t> </a:t>
            </a:r>
          </a:p>
          <a:p>
            <a:r>
              <a:rPr lang="en-GB" dirty="0">
                <a:latin typeface="ff6"/>
              </a:rPr>
              <a:t>Pogorzelski, J. (2018) </a:t>
            </a:r>
            <a:r>
              <a:rPr lang="en-GB" i="1" dirty="0">
                <a:latin typeface="ff6"/>
              </a:rPr>
              <a:t>Managing brands in 4D: Understanding perceptual emotional, social and cultural branding</a:t>
            </a:r>
            <a:r>
              <a:rPr lang="en-GB" dirty="0">
                <a:latin typeface="ff6"/>
              </a:rPr>
              <a:t>. Bingley: Emerald Publishing Limited. </a:t>
            </a:r>
          </a:p>
          <a:p>
            <a:r>
              <a:rPr lang="en-GB" dirty="0">
                <a:latin typeface="ff6"/>
              </a:rPr>
              <a:t>Temporal, P. (2019) </a:t>
            </a:r>
            <a:r>
              <a:rPr lang="en-GB" i="1" dirty="0">
                <a:latin typeface="ff6"/>
              </a:rPr>
              <a:t>Advanced Brand Management</a:t>
            </a:r>
            <a:r>
              <a:rPr lang="en-GB" dirty="0">
                <a:latin typeface="ff6"/>
              </a:rPr>
              <a:t>. London: Herman House Limited. </a:t>
            </a:r>
          </a:p>
          <a:p>
            <a:pPr algn="l"/>
            <a:r>
              <a:rPr lang="en-GB" b="0" i="0" u="none" strike="noStrike" dirty="0">
                <a:solidFill>
                  <a:srgbClr val="000000"/>
                </a:solidFill>
                <a:effectLst/>
                <a:latin typeface="ff1"/>
              </a:rPr>
              <a:t>Fitzgerald, A. (2020) ‘Professional Identity: a </a:t>
            </a:r>
            <a:r>
              <a:rPr lang="en-GB" dirty="0">
                <a:solidFill>
                  <a:srgbClr val="000000"/>
                </a:solidFill>
                <a:latin typeface="ff1"/>
              </a:rPr>
              <a:t>C</a:t>
            </a:r>
            <a:r>
              <a:rPr lang="en-GB" b="0" i="0" u="none" strike="noStrike" dirty="0">
                <a:solidFill>
                  <a:srgbClr val="000000"/>
                </a:solidFill>
                <a:effectLst/>
                <a:latin typeface="ff1"/>
              </a:rPr>
              <a:t>oncept </a:t>
            </a:r>
            <a:r>
              <a:rPr lang="en-GB" dirty="0">
                <a:solidFill>
                  <a:srgbClr val="000000"/>
                </a:solidFill>
                <a:latin typeface="ff1"/>
              </a:rPr>
              <a:t>A</a:t>
            </a:r>
            <a:r>
              <a:rPr lang="en-GB" b="0" i="0" u="none" strike="noStrike" dirty="0">
                <a:solidFill>
                  <a:srgbClr val="000000"/>
                </a:solidFill>
                <a:effectLst/>
                <a:latin typeface="ff1"/>
              </a:rPr>
              <a:t>nalysis’. </a:t>
            </a:r>
            <a:r>
              <a:rPr lang="en-GB" b="0" i="1" u="none" strike="noStrike" dirty="0">
                <a:solidFill>
                  <a:srgbClr val="000000"/>
                </a:solidFill>
                <a:effectLst/>
                <a:latin typeface="ff1"/>
              </a:rPr>
              <a:t>Nursing Forum</a:t>
            </a:r>
            <a:r>
              <a:rPr lang="en-GB" b="0" i="0" u="none" strike="noStrike" dirty="0">
                <a:solidFill>
                  <a:srgbClr val="000000"/>
                </a:solidFill>
                <a:effectLst/>
                <a:latin typeface="ff1"/>
              </a:rPr>
              <a:t>: 55 (1),  pp.1-26.</a:t>
            </a:r>
          </a:p>
          <a:p>
            <a:pPr algn="l"/>
            <a:r>
              <a:rPr lang="en-GB" dirty="0">
                <a:solidFill>
                  <a:srgbClr val="000000"/>
                </a:solidFill>
                <a:latin typeface="ff1"/>
              </a:rPr>
              <a:t>Pawar, A. and Gandhi, R. (2016) ‘The Power of Personal </a:t>
            </a:r>
            <a:r>
              <a:rPr lang="en-GB" b="0" i="0" u="none" strike="noStrike" dirty="0">
                <a:solidFill>
                  <a:srgbClr val="000000"/>
                </a:solidFill>
                <a:effectLst/>
                <a:latin typeface="ff1"/>
              </a:rPr>
              <a:t>Branding</a:t>
            </a:r>
            <a:r>
              <a:rPr lang="en-GB" b="0" i="0" u="none" strike="noStrike" dirty="0">
                <a:effectLst/>
                <a:latin typeface="ff1"/>
              </a:rPr>
              <a:t>’.</a:t>
            </a:r>
            <a:r>
              <a:rPr lang="en-GB" b="0" i="1" u="none" strike="noStrike" dirty="0">
                <a:effectLst/>
                <a:latin typeface="ff1"/>
              </a:rPr>
              <a:t> </a:t>
            </a:r>
            <a:r>
              <a:rPr lang="en-GB" b="0" i="1" u="none" strike="noStrike" dirty="0">
                <a:effectLst/>
                <a:latin typeface="ff4"/>
              </a:rPr>
              <a:t>International Journal of Engineering and Management Research</a:t>
            </a:r>
            <a:r>
              <a:rPr lang="en-US" b="0" i="1" u="none" strike="noStrike" dirty="0">
                <a:effectLst/>
                <a:latin typeface="ff4"/>
              </a:rPr>
              <a:t>. </a:t>
            </a:r>
            <a:r>
              <a:rPr lang="en-US" b="0" i="0" u="none" strike="noStrike" dirty="0">
                <a:effectLst/>
                <a:latin typeface="ff4"/>
              </a:rPr>
              <a:t>6 (1) pp.840-847</a:t>
            </a:r>
            <a:endParaRPr lang="en-GB" b="0" i="0" u="none" strike="noStrike" dirty="0">
              <a:effectLst/>
              <a:latin typeface="ff1"/>
            </a:endParaRPr>
          </a:p>
        </p:txBody>
      </p:sp>
    </p:spTree>
    <p:extLst>
      <p:ext uri="{BB962C8B-B14F-4D97-AF65-F5344CB8AC3E}">
        <p14:creationId xmlns:p14="http://schemas.microsoft.com/office/powerpoint/2010/main" val="433602764"/>
      </p:ext>
    </p:extLst>
  </p:cSld>
  <p:clrMapOvr>
    <a:masterClrMapping/>
  </p:clrMapOvr>
</p:sld>
</file>

<file path=ppt/theme/theme1.xml><?xml version="1.0" encoding="utf-8"?>
<a:theme xmlns:a="http://schemas.openxmlformats.org/drawingml/2006/main" name="LevelVTI">
  <a:themeElements>
    <a:clrScheme name="Custom 88">
      <a:dk1>
        <a:sysClr val="windowText" lastClr="000000"/>
      </a:dk1>
      <a:lt1>
        <a:sysClr val="window" lastClr="FFFFFF"/>
      </a:lt1>
      <a:dk2>
        <a:srgbClr val="182230"/>
      </a:dk2>
      <a:lt2>
        <a:srgbClr val="F2F2F2"/>
      </a:lt2>
      <a:accent1>
        <a:srgbClr val="00BAC8"/>
      </a:accent1>
      <a:accent2>
        <a:srgbClr val="794DFF"/>
      </a:accent2>
      <a:accent3>
        <a:srgbClr val="00D17D"/>
      </a:accent3>
      <a:accent4>
        <a:srgbClr val="E69500"/>
      </a:accent4>
      <a:accent5>
        <a:srgbClr val="FE5D21"/>
      </a:accent5>
      <a:accent6>
        <a:srgbClr val="939393"/>
      </a:accent6>
      <a:hlink>
        <a:srgbClr val="3E8FF1"/>
      </a:hlink>
      <a:folHlink>
        <a:srgbClr val="939393"/>
      </a:folHlink>
    </a:clrScheme>
    <a:fontScheme name="Seaford">
      <a:majorFont>
        <a:latin typeface="Seaford"/>
        <a:ea typeface=""/>
        <a:cs typeface=""/>
      </a:majorFont>
      <a:minorFont>
        <a:latin typeface="Seafor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velVTI" id="{64F43929-0387-4D33-907F-72B939BCAF99}" vid="{D804DF84-3298-4A39-BA0E-21F83D68BC2A}"/>
    </a:ext>
  </a:extLst>
</a:theme>
</file>

<file path=ppt/theme/theme2.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1574</Words>
  <Application>Microsoft Office PowerPoint</Application>
  <PresentationFormat>Widescreen</PresentationFormat>
  <Paragraphs>170</Paragraphs>
  <Slides>21</Slides>
  <Notes>12</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21</vt:i4>
      </vt:variant>
    </vt:vector>
  </HeadingPairs>
  <TitlesOfParts>
    <vt:vector size="37" baseType="lpstr">
      <vt:lpstr>ff1</vt:lpstr>
      <vt:lpstr>ff2</vt:lpstr>
      <vt:lpstr>ff3</vt:lpstr>
      <vt:lpstr>ff4</vt:lpstr>
      <vt:lpstr>ff5</vt:lpstr>
      <vt:lpstr>ff6</vt:lpstr>
      <vt:lpstr>ffe</vt:lpstr>
      <vt:lpstr>Google Sans</vt:lpstr>
      <vt:lpstr>Arial</vt:lpstr>
      <vt:lpstr>Calibri</vt:lpstr>
      <vt:lpstr>Lora</vt:lpstr>
      <vt:lpstr>Noto Sans</vt:lpstr>
      <vt:lpstr>Open Sans</vt:lpstr>
      <vt:lpstr>Seaford</vt:lpstr>
      <vt:lpstr>Times New Roman</vt:lpstr>
      <vt:lpstr>LevelVTI</vt:lpstr>
      <vt:lpstr>Building a Professional Brand and Identity:  </vt:lpstr>
      <vt:lpstr>Lesson Content</vt:lpstr>
      <vt:lpstr>Lesson Aim and Objectives</vt:lpstr>
      <vt:lpstr>What is a Brand?</vt:lpstr>
      <vt:lpstr>What is a Brand?</vt:lpstr>
      <vt:lpstr>The Power of Brands</vt:lpstr>
      <vt:lpstr>Brands:  In Today’s Context</vt:lpstr>
      <vt:lpstr>Brands: In today’s context</vt:lpstr>
      <vt:lpstr>Brand Task-  Choose one Brand…</vt:lpstr>
      <vt:lpstr>Personal Branding:  What is it? </vt:lpstr>
      <vt:lpstr>When someone hears your name; what do they think of you?  </vt:lpstr>
      <vt:lpstr>When a colleague hears your name; what do they think of you? </vt:lpstr>
      <vt:lpstr>Personal Brand </vt:lpstr>
      <vt:lpstr>Personal and Professional Brand? </vt:lpstr>
      <vt:lpstr>Brand You: Professional Identity </vt:lpstr>
      <vt:lpstr>Skills Analysis: SWOT </vt:lpstr>
      <vt:lpstr>Personal Development Plan (PDP)</vt:lpstr>
      <vt:lpstr>PowerPoint Presentation</vt:lpstr>
      <vt:lpstr>Task 1 Each of the eight tasks will be combined and submitted to form Assessment 1 </vt:lpstr>
      <vt:lpstr>Independent Research</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Building a Professional Brand and Identity:</dc:title>
  <dc:creator>Jonathan Wyatt (P144511)</dc:creator>
  <cp:lastModifiedBy>Joanne Davies (Yr Athrofa)</cp:lastModifiedBy>
  <cp:revision>9</cp:revision>
  <dcterms:created xsi:type="dcterms:W3CDTF">2023-01-05T15:18:37Z</dcterms:created>
  <dcterms:modified xsi:type="dcterms:W3CDTF">2024-09-02T19:49:26Z</dcterms:modified>
</cp:coreProperties>
</file>