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4"/>
  </p:notesMasterIdLst>
  <p:sldIdLst>
    <p:sldId id="256" r:id="rId4"/>
    <p:sldId id="257" r:id="rId5"/>
    <p:sldId id="590" r:id="rId6"/>
    <p:sldId id="428" r:id="rId7"/>
    <p:sldId id="2677" r:id="rId8"/>
    <p:sldId id="2678" r:id="rId9"/>
    <p:sldId id="2699" r:id="rId10"/>
    <p:sldId id="2700" r:id="rId11"/>
    <p:sldId id="2679" r:id="rId12"/>
    <p:sldId id="2680" r:id="rId13"/>
    <p:sldId id="2697" r:id="rId14"/>
    <p:sldId id="2698" r:id="rId15"/>
    <p:sldId id="2681" r:id="rId16"/>
    <p:sldId id="2682" r:id="rId17"/>
    <p:sldId id="2695" r:id="rId18"/>
    <p:sldId id="2696" r:id="rId19"/>
    <p:sldId id="2683" r:id="rId20"/>
    <p:sldId id="2684" r:id="rId21"/>
    <p:sldId id="2693" r:id="rId22"/>
    <p:sldId id="2694" r:id="rId23"/>
    <p:sldId id="2685" r:id="rId24"/>
    <p:sldId id="2686" r:id="rId25"/>
    <p:sldId id="2689" r:id="rId26"/>
    <p:sldId id="2690" r:id="rId27"/>
    <p:sldId id="2687" r:id="rId28"/>
    <p:sldId id="2688" r:id="rId29"/>
    <p:sldId id="2691" r:id="rId30"/>
    <p:sldId id="2692" r:id="rId31"/>
    <p:sldId id="2675" r:id="rId32"/>
    <p:sldId id="267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CF584B-024D-472D-9082-6BD5BDDCB543}">
          <p14:sldIdLst>
            <p14:sldId id="256"/>
            <p14:sldId id="257"/>
            <p14:sldId id="590"/>
            <p14:sldId id="428"/>
            <p14:sldId id="2677"/>
            <p14:sldId id="2678"/>
            <p14:sldId id="2699"/>
            <p14:sldId id="2700"/>
            <p14:sldId id="2679"/>
            <p14:sldId id="2680"/>
            <p14:sldId id="2697"/>
            <p14:sldId id="2698"/>
            <p14:sldId id="2681"/>
            <p14:sldId id="2682"/>
            <p14:sldId id="2695"/>
            <p14:sldId id="2696"/>
            <p14:sldId id="2683"/>
            <p14:sldId id="2684"/>
            <p14:sldId id="2693"/>
            <p14:sldId id="2694"/>
            <p14:sldId id="2685"/>
            <p14:sldId id="2686"/>
            <p14:sldId id="2689"/>
            <p14:sldId id="2690"/>
            <p14:sldId id="2687"/>
            <p14:sldId id="2688"/>
            <p14:sldId id="2691"/>
            <p14:sldId id="2692"/>
            <p14:sldId id="2675"/>
            <p14:sldId id="26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F01D0F-1706-4178-AFD5-6324EDDC342C}" v="87" dt="2026-06-04T10:26:04.5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707" autoAdjust="0"/>
  </p:normalViewPr>
  <p:slideViewPr>
    <p:cSldViewPr snapToGrid="0">
      <p:cViewPr varScale="1">
        <p:scale>
          <a:sx n="73" d="100"/>
          <a:sy n="73" d="100"/>
        </p:scale>
        <p:origin x="11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6/11/relationships/changesInfo" Target="changesInfos/changesInfo1.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modSection">
      <pc:chgData name="Rhiannon Akers" userId="fb3c9d12-5c8c-42d7-8dc7-d872d7a3d202" providerId="ADAL" clId="{80AABDCA-A693-4F09-99FD-F26609E442FC}" dt="2026-06-04T10:29:10.506" v="1086" actId="26606"/>
      <pc:docMkLst>
        <pc:docMk/>
      </pc:docMkLst>
      <pc:sldChg chg="modSp mod">
        <pc:chgData name="Rhiannon Akers" userId="fb3c9d12-5c8c-42d7-8dc7-d872d7a3d202" providerId="ADAL" clId="{80AABDCA-A693-4F09-99FD-F26609E442FC}" dt="2026-06-04T10:24:29.024" v="1058" actId="20577"/>
        <pc:sldMkLst>
          <pc:docMk/>
          <pc:sldMk cId="621330718" sldId="256"/>
        </pc:sldMkLst>
        <pc:spChg chg="mod">
          <ac:chgData name="Rhiannon Akers" userId="fb3c9d12-5c8c-42d7-8dc7-d872d7a3d202" providerId="ADAL" clId="{80AABDCA-A693-4F09-99FD-F26609E442FC}" dt="2026-06-04T10:24:29.024" v="1058" actId="20577"/>
          <ac:spMkLst>
            <pc:docMk/>
            <pc:sldMk cId="621330718" sldId="256"/>
            <ac:spMk id="3" creationId="{54411887-1C80-260F-D87D-7AC07129A70B}"/>
          </ac:spMkLst>
        </pc:spChg>
      </pc:sldChg>
      <pc:sldChg chg="del">
        <pc:chgData name="Rhiannon Akers" userId="fb3c9d12-5c8c-42d7-8dc7-d872d7a3d202" providerId="ADAL" clId="{80AABDCA-A693-4F09-99FD-F26609E442FC}" dt="2026-06-04T09:49:27.404" v="0" actId="47"/>
        <pc:sldMkLst>
          <pc:docMk/>
          <pc:sldMk cId="3379512625" sldId="258"/>
        </pc:sldMkLst>
      </pc:sldChg>
      <pc:sldChg chg="del">
        <pc:chgData name="Rhiannon Akers" userId="fb3c9d12-5c8c-42d7-8dc7-d872d7a3d202" providerId="ADAL" clId="{80AABDCA-A693-4F09-99FD-F26609E442FC}" dt="2026-06-04T09:49:36.661" v="3" actId="47"/>
        <pc:sldMkLst>
          <pc:docMk/>
          <pc:sldMk cId="1386864652" sldId="272"/>
        </pc:sldMkLst>
      </pc:sldChg>
      <pc:sldChg chg="del">
        <pc:chgData name="Rhiannon Akers" userId="fb3c9d12-5c8c-42d7-8dc7-d872d7a3d202" providerId="ADAL" clId="{80AABDCA-A693-4F09-99FD-F26609E442FC}" dt="2026-06-04T10:01:22.609" v="96" actId="47"/>
        <pc:sldMkLst>
          <pc:docMk/>
          <pc:sldMk cId="994519088" sldId="277"/>
        </pc:sldMkLst>
      </pc:sldChg>
      <pc:sldChg chg="del">
        <pc:chgData name="Rhiannon Akers" userId="fb3c9d12-5c8c-42d7-8dc7-d872d7a3d202" providerId="ADAL" clId="{80AABDCA-A693-4F09-99FD-F26609E442FC}" dt="2026-06-04T10:01:25.568" v="98" actId="47"/>
        <pc:sldMkLst>
          <pc:docMk/>
          <pc:sldMk cId="3905571508" sldId="287"/>
        </pc:sldMkLst>
      </pc:sldChg>
      <pc:sldChg chg="del">
        <pc:chgData name="Rhiannon Akers" userId="fb3c9d12-5c8c-42d7-8dc7-d872d7a3d202" providerId="ADAL" clId="{80AABDCA-A693-4F09-99FD-F26609E442FC}" dt="2026-06-04T10:01:21.791" v="95" actId="47"/>
        <pc:sldMkLst>
          <pc:docMk/>
          <pc:sldMk cId="2991595125" sldId="315"/>
        </pc:sldMkLst>
      </pc:sldChg>
      <pc:sldChg chg="del">
        <pc:chgData name="Rhiannon Akers" userId="fb3c9d12-5c8c-42d7-8dc7-d872d7a3d202" providerId="ADAL" clId="{80AABDCA-A693-4F09-99FD-F26609E442FC}" dt="2026-06-04T10:01:29.103" v="99" actId="47"/>
        <pc:sldMkLst>
          <pc:docMk/>
          <pc:sldMk cId="3252009376" sldId="317"/>
        </pc:sldMkLst>
      </pc:sldChg>
      <pc:sldChg chg="del">
        <pc:chgData name="Rhiannon Akers" userId="fb3c9d12-5c8c-42d7-8dc7-d872d7a3d202" providerId="ADAL" clId="{80AABDCA-A693-4F09-99FD-F26609E442FC}" dt="2026-06-04T10:01:40.458" v="105" actId="47"/>
        <pc:sldMkLst>
          <pc:docMk/>
          <pc:sldMk cId="3511482721" sldId="346"/>
        </pc:sldMkLst>
      </pc:sldChg>
      <pc:sldChg chg="addSp modSp add mod">
        <pc:chgData name="Rhiannon Akers" userId="fb3c9d12-5c8c-42d7-8dc7-d872d7a3d202" providerId="ADAL" clId="{80AABDCA-A693-4F09-99FD-F26609E442FC}" dt="2026-06-04T10:26:04.511" v="1073"/>
        <pc:sldMkLst>
          <pc:docMk/>
          <pc:sldMk cId="1001982862" sldId="428"/>
        </pc:sldMkLst>
        <pc:spChg chg="mod">
          <ac:chgData name="Rhiannon Akers" userId="fb3c9d12-5c8c-42d7-8dc7-d872d7a3d202" providerId="ADAL" clId="{80AABDCA-A693-4F09-99FD-F26609E442FC}" dt="2026-06-04T10:26:04.511" v="1073"/>
          <ac:spMkLst>
            <pc:docMk/>
            <pc:sldMk cId="1001982862" sldId="428"/>
            <ac:spMk id="3" creationId="{6DE7BC28-D973-63E9-417B-AFD97333ED40}"/>
          </ac:spMkLst>
        </pc:spChg>
        <pc:graphicFrameChg chg="add mod">
          <ac:chgData name="Rhiannon Akers" userId="fb3c9d12-5c8c-42d7-8dc7-d872d7a3d202" providerId="ADAL" clId="{80AABDCA-A693-4F09-99FD-F26609E442FC}" dt="2026-06-04T10:00:07.328" v="86"/>
          <ac:graphicFrameMkLst>
            <pc:docMk/>
            <pc:sldMk cId="1001982862" sldId="428"/>
            <ac:graphicFrameMk id="4" creationId="{E7B27F55-5FD8-004F-1796-362F7BF5786E}"/>
          </ac:graphicFrameMkLst>
        </pc:graphicFrameChg>
      </pc:sldChg>
      <pc:sldChg chg="del">
        <pc:chgData name="Rhiannon Akers" userId="fb3c9d12-5c8c-42d7-8dc7-d872d7a3d202" providerId="ADAL" clId="{80AABDCA-A693-4F09-99FD-F26609E442FC}" dt="2026-06-04T10:01:41.191" v="106" actId="47"/>
        <pc:sldMkLst>
          <pc:docMk/>
          <pc:sldMk cId="3440643311" sldId="588"/>
        </pc:sldMkLst>
      </pc:sldChg>
      <pc:sldChg chg="modSp mod ord">
        <pc:chgData name="Rhiannon Akers" userId="fb3c9d12-5c8c-42d7-8dc7-d872d7a3d202" providerId="ADAL" clId="{80AABDCA-A693-4F09-99FD-F26609E442FC}" dt="2026-06-04T09:59:27.523" v="76"/>
        <pc:sldMkLst>
          <pc:docMk/>
          <pc:sldMk cId="1644099738" sldId="590"/>
        </pc:sldMkLst>
        <pc:spChg chg="mod">
          <ac:chgData name="Rhiannon Akers" userId="fb3c9d12-5c8c-42d7-8dc7-d872d7a3d202" providerId="ADAL" clId="{80AABDCA-A693-4F09-99FD-F26609E442FC}" dt="2026-06-04T09:58:42.003" v="73" actId="20577"/>
          <ac:spMkLst>
            <pc:docMk/>
            <pc:sldMk cId="1644099738" sldId="590"/>
            <ac:spMk id="2" creationId="{D0C18CE4-E8EA-7FE1-374B-A7D36782545C}"/>
          </ac:spMkLst>
        </pc:spChg>
      </pc:sldChg>
      <pc:sldChg chg="del">
        <pc:chgData name="Rhiannon Akers" userId="fb3c9d12-5c8c-42d7-8dc7-d872d7a3d202" providerId="ADAL" clId="{80AABDCA-A693-4F09-99FD-F26609E442FC}" dt="2026-06-04T09:50:15.254" v="26" actId="47"/>
        <pc:sldMkLst>
          <pc:docMk/>
          <pc:sldMk cId="1644919416" sldId="591"/>
        </pc:sldMkLst>
      </pc:sldChg>
      <pc:sldChg chg="del">
        <pc:chgData name="Rhiannon Akers" userId="fb3c9d12-5c8c-42d7-8dc7-d872d7a3d202" providerId="ADAL" clId="{80AABDCA-A693-4F09-99FD-F26609E442FC}" dt="2026-06-04T09:49:28.416" v="1" actId="47"/>
        <pc:sldMkLst>
          <pc:docMk/>
          <pc:sldMk cId="3507130890" sldId="592"/>
        </pc:sldMkLst>
      </pc:sldChg>
      <pc:sldChg chg="del">
        <pc:chgData name="Rhiannon Akers" userId="fb3c9d12-5c8c-42d7-8dc7-d872d7a3d202" providerId="ADAL" clId="{80AABDCA-A693-4F09-99FD-F26609E442FC}" dt="2026-06-04T09:49:36.113" v="2" actId="47"/>
        <pc:sldMkLst>
          <pc:docMk/>
          <pc:sldMk cId="988538463" sldId="594"/>
        </pc:sldMkLst>
      </pc:sldChg>
      <pc:sldChg chg="del">
        <pc:chgData name="Rhiannon Akers" userId="fb3c9d12-5c8c-42d7-8dc7-d872d7a3d202" providerId="ADAL" clId="{80AABDCA-A693-4F09-99FD-F26609E442FC}" dt="2026-06-04T09:49:38.615" v="7" actId="47"/>
        <pc:sldMkLst>
          <pc:docMk/>
          <pc:sldMk cId="482179138" sldId="596"/>
        </pc:sldMkLst>
      </pc:sldChg>
      <pc:sldChg chg="del">
        <pc:chgData name="Rhiannon Akers" userId="fb3c9d12-5c8c-42d7-8dc7-d872d7a3d202" providerId="ADAL" clId="{80AABDCA-A693-4F09-99FD-F26609E442FC}" dt="2026-06-04T09:49:39.167" v="8" actId="47"/>
        <pc:sldMkLst>
          <pc:docMk/>
          <pc:sldMk cId="3348926301" sldId="597"/>
        </pc:sldMkLst>
      </pc:sldChg>
      <pc:sldChg chg="del">
        <pc:chgData name="Rhiannon Akers" userId="fb3c9d12-5c8c-42d7-8dc7-d872d7a3d202" providerId="ADAL" clId="{80AABDCA-A693-4F09-99FD-F26609E442FC}" dt="2026-06-04T09:49:40.300" v="10" actId="47"/>
        <pc:sldMkLst>
          <pc:docMk/>
          <pc:sldMk cId="84581466" sldId="598"/>
        </pc:sldMkLst>
      </pc:sldChg>
      <pc:sldChg chg="del">
        <pc:chgData name="Rhiannon Akers" userId="fb3c9d12-5c8c-42d7-8dc7-d872d7a3d202" providerId="ADAL" clId="{80AABDCA-A693-4F09-99FD-F26609E442FC}" dt="2026-06-04T09:49:44.440" v="15" actId="47"/>
        <pc:sldMkLst>
          <pc:docMk/>
          <pc:sldMk cId="1372059124" sldId="599"/>
        </pc:sldMkLst>
      </pc:sldChg>
      <pc:sldChg chg="del">
        <pc:chgData name="Rhiannon Akers" userId="fb3c9d12-5c8c-42d7-8dc7-d872d7a3d202" providerId="ADAL" clId="{80AABDCA-A693-4F09-99FD-F26609E442FC}" dt="2026-06-04T09:49:44.832" v="16" actId="47"/>
        <pc:sldMkLst>
          <pc:docMk/>
          <pc:sldMk cId="496550647" sldId="600"/>
        </pc:sldMkLst>
      </pc:sldChg>
      <pc:sldChg chg="del">
        <pc:chgData name="Rhiannon Akers" userId="fb3c9d12-5c8c-42d7-8dc7-d872d7a3d202" providerId="ADAL" clId="{80AABDCA-A693-4F09-99FD-F26609E442FC}" dt="2026-06-04T09:49:50.269" v="21" actId="47"/>
        <pc:sldMkLst>
          <pc:docMk/>
          <pc:sldMk cId="2566988998" sldId="602"/>
        </pc:sldMkLst>
      </pc:sldChg>
      <pc:sldChg chg="del">
        <pc:chgData name="Rhiannon Akers" userId="fb3c9d12-5c8c-42d7-8dc7-d872d7a3d202" providerId="ADAL" clId="{80AABDCA-A693-4F09-99FD-F26609E442FC}" dt="2026-06-04T10:01:17.359" v="92" actId="47"/>
        <pc:sldMkLst>
          <pc:docMk/>
          <pc:sldMk cId="3018850891" sldId="603"/>
        </pc:sldMkLst>
      </pc:sldChg>
      <pc:sldChg chg="del">
        <pc:chgData name="Rhiannon Akers" userId="fb3c9d12-5c8c-42d7-8dc7-d872d7a3d202" providerId="ADAL" clId="{80AABDCA-A693-4F09-99FD-F26609E442FC}" dt="2026-06-04T10:01:20.826" v="94" actId="47"/>
        <pc:sldMkLst>
          <pc:docMk/>
          <pc:sldMk cId="54852650" sldId="604"/>
        </pc:sldMkLst>
      </pc:sldChg>
      <pc:sldChg chg="del">
        <pc:chgData name="Rhiannon Akers" userId="fb3c9d12-5c8c-42d7-8dc7-d872d7a3d202" providerId="ADAL" clId="{80AABDCA-A693-4F09-99FD-F26609E442FC}" dt="2026-06-04T10:01:24.635" v="97" actId="47"/>
        <pc:sldMkLst>
          <pc:docMk/>
          <pc:sldMk cId="1147802737" sldId="605"/>
        </pc:sldMkLst>
      </pc:sldChg>
      <pc:sldChg chg="del">
        <pc:chgData name="Rhiannon Akers" userId="fb3c9d12-5c8c-42d7-8dc7-d872d7a3d202" providerId="ADAL" clId="{80AABDCA-A693-4F09-99FD-F26609E442FC}" dt="2026-06-04T10:01:45.065" v="110" actId="47"/>
        <pc:sldMkLst>
          <pc:docMk/>
          <pc:sldMk cId="2793799174" sldId="606"/>
        </pc:sldMkLst>
      </pc:sldChg>
      <pc:sldChg chg="del">
        <pc:chgData name="Rhiannon Akers" userId="fb3c9d12-5c8c-42d7-8dc7-d872d7a3d202" providerId="ADAL" clId="{80AABDCA-A693-4F09-99FD-F26609E442FC}" dt="2026-06-04T10:01:43.778" v="109" actId="47"/>
        <pc:sldMkLst>
          <pc:docMk/>
          <pc:sldMk cId="2623459876" sldId="607"/>
        </pc:sldMkLst>
      </pc:sldChg>
      <pc:sldChg chg="del">
        <pc:chgData name="Rhiannon Akers" userId="fb3c9d12-5c8c-42d7-8dc7-d872d7a3d202" providerId="ADAL" clId="{80AABDCA-A693-4F09-99FD-F26609E442FC}" dt="2026-06-04T10:01:41.876" v="107" actId="47"/>
        <pc:sldMkLst>
          <pc:docMk/>
          <pc:sldMk cId="3347291404" sldId="608"/>
        </pc:sldMkLst>
      </pc:sldChg>
      <pc:sldChg chg="del">
        <pc:chgData name="Rhiannon Akers" userId="fb3c9d12-5c8c-42d7-8dc7-d872d7a3d202" providerId="ADAL" clId="{80AABDCA-A693-4F09-99FD-F26609E442FC}" dt="2026-06-04T09:50:17.404" v="28" actId="47"/>
        <pc:sldMkLst>
          <pc:docMk/>
          <pc:sldMk cId="4180126990" sldId="611"/>
        </pc:sldMkLst>
      </pc:sldChg>
      <pc:sldChg chg="del">
        <pc:chgData name="Rhiannon Akers" userId="fb3c9d12-5c8c-42d7-8dc7-d872d7a3d202" providerId="ADAL" clId="{80AABDCA-A693-4F09-99FD-F26609E442FC}" dt="2026-06-04T09:50:18.272" v="30" actId="47"/>
        <pc:sldMkLst>
          <pc:docMk/>
          <pc:sldMk cId="3068876579" sldId="612"/>
        </pc:sldMkLst>
      </pc:sldChg>
      <pc:sldChg chg="del">
        <pc:chgData name="Rhiannon Akers" userId="fb3c9d12-5c8c-42d7-8dc7-d872d7a3d202" providerId="ADAL" clId="{80AABDCA-A693-4F09-99FD-F26609E442FC}" dt="2026-06-04T09:50:19.519" v="32" actId="47"/>
        <pc:sldMkLst>
          <pc:docMk/>
          <pc:sldMk cId="2578168761" sldId="613"/>
        </pc:sldMkLst>
      </pc:sldChg>
      <pc:sldChg chg="del">
        <pc:chgData name="Rhiannon Akers" userId="fb3c9d12-5c8c-42d7-8dc7-d872d7a3d202" providerId="ADAL" clId="{80AABDCA-A693-4F09-99FD-F26609E442FC}" dt="2026-06-04T09:50:20.076" v="33" actId="47"/>
        <pc:sldMkLst>
          <pc:docMk/>
          <pc:sldMk cId="492800683" sldId="614"/>
        </pc:sldMkLst>
      </pc:sldChg>
      <pc:sldChg chg="del">
        <pc:chgData name="Rhiannon Akers" userId="fb3c9d12-5c8c-42d7-8dc7-d872d7a3d202" providerId="ADAL" clId="{80AABDCA-A693-4F09-99FD-F26609E442FC}" dt="2026-06-04T09:50:28.718" v="39" actId="47"/>
        <pc:sldMkLst>
          <pc:docMk/>
          <pc:sldMk cId="2659358092" sldId="615"/>
        </pc:sldMkLst>
      </pc:sldChg>
      <pc:sldChg chg="del">
        <pc:chgData name="Rhiannon Akers" userId="fb3c9d12-5c8c-42d7-8dc7-d872d7a3d202" providerId="ADAL" clId="{80AABDCA-A693-4F09-99FD-F26609E442FC}" dt="2026-06-04T09:50:31.543" v="41" actId="47"/>
        <pc:sldMkLst>
          <pc:docMk/>
          <pc:sldMk cId="2698451373" sldId="616"/>
        </pc:sldMkLst>
      </pc:sldChg>
      <pc:sldChg chg="del">
        <pc:chgData name="Rhiannon Akers" userId="fb3c9d12-5c8c-42d7-8dc7-d872d7a3d202" providerId="ADAL" clId="{80AABDCA-A693-4F09-99FD-F26609E442FC}" dt="2026-06-04T10:01:37.720" v="101" actId="47"/>
        <pc:sldMkLst>
          <pc:docMk/>
          <pc:sldMk cId="4223423191" sldId="617"/>
        </pc:sldMkLst>
      </pc:sldChg>
      <pc:sldChg chg="del">
        <pc:chgData name="Rhiannon Akers" userId="fb3c9d12-5c8c-42d7-8dc7-d872d7a3d202" providerId="ADAL" clId="{80AABDCA-A693-4F09-99FD-F26609E442FC}" dt="2026-06-04T10:01:39.673" v="104" actId="47"/>
        <pc:sldMkLst>
          <pc:docMk/>
          <pc:sldMk cId="3638500473" sldId="735"/>
        </pc:sldMkLst>
      </pc:sldChg>
      <pc:sldChg chg="del">
        <pc:chgData name="Rhiannon Akers" userId="fb3c9d12-5c8c-42d7-8dc7-d872d7a3d202" providerId="ADAL" clId="{80AABDCA-A693-4F09-99FD-F26609E442FC}" dt="2026-06-04T09:50:22.083" v="35" actId="47"/>
        <pc:sldMkLst>
          <pc:docMk/>
          <pc:sldMk cId="2770338530" sldId="743"/>
        </pc:sldMkLst>
      </pc:sldChg>
      <pc:sldChg chg="del">
        <pc:chgData name="Rhiannon Akers" userId="fb3c9d12-5c8c-42d7-8dc7-d872d7a3d202" providerId="ADAL" clId="{80AABDCA-A693-4F09-99FD-F26609E442FC}" dt="2026-06-04T09:50:18.892" v="31" actId="47"/>
        <pc:sldMkLst>
          <pc:docMk/>
          <pc:sldMk cId="3835447555" sldId="744"/>
        </pc:sldMkLst>
      </pc:sldChg>
      <pc:sldChg chg="del">
        <pc:chgData name="Rhiannon Akers" userId="fb3c9d12-5c8c-42d7-8dc7-d872d7a3d202" providerId="ADAL" clId="{80AABDCA-A693-4F09-99FD-F26609E442FC}" dt="2026-06-04T09:50:22.847" v="36" actId="47"/>
        <pc:sldMkLst>
          <pc:docMk/>
          <pc:sldMk cId="2387080881" sldId="745"/>
        </pc:sldMkLst>
      </pc:sldChg>
      <pc:sldChg chg="del">
        <pc:chgData name="Rhiannon Akers" userId="fb3c9d12-5c8c-42d7-8dc7-d872d7a3d202" providerId="ADAL" clId="{80AABDCA-A693-4F09-99FD-F26609E442FC}" dt="2026-06-04T09:50:27.708" v="38" actId="47"/>
        <pc:sldMkLst>
          <pc:docMk/>
          <pc:sldMk cId="1390630412" sldId="746"/>
        </pc:sldMkLst>
      </pc:sldChg>
      <pc:sldChg chg="del">
        <pc:chgData name="Rhiannon Akers" userId="fb3c9d12-5c8c-42d7-8dc7-d872d7a3d202" providerId="ADAL" clId="{80AABDCA-A693-4F09-99FD-F26609E442FC}" dt="2026-06-04T09:49:45.870" v="18" actId="47"/>
        <pc:sldMkLst>
          <pc:docMk/>
          <pc:sldMk cId="3828253692" sldId="2565"/>
        </pc:sldMkLst>
      </pc:sldChg>
      <pc:sldChg chg="del">
        <pc:chgData name="Rhiannon Akers" userId="fb3c9d12-5c8c-42d7-8dc7-d872d7a3d202" providerId="ADAL" clId="{80AABDCA-A693-4F09-99FD-F26609E442FC}" dt="2026-06-04T09:49:39.668" v="9" actId="47"/>
        <pc:sldMkLst>
          <pc:docMk/>
          <pc:sldMk cId="2391501967" sldId="2607"/>
        </pc:sldMkLst>
      </pc:sldChg>
      <pc:sldChg chg="del">
        <pc:chgData name="Rhiannon Akers" userId="fb3c9d12-5c8c-42d7-8dc7-d872d7a3d202" providerId="ADAL" clId="{80AABDCA-A693-4F09-99FD-F26609E442FC}" dt="2026-06-04T09:49:38.061" v="6" actId="47"/>
        <pc:sldMkLst>
          <pc:docMk/>
          <pc:sldMk cId="63679059" sldId="2645"/>
        </pc:sldMkLst>
      </pc:sldChg>
      <pc:sldChg chg="del">
        <pc:chgData name="Rhiannon Akers" userId="fb3c9d12-5c8c-42d7-8dc7-d872d7a3d202" providerId="ADAL" clId="{80AABDCA-A693-4F09-99FD-F26609E442FC}" dt="2026-06-04T09:49:37.667" v="5" actId="47"/>
        <pc:sldMkLst>
          <pc:docMk/>
          <pc:sldMk cId="3845142486" sldId="2648"/>
        </pc:sldMkLst>
      </pc:sldChg>
      <pc:sldChg chg="del">
        <pc:chgData name="Rhiannon Akers" userId="fb3c9d12-5c8c-42d7-8dc7-d872d7a3d202" providerId="ADAL" clId="{80AABDCA-A693-4F09-99FD-F26609E442FC}" dt="2026-06-04T09:49:37.108" v="4" actId="47"/>
        <pc:sldMkLst>
          <pc:docMk/>
          <pc:sldMk cId="2363556528" sldId="2649"/>
        </pc:sldMkLst>
      </pc:sldChg>
      <pc:sldChg chg="del">
        <pc:chgData name="Rhiannon Akers" userId="fb3c9d12-5c8c-42d7-8dc7-d872d7a3d202" providerId="ADAL" clId="{80AABDCA-A693-4F09-99FD-F26609E442FC}" dt="2026-06-04T09:49:43.162" v="11" actId="47"/>
        <pc:sldMkLst>
          <pc:docMk/>
          <pc:sldMk cId="255380701" sldId="2651"/>
        </pc:sldMkLst>
      </pc:sldChg>
      <pc:sldChg chg="del">
        <pc:chgData name="Rhiannon Akers" userId="fb3c9d12-5c8c-42d7-8dc7-d872d7a3d202" providerId="ADAL" clId="{80AABDCA-A693-4F09-99FD-F26609E442FC}" dt="2026-06-04T09:49:44.147" v="14" actId="47"/>
        <pc:sldMkLst>
          <pc:docMk/>
          <pc:sldMk cId="1896033907" sldId="2652"/>
        </pc:sldMkLst>
      </pc:sldChg>
      <pc:sldChg chg="del">
        <pc:chgData name="Rhiannon Akers" userId="fb3c9d12-5c8c-42d7-8dc7-d872d7a3d202" providerId="ADAL" clId="{80AABDCA-A693-4F09-99FD-F26609E442FC}" dt="2026-06-04T09:49:43.829" v="13" actId="47"/>
        <pc:sldMkLst>
          <pc:docMk/>
          <pc:sldMk cId="780068123" sldId="2653"/>
        </pc:sldMkLst>
      </pc:sldChg>
      <pc:sldChg chg="del">
        <pc:chgData name="Rhiannon Akers" userId="fb3c9d12-5c8c-42d7-8dc7-d872d7a3d202" providerId="ADAL" clId="{80AABDCA-A693-4F09-99FD-F26609E442FC}" dt="2026-06-04T09:49:45.392" v="17" actId="47"/>
        <pc:sldMkLst>
          <pc:docMk/>
          <pc:sldMk cId="1710382246" sldId="2654"/>
        </pc:sldMkLst>
      </pc:sldChg>
      <pc:sldChg chg="del">
        <pc:chgData name="Rhiannon Akers" userId="fb3c9d12-5c8c-42d7-8dc7-d872d7a3d202" providerId="ADAL" clId="{80AABDCA-A693-4F09-99FD-F26609E442FC}" dt="2026-06-04T09:49:46.606" v="19" actId="47"/>
        <pc:sldMkLst>
          <pc:docMk/>
          <pc:sldMk cId="2717513653" sldId="2655"/>
        </pc:sldMkLst>
      </pc:sldChg>
      <pc:sldChg chg="del">
        <pc:chgData name="Rhiannon Akers" userId="fb3c9d12-5c8c-42d7-8dc7-d872d7a3d202" providerId="ADAL" clId="{80AABDCA-A693-4F09-99FD-F26609E442FC}" dt="2026-06-04T09:49:48.419" v="20" actId="47"/>
        <pc:sldMkLst>
          <pc:docMk/>
          <pc:sldMk cId="2571422160" sldId="2656"/>
        </pc:sldMkLst>
      </pc:sldChg>
      <pc:sldChg chg="del">
        <pc:chgData name="Rhiannon Akers" userId="fb3c9d12-5c8c-42d7-8dc7-d872d7a3d202" providerId="ADAL" clId="{80AABDCA-A693-4F09-99FD-F26609E442FC}" dt="2026-06-04T09:49:51.508" v="22" actId="47"/>
        <pc:sldMkLst>
          <pc:docMk/>
          <pc:sldMk cId="2693858541" sldId="2657"/>
        </pc:sldMkLst>
      </pc:sldChg>
      <pc:sldChg chg="del">
        <pc:chgData name="Rhiannon Akers" userId="fb3c9d12-5c8c-42d7-8dc7-d872d7a3d202" providerId="ADAL" clId="{80AABDCA-A693-4F09-99FD-F26609E442FC}" dt="2026-06-04T09:49:52.358" v="23" actId="47"/>
        <pc:sldMkLst>
          <pc:docMk/>
          <pc:sldMk cId="2449390660" sldId="2658"/>
        </pc:sldMkLst>
      </pc:sldChg>
      <pc:sldChg chg="del">
        <pc:chgData name="Rhiannon Akers" userId="fb3c9d12-5c8c-42d7-8dc7-d872d7a3d202" providerId="ADAL" clId="{80AABDCA-A693-4F09-99FD-F26609E442FC}" dt="2026-06-04T09:49:53.111" v="24" actId="47"/>
        <pc:sldMkLst>
          <pc:docMk/>
          <pc:sldMk cId="3238344778" sldId="2659"/>
        </pc:sldMkLst>
      </pc:sldChg>
      <pc:sldChg chg="del">
        <pc:chgData name="Rhiannon Akers" userId="fb3c9d12-5c8c-42d7-8dc7-d872d7a3d202" providerId="ADAL" clId="{80AABDCA-A693-4F09-99FD-F26609E442FC}" dt="2026-06-04T10:01:18.447" v="93" actId="47"/>
        <pc:sldMkLst>
          <pc:docMk/>
          <pc:sldMk cId="708864503" sldId="2660"/>
        </pc:sldMkLst>
      </pc:sldChg>
      <pc:sldChg chg="del">
        <pc:chgData name="Rhiannon Akers" userId="fb3c9d12-5c8c-42d7-8dc7-d872d7a3d202" providerId="ADAL" clId="{80AABDCA-A693-4F09-99FD-F26609E442FC}" dt="2026-06-04T10:01:42.926" v="108" actId="47"/>
        <pc:sldMkLst>
          <pc:docMk/>
          <pc:sldMk cId="732276786" sldId="2661"/>
        </pc:sldMkLst>
      </pc:sldChg>
      <pc:sldChg chg="del">
        <pc:chgData name="Rhiannon Akers" userId="fb3c9d12-5c8c-42d7-8dc7-d872d7a3d202" providerId="ADAL" clId="{80AABDCA-A693-4F09-99FD-F26609E442FC}" dt="2026-06-04T10:01:38.287" v="102" actId="47"/>
        <pc:sldMkLst>
          <pc:docMk/>
          <pc:sldMk cId="2673047075" sldId="2662"/>
        </pc:sldMkLst>
      </pc:sldChg>
      <pc:sldChg chg="del">
        <pc:chgData name="Rhiannon Akers" userId="fb3c9d12-5c8c-42d7-8dc7-d872d7a3d202" providerId="ADAL" clId="{80AABDCA-A693-4F09-99FD-F26609E442FC}" dt="2026-06-04T10:01:39.060" v="103" actId="47"/>
        <pc:sldMkLst>
          <pc:docMk/>
          <pc:sldMk cId="1305074472" sldId="2663"/>
        </pc:sldMkLst>
      </pc:sldChg>
      <pc:sldChg chg="del">
        <pc:chgData name="Rhiannon Akers" userId="fb3c9d12-5c8c-42d7-8dc7-d872d7a3d202" providerId="ADAL" clId="{80AABDCA-A693-4F09-99FD-F26609E442FC}" dt="2026-06-04T10:01:36.888" v="100" actId="47"/>
        <pc:sldMkLst>
          <pc:docMk/>
          <pc:sldMk cId="392700734" sldId="2664"/>
        </pc:sldMkLst>
      </pc:sldChg>
      <pc:sldChg chg="del">
        <pc:chgData name="Rhiannon Akers" userId="fb3c9d12-5c8c-42d7-8dc7-d872d7a3d202" providerId="ADAL" clId="{80AABDCA-A693-4F09-99FD-F26609E442FC}" dt="2026-06-04T09:49:55.077" v="25" actId="47"/>
        <pc:sldMkLst>
          <pc:docMk/>
          <pc:sldMk cId="2277125954" sldId="2665"/>
        </pc:sldMkLst>
      </pc:sldChg>
      <pc:sldChg chg="del">
        <pc:chgData name="Rhiannon Akers" userId="fb3c9d12-5c8c-42d7-8dc7-d872d7a3d202" providerId="ADAL" clId="{80AABDCA-A693-4F09-99FD-F26609E442FC}" dt="2026-06-04T09:50:30.259" v="40" actId="47"/>
        <pc:sldMkLst>
          <pc:docMk/>
          <pc:sldMk cId="2233279295" sldId="2666"/>
        </pc:sldMkLst>
      </pc:sldChg>
      <pc:sldChg chg="del">
        <pc:chgData name="Rhiannon Akers" userId="fb3c9d12-5c8c-42d7-8dc7-d872d7a3d202" providerId="ADAL" clId="{80AABDCA-A693-4F09-99FD-F26609E442FC}" dt="2026-06-04T09:50:17.872" v="29" actId="47"/>
        <pc:sldMkLst>
          <pc:docMk/>
          <pc:sldMk cId="1323666702" sldId="2667"/>
        </pc:sldMkLst>
      </pc:sldChg>
      <pc:sldChg chg="del">
        <pc:chgData name="Rhiannon Akers" userId="fb3c9d12-5c8c-42d7-8dc7-d872d7a3d202" providerId="ADAL" clId="{80AABDCA-A693-4F09-99FD-F26609E442FC}" dt="2026-06-04T09:50:16.618" v="27" actId="47"/>
        <pc:sldMkLst>
          <pc:docMk/>
          <pc:sldMk cId="1504727573" sldId="2668"/>
        </pc:sldMkLst>
      </pc:sldChg>
      <pc:sldChg chg="del">
        <pc:chgData name="Rhiannon Akers" userId="fb3c9d12-5c8c-42d7-8dc7-d872d7a3d202" providerId="ADAL" clId="{80AABDCA-A693-4F09-99FD-F26609E442FC}" dt="2026-06-04T09:50:21.239" v="34" actId="47"/>
        <pc:sldMkLst>
          <pc:docMk/>
          <pc:sldMk cId="2092672848" sldId="2669"/>
        </pc:sldMkLst>
      </pc:sldChg>
      <pc:sldChg chg="del">
        <pc:chgData name="Rhiannon Akers" userId="fb3c9d12-5c8c-42d7-8dc7-d872d7a3d202" providerId="ADAL" clId="{80AABDCA-A693-4F09-99FD-F26609E442FC}" dt="2026-06-04T09:50:24.921" v="37" actId="47"/>
        <pc:sldMkLst>
          <pc:docMk/>
          <pc:sldMk cId="1164384544" sldId="2670"/>
        </pc:sldMkLst>
      </pc:sldChg>
      <pc:sldChg chg="del">
        <pc:chgData name="Rhiannon Akers" userId="fb3c9d12-5c8c-42d7-8dc7-d872d7a3d202" providerId="ADAL" clId="{80AABDCA-A693-4F09-99FD-F26609E442FC}" dt="2026-06-04T09:50:32.163" v="42" actId="47"/>
        <pc:sldMkLst>
          <pc:docMk/>
          <pc:sldMk cId="1435605873" sldId="2671"/>
        </pc:sldMkLst>
      </pc:sldChg>
      <pc:sldChg chg="del">
        <pc:chgData name="Rhiannon Akers" userId="fb3c9d12-5c8c-42d7-8dc7-d872d7a3d202" providerId="ADAL" clId="{80AABDCA-A693-4F09-99FD-F26609E442FC}" dt="2026-06-04T09:50:33.944" v="43" actId="47"/>
        <pc:sldMkLst>
          <pc:docMk/>
          <pc:sldMk cId="3604334213" sldId="2672"/>
        </pc:sldMkLst>
      </pc:sldChg>
      <pc:sldChg chg="del">
        <pc:chgData name="Rhiannon Akers" userId="fb3c9d12-5c8c-42d7-8dc7-d872d7a3d202" providerId="ADAL" clId="{80AABDCA-A693-4F09-99FD-F26609E442FC}" dt="2026-06-04T09:50:36.159" v="44" actId="47"/>
        <pc:sldMkLst>
          <pc:docMk/>
          <pc:sldMk cId="1375455560" sldId="2673"/>
        </pc:sldMkLst>
      </pc:sldChg>
      <pc:sldChg chg="del">
        <pc:chgData name="Rhiannon Akers" userId="fb3c9d12-5c8c-42d7-8dc7-d872d7a3d202" providerId="ADAL" clId="{80AABDCA-A693-4F09-99FD-F26609E442FC}" dt="2026-06-04T09:50:40.092" v="45" actId="47"/>
        <pc:sldMkLst>
          <pc:docMk/>
          <pc:sldMk cId="450756556" sldId="2674"/>
        </pc:sldMkLst>
      </pc:sldChg>
      <pc:sldChg chg="addSp delSp modSp new mod">
        <pc:chgData name="Rhiannon Akers" userId="fb3c9d12-5c8c-42d7-8dc7-d872d7a3d202" providerId="ADAL" clId="{80AABDCA-A693-4F09-99FD-F26609E442FC}" dt="2026-06-04T10:02:56.403" v="157" actId="20577"/>
        <pc:sldMkLst>
          <pc:docMk/>
          <pc:sldMk cId="686720034" sldId="2677"/>
        </pc:sldMkLst>
        <pc:spChg chg="add del">
          <ac:chgData name="Rhiannon Akers" userId="fb3c9d12-5c8c-42d7-8dc7-d872d7a3d202" providerId="ADAL" clId="{80AABDCA-A693-4F09-99FD-F26609E442FC}" dt="2026-06-04T10:02:49.311" v="146" actId="26606"/>
          <ac:spMkLst>
            <pc:docMk/>
            <pc:sldMk cId="686720034" sldId="2677"/>
            <ac:spMk id="2" creationId="{D3E89F50-C8CA-4911-D088-0E0E20AE3BBF}"/>
          </ac:spMkLst>
        </pc:spChg>
        <pc:spChg chg="del">
          <ac:chgData name="Rhiannon Akers" userId="fb3c9d12-5c8c-42d7-8dc7-d872d7a3d202" providerId="ADAL" clId="{80AABDCA-A693-4F09-99FD-F26609E442FC}" dt="2026-06-04T10:02:41.444" v="143"/>
          <ac:spMkLst>
            <pc:docMk/>
            <pc:sldMk cId="686720034" sldId="2677"/>
            <ac:spMk id="3" creationId="{0B9CF72B-34FC-D6E5-C6C4-322D3070CBC0}"/>
          </ac:spMkLst>
        </pc:spChg>
        <pc:spChg chg="add del">
          <ac:chgData name="Rhiannon Akers" userId="fb3c9d12-5c8c-42d7-8dc7-d872d7a3d202" providerId="ADAL" clId="{80AABDCA-A693-4F09-99FD-F26609E442FC}" dt="2026-06-04T10:02:49.295" v="145" actId="26606"/>
          <ac:spMkLst>
            <pc:docMk/>
            <pc:sldMk cId="686720034" sldId="2677"/>
            <ac:spMk id="9" creationId="{30E976F6-F19D-7CCD-820E-5D4B89254E63}"/>
          </ac:spMkLst>
        </pc:spChg>
        <pc:spChg chg="add mod">
          <ac:chgData name="Rhiannon Akers" userId="fb3c9d12-5c8c-42d7-8dc7-d872d7a3d202" providerId="ADAL" clId="{80AABDCA-A693-4F09-99FD-F26609E442FC}" dt="2026-06-04T10:02:56.403" v="157" actId="20577"/>
          <ac:spMkLst>
            <pc:docMk/>
            <pc:sldMk cId="686720034" sldId="2677"/>
            <ac:spMk id="11" creationId="{72663C2C-54A6-914C-52A8-82A166579F16}"/>
          </ac:spMkLst>
        </pc:spChg>
        <pc:picChg chg="add mod">
          <ac:chgData name="Rhiannon Akers" userId="fb3c9d12-5c8c-42d7-8dc7-d872d7a3d202" providerId="ADAL" clId="{80AABDCA-A693-4F09-99FD-F26609E442FC}" dt="2026-06-04T10:02:49.311" v="146" actId="26606"/>
          <ac:picMkLst>
            <pc:docMk/>
            <pc:sldMk cId="686720034" sldId="2677"/>
            <ac:picMk id="4" creationId="{75DCEB0D-B418-F99A-5378-C14B1D038D33}"/>
          </ac:picMkLst>
        </pc:picChg>
      </pc:sldChg>
      <pc:sldChg chg="del">
        <pc:chgData name="Rhiannon Akers" userId="fb3c9d12-5c8c-42d7-8dc7-d872d7a3d202" providerId="ADAL" clId="{80AABDCA-A693-4F09-99FD-F26609E442FC}" dt="2026-06-04T09:49:43.528" v="12" actId="47"/>
        <pc:sldMkLst>
          <pc:docMk/>
          <pc:sldMk cId="2103639570" sldId="2677"/>
        </pc:sldMkLst>
      </pc:sldChg>
      <pc:sldChg chg="addSp delSp modSp new mod modClrScheme chgLayout modNotesTx">
        <pc:chgData name="Rhiannon Akers" userId="fb3c9d12-5c8c-42d7-8dc7-d872d7a3d202" providerId="ADAL" clId="{80AABDCA-A693-4F09-99FD-F26609E442FC}" dt="2026-06-04T10:23:32.583" v="1041" actId="26606"/>
        <pc:sldMkLst>
          <pc:docMk/>
          <pc:sldMk cId="4027592697" sldId="2678"/>
        </pc:sldMkLst>
        <pc:spChg chg="mod">
          <ac:chgData name="Rhiannon Akers" userId="fb3c9d12-5c8c-42d7-8dc7-d872d7a3d202" providerId="ADAL" clId="{80AABDCA-A693-4F09-99FD-F26609E442FC}" dt="2026-06-04T10:23:32.583" v="1041" actId="26606"/>
          <ac:spMkLst>
            <pc:docMk/>
            <pc:sldMk cId="4027592697" sldId="2678"/>
            <ac:spMk id="2" creationId="{B0626FE8-2E41-42F5-CD43-97D2F026CE01}"/>
          </ac:spMkLst>
        </pc:spChg>
        <pc:spChg chg="del mod">
          <ac:chgData name="Rhiannon Akers" userId="fb3c9d12-5c8c-42d7-8dc7-d872d7a3d202" providerId="ADAL" clId="{80AABDCA-A693-4F09-99FD-F26609E442FC}" dt="2026-06-04T10:23:32.583" v="1041" actId="26606"/>
          <ac:spMkLst>
            <pc:docMk/>
            <pc:sldMk cId="4027592697" sldId="2678"/>
            <ac:spMk id="3" creationId="{FEBE4FCB-E19C-E600-A008-C23BE6E01E09}"/>
          </ac:spMkLst>
        </pc:spChg>
        <pc:graphicFrameChg chg="add mod">
          <ac:chgData name="Rhiannon Akers" userId="fb3c9d12-5c8c-42d7-8dc7-d872d7a3d202" providerId="ADAL" clId="{80AABDCA-A693-4F09-99FD-F26609E442FC}" dt="2026-06-04T10:23:32.583" v="1041" actId="26606"/>
          <ac:graphicFrameMkLst>
            <pc:docMk/>
            <pc:sldMk cId="4027592697" sldId="2678"/>
            <ac:graphicFrameMk id="5" creationId="{F6919E22-2FE7-0414-B0E3-6DCBD882B996}"/>
          </ac:graphicFrameMkLst>
        </pc:graphicFrameChg>
      </pc:sldChg>
      <pc:sldChg chg="addSp delSp modSp new mod">
        <pc:chgData name="Rhiannon Akers" userId="fb3c9d12-5c8c-42d7-8dc7-d872d7a3d202" providerId="ADAL" clId="{80AABDCA-A693-4F09-99FD-F26609E442FC}" dt="2026-06-04T10:03:10.467" v="170" actId="20577"/>
        <pc:sldMkLst>
          <pc:docMk/>
          <pc:sldMk cId="2891454381" sldId="2679"/>
        </pc:sldMkLst>
        <pc:spChg chg="del">
          <ac:chgData name="Rhiannon Akers" userId="fb3c9d12-5c8c-42d7-8dc7-d872d7a3d202" providerId="ADAL" clId="{80AABDCA-A693-4F09-99FD-F26609E442FC}" dt="2026-06-04T10:03:06.260" v="159" actId="26606"/>
          <ac:spMkLst>
            <pc:docMk/>
            <pc:sldMk cId="2891454381" sldId="2679"/>
            <ac:spMk id="2" creationId="{556E4F3F-78BE-329D-6B5D-1F3E517FBF82}"/>
          </ac:spMkLst>
        </pc:spChg>
        <pc:spChg chg="del">
          <ac:chgData name="Rhiannon Akers" userId="fb3c9d12-5c8c-42d7-8dc7-d872d7a3d202" providerId="ADAL" clId="{80AABDCA-A693-4F09-99FD-F26609E442FC}" dt="2026-06-04T10:03:04.221" v="158"/>
          <ac:spMkLst>
            <pc:docMk/>
            <pc:sldMk cId="2891454381" sldId="2679"/>
            <ac:spMk id="3" creationId="{B7DCC0C1-5269-4C8E-B09F-187B5AB3AA25}"/>
          </ac:spMkLst>
        </pc:spChg>
        <pc:spChg chg="add mod">
          <ac:chgData name="Rhiannon Akers" userId="fb3c9d12-5c8c-42d7-8dc7-d872d7a3d202" providerId="ADAL" clId="{80AABDCA-A693-4F09-99FD-F26609E442FC}" dt="2026-06-04T10:03:10.467" v="170" actId="20577"/>
          <ac:spMkLst>
            <pc:docMk/>
            <pc:sldMk cId="2891454381" sldId="2679"/>
            <ac:spMk id="9" creationId="{90EDBF61-878E-FD38-6944-0E512BFBABAA}"/>
          </ac:spMkLst>
        </pc:spChg>
        <pc:picChg chg="add mod">
          <ac:chgData name="Rhiannon Akers" userId="fb3c9d12-5c8c-42d7-8dc7-d872d7a3d202" providerId="ADAL" clId="{80AABDCA-A693-4F09-99FD-F26609E442FC}" dt="2026-06-04T10:03:06.260" v="159" actId="26606"/>
          <ac:picMkLst>
            <pc:docMk/>
            <pc:sldMk cId="2891454381" sldId="2679"/>
            <ac:picMk id="4" creationId="{2BD24C6E-53D6-7C9B-C3A4-3A7F8DBC06F1}"/>
          </ac:picMkLst>
        </pc:picChg>
      </pc:sldChg>
      <pc:sldChg chg="addSp delSp modSp new mod modClrScheme chgLayout">
        <pc:chgData name="Rhiannon Akers" userId="fb3c9d12-5c8c-42d7-8dc7-d872d7a3d202" providerId="ADAL" clId="{80AABDCA-A693-4F09-99FD-F26609E442FC}" dt="2026-06-04T10:27:55" v="1082" actId="26606"/>
        <pc:sldMkLst>
          <pc:docMk/>
          <pc:sldMk cId="3553226875" sldId="2680"/>
        </pc:sldMkLst>
        <pc:spChg chg="mod">
          <ac:chgData name="Rhiannon Akers" userId="fb3c9d12-5c8c-42d7-8dc7-d872d7a3d202" providerId="ADAL" clId="{80AABDCA-A693-4F09-99FD-F26609E442FC}" dt="2026-06-04T10:27:42.910" v="1081" actId="26606"/>
          <ac:spMkLst>
            <pc:docMk/>
            <pc:sldMk cId="3553226875" sldId="2680"/>
            <ac:spMk id="2" creationId="{1D121B7B-D1CA-FD67-3992-E14AD70C8F1E}"/>
          </ac:spMkLst>
        </pc:spChg>
        <pc:spChg chg="del mod">
          <ac:chgData name="Rhiannon Akers" userId="fb3c9d12-5c8c-42d7-8dc7-d872d7a3d202" providerId="ADAL" clId="{80AABDCA-A693-4F09-99FD-F26609E442FC}" dt="2026-06-04T10:27:42.910" v="1081" actId="26606"/>
          <ac:spMkLst>
            <pc:docMk/>
            <pc:sldMk cId="3553226875" sldId="2680"/>
            <ac:spMk id="3" creationId="{CD34894B-1905-EF2F-487C-A120AF840EDC}"/>
          </ac:spMkLst>
        </pc:spChg>
        <pc:graphicFrameChg chg="add mod modGraphic">
          <ac:chgData name="Rhiannon Akers" userId="fb3c9d12-5c8c-42d7-8dc7-d872d7a3d202" providerId="ADAL" clId="{80AABDCA-A693-4F09-99FD-F26609E442FC}" dt="2026-06-04T10:27:55" v="1082" actId="26606"/>
          <ac:graphicFrameMkLst>
            <pc:docMk/>
            <pc:sldMk cId="3553226875" sldId="2680"/>
            <ac:graphicFrameMk id="5" creationId="{708EF2F0-F497-8C44-2F12-DBBD725E116F}"/>
          </ac:graphicFrameMkLst>
        </pc:graphicFrameChg>
      </pc:sldChg>
      <pc:sldChg chg="addSp delSp modSp new mod">
        <pc:chgData name="Rhiannon Akers" userId="fb3c9d12-5c8c-42d7-8dc7-d872d7a3d202" providerId="ADAL" clId="{80AABDCA-A693-4F09-99FD-F26609E442FC}" dt="2026-06-04T10:03:28.503" v="186" actId="26606"/>
        <pc:sldMkLst>
          <pc:docMk/>
          <pc:sldMk cId="3316232377" sldId="2681"/>
        </pc:sldMkLst>
        <pc:spChg chg="mod">
          <ac:chgData name="Rhiannon Akers" userId="fb3c9d12-5c8c-42d7-8dc7-d872d7a3d202" providerId="ADAL" clId="{80AABDCA-A693-4F09-99FD-F26609E442FC}" dt="2026-06-04T10:03:28.503" v="186" actId="26606"/>
          <ac:spMkLst>
            <pc:docMk/>
            <pc:sldMk cId="3316232377" sldId="2681"/>
            <ac:spMk id="2" creationId="{AE7298D6-2F36-5514-FEAD-16B75BA96A66}"/>
          </ac:spMkLst>
        </pc:spChg>
        <pc:spChg chg="del">
          <ac:chgData name="Rhiannon Akers" userId="fb3c9d12-5c8c-42d7-8dc7-d872d7a3d202" providerId="ADAL" clId="{80AABDCA-A693-4F09-99FD-F26609E442FC}" dt="2026-06-04T10:03:26.898" v="185"/>
          <ac:spMkLst>
            <pc:docMk/>
            <pc:sldMk cId="3316232377" sldId="2681"/>
            <ac:spMk id="3" creationId="{E5FF490F-6F3D-C83C-7399-F77DB8C7C18D}"/>
          </ac:spMkLst>
        </pc:spChg>
        <pc:picChg chg="add mod">
          <ac:chgData name="Rhiannon Akers" userId="fb3c9d12-5c8c-42d7-8dc7-d872d7a3d202" providerId="ADAL" clId="{80AABDCA-A693-4F09-99FD-F26609E442FC}" dt="2026-06-04T10:03:28.503" v="186" actId="26606"/>
          <ac:picMkLst>
            <pc:docMk/>
            <pc:sldMk cId="3316232377" sldId="2681"/>
            <ac:picMk id="4" creationId="{30C98795-2CE7-116D-8512-29CE5304C553}"/>
          </ac:picMkLst>
        </pc:picChg>
      </pc:sldChg>
      <pc:sldChg chg="addSp delSp modSp new mod modClrScheme chgLayout modNotesTx">
        <pc:chgData name="Rhiannon Akers" userId="fb3c9d12-5c8c-42d7-8dc7-d872d7a3d202" providerId="ADAL" clId="{80AABDCA-A693-4F09-99FD-F26609E442FC}" dt="2026-06-04T10:27:00.793" v="1077" actId="26606"/>
        <pc:sldMkLst>
          <pc:docMk/>
          <pc:sldMk cId="3993427928" sldId="2682"/>
        </pc:sldMkLst>
        <pc:spChg chg="mod">
          <ac:chgData name="Rhiannon Akers" userId="fb3c9d12-5c8c-42d7-8dc7-d872d7a3d202" providerId="ADAL" clId="{80AABDCA-A693-4F09-99FD-F26609E442FC}" dt="2026-06-04T10:24:04.033" v="1047" actId="26606"/>
          <ac:spMkLst>
            <pc:docMk/>
            <pc:sldMk cId="3993427928" sldId="2682"/>
            <ac:spMk id="2" creationId="{B9F723C5-6ED7-AFDA-5263-F3BC8D4E7371}"/>
          </ac:spMkLst>
        </pc:spChg>
        <pc:spChg chg="del mod">
          <ac:chgData name="Rhiannon Akers" userId="fb3c9d12-5c8c-42d7-8dc7-d872d7a3d202" providerId="ADAL" clId="{80AABDCA-A693-4F09-99FD-F26609E442FC}" dt="2026-06-04T10:27:00.793" v="1077" actId="26606"/>
          <ac:spMkLst>
            <pc:docMk/>
            <pc:sldMk cId="3993427928" sldId="2682"/>
            <ac:spMk id="3" creationId="{45139A49-3611-1DD4-9EE1-18662BA9C204}"/>
          </ac:spMkLst>
        </pc:spChg>
        <pc:graphicFrameChg chg="add">
          <ac:chgData name="Rhiannon Akers" userId="fb3c9d12-5c8c-42d7-8dc7-d872d7a3d202" providerId="ADAL" clId="{80AABDCA-A693-4F09-99FD-F26609E442FC}" dt="2026-06-04T10:27:00.793" v="1077" actId="26606"/>
          <ac:graphicFrameMkLst>
            <pc:docMk/>
            <pc:sldMk cId="3993427928" sldId="2682"/>
            <ac:graphicFrameMk id="5" creationId="{2ADEE9EA-2722-28E5-D882-3FDE53A4D5B6}"/>
          </ac:graphicFrameMkLst>
        </pc:graphicFrameChg>
      </pc:sldChg>
      <pc:sldChg chg="addSp delSp modSp new mod">
        <pc:chgData name="Rhiannon Akers" userId="fb3c9d12-5c8c-42d7-8dc7-d872d7a3d202" providerId="ADAL" clId="{80AABDCA-A693-4F09-99FD-F26609E442FC}" dt="2026-06-04T10:03:44.186" v="200" actId="20577"/>
        <pc:sldMkLst>
          <pc:docMk/>
          <pc:sldMk cId="1641046999" sldId="2683"/>
        </pc:sldMkLst>
        <pc:spChg chg="mod">
          <ac:chgData name="Rhiannon Akers" userId="fb3c9d12-5c8c-42d7-8dc7-d872d7a3d202" providerId="ADAL" clId="{80AABDCA-A693-4F09-99FD-F26609E442FC}" dt="2026-06-04T10:03:44.186" v="200" actId="20577"/>
          <ac:spMkLst>
            <pc:docMk/>
            <pc:sldMk cId="1641046999" sldId="2683"/>
            <ac:spMk id="2" creationId="{21F3A9B3-6AEE-E9AC-99AC-2C74C0DE636E}"/>
          </ac:spMkLst>
        </pc:spChg>
        <pc:spChg chg="del">
          <ac:chgData name="Rhiannon Akers" userId="fb3c9d12-5c8c-42d7-8dc7-d872d7a3d202" providerId="ADAL" clId="{80AABDCA-A693-4F09-99FD-F26609E442FC}" dt="2026-06-04T10:03:40.193" v="189"/>
          <ac:spMkLst>
            <pc:docMk/>
            <pc:sldMk cId="1641046999" sldId="2683"/>
            <ac:spMk id="3" creationId="{AAF632F6-348B-7C18-CD16-82429851EA82}"/>
          </ac:spMkLst>
        </pc:spChg>
        <pc:picChg chg="add mod">
          <ac:chgData name="Rhiannon Akers" userId="fb3c9d12-5c8c-42d7-8dc7-d872d7a3d202" providerId="ADAL" clId="{80AABDCA-A693-4F09-99FD-F26609E442FC}" dt="2026-06-04T10:03:40.193" v="189"/>
          <ac:picMkLst>
            <pc:docMk/>
            <pc:sldMk cId="1641046999" sldId="2683"/>
            <ac:picMk id="4" creationId="{76D8F56A-7E41-4F9C-66F7-1D62C2A7E612}"/>
          </ac:picMkLst>
        </pc:picChg>
      </pc:sldChg>
      <pc:sldChg chg="addSp delSp modSp new mod">
        <pc:chgData name="Rhiannon Akers" userId="fb3c9d12-5c8c-42d7-8dc7-d872d7a3d202" providerId="ADAL" clId="{80AABDCA-A693-4F09-99FD-F26609E442FC}" dt="2026-06-04T10:19:56.871" v="715" actId="26606"/>
        <pc:sldMkLst>
          <pc:docMk/>
          <pc:sldMk cId="3183547398" sldId="2684"/>
        </pc:sldMkLst>
        <pc:spChg chg="mod">
          <ac:chgData name="Rhiannon Akers" userId="fb3c9d12-5c8c-42d7-8dc7-d872d7a3d202" providerId="ADAL" clId="{80AABDCA-A693-4F09-99FD-F26609E442FC}" dt="2026-06-04T10:19:14.530" v="712" actId="26606"/>
          <ac:spMkLst>
            <pc:docMk/>
            <pc:sldMk cId="3183547398" sldId="2684"/>
            <ac:spMk id="2" creationId="{CC77D380-8DF0-0B47-14F6-DD2509A6D112}"/>
          </ac:spMkLst>
        </pc:spChg>
        <pc:spChg chg="del mod">
          <ac:chgData name="Rhiannon Akers" userId="fb3c9d12-5c8c-42d7-8dc7-d872d7a3d202" providerId="ADAL" clId="{80AABDCA-A693-4F09-99FD-F26609E442FC}" dt="2026-06-04T10:19:14.530" v="712" actId="26606"/>
          <ac:spMkLst>
            <pc:docMk/>
            <pc:sldMk cId="3183547398" sldId="2684"/>
            <ac:spMk id="3" creationId="{40632783-2CBB-C2CE-5318-77BF2B0A62D2}"/>
          </ac:spMkLst>
        </pc:spChg>
        <pc:graphicFrameChg chg="add mod modGraphic">
          <ac:chgData name="Rhiannon Akers" userId="fb3c9d12-5c8c-42d7-8dc7-d872d7a3d202" providerId="ADAL" clId="{80AABDCA-A693-4F09-99FD-F26609E442FC}" dt="2026-06-04T10:19:56.871" v="715" actId="26606"/>
          <ac:graphicFrameMkLst>
            <pc:docMk/>
            <pc:sldMk cId="3183547398" sldId="2684"/>
            <ac:graphicFrameMk id="5" creationId="{51AF3615-7478-8603-B289-65561D6B54C0}"/>
          </ac:graphicFrameMkLst>
        </pc:graphicFrameChg>
      </pc:sldChg>
      <pc:sldChg chg="addSp delSp modSp new mod">
        <pc:chgData name="Rhiannon Akers" userId="fb3c9d12-5c8c-42d7-8dc7-d872d7a3d202" providerId="ADAL" clId="{80AABDCA-A693-4F09-99FD-F26609E442FC}" dt="2026-06-04T10:04:08.036" v="215" actId="26606"/>
        <pc:sldMkLst>
          <pc:docMk/>
          <pc:sldMk cId="2748542403" sldId="2685"/>
        </pc:sldMkLst>
        <pc:spChg chg="mod">
          <ac:chgData name="Rhiannon Akers" userId="fb3c9d12-5c8c-42d7-8dc7-d872d7a3d202" providerId="ADAL" clId="{80AABDCA-A693-4F09-99FD-F26609E442FC}" dt="2026-06-04T10:04:08.036" v="215" actId="26606"/>
          <ac:spMkLst>
            <pc:docMk/>
            <pc:sldMk cId="2748542403" sldId="2685"/>
            <ac:spMk id="2" creationId="{7C509AA9-075B-56D2-0D17-589C2F86D5B7}"/>
          </ac:spMkLst>
        </pc:spChg>
        <pc:spChg chg="del">
          <ac:chgData name="Rhiannon Akers" userId="fb3c9d12-5c8c-42d7-8dc7-d872d7a3d202" providerId="ADAL" clId="{80AABDCA-A693-4F09-99FD-F26609E442FC}" dt="2026-06-04T10:04:05.923" v="214"/>
          <ac:spMkLst>
            <pc:docMk/>
            <pc:sldMk cId="2748542403" sldId="2685"/>
            <ac:spMk id="3" creationId="{B77939EF-4CB8-7DFC-0267-AC781A601BD2}"/>
          </ac:spMkLst>
        </pc:spChg>
        <pc:picChg chg="add mod">
          <ac:chgData name="Rhiannon Akers" userId="fb3c9d12-5c8c-42d7-8dc7-d872d7a3d202" providerId="ADAL" clId="{80AABDCA-A693-4F09-99FD-F26609E442FC}" dt="2026-06-04T10:04:08.036" v="215" actId="26606"/>
          <ac:picMkLst>
            <pc:docMk/>
            <pc:sldMk cId="2748542403" sldId="2685"/>
            <ac:picMk id="4" creationId="{03F3DD04-4860-181E-569B-33F140FD3ABC}"/>
          </ac:picMkLst>
        </pc:picChg>
      </pc:sldChg>
      <pc:sldChg chg="addSp delSp modSp new mod modClrScheme chgLayout modNotesTx">
        <pc:chgData name="Rhiannon Akers" userId="fb3c9d12-5c8c-42d7-8dc7-d872d7a3d202" providerId="ADAL" clId="{80AABDCA-A693-4F09-99FD-F26609E442FC}" dt="2026-06-04T10:14:49.242" v="566" actId="6549"/>
        <pc:sldMkLst>
          <pc:docMk/>
          <pc:sldMk cId="480741928" sldId="2686"/>
        </pc:sldMkLst>
        <pc:spChg chg="mod">
          <ac:chgData name="Rhiannon Akers" userId="fb3c9d12-5c8c-42d7-8dc7-d872d7a3d202" providerId="ADAL" clId="{80AABDCA-A693-4F09-99FD-F26609E442FC}" dt="2026-06-04T10:14:31.145" v="556" actId="26606"/>
          <ac:spMkLst>
            <pc:docMk/>
            <pc:sldMk cId="480741928" sldId="2686"/>
            <ac:spMk id="2" creationId="{6CD0E86B-203D-E927-DD28-F111C7789814}"/>
          </ac:spMkLst>
        </pc:spChg>
        <pc:spChg chg="del mod">
          <ac:chgData name="Rhiannon Akers" userId="fb3c9d12-5c8c-42d7-8dc7-d872d7a3d202" providerId="ADAL" clId="{80AABDCA-A693-4F09-99FD-F26609E442FC}" dt="2026-06-04T10:14:31.145" v="556" actId="26606"/>
          <ac:spMkLst>
            <pc:docMk/>
            <pc:sldMk cId="480741928" sldId="2686"/>
            <ac:spMk id="3" creationId="{24F884F8-6A4A-AF21-AFB1-6817931AF83F}"/>
          </ac:spMkLst>
        </pc:spChg>
        <pc:graphicFrameChg chg="add mod modGraphic">
          <ac:chgData name="Rhiannon Akers" userId="fb3c9d12-5c8c-42d7-8dc7-d872d7a3d202" providerId="ADAL" clId="{80AABDCA-A693-4F09-99FD-F26609E442FC}" dt="2026-06-04T10:14:39.454" v="565" actId="20577"/>
          <ac:graphicFrameMkLst>
            <pc:docMk/>
            <pc:sldMk cId="480741928" sldId="2686"/>
            <ac:graphicFrameMk id="5" creationId="{C319AD1C-88E4-B83B-5DEC-61A4AD47CD79}"/>
          </ac:graphicFrameMkLst>
        </pc:graphicFrameChg>
      </pc:sldChg>
      <pc:sldChg chg="addSp delSp modSp new mod">
        <pc:chgData name="Rhiannon Akers" userId="fb3c9d12-5c8c-42d7-8dc7-d872d7a3d202" providerId="ADAL" clId="{80AABDCA-A693-4F09-99FD-F26609E442FC}" dt="2026-06-04T10:04:31.335" v="235" actId="26606"/>
        <pc:sldMkLst>
          <pc:docMk/>
          <pc:sldMk cId="2318852201" sldId="2687"/>
        </pc:sldMkLst>
        <pc:spChg chg="mod">
          <ac:chgData name="Rhiannon Akers" userId="fb3c9d12-5c8c-42d7-8dc7-d872d7a3d202" providerId="ADAL" clId="{80AABDCA-A693-4F09-99FD-F26609E442FC}" dt="2026-06-04T10:04:31.335" v="235" actId="26606"/>
          <ac:spMkLst>
            <pc:docMk/>
            <pc:sldMk cId="2318852201" sldId="2687"/>
            <ac:spMk id="2" creationId="{5C03EEB3-CDC2-EAC9-3BDB-FDD0A7F49BE8}"/>
          </ac:spMkLst>
        </pc:spChg>
        <pc:spChg chg="del">
          <ac:chgData name="Rhiannon Akers" userId="fb3c9d12-5c8c-42d7-8dc7-d872d7a3d202" providerId="ADAL" clId="{80AABDCA-A693-4F09-99FD-F26609E442FC}" dt="2026-06-04T10:04:29.358" v="234"/>
          <ac:spMkLst>
            <pc:docMk/>
            <pc:sldMk cId="2318852201" sldId="2687"/>
            <ac:spMk id="3" creationId="{18A4985D-ED0B-9DC1-08F0-4EACDEE23E17}"/>
          </ac:spMkLst>
        </pc:spChg>
        <pc:picChg chg="add mod">
          <ac:chgData name="Rhiannon Akers" userId="fb3c9d12-5c8c-42d7-8dc7-d872d7a3d202" providerId="ADAL" clId="{80AABDCA-A693-4F09-99FD-F26609E442FC}" dt="2026-06-04T10:04:31.335" v="235" actId="26606"/>
          <ac:picMkLst>
            <pc:docMk/>
            <pc:sldMk cId="2318852201" sldId="2687"/>
            <ac:picMk id="4" creationId="{2966FDA5-64BB-065C-AB75-25AC8ADADA92}"/>
          </ac:picMkLst>
        </pc:picChg>
      </pc:sldChg>
      <pc:sldChg chg="addSp delSp modSp new mod modClrScheme chgLayout">
        <pc:chgData name="Rhiannon Akers" userId="fb3c9d12-5c8c-42d7-8dc7-d872d7a3d202" providerId="ADAL" clId="{80AABDCA-A693-4F09-99FD-F26609E442FC}" dt="2026-06-04T10:17:32.230" v="662" actId="700"/>
        <pc:sldMkLst>
          <pc:docMk/>
          <pc:sldMk cId="4240090161" sldId="2688"/>
        </pc:sldMkLst>
        <pc:spChg chg="mod ord">
          <ac:chgData name="Rhiannon Akers" userId="fb3c9d12-5c8c-42d7-8dc7-d872d7a3d202" providerId="ADAL" clId="{80AABDCA-A693-4F09-99FD-F26609E442FC}" dt="2026-06-04T10:17:32.230" v="662" actId="700"/>
          <ac:spMkLst>
            <pc:docMk/>
            <pc:sldMk cId="4240090161" sldId="2688"/>
            <ac:spMk id="2" creationId="{370D69ED-7B63-2561-91E8-F85F73374B50}"/>
          </ac:spMkLst>
        </pc:spChg>
        <pc:spChg chg="del mod">
          <ac:chgData name="Rhiannon Akers" userId="fb3c9d12-5c8c-42d7-8dc7-d872d7a3d202" providerId="ADAL" clId="{80AABDCA-A693-4F09-99FD-F26609E442FC}" dt="2026-06-04T10:16:55.372" v="659" actId="26606"/>
          <ac:spMkLst>
            <pc:docMk/>
            <pc:sldMk cId="4240090161" sldId="2688"/>
            <ac:spMk id="3" creationId="{36DF7E28-880C-C01E-3550-20DC76516A9B}"/>
          </ac:spMkLst>
        </pc:spChg>
        <pc:graphicFrameChg chg="add mod ord">
          <ac:chgData name="Rhiannon Akers" userId="fb3c9d12-5c8c-42d7-8dc7-d872d7a3d202" providerId="ADAL" clId="{80AABDCA-A693-4F09-99FD-F26609E442FC}" dt="2026-06-04T10:17:32.230" v="662" actId="700"/>
          <ac:graphicFrameMkLst>
            <pc:docMk/>
            <pc:sldMk cId="4240090161" sldId="2688"/>
            <ac:graphicFrameMk id="5" creationId="{1C7E676F-7C2F-592D-03D8-9C09F292AA54}"/>
          </ac:graphicFrameMkLst>
        </pc:graphicFrameChg>
      </pc:sldChg>
      <pc:sldChg chg="addSp delSp modSp new mod modClrScheme chgLayout modNotesTx">
        <pc:chgData name="Rhiannon Akers" userId="fb3c9d12-5c8c-42d7-8dc7-d872d7a3d202" providerId="ADAL" clId="{80AABDCA-A693-4F09-99FD-F26609E442FC}" dt="2026-06-04T10:15:21.771" v="571" actId="26606"/>
        <pc:sldMkLst>
          <pc:docMk/>
          <pc:sldMk cId="156630412" sldId="2689"/>
        </pc:sldMkLst>
        <pc:spChg chg="mod">
          <ac:chgData name="Rhiannon Akers" userId="fb3c9d12-5c8c-42d7-8dc7-d872d7a3d202" providerId="ADAL" clId="{80AABDCA-A693-4F09-99FD-F26609E442FC}" dt="2026-06-04T10:15:21.771" v="571" actId="26606"/>
          <ac:spMkLst>
            <pc:docMk/>
            <pc:sldMk cId="156630412" sldId="2689"/>
            <ac:spMk id="2" creationId="{504184DC-1471-03C2-6661-F8E5A84E2EBA}"/>
          </ac:spMkLst>
        </pc:spChg>
        <pc:spChg chg="del mod">
          <ac:chgData name="Rhiannon Akers" userId="fb3c9d12-5c8c-42d7-8dc7-d872d7a3d202" providerId="ADAL" clId="{80AABDCA-A693-4F09-99FD-F26609E442FC}" dt="2026-06-04T10:15:21.771" v="571" actId="26606"/>
          <ac:spMkLst>
            <pc:docMk/>
            <pc:sldMk cId="156630412" sldId="2689"/>
            <ac:spMk id="3" creationId="{F064A62E-09D1-4453-CDC8-2DC7A4541BDB}"/>
          </ac:spMkLst>
        </pc:spChg>
        <pc:graphicFrameChg chg="add mod">
          <ac:chgData name="Rhiannon Akers" userId="fb3c9d12-5c8c-42d7-8dc7-d872d7a3d202" providerId="ADAL" clId="{80AABDCA-A693-4F09-99FD-F26609E442FC}" dt="2026-06-04T10:15:21.771" v="571" actId="26606"/>
          <ac:graphicFrameMkLst>
            <pc:docMk/>
            <pc:sldMk cId="156630412" sldId="2689"/>
            <ac:graphicFrameMk id="5" creationId="{100348EC-9565-9C40-EA70-75B3FE30FB74}"/>
          </ac:graphicFrameMkLst>
        </pc:graphicFrameChg>
      </pc:sldChg>
      <pc:sldChg chg="addSp delSp modSp new mod modClrScheme chgLayout">
        <pc:chgData name="Rhiannon Akers" userId="fb3c9d12-5c8c-42d7-8dc7-d872d7a3d202" providerId="ADAL" clId="{80AABDCA-A693-4F09-99FD-F26609E442FC}" dt="2026-06-04T10:15:55.167" v="575" actId="26606"/>
        <pc:sldMkLst>
          <pc:docMk/>
          <pc:sldMk cId="2136336085" sldId="2690"/>
        </pc:sldMkLst>
        <pc:spChg chg="mod">
          <ac:chgData name="Rhiannon Akers" userId="fb3c9d12-5c8c-42d7-8dc7-d872d7a3d202" providerId="ADAL" clId="{80AABDCA-A693-4F09-99FD-F26609E442FC}" dt="2026-06-04T10:15:55.167" v="575" actId="26606"/>
          <ac:spMkLst>
            <pc:docMk/>
            <pc:sldMk cId="2136336085" sldId="2690"/>
            <ac:spMk id="2" creationId="{6D8F67F5-5FA9-D948-C827-2A86B8E6B378}"/>
          </ac:spMkLst>
        </pc:spChg>
        <pc:spChg chg="del mod">
          <ac:chgData name="Rhiannon Akers" userId="fb3c9d12-5c8c-42d7-8dc7-d872d7a3d202" providerId="ADAL" clId="{80AABDCA-A693-4F09-99FD-F26609E442FC}" dt="2026-06-04T10:15:55.167" v="575" actId="26606"/>
          <ac:spMkLst>
            <pc:docMk/>
            <pc:sldMk cId="2136336085" sldId="2690"/>
            <ac:spMk id="3" creationId="{6582A236-22D9-CD33-5B22-0797DBE84B72}"/>
          </ac:spMkLst>
        </pc:spChg>
        <pc:graphicFrameChg chg="add mod">
          <ac:chgData name="Rhiannon Akers" userId="fb3c9d12-5c8c-42d7-8dc7-d872d7a3d202" providerId="ADAL" clId="{80AABDCA-A693-4F09-99FD-F26609E442FC}" dt="2026-06-04T10:15:55.167" v="575" actId="26606"/>
          <ac:graphicFrameMkLst>
            <pc:docMk/>
            <pc:sldMk cId="2136336085" sldId="2690"/>
            <ac:graphicFrameMk id="5" creationId="{575C5A6D-B99B-D7C4-1FCC-66FA7F55EBB1}"/>
          </ac:graphicFrameMkLst>
        </pc:graphicFrameChg>
      </pc:sldChg>
      <pc:sldChg chg="addSp delSp modSp new mod modClrScheme chgLayout">
        <pc:chgData name="Rhiannon Akers" userId="fb3c9d12-5c8c-42d7-8dc7-d872d7a3d202" providerId="ADAL" clId="{80AABDCA-A693-4F09-99FD-F26609E442FC}" dt="2026-06-04T10:28:53.631" v="1085" actId="26606"/>
        <pc:sldMkLst>
          <pc:docMk/>
          <pc:sldMk cId="4112802281" sldId="2691"/>
        </pc:sldMkLst>
        <pc:spChg chg="mod">
          <ac:chgData name="Rhiannon Akers" userId="fb3c9d12-5c8c-42d7-8dc7-d872d7a3d202" providerId="ADAL" clId="{80AABDCA-A693-4F09-99FD-F26609E442FC}" dt="2026-06-04T10:17:00.687" v="660" actId="26606"/>
          <ac:spMkLst>
            <pc:docMk/>
            <pc:sldMk cId="4112802281" sldId="2691"/>
            <ac:spMk id="2" creationId="{3F4060D0-FB24-E6FB-484F-20155A26E3B2}"/>
          </ac:spMkLst>
        </pc:spChg>
        <pc:spChg chg="del mod">
          <ac:chgData name="Rhiannon Akers" userId="fb3c9d12-5c8c-42d7-8dc7-d872d7a3d202" providerId="ADAL" clId="{80AABDCA-A693-4F09-99FD-F26609E442FC}" dt="2026-06-04T10:28:53.631" v="1085" actId="26606"/>
          <ac:spMkLst>
            <pc:docMk/>
            <pc:sldMk cId="4112802281" sldId="2691"/>
            <ac:spMk id="3" creationId="{EC889E48-D708-27B3-1D4B-792CFF62A576}"/>
          </ac:spMkLst>
        </pc:spChg>
        <pc:graphicFrameChg chg="add">
          <ac:chgData name="Rhiannon Akers" userId="fb3c9d12-5c8c-42d7-8dc7-d872d7a3d202" providerId="ADAL" clId="{80AABDCA-A693-4F09-99FD-F26609E442FC}" dt="2026-06-04T10:28:53.631" v="1085" actId="26606"/>
          <ac:graphicFrameMkLst>
            <pc:docMk/>
            <pc:sldMk cId="4112802281" sldId="2691"/>
            <ac:graphicFrameMk id="5" creationId="{433C7E20-F159-B52A-CF54-E8C8F0FF2927}"/>
          </ac:graphicFrameMkLst>
        </pc:graphicFrameChg>
      </pc:sldChg>
      <pc:sldChg chg="addSp delSp modSp new mod modClrScheme chgLayout">
        <pc:chgData name="Rhiannon Akers" userId="fb3c9d12-5c8c-42d7-8dc7-d872d7a3d202" providerId="ADAL" clId="{80AABDCA-A693-4F09-99FD-F26609E442FC}" dt="2026-06-04T10:17:11.970" v="661" actId="26606"/>
        <pc:sldMkLst>
          <pc:docMk/>
          <pc:sldMk cId="3421872080" sldId="2692"/>
        </pc:sldMkLst>
        <pc:spChg chg="mod">
          <ac:chgData name="Rhiannon Akers" userId="fb3c9d12-5c8c-42d7-8dc7-d872d7a3d202" providerId="ADAL" clId="{80AABDCA-A693-4F09-99FD-F26609E442FC}" dt="2026-06-04T10:17:11.970" v="661" actId="26606"/>
          <ac:spMkLst>
            <pc:docMk/>
            <pc:sldMk cId="3421872080" sldId="2692"/>
            <ac:spMk id="2" creationId="{E6FDED78-1F2D-F912-3667-FEFCDE323DD6}"/>
          </ac:spMkLst>
        </pc:spChg>
        <pc:spChg chg="del mod">
          <ac:chgData name="Rhiannon Akers" userId="fb3c9d12-5c8c-42d7-8dc7-d872d7a3d202" providerId="ADAL" clId="{80AABDCA-A693-4F09-99FD-F26609E442FC}" dt="2026-06-04T10:17:11.970" v="661" actId="26606"/>
          <ac:spMkLst>
            <pc:docMk/>
            <pc:sldMk cId="3421872080" sldId="2692"/>
            <ac:spMk id="3" creationId="{0C366FD4-316C-B741-6E7B-457841258818}"/>
          </ac:spMkLst>
        </pc:spChg>
        <pc:graphicFrameChg chg="add mod">
          <ac:chgData name="Rhiannon Akers" userId="fb3c9d12-5c8c-42d7-8dc7-d872d7a3d202" providerId="ADAL" clId="{80AABDCA-A693-4F09-99FD-F26609E442FC}" dt="2026-06-04T10:17:11.970" v="661" actId="26606"/>
          <ac:graphicFrameMkLst>
            <pc:docMk/>
            <pc:sldMk cId="3421872080" sldId="2692"/>
            <ac:graphicFrameMk id="5" creationId="{ED77BE40-201F-12AE-A2C9-77A54332C6FD}"/>
          </ac:graphicFrameMkLst>
        </pc:graphicFrameChg>
      </pc:sldChg>
      <pc:sldChg chg="addSp delSp modSp new mod modClrScheme chgLayout">
        <pc:chgData name="Rhiannon Akers" userId="fb3c9d12-5c8c-42d7-8dc7-d872d7a3d202" providerId="ADAL" clId="{80AABDCA-A693-4F09-99FD-F26609E442FC}" dt="2026-06-04T10:26:29.691" v="1074" actId="26606"/>
        <pc:sldMkLst>
          <pc:docMk/>
          <pc:sldMk cId="3115384057" sldId="2693"/>
        </pc:sldMkLst>
        <pc:spChg chg="mod ord">
          <ac:chgData name="Rhiannon Akers" userId="fb3c9d12-5c8c-42d7-8dc7-d872d7a3d202" providerId="ADAL" clId="{80AABDCA-A693-4F09-99FD-F26609E442FC}" dt="2026-06-04T10:26:29.691" v="1074" actId="26606"/>
          <ac:spMkLst>
            <pc:docMk/>
            <pc:sldMk cId="3115384057" sldId="2693"/>
            <ac:spMk id="2" creationId="{8FFCCB19-FB42-8D8A-35A1-E60006C18B91}"/>
          </ac:spMkLst>
        </pc:spChg>
        <pc:spChg chg="del mod ord">
          <ac:chgData name="Rhiannon Akers" userId="fb3c9d12-5c8c-42d7-8dc7-d872d7a3d202" providerId="ADAL" clId="{80AABDCA-A693-4F09-99FD-F26609E442FC}" dt="2026-06-04T10:26:29.691" v="1074" actId="26606"/>
          <ac:spMkLst>
            <pc:docMk/>
            <pc:sldMk cId="3115384057" sldId="2693"/>
            <ac:spMk id="3" creationId="{8A7F473F-37A4-57EC-9785-BBCDD5B6B258}"/>
          </ac:spMkLst>
        </pc:spChg>
        <pc:graphicFrameChg chg="add mod">
          <ac:chgData name="Rhiannon Akers" userId="fb3c9d12-5c8c-42d7-8dc7-d872d7a3d202" providerId="ADAL" clId="{80AABDCA-A693-4F09-99FD-F26609E442FC}" dt="2026-06-04T10:26:29.691" v="1074" actId="26606"/>
          <ac:graphicFrameMkLst>
            <pc:docMk/>
            <pc:sldMk cId="3115384057" sldId="2693"/>
            <ac:graphicFrameMk id="5" creationId="{2D37F965-7056-2C32-0626-316EE01A761E}"/>
          </ac:graphicFrameMkLst>
        </pc:graphicFrameChg>
      </pc:sldChg>
      <pc:sldChg chg="addSp delSp modSp new mod modClrScheme chgLayout">
        <pc:chgData name="Rhiannon Akers" userId="fb3c9d12-5c8c-42d7-8dc7-d872d7a3d202" providerId="ADAL" clId="{80AABDCA-A693-4F09-99FD-F26609E442FC}" dt="2026-06-04T10:29:10.506" v="1086" actId="26606"/>
        <pc:sldMkLst>
          <pc:docMk/>
          <pc:sldMk cId="530241068" sldId="2694"/>
        </pc:sldMkLst>
        <pc:spChg chg="mod">
          <ac:chgData name="Rhiannon Akers" userId="fb3c9d12-5c8c-42d7-8dc7-d872d7a3d202" providerId="ADAL" clId="{80AABDCA-A693-4F09-99FD-F26609E442FC}" dt="2026-06-04T10:19:45.065" v="714" actId="26606"/>
          <ac:spMkLst>
            <pc:docMk/>
            <pc:sldMk cId="530241068" sldId="2694"/>
            <ac:spMk id="2" creationId="{1D771288-4E6F-93E6-211E-EC03436B7E67}"/>
          </ac:spMkLst>
        </pc:spChg>
        <pc:spChg chg="del mod">
          <ac:chgData name="Rhiannon Akers" userId="fb3c9d12-5c8c-42d7-8dc7-d872d7a3d202" providerId="ADAL" clId="{80AABDCA-A693-4F09-99FD-F26609E442FC}" dt="2026-06-04T10:29:10.506" v="1086" actId="26606"/>
          <ac:spMkLst>
            <pc:docMk/>
            <pc:sldMk cId="530241068" sldId="2694"/>
            <ac:spMk id="3" creationId="{5001859F-5C11-4540-235A-BEAF9B07A6EC}"/>
          </ac:spMkLst>
        </pc:spChg>
        <pc:graphicFrameChg chg="add">
          <ac:chgData name="Rhiannon Akers" userId="fb3c9d12-5c8c-42d7-8dc7-d872d7a3d202" providerId="ADAL" clId="{80AABDCA-A693-4F09-99FD-F26609E442FC}" dt="2026-06-04T10:29:10.506" v="1086" actId="26606"/>
          <ac:graphicFrameMkLst>
            <pc:docMk/>
            <pc:sldMk cId="530241068" sldId="2694"/>
            <ac:graphicFrameMk id="5" creationId="{A10867E4-4B62-F988-F41C-F9DB39EEDCF0}"/>
          </ac:graphicFrameMkLst>
        </pc:graphicFrameChg>
      </pc:sldChg>
      <pc:sldChg chg="addSp delSp modSp new mod modClrScheme chgLayout">
        <pc:chgData name="Rhiannon Akers" userId="fb3c9d12-5c8c-42d7-8dc7-d872d7a3d202" providerId="ADAL" clId="{80AABDCA-A693-4F09-99FD-F26609E442FC}" dt="2026-06-04T10:26:47.399" v="1076" actId="26606"/>
        <pc:sldMkLst>
          <pc:docMk/>
          <pc:sldMk cId="3291441762" sldId="2695"/>
        </pc:sldMkLst>
        <pc:spChg chg="mod">
          <ac:chgData name="Rhiannon Akers" userId="fb3c9d12-5c8c-42d7-8dc7-d872d7a3d202" providerId="ADAL" clId="{80AABDCA-A693-4F09-99FD-F26609E442FC}" dt="2026-06-04T10:24:10.840" v="1049" actId="26606"/>
          <ac:spMkLst>
            <pc:docMk/>
            <pc:sldMk cId="3291441762" sldId="2695"/>
            <ac:spMk id="2" creationId="{7EB34639-E8CF-70AE-EE09-EC9287228736}"/>
          </ac:spMkLst>
        </pc:spChg>
        <pc:spChg chg="del mod">
          <ac:chgData name="Rhiannon Akers" userId="fb3c9d12-5c8c-42d7-8dc7-d872d7a3d202" providerId="ADAL" clId="{80AABDCA-A693-4F09-99FD-F26609E442FC}" dt="2026-06-04T10:26:47.399" v="1076" actId="26606"/>
          <ac:spMkLst>
            <pc:docMk/>
            <pc:sldMk cId="3291441762" sldId="2695"/>
            <ac:spMk id="3" creationId="{CF9FA204-1763-5903-DD8F-914BCC7899C0}"/>
          </ac:spMkLst>
        </pc:spChg>
        <pc:graphicFrameChg chg="add">
          <ac:chgData name="Rhiannon Akers" userId="fb3c9d12-5c8c-42d7-8dc7-d872d7a3d202" providerId="ADAL" clId="{80AABDCA-A693-4F09-99FD-F26609E442FC}" dt="2026-06-04T10:26:47.399" v="1076" actId="26606"/>
          <ac:graphicFrameMkLst>
            <pc:docMk/>
            <pc:sldMk cId="3291441762" sldId="2695"/>
            <ac:graphicFrameMk id="5" creationId="{C3B26A50-EBB0-4358-0D60-98401AED18EE}"/>
          </ac:graphicFrameMkLst>
        </pc:graphicFrameChg>
      </pc:sldChg>
      <pc:sldChg chg="addSp delSp modSp new mod modClrScheme chgLayout">
        <pc:chgData name="Rhiannon Akers" userId="fb3c9d12-5c8c-42d7-8dc7-d872d7a3d202" providerId="ADAL" clId="{80AABDCA-A693-4F09-99FD-F26609E442FC}" dt="2026-06-04T10:27:06.661" v="1078" actId="26606"/>
        <pc:sldMkLst>
          <pc:docMk/>
          <pc:sldMk cId="2710770634" sldId="2696"/>
        </pc:sldMkLst>
        <pc:spChg chg="mod">
          <ac:chgData name="Rhiannon Akers" userId="fb3c9d12-5c8c-42d7-8dc7-d872d7a3d202" providerId="ADAL" clId="{80AABDCA-A693-4F09-99FD-F26609E442FC}" dt="2026-06-04T10:27:06.661" v="1078" actId="26606"/>
          <ac:spMkLst>
            <pc:docMk/>
            <pc:sldMk cId="2710770634" sldId="2696"/>
            <ac:spMk id="2" creationId="{B80B55AE-1C3E-4F64-D6E9-2C9A12D6A6D0}"/>
          </ac:spMkLst>
        </pc:spChg>
        <pc:spChg chg="del mod">
          <ac:chgData name="Rhiannon Akers" userId="fb3c9d12-5c8c-42d7-8dc7-d872d7a3d202" providerId="ADAL" clId="{80AABDCA-A693-4F09-99FD-F26609E442FC}" dt="2026-06-04T10:26:40.904" v="1075" actId="26606"/>
          <ac:spMkLst>
            <pc:docMk/>
            <pc:sldMk cId="2710770634" sldId="2696"/>
            <ac:spMk id="3" creationId="{B8F707A2-7BEC-463D-CB3F-4273A8C3A588}"/>
          </ac:spMkLst>
        </pc:spChg>
        <pc:graphicFrameChg chg="add mod modGraphic">
          <ac:chgData name="Rhiannon Akers" userId="fb3c9d12-5c8c-42d7-8dc7-d872d7a3d202" providerId="ADAL" clId="{80AABDCA-A693-4F09-99FD-F26609E442FC}" dt="2026-06-04T10:27:06.661" v="1078" actId="26606"/>
          <ac:graphicFrameMkLst>
            <pc:docMk/>
            <pc:sldMk cId="2710770634" sldId="2696"/>
            <ac:graphicFrameMk id="5" creationId="{D3FCEA26-C7AA-D5D5-EF0A-2E1F9A132CBE}"/>
          </ac:graphicFrameMkLst>
        </pc:graphicFrameChg>
      </pc:sldChg>
      <pc:sldChg chg="addSp delSp modSp new mod modClrScheme chgLayout">
        <pc:chgData name="Rhiannon Akers" userId="fb3c9d12-5c8c-42d7-8dc7-d872d7a3d202" providerId="ADAL" clId="{80AABDCA-A693-4F09-99FD-F26609E442FC}" dt="2026-06-04T10:27:30.599" v="1080" actId="26606"/>
        <pc:sldMkLst>
          <pc:docMk/>
          <pc:sldMk cId="3849526001" sldId="2697"/>
        </pc:sldMkLst>
        <pc:spChg chg="mod">
          <ac:chgData name="Rhiannon Akers" userId="fb3c9d12-5c8c-42d7-8dc7-d872d7a3d202" providerId="ADAL" clId="{80AABDCA-A693-4F09-99FD-F26609E442FC}" dt="2026-06-04T10:23:55.729" v="1045" actId="26606"/>
          <ac:spMkLst>
            <pc:docMk/>
            <pc:sldMk cId="3849526001" sldId="2697"/>
            <ac:spMk id="2" creationId="{59D1C4DC-5CF8-D9C7-B633-F959208496F6}"/>
          </ac:spMkLst>
        </pc:spChg>
        <pc:spChg chg="del mod">
          <ac:chgData name="Rhiannon Akers" userId="fb3c9d12-5c8c-42d7-8dc7-d872d7a3d202" providerId="ADAL" clId="{80AABDCA-A693-4F09-99FD-F26609E442FC}" dt="2026-06-04T10:27:30.599" v="1080" actId="26606"/>
          <ac:spMkLst>
            <pc:docMk/>
            <pc:sldMk cId="3849526001" sldId="2697"/>
            <ac:spMk id="3" creationId="{D2051D34-0F03-6AB9-8857-9378775DCEF6}"/>
          </ac:spMkLst>
        </pc:spChg>
        <pc:graphicFrameChg chg="add">
          <ac:chgData name="Rhiannon Akers" userId="fb3c9d12-5c8c-42d7-8dc7-d872d7a3d202" providerId="ADAL" clId="{80AABDCA-A693-4F09-99FD-F26609E442FC}" dt="2026-06-04T10:27:30.599" v="1080" actId="26606"/>
          <ac:graphicFrameMkLst>
            <pc:docMk/>
            <pc:sldMk cId="3849526001" sldId="2697"/>
            <ac:graphicFrameMk id="5" creationId="{CA26C1DA-31DA-5DC6-3B16-AB84EC4C7C0F}"/>
          </ac:graphicFrameMkLst>
        </pc:graphicFrameChg>
      </pc:sldChg>
      <pc:sldChg chg="addSp delSp modSp new mod modClrScheme chgLayout">
        <pc:chgData name="Rhiannon Akers" userId="fb3c9d12-5c8c-42d7-8dc7-d872d7a3d202" providerId="ADAL" clId="{80AABDCA-A693-4F09-99FD-F26609E442FC}" dt="2026-06-04T10:27:20.852" v="1079" actId="26606"/>
        <pc:sldMkLst>
          <pc:docMk/>
          <pc:sldMk cId="1019983086" sldId="2698"/>
        </pc:sldMkLst>
        <pc:spChg chg="mod">
          <ac:chgData name="Rhiannon Akers" userId="fb3c9d12-5c8c-42d7-8dc7-d872d7a3d202" providerId="ADAL" clId="{80AABDCA-A693-4F09-99FD-F26609E442FC}" dt="2026-06-04T10:24:00.521" v="1046" actId="26606"/>
          <ac:spMkLst>
            <pc:docMk/>
            <pc:sldMk cId="1019983086" sldId="2698"/>
            <ac:spMk id="2" creationId="{AE99C9AC-723E-7CAD-EB2D-ED28FA67A087}"/>
          </ac:spMkLst>
        </pc:spChg>
        <pc:spChg chg="del mod">
          <ac:chgData name="Rhiannon Akers" userId="fb3c9d12-5c8c-42d7-8dc7-d872d7a3d202" providerId="ADAL" clId="{80AABDCA-A693-4F09-99FD-F26609E442FC}" dt="2026-06-04T10:27:20.852" v="1079" actId="26606"/>
          <ac:spMkLst>
            <pc:docMk/>
            <pc:sldMk cId="1019983086" sldId="2698"/>
            <ac:spMk id="3" creationId="{2EBC3F94-8D61-29E6-436E-170A9AF7EE0C}"/>
          </ac:spMkLst>
        </pc:spChg>
        <pc:graphicFrameChg chg="add">
          <ac:chgData name="Rhiannon Akers" userId="fb3c9d12-5c8c-42d7-8dc7-d872d7a3d202" providerId="ADAL" clId="{80AABDCA-A693-4F09-99FD-F26609E442FC}" dt="2026-06-04T10:27:20.852" v="1079" actId="26606"/>
          <ac:graphicFrameMkLst>
            <pc:docMk/>
            <pc:sldMk cId="1019983086" sldId="2698"/>
            <ac:graphicFrameMk id="5" creationId="{21675E5D-2B6F-9205-F7F1-E75058B8408B}"/>
          </ac:graphicFrameMkLst>
        </pc:graphicFrameChg>
      </pc:sldChg>
      <pc:sldChg chg="addSp delSp modSp new mod modClrScheme chgLayout">
        <pc:chgData name="Rhiannon Akers" userId="fb3c9d12-5c8c-42d7-8dc7-d872d7a3d202" providerId="ADAL" clId="{80AABDCA-A693-4F09-99FD-F26609E442FC}" dt="2026-06-04T10:28:10.984" v="1084" actId="26606"/>
        <pc:sldMkLst>
          <pc:docMk/>
          <pc:sldMk cId="3658086300" sldId="2699"/>
        </pc:sldMkLst>
        <pc:spChg chg="mod">
          <ac:chgData name="Rhiannon Akers" userId="fb3c9d12-5c8c-42d7-8dc7-d872d7a3d202" providerId="ADAL" clId="{80AABDCA-A693-4F09-99FD-F26609E442FC}" dt="2026-06-04T10:23:37.342" v="1042" actId="26606"/>
          <ac:spMkLst>
            <pc:docMk/>
            <pc:sldMk cId="3658086300" sldId="2699"/>
            <ac:spMk id="2" creationId="{8421DD7C-7068-2A97-D7DB-7A8B6B372A4E}"/>
          </ac:spMkLst>
        </pc:spChg>
        <pc:spChg chg="del mod">
          <ac:chgData name="Rhiannon Akers" userId="fb3c9d12-5c8c-42d7-8dc7-d872d7a3d202" providerId="ADAL" clId="{80AABDCA-A693-4F09-99FD-F26609E442FC}" dt="2026-06-04T10:28:10.984" v="1084" actId="26606"/>
          <ac:spMkLst>
            <pc:docMk/>
            <pc:sldMk cId="3658086300" sldId="2699"/>
            <ac:spMk id="3" creationId="{2E6F3BE7-990C-6D60-517B-611283785D01}"/>
          </ac:spMkLst>
        </pc:spChg>
        <pc:graphicFrameChg chg="add">
          <ac:chgData name="Rhiannon Akers" userId="fb3c9d12-5c8c-42d7-8dc7-d872d7a3d202" providerId="ADAL" clId="{80AABDCA-A693-4F09-99FD-F26609E442FC}" dt="2026-06-04T10:28:10.984" v="1084" actId="26606"/>
          <ac:graphicFrameMkLst>
            <pc:docMk/>
            <pc:sldMk cId="3658086300" sldId="2699"/>
            <ac:graphicFrameMk id="5" creationId="{BDDE0B56-D2BD-D3F2-D1EB-77C967748DCA}"/>
          </ac:graphicFrameMkLst>
        </pc:graphicFrameChg>
      </pc:sldChg>
      <pc:sldChg chg="addSp delSp modSp new mod modClrScheme chgLayout">
        <pc:chgData name="Rhiannon Akers" userId="fb3c9d12-5c8c-42d7-8dc7-d872d7a3d202" providerId="ADAL" clId="{80AABDCA-A693-4F09-99FD-F26609E442FC}" dt="2026-06-04T10:28:04.060" v="1083" actId="26606"/>
        <pc:sldMkLst>
          <pc:docMk/>
          <pc:sldMk cId="3399520387" sldId="2700"/>
        </pc:sldMkLst>
        <pc:spChg chg="mod">
          <ac:chgData name="Rhiannon Akers" userId="fb3c9d12-5c8c-42d7-8dc7-d872d7a3d202" providerId="ADAL" clId="{80AABDCA-A693-4F09-99FD-F26609E442FC}" dt="2026-06-04T10:28:04.060" v="1083" actId="26606"/>
          <ac:spMkLst>
            <pc:docMk/>
            <pc:sldMk cId="3399520387" sldId="2700"/>
            <ac:spMk id="2" creationId="{BF131205-9BE7-19A7-554C-8BC5258B17EB}"/>
          </ac:spMkLst>
        </pc:spChg>
        <pc:spChg chg="del mod">
          <ac:chgData name="Rhiannon Akers" userId="fb3c9d12-5c8c-42d7-8dc7-d872d7a3d202" providerId="ADAL" clId="{80AABDCA-A693-4F09-99FD-F26609E442FC}" dt="2026-06-04T10:28:04.060" v="1083" actId="26606"/>
          <ac:spMkLst>
            <pc:docMk/>
            <pc:sldMk cId="3399520387" sldId="2700"/>
            <ac:spMk id="3" creationId="{B9952C3D-0D58-7BF0-C6F2-05960FD75DE5}"/>
          </ac:spMkLst>
        </pc:spChg>
        <pc:graphicFrameChg chg="add mod">
          <ac:chgData name="Rhiannon Akers" userId="fb3c9d12-5c8c-42d7-8dc7-d872d7a3d202" providerId="ADAL" clId="{80AABDCA-A693-4F09-99FD-F26609E442FC}" dt="2026-06-04T10:28:04.060" v="1083" actId="26606"/>
          <ac:graphicFrameMkLst>
            <pc:docMk/>
            <pc:sldMk cId="3399520387" sldId="2700"/>
            <ac:graphicFrameMk id="5" creationId="{51041E3D-1F92-5BDD-7F23-54A8E261FC2A}"/>
          </ac:graphicFrameMkLst>
        </pc:graphicFrameChg>
      </pc:sldChg>
      <pc:sldMasterChg chg="delSldLayout">
        <pc:chgData name="Rhiannon Akers" userId="fb3c9d12-5c8c-42d7-8dc7-d872d7a3d202" providerId="ADAL" clId="{80AABDCA-A693-4F09-99FD-F26609E442FC}" dt="2026-06-04T09:50:22.847" v="36" actId="47"/>
        <pc:sldMasterMkLst>
          <pc:docMk/>
          <pc:sldMasterMk cId="3042308997" sldId="2147483665"/>
        </pc:sldMasterMkLst>
        <pc:sldLayoutChg chg="del">
          <pc:chgData name="Rhiannon Akers" userId="fb3c9d12-5c8c-42d7-8dc7-d872d7a3d202" providerId="ADAL" clId="{80AABDCA-A693-4F09-99FD-F26609E442FC}" dt="2026-06-04T09:50:22.847" v="36" actId="47"/>
          <pc:sldLayoutMkLst>
            <pc:docMk/>
            <pc:sldMasterMk cId="3042308997" sldId="2147483665"/>
            <pc:sldLayoutMk cId="867191880" sldId="2147483679"/>
          </pc:sldLayoutMkLst>
        </pc:sldLayoutChg>
        <pc:sldLayoutChg chg="del">
          <pc:chgData name="Rhiannon Akers" userId="fb3c9d12-5c8c-42d7-8dc7-d872d7a3d202" providerId="ADAL" clId="{80AABDCA-A693-4F09-99FD-F26609E442FC}" dt="2026-06-04T09:49:36.661" v="3" actId="47"/>
          <pc:sldLayoutMkLst>
            <pc:docMk/>
            <pc:sldMasterMk cId="3042308997" sldId="2147483665"/>
            <pc:sldLayoutMk cId="114946383" sldId="2147483682"/>
          </pc:sldLayoutMkLst>
        </pc:sldLayoutChg>
        <pc:sldLayoutChg chg="del">
          <pc:chgData name="Rhiannon Akers" userId="fb3c9d12-5c8c-42d7-8dc7-d872d7a3d202" providerId="ADAL" clId="{80AABDCA-A693-4F09-99FD-F26609E442FC}" dt="2026-06-04T09:49:37.667" v="5" actId="47"/>
          <pc:sldLayoutMkLst>
            <pc:docMk/>
            <pc:sldMasterMk cId="3042308997" sldId="2147483665"/>
            <pc:sldLayoutMk cId="180259604" sldId="2147483683"/>
          </pc:sldLayoutMkLst>
        </pc:sldLayoutChg>
        <pc:sldLayoutChg chg="del">
          <pc:chgData name="Rhiannon Akers" userId="fb3c9d12-5c8c-42d7-8dc7-d872d7a3d202" providerId="ADAL" clId="{80AABDCA-A693-4F09-99FD-F26609E442FC}" dt="2026-06-04T09:49:45.870" v="18" actId="47"/>
          <pc:sldLayoutMkLst>
            <pc:docMk/>
            <pc:sldMasterMk cId="3042308997" sldId="2147483665"/>
            <pc:sldLayoutMk cId="1945044866" sldId="2147483684"/>
          </pc:sldLayoutMkLst>
        </pc:sldLayoutChg>
      </pc:sldMasterChg>
    </pc:docChg>
  </pc:docChgLst>
</pc:chgInfo>
</file>

<file path=ppt/diagrams/_rels/data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0F1E00-0F12-4C3A-81E8-8B265668BA2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A4C1A5FC-B9FD-400A-921F-F858514585C3}">
      <dgm:prSet/>
      <dgm:spPr/>
      <dgm:t>
        <a:bodyPr/>
        <a:lstStyle/>
        <a:p>
          <a:r>
            <a:rPr lang="en-GB"/>
            <a:t>Translating Jemijo’s service standards (e.g. quality, compliance, customer satisfaction) into clear, SMART objectives for call handlers, such as targets for first-time resolution and customer feedback scores.</a:t>
          </a:r>
          <a:endParaRPr lang="en-US"/>
        </a:p>
      </dgm:t>
    </dgm:pt>
    <dgm:pt modelId="{42166160-568C-4D89-9184-D4B2A8C04938}" type="parTrans" cxnId="{20C68AEF-CBD0-4052-8F85-664C7D3AA881}">
      <dgm:prSet/>
      <dgm:spPr/>
      <dgm:t>
        <a:bodyPr/>
        <a:lstStyle/>
        <a:p>
          <a:endParaRPr lang="en-US"/>
        </a:p>
      </dgm:t>
    </dgm:pt>
    <dgm:pt modelId="{54E4C2C0-980D-4991-A606-7D881F6A673B}" type="sibTrans" cxnId="{20C68AEF-CBD0-4052-8F85-664C7D3AA881}">
      <dgm:prSet/>
      <dgm:spPr/>
      <dgm:t>
        <a:bodyPr/>
        <a:lstStyle/>
        <a:p>
          <a:endParaRPr lang="en-US"/>
        </a:p>
      </dgm:t>
    </dgm:pt>
    <dgm:pt modelId="{78333552-7D65-4334-966F-FB8049DD43FC}">
      <dgm:prSet/>
      <dgm:spPr/>
      <dgm:t>
        <a:bodyPr/>
        <a:lstStyle/>
        <a:p>
          <a:r>
            <a:rPr lang="en-GB"/>
            <a:t>Making sure objectives align with wider organisational goals (e.g. protecting brand reputation and retaining over five million customers) so staff see how their calls contribute to Jemijo’s success.</a:t>
          </a:r>
          <a:endParaRPr lang="en-US"/>
        </a:p>
      </dgm:t>
    </dgm:pt>
    <dgm:pt modelId="{AF69A749-043E-41A8-8AED-9E83F790B224}" type="parTrans" cxnId="{4BA1E056-EA19-464E-9A18-7055561D7819}">
      <dgm:prSet/>
      <dgm:spPr/>
      <dgm:t>
        <a:bodyPr/>
        <a:lstStyle/>
        <a:p>
          <a:endParaRPr lang="en-US"/>
        </a:p>
      </dgm:t>
    </dgm:pt>
    <dgm:pt modelId="{7775D638-CB9B-4AFF-A1C0-E27CE84FCC52}" type="sibTrans" cxnId="{4BA1E056-EA19-464E-9A18-7055561D7819}">
      <dgm:prSet/>
      <dgm:spPr/>
      <dgm:t>
        <a:bodyPr/>
        <a:lstStyle/>
        <a:p>
          <a:endParaRPr lang="en-US"/>
        </a:p>
      </dgm:t>
    </dgm:pt>
    <dgm:pt modelId="{BDF47028-03FA-48A6-A472-618131D188BC}">
      <dgm:prSet/>
      <dgm:spPr/>
      <dgm:t>
        <a:bodyPr/>
        <a:lstStyle/>
        <a:p>
          <a:r>
            <a:rPr lang="en-GB"/>
            <a:t>Involving staff in objective-setting so expectations are understood and felt to be fair, which supports engagement in a high-volume environment.</a:t>
          </a:r>
          <a:endParaRPr lang="en-US"/>
        </a:p>
      </dgm:t>
    </dgm:pt>
    <dgm:pt modelId="{5F7C0585-C7B0-4E99-A678-C2E1DFA4F386}" type="parTrans" cxnId="{034F7A90-7ADD-4523-97E0-DA52B52CA966}">
      <dgm:prSet/>
      <dgm:spPr/>
      <dgm:t>
        <a:bodyPr/>
        <a:lstStyle/>
        <a:p>
          <a:endParaRPr lang="en-US"/>
        </a:p>
      </dgm:t>
    </dgm:pt>
    <dgm:pt modelId="{43F44871-1B25-4FBF-9C98-293D6621F54D}" type="sibTrans" cxnId="{034F7A90-7ADD-4523-97E0-DA52B52CA966}">
      <dgm:prSet/>
      <dgm:spPr/>
      <dgm:t>
        <a:bodyPr/>
        <a:lstStyle/>
        <a:p>
          <a:endParaRPr lang="en-US"/>
        </a:p>
      </dgm:t>
    </dgm:pt>
    <dgm:pt modelId="{82C80ED2-9713-4157-B5BB-DD0957A7A13D}" type="pres">
      <dgm:prSet presAssocID="{AE0F1E00-0F12-4C3A-81E8-8B265668BA2B}" presName="linear" presStyleCnt="0">
        <dgm:presLayoutVars>
          <dgm:animLvl val="lvl"/>
          <dgm:resizeHandles val="exact"/>
        </dgm:presLayoutVars>
      </dgm:prSet>
      <dgm:spPr/>
    </dgm:pt>
    <dgm:pt modelId="{3202B1C8-B9A3-4E47-936B-5ED04D63888E}" type="pres">
      <dgm:prSet presAssocID="{A4C1A5FC-B9FD-400A-921F-F858514585C3}" presName="parentText" presStyleLbl="node1" presStyleIdx="0" presStyleCnt="3">
        <dgm:presLayoutVars>
          <dgm:chMax val="0"/>
          <dgm:bulletEnabled val="1"/>
        </dgm:presLayoutVars>
      </dgm:prSet>
      <dgm:spPr/>
    </dgm:pt>
    <dgm:pt modelId="{9A9786B2-4242-450F-AF32-EF7DEE5BA22C}" type="pres">
      <dgm:prSet presAssocID="{54E4C2C0-980D-4991-A606-7D881F6A673B}" presName="spacer" presStyleCnt="0"/>
      <dgm:spPr/>
    </dgm:pt>
    <dgm:pt modelId="{A6CF1856-A2DF-4066-97C6-FC2D31BAD7A4}" type="pres">
      <dgm:prSet presAssocID="{78333552-7D65-4334-966F-FB8049DD43FC}" presName="parentText" presStyleLbl="node1" presStyleIdx="1" presStyleCnt="3">
        <dgm:presLayoutVars>
          <dgm:chMax val="0"/>
          <dgm:bulletEnabled val="1"/>
        </dgm:presLayoutVars>
      </dgm:prSet>
      <dgm:spPr/>
    </dgm:pt>
    <dgm:pt modelId="{10704577-0C9C-4B46-8690-73F460BB9E68}" type="pres">
      <dgm:prSet presAssocID="{7775D638-CB9B-4AFF-A1C0-E27CE84FCC52}" presName="spacer" presStyleCnt="0"/>
      <dgm:spPr/>
    </dgm:pt>
    <dgm:pt modelId="{5BCB9F47-CF2C-4A16-AD43-91CF9921D387}" type="pres">
      <dgm:prSet presAssocID="{BDF47028-03FA-48A6-A472-618131D188BC}" presName="parentText" presStyleLbl="node1" presStyleIdx="2" presStyleCnt="3">
        <dgm:presLayoutVars>
          <dgm:chMax val="0"/>
          <dgm:bulletEnabled val="1"/>
        </dgm:presLayoutVars>
      </dgm:prSet>
      <dgm:spPr/>
    </dgm:pt>
  </dgm:ptLst>
  <dgm:cxnLst>
    <dgm:cxn modelId="{6D99B20F-39EE-40D2-9267-077612069DFA}" type="presOf" srcId="{A4C1A5FC-B9FD-400A-921F-F858514585C3}" destId="{3202B1C8-B9A3-4E47-936B-5ED04D63888E}" srcOrd="0" destOrd="0" presId="urn:microsoft.com/office/officeart/2005/8/layout/vList2"/>
    <dgm:cxn modelId="{109A445B-9D80-416E-868E-1C1EC7B1F12D}" type="presOf" srcId="{AE0F1E00-0F12-4C3A-81E8-8B265668BA2B}" destId="{82C80ED2-9713-4157-B5BB-DD0957A7A13D}" srcOrd="0" destOrd="0" presId="urn:microsoft.com/office/officeart/2005/8/layout/vList2"/>
    <dgm:cxn modelId="{88A56A76-A708-4ED7-A34A-1FDF3E8546F0}" type="presOf" srcId="{BDF47028-03FA-48A6-A472-618131D188BC}" destId="{5BCB9F47-CF2C-4A16-AD43-91CF9921D387}" srcOrd="0" destOrd="0" presId="urn:microsoft.com/office/officeart/2005/8/layout/vList2"/>
    <dgm:cxn modelId="{4BA1E056-EA19-464E-9A18-7055561D7819}" srcId="{AE0F1E00-0F12-4C3A-81E8-8B265668BA2B}" destId="{78333552-7D65-4334-966F-FB8049DD43FC}" srcOrd="1" destOrd="0" parTransId="{AF69A749-043E-41A8-8AED-9E83F790B224}" sibTransId="{7775D638-CB9B-4AFF-A1C0-E27CE84FCC52}"/>
    <dgm:cxn modelId="{034F7A90-7ADD-4523-97E0-DA52B52CA966}" srcId="{AE0F1E00-0F12-4C3A-81E8-8B265668BA2B}" destId="{BDF47028-03FA-48A6-A472-618131D188BC}" srcOrd="2" destOrd="0" parTransId="{5F7C0585-C7B0-4E99-A678-C2E1DFA4F386}" sibTransId="{43F44871-1B25-4FBF-9C98-293D6621F54D}"/>
    <dgm:cxn modelId="{BE4E62E3-B4A5-4C02-B353-DB412F2AC49C}" type="presOf" srcId="{78333552-7D65-4334-966F-FB8049DD43FC}" destId="{A6CF1856-A2DF-4066-97C6-FC2D31BAD7A4}" srcOrd="0" destOrd="0" presId="urn:microsoft.com/office/officeart/2005/8/layout/vList2"/>
    <dgm:cxn modelId="{20C68AEF-CBD0-4052-8F85-664C7D3AA881}" srcId="{AE0F1E00-0F12-4C3A-81E8-8B265668BA2B}" destId="{A4C1A5FC-B9FD-400A-921F-F858514585C3}" srcOrd="0" destOrd="0" parTransId="{42166160-568C-4D89-9184-D4B2A8C04938}" sibTransId="{54E4C2C0-980D-4991-A606-7D881F6A673B}"/>
    <dgm:cxn modelId="{24FA24CD-4595-43A8-8A80-F5A56D961418}" type="presParOf" srcId="{82C80ED2-9713-4157-B5BB-DD0957A7A13D}" destId="{3202B1C8-B9A3-4E47-936B-5ED04D63888E}" srcOrd="0" destOrd="0" presId="urn:microsoft.com/office/officeart/2005/8/layout/vList2"/>
    <dgm:cxn modelId="{F4138684-C8D9-4F53-A311-B95CE3B0BED0}" type="presParOf" srcId="{82C80ED2-9713-4157-B5BB-DD0957A7A13D}" destId="{9A9786B2-4242-450F-AF32-EF7DEE5BA22C}" srcOrd="1" destOrd="0" presId="urn:microsoft.com/office/officeart/2005/8/layout/vList2"/>
    <dgm:cxn modelId="{168F5482-9F97-454A-960D-9375B8EA7BC0}" type="presParOf" srcId="{82C80ED2-9713-4157-B5BB-DD0957A7A13D}" destId="{A6CF1856-A2DF-4066-97C6-FC2D31BAD7A4}" srcOrd="2" destOrd="0" presId="urn:microsoft.com/office/officeart/2005/8/layout/vList2"/>
    <dgm:cxn modelId="{250D3B3F-D67A-4289-AEB1-4AE7AE79D30F}" type="presParOf" srcId="{82C80ED2-9713-4157-B5BB-DD0957A7A13D}" destId="{10704577-0C9C-4B46-8690-73F460BB9E68}" srcOrd="3" destOrd="0" presId="urn:microsoft.com/office/officeart/2005/8/layout/vList2"/>
    <dgm:cxn modelId="{3DAD49E6-75E5-4F98-B9F0-BC60CDD2295C}" type="presParOf" srcId="{82C80ED2-9713-4157-B5BB-DD0957A7A13D}" destId="{5BCB9F47-CF2C-4A16-AD43-91CF9921D38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575EA5-E3C9-4DA5-B333-3C0050EC20E2}"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78BD3960-320D-4121-ADEC-D5D2A01E423E}">
      <dgm:prSet/>
      <dgm:spPr/>
      <dgm:t>
        <a:bodyPr/>
        <a:lstStyle/>
        <a:p>
          <a:r>
            <a:rPr lang="en-GB"/>
            <a:t>Using call monitoring, coaching and feedback to help handlers build their skills in empathy, accuracy and problem-solving, not just speed.</a:t>
          </a:r>
          <a:endParaRPr lang="en-US"/>
        </a:p>
      </dgm:t>
    </dgm:pt>
    <dgm:pt modelId="{60A4B9FE-8409-49EF-B9F7-FF91DD94556C}" type="parTrans" cxnId="{57B35E76-0D99-420F-8D2B-78E27AA504BA}">
      <dgm:prSet/>
      <dgm:spPr/>
      <dgm:t>
        <a:bodyPr/>
        <a:lstStyle/>
        <a:p>
          <a:endParaRPr lang="en-US"/>
        </a:p>
      </dgm:t>
    </dgm:pt>
    <dgm:pt modelId="{276F0927-02FD-4E1D-B6C7-415D2C5FCEA3}" type="sibTrans" cxnId="{57B35E76-0D99-420F-8D2B-78E27AA504BA}">
      <dgm:prSet/>
      <dgm:spPr/>
      <dgm:t>
        <a:bodyPr/>
        <a:lstStyle/>
        <a:p>
          <a:endParaRPr lang="en-US"/>
        </a:p>
      </dgm:t>
    </dgm:pt>
    <dgm:pt modelId="{FCAE1337-49FB-4896-8A49-BBC0928C36EB}">
      <dgm:prSet/>
      <dgm:spPr/>
      <dgm:t>
        <a:bodyPr/>
        <a:lstStyle/>
        <a:p>
          <a:r>
            <a:rPr lang="en-GB"/>
            <a:t>Linking feedback to learning and development opportunities (refresher training, side‑by‑side coaching) so people have the skills and resources they need to improve.</a:t>
          </a:r>
          <a:endParaRPr lang="en-US"/>
        </a:p>
      </dgm:t>
    </dgm:pt>
    <dgm:pt modelId="{07F7132C-F763-4C35-9FD1-824E35888129}" type="parTrans" cxnId="{8E539D80-06B3-4DAA-B2D6-D021504A860D}">
      <dgm:prSet/>
      <dgm:spPr/>
      <dgm:t>
        <a:bodyPr/>
        <a:lstStyle/>
        <a:p>
          <a:endParaRPr lang="en-US"/>
        </a:p>
      </dgm:t>
    </dgm:pt>
    <dgm:pt modelId="{83AE0E32-4ACD-4CF5-95B8-FF7BD2780349}" type="sibTrans" cxnId="{8E539D80-06B3-4DAA-B2D6-D021504A860D}">
      <dgm:prSet/>
      <dgm:spPr/>
      <dgm:t>
        <a:bodyPr/>
        <a:lstStyle/>
        <a:p>
          <a:endParaRPr lang="en-US"/>
        </a:p>
      </dgm:t>
    </dgm:pt>
    <dgm:pt modelId="{185E0989-7A9F-42E4-B674-0BE154038E0D}">
      <dgm:prSet/>
      <dgm:spPr/>
      <dgm:t>
        <a:bodyPr/>
        <a:lstStyle/>
        <a:p>
          <a:r>
            <a:rPr lang="en-GB"/>
            <a:t>Identifying patterns (for example, frequent errors around certain products) and addressing them through targeted team training.</a:t>
          </a:r>
          <a:endParaRPr lang="en-US"/>
        </a:p>
      </dgm:t>
    </dgm:pt>
    <dgm:pt modelId="{FAC83A7C-1531-407D-A5A5-DC0064831F45}" type="parTrans" cxnId="{AAD22E22-7F3C-455F-A5B3-09FEBA0C9120}">
      <dgm:prSet/>
      <dgm:spPr/>
      <dgm:t>
        <a:bodyPr/>
        <a:lstStyle/>
        <a:p>
          <a:endParaRPr lang="en-US"/>
        </a:p>
      </dgm:t>
    </dgm:pt>
    <dgm:pt modelId="{9666CCEA-9D29-429E-AEF9-23240FD9BE61}" type="sibTrans" cxnId="{AAD22E22-7F3C-455F-A5B3-09FEBA0C9120}">
      <dgm:prSet/>
      <dgm:spPr/>
      <dgm:t>
        <a:bodyPr/>
        <a:lstStyle/>
        <a:p>
          <a:endParaRPr lang="en-US"/>
        </a:p>
      </dgm:t>
    </dgm:pt>
    <dgm:pt modelId="{ED9C1F96-1FBB-4FED-A498-3AB3C316D2AC}" type="pres">
      <dgm:prSet presAssocID="{AB575EA5-E3C9-4DA5-B333-3C0050EC20E2}" presName="hierChild1" presStyleCnt="0">
        <dgm:presLayoutVars>
          <dgm:chPref val="1"/>
          <dgm:dir/>
          <dgm:animOne val="branch"/>
          <dgm:animLvl val="lvl"/>
          <dgm:resizeHandles/>
        </dgm:presLayoutVars>
      </dgm:prSet>
      <dgm:spPr/>
    </dgm:pt>
    <dgm:pt modelId="{DA9122AC-80B1-4750-B814-178BAF7F9A95}" type="pres">
      <dgm:prSet presAssocID="{78BD3960-320D-4121-ADEC-D5D2A01E423E}" presName="hierRoot1" presStyleCnt="0"/>
      <dgm:spPr/>
    </dgm:pt>
    <dgm:pt modelId="{321B79F1-DFB4-417A-9D66-C96ED01CD80F}" type="pres">
      <dgm:prSet presAssocID="{78BD3960-320D-4121-ADEC-D5D2A01E423E}" presName="composite" presStyleCnt="0"/>
      <dgm:spPr/>
    </dgm:pt>
    <dgm:pt modelId="{7F204CC6-FE01-4C68-AA0E-4BC1C747483A}" type="pres">
      <dgm:prSet presAssocID="{78BD3960-320D-4121-ADEC-D5D2A01E423E}" presName="background" presStyleLbl="node0" presStyleIdx="0" presStyleCnt="3"/>
      <dgm:spPr/>
    </dgm:pt>
    <dgm:pt modelId="{DBADDACF-1C0C-4546-82AA-09898263EB42}" type="pres">
      <dgm:prSet presAssocID="{78BD3960-320D-4121-ADEC-D5D2A01E423E}" presName="text" presStyleLbl="fgAcc0" presStyleIdx="0" presStyleCnt="3">
        <dgm:presLayoutVars>
          <dgm:chPref val="3"/>
        </dgm:presLayoutVars>
      </dgm:prSet>
      <dgm:spPr/>
    </dgm:pt>
    <dgm:pt modelId="{84F416A6-C494-4B73-8C34-FA29CA65C53A}" type="pres">
      <dgm:prSet presAssocID="{78BD3960-320D-4121-ADEC-D5D2A01E423E}" presName="hierChild2" presStyleCnt="0"/>
      <dgm:spPr/>
    </dgm:pt>
    <dgm:pt modelId="{BA1B01B2-BFA8-4CC2-81CD-6F7C9D0D8C7F}" type="pres">
      <dgm:prSet presAssocID="{FCAE1337-49FB-4896-8A49-BBC0928C36EB}" presName="hierRoot1" presStyleCnt="0"/>
      <dgm:spPr/>
    </dgm:pt>
    <dgm:pt modelId="{9662589F-25AE-4CEC-94C6-A2A0B32CCBDA}" type="pres">
      <dgm:prSet presAssocID="{FCAE1337-49FB-4896-8A49-BBC0928C36EB}" presName="composite" presStyleCnt="0"/>
      <dgm:spPr/>
    </dgm:pt>
    <dgm:pt modelId="{FB514878-CCFD-4F6C-8F42-1EAE6799E8E6}" type="pres">
      <dgm:prSet presAssocID="{FCAE1337-49FB-4896-8A49-BBC0928C36EB}" presName="background" presStyleLbl="node0" presStyleIdx="1" presStyleCnt="3"/>
      <dgm:spPr/>
    </dgm:pt>
    <dgm:pt modelId="{F15F6218-475C-4CA3-B7E7-18822158D5BE}" type="pres">
      <dgm:prSet presAssocID="{FCAE1337-49FB-4896-8A49-BBC0928C36EB}" presName="text" presStyleLbl="fgAcc0" presStyleIdx="1" presStyleCnt="3">
        <dgm:presLayoutVars>
          <dgm:chPref val="3"/>
        </dgm:presLayoutVars>
      </dgm:prSet>
      <dgm:spPr/>
    </dgm:pt>
    <dgm:pt modelId="{9467CA6F-B9FF-45CC-BFB7-B1E147E42FEE}" type="pres">
      <dgm:prSet presAssocID="{FCAE1337-49FB-4896-8A49-BBC0928C36EB}" presName="hierChild2" presStyleCnt="0"/>
      <dgm:spPr/>
    </dgm:pt>
    <dgm:pt modelId="{84ECDC95-A7B5-4717-B5F9-B5F253B62FAB}" type="pres">
      <dgm:prSet presAssocID="{185E0989-7A9F-42E4-B674-0BE154038E0D}" presName="hierRoot1" presStyleCnt="0"/>
      <dgm:spPr/>
    </dgm:pt>
    <dgm:pt modelId="{32C07781-D85B-463A-9ED4-211D325EA504}" type="pres">
      <dgm:prSet presAssocID="{185E0989-7A9F-42E4-B674-0BE154038E0D}" presName="composite" presStyleCnt="0"/>
      <dgm:spPr/>
    </dgm:pt>
    <dgm:pt modelId="{27568C60-C50C-4AFB-9893-4DB65DFFE9C8}" type="pres">
      <dgm:prSet presAssocID="{185E0989-7A9F-42E4-B674-0BE154038E0D}" presName="background" presStyleLbl="node0" presStyleIdx="2" presStyleCnt="3"/>
      <dgm:spPr/>
    </dgm:pt>
    <dgm:pt modelId="{8161AF91-8FD8-4B7D-AA6F-3E963AD7CFAC}" type="pres">
      <dgm:prSet presAssocID="{185E0989-7A9F-42E4-B674-0BE154038E0D}" presName="text" presStyleLbl="fgAcc0" presStyleIdx="2" presStyleCnt="3">
        <dgm:presLayoutVars>
          <dgm:chPref val="3"/>
        </dgm:presLayoutVars>
      </dgm:prSet>
      <dgm:spPr/>
    </dgm:pt>
    <dgm:pt modelId="{CEFA0F90-94A1-49FB-B923-140758CE5963}" type="pres">
      <dgm:prSet presAssocID="{185E0989-7A9F-42E4-B674-0BE154038E0D}" presName="hierChild2" presStyleCnt="0"/>
      <dgm:spPr/>
    </dgm:pt>
  </dgm:ptLst>
  <dgm:cxnLst>
    <dgm:cxn modelId="{AAD22E22-7F3C-455F-A5B3-09FEBA0C9120}" srcId="{AB575EA5-E3C9-4DA5-B333-3C0050EC20E2}" destId="{185E0989-7A9F-42E4-B674-0BE154038E0D}" srcOrd="2" destOrd="0" parTransId="{FAC83A7C-1531-407D-A5A5-DC0064831F45}" sibTransId="{9666CCEA-9D29-429E-AEF9-23240FD9BE61}"/>
    <dgm:cxn modelId="{57B35E76-0D99-420F-8D2B-78E27AA504BA}" srcId="{AB575EA5-E3C9-4DA5-B333-3C0050EC20E2}" destId="{78BD3960-320D-4121-ADEC-D5D2A01E423E}" srcOrd="0" destOrd="0" parTransId="{60A4B9FE-8409-49EF-B9F7-FF91DD94556C}" sibTransId="{276F0927-02FD-4E1D-B6C7-415D2C5FCEA3}"/>
    <dgm:cxn modelId="{8E539D80-06B3-4DAA-B2D6-D021504A860D}" srcId="{AB575EA5-E3C9-4DA5-B333-3C0050EC20E2}" destId="{FCAE1337-49FB-4896-8A49-BBC0928C36EB}" srcOrd="1" destOrd="0" parTransId="{07F7132C-F763-4C35-9FD1-824E35888129}" sibTransId="{83AE0E32-4ACD-4CF5-95B8-FF7BD2780349}"/>
    <dgm:cxn modelId="{5553318D-2A64-4C35-AF3C-91FECDEAC606}" type="presOf" srcId="{185E0989-7A9F-42E4-B674-0BE154038E0D}" destId="{8161AF91-8FD8-4B7D-AA6F-3E963AD7CFAC}" srcOrd="0" destOrd="0" presId="urn:microsoft.com/office/officeart/2005/8/layout/hierarchy1"/>
    <dgm:cxn modelId="{D01C60C9-4D5E-4155-AE52-003C5951DB5F}" type="presOf" srcId="{AB575EA5-E3C9-4DA5-B333-3C0050EC20E2}" destId="{ED9C1F96-1FBB-4FED-A498-3AB3C316D2AC}" srcOrd="0" destOrd="0" presId="urn:microsoft.com/office/officeart/2005/8/layout/hierarchy1"/>
    <dgm:cxn modelId="{6F60DDCA-839E-4661-B4EB-6D483398FACF}" type="presOf" srcId="{78BD3960-320D-4121-ADEC-D5D2A01E423E}" destId="{DBADDACF-1C0C-4546-82AA-09898263EB42}" srcOrd="0" destOrd="0" presId="urn:microsoft.com/office/officeart/2005/8/layout/hierarchy1"/>
    <dgm:cxn modelId="{0A6661E0-EC26-4EE9-95A3-4DEAB88F7A8E}" type="presOf" srcId="{FCAE1337-49FB-4896-8A49-BBC0928C36EB}" destId="{F15F6218-475C-4CA3-B7E7-18822158D5BE}" srcOrd="0" destOrd="0" presId="urn:microsoft.com/office/officeart/2005/8/layout/hierarchy1"/>
    <dgm:cxn modelId="{3111024A-FFFA-41AE-887E-0FFA3005DA3C}" type="presParOf" srcId="{ED9C1F96-1FBB-4FED-A498-3AB3C316D2AC}" destId="{DA9122AC-80B1-4750-B814-178BAF7F9A95}" srcOrd="0" destOrd="0" presId="urn:microsoft.com/office/officeart/2005/8/layout/hierarchy1"/>
    <dgm:cxn modelId="{6082F5A1-9023-4B8E-AF0D-AFF0C9118BEC}" type="presParOf" srcId="{DA9122AC-80B1-4750-B814-178BAF7F9A95}" destId="{321B79F1-DFB4-417A-9D66-C96ED01CD80F}" srcOrd="0" destOrd="0" presId="urn:microsoft.com/office/officeart/2005/8/layout/hierarchy1"/>
    <dgm:cxn modelId="{2F2FC50A-5689-4741-A714-6049BFB4561C}" type="presParOf" srcId="{321B79F1-DFB4-417A-9D66-C96ED01CD80F}" destId="{7F204CC6-FE01-4C68-AA0E-4BC1C747483A}" srcOrd="0" destOrd="0" presId="urn:microsoft.com/office/officeart/2005/8/layout/hierarchy1"/>
    <dgm:cxn modelId="{A07F4311-7CCE-4EEE-AE9D-F7C73367DE05}" type="presParOf" srcId="{321B79F1-DFB4-417A-9D66-C96ED01CD80F}" destId="{DBADDACF-1C0C-4546-82AA-09898263EB42}" srcOrd="1" destOrd="0" presId="urn:microsoft.com/office/officeart/2005/8/layout/hierarchy1"/>
    <dgm:cxn modelId="{22DD83E2-3229-4915-BC90-3C36D926BC21}" type="presParOf" srcId="{DA9122AC-80B1-4750-B814-178BAF7F9A95}" destId="{84F416A6-C494-4B73-8C34-FA29CA65C53A}" srcOrd="1" destOrd="0" presId="urn:microsoft.com/office/officeart/2005/8/layout/hierarchy1"/>
    <dgm:cxn modelId="{7091F9EF-2CC4-4F77-8A8C-EC4391864EB3}" type="presParOf" srcId="{ED9C1F96-1FBB-4FED-A498-3AB3C316D2AC}" destId="{BA1B01B2-BFA8-4CC2-81CD-6F7C9D0D8C7F}" srcOrd="1" destOrd="0" presId="urn:microsoft.com/office/officeart/2005/8/layout/hierarchy1"/>
    <dgm:cxn modelId="{E458095C-F982-4645-86B8-EAA96EB8B2C3}" type="presParOf" srcId="{BA1B01B2-BFA8-4CC2-81CD-6F7C9D0D8C7F}" destId="{9662589F-25AE-4CEC-94C6-A2A0B32CCBDA}" srcOrd="0" destOrd="0" presId="urn:microsoft.com/office/officeart/2005/8/layout/hierarchy1"/>
    <dgm:cxn modelId="{86721122-0067-41F0-9568-C1020D2D52FB}" type="presParOf" srcId="{9662589F-25AE-4CEC-94C6-A2A0B32CCBDA}" destId="{FB514878-CCFD-4F6C-8F42-1EAE6799E8E6}" srcOrd="0" destOrd="0" presId="urn:microsoft.com/office/officeart/2005/8/layout/hierarchy1"/>
    <dgm:cxn modelId="{3F9C6FCB-4DE4-46DB-AC99-25549F1CC583}" type="presParOf" srcId="{9662589F-25AE-4CEC-94C6-A2A0B32CCBDA}" destId="{F15F6218-475C-4CA3-B7E7-18822158D5BE}" srcOrd="1" destOrd="0" presId="urn:microsoft.com/office/officeart/2005/8/layout/hierarchy1"/>
    <dgm:cxn modelId="{353556A7-11F2-48DB-A64F-041A6B069FB4}" type="presParOf" srcId="{BA1B01B2-BFA8-4CC2-81CD-6F7C9D0D8C7F}" destId="{9467CA6F-B9FF-45CC-BFB7-B1E147E42FEE}" srcOrd="1" destOrd="0" presId="urn:microsoft.com/office/officeart/2005/8/layout/hierarchy1"/>
    <dgm:cxn modelId="{45A4DBB2-1D8B-4DD0-AF45-B422D487929F}" type="presParOf" srcId="{ED9C1F96-1FBB-4FED-A498-3AB3C316D2AC}" destId="{84ECDC95-A7B5-4717-B5F9-B5F253B62FAB}" srcOrd="2" destOrd="0" presId="urn:microsoft.com/office/officeart/2005/8/layout/hierarchy1"/>
    <dgm:cxn modelId="{2349497E-B77C-4D1C-BBBA-B97D22E9BB11}" type="presParOf" srcId="{84ECDC95-A7B5-4717-B5F9-B5F253B62FAB}" destId="{32C07781-D85B-463A-9ED4-211D325EA504}" srcOrd="0" destOrd="0" presId="urn:microsoft.com/office/officeart/2005/8/layout/hierarchy1"/>
    <dgm:cxn modelId="{104FA3C1-FBA4-4D8D-9379-8D83B4BDBE43}" type="presParOf" srcId="{32C07781-D85B-463A-9ED4-211D325EA504}" destId="{27568C60-C50C-4AFB-9893-4DB65DFFE9C8}" srcOrd="0" destOrd="0" presId="urn:microsoft.com/office/officeart/2005/8/layout/hierarchy1"/>
    <dgm:cxn modelId="{0259AD38-36A3-427A-ACAF-C00ABA86B17C}" type="presParOf" srcId="{32C07781-D85B-463A-9ED4-211D325EA504}" destId="{8161AF91-8FD8-4B7D-AA6F-3E963AD7CFAC}" srcOrd="1" destOrd="0" presId="urn:microsoft.com/office/officeart/2005/8/layout/hierarchy1"/>
    <dgm:cxn modelId="{DFC7E2DB-9412-4135-AEED-93E719863A71}" type="presParOf" srcId="{84ECDC95-A7B5-4717-B5F9-B5F253B62FAB}" destId="{CEFA0F90-94A1-49FB-B923-140758CE596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BFDD5E-1BA2-4BA3-99F5-FE36B905594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81FB78D-602F-4E7D-BBF5-E29207F53242}">
      <dgm:prSet/>
      <dgm:spPr/>
      <dgm:t>
        <a:bodyPr/>
        <a:lstStyle/>
        <a:p>
          <a:r>
            <a:rPr lang="en-GB"/>
            <a:t>Applying clear performance standards and using data (quality scores, error rates, adherence to schedule) to have evidence‑based conversations about underperformance.</a:t>
          </a:r>
          <a:endParaRPr lang="en-US"/>
        </a:p>
      </dgm:t>
    </dgm:pt>
    <dgm:pt modelId="{6321D1B0-CD70-4459-8AFC-4E03AB2355DD}" type="parTrans" cxnId="{A70F7CBA-195F-41EB-AC61-2BF71B38E9E3}">
      <dgm:prSet/>
      <dgm:spPr/>
      <dgm:t>
        <a:bodyPr/>
        <a:lstStyle/>
        <a:p>
          <a:endParaRPr lang="en-US"/>
        </a:p>
      </dgm:t>
    </dgm:pt>
    <dgm:pt modelId="{E227ADC8-7A5C-4C91-B715-B50514B35821}" type="sibTrans" cxnId="{A70F7CBA-195F-41EB-AC61-2BF71B38E9E3}">
      <dgm:prSet/>
      <dgm:spPr/>
      <dgm:t>
        <a:bodyPr/>
        <a:lstStyle/>
        <a:p>
          <a:endParaRPr lang="en-US"/>
        </a:p>
      </dgm:t>
    </dgm:pt>
    <dgm:pt modelId="{35A7F2F1-BB89-479E-BF3B-0A4A4B09DCC4}">
      <dgm:prSet/>
      <dgm:spPr/>
      <dgm:t>
        <a:bodyPr/>
        <a:lstStyle/>
        <a:p>
          <a:r>
            <a:rPr lang="en-GB"/>
            <a:t>Ensuring processes for tackling underperformance are consistent and timely so expectations feel fair across different shifts and locations.</a:t>
          </a:r>
          <a:endParaRPr lang="en-US"/>
        </a:p>
      </dgm:t>
    </dgm:pt>
    <dgm:pt modelId="{9A20695F-430C-4292-9410-2A69C79887D2}" type="parTrans" cxnId="{F79316E9-AE3C-49A3-872F-CB5D7B594D5D}">
      <dgm:prSet/>
      <dgm:spPr/>
      <dgm:t>
        <a:bodyPr/>
        <a:lstStyle/>
        <a:p>
          <a:endParaRPr lang="en-US"/>
        </a:p>
      </dgm:t>
    </dgm:pt>
    <dgm:pt modelId="{9B723606-F22C-4910-83CE-C091D9DBC769}" type="sibTrans" cxnId="{F79316E9-AE3C-49A3-872F-CB5D7B594D5D}">
      <dgm:prSet/>
      <dgm:spPr/>
      <dgm:t>
        <a:bodyPr/>
        <a:lstStyle/>
        <a:p>
          <a:endParaRPr lang="en-US"/>
        </a:p>
      </dgm:t>
    </dgm:pt>
    <dgm:pt modelId="{2B009BE7-35BB-4CB9-8DBE-727247120DAF}">
      <dgm:prSet/>
      <dgm:spPr/>
      <dgm:t>
        <a:bodyPr/>
        <a:lstStyle/>
        <a:p>
          <a:r>
            <a:rPr lang="en-GB"/>
            <a:t>Using accountability not just for “poor performance” but also to recognise and reward those who consistently meet or exceed objectives</a:t>
          </a:r>
          <a:endParaRPr lang="en-US"/>
        </a:p>
      </dgm:t>
    </dgm:pt>
    <dgm:pt modelId="{D9AEE06A-167A-4991-914D-42E5E251A3AC}" type="parTrans" cxnId="{04872FEB-3CCE-4F9F-922C-7AADA67ACC5C}">
      <dgm:prSet/>
      <dgm:spPr/>
      <dgm:t>
        <a:bodyPr/>
        <a:lstStyle/>
        <a:p>
          <a:endParaRPr lang="en-US"/>
        </a:p>
      </dgm:t>
    </dgm:pt>
    <dgm:pt modelId="{AF6EC455-1502-486D-BC33-E7D213575A08}" type="sibTrans" cxnId="{04872FEB-3CCE-4F9F-922C-7AADA67ACC5C}">
      <dgm:prSet/>
      <dgm:spPr/>
      <dgm:t>
        <a:bodyPr/>
        <a:lstStyle/>
        <a:p>
          <a:endParaRPr lang="en-US"/>
        </a:p>
      </dgm:t>
    </dgm:pt>
    <dgm:pt modelId="{33780F6E-25EE-4603-82EF-DC4E9CD51C8E}" type="pres">
      <dgm:prSet presAssocID="{43BFDD5E-1BA2-4BA3-99F5-FE36B905594E}" presName="linear" presStyleCnt="0">
        <dgm:presLayoutVars>
          <dgm:animLvl val="lvl"/>
          <dgm:resizeHandles val="exact"/>
        </dgm:presLayoutVars>
      </dgm:prSet>
      <dgm:spPr/>
    </dgm:pt>
    <dgm:pt modelId="{91947168-3B98-46ED-BFBF-04244ADD96CA}" type="pres">
      <dgm:prSet presAssocID="{481FB78D-602F-4E7D-BBF5-E29207F53242}" presName="parentText" presStyleLbl="node1" presStyleIdx="0" presStyleCnt="3">
        <dgm:presLayoutVars>
          <dgm:chMax val="0"/>
          <dgm:bulletEnabled val="1"/>
        </dgm:presLayoutVars>
      </dgm:prSet>
      <dgm:spPr/>
    </dgm:pt>
    <dgm:pt modelId="{EE27BAE7-1B3C-4F70-9671-D0C69EF520D3}" type="pres">
      <dgm:prSet presAssocID="{E227ADC8-7A5C-4C91-B715-B50514B35821}" presName="spacer" presStyleCnt="0"/>
      <dgm:spPr/>
    </dgm:pt>
    <dgm:pt modelId="{ED656528-B8AD-4596-B2B2-90EBEFA7D871}" type="pres">
      <dgm:prSet presAssocID="{35A7F2F1-BB89-479E-BF3B-0A4A4B09DCC4}" presName="parentText" presStyleLbl="node1" presStyleIdx="1" presStyleCnt="3">
        <dgm:presLayoutVars>
          <dgm:chMax val="0"/>
          <dgm:bulletEnabled val="1"/>
        </dgm:presLayoutVars>
      </dgm:prSet>
      <dgm:spPr/>
    </dgm:pt>
    <dgm:pt modelId="{B506A125-C9B8-4DDF-8182-C80117082389}" type="pres">
      <dgm:prSet presAssocID="{9B723606-F22C-4910-83CE-C091D9DBC769}" presName="spacer" presStyleCnt="0"/>
      <dgm:spPr/>
    </dgm:pt>
    <dgm:pt modelId="{F4D6275C-3BAC-4E61-B465-BBF7BECFCB4C}" type="pres">
      <dgm:prSet presAssocID="{2B009BE7-35BB-4CB9-8DBE-727247120DAF}" presName="parentText" presStyleLbl="node1" presStyleIdx="2" presStyleCnt="3">
        <dgm:presLayoutVars>
          <dgm:chMax val="0"/>
          <dgm:bulletEnabled val="1"/>
        </dgm:presLayoutVars>
      </dgm:prSet>
      <dgm:spPr/>
    </dgm:pt>
  </dgm:ptLst>
  <dgm:cxnLst>
    <dgm:cxn modelId="{099C1A72-A085-4E6A-98EA-382A051E6DCB}" type="presOf" srcId="{2B009BE7-35BB-4CB9-8DBE-727247120DAF}" destId="{F4D6275C-3BAC-4E61-B465-BBF7BECFCB4C}" srcOrd="0" destOrd="0" presId="urn:microsoft.com/office/officeart/2005/8/layout/vList2"/>
    <dgm:cxn modelId="{72FB5DA4-85F3-4EE8-B9D4-04E87FB32F28}" type="presOf" srcId="{43BFDD5E-1BA2-4BA3-99F5-FE36B905594E}" destId="{33780F6E-25EE-4603-82EF-DC4E9CD51C8E}" srcOrd="0" destOrd="0" presId="urn:microsoft.com/office/officeart/2005/8/layout/vList2"/>
    <dgm:cxn modelId="{5D08E1A6-4DDF-44AF-B774-B0C332464799}" type="presOf" srcId="{35A7F2F1-BB89-479E-BF3B-0A4A4B09DCC4}" destId="{ED656528-B8AD-4596-B2B2-90EBEFA7D871}" srcOrd="0" destOrd="0" presId="urn:microsoft.com/office/officeart/2005/8/layout/vList2"/>
    <dgm:cxn modelId="{A70F7CBA-195F-41EB-AC61-2BF71B38E9E3}" srcId="{43BFDD5E-1BA2-4BA3-99F5-FE36B905594E}" destId="{481FB78D-602F-4E7D-BBF5-E29207F53242}" srcOrd="0" destOrd="0" parTransId="{6321D1B0-CD70-4459-8AFC-4E03AB2355DD}" sibTransId="{E227ADC8-7A5C-4C91-B715-B50514B35821}"/>
    <dgm:cxn modelId="{F79316E9-AE3C-49A3-872F-CB5D7B594D5D}" srcId="{43BFDD5E-1BA2-4BA3-99F5-FE36B905594E}" destId="{35A7F2F1-BB89-479E-BF3B-0A4A4B09DCC4}" srcOrd="1" destOrd="0" parTransId="{9A20695F-430C-4292-9410-2A69C79887D2}" sibTransId="{9B723606-F22C-4910-83CE-C091D9DBC769}"/>
    <dgm:cxn modelId="{04872FEB-3CCE-4F9F-922C-7AADA67ACC5C}" srcId="{43BFDD5E-1BA2-4BA3-99F5-FE36B905594E}" destId="{2B009BE7-35BB-4CB9-8DBE-727247120DAF}" srcOrd="2" destOrd="0" parTransId="{D9AEE06A-167A-4991-914D-42E5E251A3AC}" sibTransId="{AF6EC455-1502-486D-BC33-E7D213575A08}"/>
    <dgm:cxn modelId="{31F53EF2-EE4A-45A8-957E-82ACDA228D20}" type="presOf" srcId="{481FB78D-602F-4E7D-BBF5-E29207F53242}" destId="{91947168-3B98-46ED-BFBF-04244ADD96CA}" srcOrd="0" destOrd="0" presId="urn:microsoft.com/office/officeart/2005/8/layout/vList2"/>
    <dgm:cxn modelId="{B3E86371-A5DA-4703-9B98-DB5765865B8C}" type="presParOf" srcId="{33780F6E-25EE-4603-82EF-DC4E9CD51C8E}" destId="{91947168-3B98-46ED-BFBF-04244ADD96CA}" srcOrd="0" destOrd="0" presId="urn:microsoft.com/office/officeart/2005/8/layout/vList2"/>
    <dgm:cxn modelId="{8F750B51-DFCA-439B-9090-70D5383BEB16}" type="presParOf" srcId="{33780F6E-25EE-4603-82EF-DC4E9CD51C8E}" destId="{EE27BAE7-1B3C-4F70-9671-D0C69EF520D3}" srcOrd="1" destOrd="0" presId="urn:microsoft.com/office/officeart/2005/8/layout/vList2"/>
    <dgm:cxn modelId="{EADA1748-32EC-4784-8497-9A6B6321750F}" type="presParOf" srcId="{33780F6E-25EE-4603-82EF-DC4E9CD51C8E}" destId="{ED656528-B8AD-4596-B2B2-90EBEFA7D871}" srcOrd="2" destOrd="0" presId="urn:microsoft.com/office/officeart/2005/8/layout/vList2"/>
    <dgm:cxn modelId="{92131535-DFC8-459A-87E6-51C16428F400}" type="presParOf" srcId="{33780F6E-25EE-4603-82EF-DC4E9CD51C8E}" destId="{B506A125-C9B8-4DDF-8182-C80117082389}" srcOrd="3" destOrd="0" presId="urn:microsoft.com/office/officeart/2005/8/layout/vList2"/>
    <dgm:cxn modelId="{7FC8483F-FA16-4248-8932-78D118DED970}" type="presParOf" srcId="{33780F6E-25EE-4603-82EF-DC4E9CD51C8E}" destId="{F4D6275C-3BAC-4E61-B465-BBF7BECFCB4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913F52-88E2-432A-97A3-4D332F18D38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C8C677B-26EF-4226-94DD-3F72E3985D93}">
      <dgm:prSet/>
      <dgm:spPr/>
      <dgm:t>
        <a:bodyPr/>
        <a:lstStyle/>
        <a:p>
          <a:r>
            <a:rPr lang="en-GB"/>
            <a:t>High-skill handlers (strong product knowledge, system competence, call control) are likely to resolve issues quickly, accurately and with good customer experience.</a:t>
          </a:r>
          <a:endParaRPr lang="en-US"/>
        </a:p>
      </dgm:t>
    </dgm:pt>
    <dgm:pt modelId="{1C723BBA-88B5-4D47-B421-FCED3140058E}" type="parTrans" cxnId="{33173E87-C3DA-49F0-989F-7A7E94CE4594}">
      <dgm:prSet/>
      <dgm:spPr/>
      <dgm:t>
        <a:bodyPr/>
        <a:lstStyle/>
        <a:p>
          <a:endParaRPr lang="en-US"/>
        </a:p>
      </dgm:t>
    </dgm:pt>
    <dgm:pt modelId="{A437B66A-8308-4C4A-9077-157FCF76166D}" type="sibTrans" cxnId="{33173E87-C3DA-49F0-989F-7A7E94CE4594}">
      <dgm:prSet/>
      <dgm:spPr/>
      <dgm:t>
        <a:bodyPr/>
        <a:lstStyle/>
        <a:p>
          <a:endParaRPr lang="en-US"/>
        </a:p>
      </dgm:t>
    </dgm:pt>
    <dgm:pt modelId="{E847F674-240A-4AB5-A771-381FCF3C4383}">
      <dgm:prSet/>
      <dgm:spPr/>
      <dgm:t>
        <a:bodyPr/>
        <a:lstStyle/>
        <a:p>
          <a:r>
            <a:rPr lang="en-GB"/>
            <a:t>Low skill can lead to long calls, repeated handling, errors in policy information, and more complaints or escalations.</a:t>
          </a:r>
          <a:endParaRPr lang="en-US"/>
        </a:p>
      </dgm:t>
    </dgm:pt>
    <dgm:pt modelId="{6A722548-85BF-4D1B-AE82-24F4BFE2F39F}" type="parTrans" cxnId="{70E3B1A7-54C8-4208-8CC1-1BD4287F300B}">
      <dgm:prSet/>
      <dgm:spPr/>
      <dgm:t>
        <a:bodyPr/>
        <a:lstStyle/>
        <a:p>
          <a:endParaRPr lang="en-US"/>
        </a:p>
      </dgm:t>
    </dgm:pt>
    <dgm:pt modelId="{FBFD77AC-67E5-4A8C-AFFA-73A5270C0DEA}" type="sibTrans" cxnId="{70E3B1A7-54C8-4208-8CC1-1BD4287F300B}">
      <dgm:prSet/>
      <dgm:spPr/>
      <dgm:t>
        <a:bodyPr/>
        <a:lstStyle/>
        <a:p>
          <a:endParaRPr lang="en-US"/>
        </a:p>
      </dgm:t>
    </dgm:pt>
    <dgm:pt modelId="{CD2B2138-FE76-4327-BFB7-6C99A1B083FE}">
      <dgm:prSet/>
      <dgm:spPr/>
      <dgm:t>
        <a:bodyPr/>
        <a:lstStyle/>
        <a:p>
          <a:r>
            <a:rPr lang="en-GB"/>
            <a:t>Skill gaps may be more visible on the 24/7 emergency hotline, where rapid, correct decisions are critical.</a:t>
          </a:r>
          <a:endParaRPr lang="en-US"/>
        </a:p>
      </dgm:t>
    </dgm:pt>
    <dgm:pt modelId="{DEA440E9-A6C6-41B8-AFA9-A1880A40445F}" type="parTrans" cxnId="{AEA70B33-8F32-4423-8171-1947CC6A21DE}">
      <dgm:prSet/>
      <dgm:spPr/>
      <dgm:t>
        <a:bodyPr/>
        <a:lstStyle/>
        <a:p>
          <a:endParaRPr lang="en-US"/>
        </a:p>
      </dgm:t>
    </dgm:pt>
    <dgm:pt modelId="{2AE9F6D7-10E1-4229-BB7D-84274E7247CC}" type="sibTrans" cxnId="{AEA70B33-8F32-4423-8171-1947CC6A21DE}">
      <dgm:prSet/>
      <dgm:spPr/>
      <dgm:t>
        <a:bodyPr/>
        <a:lstStyle/>
        <a:p>
          <a:endParaRPr lang="en-US"/>
        </a:p>
      </dgm:t>
    </dgm:pt>
    <dgm:pt modelId="{40A81519-1C50-441E-A172-665FEAD94289}" type="pres">
      <dgm:prSet presAssocID="{42913F52-88E2-432A-97A3-4D332F18D387}" presName="hierChild1" presStyleCnt="0">
        <dgm:presLayoutVars>
          <dgm:chPref val="1"/>
          <dgm:dir/>
          <dgm:animOne val="branch"/>
          <dgm:animLvl val="lvl"/>
          <dgm:resizeHandles/>
        </dgm:presLayoutVars>
      </dgm:prSet>
      <dgm:spPr/>
    </dgm:pt>
    <dgm:pt modelId="{37CE772D-1CF0-4326-8A73-14D00254C563}" type="pres">
      <dgm:prSet presAssocID="{6C8C677B-26EF-4226-94DD-3F72E3985D93}" presName="hierRoot1" presStyleCnt="0"/>
      <dgm:spPr/>
    </dgm:pt>
    <dgm:pt modelId="{65B71167-5006-4494-996F-ED847BD84294}" type="pres">
      <dgm:prSet presAssocID="{6C8C677B-26EF-4226-94DD-3F72E3985D93}" presName="composite" presStyleCnt="0"/>
      <dgm:spPr/>
    </dgm:pt>
    <dgm:pt modelId="{98E22151-0316-4AD7-898A-5AB245E681C1}" type="pres">
      <dgm:prSet presAssocID="{6C8C677B-26EF-4226-94DD-3F72E3985D93}" presName="background" presStyleLbl="node0" presStyleIdx="0" presStyleCnt="3"/>
      <dgm:spPr/>
    </dgm:pt>
    <dgm:pt modelId="{6F75AB2D-823E-4B93-9A00-D789E0ED4D10}" type="pres">
      <dgm:prSet presAssocID="{6C8C677B-26EF-4226-94DD-3F72E3985D93}" presName="text" presStyleLbl="fgAcc0" presStyleIdx="0" presStyleCnt="3">
        <dgm:presLayoutVars>
          <dgm:chPref val="3"/>
        </dgm:presLayoutVars>
      </dgm:prSet>
      <dgm:spPr/>
    </dgm:pt>
    <dgm:pt modelId="{61C62A26-EE9A-4572-8C59-5F4506585701}" type="pres">
      <dgm:prSet presAssocID="{6C8C677B-26EF-4226-94DD-3F72E3985D93}" presName="hierChild2" presStyleCnt="0"/>
      <dgm:spPr/>
    </dgm:pt>
    <dgm:pt modelId="{E3E0C716-CBE8-4345-841E-1A2E3B310953}" type="pres">
      <dgm:prSet presAssocID="{E847F674-240A-4AB5-A771-381FCF3C4383}" presName="hierRoot1" presStyleCnt="0"/>
      <dgm:spPr/>
    </dgm:pt>
    <dgm:pt modelId="{A47552B6-77C9-4E9C-8650-2C6BE8F23366}" type="pres">
      <dgm:prSet presAssocID="{E847F674-240A-4AB5-A771-381FCF3C4383}" presName="composite" presStyleCnt="0"/>
      <dgm:spPr/>
    </dgm:pt>
    <dgm:pt modelId="{554AEE32-CE45-48B3-968E-9755C88A03A4}" type="pres">
      <dgm:prSet presAssocID="{E847F674-240A-4AB5-A771-381FCF3C4383}" presName="background" presStyleLbl="node0" presStyleIdx="1" presStyleCnt="3"/>
      <dgm:spPr/>
    </dgm:pt>
    <dgm:pt modelId="{1817598D-2C0E-4921-9B7C-981A72AE1CE8}" type="pres">
      <dgm:prSet presAssocID="{E847F674-240A-4AB5-A771-381FCF3C4383}" presName="text" presStyleLbl="fgAcc0" presStyleIdx="1" presStyleCnt="3">
        <dgm:presLayoutVars>
          <dgm:chPref val="3"/>
        </dgm:presLayoutVars>
      </dgm:prSet>
      <dgm:spPr/>
    </dgm:pt>
    <dgm:pt modelId="{64D22B1F-8212-4489-997B-3B0A6B866069}" type="pres">
      <dgm:prSet presAssocID="{E847F674-240A-4AB5-A771-381FCF3C4383}" presName="hierChild2" presStyleCnt="0"/>
      <dgm:spPr/>
    </dgm:pt>
    <dgm:pt modelId="{D0FD6979-DECA-46CD-81B7-D8DB108A96AE}" type="pres">
      <dgm:prSet presAssocID="{CD2B2138-FE76-4327-BFB7-6C99A1B083FE}" presName="hierRoot1" presStyleCnt="0"/>
      <dgm:spPr/>
    </dgm:pt>
    <dgm:pt modelId="{FC185519-2556-4AC8-B703-ACFBCFAE0355}" type="pres">
      <dgm:prSet presAssocID="{CD2B2138-FE76-4327-BFB7-6C99A1B083FE}" presName="composite" presStyleCnt="0"/>
      <dgm:spPr/>
    </dgm:pt>
    <dgm:pt modelId="{C72E0F5E-185F-452A-9B2F-55938BE3AEDA}" type="pres">
      <dgm:prSet presAssocID="{CD2B2138-FE76-4327-BFB7-6C99A1B083FE}" presName="background" presStyleLbl="node0" presStyleIdx="2" presStyleCnt="3"/>
      <dgm:spPr/>
    </dgm:pt>
    <dgm:pt modelId="{84FC32B5-D7B6-4941-B3BF-60E74F332904}" type="pres">
      <dgm:prSet presAssocID="{CD2B2138-FE76-4327-BFB7-6C99A1B083FE}" presName="text" presStyleLbl="fgAcc0" presStyleIdx="2" presStyleCnt="3">
        <dgm:presLayoutVars>
          <dgm:chPref val="3"/>
        </dgm:presLayoutVars>
      </dgm:prSet>
      <dgm:spPr/>
    </dgm:pt>
    <dgm:pt modelId="{0EF354B8-29CA-4E27-8526-4E95DD86B017}" type="pres">
      <dgm:prSet presAssocID="{CD2B2138-FE76-4327-BFB7-6C99A1B083FE}" presName="hierChild2" presStyleCnt="0"/>
      <dgm:spPr/>
    </dgm:pt>
  </dgm:ptLst>
  <dgm:cxnLst>
    <dgm:cxn modelId="{AEA70B33-8F32-4423-8171-1947CC6A21DE}" srcId="{42913F52-88E2-432A-97A3-4D332F18D387}" destId="{CD2B2138-FE76-4327-BFB7-6C99A1B083FE}" srcOrd="2" destOrd="0" parTransId="{DEA440E9-A6C6-41B8-AFA9-A1880A40445F}" sibTransId="{2AE9F6D7-10E1-4229-BB7D-84274E7247CC}"/>
    <dgm:cxn modelId="{33173E87-C3DA-49F0-989F-7A7E94CE4594}" srcId="{42913F52-88E2-432A-97A3-4D332F18D387}" destId="{6C8C677B-26EF-4226-94DD-3F72E3985D93}" srcOrd="0" destOrd="0" parTransId="{1C723BBA-88B5-4D47-B421-FCED3140058E}" sibTransId="{A437B66A-8308-4C4A-9077-157FCF76166D}"/>
    <dgm:cxn modelId="{70E3B1A7-54C8-4208-8CC1-1BD4287F300B}" srcId="{42913F52-88E2-432A-97A3-4D332F18D387}" destId="{E847F674-240A-4AB5-A771-381FCF3C4383}" srcOrd="1" destOrd="0" parTransId="{6A722548-85BF-4D1B-AE82-24F4BFE2F39F}" sibTransId="{FBFD77AC-67E5-4A8C-AFFA-73A5270C0DEA}"/>
    <dgm:cxn modelId="{AB4F11D6-96A2-4509-8525-FAD16F33A09E}" type="presOf" srcId="{CD2B2138-FE76-4327-BFB7-6C99A1B083FE}" destId="{84FC32B5-D7B6-4941-B3BF-60E74F332904}" srcOrd="0" destOrd="0" presId="urn:microsoft.com/office/officeart/2005/8/layout/hierarchy1"/>
    <dgm:cxn modelId="{E9187BD8-7067-482A-A02D-EDCA9B90E6FE}" type="presOf" srcId="{6C8C677B-26EF-4226-94DD-3F72E3985D93}" destId="{6F75AB2D-823E-4B93-9A00-D789E0ED4D10}" srcOrd="0" destOrd="0" presId="urn:microsoft.com/office/officeart/2005/8/layout/hierarchy1"/>
    <dgm:cxn modelId="{14EC88F7-864A-44E4-B250-FC6FFE7A26AD}" type="presOf" srcId="{E847F674-240A-4AB5-A771-381FCF3C4383}" destId="{1817598D-2C0E-4921-9B7C-981A72AE1CE8}" srcOrd="0" destOrd="0" presId="urn:microsoft.com/office/officeart/2005/8/layout/hierarchy1"/>
    <dgm:cxn modelId="{32DBB7F8-A26E-4CD0-90CD-FE11A624D033}" type="presOf" srcId="{42913F52-88E2-432A-97A3-4D332F18D387}" destId="{40A81519-1C50-441E-A172-665FEAD94289}" srcOrd="0" destOrd="0" presId="urn:microsoft.com/office/officeart/2005/8/layout/hierarchy1"/>
    <dgm:cxn modelId="{DAB5F9C3-D0A9-4DC0-B414-682676567E34}" type="presParOf" srcId="{40A81519-1C50-441E-A172-665FEAD94289}" destId="{37CE772D-1CF0-4326-8A73-14D00254C563}" srcOrd="0" destOrd="0" presId="urn:microsoft.com/office/officeart/2005/8/layout/hierarchy1"/>
    <dgm:cxn modelId="{74A5C384-27AE-44C6-839F-CB5B624B47C0}" type="presParOf" srcId="{37CE772D-1CF0-4326-8A73-14D00254C563}" destId="{65B71167-5006-4494-996F-ED847BD84294}" srcOrd="0" destOrd="0" presId="urn:microsoft.com/office/officeart/2005/8/layout/hierarchy1"/>
    <dgm:cxn modelId="{D0B421A0-3872-439C-B298-6F665389FE7B}" type="presParOf" srcId="{65B71167-5006-4494-996F-ED847BD84294}" destId="{98E22151-0316-4AD7-898A-5AB245E681C1}" srcOrd="0" destOrd="0" presId="urn:microsoft.com/office/officeart/2005/8/layout/hierarchy1"/>
    <dgm:cxn modelId="{4F7E4E85-CD73-41F6-9B71-B9B27776F5DB}" type="presParOf" srcId="{65B71167-5006-4494-996F-ED847BD84294}" destId="{6F75AB2D-823E-4B93-9A00-D789E0ED4D10}" srcOrd="1" destOrd="0" presId="urn:microsoft.com/office/officeart/2005/8/layout/hierarchy1"/>
    <dgm:cxn modelId="{5C03A30D-ADEF-45C4-B17E-DE9C864781D9}" type="presParOf" srcId="{37CE772D-1CF0-4326-8A73-14D00254C563}" destId="{61C62A26-EE9A-4572-8C59-5F4506585701}" srcOrd="1" destOrd="0" presId="urn:microsoft.com/office/officeart/2005/8/layout/hierarchy1"/>
    <dgm:cxn modelId="{83ED06B6-D693-4638-ACE4-76AE16A0CDCA}" type="presParOf" srcId="{40A81519-1C50-441E-A172-665FEAD94289}" destId="{E3E0C716-CBE8-4345-841E-1A2E3B310953}" srcOrd="1" destOrd="0" presId="urn:microsoft.com/office/officeart/2005/8/layout/hierarchy1"/>
    <dgm:cxn modelId="{4D611FB9-1C99-45FA-B91A-8873194DC7B1}" type="presParOf" srcId="{E3E0C716-CBE8-4345-841E-1A2E3B310953}" destId="{A47552B6-77C9-4E9C-8650-2C6BE8F23366}" srcOrd="0" destOrd="0" presId="urn:microsoft.com/office/officeart/2005/8/layout/hierarchy1"/>
    <dgm:cxn modelId="{9610D644-D30B-4D5E-8269-DD5E8A10D132}" type="presParOf" srcId="{A47552B6-77C9-4E9C-8650-2C6BE8F23366}" destId="{554AEE32-CE45-48B3-968E-9755C88A03A4}" srcOrd="0" destOrd="0" presId="urn:microsoft.com/office/officeart/2005/8/layout/hierarchy1"/>
    <dgm:cxn modelId="{C1ABAAA9-FF7E-4CB8-BF6F-5B8BDAC1A4EF}" type="presParOf" srcId="{A47552B6-77C9-4E9C-8650-2C6BE8F23366}" destId="{1817598D-2C0E-4921-9B7C-981A72AE1CE8}" srcOrd="1" destOrd="0" presId="urn:microsoft.com/office/officeart/2005/8/layout/hierarchy1"/>
    <dgm:cxn modelId="{7CF6D3AB-E219-4CCB-8F82-1F3B8C76AB63}" type="presParOf" srcId="{E3E0C716-CBE8-4345-841E-1A2E3B310953}" destId="{64D22B1F-8212-4489-997B-3B0A6B866069}" srcOrd="1" destOrd="0" presId="urn:microsoft.com/office/officeart/2005/8/layout/hierarchy1"/>
    <dgm:cxn modelId="{C5CFC9C1-1BE1-440C-AA5E-DBECDDBB919F}" type="presParOf" srcId="{40A81519-1C50-441E-A172-665FEAD94289}" destId="{D0FD6979-DECA-46CD-81B7-D8DB108A96AE}" srcOrd="2" destOrd="0" presId="urn:microsoft.com/office/officeart/2005/8/layout/hierarchy1"/>
    <dgm:cxn modelId="{0655E16A-8546-49FE-9100-873AF00C7B4A}" type="presParOf" srcId="{D0FD6979-DECA-46CD-81B7-D8DB108A96AE}" destId="{FC185519-2556-4AC8-B703-ACFBCFAE0355}" srcOrd="0" destOrd="0" presId="urn:microsoft.com/office/officeart/2005/8/layout/hierarchy1"/>
    <dgm:cxn modelId="{CAC3057E-7F6E-4096-A2C2-A93091AFD08B}" type="presParOf" srcId="{FC185519-2556-4AC8-B703-ACFBCFAE0355}" destId="{C72E0F5E-185F-452A-9B2F-55938BE3AEDA}" srcOrd="0" destOrd="0" presId="urn:microsoft.com/office/officeart/2005/8/layout/hierarchy1"/>
    <dgm:cxn modelId="{94F4CA05-59A1-44E8-A2B9-132A08DF458F}" type="presParOf" srcId="{FC185519-2556-4AC8-B703-ACFBCFAE0355}" destId="{84FC32B5-D7B6-4941-B3BF-60E74F332904}" srcOrd="1" destOrd="0" presId="urn:microsoft.com/office/officeart/2005/8/layout/hierarchy1"/>
    <dgm:cxn modelId="{F49D633C-2FB5-419B-A0F5-DA4AC147B7CB}" type="presParOf" srcId="{D0FD6979-DECA-46CD-81B7-D8DB108A96AE}" destId="{0EF354B8-29CA-4E27-8526-4E95DD86B01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972866-1E3E-4AA7-92D0-A7626E022F0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31576E2-A468-4EC0-87F5-400B945ECDC6}">
      <dgm:prSet/>
      <dgm:spPr/>
      <dgm:t>
        <a:bodyPr/>
        <a:lstStyle/>
        <a:p>
          <a:r>
            <a:rPr lang="en-GB"/>
            <a:t>Highly motivated staff are more likely to show discretionary effort, such as going the extra mile to reassure distressed customers.</a:t>
          </a:r>
          <a:endParaRPr lang="en-US"/>
        </a:p>
      </dgm:t>
    </dgm:pt>
    <dgm:pt modelId="{F0D2088B-FA0F-480C-BDFB-BB185DE87A66}" type="parTrans" cxnId="{7B34D188-0F84-4410-B824-0D0703B2AF02}">
      <dgm:prSet/>
      <dgm:spPr/>
      <dgm:t>
        <a:bodyPr/>
        <a:lstStyle/>
        <a:p>
          <a:endParaRPr lang="en-US"/>
        </a:p>
      </dgm:t>
    </dgm:pt>
    <dgm:pt modelId="{E55365CB-C448-43FB-A023-66EBEAFE2314}" type="sibTrans" cxnId="{7B34D188-0F84-4410-B824-0D0703B2AF02}">
      <dgm:prSet/>
      <dgm:spPr/>
      <dgm:t>
        <a:bodyPr/>
        <a:lstStyle/>
        <a:p>
          <a:endParaRPr lang="en-US"/>
        </a:p>
      </dgm:t>
    </dgm:pt>
    <dgm:pt modelId="{F836A017-15F2-4003-9655-E02015D5EB02}">
      <dgm:prSet/>
      <dgm:spPr/>
      <dgm:t>
        <a:bodyPr/>
        <a:lstStyle/>
        <a:p>
          <a:r>
            <a:rPr lang="en-GB"/>
            <a:t>Low motivation might show up as minimal effort, lack of empathy, rigid adherence to scripts, or resistance to feedback.</a:t>
          </a:r>
          <a:endParaRPr lang="en-US"/>
        </a:p>
      </dgm:t>
    </dgm:pt>
    <dgm:pt modelId="{4AC42DEA-9A43-4C0C-B07D-B3BFF6CBAD7E}" type="parTrans" cxnId="{DA3C93CB-1CFE-4524-8F2F-70D6ACB97817}">
      <dgm:prSet/>
      <dgm:spPr/>
      <dgm:t>
        <a:bodyPr/>
        <a:lstStyle/>
        <a:p>
          <a:endParaRPr lang="en-US"/>
        </a:p>
      </dgm:t>
    </dgm:pt>
    <dgm:pt modelId="{A3B6FD0A-FC78-4BA9-B508-8E46EBA37E7E}" type="sibTrans" cxnId="{DA3C93CB-1CFE-4524-8F2F-70D6ACB97817}">
      <dgm:prSet/>
      <dgm:spPr/>
      <dgm:t>
        <a:bodyPr/>
        <a:lstStyle/>
        <a:p>
          <a:endParaRPr lang="en-US"/>
        </a:p>
      </dgm:t>
    </dgm:pt>
    <dgm:pt modelId="{017F1013-D0CB-4E95-817F-73902A73CAD9}">
      <dgm:prSet/>
      <dgm:spPr/>
      <dgm:t>
        <a:bodyPr/>
        <a:lstStyle/>
        <a:p>
          <a:r>
            <a:rPr lang="en-GB"/>
            <a:t>Motivation can be affected by factors like perceived fairness of pay, workload, recognition and development opportunities.</a:t>
          </a:r>
          <a:endParaRPr lang="en-US"/>
        </a:p>
      </dgm:t>
    </dgm:pt>
    <dgm:pt modelId="{6B799A1A-CB80-4B15-B69E-8876FF5874AC}" type="parTrans" cxnId="{7285F0A1-E864-484B-B156-7C9F4B8E6592}">
      <dgm:prSet/>
      <dgm:spPr/>
      <dgm:t>
        <a:bodyPr/>
        <a:lstStyle/>
        <a:p>
          <a:endParaRPr lang="en-US"/>
        </a:p>
      </dgm:t>
    </dgm:pt>
    <dgm:pt modelId="{7B49F622-4FC6-4A61-94CA-F925630062DF}" type="sibTrans" cxnId="{7285F0A1-E864-484B-B156-7C9F4B8E6592}">
      <dgm:prSet/>
      <dgm:spPr/>
      <dgm:t>
        <a:bodyPr/>
        <a:lstStyle/>
        <a:p>
          <a:endParaRPr lang="en-US"/>
        </a:p>
      </dgm:t>
    </dgm:pt>
    <dgm:pt modelId="{B0CBA790-00F3-41AF-94F5-2CFE864696DD}" type="pres">
      <dgm:prSet presAssocID="{D3972866-1E3E-4AA7-92D0-A7626E022F02}" presName="linear" presStyleCnt="0">
        <dgm:presLayoutVars>
          <dgm:animLvl val="lvl"/>
          <dgm:resizeHandles val="exact"/>
        </dgm:presLayoutVars>
      </dgm:prSet>
      <dgm:spPr/>
    </dgm:pt>
    <dgm:pt modelId="{64BB0ED0-724F-47F2-8FBA-586EE2361A3F}" type="pres">
      <dgm:prSet presAssocID="{631576E2-A468-4EC0-87F5-400B945ECDC6}" presName="parentText" presStyleLbl="node1" presStyleIdx="0" presStyleCnt="3">
        <dgm:presLayoutVars>
          <dgm:chMax val="0"/>
          <dgm:bulletEnabled val="1"/>
        </dgm:presLayoutVars>
      </dgm:prSet>
      <dgm:spPr/>
    </dgm:pt>
    <dgm:pt modelId="{C65955F9-91A5-4464-AD5E-C791738F7184}" type="pres">
      <dgm:prSet presAssocID="{E55365CB-C448-43FB-A023-66EBEAFE2314}" presName="spacer" presStyleCnt="0"/>
      <dgm:spPr/>
    </dgm:pt>
    <dgm:pt modelId="{A2A23C2D-9AAA-4EEF-A979-D859A772E6E4}" type="pres">
      <dgm:prSet presAssocID="{F836A017-15F2-4003-9655-E02015D5EB02}" presName="parentText" presStyleLbl="node1" presStyleIdx="1" presStyleCnt="3">
        <dgm:presLayoutVars>
          <dgm:chMax val="0"/>
          <dgm:bulletEnabled val="1"/>
        </dgm:presLayoutVars>
      </dgm:prSet>
      <dgm:spPr/>
    </dgm:pt>
    <dgm:pt modelId="{16D0F8F6-9167-4A31-849A-88E241409B6A}" type="pres">
      <dgm:prSet presAssocID="{A3B6FD0A-FC78-4BA9-B508-8E46EBA37E7E}" presName="spacer" presStyleCnt="0"/>
      <dgm:spPr/>
    </dgm:pt>
    <dgm:pt modelId="{FB2EBA67-8CD7-4F4E-A29E-214CA394BC21}" type="pres">
      <dgm:prSet presAssocID="{017F1013-D0CB-4E95-817F-73902A73CAD9}" presName="parentText" presStyleLbl="node1" presStyleIdx="2" presStyleCnt="3">
        <dgm:presLayoutVars>
          <dgm:chMax val="0"/>
          <dgm:bulletEnabled val="1"/>
        </dgm:presLayoutVars>
      </dgm:prSet>
      <dgm:spPr/>
    </dgm:pt>
  </dgm:ptLst>
  <dgm:cxnLst>
    <dgm:cxn modelId="{7B34D188-0F84-4410-B824-0D0703B2AF02}" srcId="{D3972866-1E3E-4AA7-92D0-A7626E022F02}" destId="{631576E2-A468-4EC0-87F5-400B945ECDC6}" srcOrd="0" destOrd="0" parTransId="{F0D2088B-FA0F-480C-BDFB-BB185DE87A66}" sibTransId="{E55365CB-C448-43FB-A023-66EBEAFE2314}"/>
    <dgm:cxn modelId="{AF32A993-255B-4CFC-BB2C-D015727F2A40}" type="presOf" srcId="{017F1013-D0CB-4E95-817F-73902A73CAD9}" destId="{FB2EBA67-8CD7-4F4E-A29E-214CA394BC21}" srcOrd="0" destOrd="0" presId="urn:microsoft.com/office/officeart/2005/8/layout/vList2"/>
    <dgm:cxn modelId="{E7E92F9C-161E-4F84-A6EB-B336D3C08AFA}" type="presOf" srcId="{D3972866-1E3E-4AA7-92D0-A7626E022F02}" destId="{B0CBA790-00F3-41AF-94F5-2CFE864696DD}" srcOrd="0" destOrd="0" presId="urn:microsoft.com/office/officeart/2005/8/layout/vList2"/>
    <dgm:cxn modelId="{E0F1679E-8720-45B1-A8DE-205D3BF39EF1}" type="presOf" srcId="{F836A017-15F2-4003-9655-E02015D5EB02}" destId="{A2A23C2D-9AAA-4EEF-A979-D859A772E6E4}" srcOrd="0" destOrd="0" presId="urn:microsoft.com/office/officeart/2005/8/layout/vList2"/>
    <dgm:cxn modelId="{7285F0A1-E864-484B-B156-7C9F4B8E6592}" srcId="{D3972866-1E3E-4AA7-92D0-A7626E022F02}" destId="{017F1013-D0CB-4E95-817F-73902A73CAD9}" srcOrd="2" destOrd="0" parTransId="{6B799A1A-CB80-4B15-B69E-8876FF5874AC}" sibTransId="{7B49F622-4FC6-4A61-94CA-F925630062DF}"/>
    <dgm:cxn modelId="{DA3C93CB-1CFE-4524-8F2F-70D6ACB97817}" srcId="{D3972866-1E3E-4AA7-92D0-A7626E022F02}" destId="{F836A017-15F2-4003-9655-E02015D5EB02}" srcOrd="1" destOrd="0" parTransId="{4AC42DEA-9A43-4C0C-B07D-B3BFF6CBAD7E}" sibTransId="{A3B6FD0A-FC78-4BA9-B508-8E46EBA37E7E}"/>
    <dgm:cxn modelId="{DDBDE0FD-71C2-4E33-929A-A32FD1FAF1B9}" type="presOf" srcId="{631576E2-A468-4EC0-87F5-400B945ECDC6}" destId="{64BB0ED0-724F-47F2-8FBA-586EE2361A3F}" srcOrd="0" destOrd="0" presId="urn:microsoft.com/office/officeart/2005/8/layout/vList2"/>
    <dgm:cxn modelId="{5AACC2BF-5F25-421B-A269-6F16CBB6E187}" type="presParOf" srcId="{B0CBA790-00F3-41AF-94F5-2CFE864696DD}" destId="{64BB0ED0-724F-47F2-8FBA-586EE2361A3F}" srcOrd="0" destOrd="0" presId="urn:microsoft.com/office/officeart/2005/8/layout/vList2"/>
    <dgm:cxn modelId="{594217E9-DF0D-49A3-BC46-0B6220621A41}" type="presParOf" srcId="{B0CBA790-00F3-41AF-94F5-2CFE864696DD}" destId="{C65955F9-91A5-4464-AD5E-C791738F7184}" srcOrd="1" destOrd="0" presId="urn:microsoft.com/office/officeart/2005/8/layout/vList2"/>
    <dgm:cxn modelId="{29B32855-8BF9-4CA1-9E43-0C5CA39DAD48}" type="presParOf" srcId="{B0CBA790-00F3-41AF-94F5-2CFE864696DD}" destId="{A2A23C2D-9AAA-4EEF-A979-D859A772E6E4}" srcOrd="2" destOrd="0" presId="urn:microsoft.com/office/officeart/2005/8/layout/vList2"/>
    <dgm:cxn modelId="{39ECB02A-4950-4197-B079-0F18C594FA17}" type="presParOf" srcId="{B0CBA790-00F3-41AF-94F5-2CFE864696DD}" destId="{16D0F8F6-9167-4A31-849A-88E241409B6A}" srcOrd="3" destOrd="0" presId="urn:microsoft.com/office/officeart/2005/8/layout/vList2"/>
    <dgm:cxn modelId="{2E529767-BBCA-4064-8AD4-059F9D863475}" type="presParOf" srcId="{B0CBA790-00F3-41AF-94F5-2CFE864696DD}" destId="{FB2EBA67-8CD7-4F4E-A29E-214CA394BC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3EC33D-3E90-446D-89FB-D5D907DD41B6}"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AD373A27-ED5D-4B22-9433-CD34C1FD5207}">
      <dgm:prSet/>
      <dgm:spPr/>
      <dgm:t>
        <a:bodyPr/>
        <a:lstStyle/>
        <a:p>
          <a:r>
            <a:rPr lang="en-GB"/>
            <a:t>High skill and high motivation tends to produce the best performance and service quality in Jemijo’s call centres.</a:t>
          </a:r>
          <a:endParaRPr lang="en-US"/>
        </a:p>
      </dgm:t>
    </dgm:pt>
    <dgm:pt modelId="{020FED80-411D-4D72-868F-8C5EA07DBAF0}" type="parTrans" cxnId="{937AD953-E957-48E6-8A50-E39E1841546D}">
      <dgm:prSet/>
      <dgm:spPr/>
      <dgm:t>
        <a:bodyPr/>
        <a:lstStyle/>
        <a:p>
          <a:endParaRPr lang="en-US"/>
        </a:p>
      </dgm:t>
    </dgm:pt>
    <dgm:pt modelId="{F5F30B37-A640-47EB-822C-016ADC745878}" type="sibTrans" cxnId="{937AD953-E957-48E6-8A50-E39E1841546D}">
      <dgm:prSet/>
      <dgm:spPr/>
      <dgm:t>
        <a:bodyPr/>
        <a:lstStyle/>
        <a:p>
          <a:endParaRPr lang="en-US"/>
        </a:p>
      </dgm:t>
    </dgm:pt>
    <dgm:pt modelId="{ABCFDBCE-30F1-4D69-B5D1-0FCCC8072938}">
      <dgm:prSet/>
      <dgm:spPr/>
      <dgm:t>
        <a:bodyPr/>
        <a:lstStyle/>
        <a:p>
          <a:r>
            <a:rPr lang="en-GB"/>
            <a:t>High skill but low motivation can mean technically competent but disengaged staff, risking poor customer experience.</a:t>
          </a:r>
          <a:endParaRPr lang="en-US"/>
        </a:p>
      </dgm:t>
    </dgm:pt>
    <dgm:pt modelId="{8678D9D6-26D6-4D5E-A5B0-D184AB97B226}" type="parTrans" cxnId="{552C77FB-DC12-4E84-BBB4-A49766008563}">
      <dgm:prSet/>
      <dgm:spPr/>
      <dgm:t>
        <a:bodyPr/>
        <a:lstStyle/>
        <a:p>
          <a:endParaRPr lang="en-US"/>
        </a:p>
      </dgm:t>
    </dgm:pt>
    <dgm:pt modelId="{6B2AB445-0706-4C44-8831-7B0111FEF0AE}" type="sibTrans" cxnId="{552C77FB-DC12-4E84-BBB4-A49766008563}">
      <dgm:prSet/>
      <dgm:spPr/>
      <dgm:t>
        <a:bodyPr/>
        <a:lstStyle/>
        <a:p>
          <a:endParaRPr lang="en-US"/>
        </a:p>
      </dgm:t>
    </dgm:pt>
    <dgm:pt modelId="{C69CD6D3-B27D-41CE-9E2A-EC0C73D1F43E}">
      <dgm:prSet/>
      <dgm:spPr/>
      <dgm:t>
        <a:bodyPr/>
        <a:lstStyle/>
        <a:p>
          <a:r>
            <a:rPr lang="en-GB"/>
            <a:t>Low skill but high motivation suggests a developmental opportunity: with good training and coaching, these staff can become strong performers.</a:t>
          </a:r>
          <a:endParaRPr lang="en-US"/>
        </a:p>
      </dgm:t>
    </dgm:pt>
    <dgm:pt modelId="{C9235991-A3CD-45FB-9B2D-948BCC171D06}" type="parTrans" cxnId="{D395944E-EF6D-48A1-A1CB-97BD91F55D59}">
      <dgm:prSet/>
      <dgm:spPr/>
      <dgm:t>
        <a:bodyPr/>
        <a:lstStyle/>
        <a:p>
          <a:endParaRPr lang="en-US"/>
        </a:p>
      </dgm:t>
    </dgm:pt>
    <dgm:pt modelId="{C1D145DC-B14F-44A6-83D6-B5243C52268A}" type="sibTrans" cxnId="{D395944E-EF6D-48A1-A1CB-97BD91F55D59}">
      <dgm:prSet/>
      <dgm:spPr/>
      <dgm:t>
        <a:bodyPr/>
        <a:lstStyle/>
        <a:p>
          <a:endParaRPr lang="en-US"/>
        </a:p>
      </dgm:t>
    </dgm:pt>
    <dgm:pt modelId="{110B4664-15EE-4C7E-BBF7-AA36B894D017}" type="pres">
      <dgm:prSet presAssocID="{233EC33D-3E90-446D-89FB-D5D907DD41B6}" presName="hierChild1" presStyleCnt="0">
        <dgm:presLayoutVars>
          <dgm:chPref val="1"/>
          <dgm:dir/>
          <dgm:animOne val="branch"/>
          <dgm:animLvl val="lvl"/>
          <dgm:resizeHandles/>
        </dgm:presLayoutVars>
      </dgm:prSet>
      <dgm:spPr/>
    </dgm:pt>
    <dgm:pt modelId="{565B32A4-A823-4FA5-8A6A-E91F2F8B8869}" type="pres">
      <dgm:prSet presAssocID="{AD373A27-ED5D-4B22-9433-CD34C1FD5207}" presName="hierRoot1" presStyleCnt="0"/>
      <dgm:spPr/>
    </dgm:pt>
    <dgm:pt modelId="{740838D0-A7C9-4B5A-873A-41C455916C35}" type="pres">
      <dgm:prSet presAssocID="{AD373A27-ED5D-4B22-9433-CD34C1FD5207}" presName="composite" presStyleCnt="0"/>
      <dgm:spPr/>
    </dgm:pt>
    <dgm:pt modelId="{6A0E1AEE-648E-4B1D-A5D7-446E9228E7D0}" type="pres">
      <dgm:prSet presAssocID="{AD373A27-ED5D-4B22-9433-CD34C1FD5207}" presName="background" presStyleLbl="node0" presStyleIdx="0" presStyleCnt="3"/>
      <dgm:spPr/>
    </dgm:pt>
    <dgm:pt modelId="{D9E9E0E9-DD24-4435-9352-4A57BF1E6D09}" type="pres">
      <dgm:prSet presAssocID="{AD373A27-ED5D-4B22-9433-CD34C1FD5207}" presName="text" presStyleLbl="fgAcc0" presStyleIdx="0" presStyleCnt="3">
        <dgm:presLayoutVars>
          <dgm:chPref val="3"/>
        </dgm:presLayoutVars>
      </dgm:prSet>
      <dgm:spPr/>
    </dgm:pt>
    <dgm:pt modelId="{C3A97ECB-5DBE-433F-A8E7-96BA6C5B31A7}" type="pres">
      <dgm:prSet presAssocID="{AD373A27-ED5D-4B22-9433-CD34C1FD5207}" presName="hierChild2" presStyleCnt="0"/>
      <dgm:spPr/>
    </dgm:pt>
    <dgm:pt modelId="{26FBE19C-4982-4AC2-9223-84FFC6CEFD68}" type="pres">
      <dgm:prSet presAssocID="{ABCFDBCE-30F1-4D69-B5D1-0FCCC8072938}" presName="hierRoot1" presStyleCnt="0"/>
      <dgm:spPr/>
    </dgm:pt>
    <dgm:pt modelId="{49C2E81D-32B3-41C6-B00F-CFAC4AD4F55B}" type="pres">
      <dgm:prSet presAssocID="{ABCFDBCE-30F1-4D69-B5D1-0FCCC8072938}" presName="composite" presStyleCnt="0"/>
      <dgm:spPr/>
    </dgm:pt>
    <dgm:pt modelId="{2394F368-CECC-4DF5-89B8-66F08A87AD19}" type="pres">
      <dgm:prSet presAssocID="{ABCFDBCE-30F1-4D69-B5D1-0FCCC8072938}" presName="background" presStyleLbl="node0" presStyleIdx="1" presStyleCnt="3"/>
      <dgm:spPr/>
    </dgm:pt>
    <dgm:pt modelId="{40BDE394-3954-49C8-931D-CCB339EC773E}" type="pres">
      <dgm:prSet presAssocID="{ABCFDBCE-30F1-4D69-B5D1-0FCCC8072938}" presName="text" presStyleLbl="fgAcc0" presStyleIdx="1" presStyleCnt="3">
        <dgm:presLayoutVars>
          <dgm:chPref val="3"/>
        </dgm:presLayoutVars>
      </dgm:prSet>
      <dgm:spPr/>
    </dgm:pt>
    <dgm:pt modelId="{AF072C2C-D391-4EC0-829C-639062D99752}" type="pres">
      <dgm:prSet presAssocID="{ABCFDBCE-30F1-4D69-B5D1-0FCCC8072938}" presName="hierChild2" presStyleCnt="0"/>
      <dgm:spPr/>
    </dgm:pt>
    <dgm:pt modelId="{3187146F-644D-470A-8BD9-87CE1027D370}" type="pres">
      <dgm:prSet presAssocID="{C69CD6D3-B27D-41CE-9E2A-EC0C73D1F43E}" presName="hierRoot1" presStyleCnt="0"/>
      <dgm:spPr/>
    </dgm:pt>
    <dgm:pt modelId="{8B432AB8-F386-4AD3-B16B-F65FBB767A5C}" type="pres">
      <dgm:prSet presAssocID="{C69CD6D3-B27D-41CE-9E2A-EC0C73D1F43E}" presName="composite" presStyleCnt="0"/>
      <dgm:spPr/>
    </dgm:pt>
    <dgm:pt modelId="{10FD771D-ADA5-423C-A7FF-4D5BFD90B1A2}" type="pres">
      <dgm:prSet presAssocID="{C69CD6D3-B27D-41CE-9E2A-EC0C73D1F43E}" presName="background" presStyleLbl="node0" presStyleIdx="2" presStyleCnt="3"/>
      <dgm:spPr/>
    </dgm:pt>
    <dgm:pt modelId="{0946FDEC-81B5-49A2-AE1B-5AE1A7D54701}" type="pres">
      <dgm:prSet presAssocID="{C69CD6D3-B27D-41CE-9E2A-EC0C73D1F43E}" presName="text" presStyleLbl="fgAcc0" presStyleIdx="2" presStyleCnt="3">
        <dgm:presLayoutVars>
          <dgm:chPref val="3"/>
        </dgm:presLayoutVars>
      </dgm:prSet>
      <dgm:spPr/>
    </dgm:pt>
    <dgm:pt modelId="{2973DF5E-A9E9-45FD-A27B-190B431C96F2}" type="pres">
      <dgm:prSet presAssocID="{C69CD6D3-B27D-41CE-9E2A-EC0C73D1F43E}" presName="hierChild2" presStyleCnt="0"/>
      <dgm:spPr/>
    </dgm:pt>
  </dgm:ptLst>
  <dgm:cxnLst>
    <dgm:cxn modelId="{D154182E-8DDC-481D-A0CC-8B0232F2C2C3}" type="presOf" srcId="{233EC33D-3E90-446D-89FB-D5D907DD41B6}" destId="{110B4664-15EE-4C7E-BBF7-AA36B894D017}" srcOrd="0" destOrd="0" presId="urn:microsoft.com/office/officeart/2005/8/layout/hierarchy1"/>
    <dgm:cxn modelId="{F779BE6A-B143-46C1-A3B1-E00FA74B9B37}" type="presOf" srcId="{C69CD6D3-B27D-41CE-9E2A-EC0C73D1F43E}" destId="{0946FDEC-81B5-49A2-AE1B-5AE1A7D54701}" srcOrd="0" destOrd="0" presId="urn:microsoft.com/office/officeart/2005/8/layout/hierarchy1"/>
    <dgm:cxn modelId="{D395944E-EF6D-48A1-A1CB-97BD91F55D59}" srcId="{233EC33D-3E90-446D-89FB-D5D907DD41B6}" destId="{C69CD6D3-B27D-41CE-9E2A-EC0C73D1F43E}" srcOrd="2" destOrd="0" parTransId="{C9235991-A3CD-45FB-9B2D-948BCC171D06}" sibTransId="{C1D145DC-B14F-44A6-83D6-B5243C52268A}"/>
    <dgm:cxn modelId="{937AD953-E957-48E6-8A50-E39E1841546D}" srcId="{233EC33D-3E90-446D-89FB-D5D907DD41B6}" destId="{AD373A27-ED5D-4B22-9433-CD34C1FD5207}" srcOrd="0" destOrd="0" parTransId="{020FED80-411D-4D72-868F-8C5EA07DBAF0}" sibTransId="{F5F30B37-A640-47EB-822C-016ADC745878}"/>
    <dgm:cxn modelId="{B060E995-1829-4AD9-BB21-718729BC61B1}" type="presOf" srcId="{ABCFDBCE-30F1-4D69-B5D1-0FCCC8072938}" destId="{40BDE394-3954-49C8-931D-CCB339EC773E}" srcOrd="0" destOrd="0" presId="urn:microsoft.com/office/officeart/2005/8/layout/hierarchy1"/>
    <dgm:cxn modelId="{406ECBBA-68E8-4537-BC96-46DBAD3A9491}" type="presOf" srcId="{AD373A27-ED5D-4B22-9433-CD34C1FD5207}" destId="{D9E9E0E9-DD24-4435-9352-4A57BF1E6D09}" srcOrd="0" destOrd="0" presId="urn:microsoft.com/office/officeart/2005/8/layout/hierarchy1"/>
    <dgm:cxn modelId="{552C77FB-DC12-4E84-BBB4-A49766008563}" srcId="{233EC33D-3E90-446D-89FB-D5D907DD41B6}" destId="{ABCFDBCE-30F1-4D69-B5D1-0FCCC8072938}" srcOrd="1" destOrd="0" parTransId="{8678D9D6-26D6-4D5E-A5B0-D184AB97B226}" sibTransId="{6B2AB445-0706-4C44-8831-7B0111FEF0AE}"/>
    <dgm:cxn modelId="{FC52B9CD-B671-4FA7-8D9A-38BB69C3AD57}" type="presParOf" srcId="{110B4664-15EE-4C7E-BBF7-AA36B894D017}" destId="{565B32A4-A823-4FA5-8A6A-E91F2F8B8869}" srcOrd="0" destOrd="0" presId="urn:microsoft.com/office/officeart/2005/8/layout/hierarchy1"/>
    <dgm:cxn modelId="{95EED163-0CF5-47C0-A331-B1570DA4AADA}" type="presParOf" srcId="{565B32A4-A823-4FA5-8A6A-E91F2F8B8869}" destId="{740838D0-A7C9-4B5A-873A-41C455916C35}" srcOrd="0" destOrd="0" presId="urn:microsoft.com/office/officeart/2005/8/layout/hierarchy1"/>
    <dgm:cxn modelId="{D4EAEF1C-07C7-43EB-8D5E-DA3587C7C77E}" type="presParOf" srcId="{740838D0-A7C9-4B5A-873A-41C455916C35}" destId="{6A0E1AEE-648E-4B1D-A5D7-446E9228E7D0}" srcOrd="0" destOrd="0" presId="urn:microsoft.com/office/officeart/2005/8/layout/hierarchy1"/>
    <dgm:cxn modelId="{68D925CD-066E-42A8-B72A-06B3BE33F801}" type="presParOf" srcId="{740838D0-A7C9-4B5A-873A-41C455916C35}" destId="{D9E9E0E9-DD24-4435-9352-4A57BF1E6D09}" srcOrd="1" destOrd="0" presId="urn:microsoft.com/office/officeart/2005/8/layout/hierarchy1"/>
    <dgm:cxn modelId="{0699C4CD-CE17-4D9F-A3A7-BEB9080E8D02}" type="presParOf" srcId="{565B32A4-A823-4FA5-8A6A-E91F2F8B8869}" destId="{C3A97ECB-5DBE-433F-A8E7-96BA6C5B31A7}" srcOrd="1" destOrd="0" presId="urn:microsoft.com/office/officeart/2005/8/layout/hierarchy1"/>
    <dgm:cxn modelId="{07F56267-66B2-4A25-AEE1-0405DA8FBABD}" type="presParOf" srcId="{110B4664-15EE-4C7E-BBF7-AA36B894D017}" destId="{26FBE19C-4982-4AC2-9223-84FFC6CEFD68}" srcOrd="1" destOrd="0" presId="urn:microsoft.com/office/officeart/2005/8/layout/hierarchy1"/>
    <dgm:cxn modelId="{03BB33CD-555A-4107-B1FA-70F3E7ADC83A}" type="presParOf" srcId="{26FBE19C-4982-4AC2-9223-84FFC6CEFD68}" destId="{49C2E81D-32B3-41C6-B00F-CFAC4AD4F55B}" srcOrd="0" destOrd="0" presId="urn:microsoft.com/office/officeart/2005/8/layout/hierarchy1"/>
    <dgm:cxn modelId="{F8F04923-C0F1-4E57-A631-C18DA49DE84D}" type="presParOf" srcId="{49C2E81D-32B3-41C6-B00F-CFAC4AD4F55B}" destId="{2394F368-CECC-4DF5-89B8-66F08A87AD19}" srcOrd="0" destOrd="0" presId="urn:microsoft.com/office/officeart/2005/8/layout/hierarchy1"/>
    <dgm:cxn modelId="{1A2B2AD3-4725-42FB-8575-8B74212CF3BA}" type="presParOf" srcId="{49C2E81D-32B3-41C6-B00F-CFAC4AD4F55B}" destId="{40BDE394-3954-49C8-931D-CCB339EC773E}" srcOrd="1" destOrd="0" presId="urn:microsoft.com/office/officeart/2005/8/layout/hierarchy1"/>
    <dgm:cxn modelId="{D8F45CB8-E8F6-40C5-83B0-D6AB66ECD194}" type="presParOf" srcId="{26FBE19C-4982-4AC2-9223-84FFC6CEFD68}" destId="{AF072C2C-D391-4EC0-829C-639062D99752}" srcOrd="1" destOrd="0" presId="urn:microsoft.com/office/officeart/2005/8/layout/hierarchy1"/>
    <dgm:cxn modelId="{6A719F6F-D23F-4B0B-8B51-0B5A5FEE11AF}" type="presParOf" srcId="{110B4664-15EE-4C7E-BBF7-AA36B894D017}" destId="{3187146F-644D-470A-8BD9-87CE1027D370}" srcOrd="2" destOrd="0" presId="urn:microsoft.com/office/officeart/2005/8/layout/hierarchy1"/>
    <dgm:cxn modelId="{43708029-26D4-4646-8B72-70ADE9198153}" type="presParOf" srcId="{3187146F-644D-470A-8BD9-87CE1027D370}" destId="{8B432AB8-F386-4AD3-B16B-F65FBB767A5C}" srcOrd="0" destOrd="0" presId="urn:microsoft.com/office/officeart/2005/8/layout/hierarchy1"/>
    <dgm:cxn modelId="{153E14CE-B066-4CFA-82E6-37E719E268DC}" type="presParOf" srcId="{8B432AB8-F386-4AD3-B16B-F65FBB767A5C}" destId="{10FD771D-ADA5-423C-A7FF-4D5BFD90B1A2}" srcOrd="0" destOrd="0" presId="urn:microsoft.com/office/officeart/2005/8/layout/hierarchy1"/>
    <dgm:cxn modelId="{FA431D24-0EB2-4019-9ACB-C683C6E03583}" type="presParOf" srcId="{8B432AB8-F386-4AD3-B16B-F65FBB767A5C}" destId="{0946FDEC-81B5-49A2-AE1B-5AE1A7D54701}" srcOrd="1" destOrd="0" presId="urn:microsoft.com/office/officeart/2005/8/layout/hierarchy1"/>
    <dgm:cxn modelId="{A1DF5929-0CFD-4C5A-977B-0A1ECE51357A}" type="presParOf" srcId="{3187146F-644D-470A-8BD9-87CE1027D370}" destId="{2973DF5E-A9E9-45FD-A27B-190B431C96F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EDE6185-503C-45F2-8A37-AB6AA91CE6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40E3CE-A8EB-45D4-9623-BD4D5C9413E9}">
      <dgm:prSet/>
      <dgm:spPr/>
      <dgm:t>
        <a:bodyPr/>
        <a:lstStyle/>
        <a:p>
          <a:r>
            <a:rPr lang="en-GB"/>
            <a:t>In a fast‑paced call centre, issues with quality or behaviour need addressing quickly; waiting for an annual review can allow problems to become ingrained.</a:t>
          </a:r>
          <a:endParaRPr lang="en-US"/>
        </a:p>
      </dgm:t>
    </dgm:pt>
    <dgm:pt modelId="{0E1B54C8-8993-4562-8241-882E0685F567}" type="parTrans" cxnId="{D72F6FE2-3701-4961-A655-CC225C363942}">
      <dgm:prSet/>
      <dgm:spPr/>
      <dgm:t>
        <a:bodyPr/>
        <a:lstStyle/>
        <a:p>
          <a:endParaRPr lang="en-US"/>
        </a:p>
      </dgm:t>
    </dgm:pt>
    <dgm:pt modelId="{42DE3068-34BB-4124-A930-0EFAB3E1038D}" type="sibTrans" cxnId="{D72F6FE2-3701-4961-A655-CC225C363942}">
      <dgm:prSet/>
      <dgm:spPr/>
      <dgm:t>
        <a:bodyPr/>
        <a:lstStyle/>
        <a:p>
          <a:endParaRPr lang="en-US"/>
        </a:p>
      </dgm:t>
    </dgm:pt>
    <dgm:pt modelId="{BCDF6593-6204-4FA1-8811-0FB92D323C60}">
      <dgm:prSet/>
      <dgm:spPr/>
      <dgm:t>
        <a:bodyPr/>
        <a:lstStyle/>
        <a:p>
          <a:r>
            <a:rPr lang="en-GB"/>
            <a:t>Annual reviews can become backward‑looking, focusing on old data rather than current performance and development needs.</a:t>
          </a:r>
          <a:endParaRPr lang="en-US"/>
        </a:p>
      </dgm:t>
    </dgm:pt>
    <dgm:pt modelId="{E88DEBE4-6737-4B79-84B4-34025833C729}" type="parTrans" cxnId="{D3FE7C3A-EE5C-4C3B-9230-6E442BA0A323}">
      <dgm:prSet/>
      <dgm:spPr/>
      <dgm:t>
        <a:bodyPr/>
        <a:lstStyle/>
        <a:p>
          <a:endParaRPr lang="en-US"/>
        </a:p>
      </dgm:t>
    </dgm:pt>
    <dgm:pt modelId="{EACC1071-7200-42F2-9483-48BEA0AFF757}" type="sibTrans" cxnId="{D3FE7C3A-EE5C-4C3B-9230-6E442BA0A323}">
      <dgm:prSet/>
      <dgm:spPr/>
      <dgm:t>
        <a:bodyPr/>
        <a:lstStyle/>
        <a:p>
          <a:endParaRPr lang="en-US"/>
        </a:p>
      </dgm:t>
    </dgm:pt>
    <dgm:pt modelId="{0A36FFA6-27CD-44A4-AD1A-47A0EB6C916C}">
      <dgm:prSet/>
      <dgm:spPr/>
      <dgm:t>
        <a:bodyPr/>
        <a:lstStyle/>
        <a:p>
          <a:r>
            <a:rPr lang="en-GB"/>
            <a:t>For staff working nights or on the 24/7 hotline, infrequent contact with managers may already be a challenge; an annual event does little to build ongoing support.</a:t>
          </a:r>
          <a:endParaRPr lang="en-US"/>
        </a:p>
      </dgm:t>
    </dgm:pt>
    <dgm:pt modelId="{29950DF4-EF16-4288-9914-B7A3F03710F1}" type="parTrans" cxnId="{098A9FAD-B05F-4708-B2D3-DE4CED6A8E81}">
      <dgm:prSet/>
      <dgm:spPr/>
      <dgm:t>
        <a:bodyPr/>
        <a:lstStyle/>
        <a:p>
          <a:endParaRPr lang="en-US"/>
        </a:p>
      </dgm:t>
    </dgm:pt>
    <dgm:pt modelId="{EF5525B2-DD17-4339-987C-52B6774ABB45}" type="sibTrans" cxnId="{098A9FAD-B05F-4708-B2D3-DE4CED6A8E81}">
      <dgm:prSet/>
      <dgm:spPr/>
      <dgm:t>
        <a:bodyPr/>
        <a:lstStyle/>
        <a:p>
          <a:endParaRPr lang="en-US"/>
        </a:p>
      </dgm:t>
    </dgm:pt>
    <dgm:pt modelId="{DFC29408-A584-4D3A-8098-D63520DA0C04}" type="pres">
      <dgm:prSet presAssocID="{4EDE6185-503C-45F2-8A37-AB6AA91CE61F}" presName="linear" presStyleCnt="0">
        <dgm:presLayoutVars>
          <dgm:animLvl val="lvl"/>
          <dgm:resizeHandles val="exact"/>
        </dgm:presLayoutVars>
      </dgm:prSet>
      <dgm:spPr/>
    </dgm:pt>
    <dgm:pt modelId="{F557B5F0-6A87-41D3-9308-6C2F18E90647}" type="pres">
      <dgm:prSet presAssocID="{2840E3CE-A8EB-45D4-9623-BD4D5C9413E9}" presName="parentText" presStyleLbl="node1" presStyleIdx="0" presStyleCnt="3">
        <dgm:presLayoutVars>
          <dgm:chMax val="0"/>
          <dgm:bulletEnabled val="1"/>
        </dgm:presLayoutVars>
      </dgm:prSet>
      <dgm:spPr/>
    </dgm:pt>
    <dgm:pt modelId="{9B02D1CB-A402-43DC-B044-EDC24669405A}" type="pres">
      <dgm:prSet presAssocID="{42DE3068-34BB-4124-A930-0EFAB3E1038D}" presName="spacer" presStyleCnt="0"/>
      <dgm:spPr/>
    </dgm:pt>
    <dgm:pt modelId="{739ED069-A124-4BD1-BCAE-5CB358802C77}" type="pres">
      <dgm:prSet presAssocID="{BCDF6593-6204-4FA1-8811-0FB92D323C60}" presName="parentText" presStyleLbl="node1" presStyleIdx="1" presStyleCnt="3">
        <dgm:presLayoutVars>
          <dgm:chMax val="0"/>
          <dgm:bulletEnabled val="1"/>
        </dgm:presLayoutVars>
      </dgm:prSet>
      <dgm:spPr/>
    </dgm:pt>
    <dgm:pt modelId="{B8B583A6-9068-40AF-A691-604AD9039A07}" type="pres">
      <dgm:prSet presAssocID="{EACC1071-7200-42F2-9483-48BEA0AFF757}" presName="spacer" presStyleCnt="0"/>
      <dgm:spPr/>
    </dgm:pt>
    <dgm:pt modelId="{F28C37BF-242E-4F79-B9A4-958B5813BB97}" type="pres">
      <dgm:prSet presAssocID="{0A36FFA6-27CD-44A4-AD1A-47A0EB6C916C}" presName="parentText" presStyleLbl="node1" presStyleIdx="2" presStyleCnt="3">
        <dgm:presLayoutVars>
          <dgm:chMax val="0"/>
          <dgm:bulletEnabled val="1"/>
        </dgm:presLayoutVars>
      </dgm:prSet>
      <dgm:spPr/>
    </dgm:pt>
  </dgm:ptLst>
  <dgm:cxnLst>
    <dgm:cxn modelId="{A446852B-731C-4799-86EE-38096FCB332B}" type="presOf" srcId="{2840E3CE-A8EB-45D4-9623-BD4D5C9413E9}" destId="{F557B5F0-6A87-41D3-9308-6C2F18E90647}" srcOrd="0" destOrd="0" presId="urn:microsoft.com/office/officeart/2005/8/layout/vList2"/>
    <dgm:cxn modelId="{D3FE7C3A-EE5C-4C3B-9230-6E442BA0A323}" srcId="{4EDE6185-503C-45F2-8A37-AB6AA91CE61F}" destId="{BCDF6593-6204-4FA1-8811-0FB92D323C60}" srcOrd="1" destOrd="0" parTransId="{E88DEBE4-6737-4B79-84B4-34025833C729}" sibTransId="{EACC1071-7200-42F2-9483-48BEA0AFF757}"/>
    <dgm:cxn modelId="{5B99DD74-12E0-49BA-8681-0802A9C9392A}" type="presOf" srcId="{BCDF6593-6204-4FA1-8811-0FB92D323C60}" destId="{739ED069-A124-4BD1-BCAE-5CB358802C77}" srcOrd="0" destOrd="0" presId="urn:microsoft.com/office/officeart/2005/8/layout/vList2"/>
    <dgm:cxn modelId="{3C601776-F823-4D2B-B3D0-B19047286BDA}" type="presOf" srcId="{4EDE6185-503C-45F2-8A37-AB6AA91CE61F}" destId="{DFC29408-A584-4D3A-8098-D63520DA0C04}" srcOrd="0" destOrd="0" presId="urn:microsoft.com/office/officeart/2005/8/layout/vList2"/>
    <dgm:cxn modelId="{098A9FAD-B05F-4708-B2D3-DE4CED6A8E81}" srcId="{4EDE6185-503C-45F2-8A37-AB6AA91CE61F}" destId="{0A36FFA6-27CD-44A4-AD1A-47A0EB6C916C}" srcOrd="2" destOrd="0" parTransId="{29950DF4-EF16-4288-9914-B7A3F03710F1}" sibTransId="{EF5525B2-DD17-4339-987C-52B6774ABB45}"/>
    <dgm:cxn modelId="{6A3B60AE-56E3-41E9-97FC-213B0C9FA288}" type="presOf" srcId="{0A36FFA6-27CD-44A4-AD1A-47A0EB6C916C}" destId="{F28C37BF-242E-4F79-B9A4-958B5813BB97}" srcOrd="0" destOrd="0" presId="urn:microsoft.com/office/officeart/2005/8/layout/vList2"/>
    <dgm:cxn modelId="{D72F6FE2-3701-4961-A655-CC225C363942}" srcId="{4EDE6185-503C-45F2-8A37-AB6AA91CE61F}" destId="{2840E3CE-A8EB-45D4-9623-BD4D5C9413E9}" srcOrd="0" destOrd="0" parTransId="{0E1B54C8-8993-4562-8241-882E0685F567}" sibTransId="{42DE3068-34BB-4124-A930-0EFAB3E1038D}"/>
    <dgm:cxn modelId="{2806E0E8-1885-40CB-998E-DA0C310727DE}" type="presParOf" srcId="{DFC29408-A584-4D3A-8098-D63520DA0C04}" destId="{F557B5F0-6A87-41D3-9308-6C2F18E90647}" srcOrd="0" destOrd="0" presId="urn:microsoft.com/office/officeart/2005/8/layout/vList2"/>
    <dgm:cxn modelId="{ED02A2F3-D15A-434C-BB04-59D587436A42}" type="presParOf" srcId="{DFC29408-A584-4D3A-8098-D63520DA0C04}" destId="{9B02D1CB-A402-43DC-B044-EDC24669405A}" srcOrd="1" destOrd="0" presId="urn:microsoft.com/office/officeart/2005/8/layout/vList2"/>
    <dgm:cxn modelId="{B70A1816-0A7D-49B9-9AC4-FA6224135E9A}" type="presParOf" srcId="{DFC29408-A584-4D3A-8098-D63520DA0C04}" destId="{739ED069-A124-4BD1-BCAE-5CB358802C77}" srcOrd="2" destOrd="0" presId="urn:microsoft.com/office/officeart/2005/8/layout/vList2"/>
    <dgm:cxn modelId="{DB532023-D0BC-4EE9-8420-DE831BA8CBC8}" type="presParOf" srcId="{DFC29408-A584-4D3A-8098-D63520DA0C04}" destId="{B8B583A6-9068-40AF-A691-604AD9039A07}" srcOrd="3" destOrd="0" presId="urn:microsoft.com/office/officeart/2005/8/layout/vList2"/>
    <dgm:cxn modelId="{80B0BCA7-1F2E-42AA-9CB6-08604F42C2C1}" type="presParOf" srcId="{DFC29408-A584-4D3A-8098-D63520DA0C04}" destId="{F28C37BF-242E-4F79-B9A4-958B5813BB9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87CF4C-41DB-483B-B265-FC90F4B86DC2}"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7D09E7EC-C550-4FAE-8D7B-CDC471DACA8E}">
      <dgm:prSet/>
      <dgm:spPr/>
      <dgm:t>
        <a:bodyPr/>
        <a:lstStyle/>
        <a:p>
          <a:r>
            <a:rPr lang="en-GB"/>
            <a:t>Regular check‑ins allow managers to give timely feedback on calls, celebrate successes, and adjust objectives as products, systems or customer demands change.</a:t>
          </a:r>
          <a:endParaRPr lang="en-US"/>
        </a:p>
      </dgm:t>
    </dgm:pt>
    <dgm:pt modelId="{3CEFB2FA-6F75-40A0-896B-2D0296618FA3}" type="parTrans" cxnId="{5FD4EE4C-B07D-42E5-9060-DF818AF2D03E}">
      <dgm:prSet/>
      <dgm:spPr/>
      <dgm:t>
        <a:bodyPr/>
        <a:lstStyle/>
        <a:p>
          <a:endParaRPr lang="en-US"/>
        </a:p>
      </dgm:t>
    </dgm:pt>
    <dgm:pt modelId="{1671154A-1CC5-49C2-960C-4516F37B8A8D}" type="sibTrans" cxnId="{5FD4EE4C-B07D-42E5-9060-DF818AF2D03E}">
      <dgm:prSet/>
      <dgm:spPr/>
      <dgm:t>
        <a:bodyPr/>
        <a:lstStyle/>
        <a:p>
          <a:endParaRPr lang="en-US"/>
        </a:p>
      </dgm:t>
    </dgm:pt>
    <dgm:pt modelId="{49CF7786-F9DF-4AD1-9700-FDFFB89F381D}">
      <dgm:prSet/>
      <dgm:spPr/>
      <dgm:t>
        <a:bodyPr/>
        <a:lstStyle/>
        <a:p>
          <a:r>
            <a:rPr lang="en-GB"/>
            <a:t>Ongoing conversations support learning, wellbeing and engagement, which is important in emotionally demanding roles like emergency claims handling.</a:t>
          </a:r>
          <a:endParaRPr lang="en-US"/>
        </a:p>
      </dgm:t>
    </dgm:pt>
    <dgm:pt modelId="{3E91BAA3-D1FD-42FA-8953-9B24A236B803}" type="parTrans" cxnId="{0C635794-7514-4567-A447-D99EEB770B2D}">
      <dgm:prSet/>
      <dgm:spPr/>
      <dgm:t>
        <a:bodyPr/>
        <a:lstStyle/>
        <a:p>
          <a:endParaRPr lang="en-US"/>
        </a:p>
      </dgm:t>
    </dgm:pt>
    <dgm:pt modelId="{39E94A0C-530C-409B-BFF8-3655E41CFA33}" type="sibTrans" cxnId="{0C635794-7514-4567-A447-D99EEB770B2D}">
      <dgm:prSet/>
      <dgm:spPr/>
      <dgm:t>
        <a:bodyPr/>
        <a:lstStyle/>
        <a:p>
          <a:endParaRPr lang="en-US"/>
        </a:p>
      </dgm:t>
    </dgm:pt>
    <dgm:pt modelId="{D5DC309E-5D43-4E14-8493-CDA5393B8640}">
      <dgm:prSet/>
      <dgm:spPr/>
      <dgm:t>
        <a:bodyPr/>
        <a:lstStyle/>
        <a:p>
          <a:r>
            <a:rPr lang="en-GB"/>
            <a:t>Continuous reviews can still feed into a light-touch annual summary, but the emphasis shifts to ongoing performance and development.</a:t>
          </a:r>
          <a:endParaRPr lang="en-US"/>
        </a:p>
      </dgm:t>
    </dgm:pt>
    <dgm:pt modelId="{8E563477-15C6-44C8-93EA-AF3E7FC839EE}" type="parTrans" cxnId="{369C3723-4BDF-477F-8954-27560271E9D1}">
      <dgm:prSet/>
      <dgm:spPr/>
      <dgm:t>
        <a:bodyPr/>
        <a:lstStyle/>
        <a:p>
          <a:endParaRPr lang="en-US"/>
        </a:p>
      </dgm:t>
    </dgm:pt>
    <dgm:pt modelId="{AFADAE9F-9E5F-4FEC-918A-0EACB696E8F8}" type="sibTrans" cxnId="{369C3723-4BDF-477F-8954-27560271E9D1}">
      <dgm:prSet/>
      <dgm:spPr/>
      <dgm:t>
        <a:bodyPr/>
        <a:lstStyle/>
        <a:p>
          <a:endParaRPr lang="en-US"/>
        </a:p>
      </dgm:t>
    </dgm:pt>
    <dgm:pt modelId="{061766E8-1A56-49DE-8366-3219C8C29977}" type="pres">
      <dgm:prSet presAssocID="{1387CF4C-41DB-483B-B265-FC90F4B86DC2}" presName="hierChild1" presStyleCnt="0">
        <dgm:presLayoutVars>
          <dgm:chPref val="1"/>
          <dgm:dir/>
          <dgm:animOne val="branch"/>
          <dgm:animLvl val="lvl"/>
          <dgm:resizeHandles/>
        </dgm:presLayoutVars>
      </dgm:prSet>
      <dgm:spPr/>
    </dgm:pt>
    <dgm:pt modelId="{6BABEF7E-B9AF-4E89-9F69-8FAE97571EF2}" type="pres">
      <dgm:prSet presAssocID="{7D09E7EC-C550-4FAE-8D7B-CDC471DACA8E}" presName="hierRoot1" presStyleCnt="0"/>
      <dgm:spPr/>
    </dgm:pt>
    <dgm:pt modelId="{EA3A1915-8C7D-4B09-AEAE-3A9ED4DCD40C}" type="pres">
      <dgm:prSet presAssocID="{7D09E7EC-C550-4FAE-8D7B-CDC471DACA8E}" presName="composite" presStyleCnt="0"/>
      <dgm:spPr/>
    </dgm:pt>
    <dgm:pt modelId="{ADC0F7F7-8E71-4997-85E5-696B857AE1B5}" type="pres">
      <dgm:prSet presAssocID="{7D09E7EC-C550-4FAE-8D7B-CDC471DACA8E}" presName="background" presStyleLbl="node0" presStyleIdx="0" presStyleCnt="3"/>
      <dgm:spPr/>
    </dgm:pt>
    <dgm:pt modelId="{3C234A57-9CF3-4E66-92CF-5B8174B9D285}" type="pres">
      <dgm:prSet presAssocID="{7D09E7EC-C550-4FAE-8D7B-CDC471DACA8E}" presName="text" presStyleLbl="fgAcc0" presStyleIdx="0" presStyleCnt="3">
        <dgm:presLayoutVars>
          <dgm:chPref val="3"/>
        </dgm:presLayoutVars>
      </dgm:prSet>
      <dgm:spPr/>
    </dgm:pt>
    <dgm:pt modelId="{3FB8C6E5-11E0-428E-A9A3-5080714EF66D}" type="pres">
      <dgm:prSet presAssocID="{7D09E7EC-C550-4FAE-8D7B-CDC471DACA8E}" presName="hierChild2" presStyleCnt="0"/>
      <dgm:spPr/>
    </dgm:pt>
    <dgm:pt modelId="{CC1FE58C-6276-4999-A97C-ABD2AA6A1038}" type="pres">
      <dgm:prSet presAssocID="{49CF7786-F9DF-4AD1-9700-FDFFB89F381D}" presName="hierRoot1" presStyleCnt="0"/>
      <dgm:spPr/>
    </dgm:pt>
    <dgm:pt modelId="{6B107385-3EF9-4A00-A34B-D780E55952F7}" type="pres">
      <dgm:prSet presAssocID="{49CF7786-F9DF-4AD1-9700-FDFFB89F381D}" presName="composite" presStyleCnt="0"/>
      <dgm:spPr/>
    </dgm:pt>
    <dgm:pt modelId="{7DEF82F4-FBC8-4C82-B4ED-A89822D9FE25}" type="pres">
      <dgm:prSet presAssocID="{49CF7786-F9DF-4AD1-9700-FDFFB89F381D}" presName="background" presStyleLbl="node0" presStyleIdx="1" presStyleCnt="3"/>
      <dgm:spPr/>
    </dgm:pt>
    <dgm:pt modelId="{B022D7BD-7B71-4631-BC71-0B68B5EF145A}" type="pres">
      <dgm:prSet presAssocID="{49CF7786-F9DF-4AD1-9700-FDFFB89F381D}" presName="text" presStyleLbl="fgAcc0" presStyleIdx="1" presStyleCnt="3">
        <dgm:presLayoutVars>
          <dgm:chPref val="3"/>
        </dgm:presLayoutVars>
      </dgm:prSet>
      <dgm:spPr/>
    </dgm:pt>
    <dgm:pt modelId="{56EA00AF-A24D-4F86-AB78-1191D9273424}" type="pres">
      <dgm:prSet presAssocID="{49CF7786-F9DF-4AD1-9700-FDFFB89F381D}" presName="hierChild2" presStyleCnt="0"/>
      <dgm:spPr/>
    </dgm:pt>
    <dgm:pt modelId="{1C422F12-CA39-4CFB-930D-8C276931084E}" type="pres">
      <dgm:prSet presAssocID="{D5DC309E-5D43-4E14-8493-CDA5393B8640}" presName="hierRoot1" presStyleCnt="0"/>
      <dgm:spPr/>
    </dgm:pt>
    <dgm:pt modelId="{359955BA-7798-465E-9CF7-14E2BA728CD9}" type="pres">
      <dgm:prSet presAssocID="{D5DC309E-5D43-4E14-8493-CDA5393B8640}" presName="composite" presStyleCnt="0"/>
      <dgm:spPr/>
    </dgm:pt>
    <dgm:pt modelId="{3EB232E2-8D01-4B8B-B159-16B3A1AA8834}" type="pres">
      <dgm:prSet presAssocID="{D5DC309E-5D43-4E14-8493-CDA5393B8640}" presName="background" presStyleLbl="node0" presStyleIdx="2" presStyleCnt="3"/>
      <dgm:spPr/>
    </dgm:pt>
    <dgm:pt modelId="{AC241D27-CB17-4020-8418-8D06961236CE}" type="pres">
      <dgm:prSet presAssocID="{D5DC309E-5D43-4E14-8493-CDA5393B8640}" presName="text" presStyleLbl="fgAcc0" presStyleIdx="2" presStyleCnt="3">
        <dgm:presLayoutVars>
          <dgm:chPref val="3"/>
        </dgm:presLayoutVars>
      </dgm:prSet>
      <dgm:spPr/>
    </dgm:pt>
    <dgm:pt modelId="{BED1C70B-0A3A-4426-9E81-3E5C21DED87B}" type="pres">
      <dgm:prSet presAssocID="{D5DC309E-5D43-4E14-8493-CDA5393B8640}" presName="hierChild2" presStyleCnt="0"/>
      <dgm:spPr/>
    </dgm:pt>
  </dgm:ptLst>
  <dgm:cxnLst>
    <dgm:cxn modelId="{369C3723-4BDF-477F-8954-27560271E9D1}" srcId="{1387CF4C-41DB-483B-B265-FC90F4B86DC2}" destId="{D5DC309E-5D43-4E14-8493-CDA5393B8640}" srcOrd="2" destOrd="0" parTransId="{8E563477-15C6-44C8-93EA-AF3E7FC839EE}" sibTransId="{AFADAE9F-9E5F-4FEC-918A-0EACB696E8F8}"/>
    <dgm:cxn modelId="{5BA4712E-4498-46AD-BF45-CC5F691CE84B}" type="presOf" srcId="{7D09E7EC-C550-4FAE-8D7B-CDC471DACA8E}" destId="{3C234A57-9CF3-4E66-92CF-5B8174B9D285}" srcOrd="0" destOrd="0" presId="urn:microsoft.com/office/officeart/2005/8/layout/hierarchy1"/>
    <dgm:cxn modelId="{E0C2FC40-0CA8-443E-8C89-8FE794F0C1B0}" type="presOf" srcId="{1387CF4C-41DB-483B-B265-FC90F4B86DC2}" destId="{061766E8-1A56-49DE-8366-3219C8C29977}" srcOrd="0" destOrd="0" presId="urn:microsoft.com/office/officeart/2005/8/layout/hierarchy1"/>
    <dgm:cxn modelId="{5FD4EE4C-B07D-42E5-9060-DF818AF2D03E}" srcId="{1387CF4C-41DB-483B-B265-FC90F4B86DC2}" destId="{7D09E7EC-C550-4FAE-8D7B-CDC471DACA8E}" srcOrd="0" destOrd="0" parTransId="{3CEFB2FA-6F75-40A0-896B-2D0296618FA3}" sibTransId="{1671154A-1CC5-49C2-960C-4516F37B8A8D}"/>
    <dgm:cxn modelId="{84AF3989-39B4-4A25-B586-DBF0F6551C0F}" type="presOf" srcId="{D5DC309E-5D43-4E14-8493-CDA5393B8640}" destId="{AC241D27-CB17-4020-8418-8D06961236CE}" srcOrd="0" destOrd="0" presId="urn:microsoft.com/office/officeart/2005/8/layout/hierarchy1"/>
    <dgm:cxn modelId="{0C635794-7514-4567-A447-D99EEB770B2D}" srcId="{1387CF4C-41DB-483B-B265-FC90F4B86DC2}" destId="{49CF7786-F9DF-4AD1-9700-FDFFB89F381D}" srcOrd="1" destOrd="0" parTransId="{3E91BAA3-D1FD-42FA-8953-9B24A236B803}" sibTransId="{39E94A0C-530C-409B-BFF8-3655E41CFA33}"/>
    <dgm:cxn modelId="{905BE2A3-0191-427F-A0E3-0B1EA16FFE5B}" type="presOf" srcId="{49CF7786-F9DF-4AD1-9700-FDFFB89F381D}" destId="{B022D7BD-7B71-4631-BC71-0B68B5EF145A}" srcOrd="0" destOrd="0" presId="urn:microsoft.com/office/officeart/2005/8/layout/hierarchy1"/>
    <dgm:cxn modelId="{67154FE3-F405-4C22-9EF6-A8A2D61F19AA}" type="presParOf" srcId="{061766E8-1A56-49DE-8366-3219C8C29977}" destId="{6BABEF7E-B9AF-4E89-9F69-8FAE97571EF2}" srcOrd="0" destOrd="0" presId="urn:microsoft.com/office/officeart/2005/8/layout/hierarchy1"/>
    <dgm:cxn modelId="{DD8AE384-6163-4774-8D9F-B7AAC0832908}" type="presParOf" srcId="{6BABEF7E-B9AF-4E89-9F69-8FAE97571EF2}" destId="{EA3A1915-8C7D-4B09-AEAE-3A9ED4DCD40C}" srcOrd="0" destOrd="0" presId="urn:microsoft.com/office/officeart/2005/8/layout/hierarchy1"/>
    <dgm:cxn modelId="{0AB9F589-D05E-473A-B924-8B553E06D045}" type="presParOf" srcId="{EA3A1915-8C7D-4B09-AEAE-3A9ED4DCD40C}" destId="{ADC0F7F7-8E71-4997-85E5-696B857AE1B5}" srcOrd="0" destOrd="0" presId="urn:microsoft.com/office/officeart/2005/8/layout/hierarchy1"/>
    <dgm:cxn modelId="{9434FB63-4EAC-496D-AEC5-75BFE4C8DA07}" type="presParOf" srcId="{EA3A1915-8C7D-4B09-AEAE-3A9ED4DCD40C}" destId="{3C234A57-9CF3-4E66-92CF-5B8174B9D285}" srcOrd="1" destOrd="0" presId="urn:microsoft.com/office/officeart/2005/8/layout/hierarchy1"/>
    <dgm:cxn modelId="{08010E6D-AECF-4201-B88F-6DD9D29340E5}" type="presParOf" srcId="{6BABEF7E-B9AF-4E89-9F69-8FAE97571EF2}" destId="{3FB8C6E5-11E0-428E-A9A3-5080714EF66D}" srcOrd="1" destOrd="0" presId="urn:microsoft.com/office/officeart/2005/8/layout/hierarchy1"/>
    <dgm:cxn modelId="{54AA99B7-72C0-4EC0-879D-D6875F27219A}" type="presParOf" srcId="{061766E8-1A56-49DE-8366-3219C8C29977}" destId="{CC1FE58C-6276-4999-A97C-ABD2AA6A1038}" srcOrd="1" destOrd="0" presId="urn:microsoft.com/office/officeart/2005/8/layout/hierarchy1"/>
    <dgm:cxn modelId="{E9877302-92BA-407C-837D-20AB853B9494}" type="presParOf" srcId="{CC1FE58C-6276-4999-A97C-ABD2AA6A1038}" destId="{6B107385-3EF9-4A00-A34B-D780E55952F7}" srcOrd="0" destOrd="0" presId="urn:microsoft.com/office/officeart/2005/8/layout/hierarchy1"/>
    <dgm:cxn modelId="{944B8847-9C62-4DD3-9FD4-1BCFC1BE876B}" type="presParOf" srcId="{6B107385-3EF9-4A00-A34B-D780E55952F7}" destId="{7DEF82F4-FBC8-4C82-B4ED-A89822D9FE25}" srcOrd="0" destOrd="0" presId="urn:microsoft.com/office/officeart/2005/8/layout/hierarchy1"/>
    <dgm:cxn modelId="{3AEB1265-DA8F-48DE-BB5F-292182A899A5}" type="presParOf" srcId="{6B107385-3EF9-4A00-A34B-D780E55952F7}" destId="{B022D7BD-7B71-4631-BC71-0B68B5EF145A}" srcOrd="1" destOrd="0" presId="urn:microsoft.com/office/officeart/2005/8/layout/hierarchy1"/>
    <dgm:cxn modelId="{E930A43E-6A02-445F-AD48-467AED5C3331}" type="presParOf" srcId="{CC1FE58C-6276-4999-A97C-ABD2AA6A1038}" destId="{56EA00AF-A24D-4F86-AB78-1191D9273424}" srcOrd="1" destOrd="0" presId="urn:microsoft.com/office/officeart/2005/8/layout/hierarchy1"/>
    <dgm:cxn modelId="{9AC053B7-E84E-4CF9-8ED4-754481F60203}" type="presParOf" srcId="{061766E8-1A56-49DE-8366-3219C8C29977}" destId="{1C422F12-CA39-4CFB-930D-8C276931084E}" srcOrd="2" destOrd="0" presId="urn:microsoft.com/office/officeart/2005/8/layout/hierarchy1"/>
    <dgm:cxn modelId="{664F53A2-6B6C-47AB-A3D9-212A0B1CBF58}" type="presParOf" srcId="{1C422F12-CA39-4CFB-930D-8C276931084E}" destId="{359955BA-7798-465E-9CF7-14E2BA728CD9}" srcOrd="0" destOrd="0" presId="urn:microsoft.com/office/officeart/2005/8/layout/hierarchy1"/>
    <dgm:cxn modelId="{7DCA966F-7463-4E0A-8C67-FE56E3581557}" type="presParOf" srcId="{359955BA-7798-465E-9CF7-14E2BA728CD9}" destId="{3EB232E2-8D01-4B8B-B159-16B3A1AA8834}" srcOrd="0" destOrd="0" presId="urn:microsoft.com/office/officeart/2005/8/layout/hierarchy1"/>
    <dgm:cxn modelId="{2CD594DF-A136-4459-8BC7-A62935A9A64B}" type="presParOf" srcId="{359955BA-7798-465E-9CF7-14E2BA728CD9}" destId="{AC241D27-CB17-4020-8418-8D06961236CE}" srcOrd="1" destOrd="0" presId="urn:microsoft.com/office/officeart/2005/8/layout/hierarchy1"/>
    <dgm:cxn modelId="{995939E8-D20A-4EB3-A925-51BF961C7AEA}" type="presParOf" srcId="{1C422F12-CA39-4CFB-930D-8C276931084E}" destId="{BED1C70B-0A3A-4426-9E81-3E5C21DED87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184F715-35E7-4697-945C-D02759FBFCB6}"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DD37F686-68FC-49EC-8D95-CAA40AA6968B}">
      <dgm:prSet/>
      <dgm:spPr/>
      <dgm:t>
        <a:bodyPr/>
        <a:lstStyle/>
        <a:p>
          <a:r>
            <a:rPr lang="en-GB"/>
            <a:t>Managers may need guidance and time to have regular, structured conversations, especially where teams are large and multi‑site.</a:t>
          </a:r>
          <a:endParaRPr lang="en-US"/>
        </a:p>
      </dgm:t>
    </dgm:pt>
    <dgm:pt modelId="{E36779B6-CCF0-48AA-A2A3-96BCF4321105}" type="parTrans" cxnId="{011E9ECB-EF82-4700-A87B-51DEAE30755E}">
      <dgm:prSet/>
      <dgm:spPr/>
      <dgm:t>
        <a:bodyPr/>
        <a:lstStyle/>
        <a:p>
          <a:endParaRPr lang="en-US"/>
        </a:p>
      </dgm:t>
    </dgm:pt>
    <dgm:pt modelId="{5970D71D-1483-43AF-A119-EF5D564AF741}" type="sibTrans" cxnId="{011E9ECB-EF82-4700-A87B-51DEAE30755E}">
      <dgm:prSet/>
      <dgm:spPr/>
      <dgm:t>
        <a:bodyPr/>
        <a:lstStyle/>
        <a:p>
          <a:endParaRPr lang="en-US"/>
        </a:p>
      </dgm:t>
    </dgm:pt>
    <dgm:pt modelId="{D9E97F36-496C-47CC-A3B9-199F099745A2}">
      <dgm:prSet/>
      <dgm:spPr/>
      <dgm:t>
        <a:bodyPr/>
        <a:lstStyle/>
        <a:p>
          <a:r>
            <a:rPr lang="en-GB"/>
            <a:t>Technology (dashboards, quality reports) can support frequent, evidence‑based discussions with call handlers.</a:t>
          </a:r>
          <a:endParaRPr lang="en-US"/>
        </a:p>
      </dgm:t>
    </dgm:pt>
    <dgm:pt modelId="{8D97C393-760D-415D-A6C2-6D0AC31B3C62}" type="parTrans" cxnId="{CD7570D1-F900-425F-AF04-9EF319777DBC}">
      <dgm:prSet/>
      <dgm:spPr/>
      <dgm:t>
        <a:bodyPr/>
        <a:lstStyle/>
        <a:p>
          <a:endParaRPr lang="en-US"/>
        </a:p>
      </dgm:t>
    </dgm:pt>
    <dgm:pt modelId="{A5DF5072-4D4E-4679-BFDB-15209033E2E6}" type="sibTrans" cxnId="{CD7570D1-F900-425F-AF04-9EF319777DBC}">
      <dgm:prSet/>
      <dgm:spPr/>
      <dgm:t>
        <a:bodyPr/>
        <a:lstStyle/>
        <a:p>
          <a:endParaRPr lang="en-US"/>
        </a:p>
      </dgm:t>
    </dgm:pt>
    <dgm:pt modelId="{C5797DFE-B53B-4F36-AE77-9962784B6279}">
      <dgm:prSet/>
      <dgm:spPr/>
      <dgm:t>
        <a:bodyPr/>
        <a:lstStyle/>
        <a:p>
          <a:r>
            <a:rPr lang="en-GB"/>
            <a:t>A combined approach (brief monthly one‑to‑ones plus an annual overview) might work well in a call-centre context.</a:t>
          </a:r>
          <a:endParaRPr lang="en-US"/>
        </a:p>
      </dgm:t>
    </dgm:pt>
    <dgm:pt modelId="{1D89145C-649B-41FB-ACDC-E0C0F22F20D3}" type="parTrans" cxnId="{86C1CF79-B63F-4692-A52C-0A69433E881C}">
      <dgm:prSet/>
      <dgm:spPr/>
      <dgm:t>
        <a:bodyPr/>
        <a:lstStyle/>
        <a:p>
          <a:endParaRPr lang="en-US"/>
        </a:p>
      </dgm:t>
    </dgm:pt>
    <dgm:pt modelId="{F7986BA7-F998-4602-A551-B29163869FC2}" type="sibTrans" cxnId="{86C1CF79-B63F-4692-A52C-0A69433E881C}">
      <dgm:prSet/>
      <dgm:spPr/>
      <dgm:t>
        <a:bodyPr/>
        <a:lstStyle/>
        <a:p>
          <a:endParaRPr lang="en-US"/>
        </a:p>
      </dgm:t>
    </dgm:pt>
    <dgm:pt modelId="{4A277BCF-079B-4994-96BF-6A9E29A6DDEB}" type="pres">
      <dgm:prSet presAssocID="{3184F715-35E7-4697-945C-D02759FBFCB6}" presName="diagram" presStyleCnt="0">
        <dgm:presLayoutVars>
          <dgm:dir/>
          <dgm:resizeHandles val="exact"/>
        </dgm:presLayoutVars>
      </dgm:prSet>
      <dgm:spPr/>
    </dgm:pt>
    <dgm:pt modelId="{455328EE-CB68-46E6-8245-5860B4D9DB63}" type="pres">
      <dgm:prSet presAssocID="{DD37F686-68FC-49EC-8D95-CAA40AA6968B}" presName="node" presStyleLbl="node1" presStyleIdx="0" presStyleCnt="3">
        <dgm:presLayoutVars>
          <dgm:bulletEnabled val="1"/>
        </dgm:presLayoutVars>
      </dgm:prSet>
      <dgm:spPr/>
    </dgm:pt>
    <dgm:pt modelId="{50F1B005-A0CA-4D74-A774-3773680954B0}" type="pres">
      <dgm:prSet presAssocID="{5970D71D-1483-43AF-A119-EF5D564AF741}" presName="sibTrans" presStyleCnt="0"/>
      <dgm:spPr/>
    </dgm:pt>
    <dgm:pt modelId="{73D4C1FB-7F37-4AF7-B0A6-0E085F2609E4}" type="pres">
      <dgm:prSet presAssocID="{D9E97F36-496C-47CC-A3B9-199F099745A2}" presName="node" presStyleLbl="node1" presStyleIdx="1" presStyleCnt="3">
        <dgm:presLayoutVars>
          <dgm:bulletEnabled val="1"/>
        </dgm:presLayoutVars>
      </dgm:prSet>
      <dgm:spPr/>
    </dgm:pt>
    <dgm:pt modelId="{BE1A8407-A743-4351-A2BD-CA2EC917FDD9}" type="pres">
      <dgm:prSet presAssocID="{A5DF5072-4D4E-4679-BFDB-15209033E2E6}" presName="sibTrans" presStyleCnt="0"/>
      <dgm:spPr/>
    </dgm:pt>
    <dgm:pt modelId="{928EF781-7831-4EB4-A1A3-2B35F9D894ED}" type="pres">
      <dgm:prSet presAssocID="{C5797DFE-B53B-4F36-AE77-9962784B6279}" presName="node" presStyleLbl="node1" presStyleIdx="2" presStyleCnt="3">
        <dgm:presLayoutVars>
          <dgm:bulletEnabled val="1"/>
        </dgm:presLayoutVars>
      </dgm:prSet>
      <dgm:spPr/>
    </dgm:pt>
  </dgm:ptLst>
  <dgm:cxnLst>
    <dgm:cxn modelId="{39459514-7C8E-4C04-8ADF-A9B983C91DD8}" type="presOf" srcId="{DD37F686-68FC-49EC-8D95-CAA40AA6968B}" destId="{455328EE-CB68-46E6-8245-5860B4D9DB63}" srcOrd="0" destOrd="0" presId="urn:microsoft.com/office/officeart/2005/8/layout/default"/>
    <dgm:cxn modelId="{198C8A28-AB27-44EF-A683-583D72B3E443}" type="presOf" srcId="{D9E97F36-496C-47CC-A3B9-199F099745A2}" destId="{73D4C1FB-7F37-4AF7-B0A6-0E085F2609E4}" srcOrd="0" destOrd="0" presId="urn:microsoft.com/office/officeart/2005/8/layout/default"/>
    <dgm:cxn modelId="{86C1CF79-B63F-4692-A52C-0A69433E881C}" srcId="{3184F715-35E7-4697-945C-D02759FBFCB6}" destId="{C5797DFE-B53B-4F36-AE77-9962784B6279}" srcOrd="2" destOrd="0" parTransId="{1D89145C-649B-41FB-ACDC-E0C0F22F20D3}" sibTransId="{F7986BA7-F998-4602-A551-B29163869FC2}"/>
    <dgm:cxn modelId="{ED457C7B-0430-49D1-BFB5-1DA636053B07}" type="presOf" srcId="{3184F715-35E7-4697-945C-D02759FBFCB6}" destId="{4A277BCF-079B-4994-96BF-6A9E29A6DDEB}" srcOrd="0" destOrd="0" presId="urn:microsoft.com/office/officeart/2005/8/layout/default"/>
    <dgm:cxn modelId="{241FFBA4-4B93-48AC-9589-96B2F2BB9C43}" type="presOf" srcId="{C5797DFE-B53B-4F36-AE77-9962784B6279}" destId="{928EF781-7831-4EB4-A1A3-2B35F9D894ED}" srcOrd="0" destOrd="0" presId="urn:microsoft.com/office/officeart/2005/8/layout/default"/>
    <dgm:cxn modelId="{011E9ECB-EF82-4700-A87B-51DEAE30755E}" srcId="{3184F715-35E7-4697-945C-D02759FBFCB6}" destId="{DD37F686-68FC-49EC-8D95-CAA40AA6968B}" srcOrd="0" destOrd="0" parTransId="{E36779B6-CCF0-48AA-A2A3-96BCF4321105}" sibTransId="{5970D71D-1483-43AF-A119-EF5D564AF741}"/>
    <dgm:cxn modelId="{CD7570D1-F900-425F-AF04-9EF319777DBC}" srcId="{3184F715-35E7-4697-945C-D02759FBFCB6}" destId="{D9E97F36-496C-47CC-A3B9-199F099745A2}" srcOrd="1" destOrd="0" parTransId="{8D97C393-760D-415D-A6C2-6D0AC31B3C62}" sibTransId="{A5DF5072-4D4E-4679-BFDB-15209033E2E6}"/>
    <dgm:cxn modelId="{6C10F622-FD86-4B91-93ED-F9AF8AF03190}" type="presParOf" srcId="{4A277BCF-079B-4994-96BF-6A9E29A6DDEB}" destId="{455328EE-CB68-46E6-8245-5860B4D9DB63}" srcOrd="0" destOrd="0" presId="urn:microsoft.com/office/officeart/2005/8/layout/default"/>
    <dgm:cxn modelId="{51B3E528-8B15-4EFA-AD31-0F2228073689}" type="presParOf" srcId="{4A277BCF-079B-4994-96BF-6A9E29A6DDEB}" destId="{50F1B005-A0CA-4D74-A774-3773680954B0}" srcOrd="1" destOrd="0" presId="urn:microsoft.com/office/officeart/2005/8/layout/default"/>
    <dgm:cxn modelId="{051DD70E-076E-4532-9122-CB7EAD1D9D30}" type="presParOf" srcId="{4A277BCF-079B-4994-96BF-6A9E29A6DDEB}" destId="{73D4C1FB-7F37-4AF7-B0A6-0E085F2609E4}" srcOrd="2" destOrd="0" presId="urn:microsoft.com/office/officeart/2005/8/layout/default"/>
    <dgm:cxn modelId="{54A23312-3C7D-419A-890D-107B57FC5FEE}" type="presParOf" srcId="{4A277BCF-079B-4994-96BF-6A9E29A6DDEB}" destId="{BE1A8407-A743-4351-A2BD-CA2EC917FDD9}" srcOrd="3" destOrd="0" presId="urn:microsoft.com/office/officeart/2005/8/layout/default"/>
    <dgm:cxn modelId="{387E86DF-0159-42EE-B4D3-30BE2DD7A6AB}" type="presParOf" srcId="{4A277BCF-079B-4994-96BF-6A9E29A6DDEB}" destId="{928EF781-7831-4EB4-A1A3-2B35F9D894E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343130-7C99-47F7-95D9-222D889C85D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8D194BB-0302-4BDE-B6AB-004F6C751B6F}">
      <dgm:prSet/>
      <dgm:spPr/>
      <dgm:t>
        <a:bodyPr/>
        <a:lstStyle/>
        <a:p>
          <a:pPr>
            <a:lnSpc>
              <a:spcPct val="100000"/>
            </a:lnSpc>
          </a:pPr>
          <a:r>
            <a:rPr lang="en-GB"/>
            <a:t>In a high-volume, often repetitive job, progression pathways (e.g. senior advisor, team leader, specialist teams) can help staff feel they have a future at Jemijo.</a:t>
          </a:r>
          <a:endParaRPr lang="en-US"/>
        </a:p>
      </dgm:t>
    </dgm:pt>
    <dgm:pt modelId="{344A9D97-03B5-483A-BEA9-A70463063B8C}" type="parTrans" cxnId="{A26F0680-A9E7-41CC-84C8-F5519D98536C}">
      <dgm:prSet/>
      <dgm:spPr/>
      <dgm:t>
        <a:bodyPr/>
        <a:lstStyle/>
        <a:p>
          <a:endParaRPr lang="en-US"/>
        </a:p>
      </dgm:t>
    </dgm:pt>
    <dgm:pt modelId="{9922D3CC-5070-4AC1-9E09-56577E8BCB0B}" type="sibTrans" cxnId="{A26F0680-A9E7-41CC-84C8-F5519D98536C}">
      <dgm:prSet/>
      <dgm:spPr/>
      <dgm:t>
        <a:bodyPr/>
        <a:lstStyle/>
        <a:p>
          <a:endParaRPr lang="en-US"/>
        </a:p>
      </dgm:t>
    </dgm:pt>
    <dgm:pt modelId="{69F21CEF-80F0-4C57-AB5A-95DB104219E3}">
      <dgm:prSet/>
      <dgm:spPr/>
      <dgm:t>
        <a:bodyPr/>
        <a:lstStyle/>
        <a:p>
          <a:pPr>
            <a:lnSpc>
              <a:spcPct val="100000"/>
            </a:lnSpc>
          </a:pPr>
          <a:r>
            <a:rPr lang="en-GB"/>
            <a:t>Development (formal training, coaching, secondments) can build capability for more complex claims, leading to higher confidence and performance.</a:t>
          </a:r>
          <a:endParaRPr lang="en-US"/>
        </a:p>
      </dgm:t>
    </dgm:pt>
    <dgm:pt modelId="{2240CABB-D0DD-4CF5-8AE2-E0138BB22558}" type="parTrans" cxnId="{377444CA-5E90-4DBE-9B8E-1852460BC787}">
      <dgm:prSet/>
      <dgm:spPr/>
      <dgm:t>
        <a:bodyPr/>
        <a:lstStyle/>
        <a:p>
          <a:endParaRPr lang="en-US"/>
        </a:p>
      </dgm:t>
    </dgm:pt>
    <dgm:pt modelId="{C4DDD69B-7604-456E-AF35-B8538D35B7DD}" type="sibTrans" cxnId="{377444CA-5E90-4DBE-9B8E-1852460BC787}">
      <dgm:prSet/>
      <dgm:spPr/>
      <dgm:t>
        <a:bodyPr/>
        <a:lstStyle/>
        <a:p>
          <a:endParaRPr lang="en-US"/>
        </a:p>
      </dgm:t>
    </dgm:pt>
    <dgm:pt modelId="{C68C81DC-6308-4DA7-B115-09E034D84071}">
      <dgm:prSet/>
      <dgm:spPr/>
      <dgm:t>
        <a:bodyPr/>
        <a:lstStyle/>
        <a:p>
          <a:pPr>
            <a:lnSpc>
              <a:spcPct val="100000"/>
            </a:lnSpc>
          </a:pPr>
          <a:r>
            <a:rPr lang="en-GB"/>
            <a:t>Opportunities for broader skills (communication, problem-solving, digital skills) have value for employees’ longer‑term careers, not just their current role.</a:t>
          </a:r>
          <a:endParaRPr lang="en-US"/>
        </a:p>
      </dgm:t>
    </dgm:pt>
    <dgm:pt modelId="{4348FB41-C2A7-48F9-8A22-8BC5225B8F6C}" type="parTrans" cxnId="{582C6EB3-0F22-4ED4-B97D-A7E63AF3CA24}">
      <dgm:prSet/>
      <dgm:spPr/>
      <dgm:t>
        <a:bodyPr/>
        <a:lstStyle/>
        <a:p>
          <a:endParaRPr lang="en-US"/>
        </a:p>
      </dgm:t>
    </dgm:pt>
    <dgm:pt modelId="{D3D022A3-D9F3-4488-AD10-DF9C43550ABC}" type="sibTrans" cxnId="{582C6EB3-0F22-4ED4-B97D-A7E63AF3CA24}">
      <dgm:prSet/>
      <dgm:spPr/>
      <dgm:t>
        <a:bodyPr/>
        <a:lstStyle/>
        <a:p>
          <a:endParaRPr lang="en-US"/>
        </a:p>
      </dgm:t>
    </dgm:pt>
    <dgm:pt modelId="{10CF3D17-862A-41F7-BD73-2617F73E63F7}" type="pres">
      <dgm:prSet presAssocID="{DC343130-7C99-47F7-95D9-222D889C85D7}" presName="root" presStyleCnt="0">
        <dgm:presLayoutVars>
          <dgm:dir/>
          <dgm:resizeHandles val="exact"/>
        </dgm:presLayoutVars>
      </dgm:prSet>
      <dgm:spPr/>
    </dgm:pt>
    <dgm:pt modelId="{3672AB08-172B-4194-AEA2-48BFC8AC9AE9}" type="pres">
      <dgm:prSet presAssocID="{58D194BB-0302-4BDE-B6AB-004F6C751B6F}" presName="compNode" presStyleCnt="0"/>
      <dgm:spPr/>
    </dgm:pt>
    <dgm:pt modelId="{DA562540-AA3F-4DE3-B28E-58B09F5477EA}" type="pres">
      <dgm:prSet presAssocID="{58D194BB-0302-4BDE-B6AB-004F6C751B6F}" presName="bgRect" presStyleLbl="bgShp" presStyleIdx="0" presStyleCnt="3"/>
      <dgm:spPr/>
    </dgm:pt>
    <dgm:pt modelId="{C8C72DC2-A852-46ED-BF16-B1A79B1E6139}" type="pres">
      <dgm:prSet presAssocID="{58D194BB-0302-4BDE-B6AB-004F6C751B6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0806480C-C729-49DF-B3E8-2743E74CF941}" type="pres">
      <dgm:prSet presAssocID="{58D194BB-0302-4BDE-B6AB-004F6C751B6F}" presName="spaceRect" presStyleCnt="0"/>
      <dgm:spPr/>
    </dgm:pt>
    <dgm:pt modelId="{41B71599-9EAB-4A9F-990E-81533ADE8352}" type="pres">
      <dgm:prSet presAssocID="{58D194BB-0302-4BDE-B6AB-004F6C751B6F}" presName="parTx" presStyleLbl="revTx" presStyleIdx="0" presStyleCnt="3">
        <dgm:presLayoutVars>
          <dgm:chMax val="0"/>
          <dgm:chPref val="0"/>
        </dgm:presLayoutVars>
      </dgm:prSet>
      <dgm:spPr/>
    </dgm:pt>
    <dgm:pt modelId="{BC04729B-CEEC-44B8-8B25-D4FA04F7D109}" type="pres">
      <dgm:prSet presAssocID="{9922D3CC-5070-4AC1-9E09-56577E8BCB0B}" presName="sibTrans" presStyleCnt="0"/>
      <dgm:spPr/>
    </dgm:pt>
    <dgm:pt modelId="{3278A545-8EFC-4EE5-824A-D90E79A3FDDC}" type="pres">
      <dgm:prSet presAssocID="{69F21CEF-80F0-4C57-AB5A-95DB104219E3}" presName="compNode" presStyleCnt="0"/>
      <dgm:spPr/>
    </dgm:pt>
    <dgm:pt modelId="{7AF55D0D-6440-4093-B947-AE84D8C0CA13}" type="pres">
      <dgm:prSet presAssocID="{69F21CEF-80F0-4C57-AB5A-95DB104219E3}" presName="bgRect" presStyleLbl="bgShp" presStyleIdx="1" presStyleCnt="3"/>
      <dgm:spPr/>
    </dgm:pt>
    <dgm:pt modelId="{41C9F65E-2F4E-4099-AD4B-86B20AA309BD}" type="pres">
      <dgm:prSet presAssocID="{69F21CEF-80F0-4C57-AB5A-95DB104219E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FE14D582-1AF7-449D-8F60-D2C6D3219E24}" type="pres">
      <dgm:prSet presAssocID="{69F21CEF-80F0-4C57-AB5A-95DB104219E3}" presName="spaceRect" presStyleCnt="0"/>
      <dgm:spPr/>
    </dgm:pt>
    <dgm:pt modelId="{030F76B5-75E4-4F73-A76F-807E66AA6026}" type="pres">
      <dgm:prSet presAssocID="{69F21CEF-80F0-4C57-AB5A-95DB104219E3}" presName="parTx" presStyleLbl="revTx" presStyleIdx="1" presStyleCnt="3">
        <dgm:presLayoutVars>
          <dgm:chMax val="0"/>
          <dgm:chPref val="0"/>
        </dgm:presLayoutVars>
      </dgm:prSet>
      <dgm:spPr/>
    </dgm:pt>
    <dgm:pt modelId="{B05A4761-CB28-4627-899D-13401C97C43F}" type="pres">
      <dgm:prSet presAssocID="{C4DDD69B-7604-456E-AF35-B8538D35B7DD}" presName="sibTrans" presStyleCnt="0"/>
      <dgm:spPr/>
    </dgm:pt>
    <dgm:pt modelId="{3BE5F9FD-CA78-49C4-B963-481BFE8C7F8C}" type="pres">
      <dgm:prSet presAssocID="{C68C81DC-6308-4DA7-B115-09E034D84071}" presName="compNode" presStyleCnt="0"/>
      <dgm:spPr/>
    </dgm:pt>
    <dgm:pt modelId="{57C57A12-CE99-4068-9553-E1F54EF39A3E}" type="pres">
      <dgm:prSet presAssocID="{C68C81DC-6308-4DA7-B115-09E034D84071}" presName="bgRect" presStyleLbl="bgShp" presStyleIdx="2" presStyleCnt="3"/>
      <dgm:spPr/>
    </dgm:pt>
    <dgm:pt modelId="{CF8D06B3-8A9C-4892-A8CF-1FC0E98132EE}" type="pres">
      <dgm:prSet presAssocID="{C68C81DC-6308-4DA7-B115-09E034D8407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16F8CCD7-0603-43B3-B27D-C7187607A480}" type="pres">
      <dgm:prSet presAssocID="{C68C81DC-6308-4DA7-B115-09E034D84071}" presName="spaceRect" presStyleCnt="0"/>
      <dgm:spPr/>
    </dgm:pt>
    <dgm:pt modelId="{BED78D19-067B-45A7-AEE4-CEFA8379CAD3}" type="pres">
      <dgm:prSet presAssocID="{C68C81DC-6308-4DA7-B115-09E034D84071}" presName="parTx" presStyleLbl="revTx" presStyleIdx="2" presStyleCnt="3">
        <dgm:presLayoutVars>
          <dgm:chMax val="0"/>
          <dgm:chPref val="0"/>
        </dgm:presLayoutVars>
      </dgm:prSet>
      <dgm:spPr/>
    </dgm:pt>
  </dgm:ptLst>
  <dgm:cxnLst>
    <dgm:cxn modelId="{9A18C11E-2A4F-4366-9915-E857AFA98134}" type="presOf" srcId="{69F21CEF-80F0-4C57-AB5A-95DB104219E3}" destId="{030F76B5-75E4-4F73-A76F-807E66AA6026}" srcOrd="0" destOrd="0" presId="urn:microsoft.com/office/officeart/2018/2/layout/IconVerticalSolidList"/>
    <dgm:cxn modelId="{A26F0680-A9E7-41CC-84C8-F5519D98536C}" srcId="{DC343130-7C99-47F7-95D9-222D889C85D7}" destId="{58D194BB-0302-4BDE-B6AB-004F6C751B6F}" srcOrd="0" destOrd="0" parTransId="{344A9D97-03B5-483A-BEA9-A70463063B8C}" sibTransId="{9922D3CC-5070-4AC1-9E09-56577E8BCB0B}"/>
    <dgm:cxn modelId="{582C6EB3-0F22-4ED4-B97D-A7E63AF3CA24}" srcId="{DC343130-7C99-47F7-95D9-222D889C85D7}" destId="{C68C81DC-6308-4DA7-B115-09E034D84071}" srcOrd="2" destOrd="0" parTransId="{4348FB41-C2A7-48F9-8A22-8BC5225B8F6C}" sibTransId="{D3D022A3-D9F3-4488-AD10-DF9C43550ABC}"/>
    <dgm:cxn modelId="{377444CA-5E90-4DBE-9B8E-1852460BC787}" srcId="{DC343130-7C99-47F7-95D9-222D889C85D7}" destId="{69F21CEF-80F0-4C57-AB5A-95DB104219E3}" srcOrd="1" destOrd="0" parTransId="{2240CABB-D0DD-4CF5-8AE2-E0138BB22558}" sibTransId="{C4DDD69B-7604-456E-AF35-B8538D35B7DD}"/>
    <dgm:cxn modelId="{1AC652DB-41B3-4E2F-85A6-CB8BC3885F83}" type="presOf" srcId="{C68C81DC-6308-4DA7-B115-09E034D84071}" destId="{BED78D19-067B-45A7-AEE4-CEFA8379CAD3}" srcOrd="0" destOrd="0" presId="urn:microsoft.com/office/officeart/2018/2/layout/IconVerticalSolidList"/>
    <dgm:cxn modelId="{46C5FDE7-8C92-45B8-9F8D-F615A8FA3DCF}" type="presOf" srcId="{58D194BB-0302-4BDE-B6AB-004F6C751B6F}" destId="{41B71599-9EAB-4A9F-990E-81533ADE8352}" srcOrd="0" destOrd="0" presId="urn:microsoft.com/office/officeart/2018/2/layout/IconVerticalSolidList"/>
    <dgm:cxn modelId="{2E7CB4F5-B8BD-4C90-B356-F1565F71AA53}" type="presOf" srcId="{DC343130-7C99-47F7-95D9-222D889C85D7}" destId="{10CF3D17-862A-41F7-BD73-2617F73E63F7}" srcOrd="0" destOrd="0" presId="urn:microsoft.com/office/officeart/2018/2/layout/IconVerticalSolidList"/>
    <dgm:cxn modelId="{254BA393-8E70-487D-AF9D-03CF9506A026}" type="presParOf" srcId="{10CF3D17-862A-41F7-BD73-2617F73E63F7}" destId="{3672AB08-172B-4194-AEA2-48BFC8AC9AE9}" srcOrd="0" destOrd="0" presId="urn:microsoft.com/office/officeart/2018/2/layout/IconVerticalSolidList"/>
    <dgm:cxn modelId="{1345A8B2-6D22-41DD-BA34-4BE755D2EEE9}" type="presParOf" srcId="{3672AB08-172B-4194-AEA2-48BFC8AC9AE9}" destId="{DA562540-AA3F-4DE3-B28E-58B09F5477EA}" srcOrd="0" destOrd="0" presId="urn:microsoft.com/office/officeart/2018/2/layout/IconVerticalSolidList"/>
    <dgm:cxn modelId="{6B5713C9-A1A4-443B-AB1A-2C0C37DD1208}" type="presParOf" srcId="{3672AB08-172B-4194-AEA2-48BFC8AC9AE9}" destId="{C8C72DC2-A852-46ED-BF16-B1A79B1E6139}" srcOrd="1" destOrd="0" presId="urn:microsoft.com/office/officeart/2018/2/layout/IconVerticalSolidList"/>
    <dgm:cxn modelId="{9A2FCC54-24C8-4559-A564-5EFEDFBA0921}" type="presParOf" srcId="{3672AB08-172B-4194-AEA2-48BFC8AC9AE9}" destId="{0806480C-C729-49DF-B3E8-2743E74CF941}" srcOrd="2" destOrd="0" presId="urn:microsoft.com/office/officeart/2018/2/layout/IconVerticalSolidList"/>
    <dgm:cxn modelId="{11213434-D6CD-4F57-8127-AAEC93D17164}" type="presParOf" srcId="{3672AB08-172B-4194-AEA2-48BFC8AC9AE9}" destId="{41B71599-9EAB-4A9F-990E-81533ADE8352}" srcOrd="3" destOrd="0" presId="urn:microsoft.com/office/officeart/2018/2/layout/IconVerticalSolidList"/>
    <dgm:cxn modelId="{98015B94-5604-41DD-B0AE-ED18F4DBE01F}" type="presParOf" srcId="{10CF3D17-862A-41F7-BD73-2617F73E63F7}" destId="{BC04729B-CEEC-44B8-8B25-D4FA04F7D109}" srcOrd="1" destOrd="0" presId="urn:microsoft.com/office/officeart/2018/2/layout/IconVerticalSolidList"/>
    <dgm:cxn modelId="{3B88A920-D138-45FF-B904-039FD88F9FDC}" type="presParOf" srcId="{10CF3D17-862A-41F7-BD73-2617F73E63F7}" destId="{3278A545-8EFC-4EE5-824A-D90E79A3FDDC}" srcOrd="2" destOrd="0" presId="urn:microsoft.com/office/officeart/2018/2/layout/IconVerticalSolidList"/>
    <dgm:cxn modelId="{F422DDE7-3B72-4C10-91F2-AC29B95F4294}" type="presParOf" srcId="{3278A545-8EFC-4EE5-824A-D90E79A3FDDC}" destId="{7AF55D0D-6440-4093-B947-AE84D8C0CA13}" srcOrd="0" destOrd="0" presId="urn:microsoft.com/office/officeart/2018/2/layout/IconVerticalSolidList"/>
    <dgm:cxn modelId="{72B7845C-DD47-4C44-9279-00D6A4D80AE8}" type="presParOf" srcId="{3278A545-8EFC-4EE5-824A-D90E79A3FDDC}" destId="{41C9F65E-2F4E-4099-AD4B-86B20AA309BD}" srcOrd="1" destOrd="0" presId="urn:microsoft.com/office/officeart/2018/2/layout/IconVerticalSolidList"/>
    <dgm:cxn modelId="{E6C3A5BF-9268-464A-893A-1F1D983CF8B4}" type="presParOf" srcId="{3278A545-8EFC-4EE5-824A-D90E79A3FDDC}" destId="{FE14D582-1AF7-449D-8F60-D2C6D3219E24}" srcOrd="2" destOrd="0" presId="urn:microsoft.com/office/officeart/2018/2/layout/IconVerticalSolidList"/>
    <dgm:cxn modelId="{00D80F6A-D5E3-49AB-8839-509CCF8FD613}" type="presParOf" srcId="{3278A545-8EFC-4EE5-824A-D90E79A3FDDC}" destId="{030F76B5-75E4-4F73-A76F-807E66AA6026}" srcOrd="3" destOrd="0" presId="urn:microsoft.com/office/officeart/2018/2/layout/IconVerticalSolidList"/>
    <dgm:cxn modelId="{75EAC5F0-0644-4E43-A98C-0F593AA5D379}" type="presParOf" srcId="{10CF3D17-862A-41F7-BD73-2617F73E63F7}" destId="{B05A4761-CB28-4627-899D-13401C97C43F}" srcOrd="3" destOrd="0" presId="urn:microsoft.com/office/officeart/2018/2/layout/IconVerticalSolidList"/>
    <dgm:cxn modelId="{1E258F8B-B249-4747-8F02-97092A1CB898}" type="presParOf" srcId="{10CF3D17-862A-41F7-BD73-2617F73E63F7}" destId="{3BE5F9FD-CA78-49C4-B963-481BFE8C7F8C}" srcOrd="4" destOrd="0" presId="urn:microsoft.com/office/officeart/2018/2/layout/IconVerticalSolidList"/>
    <dgm:cxn modelId="{1764934F-274A-4F37-BBCB-4452709B9CDA}" type="presParOf" srcId="{3BE5F9FD-CA78-49C4-B963-481BFE8C7F8C}" destId="{57C57A12-CE99-4068-9553-E1F54EF39A3E}" srcOrd="0" destOrd="0" presId="urn:microsoft.com/office/officeart/2018/2/layout/IconVerticalSolidList"/>
    <dgm:cxn modelId="{6EE97529-0C29-4DBD-B173-C7B9F8F86E9D}" type="presParOf" srcId="{3BE5F9FD-CA78-49C4-B963-481BFE8C7F8C}" destId="{CF8D06B3-8A9C-4892-A8CF-1FC0E98132EE}" srcOrd="1" destOrd="0" presId="urn:microsoft.com/office/officeart/2018/2/layout/IconVerticalSolidList"/>
    <dgm:cxn modelId="{720FD00F-30BF-4C62-8F60-750F26A9FD99}" type="presParOf" srcId="{3BE5F9FD-CA78-49C4-B963-481BFE8C7F8C}" destId="{16F8CCD7-0603-43B3-B27D-C7187607A480}" srcOrd="2" destOrd="0" presId="urn:microsoft.com/office/officeart/2018/2/layout/IconVerticalSolidList"/>
    <dgm:cxn modelId="{4C08B843-31F3-4CF8-A792-28C13423EF80}" type="presParOf" srcId="{3BE5F9FD-CA78-49C4-B963-481BFE8C7F8C}" destId="{BED78D19-067B-45A7-AEE4-CEFA8379CA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D6C9B08-92DA-4D37-923C-5F3C09B109E5}"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4259F40-B5FF-4B13-88F1-B4CB24C0BC88}">
      <dgm:prSet/>
      <dgm:spPr/>
      <dgm:t>
        <a:bodyPr/>
        <a:lstStyle/>
        <a:p>
          <a:r>
            <a:rPr lang="en-GB"/>
            <a:t>Call handlers often support customers at stressful times (home damage, breakdowns); recognising the social value of this can enhance a sense of purpose.</a:t>
          </a:r>
          <a:endParaRPr lang="en-US"/>
        </a:p>
      </dgm:t>
    </dgm:pt>
    <dgm:pt modelId="{41416591-3808-4B56-84E1-8E7F15519B37}" type="parTrans" cxnId="{9926B7B9-DAF5-4AC7-BFBE-B2EC1FD6B8FB}">
      <dgm:prSet/>
      <dgm:spPr/>
      <dgm:t>
        <a:bodyPr/>
        <a:lstStyle/>
        <a:p>
          <a:endParaRPr lang="en-US"/>
        </a:p>
      </dgm:t>
    </dgm:pt>
    <dgm:pt modelId="{C50D4413-0F03-433A-A13F-91865CE01AA6}" type="sibTrans" cxnId="{9926B7B9-DAF5-4AC7-BFBE-B2EC1FD6B8FB}">
      <dgm:prSet/>
      <dgm:spPr/>
      <dgm:t>
        <a:bodyPr/>
        <a:lstStyle/>
        <a:p>
          <a:endParaRPr lang="en-US"/>
        </a:p>
      </dgm:t>
    </dgm:pt>
    <dgm:pt modelId="{468840D3-A4B8-4D23-A099-453804D458B4}">
      <dgm:prSet/>
      <dgm:spPr/>
      <dgm:t>
        <a:bodyPr/>
        <a:lstStyle/>
        <a:p>
          <a:r>
            <a:rPr lang="en-GB"/>
            <a:t>Designing roles so advisors can see the impact of their work (e.g. follow‑ups, customer feedback) can strengthen intrinsic motivation.</a:t>
          </a:r>
          <a:endParaRPr lang="en-US"/>
        </a:p>
      </dgm:t>
    </dgm:pt>
    <dgm:pt modelId="{40A3512C-2AC0-47D7-8BEA-810962CC3B40}" type="parTrans" cxnId="{1ED81524-9F9D-4040-8598-78F37619FB5B}">
      <dgm:prSet/>
      <dgm:spPr/>
      <dgm:t>
        <a:bodyPr/>
        <a:lstStyle/>
        <a:p>
          <a:endParaRPr lang="en-US"/>
        </a:p>
      </dgm:t>
    </dgm:pt>
    <dgm:pt modelId="{3AFE84CB-73DF-4D08-9925-886C6EBEE13C}" type="sibTrans" cxnId="{1ED81524-9F9D-4040-8598-78F37619FB5B}">
      <dgm:prSet/>
      <dgm:spPr/>
      <dgm:t>
        <a:bodyPr/>
        <a:lstStyle/>
        <a:p>
          <a:endParaRPr lang="en-US"/>
        </a:p>
      </dgm:t>
    </dgm:pt>
    <dgm:pt modelId="{A91CF49D-2516-4F8F-9A20-897D4EF8DD5D}">
      <dgm:prSet/>
      <dgm:spPr/>
      <dgm:t>
        <a:bodyPr/>
        <a:lstStyle/>
        <a:p>
          <a:r>
            <a:rPr lang="en-GB"/>
            <a:t>Aligning day‑to‑day tasks with Jemijo’s broader purpose (protecting customers and their families) helps staff feel part of something important.</a:t>
          </a:r>
          <a:endParaRPr lang="en-US"/>
        </a:p>
      </dgm:t>
    </dgm:pt>
    <dgm:pt modelId="{87CBA847-2759-4AD2-9B3E-BED55DD68E59}" type="parTrans" cxnId="{2DC45FA3-3FE0-4F54-A89C-F2F2B98E51FE}">
      <dgm:prSet/>
      <dgm:spPr/>
      <dgm:t>
        <a:bodyPr/>
        <a:lstStyle/>
        <a:p>
          <a:endParaRPr lang="en-US"/>
        </a:p>
      </dgm:t>
    </dgm:pt>
    <dgm:pt modelId="{514C2687-3CE4-4B6F-B98A-6E16FE36731D}" type="sibTrans" cxnId="{2DC45FA3-3FE0-4F54-A89C-F2F2B98E51FE}">
      <dgm:prSet/>
      <dgm:spPr/>
      <dgm:t>
        <a:bodyPr/>
        <a:lstStyle/>
        <a:p>
          <a:endParaRPr lang="en-US"/>
        </a:p>
      </dgm:t>
    </dgm:pt>
    <dgm:pt modelId="{5E7BAD7C-0DCB-4B9A-A585-B28D55CB1278}" type="pres">
      <dgm:prSet presAssocID="{2D6C9B08-92DA-4D37-923C-5F3C09B109E5}" presName="linear" presStyleCnt="0">
        <dgm:presLayoutVars>
          <dgm:animLvl val="lvl"/>
          <dgm:resizeHandles val="exact"/>
        </dgm:presLayoutVars>
      </dgm:prSet>
      <dgm:spPr/>
    </dgm:pt>
    <dgm:pt modelId="{F0D3F649-F7BD-4F04-894C-709D7678F2B9}" type="pres">
      <dgm:prSet presAssocID="{F4259F40-B5FF-4B13-88F1-B4CB24C0BC88}" presName="parentText" presStyleLbl="node1" presStyleIdx="0" presStyleCnt="3">
        <dgm:presLayoutVars>
          <dgm:chMax val="0"/>
          <dgm:bulletEnabled val="1"/>
        </dgm:presLayoutVars>
      </dgm:prSet>
      <dgm:spPr/>
    </dgm:pt>
    <dgm:pt modelId="{28C5CBA5-1229-4D88-BEB9-D6AE35DF81CF}" type="pres">
      <dgm:prSet presAssocID="{C50D4413-0F03-433A-A13F-91865CE01AA6}" presName="spacer" presStyleCnt="0"/>
      <dgm:spPr/>
    </dgm:pt>
    <dgm:pt modelId="{DF1FC1F9-6ECF-4E62-B5D6-D3E448F646D6}" type="pres">
      <dgm:prSet presAssocID="{468840D3-A4B8-4D23-A099-453804D458B4}" presName="parentText" presStyleLbl="node1" presStyleIdx="1" presStyleCnt="3">
        <dgm:presLayoutVars>
          <dgm:chMax val="0"/>
          <dgm:bulletEnabled val="1"/>
        </dgm:presLayoutVars>
      </dgm:prSet>
      <dgm:spPr/>
    </dgm:pt>
    <dgm:pt modelId="{2E3DBF2E-E0D1-4279-97E9-27274BD1A7AF}" type="pres">
      <dgm:prSet presAssocID="{3AFE84CB-73DF-4D08-9925-886C6EBEE13C}" presName="spacer" presStyleCnt="0"/>
      <dgm:spPr/>
    </dgm:pt>
    <dgm:pt modelId="{D0A7B2F2-7B27-4DCE-B49A-3C1AAD01764E}" type="pres">
      <dgm:prSet presAssocID="{A91CF49D-2516-4F8F-9A20-897D4EF8DD5D}" presName="parentText" presStyleLbl="node1" presStyleIdx="2" presStyleCnt="3">
        <dgm:presLayoutVars>
          <dgm:chMax val="0"/>
          <dgm:bulletEnabled val="1"/>
        </dgm:presLayoutVars>
      </dgm:prSet>
      <dgm:spPr/>
    </dgm:pt>
  </dgm:ptLst>
  <dgm:cxnLst>
    <dgm:cxn modelId="{5A3D5A13-914D-414E-AF90-FDA9E0BD143F}" type="presOf" srcId="{2D6C9B08-92DA-4D37-923C-5F3C09B109E5}" destId="{5E7BAD7C-0DCB-4B9A-A585-B28D55CB1278}" srcOrd="0" destOrd="0" presId="urn:microsoft.com/office/officeart/2005/8/layout/vList2"/>
    <dgm:cxn modelId="{1ED81524-9F9D-4040-8598-78F37619FB5B}" srcId="{2D6C9B08-92DA-4D37-923C-5F3C09B109E5}" destId="{468840D3-A4B8-4D23-A099-453804D458B4}" srcOrd="1" destOrd="0" parTransId="{40A3512C-2AC0-47D7-8BEA-810962CC3B40}" sibTransId="{3AFE84CB-73DF-4D08-9925-886C6EBEE13C}"/>
    <dgm:cxn modelId="{A26D4D3F-4A90-41EE-99F6-2A87522371A2}" type="presOf" srcId="{A91CF49D-2516-4F8F-9A20-897D4EF8DD5D}" destId="{D0A7B2F2-7B27-4DCE-B49A-3C1AAD01764E}" srcOrd="0" destOrd="0" presId="urn:microsoft.com/office/officeart/2005/8/layout/vList2"/>
    <dgm:cxn modelId="{CB399A8D-1BEB-483D-975C-98DE6AE3C7BE}" type="presOf" srcId="{468840D3-A4B8-4D23-A099-453804D458B4}" destId="{DF1FC1F9-6ECF-4E62-B5D6-D3E448F646D6}" srcOrd="0" destOrd="0" presId="urn:microsoft.com/office/officeart/2005/8/layout/vList2"/>
    <dgm:cxn modelId="{2DC45FA3-3FE0-4F54-A89C-F2F2B98E51FE}" srcId="{2D6C9B08-92DA-4D37-923C-5F3C09B109E5}" destId="{A91CF49D-2516-4F8F-9A20-897D4EF8DD5D}" srcOrd="2" destOrd="0" parTransId="{87CBA847-2759-4AD2-9B3E-BED55DD68E59}" sibTransId="{514C2687-3CE4-4B6F-B98A-6E16FE36731D}"/>
    <dgm:cxn modelId="{37F762B3-7FDC-4CD1-AB0F-F4A8C1BB829E}" type="presOf" srcId="{F4259F40-B5FF-4B13-88F1-B4CB24C0BC88}" destId="{F0D3F649-F7BD-4F04-894C-709D7678F2B9}" srcOrd="0" destOrd="0" presId="urn:microsoft.com/office/officeart/2005/8/layout/vList2"/>
    <dgm:cxn modelId="{9926B7B9-DAF5-4AC7-BFBE-B2EC1FD6B8FB}" srcId="{2D6C9B08-92DA-4D37-923C-5F3C09B109E5}" destId="{F4259F40-B5FF-4B13-88F1-B4CB24C0BC88}" srcOrd="0" destOrd="0" parTransId="{41416591-3808-4B56-84E1-8E7F15519B37}" sibTransId="{C50D4413-0F03-433A-A13F-91865CE01AA6}"/>
    <dgm:cxn modelId="{DFE23962-3061-4BCC-B076-9A77124F02B4}" type="presParOf" srcId="{5E7BAD7C-0DCB-4B9A-A585-B28D55CB1278}" destId="{F0D3F649-F7BD-4F04-894C-709D7678F2B9}" srcOrd="0" destOrd="0" presId="urn:microsoft.com/office/officeart/2005/8/layout/vList2"/>
    <dgm:cxn modelId="{D237365F-E116-4C70-85AD-0C8C624DDCAB}" type="presParOf" srcId="{5E7BAD7C-0DCB-4B9A-A585-B28D55CB1278}" destId="{28C5CBA5-1229-4D88-BEB9-D6AE35DF81CF}" srcOrd="1" destOrd="0" presId="urn:microsoft.com/office/officeart/2005/8/layout/vList2"/>
    <dgm:cxn modelId="{450F2AE0-B666-479E-B286-66F19B95A038}" type="presParOf" srcId="{5E7BAD7C-0DCB-4B9A-A585-B28D55CB1278}" destId="{DF1FC1F9-6ECF-4E62-B5D6-D3E448F646D6}" srcOrd="2" destOrd="0" presId="urn:microsoft.com/office/officeart/2005/8/layout/vList2"/>
    <dgm:cxn modelId="{1B860AE1-95A8-4A84-9974-72D3D6B59F1A}" type="presParOf" srcId="{5E7BAD7C-0DCB-4B9A-A585-B28D55CB1278}" destId="{2E3DBF2E-E0D1-4279-97E9-27274BD1A7AF}" srcOrd="3" destOrd="0" presId="urn:microsoft.com/office/officeart/2005/8/layout/vList2"/>
    <dgm:cxn modelId="{3E6E0AED-8F0F-4949-BA86-66B2AFEFEE08}" type="presParOf" srcId="{5E7BAD7C-0DCB-4B9A-A585-B28D55CB1278}" destId="{D0A7B2F2-7B27-4DCE-B49A-3C1AAD01764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D1153F-26E0-4C2A-BC6B-BFBDF02F770B}" type="doc">
      <dgm:prSet loTypeId="urn:microsoft.com/office/officeart/2005/8/layout/hierarchy1" loCatId="hierarchy" qsTypeId="urn:microsoft.com/office/officeart/2005/8/quickstyle/simple2" qsCatId="simple" csTypeId="urn:microsoft.com/office/officeart/2005/8/colors/accent3_2" csCatId="accent3"/>
      <dgm:spPr/>
      <dgm:t>
        <a:bodyPr/>
        <a:lstStyle/>
        <a:p>
          <a:endParaRPr lang="en-US"/>
        </a:p>
      </dgm:t>
    </dgm:pt>
    <dgm:pt modelId="{4C0D7763-3B14-4912-8254-E2B868A847E9}">
      <dgm:prSet/>
      <dgm:spPr/>
      <dgm:t>
        <a:bodyPr/>
        <a:lstStyle/>
        <a:p>
          <a:r>
            <a:rPr lang="en-GB"/>
            <a:t>Development and meaningful work are key parts of total reward, going beyond pay and benefits to what people experience at work.</a:t>
          </a:r>
          <a:endParaRPr lang="en-US"/>
        </a:p>
      </dgm:t>
    </dgm:pt>
    <dgm:pt modelId="{52DAF9CA-229E-42BB-AF55-BDAD8C1D28F9}" type="parTrans" cxnId="{08DF502E-AF2B-4F59-944F-3AC1770B75D7}">
      <dgm:prSet/>
      <dgm:spPr/>
      <dgm:t>
        <a:bodyPr/>
        <a:lstStyle/>
        <a:p>
          <a:endParaRPr lang="en-US"/>
        </a:p>
      </dgm:t>
    </dgm:pt>
    <dgm:pt modelId="{7642ABCA-D4C4-4304-A68C-D07BEBE71B2F}" type="sibTrans" cxnId="{08DF502E-AF2B-4F59-944F-3AC1770B75D7}">
      <dgm:prSet/>
      <dgm:spPr/>
      <dgm:t>
        <a:bodyPr/>
        <a:lstStyle/>
        <a:p>
          <a:endParaRPr lang="en-US"/>
        </a:p>
      </dgm:t>
    </dgm:pt>
    <dgm:pt modelId="{994A57DD-E3CA-4C38-A03F-150971A9FDCD}">
      <dgm:prSet/>
      <dgm:spPr/>
      <dgm:t>
        <a:bodyPr/>
        <a:lstStyle/>
        <a:p>
          <a:r>
            <a:rPr lang="en-GB"/>
            <a:t>In competitive labour markets for call‑centre staff, these elements can aid retention, engagement and employer branding.</a:t>
          </a:r>
          <a:endParaRPr lang="en-US"/>
        </a:p>
      </dgm:t>
    </dgm:pt>
    <dgm:pt modelId="{40D129E6-C50D-4FDC-9065-F763C98822BE}" type="parTrans" cxnId="{C04BA98C-65C1-4BB7-8B00-1AF51442BCAC}">
      <dgm:prSet/>
      <dgm:spPr/>
      <dgm:t>
        <a:bodyPr/>
        <a:lstStyle/>
        <a:p>
          <a:endParaRPr lang="en-US"/>
        </a:p>
      </dgm:t>
    </dgm:pt>
    <dgm:pt modelId="{3776D18F-7751-4C2A-A553-6D0B5581983A}" type="sibTrans" cxnId="{C04BA98C-65C1-4BB7-8B00-1AF51442BCAC}">
      <dgm:prSet/>
      <dgm:spPr/>
      <dgm:t>
        <a:bodyPr/>
        <a:lstStyle/>
        <a:p>
          <a:endParaRPr lang="en-US"/>
        </a:p>
      </dgm:t>
    </dgm:pt>
    <dgm:pt modelId="{49A5E7F1-CB33-4572-9259-EC423E7FCD3F}">
      <dgm:prSet/>
      <dgm:spPr/>
      <dgm:t>
        <a:bodyPr/>
        <a:lstStyle/>
        <a:p>
          <a:r>
            <a:rPr lang="en-GB"/>
            <a:t>Focusing on intrinsic aspects of reward may also improve service quality and customer loyalty.</a:t>
          </a:r>
          <a:endParaRPr lang="en-US"/>
        </a:p>
      </dgm:t>
    </dgm:pt>
    <dgm:pt modelId="{6E7A5903-2C29-4D84-9278-AE5EC803D03F}" type="parTrans" cxnId="{D793C0AE-146C-43A9-9241-6B97E1847BB0}">
      <dgm:prSet/>
      <dgm:spPr/>
      <dgm:t>
        <a:bodyPr/>
        <a:lstStyle/>
        <a:p>
          <a:endParaRPr lang="en-US"/>
        </a:p>
      </dgm:t>
    </dgm:pt>
    <dgm:pt modelId="{CD06416F-486C-4B94-BB2D-57615F4E2044}" type="sibTrans" cxnId="{D793C0AE-146C-43A9-9241-6B97E1847BB0}">
      <dgm:prSet/>
      <dgm:spPr/>
      <dgm:t>
        <a:bodyPr/>
        <a:lstStyle/>
        <a:p>
          <a:endParaRPr lang="en-US"/>
        </a:p>
      </dgm:t>
    </dgm:pt>
    <dgm:pt modelId="{D3E4458E-F5A7-425F-A1C2-6B313D2F689F}" type="pres">
      <dgm:prSet presAssocID="{DAD1153F-26E0-4C2A-BC6B-BFBDF02F770B}" presName="hierChild1" presStyleCnt="0">
        <dgm:presLayoutVars>
          <dgm:chPref val="1"/>
          <dgm:dir/>
          <dgm:animOne val="branch"/>
          <dgm:animLvl val="lvl"/>
          <dgm:resizeHandles/>
        </dgm:presLayoutVars>
      </dgm:prSet>
      <dgm:spPr/>
    </dgm:pt>
    <dgm:pt modelId="{36687E5C-2AFA-4993-8866-2E40707A5A7F}" type="pres">
      <dgm:prSet presAssocID="{4C0D7763-3B14-4912-8254-E2B868A847E9}" presName="hierRoot1" presStyleCnt="0"/>
      <dgm:spPr/>
    </dgm:pt>
    <dgm:pt modelId="{F15FF811-96DC-45E7-9644-44157C5ED187}" type="pres">
      <dgm:prSet presAssocID="{4C0D7763-3B14-4912-8254-E2B868A847E9}" presName="composite" presStyleCnt="0"/>
      <dgm:spPr/>
    </dgm:pt>
    <dgm:pt modelId="{A2ED3E5E-7445-49B8-8C79-14ADC19C21A9}" type="pres">
      <dgm:prSet presAssocID="{4C0D7763-3B14-4912-8254-E2B868A847E9}" presName="background" presStyleLbl="node0" presStyleIdx="0" presStyleCnt="3"/>
      <dgm:spPr/>
    </dgm:pt>
    <dgm:pt modelId="{22DD3126-8727-4A82-852B-D993A5F6F4FB}" type="pres">
      <dgm:prSet presAssocID="{4C0D7763-3B14-4912-8254-E2B868A847E9}" presName="text" presStyleLbl="fgAcc0" presStyleIdx="0" presStyleCnt="3">
        <dgm:presLayoutVars>
          <dgm:chPref val="3"/>
        </dgm:presLayoutVars>
      </dgm:prSet>
      <dgm:spPr/>
    </dgm:pt>
    <dgm:pt modelId="{D5B932AE-2654-44D6-B6EB-F6FFB473CDE1}" type="pres">
      <dgm:prSet presAssocID="{4C0D7763-3B14-4912-8254-E2B868A847E9}" presName="hierChild2" presStyleCnt="0"/>
      <dgm:spPr/>
    </dgm:pt>
    <dgm:pt modelId="{32CE5AB9-D300-4283-9151-B479BFAFD048}" type="pres">
      <dgm:prSet presAssocID="{994A57DD-E3CA-4C38-A03F-150971A9FDCD}" presName="hierRoot1" presStyleCnt="0"/>
      <dgm:spPr/>
    </dgm:pt>
    <dgm:pt modelId="{E0F70F03-5CFA-4A70-A1B2-BEE5EB0EA162}" type="pres">
      <dgm:prSet presAssocID="{994A57DD-E3CA-4C38-A03F-150971A9FDCD}" presName="composite" presStyleCnt="0"/>
      <dgm:spPr/>
    </dgm:pt>
    <dgm:pt modelId="{238607C8-A9AA-4F83-871F-9E665E590E11}" type="pres">
      <dgm:prSet presAssocID="{994A57DD-E3CA-4C38-A03F-150971A9FDCD}" presName="background" presStyleLbl="node0" presStyleIdx="1" presStyleCnt="3"/>
      <dgm:spPr/>
    </dgm:pt>
    <dgm:pt modelId="{E1CEB902-A98D-4139-B182-515D3477D910}" type="pres">
      <dgm:prSet presAssocID="{994A57DD-E3CA-4C38-A03F-150971A9FDCD}" presName="text" presStyleLbl="fgAcc0" presStyleIdx="1" presStyleCnt="3">
        <dgm:presLayoutVars>
          <dgm:chPref val="3"/>
        </dgm:presLayoutVars>
      </dgm:prSet>
      <dgm:spPr/>
    </dgm:pt>
    <dgm:pt modelId="{F123750C-EF54-4D3E-9715-CF7142C6B626}" type="pres">
      <dgm:prSet presAssocID="{994A57DD-E3CA-4C38-A03F-150971A9FDCD}" presName="hierChild2" presStyleCnt="0"/>
      <dgm:spPr/>
    </dgm:pt>
    <dgm:pt modelId="{11AB116E-9487-4E3C-B7C1-3D24CC235920}" type="pres">
      <dgm:prSet presAssocID="{49A5E7F1-CB33-4572-9259-EC423E7FCD3F}" presName="hierRoot1" presStyleCnt="0"/>
      <dgm:spPr/>
    </dgm:pt>
    <dgm:pt modelId="{D14E31F6-AC30-4E3B-9496-B39E3C07A6C5}" type="pres">
      <dgm:prSet presAssocID="{49A5E7F1-CB33-4572-9259-EC423E7FCD3F}" presName="composite" presStyleCnt="0"/>
      <dgm:spPr/>
    </dgm:pt>
    <dgm:pt modelId="{982A99B9-52CC-42E4-B653-0A792AAC0233}" type="pres">
      <dgm:prSet presAssocID="{49A5E7F1-CB33-4572-9259-EC423E7FCD3F}" presName="background" presStyleLbl="node0" presStyleIdx="2" presStyleCnt="3"/>
      <dgm:spPr/>
    </dgm:pt>
    <dgm:pt modelId="{41812D35-CE31-4E91-820E-B10B9CE732C4}" type="pres">
      <dgm:prSet presAssocID="{49A5E7F1-CB33-4572-9259-EC423E7FCD3F}" presName="text" presStyleLbl="fgAcc0" presStyleIdx="2" presStyleCnt="3">
        <dgm:presLayoutVars>
          <dgm:chPref val="3"/>
        </dgm:presLayoutVars>
      </dgm:prSet>
      <dgm:spPr/>
    </dgm:pt>
    <dgm:pt modelId="{6AF2A2DE-C853-4816-89FE-4AA5A2D8ECBF}" type="pres">
      <dgm:prSet presAssocID="{49A5E7F1-CB33-4572-9259-EC423E7FCD3F}" presName="hierChild2" presStyleCnt="0"/>
      <dgm:spPr/>
    </dgm:pt>
  </dgm:ptLst>
  <dgm:cxnLst>
    <dgm:cxn modelId="{2F0E3501-6E7C-4DF2-8B58-10B396511A8D}" type="presOf" srcId="{994A57DD-E3CA-4C38-A03F-150971A9FDCD}" destId="{E1CEB902-A98D-4139-B182-515D3477D910}" srcOrd="0" destOrd="0" presId="urn:microsoft.com/office/officeart/2005/8/layout/hierarchy1"/>
    <dgm:cxn modelId="{08DF502E-AF2B-4F59-944F-3AC1770B75D7}" srcId="{DAD1153F-26E0-4C2A-BC6B-BFBDF02F770B}" destId="{4C0D7763-3B14-4912-8254-E2B868A847E9}" srcOrd="0" destOrd="0" parTransId="{52DAF9CA-229E-42BB-AF55-BDAD8C1D28F9}" sibTransId="{7642ABCA-D4C4-4304-A68C-D07BEBE71B2F}"/>
    <dgm:cxn modelId="{72421C58-01A6-4004-A111-F5780A79AD5B}" type="presOf" srcId="{DAD1153F-26E0-4C2A-BC6B-BFBDF02F770B}" destId="{D3E4458E-F5A7-425F-A1C2-6B313D2F689F}" srcOrd="0" destOrd="0" presId="urn:microsoft.com/office/officeart/2005/8/layout/hierarchy1"/>
    <dgm:cxn modelId="{C04BA98C-65C1-4BB7-8B00-1AF51442BCAC}" srcId="{DAD1153F-26E0-4C2A-BC6B-BFBDF02F770B}" destId="{994A57DD-E3CA-4C38-A03F-150971A9FDCD}" srcOrd="1" destOrd="0" parTransId="{40D129E6-C50D-4FDC-9065-F763C98822BE}" sibTransId="{3776D18F-7751-4C2A-A553-6D0B5581983A}"/>
    <dgm:cxn modelId="{407B8491-6878-4EC2-845D-024A4E26CE02}" type="presOf" srcId="{4C0D7763-3B14-4912-8254-E2B868A847E9}" destId="{22DD3126-8727-4A82-852B-D993A5F6F4FB}" srcOrd="0" destOrd="0" presId="urn:microsoft.com/office/officeart/2005/8/layout/hierarchy1"/>
    <dgm:cxn modelId="{D793C0AE-146C-43A9-9241-6B97E1847BB0}" srcId="{DAD1153F-26E0-4C2A-BC6B-BFBDF02F770B}" destId="{49A5E7F1-CB33-4572-9259-EC423E7FCD3F}" srcOrd="2" destOrd="0" parTransId="{6E7A5903-2C29-4D84-9278-AE5EC803D03F}" sibTransId="{CD06416F-486C-4B94-BB2D-57615F4E2044}"/>
    <dgm:cxn modelId="{26CC8CF2-D955-4E99-8DC4-0E2563FEFCA8}" type="presOf" srcId="{49A5E7F1-CB33-4572-9259-EC423E7FCD3F}" destId="{41812D35-CE31-4E91-820E-B10B9CE732C4}" srcOrd="0" destOrd="0" presId="urn:microsoft.com/office/officeart/2005/8/layout/hierarchy1"/>
    <dgm:cxn modelId="{77BBE20E-EBBF-4F2F-896C-A1C8A7C642F6}" type="presParOf" srcId="{D3E4458E-F5A7-425F-A1C2-6B313D2F689F}" destId="{36687E5C-2AFA-4993-8866-2E40707A5A7F}" srcOrd="0" destOrd="0" presId="urn:microsoft.com/office/officeart/2005/8/layout/hierarchy1"/>
    <dgm:cxn modelId="{22788175-0F06-4BDF-A34B-2BE511AF8557}" type="presParOf" srcId="{36687E5C-2AFA-4993-8866-2E40707A5A7F}" destId="{F15FF811-96DC-45E7-9644-44157C5ED187}" srcOrd="0" destOrd="0" presId="urn:microsoft.com/office/officeart/2005/8/layout/hierarchy1"/>
    <dgm:cxn modelId="{9F4A7F2A-8DAA-4D0A-A818-02ECFEF3815A}" type="presParOf" srcId="{F15FF811-96DC-45E7-9644-44157C5ED187}" destId="{A2ED3E5E-7445-49B8-8C79-14ADC19C21A9}" srcOrd="0" destOrd="0" presId="urn:microsoft.com/office/officeart/2005/8/layout/hierarchy1"/>
    <dgm:cxn modelId="{2F21C06F-9888-42E8-BAC8-58F96807A4A1}" type="presParOf" srcId="{F15FF811-96DC-45E7-9644-44157C5ED187}" destId="{22DD3126-8727-4A82-852B-D993A5F6F4FB}" srcOrd="1" destOrd="0" presId="urn:microsoft.com/office/officeart/2005/8/layout/hierarchy1"/>
    <dgm:cxn modelId="{B0A93A30-C475-41E2-B5C1-B364F6C45877}" type="presParOf" srcId="{36687E5C-2AFA-4993-8866-2E40707A5A7F}" destId="{D5B932AE-2654-44D6-B6EB-F6FFB473CDE1}" srcOrd="1" destOrd="0" presId="urn:microsoft.com/office/officeart/2005/8/layout/hierarchy1"/>
    <dgm:cxn modelId="{8F202E44-C6C8-465A-93A3-03EC5389C544}" type="presParOf" srcId="{D3E4458E-F5A7-425F-A1C2-6B313D2F689F}" destId="{32CE5AB9-D300-4283-9151-B479BFAFD048}" srcOrd="1" destOrd="0" presId="urn:microsoft.com/office/officeart/2005/8/layout/hierarchy1"/>
    <dgm:cxn modelId="{CB84B9C4-2938-4A41-BDE8-4DFCE51DE308}" type="presParOf" srcId="{32CE5AB9-D300-4283-9151-B479BFAFD048}" destId="{E0F70F03-5CFA-4A70-A1B2-BEE5EB0EA162}" srcOrd="0" destOrd="0" presId="urn:microsoft.com/office/officeart/2005/8/layout/hierarchy1"/>
    <dgm:cxn modelId="{488640A8-A5A5-4004-944B-87DFB301A563}" type="presParOf" srcId="{E0F70F03-5CFA-4A70-A1B2-BEE5EB0EA162}" destId="{238607C8-A9AA-4F83-871F-9E665E590E11}" srcOrd="0" destOrd="0" presId="urn:microsoft.com/office/officeart/2005/8/layout/hierarchy1"/>
    <dgm:cxn modelId="{F070BE26-DF15-448B-BFBB-3D47767D634D}" type="presParOf" srcId="{E0F70F03-5CFA-4A70-A1B2-BEE5EB0EA162}" destId="{E1CEB902-A98D-4139-B182-515D3477D910}" srcOrd="1" destOrd="0" presId="urn:microsoft.com/office/officeart/2005/8/layout/hierarchy1"/>
    <dgm:cxn modelId="{80413DFC-2C56-4D9E-9FDD-9FE493ED02E9}" type="presParOf" srcId="{32CE5AB9-D300-4283-9151-B479BFAFD048}" destId="{F123750C-EF54-4D3E-9715-CF7142C6B626}" srcOrd="1" destOrd="0" presId="urn:microsoft.com/office/officeart/2005/8/layout/hierarchy1"/>
    <dgm:cxn modelId="{CDEB0547-3485-451A-946F-E626B03511AC}" type="presParOf" srcId="{D3E4458E-F5A7-425F-A1C2-6B313D2F689F}" destId="{11AB116E-9487-4E3C-B7C1-3D24CC235920}" srcOrd="2" destOrd="0" presId="urn:microsoft.com/office/officeart/2005/8/layout/hierarchy1"/>
    <dgm:cxn modelId="{A562B097-A526-45CA-A6D4-1AB149E160D1}" type="presParOf" srcId="{11AB116E-9487-4E3C-B7C1-3D24CC235920}" destId="{D14E31F6-AC30-4E3B-9496-B39E3C07A6C5}" srcOrd="0" destOrd="0" presId="urn:microsoft.com/office/officeart/2005/8/layout/hierarchy1"/>
    <dgm:cxn modelId="{5F0B60B9-5418-48AF-A69D-07ECF30FDED9}" type="presParOf" srcId="{D14E31F6-AC30-4E3B-9496-B39E3C07A6C5}" destId="{982A99B9-52CC-42E4-B653-0A792AAC0233}" srcOrd="0" destOrd="0" presId="urn:microsoft.com/office/officeart/2005/8/layout/hierarchy1"/>
    <dgm:cxn modelId="{632FFB45-0F12-4ACF-9EB8-FB06E116956C}" type="presParOf" srcId="{D14E31F6-AC30-4E3B-9496-B39E3C07A6C5}" destId="{41812D35-CE31-4E91-820E-B10B9CE732C4}" srcOrd="1" destOrd="0" presId="urn:microsoft.com/office/officeart/2005/8/layout/hierarchy1"/>
    <dgm:cxn modelId="{B6FDBD3E-100F-4B91-9BE1-7E0F972F51AE}" type="presParOf" srcId="{11AB116E-9487-4E3C-B7C1-3D24CC235920}" destId="{6AF2A2DE-C853-4816-89FE-4AA5A2D8ECB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B58641E-57B3-4674-8BEE-C692E092B48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74938241-1AED-44D7-BE28-74C22E103D09}">
      <dgm:prSet/>
      <dgm:spPr/>
      <dgm:t>
        <a:bodyPr/>
        <a:lstStyle/>
        <a:p>
          <a:r>
            <a:rPr lang="en-GB"/>
            <a:t>For example, Herzberg’s two‑factor theory distinguishes hygiene factors (like pay) from motivators (achievement, recognition, responsibility, growth).</a:t>
          </a:r>
          <a:endParaRPr lang="en-US"/>
        </a:p>
      </dgm:t>
    </dgm:pt>
    <dgm:pt modelId="{08979DF6-1938-41B4-8400-0F29156EC0F5}" type="parTrans" cxnId="{F072937E-A7DD-4B64-ACB3-516971E2C07E}">
      <dgm:prSet/>
      <dgm:spPr/>
      <dgm:t>
        <a:bodyPr/>
        <a:lstStyle/>
        <a:p>
          <a:endParaRPr lang="en-US"/>
        </a:p>
      </dgm:t>
    </dgm:pt>
    <dgm:pt modelId="{771CF651-6A1D-4B8F-B940-42BC2D385658}" type="sibTrans" cxnId="{F072937E-A7DD-4B64-ACB3-516971E2C07E}">
      <dgm:prSet/>
      <dgm:spPr/>
      <dgm:t>
        <a:bodyPr/>
        <a:lstStyle/>
        <a:p>
          <a:endParaRPr lang="en-US"/>
        </a:p>
      </dgm:t>
    </dgm:pt>
    <dgm:pt modelId="{134E0B8F-7C49-4684-BE47-B9F71143F0A5}">
      <dgm:prSet/>
      <dgm:spPr/>
      <dgm:t>
        <a:bodyPr/>
        <a:lstStyle/>
        <a:p>
          <a:r>
            <a:rPr lang="en-GB"/>
            <a:t>Alternatively, Maslow’s hierarchy might be used to show how non‑financial rewards meet higher‑level needs such as esteem and self‑actualisation.</a:t>
          </a:r>
          <a:endParaRPr lang="en-US"/>
        </a:p>
      </dgm:t>
    </dgm:pt>
    <dgm:pt modelId="{7A8BA5B3-A88E-461E-9A42-41B2AE67A1D3}" type="parTrans" cxnId="{0255561A-DCFA-4819-9EFE-32340532D64E}">
      <dgm:prSet/>
      <dgm:spPr/>
      <dgm:t>
        <a:bodyPr/>
        <a:lstStyle/>
        <a:p>
          <a:endParaRPr lang="en-US"/>
        </a:p>
      </dgm:t>
    </dgm:pt>
    <dgm:pt modelId="{1D4A876D-730D-4338-B356-81B187808777}" type="sibTrans" cxnId="{0255561A-DCFA-4819-9EFE-32340532D64E}">
      <dgm:prSet/>
      <dgm:spPr/>
      <dgm:t>
        <a:bodyPr/>
        <a:lstStyle/>
        <a:p>
          <a:endParaRPr lang="en-US"/>
        </a:p>
      </dgm:t>
    </dgm:pt>
    <dgm:pt modelId="{28C2DABF-538A-4FF0-AD23-0A72EC63F1A5}">
      <dgm:prSet/>
      <dgm:spPr/>
      <dgm:t>
        <a:bodyPr/>
        <a:lstStyle/>
        <a:p>
          <a:r>
            <a:rPr lang="en-GB" dirty="0"/>
            <a:t>You should briefly outline the chosen theory, then apply it specifically to </a:t>
          </a:r>
          <a:r>
            <a:rPr lang="en-GB" dirty="0" err="1"/>
            <a:t>Jemijo’s</a:t>
          </a:r>
          <a:r>
            <a:rPr lang="en-GB" dirty="0"/>
            <a:t> call‑centre context.</a:t>
          </a:r>
          <a:endParaRPr lang="en-US" dirty="0"/>
        </a:p>
      </dgm:t>
    </dgm:pt>
    <dgm:pt modelId="{47A8A57E-C024-4D85-9298-47EFCB898A6F}" type="parTrans" cxnId="{FA03DCC8-874F-4AA2-9EC0-3BD8FBB21FAF}">
      <dgm:prSet/>
      <dgm:spPr/>
      <dgm:t>
        <a:bodyPr/>
        <a:lstStyle/>
        <a:p>
          <a:endParaRPr lang="en-US"/>
        </a:p>
      </dgm:t>
    </dgm:pt>
    <dgm:pt modelId="{494FA237-416A-4770-A7E3-963DC1E969D0}" type="sibTrans" cxnId="{FA03DCC8-874F-4AA2-9EC0-3BD8FBB21FAF}">
      <dgm:prSet/>
      <dgm:spPr/>
      <dgm:t>
        <a:bodyPr/>
        <a:lstStyle/>
        <a:p>
          <a:endParaRPr lang="en-US"/>
        </a:p>
      </dgm:t>
    </dgm:pt>
    <dgm:pt modelId="{EE79293B-E845-4AED-B21F-483482EEE431}" type="pres">
      <dgm:prSet presAssocID="{3B58641E-57B3-4674-8BEE-C692E092B480}" presName="linear" presStyleCnt="0">
        <dgm:presLayoutVars>
          <dgm:animLvl val="lvl"/>
          <dgm:resizeHandles val="exact"/>
        </dgm:presLayoutVars>
      </dgm:prSet>
      <dgm:spPr/>
    </dgm:pt>
    <dgm:pt modelId="{C9A40024-A8E5-44FC-ADD6-A99C5079DA96}" type="pres">
      <dgm:prSet presAssocID="{74938241-1AED-44D7-BE28-74C22E103D09}" presName="parentText" presStyleLbl="node1" presStyleIdx="0" presStyleCnt="3">
        <dgm:presLayoutVars>
          <dgm:chMax val="0"/>
          <dgm:bulletEnabled val="1"/>
        </dgm:presLayoutVars>
      </dgm:prSet>
      <dgm:spPr/>
    </dgm:pt>
    <dgm:pt modelId="{6A61681B-689B-41A3-AC11-355823BE1240}" type="pres">
      <dgm:prSet presAssocID="{771CF651-6A1D-4B8F-B940-42BC2D385658}" presName="spacer" presStyleCnt="0"/>
      <dgm:spPr/>
    </dgm:pt>
    <dgm:pt modelId="{51EC8C81-D455-421A-A521-E41CBE5FC51D}" type="pres">
      <dgm:prSet presAssocID="{134E0B8F-7C49-4684-BE47-B9F71143F0A5}" presName="parentText" presStyleLbl="node1" presStyleIdx="1" presStyleCnt="3">
        <dgm:presLayoutVars>
          <dgm:chMax val="0"/>
          <dgm:bulletEnabled val="1"/>
        </dgm:presLayoutVars>
      </dgm:prSet>
      <dgm:spPr/>
    </dgm:pt>
    <dgm:pt modelId="{AFB18792-2AAE-4C97-9551-8DA1EA0C77C0}" type="pres">
      <dgm:prSet presAssocID="{1D4A876D-730D-4338-B356-81B187808777}" presName="spacer" presStyleCnt="0"/>
      <dgm:spPr/>
    </dgm:pt>
    <dgm:pt modelId="{713A0282-930B-4066-8A64-5F8EE8334A81}" type="pres">
      <dgm:prSet presAssocID="{28C2DABF-538A-4FF0-AD23-0A72EC63F1A5}" presName="parentText" presStyleLbl="node1" presStyleIdx="2" presStyleCnt="3">
        <dgm:presLayoutVars>
          <dgm:chMax val="0"/>
          <dgm:bulletEnabled val="1"/>
        </dgm:presLayoutVars>
      </dgm:prSet>
      <dgm:spPr/>
    </dgm:pt>
  </dgm:ptLst>
  <dgm:cxnLst>
    <dgm:cxn modelId="{0255561A-DCFA-4819-9EFE-32340532D64E}" srcId="{3B58641E-57B3-4674-8BEE-C692E092B480}" destId="{134E0B8F-7C49-4684-BE47-B9F71143F0A5}" srcOrd="1" destOrd="0" parTransId="{7A8BA5B3-A88E-461E-9A42-41B2AE67A1D3}" sibTransId="{1D4A876D-730D-4338-B356-81B187808777}"/>
    <dgm:cxn modelId="{59F50724-D9C1-46C4-8DF7-AC5D5216E20F}" type="presOf" srcId="{74938241-1AED-44D7-BE28-74C22E103D09}" destId="{C9A40024-A8E5-44FC-ADD6-A99C5079DA96}" srcOrd="0" destOrd="0" presId="urn:microsoft.com/office/officeart/2005/8/layout/vList2"/>
    <dgm:cxn modelId="{BFFDB35A-DBC0-440F-8659-2FF276AA6402}" type="presOf" srcId="{134E0B8F-7C49-4684-BE47-B9F71143F0A5}" destId="{51EC8C81-D455-421A-A521-E41CBE5FC51D}" srcOrd="0" destOrd="0" presId="urn:microsoft.com/office/officeart/2005/8/layout/vList2"/>
    <dgm:cxn modelId="{F072937E-A7DD-4B64-ACB3-516971E2C07E}" srcId="{3B58641E-57B3-4674-8BEE-C692E092B480}" destId="{74938241-1AED-44D7-BE28-74C22E103D09}" srcOrd="0" destOrd="0" parTransId="{08979DF6-1938-41B4-8400-0F29156EC0F5}" sibTransId="{771CF651-6A1D-4B8F-B940-42BC2D385658}"/>
    <dgm:cxn modelId="{FA03DCC8-874F-4AA2-9EC0-3BD8FBB21FAF}" srcId="{3B58641E-57B3-4674-8BEE-C692E092B480}" destId="{28C2DABF-538A-4FF0-AD23-0A72EC63F1A5}" srcOrd="2" destOrd="0" parTransId="{47A8A57E-C024-4D85-9298-47EFCB898A6F}" sibTransId="{494FA237-416A-4770-A7E3-963DC1E969D0}"/>
    <dgm:cxn modelId="{9EDC3DD5-BFF3-4A69-8D17-4088D28F7EC8}" type="presOf" srcId="{3B58641E-57B3-4674-8BEE-C692E092B480}" destId="{EE79293B-E845-4AED-B21F-483482EEE431}" srcOrd="0" destOrd="0" presId="urn:microsoft.com/office/officeart/2005/8/layout/vList2"/>
    <dgm:cxn modelId="{4D4244EA-DB1C-4B72-AAE7-98D6A6C609C6}" type="presOf" srcId="{28C2DABF-538A-4FF0-AD23-0A72EC63F1A5}" destId="{713A0282-930B-4066-8A64-5F8EE8334A81}" srcOrd="0" destOrd="0" presId="urn:microsoft.com/office/officeart/2005/8/layout/vList2"/>
    <dgm:cxn modelId="{525D1680-7B1A-48A4-9379-DC9A393C414A}" type="presParOf" srcId="{EE79293B-E845-4AED-B21F-483482EEE431}" destId="{C9A40024-A8E5-44FC-ADD6-A99C5079DA96}" srcOrd="0" destOrd="0" presId="urn:microsoft.com/office/officeart/2005/8/layout/vList2"/>
    <dgm:cxn modelId="{630808E9-E553-4DBF-9FAF-C9FABD1F5711}" type="presParOf" srcId="{EE79293B-E845-4AED-B21F-483482EEE431}" destId="{6A61681B-689B-41A3-AC11-355823BE1240}" srcOrd="1" destOrd="0" presId="urn:microsoft.com/office/officeart/2005/8/layout/vList2"/>
    <dgm:cxn modelId="{6A077355-6622-461C-A899-5322B79845D0}" type="presParOf" srcId="{EE79293B-E845-4AED-B21F-483482EEE431}" destId="{51EC8C81-D455-421A-A521-E41CBE5FC51D}" srcOrd="2" destOrd="0" presId="urn:microsoft.com/office/officeart/2005/8/layout/vList2"/>
    <dgm:cxn modelId="{2C263433-4EF4-4F1C-854B-2F423766CF26}" type="presParOf" srcId="{EE79293B-E845-4AED-B21F-483482EEE431}" destId="{AFB18792-2AAE-4C97-9551-8DA1EA0C77C0}" srcOrd="3" destOrd="0" presId="urn:microsoft.com/office/officeart/2005/8/layout/vList2"/>
    <dgm:cxn modelId="{31143C62-ADF9-4707-B2C8-019D139C5C4E}" type="presParOf" srcId="{EE79293B-E845-4AED-B21F-483482EEE431}" destId="{713A0282-930B-4066-8A64-5F8EE8334A8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00994CB-21C6-4C8F-B6F7-BDAA36C528A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A89DEC6-1015-403D-A15A-20DA5A5E2BCB}">
      <dgm:prSet/>
      <dgm:spPr/>
      <dgm:t>
        <a:bodyPr/>
        <a:lstStyle/>
        <a:p>
          <a:r>
            <a:rPr lang="en-GB"/>
            <a:t>Recognition schemes (thank‑you messages, “advisor of the month”), opportunities to handle more complex cases, or acting‑up opportunities.</a:t>
          </a:r>
          <a:endParaRPr lang="en-US"/>
        </a:p>
      </dgm:t>
    </dgm:pt>
    <dgm:pt modelId="{DD2F352B-D23E-4BDF-A6EA-C463161A6276}" type="parTrans" cxnId="{515A7174-2136-4B4D-8516-A4FBE13304C4}">
      <dgm:prSet/>
      <dgm:spPr/>
      <dgm:t>
        <a:bodyPr/>
        <a:lstStyle/>
        <a:p>
          <a:endParaRPr lang="en-US"/>
        </a:p>
      </dgm:t>
    </dgm:pt>
    <dgm:pt modelId="{8A329A5C-E12D-48A0-8C02-7947CB2FF0DB}" type="sibTrans" cxnId="{515A7174-2136-4B4D-8516-A4FBE13304C4}">
      <dgm:prSet/>
      <dgm:spPr/>
      <dgm:t>
        <a:bodyPr/>
        <a:lstStyle/>
        <a:p>
          <a:endParaRPr lang="en-US"/>
        </a:p>
      </dgm:t>
    </dgm:pt>
    <dgm:pt modelId="{101BEC96-71A0-43E9-BE2C-A6858BA6CC88}">
      <dgm:prSet/>
      <dgm:spPr/>
      <dgm:t>
        <a:bodyPr/>
        <a:lstStyle/>
        <a:p>
          <a:r>
            <a:rPr lang="en-GB"/>
            <a:t>Flexible working arrangements where possible (e.g. some home working) and supportive line management that values wellbeing.</a:t>
          </a:r>
          <a:endParaRPr lang="en-US"/>
        </a:p>
      </dgm:t>
    </dgm:pt>
    <dgm:pt modelId="{9BCA1FAD-5B44-4EB5-8372-F0CC2AF8F5D9}" type="parTrans" cxnId="{14C98B28-F541-428D-9C86-E33F8243CE4C}">
      <dgm:prSet/>
      <dgm:spPr/>
      <dgm:t>
        <a:bodyPr/>
        <a:lstStyle/>
        <a:p>
          <a:endParaRPr lang="en-US"/>
        </a:p>
      </dgm:t>
    </dgm:pt>
    <dgm:pt modelId="{3F89A5F2-53FC-4979-B4B8-4C9E5ABE1F81}" type="sibTrans" cxnId="{14C98B28-F541-428D-9C86-E33F8243CE4C}">
      <dgm:prSet/>
      <dgm:spPr/>
      <dgm:t>
        <a:bodyPr/>
        <a:lstStyle/>
        <a:p>
          <a:endParaRPr lang="en-US"/>
        </a:p>
      </dgm:t>
    </dgm:pt>
    <dgm:pt modelId="{EF96F12B-366A-4CFD-8BE0-615EB4CFBBA1}">
      <dgm:prSet/>
      <dgm:spPr/>
      <dgm:t>
        <a:bodyPr/>
        <a:lstStyle/>
        <a:p>
          <a:r>
            <a:rPr lang="en-GB"/>
            <a:t>Development opportunities and meaningful work (as in Q18) as intrinsic rewards.</a:t>
          </a:r>
          <a:endParaRPr lang="en-US"/>
        </a:p>
      </dgm:t>
    </dgm:pt>
    <dgm:pt modelId="{A8961F9D-D5CB-49D5-B703-ECB709814B98}" type="parTrans" cxnId="{DDF1B735-5CCA-4A50-B51E-2C0E3BB9CD2F}">
      <dgm:prSet/>
      <dgm:spPr/>
      <dgm:t>
        <a:bodyPr/>
        <a:lstStyle/>
        <a:p>
          <a:endParaRPr lang="en-US"/>
        </a:p>
      </dgm:t>
    </dgm:pt>
    <dgm:pt modelId="{062D4CD5-36CF-4FFA-9D25-5D00909BE9CE}" type="sibTrans" cxnId="{DDF1B735-5CCA-4A50-B51E-2C0E3BB9CD2F}">
      <dgm:prSet/>
      <dgm:spPr/>
      <dgm:t>
        <a:bodyPr/>
        <a:lstStyle/>
        <a:p>
          <a:endParaRPr lang="en-US"/>
        </a:p>
      </dgm:t>
    </dgm:pt>
    <dgm:pt modelId="{137287E4-93C1-4F10-8E18-C988D1839A33}" type="pres">
      <dgm:prSet presAssocID="{E00994CB-21C6-4C8F-B6F7-BDAA36C528AF}" presName="diagram" presStyleCnt="0">
        <dgm:presLayoutVars>
          <dgm:dir/>
          <dgm:resizeHandles val="exact"/>
        </dgm:presLayoutVars>
      </dgm:prSet>
      <dgm:spPr/>
    </dgm:pt>
    <dgm:pt modelId="{55BF2551-B7AF-47D4-9E88-0D7EA7F0C32F}" type="pres">
      <dgm:prSet presAssocID="{BA89DEC6-1015-403D-A15A-20DA5A5E2BCB}" presName="node" presStyleLbl="node1" presStyleIdx="0" presStyleCnt="3">
        <dgm:presLayoutVars>
          <dgm:bulletEnabled val="1"/>
        </dgm:presLayoutVars>
      </dgm:prSet>
      <dgm:spPr/>
    </dgm:pt>
    <dgm:pt modelId="{A1D3150F-A493-4A95-8F44-970E332168C1}" type="pres">
      <dgm:prSet presAssocID="{8A329A5C-E12D-48A0-8C02-7947CB2FF0DB}" presName="sibTrans" presStyleCnt="0"/>
      <dgm:spPr/>
    </dgm:pt>
    <dgm:pt modelId="{117A53A6-C34D-4AB2-83AB-9DE5B996E838}" type="pres">
      <dgm:prSet presAssocID="{101BEC96-71A0-43E9-BE2C-A6858BA6CC88}" presName="node" presStyleLbl="node1" presStyleIdx="1" presStyleCnt="3">
        <dgm:presLayoutVars>
          <dgm:bulletEnabled val="1"/>
        </dgm:presLayoutVars>
      </dgm:prSet>
      <dgm:spPr/>
    </dgm:pt>
    <dgm:pt modelId="{B70E1C9D-B529-4F3A-9EFA-91AC784582B1}" type="pres">
      <dgm:prSet presAssocID="{3F89A5F2-53FC-4979-B4B8-4C9E5ABE1F81}" presName="sibTrans" presStyleCnt="0"/>
      <dgm:spPr/>
    </dgm:pt>
    <dgm:pt modelId="{6067FA42-DDFB-4339-80BF-E45C213512A0}" type="pres">
      <dgm:prSet presAssocID="{EF96F12B-366A-4CFD-8BE0-615EB4CFBBA1}" presName="node" presStyleLbl="node1" presStyleIdx="2" presStyleCnt="3">
        <dgm:presLayoutVars>
          <dgm:bulletEnabled val="1"/>
        </dgm:presLayoutVars>
      </dgm:prSet>
      <dgm:spPr/>
    </dgm:pt>
  </dgm:ptLst>
  <dgm:cxnLst>
    <dgm:cxn modelId="{14C98B28-F541-428D-9C86-E33F8243CE4C}" srcId="{E00994CB-21C6-4C8F-B6F7-BDAA36C528AF}" destId="{101BEC96-71A0-43E9-BE2C-A6858BA6CC88}" srcOrd="1" destOrd="0" parTransId="{9BCA1FAD-5B44-4EB5-8372-F0CC2AF8F5D9}" sibTransId="{3F89A5F2-53FC-4979-B4B8-4C9E5ABE1F81}"/>
    <dgm:cxn modelId="{DDF1B735-5CCA-4A50-B51E-2C0E3BB9CD2F}" srcId="{E00994CB-21C6-4C8F-B6F7-BDAA36C528AF}" destId="{EF96F12B-366A-4CFD-8BE0-615EB4CFBBA1}" srcOrd="2" destOrd="0" parTransId="{A8961F9D-D5CB-49D5-B703-ECB709814B98}" sibTransId="{062D4CD5-36CF-4FFA-9D25-5D00909BE9CE}"/>
    <dgm:cxn modelId="{D1EA9137-95D2-4657-B297-8B777941DFF7}" type="presOf" srcId="{EF96F12B-366A-4CFD-8BE0-615EB4CFBBA1}" destId="{6067FA42-DDFB-4339-80BF-E45C213512A0}" srcOrd="0" destOrd="0" presId="urn:microsoft.com/office/officeart/2005/8/layout/default"/>
    <dgm:cxn modelId="{6B108043-630D-4C74-BE0D-A87DD6A51A92}" type="presOf" srcId="{101BEC96-71A0-43E9-BE2C-A6858BA6CC88}" destId="{117A53A6-C34D-4AB2-83AB-9DE5B996E838}" srcOrd="0" destOrd="0" presId="urn:microsoft.com/office/officeart/2005/8/layout/default"/>
    <dgm:cxn modelId="{515A7174-2136-4B4D-8516-A4FBE13304C4}" srcId="{E00994CB-21C6-4C8F-B6F7-BDAA36C528AF}" destId="{BA89DEC6-1015-403D-A15A-20DA5A5E2BCB}" srcOrd="0" destOrd="0" parTransId="{DD2F352B-D23E-4BDF-A6EA-C463161A6276}" sibTransId="{8A329A5C-E12D-48A0-8C02-7947CB2FF0DB}"/>
    <dgm:cxn modelId="{4CFC9BBD-85E5-42C2-A2F3-7B7EE73EC702}" type="presOf" srcId="{BA89DEC6-1015-403D-A15A-20DA5A5E2BCB}" destId="{55BF2551-B7AF-47D4-9E88-0D7EA7F0C32F}" srcOrd="0" destOrd="0" presId="urn:microsoft.com/office/officeart/2005/8/layout/default"/>
    <dgm:cxn modelId="{807C82FB-D9D2-46C0-85CD-C847EC49D0A2}" type="presOf" srcId="{E00994CB-21C6-4C8F-B6F7-BDAA36C528AF}" destId="{137287E4-93C1-4F10-8E18-C988D1839A33}" srcOrd="0" destOrd="0" presId="urn:microsoft.com/office/officeart/2005/8/layout/default"/>
    <dgm:cxn modelId="{8BD0BFDC-AD44-4FC1-90EB-8C15584BA818}" type="presParOf" srcId="{137287E4-93C1-4F10-8E18-C988D1839A33}" destId="{55BF2551-B7AF-47D4-9E88-0D7EA7F0C32F}" srcOrd="0" destOrd="0" presId="urn:microsoft.com/office/officeart/2005/8/layout/default"/>
    <dgm:cxn modelId="{58755BAC-F6C9-4930-8DB6-7979A119690E}" type="presParOf" srcId="{137287E4-93C1-4F10-8E18-C988D1839A33}" destId="{A1D3150F-A493-4A95-8F44-970E332168C1}" srcOrd="1" destOrd="0" presId="urn:microsoft.com/office/officeart/2005/8/layout/default"/>
    <dgm:cxn modelId="{E65A68AC-6796-4628-8614-1585D9F51AE7}" type="presParOf" srcId="{137287E4-93C1-4F10-8E18-C988D1839A33}" destId="{117A53A6-C34D-4AB2-83AB-9DE5B996E838}" srcOrd="2" destOrd="0" presId="urn:microsoft.com/office/officeart/2005/8/layout/default"/>
    <dgm:cxn modelId="{E2F6C6BA-CE86-476F-A0E6-DC8675AD4BD1}" type="presParOf" srcId="{137287E4-93C1-4F10-8E18-C988D1839A33}" destId="{B70E1C9D-B529-4F3A-9EFA-91AC784582B1}" srcOrd="3" destOrd="0" presId="urn:microsoft.com/office/officeart/2005/8/layout/default"/>
    <dgm:cxn modelId="{818D1B57-E883-4A8F-AA62-568E50178290}" type="presParOf" srcId="{137287E4-93C1-4F10-8E18-C988D1839A33}" destId="{6067FA42-DDFB-4339-80BF-E45C213512A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379219F-0E7E-4C9F-BC13-CFB5345FBF01}"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8E5C64B8-080C-4E8A-80FA-67421C900DDB}">
      <dgm:prSet/>
      <dgm:spPr/>
      <dgm:t>
        <a:bodyPr/>
        <a:lstStyle/>
        <a:p>
          <a:r>
            <a:rPr lang="en-GB"/>
            <a:t>Under Herzberg, motivators like recognition, responsibility and development can increase satisfaction and encourage higher performance in call handling.</a:t>
          </a:r>
          <a:endParaRPr lang="en-US"/>
        </a:p>
      </dgm:t>
    </dgm:pt>
    <dgm:pt modelId="{EA8A31C2-4A45-4766-951F-1623F3EEBAEA}" type="parTrans" cxnId="{BF14380A-4D10-4AD9-BCCD-5367D7F10052}">
      <dgm:prSet/>
      <dgm:spPr/>
      <dgm:t>
        <a:bodyPr/>
        <a:lstStyle/>
        <a:p>
          <a:endParaRPr lang="en-US"/>
        </a:p>
      </dgm:t>
    </dgm:pt>
    <dgm:pt modelId="{08F4D522-ED27-4DC2-9A45-98C463BA8457}" type="sibTrans" cxnId="{BF14380A-4D10-4AD9-BCCD-5367D7F10052}">
      <dgm:prSet/>
      <dgm:spPr/>
      <dgm:t>
        <a:bodyPr/>
        <a:lstStyle/>
        <a:p>
          <a:endParaRPr lang="en-US"/>
        </a:p>
      </dgm:t>
    </dgm:pt>
    <dgm:pt modelId="{0309C635-F03C-4C76-8349-6A28DC930CED}">
      <dgm:prSet/>
      <dgm:spPr/>
      <dgm:t>
        <a:bodyPr/>
        <a:lstStyle/>
        <a:p>
          <a:r>
            <a:rPr lang="en-GB"/>
            <a:t>Under Maslow, non‑financial rewards can help meet belonging and esteem needs, leading to greater engagement and discretionary effort.</a:t>
          </a:r>
          <a:endParaRPr lang="en-US"/>
        </a:p>
      </dgm:t>
    </dgm:pt>
    <dgm:pt modelId="{CDA6D437-BD94-45F1-917F-60FDC1F9C109}" type="parTrans" cxnId="{1C27D2EE-DB0C-4AEE-B30E-D70C5F92B255}">
      <dgm:prSet/>
      <dgm:spPr/>
      <dgm:t>
        <a:bodyPr/>
        <a:lstStyle/>
        <a:p>
          <a:endParaRPr lang="en-US"/>
        </a:p>
      </dgm:t>
    </dgm:pt>
    <dgm:pt modelId="{91D32FC5-44E3-4B51-A08F-4B24D8E69A7F}" type="sibTrans" cxnId="{1C27D2EE-DB0C-4AEE-B30E-D70C5F92B255}">
      <dgm:prSet/>
      <dgm:spPr/>
      <dgm:t>
        <a:bodyPr/>
        <a:lstStyle/>
        <a:p>
          <a:endParaRPr lang="en-US"/>
        </a:p>
      </dgm:t>
    </dgm:pt>
    <dgm:pt modelId="{B79A106F-8C98-474E-96B9-6187F0AD870C}">
      <dgm:prSet/>
      <dgm:spPr/>
      <dgm:t>
        <a:bodyPr/>
        <a:lstStyle/>
        <a:p>
          <a:r>
            <a:rPr lang="en-GB"/>
            <a:t>Ensuring basic hygiene factors (including fair pay) are in place is essential so that non‑financial rewards can genuinely motivate rather than compensate for unfairness.</a:t>
          </a:r>
          <a:endParaRPr lang="en-US"/>
        </a:p>
      </dgm:t>
    </dgm:pt>
    <dgm:pt modelId="{4345A66F-079A-4B21-B67F-74AA4D3DCFAB}" type="parTrans" cxnId="{66A6564D-B96F-4F56-8D8D-DC208793312A}">
      <dgm:prSet/>
      <dgm:spPr/>
      <dgm:t>
        <a:bodyPr/>
        <a:lstStyle/>
        <a:p>
          <a:endParaRPr lang="en-US"/>
        </a:p>
      </dgm:t>
    </dgm:pt>
    <dgm:pt modelId="{B1FF3A3A-4769-4119-988A-5B1E48B21D91}" type="sibTrans" cxnId="{66A6564D-B96F-4F56-8D8D-DC208793312A}">
      <dgm:prSet/>
      <dgm:spPr/>
      <dgm:t>
        <a:bodyPr/>
        <a:lstStyle/>
        <a:p>
          <a:endParaRPr lang="en-US"/>
        </a:p>
      </dgm:t>
    </dgm:pt>
    <dgm:pt modelId="{DFFFD2AE-0493-4BE2-B578-D7D189F928B4}" type="pres">
      <dgm:prSet presAssocID="{A379219F-0E7E-4C9F-BC13-CFB5345FBF01}" presName="diagram" presStyleCnt="0">
        <dgm:presLayoutVars>
          <dgm:dir/>
          <dgm:resizeHandles val="exact"/>
        </dgm:presLayoutVars>
      </dgm:prSet>
      <dgm:spPr/>
    </dgm:pt>
    <dgm:pt modelId="{D678042E-304B-4DC7-A89E-FCDF18DAC66B}" type="pres">
      <dgm:prSet presAssocID="{8E5C64B8-080C-4E8A-80FA-67421C900DDB}" presName="node" presStyleLbl="node1" presStyleIdx="0" presStyleCnt="3">
        <dgm:presLayoutVars>
          <dgm:bulletEnabled val="1"/>
        </dgm:presLayoutVars>
      </dgm:prSet>
      <dgm:spPr/>
    </dgm:pt>
    <dgm:pt modelId="{00181B66-C6F9-488D-BF43-89A6D02C99A2}" type="pres">
      <dgm:prSet presAssocID="{08F4D522-ED27-4DC2-9A45-98C463BA8457}" presName="sibTrans" presStyleCnt="0"/>
      <dgm:spPr/>
    </dgm:pt>
    <dgm:pt modelId="{6C63C2F9-8697-4DC7-A676-C54DA0D47DC7}" type="pres">
      <dgm:prSet presAssocID="{0309C635-F03C-4C76-8349-6A28DC930CED}" presName="node" presStyleLbl="node1" presStyleIdx="1" presStyleCnt="3">
        <dgm:presLayoutVars>
          <dgm:bulletEnabled val="1"/>
        </dgm:presLayoutVars>
      </dgm:prSet>
      <dgm:spPr/>
    </dgm:pt>
    <dgm:pt modelId="{0F79D81A-1403-4856-8CC3-F33B4DF881C0}" type="pres">
      <dgm:prSet presAssocID="{91D32FC5-44E3-4B51-A08F-4B24D8E69A7F}" presName="sibTrans" presStyleCnt="0"/>
      <dgm:spPr/>
    </dgm:pt>
    <dgm:pt modelId="{2EB18C91-7380-4F5E-B554-D7C4F19D3DEF}" type="pres">
      <dgm:prSet presAssocID="{B79A106F-8C98-474E-96B9-6187F0AD870C}" presName="node" presStyleLbl="node1" presStyleIdx="2" presStyleCnt="3">
        <dgm:presLayoutVars>
          <dgm:bulletEnabled val="1"/>
        </dgm:presLayoutVars>
      </dgm:prSet>
      <dgm:spPr/>
    </dgm:pt>
  </dgm:ptLst>
  <dgm:cxnLst>
    <dgm:cxn modelId="{BF14380A-4D10-4AD9-BCCD-5367D7F10052}" srcId="{A379219F-0E7E-4C9F-BC13-CFB5345FBF01}" destId="{8E5C64B8-080C-4E8A-80FA-67421C900DDB}" srcOrd="0" destOrd="0" parTransId="{EA8A31C2-4A45-4766-951F-1623F3EEBAEA}" sibTransId="{08F4D522-ED27-4DC2-9A45-98C463BA8457}"/>
    <dgm:cxn modelId="{6A7ACC47-AE75-4A47-944F-82A07983DEFE}" type="presOf" srcId="{A379219F-0E7E-4C9F-BC13-CFB5345FBF01}" destId="{DFFFD2AE-0493-4BE2-B578-D7D189F928B4}" srcOrd="0" destOrd="0" presId="urn:microsoft.com/office/officeart/2005/8/layout/default"/>
    <dgm:cxn modelId="{66A6564D-B96F-4F56-8D8D-DC208793312A}" srcId="{A379219F-0E7E-4C9F-BC13-CFB5345FBF01}" destId="{B79A106F-8C98-474E-96B9-6187F0AD870C}" srcOrd="2" destOrd="0" parTransId="{4345A66F-079A-4B21-B67F-74AA4D3DCFAB}" sibTransId="{B1FF3A3A-4769-4119-988A-5B1E48B21D91}"/>
    <dgm:cxn modelId="{7A3CA8AA-38CC-40AA-A72E-AE64F4F6421F}" type="presOf" srcId="{B79A106F-8C98-474E-96B9-6187F0AD870C}" destId="{2EB18C91-7380-4F5E-B554-D7C4F19D3DEF}" srcOrd="0" destOrd="0" presId="urn:microsoft.com/office/officeart/2005/8/layout/default"/>
    <dgm:cxn modelId="{E9B095CB-D2A7-4CAD-A365-D8485440BBF0}" type="presOf" srcId="{0309C635-F03C-4C76-8349-6A28DC930CED}" destId="{6C63C2F9-8697-4DC7-A676-C54DA0D47DC7}" srcOrd="0" destOrd="0" presId="urn:microsoft.com/office/officeart/2005/8/layout/default"/>
    <dgm:cxn modelId="{65F1EAEA-B02B-4F6D-A71F-B6472CA24DB6}" type="presOf" srcId="{8E5C64B8-080C-4E8A-80FA-67421C900DDB}" destId="{D678042E-304B-4DC7-A89E-FCDF18DAC66B}" srcOrd="0" destOrd="0" presId="urn:microsoft.com/office/officeart/2005/8/layout/default"/>
    <dgm:cxn modelId="{1C27D2EE-DB0C-4AEE-B30E-D70C5F92B255}" srcId="{A379219F-0E7E-4C9F-BC13-CFB5345FBF01}" destId="{0309C635-F03C-4C76-8349-6A28DC930CED}" srcOrd="1" destOrd="0" parTransId="{CDA6D437-BD94-45F1-917F-60FDC1F9C109}" sibTransId="{91D32FC5-44E3-4B51-A08F-4B24D8E69A7F}"/>
    <dgm:cxn modelId="{AE0840BE-7BED-4FFA-A3E2-B890467313EA}" type="presParOf" srcId="{DFFFD2AE-0493-4BE2-B578-D7D189F928B4}" destId="{D678042E-304B-4DC7-A89E-FCDF18DAC66B}" srcOrd="0" destOrd="0" presId="urn:microsoft.com/office/officeart/2005/8/layout/default"/>
    <dgm:cxn modelId="{5252A9D7-1AAB-44E0-8565-FCE7334892E8}" type="presParOf" srcId="{DFFFD2AE-0493-4BE2-B578-D7D189F928B4}" destId="{00181B66-C6F9-488D-BF43-89A6D02C99A2}" srcOrd="1" destOrd="0" presId="urn:microsoft.com/office/officeart/2005/8/layout/default"/>
    <dgm:cxn modelId="{C3C89047-E8A8-4681-8A2A-8C5452F2D8E2}" type="presParOf" srcId="{DFFFD2AE-0493-4BE2-B578-D7D189F928B4}" destId="{6C63C2F9-8697-4DC7-A676-C54DA0D47DC7}" srcOrd="2" destOrd="0" presId="urn:microsoft.com/office/officeart/2005/8/layout/default"/>
    <dgm:cxn modelId="{B8D071EA-7941-4A29-8E3C-E46684F9EDEC}" type="presParOf" srcId="{DFFFD2AE-0493-4BE2-B578-D7D189F928B4}" destId="{0F79D81A-1403-4856-8CC3-F33B4DF881C0}" srcOrd="3" destOrd="0" presId="urn:microsoft.com/office/officeart/2005/8/layout/default"/>
    <dgm:cxn modelId="{8E0CB54B-0784-4844-BC01-86A4C98D6F1F}" type="presParOf" srcId="{DFFFD2AE-0493-4BE2-B578-D7D189F928B4}" destId="{2EB18C91-7380-4F5E-B554-D7C4F19D3DE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F92B71-6515-4769-A423-064743B861B2}"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384D80A7-924B-4223-9B04-E1CFF14DE362}">
      <dgm:prSet/>
      <dgm:spPr/>
      <dgm:t>
        <a:bodyPr/>
        <a:lstStyle/>
        <a:p>
          <a:r>
            <a:rPr lang="en-GB"/>
            <a:t>Equitable and consistent pay supports perceptions of distributive and procedural justice, which are important for trust in reward decisions.</a:t>
          </a:r>
          <a:endParaRPr lang="en-US"/>
        </a:p>
      </dgm:t>
    </dgm:pt>
    <dgm:pt modelId="{B61844CC-E403-47FF-993F-2EE0322CE2DE}" type="parTrans" cxnId="{CDE50290-9380-4982-87FE-371ADF9C9067}">
      <dgm:prSet/>
      <dgm:spPr/>
      <dgm:t>
        <a:bodyPr/>
        <a:lstStyle/>
        <a:p>
          <a:endParaRPr lang="en-US"/>
        </a:p>
      </dgm:t>
    </dgm:pt>
    <dgm:pt modelId="{7398BA75-B97F-4358-AC72-D35EA105DC14}" type="sibTrans" cxnId="{CDE50290-9380-4982-87FE-371ADF9C9067}">
      <dgm:prSet/>
      <dgm:spPr/>
      <dgm:t>
        <a:bodyPr/>
        <a:lstStyle/>
        <a:p>
          <a:endParaRPr lang="en-US"/>
        </a:p>
      </dgm:t>
    </dgm:pt>
    <dgm:pt modelId="{DEA7BF97-C328-42FA-95EF-35382BF280DB}">
      <dgm:prSet/>
      <dgm:spPr/>
      <dgm:t>
        <a:bodyPr/>
        <a:lstStyle/>
        <a:p>
          <a:r>
            <a:rPr lang="en-GB"/>
            <a:t>Inconsistent pay between people doing similar call‑centre work (for example, across sites or shifts) can lead to dissatisfaction, grievances and turnover.</a:t>
          </a:r>
          <a:endParaRPr lang="en-US"/>
        </a:p>
      </dgm:t>
    </dgm:pt>
    <dgm:pt modelId="{D9299EE2-03FD-4A5F-A0A1-A51C7771C9C8}" type="parTrans" cxnId="{D6794AD6-11CE-493A-BDA0-2A2FE8A651F5}">
      <dgm:prSet/>
      <dgm:spPr/>
      <dgm:t>
        <a:bodyPr/>
        <a:lstStyle/>
        <a:p>
          <a:endParaRPr lang="en-US"/>
        </a:p>
      </dgm:t>
    </dgm:pt>
    <dgm:pt modelId="{F10BA750-14DE-486C-8BB3-DFA977C1C1C8}" type="sibTrans" cxnId="{D6794AD6-11CE-493A-BDA0-2A2FE8A651F5}">
      <dgm:prSet/>
      <dgm:spPr/>
      <dgm:t>
        <a:bodyPr/>
        <a:lstStyle/>
        <a:p>
          <a:endParaRPr lang="en-US"/>
        </a:p>
      </dgm:t>
    </dgm:pt>
    <dgm:pt modelId="{C241858B-5CE2-4BCB-B0CA-6F1C53038C6C}">
      <dgm:prSet/>
      <dgm:spPr/>
      <dgm:t>
        <a:bodyPr/>
        <a:lstStyle/>
        <a:p>
          <a:r>
            <a:rPr lang="en-GB"/>
            <a:t>Transparent criteria for pay decisions help staff understand how their pay is determined and reduce suspicion of bias.</a:t>
          </a:r>
          <a:endParaRPr lang="en-US"/>
        </a:p>
      </dgm:t>
    </dgm:pt>
    <dgm:pt modelId="{F1F967AE-9894-42FD-BE87-1F47FA387B70}" type="parTrans" cxnId="{6FDEEC75-462A-4B72-8397-B20C7F97310E}">
      <dgm:prSet/>
      <dgm:spPr/>
      <dgm:t>
        <a:bodyPr/>
        <a:lstStyle/>
        <a:p>
          <a:endParaRPr lang="en-US"/>
        </a:p>
      </dgm:t>
    </dgm:pt>
    <dgm:pt modelId="{1E62F09E-7A0F-4DA3-9505-3A1210849E46}" type="sibTrans" cxnId="{6FDEEC75-462A-4B72-8397-B20C7F97310E}">
      <dgm:prSet/>
      <dgm:spPr/>
      <dgm:t>
        <a:bodyPr/>
        <a:lstStyle/>
        <a:p>
          <a:endParaRPr lang="en-US"/>
        </a:p>
      </dgm:t>
    </dgm:pt>
    <dgm:pt modelId="{87BF1399-3F42-4E2A-BAD0-B9F29DF3EA94}" type="pres">
      <dgm:prSet presAssocID="{5AF92B71-6515-4769-A423-064743B861B2}" presName="linear" presStyleCnt="0">
        <dgm:presLayoutVars>
          <dgm:animLvl val="lvl"/>
          <dgm:resizeHandles val="exact"/>
        </dgm:presLayoutVars>
      </dgm:prSet>
      <dgm:spPr/>
    </dgm:pt>
    <dgm:pt modelId="{97F9CF97-722D-4166-B7F5-ED175417596F}" type="pres">
      <dgm:prSet presAssocID="{384D80A7-924B-4223-9B04-E1CFF14DE362}" presName="parentText" presStyleLbl="node1" presStyleIdx="0" presStyleCnt="3">
        <dgm:presLayoutVars>
          <dgm:chMax val="0"/>
          <dgm:bulletEnabled val="1"/>
        </dgm:presLayoutVars>
      </dgm:prSet>
      <dgm:spPr/>
    </dgm:pt>
    <dgm:pt modelId="{D7631358-39FD-4284-A63E-5694E7566694}" type="pres">
      <dgm:prSet presAssocID="{7398BA75-B97F-4358-AC72-D35EA105DC14}" presName="spacer" presStyleCnt="0"/>
      <dgm:spPr/>
    </dgm:pt>
    <dgm:pt modelId="{7CE513B2-6EF4-4F7F-8A42-83BE2C2F96C9}" type="pres">
      <dgm:prSet presAssocID="{DEA7BF97-C328-42FA-95EF-35382BF280DB}" presName="parentText" presStyleLbl="node1" presStyleIdx="1" presStyleCnt="3">
        <dgm:presLayoutVars>
          <dgm:chMax val="0"/>
          <dgm:bulletEnabled val="1"/>
        </dgm:presLayoutVars>
      </dgm:prSet>
      <dgm:spPr/>
    </dgm:pt>
    <dgm:pt modelId="{FF682EE0-58F4-4C7C-A01B-B2E0FEDC8A47}" type="pres">
      <dgm:prSet presAssocID="{F10BA750-14DE-486C-8BB3-DFA977C1C1C8}" presName="spacer" presStyleCnt="0"/>
      <dgm:spPr/>
    </dgm:pt>
    <dgm:pt modelId="{B7380504-9170-4278-8A76-A702C253C2CD}" type="pres">
      <dgm:prSet presAssocID="{C241858B-5CE2-4BCB-B0CA-6F1C53038C6C}" presName="parentText" presStyleLbl="node1" presStyleIdx="2" presStyleCnt="3">
        <dgm:presLayoutVars>
          <dgm:chMax val="0"/>
          <dgm:bulletEnabled val="1"/>
        </dgm:presLayoutVars>
      </dgm:prSet>
      <dgm:spPr/>
    </dgm:pt>
  </dgm:ptLst>
  <dgm:cxnLst>
    <dgm:cxn modelId="{D16F9216-D564-4A49-A635-4FC5EC651417}" type="presOf" srcId="{C241858B-5CE2-4BCB-B0CA-6F1C53038C6C}" destId="{B7380504-9170-4278-8A76-A702C253C2CD}" srcOrd="0" destOrd="0" presId="urn:microsoft.com/office/officeart/2005/8/layout/vList2"/>
    <dgm:cxn modelId="{073B5347-90B8-406E-9E32-89549DCAABC5}" type="presOf" srcId="{384D80A7-924B-4223-9B04-E1CFF14DE362}" destId="{97F9CF97-722D-4166-B7F5-ED175417596F}" srcOrd="0" destOrd="0" presId="urn:microsoft.com/office/officeart/2005/8/layout/vList2"/>
    <dgm:cxn modelId="{6FDEEC75-462A-4B72-8397-B20C7F97310E}" srcId="{5AF92B71-6515-4769-A423-064743B861B2}" destId="{C241858B-5CE2-4BCB-B0CA-6F1C53038C6C}" srcOrd="2" destOrd="0" parTransId="{F1F967AE-9894-42FD-BE87-1F47FA387B70}" sibTransId="{1E62F09E-7A0F-4DA3-9505-3A1210849E46}"/>
    <dgm:cxn modelId="{CDE50290-9380-4982-87FE-371ADF9C9067}" srcId="{5AF92B71-6515-4769-A423-064743B861B2}" destId="{384D80A7-924B-4223-9B04-E1CFF14DE362}" srcOrd="0" destOrd="0" parTransId="{B61844CC-E403-47FF-993F-2EE0322CE2DE}" sibTransId="{7398BA75-B97F-4358-AC72-D35EA105DC14}"/>
    <dgm:cxn modelId="{2DB3C997-93C0-41E3-A45E-D27ECD01F72C}" type="presOf" srcId="{5AF92B71-6515-4769-A423-064743B861B2}" destId="{87BF1399-3F42-4E2A-BAD0-B9F29DF3EA94}" srcOrd="0" destOrd="0" presId="urn:microsoft.com/office/officeart/2005/8/layout/vList2"/>
    <dgm:cxn modelId="{12F58CB0-4014-4F4B-8918-94D47C22CE74}" type="presOf" srcId="{DEA7BF97-C328-42FA-95EF-35382BF280DB}" destId="{7CE513B2-6EF4-4F7F-8A42-83BE2C2F96C9}" srcOrd="0" destOrd="0" presId="urn:microsoft.com/office/officeart/2005/8/layout/vList2"/>
    <dgm:cxn modelId="{D6794AD6-11CE-493A-BDA0-2A2FE8A651F5}" srcId="{5AF92B71-6515-4769-A423-064743B861B2}" destId="{DEA7BF97-C328-42FA-95EF-35382BF280DB}" srcOrd="1" destOrd="0" parTransId="{D9299EE2-03FD-4A5F-A0A1-A51C7771C9C8}" sibTransId="{F10BA750-14DE-486C-8BB3-DFA977C1C1C8}"/>
    <dgm:cxn modelId="{97105885-D5A8-4B89-BF03-E33CCBEA7501}" type="presParOf" srcId="{87BF1399-3F42-4E2A-BAD0-B9F29DF3EA94}" destId="{97F9CF97-722D-4166-B7F5-ED175417596F}" srcOrd="0" destOrd="0" presId="urn:microsoft.com/office/officeart/2005/8/layout/vList2"/>
    <dgm:cxn modelId="{1290DBC0-C234-42A5-8976-1D5837FFE63E}" type="presParOf" srcId="{87BF1399-3F42-4E2A-BAD0-B9F29DF3EA94}" destId="{D7631358-39FD-4284-A63E-5694E7566694}" srcOrd="1" destOrd="0" presId="urn:microsoft.com/office/officeart/2005/8/layout/vList2"/>
    <dgm:cxn modelId="{13853151-954D-4F69-BF7F-C16F4CE7AFDE}" type="presParOf" srcId="{87BF1399-3F42-4E2A-BAD0-B9F29DF3EA94}" destId="{7CE513B2-6EF4-4F7F-8A42-83BE2C2F96C9}" srcOrd="2" destOrd="0" presId="urn:microsoft.com/office/officeart/2005/8/layout/vList2"/>
    <dgm:cxn modelId="{FB9C8050-8F58-49CF-AE41-D6F813D6335B}" type="presParOf" srcId="{87BF1399-3F42-4E2A-BAD0-B9F29DF3EA94}" destId="{FF682EE0-58F4-4C7C-A01B-B2E0FEDC8A47}" srcOrd="3" destOrd="0" presId="urn:microsoft.com/office/officeart/2005/8/layout/vList2"/>
    <dgm:cxn modelId="{255D6032-C546-4229-8903-FFB4A023F279}" type="presParOf" srcId="{87BF1399-3F42-4E2A-BAD0-B9F29DF3EA94}" destId="{B7380504-9170-4278-8A76-A702C253C2C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EC0DA0F-29C2-4E9A-B14D-832CB4464046}"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4D3DDD9C-A404-4FD6-97B2-19F42A2AED44}">
      <dgm:prSet/>
      <dgm:spPr/>
      <dgm:t>
        <a:bodyPr/>
        <a:lstStyle/>
        <a:p>
          <a:r>
            <a:rPr lang="en-GB"/>
            <a:t>If pay is perceived as unfair, it can become a demotivator, regardless of other aspects of reward.</a:t>
          </a:r>
          <a:endParaRPr lang="en-US"/>
        </a:p>
      </dgm:t>
    </dgm:pt>
    <dgm:pt modelId="{1C7DF202-7920-4CBC-830E-12A15F1E68DC}" type="parTrans" cxnId="{4419480F-2358-4D77-8531-B2C698619D27}">
      <dgm:prSet/>
      <dgm:spPr/>
      <dgm:t>
        <a:bodyPr/>
        <a:lstStyle/>
        <a:p>
          <a:endParaRPr lang="en-US"/>
        </a:p>
      </dgm:t>
    </dgm:pt>
    <dgm:pt modelId="{FCCA37DC-4D1F-4820-B1F1-3FEDD5AD6B9D}" type="sibTrans" cxnId="{4419480F-2358-4D77-8531-B2C698619D27}">
      <dgm:prSet/>
      <dgm:spPr/>
      <dgm:t>
        <a:bodyPr/>
        <a:lstStyle/>
        <a:p>
          <a:endParaRPr lang="en-US"/>
        </a:p>
      </dgm:t>
    </dgm:pt>
    <dgm:pt modelId="{726B2B5A-6CD7-4DD8-8699-DCB14C48A21E}">
      <dgm:prSet/>
      <dgm:spPr/>
      <dgm:t>
        <a:bodyPr/>
        <a:lstStyle/>
        <a:p>
          <a:r>
            <a:rPr lang="en-GB"/>
            <a:t>When pay is seen as fair and consistent, employees are more likely to focus on intrinsic aspects of their work and respond positively to non‑financial rewards.</a:t>
          </a:r>
          <a:endParaRPr lang="en-US"/>
        </a:p>
      </dgm:t>
    </dgm:pt>
    <dgm:pt modelId="{AA842303-5CB2-4593-831D-68CA6426CBDC}" type="parTrans" cxnId="{CD040997-37F6-48B6-8BC8-359F3B5D92A7}">
      <dgm:prSet/>
      <dgm:spPr/>
      <dgm:t>
        <a:bodyPr/>
        <a:lstStyle/>
        <a:p>
          <a:endParaRPr lang="en-US"/>
        </a:p>
      </dgm:t>
    </dgm:pt>
    <dgm:pt modelId="{42F9B05F-14C7-487E-9956-28C722523FD2}" type="sibTrans" cxnId="{CD040997-37F6-48B6-8BC8-359F3B5D92A7}">
      <dgm:prSet/>
      <dgm:spPr/>
      <dgm:t>
        <a:bodyPr/>
        <a:lstStyle/>
        <a:p>
          <a:endParaRPr lang="en-US"/>
        </a:p>
      </dgm:t>
    </dgm:pt>
    <dgm:pt modelId="{D84BE4CF-713D-458B-90E5-D4F61C767BBA}">
      <dgm:prSet/>
      <dgm:spPr/>
      <dgm:t>
        <a:bodyPr/>
        <a:lstStyle/>
        <a:p>
          <a:r>
            <a:rPr lang="en-GB"/>
            <a:t>This is particularly relevant where performance management is asking for high levels of emotional labour and flexibility.</a:t>
          </a:r>
          <a:endParaRPr lang="en-US"/>
        </a:p>
      </dgm:t>
    </dgm:pt>
    <dgm:pt modelId="{D29F00F3-D756-45E0-A490-79D9E7FEDE5E}" type="parTrans" cxnId="{25FF9613-6B38-4549-B36E-52C269E49FC9}">
      <dgm:prSet/>
      <dgm:spPr/>
      <dgm:t>
        <a:bodyPr/>
        <a:lstStyle/>
        <a:p>
          <a:endParaRPr lang="en-US"/>
        </a:p>
      </dgm:t>
    </dgm:pt>
    <dgm:pt modelId="{24BB3993-1901-4B5D-819E-BA0F8C1E7D54}" type="sibTrans" cxnId="{25FF9613-6B38-4549-B36E-52C269E49FC9}">
      <dgm:prSet/>
      <dgm:spPr/>
      <dgm:t>
        <a:bodyPr/>
        <a:lstStyle/>
        <a:p>
          <a:endParaRPr lang="en-US"/>
        </a:p>
      </dgm:t>
    </dgm:pt>
    <dgm:pt modelId="{47FD8DBF-B1CC-4B29-82C7-45C60D7D868B}" type="pres">
      <dgm:prSet presAssocID="{4EC0DA0F-29C2-4E9A-B14D-832CB4464046}" presName="hierChild1" presStyleCnt="0">
        <dgm:presLayoutVars>
          <dgm:chPref val="1"/>
          <dgm:dir/>
          <dgm:animOne val="branch"/>
          <dgm:animLvl val="lvl"/>
          <dgm:resizeHandles/>
        </dgm:presLayoutVars>
      </dgm:prSet>
      <dgm:spPr/>
    </dgm:pt>
    <dgm:pt modelId="{6F96E2E5-A497-4E5E-BCFC-929E1DAACBBC}" type="pres">
      <dgm:prSet presAssocID="{4D3DDD9C-A404-4FD6-97B2-19F42A2AED44}" presName="hierRoot1" presStyleCnt="0"/>
      <dgm:spPr/>
    </dgm:pt>
    <dgm:pt modelId="{60455910-95A6-44CA-9CA8-79CF0B160401}" type="pres">
      <dgm:prSet presAssocID="{4D3DDD9C-A404-4FD6-97B2-19F42A2AED44}" presName="composite" presStyleCnt="0"/>
      <dgm:spPr/>
    </dgm:pt>
    <dgm:pt modelId="{359C9A0A-855A-466C-B213-89E94C4052DD}" type="pres">
      <dgm:prSet presAssocID="{4D3DDD9C-A404-4FD6-97B2-19F42A2AED44}" presName="background" presStyleLbl="node0" presStyleIdx="0" presStyleCnt="3"/>
      <dgm:spPr/>
    </dgm:pt>
    <dgm:pt modelId="{AC50C22C-5459-4C90-BB88-495915572F03}" type="pres">
      <dgm:prSet presAssocID="{4D3DDD9C-A404-4FD6-97B2-19F42A2AED44}" presName="text" presStyleLbl="fgAcc0" presStyleIdx="0" presStyleCnt="3">
        <dgm:presLayoutVars>
          <dgm:chPref val="3"/>
        </dgm:presLayoutVars>
      </dgm:prSet>
      <dgm:spPr/>
    </dgm:pt>
    <dgm:pt modelId="{1A149A8B-E2CE-4378-BC88-418D04FD5EA3}" type="pres">
      <dgm:prSet presAssocID="{4D3DDD9C-A404-4FD6-97B2-19F42A2AED44}" presName="hierChild2" presStyleCnt="0"/>
      <dgm:spPr/>
    </dgm:pt>
    <dgm:pt modelId="{41F72CA9-D9DF-431B-AB19-9EEAB1D53EC0}" type="pres">
      <dgm:prSet presAssocID="{726B2B5A-6CD7-4DD8-8699-DCB14C48A21E}" presName="hierRoot1" presStyleCnt="0"/>
      <dgm:spPr/>
    </dgm:pt>
    <dgm:pt modelId="{73591199-A6B5-4264-9A5E-18D6CE384267}" type="pres">
      <dgm:prSet presAssocID="{726B2B5A-6CD7-4DD8-8699-DCB14C48A21E}" presName="composite" presStyleCnt="0"/>
      <dgm:spPr/>
    </dgm:pt>
    <dgm:pt modelId="{9057C8E3-B502-40A0-B035-4A6DD1755198}" type="pres">
      <dgm:prSet presAssocID="{726B2B5A-6CD7-4DD8-8699-DCB14C48A21E}" presName="background" presStyleLbl="node0" presStyleIdx="1" presStyleCnt="3"/>
      <dgm:spPr/>
    </dgm:pt>
    <dgm:pt modelId="{1B99F475-C2C9-4736-8809-06639660D5E6}" type="pres">
      <dgm:prSet presAssocID="{726B2B5A-6CD7-4DD8-8699-DCB14C48A21E}" presName="text" presStyleLbl="fgAcc0" presStyleIdx="1" presStyleCnt="3">
        <dgm:presLayoutVars>
          <dgm:chPref val="3"/>
        </dgm:presLayoutVars>
      </dgm:prSet>
      <dgm:spPr/>
    </dgm:pt>
    <dgm:pt modelId="{0BBA7A61-B947-4B3D-BAF2-D7CD407B22C4}" type="pres">
      <dgm:prSet presAssocID="{726B2B5A-6CD7-4DD8-8699-DCB14C48A21E}" presName="hierChild2" presStyleCnt="0"/>
      <dgm:spPr/>
    </dgm:pt>
    <dgm:pt modelId="{3B3485E2-8EAE-4D34-9515-0B6A04642573}" type="pres">
      <dgm:prSet presAssocID="{D84BE4CF-713D-458B-90E5-D4F61C767BBA}" presName="hierRoot1" presStyleCnt="0"/>
      <dgm:spPr/>
    </dgm:pt>
    <dgm:pt modelId="{CB17FA44-D001-4B2D-8DC4-21A0807AB2C7}" type="pres">
      <dgm:prSet presAssocID="{D84BE4CF-713D-458B-90E5-D4F61C767BBA}" presName="composite" presStyleCnt="0"/>
      <dgm:spPr/>
    </dgm:pt>
    <dgm:pt modelId="{D0AEE0F8-2E0C-44FD-981F-96B768554812}" type="pres">
      <dgm:prSet presAssocID="{D84BE4CF-713D-458B-90E5-D4F61C767BBA}" presName="background" presStyleLbl="node0" presStyleIdx="2" presStyleCnt="3"/>
      <dgm:spPr/>
    </dgm:pt>
    <dgm:pt modelId="{BB79E9BB-7409-4592-89A5-DDCE0A7D9679}" type="pres">
      <dgm:prSet presAssocID="{D84BE4CF-713D-458B-90E5-D4F61C767BBA}" presName="text" presStyleLbl="fgAcc0" presStyleIdx="2" presStyleCnt="3">
        <dgm:presLayoutVars>
          <dgm:chPref val="3"/>
        </dgm:presLayoutVars>
      </dgm:prSet>
      <dgm:spPr/>
    </dgm:pt>
    <dgm:pt modelId="{270D539F-90B8-4C31-BF51-F929D3B2B868}" type="pres">
      <dgm:prSet presAssocID="{D84BE4CF-713D-458B-90E5-D4F61C767BBA}" presName="hierChild2" presStyleCnt="0"/>
      <dgm:spPr/>
    </dgm:pt>
  </dgm:ptLst>
  <dgm:cxnLst>
    <dgm:cxn modelId="{4419480F-2358-4D77-8531-B2C698619D27}" srcId="{4EC0DA0F-29C2-4E9A-B14D-832CB4464046}" destId="{4D3DDD9C-A404-4FD6-97B2-19F42A2AED44}" srcOrd="0" destOrd="0" parTransId="{1C7DF202-7920-4CBC-830E-12A15F1E68DC}" sibTransId="{FCCA37DC-4D1F-4820-B1F1-3FEDD5AD6B9D}"/>
    <dgm:cxn modelId="{25FF9613-6B38-4549-B36E-52C269E49FC9}" srcId="{4EC0DA0F-29C2-4E9A-B14D-832CB4464046}" destId="{D84BE4CF-713D-458B-90E5-D4F61C767BBA}" srcOrd="2" destOrd="0" parTransId="{D29F00F3-D756-45E0-A490-79D9E7FEDE5E}" sibTransId="{24BB3993-1901-4B5D-819E-BA0F8C1E7D54}"/>
    <dgm:cxn modelId="{A62EA285-4767-4D28-B3FB-D627D8DB2791}" type="presOf" srcId="{4D3DDD9C-A404-4FD6-97B2-19F42A2AED44}" destId="{AC50C22C-5459-4C90-BB88-495915572F03}" srcOrd="0" destOrd="0" presId="urn:microsoft.com/office/officeart/2005/8/layout/hierarchy1"/>
    <dgm:cxn modelId="{CD040997-37F6-48B6-8BC8-359F3B5D92A7}" srcId="{4EC0DA0F-29C2-4E9A-B14D-832CB4464046}" destId="{726B2B5A-6CD7-4DD8-8699-DCB14C48A21E}" srcOrd="1" destOrd="0" parTransId="{AA842303-5CB2-4593-831D-68CA6426CBDC}" sibTransId="{42F9B05F-14C7-487E-9956-28C722523FD2}"/>
    <dgm:cxn modelId="{8A19079A-DC60-4273-8372-9311DDAC8260}" type="presOf" srcId="{D84BE4CF-713D-458B-90E5-D4F61C767BBA}" destId="{BB79E9BB-7409-4592-89A5-DDCE0A7D9679}" srcOrd="0" destOrd="0" presId="urn:microsoft.com/office/officeart/2005/8/layout/hierarchy1"/>
    <dgm:cxn modelId="{64995CBC-CE41-4CE2-8533-66938BBEA548}" type="presOf" srcId="{726B2B5A-6CD7-4DD8-8699-DCB14C48A21E}" destId="{1B99F475-C2C9-4736-8809-06639660D5E6}" srcOrd="0" destOrd="0" presId="urn:microsoft.com/office/officeart/2005/8/layout/hierarchy1"/>
    <dgm:cxn modelId="{FC9777C1-A142-4451-B9AC-E1DBDD66AF90}" type="presOf" srcId="{4EC0DA0F-29C2-4E9A-B14D-832CB4464046}" destId="{47FD8DBF-B1CC-4B29-82C7-45C60D7D868B}" srcOrd="0" destOrd="0" presId="urn:microsoft.com/office/officeart/2005/8/layout/hierarchy1"/>
    <dgm:cxn modelId="{02E0B368-B1E2-4B2A-83AD-A9EAFA18AC1B}" type="presParOf" srcId="{47FD8DBF-B1CC-4B29-82C7-45C60D7D868B}" destId="{6F96E2E5-A497-4E5E-BCFC-929E1DAACBBC}" srcOrd="0" destOrd="0" presId="urn:microsoft.com/office/officeart/2005/8/layout/hierarchy1"/>
    <dgm:cxn modelId="{F0C5DD1C-7072-4CB8-BF9A-0B940B7C6BE8}" type="presParOf" srcId="{6F96E2E5-A497-4E5E-BCFC-929E1DAACBBC}" destId="{60455910-95A6-44CA-9CA8-79CF0B160401}" srcOrd="0" destOrd="0" presId="urn:microsoft.com/office/officeart/2005/8/layout/hierarchy1"/>
    <dgm:cxn modelId="{CE10BCBB-8EB0-400A-8542-A85450046FE0}" type="presParOf" srcId="{60455910-95A6-44CA-9CA8-79CF0B160401}" destId="{359C9A0A-855A-466C-B213-89E94C4052DD}" srcOrd="0" destOrd="0" presId="urn:microsoft.com/office/officeart/2005/8/layout/hierarchy1"/>
    <dgm:cxn modelId="{B28D52AD-95E3-42D6-A02F-B8E22B178828}" type="presParOf" srcId="{60455910-95A6-44CA-9CA8-79CF0B160401}" destId="{AC50C22C-5459-4C90-BB88-495915572F03}" srcOrd="1" destOrd="0" presId="urn:microsoft.com/office/officeart/2005/8/layout/hierarchy1"/>
    <dgm:cxn modelId="{ED76C17D-BA78-4ABB-8E12-110AFA1CA2F2}" type="presParOf" srcId="{6F96E2E5-A497-4E5E-BCFC-929E1DAACBBC}" destId="{1A149A8B-E2CE-4378-BC88-418D04FD5EA3}" srcOrd="1" destOrd="0" presId="urn:microsoft.com/office/officeart/2005/8/layout/hierarchy1"/>
    <dgm:cxn modelId="{A18C8763-7BEA-4D51-9EA6-97CEB908E60C}" type="presParOf" srcId="{47FD8DBF-B1CC-4B29-82C7-45C60D7D868B}" destId="{41F72CA9-D9DF-431B-AB19-9EEAB1D53EC0}" srcOrd="1" destOrd="0" presId="urn:microsoft.com/office/officeart/2005/8/layout/hierarchy1"/>
    <dgm:cxn modelId="{7CF1EED9-F2D6-445B-A155-A6FA8319AC16}" type="presParOf" srcId="{41F72CA9-D9DF-431B-AB19-9EEAB1D53EC0}" destId="{73591199-A6B5-4264-9A5E-18D6CE384267}" srcOrd="0" destOrd="0" presId="urn:microsoft.com/office/officeart/2005/8/layout/hierarchy1"/>
    <dgm:cxn modelId="{4387FF3F-230E-4550-BC43-02F3C5A8F9F9}" type="presParOf" srcId="{73591199-A6B5-4264-9A5E-18D6CE384267}" destId="{9057C8E3-B502-40A0-B035-4A6DD1755198}" srcOrd="0" destOrd="0" presId="urn:microsoft.com/office/officeart/2005/8/layout/hierarchy1"/>
    <dgm:cxn modelId="{34591C20-667E-4967-8866-83D25BD9FA86}" type="presParOf" srcId="{73591199-A6B5-4264-9A5E-18D6CE384267}" destId="{1B99F475-C2C9-4736-8809-06639660D5E6}" srcOrd="1" destOrd="0" presId="urn:microsoft.com/office/officeart/2005/8/layout/hierarchy1"/>
    <dgm:cxn modelId="{67AB3ADE-3400-4211-93BC-8F6F611A4442}" type="presParOf" srcId="{41F72CA9-D9DF-431B-AB19-9EEAB1D53EC0}" destId="{0BBA7A61-B947-4B3D-BAF2-D7CD407B22C4}" srcOrd="1" destOrd="0" presId="urn:microsoft.com/office/officeart/2005/8/layout/hierarchy1"/>
    <dgm:cxn modelId="{EE4C4172-7A1A-474D-B826-118595FE9019}" type="presParOf" srcId="{47FD8DBF-B1CC-4B29-82C7-45C60D7D868B}" destId="{3B3485E2-8EAE-4D34-9515-0B6A04642573}" srcOrd="2" destOrd="0" presId="urn:microsoft.com/office/officeart/2005/8/layout/hierarchy1"/>
    <dgm:cxn modelId="{9B3CDB37-C9BB-46DC-9AC5-75D799B4EF48}" type="presParOf" srcId="{3B3485E2-8EAE-4D34-9515-0B6A04642573}" destId="{CB17FA44-D001-4B2D-8DC4-21A0807AB2C7}" srcOrd="0" destOrd="0" presId="urn:microsoft.com/office/officeart/2005/8/layout/hierarchy1"/>
    <dgm:cxn modelId="{8A857E63-7963-4D21-8CC1-E778535BF68B}" type="presParOf" srcId="{CB17FA44-D001-4B2D-8DC4-21A0807AB2C7}" destId="{D0AEE0F8-2E0C-44FD-981F-96B768554812}" srcOrd="0" destOrd="0" presId="urn:microsoft.com/office/officeart/2005/8/layout/hierarchy1"/>
    <dgm:cxn modelId="{26808B88-10BA-40A2-89F0-D12AC38E8FF7}" type="presParOf" srcId="{CB17FA44-D001-4B2D-8DC4-21A0807AB2C7}" destId="{BB79E9BB-7409-4592-89A5-DDCE0A7D9679}" srcOrd="1" destOrd="0" presId="urn:microsoft.com/office/officeart/2005/8/layout/hierarchy1"/>
    <dgm:cxn modelId="{ADB52D49-4225-4C7C-838C-3A5E28AEA2DD}" type="presParOf" srcId="{3B3485E2-8EAE-4D34-9515-0B6A04642573}" destId="{270D539F-90B8-4C31-BF51-F929D3B2B86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25AB8FB-6D4D-44FF-9F66-5D318509810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C63EDA4-68B6-46E6-9041-7792FE19EEF8}">
      <dgm:prSet/>
      <dgm:spPr/>
      <dgm:t>
        <a:bodyPr/>
        <a:lstStyle/>
        <a:p>
          <a:r>
            <a:rPr lang="en-GB"/>
            <a:t>Inconsistent pay can raise equal pay risks if linked (directly or indirectly) to protected characteristics such as gender.</a:t>
          </a:r>
          <a:endParaRPr lang="en-US"/>
        </a:p>
      </dgm:t>
    </dgm:pt>
    <dgm:pt modelId="{BA3487D6-EA71-4104-8DD8-CC40EF51C56F}" type="parTrans" cxnId="{6B468E45-0FDE-4D40-832C-B1A276359940}">
      <dgm:prSet/>
      <dgm:spPr/>
      <dgm:t>
        <a:bodyPr/>
        <a:lstStyle/>
        <a:p>
          <a:endParaRPr lang="en-US"/>
        </a:p>
      </dgm:t>
    </dgm:pt>
    <dgm:pt modelId="{71F5F1E1-1335-4042-9FB8-F68F00B48353}" type="sibTrans" cxnId="{6B468E45-0FDE-4D40-832C-B1A276359940}">
      <dgm:prSet/>
      <dgm:spPr/>
      <dgm:t>
        <a:bodyPr/>
        <a:lstStyle/>
        <a:p>
          <a:endParaRPr lang="en-US"/>
        </a:p>
      </dgm:t>
    </dgm:pt>
    <dgm:pt modelId="{1DFC4E90-A073-4E18-B84B-3F29272E8A89}">
      <dgm:prSet/>
      <dgm:spPr/>
      <dgm:t>
        <a:bodyPr/>
        <a:lstStyle/>
        <a:p>
          <a:r>
            <a:rPr lang="en-GB"/>
            <a:t>For a high‑profile insurer, reputational damage from pay-related disputes can affect customer trust as well as employee relations.</a:t>
          </a:r>
          <a:endParaRPr lang="en-US"/>
        </a:p>
      </dgm:t>
    </dgm:pt>
    <dgm:pt modelId="{6081A9B0-1F1B-4422-BB20-4AB3FFC9E65E}" type="parTrans" cxnId="{9F42B2E9-461B-4313-9DD2-0061186B71C6}">
      <dgm:prSet/>
      <dgm:spPr/>
      <dgm:t>
        <a:bodyPr/>
        <a:lstStyle/>
        <a:p>
          <a:endParaRPr lang="en-US"/>
        </a:p>
      </dgm:t>
    </dgm:pt>
    <dgm:pt modelId="{8966FD3C-71B6-49CC-A5EB-80BCBD06597C}" type="sibTrans" cxnId="{9F42B2E9-461B-4313-9DD2-0061186B71C6}">
      <dgm:prSet/>
      <dgm:spPr/>
      <dgm:t>
        <a:bodyPr/>
        <a:lstStyle/>
        <a:p>
          <a:endParaRPr lang="en-US"/>
        </a:p>
      </dgm:t>
    </dgm:pt>
    <dgm:pt modelId="{11124F49-13DF-4F4F-9DEA-0E7EC156E8A1}">
      <dgm:prSet/>
      <dgm:spPr/>
      <dgm:t>
        <a:bodyPr/>
        <a:lstStyle/>
        <a:p>
          <a:r>
            <a:rPr lang="en-GB"/>
            <a:t>Regular review and benchmarking of pay across Jemijo’s different locations and work patterns can help maintain equity.</a:t>
          </a:r>
          <a:endParaRPr lang="en-US"/>
        </a:p>
      </dgm:t>
    </dgm:pt>
    <dgm:pt modelId="{22DFF27D-C475-4D49-8CE3-D54D15E11AAD}" type="parTrans" cxnId="{4286B32F-80C3-4B07-A9D9-6477620F9D68}">
      <dgm:prSet/>
      <dgm:spPr/>
      <dgm:t>
        <a:bodyPr/>
        <a:lstStyle/>
        <a:p>
          <a:endParaRPr lang="en-US"/>
        </a:p>
      </dgm:t>
    </dgm:pt>
    <dgm:pt modelId="{F4E52854-4553-496B-B2AA-3380257A5859}" type="sibTrans" cxnId="{4286B32F-80C3-4B07-A9D9-6477620F9D68}">
      <dgm:prSet/>
      <dgm:spPr/>
      <dgm:t>
        <a:bodyPr/>
        <a:lstStyle/>
        <a:p>
          <a:endParaRPr lang="en-US"/>
        </a:p>
      </dgm:t>
    </dgm:pt>
    <dgm:pt modelId="{BFD7E01A-58A9-4A0D-82D5-DF59ED13CDD9}" type="pres">
      <dgm:prSet presAssocID="{C25AB8FB-6D4D-44FF-9F66-5D3185098109}" presName="diagram" presStyleCnt="0">
        <dgm:presLayoutVars>
          <dgm:dir/>
          <dgm:resizeHandles val="exact"/>
        </dgm:presLayoutVars>
      </dgm:prSet>
      <dgm:spPr/>
    </dgm:pt>
    <dgm:pt modelId="{47E5E9C9-EAB7-4680-AA28-16C9FFE68E4F}" type="pres">
      <dgm:prSet presAssocID="{6C63EDA4-68B6-46E6-9041-7792FE19EEF8}" presName="node" presStyleLbl="node1" presStyleIdx="0" presStyleCnt="3">
        <dgm:presLayoutVars>
          <dgm:bulletEnabled val="1"/>
        </dgm:presLayoutVars>
      </dgm:prSet>
      <dgm:spPr/>
    </dgm:pt>
    <dgm:pt modelId="{822B7B6A-FB90-48F5-A63F-1E1DBA3E8282}" type="pres">
      <dgm:prSet presAssocID="{71F5F1E1-1335-4042-9FB8-F68F00B48353}" presName="sibTrans" presStyleCnt="0"/>
      <dgm:spPr/>
    </dgm:pt>
    <dgm:pt modelId="{0E9A15FC-6B6B-4E24-B545-6DA1460941A6}" type="pres">
      <dgm:prSet presAssocID="{1DFC4E90-A073-4E18-B84B-3F29272E8A89}" presName="node" presStyleLbl="node1" presStyleIdx="1" presStyleCnt="3">
        <dgm:presLayoutVars>
          <dgm:bulletEnabled val="1"/>
        </dgm:presLayoutVars>
      </dgm:prSet>
      <dgm:spPr/>
    </dgm:pt>
    <dgm:pt modelId="{351B9B59-39E4-4FDC-9E5D-E50344235C61}" type="pres">
      <dgm:prSet presAssocID="{8966FD3C-71B6-49CC-A5EB-80BCBD06597C}" presName="sibTrans" presStyleCnt="0"/>
      <dgm:spPr/>
    </dgm:pt>
    <dgm:pt modelId="{1FE960D2-1B58-40EB-88B1-7A57948CF19E}" type="pres">
      <dgm:prSet presAssocID="{11124F49-13DF-4F4F-9DEA-0E7EC156E8A1}" presName="node" presStyleLbl="node1" presStyleIdx="2" presStyleCnt="3">
        <dgm:presLayoutVars>
          <dgm:bulletEnabled val="1"/>
        </dgm:presLayoutVars>
      </dgm:prSet>
      <dgm:spPr/>
    </dgm:pt>
  </dgm:ptLst>
  <dgm:cxnLst>
    <dgm:cxn modelId="{DAE4D128-794F-488F-8532-7B3F4B98162C}" type="presOf" srcId="{6C63EDA4-68B6-46E6-9041-7792FE19EEF8}" destId="{47E5E9C9-EAB7-4680-AA28-16C9FFE68E4F}" srcOrd="0" destOrd="0" presId="urn:microsoft.com/office/officeart/2005/8/layout/default"/>
    <dgm:cxn modelId="{4286B32F-80C3-4B07-A9D9-6477620F9D68}" srcId="{C25AB8FB-6D4D-44FF-9F66-5D3185098109}" destId="{11124F49-13DF-4F4F-9DEA-0E7EC156E8A1}" srcOrd="2" destOrd="0" parTransId="{22DFF27D-C475-4D49-8CE3-D54D15E11AAD}" sibTransId="{F4E52854-4553-496B-B2AA-3380257A5859}"/>
    <dgm:cxn modelId="{B4C76338-0770-4D05-8FAB-BC2F125A67AF}" type="presOf" srcId="{11124F49-13DF-4F4F-9DEA-0E7EC156E8A1}" destId="{1FE960D2-1B58-40EB-88B1-7A57948CF19E}" srcOrd="0" destOrd="0" presId="urn:microsoft.com/office/officeart/2005/8/layout/default"/>
    <dgm:cxn modelId="{6B468E45-0FDE-4D40-832C-B1A276359940}" srcId="{C25AB8FB-6D4D-44FF-9F66-5D3185098109}" destId="{6C63EDA4-68B6-46E6-9041-7792FE19EEF8}" srcOrd="0" destOrd="0" parTransId="{BA3487D6-EA71-4104-8DD8-CC40EF51C56F}" sibTransId="{71F5F1E1-1335-4042-9FB8-F68F00B48353}"/>
    <dgm:cxn modelId="{0EFE66A4-CF2F-4ACF-B0DF-90445702A76F}" type="presOf" srcId="{1DFC4E90-A073-4E18-B84B-3F29272E8A89}" destId="{0E9A15FC-6B6B-4E24-B545-6DA1460941A6}" srcOrd="0" destOrd="0" presId="urn:microsoft.com/office/officeart/2005/8/layout/default"/>
    <dgm:cxn modelId="{06E3B6BB-E182-4DCD-8ACC-5EFEBDF11B0A}" type="presOf" srcId="{C25AB8FB-6D4D-44FF-9F66-5D3185098109}" destId="{BFD7E01A-58A9-4A0D-82D5-DF59ED13CDD9}" srcOrd="0" destOrd="0" presId="urn:microsoft.com/office/officeart/2005/8/layout/default"/>
    <dgm:cxn modelId="{9F42B2E9-461B-4313-9DD2-0061186B71C6}" srcId="{C25AB8FB-6D4D-44FF-9F66-5D3185098109}" destId="{1DFC4E90-A073-4E18-B84B-3F29272E8A89}" srcOrd="1" destOrd="0" parTransId="{6081A9B0-1F1B-4422-BB20-4AB3FFC9E65E}" sibTransId="{8966FD3C-71B6-49CC-A5EB-80BCBD06597C}"/>
    <dgm:cxn modelId="{2D55CCDE-A7B9-4640-B1A6-D23FFAFF4430}" type="presParOf" srcId="{BFD7E01A-58A9-4A0D-82D5-DF59ED13CDD9}" destId="{47E5E9C9-EAB7-4680-AA28-16C9FFE68E4F}" srcOrd="0" destOrd="0" presId="urn:microsoft.com/office/officeart/2005/8/layout/default"/>
    <dgm:cxn modelId="{10F0F973-AB6C-406B-835E-DD781867BE35}" type="presParOf" srcId="{BFD7E01A-58A9-4A0D-82D5-DF59ED13CDD9}" destId="{822B7B6A-FB90-48F5-A63F-1E1DBA3E8282}" srcOrd="1" destOrd="0" presId="urn:microsoft.com/office/officeart/2005/8/layout/default"/>
    <dgm:cxn modelId="{5C045938-CBB0-4D3A-951A-3D81C303C125}" type="presParOf" srcId="{BFD7E01A-58A9-4A0D-82D5-DF59ED13CDD9}" destId="{0E9A15FC-6B6B-4E24-B545-6DA1460941A6}" srcOrd="2" destOrd="0" presId="urn:microsoft.com/office/officeart/2005/8/layout/default"/>
    <dgm:cxn modelId="{49424EB3-C930-4785-9A7E-65BFB746F64F}" type="presParOf" srcId="{BFD7E01A-58A9-4A0D-82D5-DF59ED13CDD9}" destId="{351B9B59-39E4-4FDC-9E5D-E50344235C61}" srcOrd="3" destOrd="0" presId="urn:microsoft.com/office/officeart/2005/8/layout/default"/>
    <dgm:cxn modelId="{05579D5C-9C49-4C66-97DF-965DE9AECBCC}" type="presParOf" srcId="{BFD7E01A-58A9-4A0D-82D5-DF59ED13CDD9}" destId="{1FE960D2-1B58-40EB-88B1-7A57948CF19E}"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2B1C8-B9A3-4E47-936B-5ED04D63888E}">
      <dsp:nvSpPr>
        <dsp:cNvPr id="0" name=""/>
        <dsp:cNvSpPr/>
      </dsp:nvSpPr>
      <dsp:spPr>
        <a:xfrm>
          <a:off x="0" y="512124"/>
          <a:ext cx="11594969"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Translating Jemijo’s service standards (e.g. quality, compliance, customer satisfaction) into clear, SMART objectives for call handlers, such as targets for first-time resolution and customer feedback scores.</a:t>
          </a:r>
          <a:endParaRPr lang="en-US" sz="2100" kern="1200"/>
        </a:p>
      </dsp:txBody>
      <dsp:txXfrm>
        <a:off x="40780" y="552904"/>
        <a:ext cx="11513409" cy="753819"/>
      </dsp:txXfrm>
    </dsp:sp>
    <dsp:sp modelId="{A6CF1856-A2DF-4066-97C6-FC2D31BAD7A4}">
      <dsp:nvSpPr>
        <dsp:cNvPr id="0" name=""/>
        <dsp:cNvSpPr/>
      </dsp:nvSpPr>
      <dsp:spPr>
        <a:xfrm>
          <a:off x="0" y="1407984"/>
          <a:ext cx="11594969"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Making sure objectives align with wider organisational goals (e.g. protecting brand reputation and retaining over five million customers) so staff see how their calls contribute to Jemijo’s success.</a:t>
          </a:r>
          <a:endParaRPr lang="en-US" sz="2100" kern="1200"/>
        </a:p>
      </dsp:txBody>
      <dsp:txXfrm>
        <a:off x="40780" y="1448764"/>
        <a:ext cx="11513409" cy="753819"/>
      </dsp:txXfrm>
    </dsp:sp>
    <dsp:sp modelId="{5BCB9F47-CF2C-4A16-AD43-91CF9921D387}">
      <dsp:nvSpPr>
        <dsp:cNvPr id="0" name=""/>
        <dsp:cNvSpPr/>
      </dsp:nvSpPr>
      <dsp:spPr>
        <a:xfrm>
          <a:off x="0" y="2303844"/>
          <a:ext cx="11594969"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Involving staff in objective-setting so expectations are understood and felt to be fair, which supports engagement in a high-volume environment.</a:t>
          </a:r>
          <a:endParaRPr lang="en-US" sz="2100" kern="1200"/>
        </a:p>
      </dsp:txBody>
      <dsp:txXfrm>
        <a:off x="40780" y="2344624"/>
        <a:ext cx="11513409"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04CC6-FE01-4C68-AA0E-4BC1C747483A}">
      <dsp:nvSpPr>
        <dsp:cNvPr id="0" name=""/>
        <dsp:cNvSpPr/>
      </dsp:nvSpPr>
      <dsp:spPr>
        <a:xfrm>
          <a:off x="0"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BADDACF-1C0C-4546-82AA-09898263EB42}">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Using call monitoring, coaching and feedback to help handlers build their skills in empathy, accuracy and problem-solving, not just speed.</a:t>
          </a:r>
          <a:endParaRPr lang="en-US" sz="1800" kern="1200"/>
        </a:p>
      </dsp:txBody>
      <dsp:txXfrm>
        <a:off x="418867" y="993167"/>
        <a:ext cx="3109149" cy="1930466"/>
      </dsp:txXfrm>
    </dsp:sp>
    <dsp:sp modelId="{FB514878-CCFD-4F6C-8F42-1EAE6799E8E6}">
      <dsp:nvSpPr>
        <dsp:cNvPr id="0" name=""/>
        <dsp:cNvSpPr/>
      </dsp:nvSpPr>
      <dsp:spPr>
        <a:xfrm>
          <a:off x="3946884"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15F6218-475C-4CA3-B7E7-18822158D5BE}">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Linking feedback to learning and development opportunities (refresher training, side‑by‑side coaching) so people have the skills and resources they need to improve.</a:t>
          </a:r>
          <a:endParaRPr lang="en-US" sz="1800" kern="1200"/>
        </a:p>
      </dsp:txBody>
      <dsp:txXfrm>
        <a:off x="4365752" y="993167"/>
        <a:ext cx="3109149" cy="1930466"/>
      </dsp:txXfrm>
    </dsp:sp>
    <dsp:sp modelId="{27568C60-C50C-4AFB-9893-4DB65DFFE9C8}">
      <dsp:nvSpPr>
        <dsp:cNvPr id="0" name=""/>
        <dsp:cNvSpPr/>
      </dsp:nvSpPr>
      <dsp:spPr>
        <a:xfrm>
          <a:off x="7893769"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161AF91-8FD8-4B7D-AA6F-3E963AD7CFAC}">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Identifying patterns (for example, frequent errors around certain products) and addressing them through targeted team training.</a:t>
          </a:r>
          <a:endParaRPr lang="en-US" sz="1800" kern="1200"/>
        </a:p>
      </dsp:txBody>
      <dsp:txXfrm>
        <a:off x="8312637" y="993167"/>
        <a:ext cx="3109149" cy="1930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47168-3B98-46ED-BFBF-04244ADD96CA}">
      <dsp:nvSpPr>
        <dsp:cNvPr id="0" name=""/>
        <dsp:cNvSpPr/>
      </dsp:nvSpPr>
      <dsp:spPr>
        <a:xfrm>
          <a:off x="0" y="286767"/>
          <a:ext cx="11481847"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Applying clear performance standards and using data (quality scores, error rates, adherence to schedule) to have evidence‑based conversations about underperformance.</a:t>
          </a:r>
          <a:endParaRPr lang="en-US" sz="2400" kern="1200"/>
        </a:p>
      </dsp:txBody>
      <dsp:txXfrm>
        <a:off x="46606" y="333373"/>
        <a:ext cx="11388635" cy="861507"/>
      </dsp:txXfrm>
    </dsp:sp>
    <dsp:sp modelId="{ED656528-B8AD-4596-B2B2-90EBEFA7D871}">
      <dsp:nvSpPr>
        <dsp:cNvPr id="0" name=""/>
        <dsp:cNvSpPr/>
      </dsp:nvSpPr>
      <dsp:spPr>
        <a:xfrm>
          <a:off x="0" y="1310607"/>
          <a:ext cx="11481847"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Ensuring processes for tackling underperformance are consistent and timely so expectations feel fair across different shifts and locations.</a:t>
          </a:r>
          <a:endParaRPr lang="en-US" sz="2400" kern="1200"/>
        </a:p>
      </dsp:txBody>
      <dsp:txXfrm>
        <a:off x="46606" y="1357213"/>
        <a:ext cx="11388635" cy="861507"/>
      </dsp:txXfrm>
    </dsp:sp>
    <dsp:sp modelId="{F4D6275C-3BAC-4E61-B465-BBF7BECFCB4C}">
      <dsp:nvSpPr>
        <dsp:cNvPr id="0" name=""/>
        <dsp:cNvSpPr/>
      </dsp:nvSpPr>
      <dsp:spPr>
        <a:xfrm>
          <a:off x="0" y="2334447"/>
          <a:ext cx="11481847"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Using accountability not just for “poor performance” but also to recognise and reward those who consistently meet or exceed objectives</a:t>
          </a:r>
          <a:endParaRPr lang="en-US" sz="2400" kern="1200"/>
        </a:p>
      </dsp:txBody>
      <dsp:txXfrm>
        <a:off x="46606" y="2381053"/>
        <a:ext cx="11388635" cy="8615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22151-0316-4AD7-898A-5AB245E681C1}">
      <dsp:nvSpPr>
        <dsp:cNvPr id="0" name=""/>
        <dsp:cNvSpPr/>
      </dsp:nvSpPr>
      <dsp:spPr>
        <a:xfrm>
          <a:off x="0" y="592240"/>
          <a:ext cx="3229269" cy="2050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5AB2D-823E-4B93-9A00-D789E0ED4D10}">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High-skill handlers (strong product knowledge, system competence, call control) are likely to resolve issues quickly, accurately and with good customer experience.</a:t>
          </a:r>
          <a:endParaRPr lang="en-US" sz="2000" kern="1200"/>
        </a:p>
      </dsp:txBody>
      <dsp:txXfrm>
        <a:off x="418867" y="993167"/>
        <a:ext cx="3109149" cy="1930466"/>
      </dsp:txXfrm>
    </dsp:sp>
    <dsp:sp modelId="{554AEE32-CE45-48B3-968E-9755C88A03A4}">
      <dsp:nvSpPr>
        <dsp:cNvPr id="0" name=""/>
        <dsp:cNvSpPr/>
      </dsp:nvSpPr>
      <dsp:spPr>
        <a:xfrm>
          <a:off x="3946884" y="592240"/>
          <a:ext cx="3229269" cy="2050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17598D-2C0E-4921-9B7C-981A72AE1CE8}">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Low skill can lead to long calls, repeated handling, errors in policy information, and more complaints or escalations.</a:t>
          </a:r>
          <a:endParaRPr lang="en-US" sz="2000" kern="1200"/>
        </a:p>
      </dsp:txBody>
      <dsp:txXfrm>
        <a:off x="4365752" y="993167"/>
        <a:ext cx="3109149" cy="1930466"/>
      </dsp:txXfrm>
    </dsp:sp>
    <dsp:sp modelId="{C72E0F5E-185F-452A-9B2F-55938BE3AEDA}">
      <dsp:nvSpPr>
        <dsp:cNvPr id="0" name=""/>
        <dsp:cNvSpPr/>
      </dsp:nvSpPr>
      <dsp:spPr>
        <a:xfrm>
          <a:off x="7893769" y="592240"/>
          <a:ext cx="3229269" cy="2050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FC32B5-D7B6-4941-B3BF-60E74F332904}">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Skill gaps may be more visible on the 24/7 emergency hotline, where rapid, correct decisions are critical.</a:t>
          </a:r>
          <a:endParaRPr lang="en-US" sz="2000" kern="1200"/>
        </a:p>
      </dsp:txBody>
      <dsp:txXfrm>
        <a:off x="8312637" y="993167"/>
        <a:ext cx="3109149" cy="19304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B0ED0-724F-47F2-8FBA-586EE2361A3F}">
      <dsp:nvSpPr>
        <dsp:cNvPr id="0" name=""/>
        <dsp:cNvSpPr/>
      </dsp:nvSpPr>
      <dsp:spPr>
        <a:xfrm>
          <a:off x="0" y="36567"/>
          <a:ext cx="11481847"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Highly motivated staff are more likely to show discretionary effort, such as going the extra mile to reassure distressed customers.</a:t>
          </a:r>
          <a:endParaRPr lang="en-US" sz="2800" kern="1200"/>
        </a:p>
      </dsp:txBody>
      <dsp:txXfrm>
        <a:off x="54373" y="90940"/>
        <a:ext cx="11373101" cy="1005094"/>
      </dsp:txXfrm>
    </dsp:sp>
    <dsp:sp modelId="{A2A23C2D-9AAA-4EEF-A979-D859A772E6E4}">
      <dsp:nvSpPr>
        <dsp:cNvPr id="0" name=""/>
        <dsp:cNvSpPr/>
      </dsp:nvSpPr>
      <dsp:spPr>
        <a:xfrm>
          <a:off x="0" y="1231047"/>
          <a:ext cx="11481847"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Low motivation might show up as minimal effort, lack of empathy, rigid adherence to scripts, or resistance to feedback.</a:t>
          </a:r>
          <a:endParaRPr lang="en-US" sz="2800" kern="1200"/>
        </a:p>
      </dsp:txBody>
      <dsp:txXfrm>
        <a:off x="54373" y="1285420"/>
        <a:ext cx="11373101" cy="1005094"/>
      </dsp:txXfrm>
    </dsp:sp>
    <dsp:sp modelId="{FB2EBA67-8CD7-4F4E-A29E-214CA394BC21}">
      <dsp:nvSpPr>
        <dsp:cNvPr id="0" name=""/>
        <dsp:cNvSpPr/>
      </dsp:nvSpPr>
      <dsp:spPr>
        <a:xfrm>
          <a:off x="0" y="2425527"/>
          <a:ext cx="11481847"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Motivation can be affected by factors like perceived fairness of pay, workload, recognition and development opportunities.</a:t>
          </a:r>
          <a:endParaRPr lang="en-US" sz="2800" kern="1200"/>
        </a:p>
      </dsp:txBody>
      <dsp:txXfrm>
        <a:off x="54373" y="2479900"/>
        <a:ext cx="11373101" cy="1005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0E1AEE-648E-4B1D-A5D7-446E9228E7D0}">
      <dsp:nvSpPr>
        <dsp:cNvPr id="0" name=""/>
        <dsp:cNvSpPr/>
      </dsp:nvSpPr>
      <dsp:spPr>
        <a:xfrm>
          <a:off x="0"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9E9E0E9-DD24-4435-9352-4A57BF1E6D09}">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 skill and high motivation tends to produce the best performance and service quality in Jemijo’s call centres.</a:t>
          </a:r>
          <a:endParaRPr lang="en-US" sz="2000" kern="1200"/>
        </a:p>
      </dsp:txBody>
      <dsp:txXfrm>
        <a:off x="418867" y="993167"/>
        <a:ext cx="3109149" cy="1930466"/>
      </dsp:txXfrm>
    </dsp:sp>
    <dsp:sp modelId="{2394F368-CECC-4DF5-89B8-66F08A87AD19}">
      <dsp:nvSpPr>
        <dsp:cNvPr id="0" name=""/>
        <dsp:cNvSpPr/>
      </dsp:nvSpPr>
      <dsp:spPr>
        <a:xfrm>
          <a:off x="3946884"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0BDE394-3954-49C8-931D-CCB339EC773E}">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 skill but low motivation can mean technically competent but disengaged staff, risking poor customer experience.</a:t>
          </a:r>
          <a:endParaRPr lang="en-US" sz="2000" kern="1200"/>
        </a:p>
      </dsp:txBody>
      <dsp:txXfrm>
        <a:off x="4365752" y="993167"/>
        <a:ext cx="3109149" cy="1930466"/>
      </dsp:txXfrm>
    </dsp:sp>
    <dsp:sp modelId="{10FD771D-ADA5-423C-A7FF-4D5BFD90B1A2}">
      <dsp:nvSpPr>
        <dsp:cNvPr id="0" name=""/>
        <dsp:cNvSpPr/>
      </dsp:nvSpPr>
      <dsp:spPr>
        <a:xfrm>
          <a:off x="7893769"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946FDEC-81B5-49A2-AE1B-5AE1A7D54701}">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Low skill but high motivation suggests a developmental opportunity: with good training and coaching, these staff can become strong performers.</a:t>
          </a:r>
          <a:endParaRPr lang="en-US" sz="2000" kern="1200"/>
        </a:p>
      </dsp:txBody>
      <dsp:txXfrm>
        <a:off x="8312637" y="993167"/>
        <a:ext cx="3109149" cy="19304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7B5F0-6A87-41D3-9308-6C2F18E90647}">
      <dsp:nvSpPr>
        <dsp:cNvPr id="0" name=""/>
        <dsp:cNvSpPr/>
      </dsp:nvSpPr>
      <dsp:spPr>
        <a:xfrm>
          <a:off x="0" y="161666"/>
          <a:ext cx="11481847"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 a fast‑paced call centre, issues with quality or behaviour need addressing quickly; waiting for an annual review can allow problems to become ingrained.</a:t>
          </a:r>
          <a:endParaRPr lang="en-US" sz="2600" kern="1200"/>
        </a:p>
      </dsp:txBody>
      <dsp:txXfrm>
        <a:off x="50489" y="212155"/>
        <a:ext cx="11380869" cy="933302"/>
      </dsp:txXfrm>
    </dsp:sp>
    <dsp:sp modelId="{739ED069-A124-4BD1-BCAE-5CB358802C77}">
      <dsp:nvSpPr>
        <dsp:cNvPr id="0" name=""/>
        <dsp:cNvSpPr/>
      </dsp:nvSpPr>
      <dsp:spPr>
        <a:xfrm>
          <a:off x="0" y="1270827"/>
          <a:ext cx="11481847"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Annual reviews can become backward‑looking, focusing on old data rather than current performance and development needs.</a:t>
          </a:r>
          <a:endParaRPr lang="en-US" sz="2600" kern="1200"/>
        </a:p>
      </dsp:txBody>
      <dsp:txXfrm>
        <a:off x="50489" y="1321316"/>
        <a:ext cx="11380869" cy="933302"/>
      </dsp:txXfrm>
    </dsp:sp>
    <dsp:sp modelId="{F28C37BF-242E-4F79-B9A4-958B5813BB97}">
      <dsp:nvSpPr>
        <dsp:cNvPr id="0" name=""/>
        <dsp:cNvSpPr/>
      </dsp:nvSpPr>
      <dsp:spPr>
        <a:xfrm>
          <a:off x="0" y="2379987"/>
          <a:ext cx="11481847"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For staff working nights or on the 24/7 hotline, infrequent contact with managers may already be a challenge; an annual event does little to build ongoing support.</a:t>
          </a:r>
          <a:endParaRPr lang="en-US" sz="2600" kern="1200"/>
        </a:p>
      </dsp:txBody>
      <dsp:txXfrm>
        <a:off x="50489" y="2430476"/>
        <a:ext cx="11380869" cy="9333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0F7F7-8E71-4997-85E5-696B857AE1B5}">
      <dsp:nvSpPr>
        <dsp:cNvPr id="0" name=""/>
        <dsp:cNvSpPr/>
      </dsp:nvSpPr>
      <dsp:spPr>
        <a:xfrm>
          <a:off x="0"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C234A57-9CF3-4E66-92CF-5B8174B9D285}">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Regular check‑ins allow managers to give timely feedback on calls, celebrate successes, and adjust objectives as products, systems or customer demands change.</a:t>
          </a:r>
          <a:endParaRPr lang="en-US" sz="1800" kern="1200"/>
        </a:p>
      </dsp:txBody>
      <dsp:txXfrm>
        <a:off x="418867" y="993167"/>
        <a:ext cx="3109149" cy="1930466"/>
      </dsp:txXfrm>
    </dsp:sp>
    <dsp:sp modelId="{7DEF82F4-FBC8-4C82-B4ED-A89822D9FE25}">
      <dsp:nvSpPr>
        <dsp:cNvPr id="0" name=""/>
        <dsp:cNvSpPr/>
      </dsp:nvSpPr>
      <dsp:spPr>
        <a:xfrm>
          <a:off x="3946884"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022D7BD-7B71-4631-BC71-0B68B5EF145A}">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Ongoing conversations support learning, wellbeing and engagement, which is important in emotionally demanding roles like emergency claims handling.</a:t>
          </a:r>
          <a:endParaRPr lang="en-US" sz="1800" kern="1200"/>
        </a:p>
      </dsp:txBody>
      <dsp:txXfrm>
        <a:off x="4365752" y="993167"/>
        <a:ext cx="3109149" cy="1930466"/>
      </dsp:txXfrm>
    </dsp:sp>
    <dsp:sp modelId="{3EB232E2-8D01-4B8B-B159-16B3A1AA8834}">
      <dsp:nvSpPr>
        <dsp:cNvPr id="0" name=""/>
        <dsp:cNvSpPr/>
      </dsp:nvSpPr>
      <dsp:spPr>
        <a:xfrm>
          <a:off x="7893769"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C241D27-CB17-4020-8418-8D06961236CE}">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Continuous reviews can still feed into a light-touch annual summary, but the emphasis shifts to ongoing performance and development.</a:t>
          </a:r>
          <a:endParaRPr lang="en-US" sz="1800" kern="1200"/>
        </a:p>
      </dsp:txBody>
      <dsp:txXfrm>
        <a:off x="8312637" y="993167"/>
        <a:ext cx="3109149" cy="19304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328EE-CB68-46E6-8245-5860B4D9DB63}">
      <dsp:nvSpPr>
        <dsp:cNvPr id="0" name=""/>
        <dsp:cNvSpPr/>
      </dsp:nvSpPr>
      <dsp:spPr>
        <a:xfrm>
          <a:off x="0" y="738646"/>
          <a:ext cx="3623427" cy="217405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Managers may need guidance and time to have regular, structured conversations, especially where teams are large and multi‑site.</a:t>
          </a:r>
          <a:endParaRPr lang="en-US" sz="2300" kern="1200"/>
        </a:p>
      </dsp:txBody>
      <dsp:txXfrm>
        <a:off x="0" y="738646"/>
        <a:ext cx="3623427" cy="2174056"/>
      </dsp:txXfrm>
    </dsp:sp>
    <dsp:sp modelId="{73D4C1FB-7F37-4AF7-B0A6-0E085F2609E4}">
      <dsp:nvSpPr>
        <dsp:cNvPr id="0" name=""/>
        <dsp:cNvSpPr/>
      </dsp:nvSpPr>
      <dsp:spPr>
        <a:xfrm>
          <a:off x="3985770" y="738646"/>
          <a:ext cx="3623427" cy="217405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Technology (dashboards, quality reports) can support frequent, evidence‑based discussions with call handlers.</a:t>
          </a:r>
          <a:endParaRPr lang="en-US" sz="2300" kern="1200"/>
        </a:p>
      </dsp:txBody>
      <dsp:txXfrm>
        <a:off x="3985770" y="738646"/>
        <a:ext cx="3623427" cy="2174056"/>
      </dsp:txXfrm>
    </dsp:sp>
    <dsp:sp modelId="{928EF781-7831-4EB4-A1A3-2B35F9D894ED}">
      <dsp:nvSpPr>
        <dsp:cNvPr id="0" name=""/>
        <dsp:cNvSpPr/>
      </dsp:nvSpPr>
      <dsp:spPr>
        <a:xfrm>
          <a:off x="7971541" y="738646"/>
          <a:ext cx="3623427" cy="217405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 combined approach (brief monthly one‑to‑ones plus an annual overview) might work well in a call-centre context.</a:t>
          </a:r>
          <a:endParaRPr lang="en-US" sz="2300" kern="1200"/>
        </a:p>
      </dsp:txBody>
      <dsp:txXfrm>
        <a:off x="7971541" y="738646"/>
        <a:ext cx="3623427" cy="21740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62540-AA3F-4DE3-B28E-58B09F5477EA}">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72DC2-A852-46ED-BF16-B1A79B1E6139}">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B71599-9EAB-4A9F-990E-81533ADE8352}">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77900">
            <a:lnSpc>
              <a:spcPct val="100000"/>
            </a:lnSpc>
            <a:spcBef>
              <a:spcPct val="0"/>
            </a:spcBef>
            <a:spcAft>
              <a:spcPct val="35000"/>
            </a:spcAft>
            <a:buNone/>
          </a:pPr>
          <a:r>
            <a:rPr lang="en-GB" sz="2200" kern="1200"/>
            <a:t>In a high-volume, often repetitive job, progression pathways (e.g. senior advisor, team leader, specialist teams) can help staff feel they have a future at Jemijo.</a:t>
          </a:r>
          <a:endParaRPr lang="en-US" sz="2200" kern="1200"/>
        </a:p>
      </dsp:txBody>
      <dsp:txXfrm>
        <a:off x="1292304" y="478"/>
        <a:ext cx="9680495" cy="1118878"/>
      </dsp:txXfrm>
    </dsp:sp>
    <dsp:sp modelId="{7AF55D0D-6440-4093-B947-AE84D8C0CA13}">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C9F65E-2F4E-4099-AD4B-86B20AA309BD}">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0F76B5-75E4-4F73-A76F-807E66AA6026}">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77900">
            <a:lnSpc>
              <a:spcPct val="100000"/>
            </a:lnSpc>
            <a:spcBef>
              <a:spcPct val="0"/>
            </a:spcBef>
            <a:spcAft>
              <a:spcPct val="35000"/>
            </a:spcAft>
            <a:buNone/>
          </a:pPr>
          <a:r>
            <a:rPr lang="en-GB" sz="2200" kern="1200"/>
            <a:t>Development (formal training, coaching, secondments) can build capability for more complex claims, leading to higher confidence and performance.</a:t>
          </a:r>
          <a:endParaRPr lang="en-US" sz="2200" kern="1200"/>
        </a:p>
      </dsp:txBody>
      <dsp:txXfrm>
        <a:off x="1292304" y="1399076"/>
        <a:ext cx="9680495" cy="1118878"/>
      </dsp:txXfrm>
    </dsp:sp>
    <dsp:sp modelId="{57C57A12-CE99-4068-9553-E1F54EF39A3E}">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D06B3-8A9C-4892-A8CF-1FC0E98132EE}">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78D19-067B-45A7-AEE4-CEFA8379CAD3}">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77900">
            <a:lnSpc>
              <a:spcPct val="100000"/>
            </a:lnSpc>
            <a:spcBef>
              <a:spcPct val="0"/>
            </a:spcBef>
            <a:spcAft>
              <a:spcPct val="35000"/>
            </a:spcAft>
            <a:buNone/>
          </a:pPr>
          <a:r>
            <a:rPr lang="en-GB" sz="2200" kern="1200"/>
            <a:t>Opportunities for broader skills (communication, problem-solving, digital skills) have value for employees’ longer‑term careers, not just their current role.</a:t>
          </a:r>
          <a:endParaRPr lang="en-US" sz="2200" kern="1200"/>
        </a:p>
      </dsp:txBody>
      <dsp:txXfrm>
        <a:off x="1292304" y="2797675"/>
        <a:ext cx="9680495" cy="11188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3F649-F7BD-4F04-894C-709D7678F2B9}">
      <dsp:nvSpPr>
        <dsp:cNvPr id="0" name=""/>
        <dsp:cNvSpPr/>
      </dsp:nvSpPr>
      <dsp:spPr>
        <a:xfrm>
          <a:off x="0" y="394765"/>
          <a:ext cx="109728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Call handlers often support customers at stressful times (home damage, breakdowns); recognising the social value of this can enhance a sense of purpose.</a:t>
          </a:r>
          <a:endParaRPr lang="en-US" sz="2500" kern="1200"/>
        </a:p>
      </dsp:txBody>
      <dsp:txXfrm>
        <a:off x="48547" y="443312"/>
        <a:ext cx="10875706" cy="897406"/>
      </dsp:txXfrm>
    </dsp:sp>
    <dsp:sp modelId="{DF1FC1F9-6ECF-4E62-B5D6-D3E448F646D6}">
      <dsp:nvSpPr>
        <dsp:cNvPr id="0" name=""/>
        <dsp:cNvSpPr/>
      </dsp:nvSpPr>
      <dsp:spPr>
        <a:xfrm>
          <a:off x="0" y="1461265"/>
          <a:ext cx="109728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Designing roles so advisors can see the impact of their work (e.g. follow‑ups, customer feedback) can strengthen intrinsic motivation.</a:t>
          </a:r>
          <a:endParaRPr lang="en-US" sz="2500" kern="1200"/>
        </a:p>
      </dsp:txBody>
      <dsp:txXfrm>
        <a:off x="48547" y="1509812"/>
        <a:ext cx="10875706" cy="897406"/>
      </dsp:txXfrm>
    </dsp:sp>
    <dsp:sp modelId="{D0A7B2F2-7B27-4DCE-B49A-3C1AAD01764E}">
      <dsp:nvSpPr>
        <dsp:cNvPr id="0" name=""/>
        <dsp:cNvSpPr/>
      </dsp:nvSpPr>
      <dsp:spPr>
        <a:xfrm>
          <a:off x="0" y="2527765"/>
          <a:ext cx="109728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Aligning day‑to‑day tasks with Jemijo’s broader purpose (protecting customers and their families) helps staff feel part of something important.</a:t>
          </a:r>
          <a:endParaRPr lang="en-US" sz="2500" kern="1200"/>
        </a:p>
      </dsp:txBody>
      <dsp:txXfrm>
        <a:off x="48547" y="2576312"/>
        <a:ext cx="10875706" cy="897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D3E5E-7445-49B8-8C79-14ADC19C21A9}">
      <dsp:nvSpPr>
        <dsp:cNvPr id="0" name=""/>
        <dsp:cNvSpPr/>
      </dsp:nvSpPr>
      <dsp:spPr>
        <a:xfrm>
          <a:off x="0" y="592240"/>
          <a:ext cx="3229269" cy="205058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2DD3126-8727-4A82-852B-D993A5F6F4FB}">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Development and meaningful work are key parts of total reward, going beyond pay and benefits to what people experience at work.</a:t>
          </a:r>
          <a:endParaRPr lang="en-US" sz="2100" kern="1200"/>
        </a:p>
      </dsp:txBody>
      <dsp:txXfrm>
        <a:off x="418867" y="993167"/>
        <a:ext cx="3109149" cy="1930466"/>
      </dsp:txXfrm>
    </dsp:sp>
    <dsp:sp modelId="{238607C8-A9AA-4F83-871F-9E665E590E11}">
      <dsp:nvSpPr>
        <dsp:cNvPr id="0" name=""/>
        <dsp:cNvSpPr/>
      </dsp:nvSpPr>
      <dsp:spPr>
        <a:xfrm>
          <a:off x="3946884" y="592240"/>
          <a:ext cx="3229269" cy="205058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1CEB902-A98D-4139-B182-515D3477D910}">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 competitive labour markets for call‑centre staff, these elements can aid retention, engagement and employer branding.</a:t>
          </a:r>
          <a:endParaRPr lang="en-US" sz="2100" kern="1200"/>
        </a:p>
      </dsp:txBody>
      <dsp:txXfrm>
        <a:off x="4365752" y="993167"/>
        <a:ext cx="3109149" cy="1930466"/>
      </dsp:txXfrm>
    </dsp:sp>
    <dsp:sp modelId="{982A99B9-52CC-42E4-B653-0A792AAC0233}">
      <dsp:nvSpPr>
        <dsp:cNvPr id="0" name=""/>
        <dsp:cNvSpPr/>
      </dsp:nvSpPr>
      <dsp:spPr>
        <a:xfrm>
          <a:off x="7893769" y="592240"/>
          <a:ext cx="3229269" cy="205058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1812D35-CE31-4E91-820E-B10B9CE732C4}">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Focusing on intrinsic aspects of reward may also improve service quality and customer loyalty.</a:t>
          </a:r>
          <a:endParaRPr lang="en-US" sz="2100" kern="1200"/>
        </a:p>
      </dsp:txBody>
      <dsp:txXfrm>
        <a:off x="8312637" y="993167"/>
        <a:ext cx="3109149" cy="19304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40024-A8E5-44FC-ADD6-A99C5079DA96}">
      <dsp:nvSpPr>
        <dsp:cNvPr id="0" name=""/>
        <dsp:cNvSpPr/>
      </dsp:nvSpPr>
      <dsp:spPr>
        <a:xfrm>
          <a:off x="0" y="36567"/>
          <a:ext cx="11481847"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For example, Herzberg’s two‑factor theory distinguishes hygiene factors (like pay) from motivators (achievement, recognition, responsibility, growth).</a:t>
          </a:r>
          <a:endParaRPr lang="en-US" sz="2800" kern="1200"/>
        </a:p>
      </dsp:txBody>
      <dsp:txXfrm>
        <a:off x="54373" y="90940"/>
        <a:ext cx="11373101" cy="1005094"/>
      </dsp:txXfrm>
    </dsp:sp>
    <dsp:sp modelId="{51EC8C81-D455-421A-A521-E41CBE5FC51D}">
      <dsp:nvSpPr>
        <dsp:cNvPr id="0" name=""/>
        <dsp:cNvSpPr/>
      </dsp:nvSpPr>
      <dsp:spPr>
        <a:xfrm>
          <a:off x="0" y="1231047"/>
          <a:ext cx="11481847"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Alternatively, Maslow’s hierarchy might be used to show how non‑financial rewards meet higher‑level needs such as esteem and self‑actualisation.</a:t>
          </a:r>
          <a:endParaRPr lang="en-US" sz="2800" kern="1200"/>
        </a:p>
      </dsp:txBody>
      <dsp:txXfrm>
        <a:off x="54373" y="1285420"/>
        <a:ext cx="11373101" cy="1005094"/>
      </dsp:txXfrm>
    </dsp:sp>
    <dsp:sp modelId="{713A0282-930B-4066-8A64-5F8EE8334A81}">
      <dsp:nvSpPr>
        <dsp:cNvPr id="0" name=""/>
        <dsp:cNvSpPr/>
      </dsp:nvSpPr>
      <dsp:spPr>
        <a:xfrm>
          <a:off x="0" y="2425527"/>
          <a:ext cx="11481847"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You should briefly outline the chosen theory, then apply it specifically to </a:t>
          </a:r>
          <a:r>
            <a:rPr lang="en-GB" sz="2800" kern="1200" dirty="0" err="1"/>
            <a:t>Jemijo’s</a:t>
          </a:r>
          <a:r>
            <a:rPr lang="en-GB" sz="2800" kern="1200" dirty="0"/>
            <a:t> call‑centre context.</a:t>
          </a:r>
          <a:endParaRPr lang="en-US" sz="2800" kern="1200" dirty="0"/>
        </a:p>
      </dsp:txBody>
      <dsp:txXfrm>
        <a:off x="54373" y="2479900"/>
        <a:ext cx="11373101" cy="10050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F2551-B7AF-47D4-9E88-0D7EA7F0C32F}">
      <dsp:nvSpPr>
        <dsp:cNvPr id="0" name=""/>
        <dsp:cNvSpPr/>
      </dsp:nvSpPr>
      <dsp:spPr>
        <a:xfrm>
          <a:off x="0" y="711543"/>
          <a:ext cx="3588077" cy="2152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Recognition schemes (thank‑you messages, “advisor of the month”), opportunities to handle more complex cases, or acting‑up opportunities.</a:t>
          </a:r>
          <a:endParaRPr lang="en-US" sz="2300" kern="1200"/>
        </a:p>
      </dsp:txBody>
      <dsp:txXfrm>
        <a:off x="0" y="711543"/>
        <a:ext cx="3588077" cy="2152846"/>
      </dsp:txXfrm>
    </dsp:sp>
    <dsp:sp modelId="{117A53A6-C34D-4AB2-83AB-9DE5B996E838}">
      <dsp:nvSpPr>
        <dsp:cNvPr id="0" name=""/>
        <dsp:cNvSpPr/>
      </dsp:nvSpPr>
      <dsp:spPr>
        <a:xfrm>
          <a:off x="3946884" y="711543"/>
          <a:ext cx="3588077" cy="2152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Flexible working arrangements where possible (e.g. some home working) and supportive line management that values wellbeing.</a:t>
          </a:r>
          <a:endParaRPr lang="en-US" sz="2300" kern="1200"/>
        </a:p>
      </dsp:txBody>
      <dsp:txXfrm>
        <a:off x="3946884" y="711543"/>
        <a:ext cx="3588077" cy="2152846"/>
      </dsp:txXfrm>
    </dsp:sp>
    <dsp:sp modelId="{6067FA42-DDFB-4339-80BF-E45C213512A0}">
      <dsp:nvSpPr>
        <dsp:cNvPr id="0" name=""/>
        <dsp:cNvSpPr/>
      </dsp:nvSpPr>
      <dsp:spPr>
        <a:xfrm>
          <a:off x="7893769" y="711543"/>
          <a:ext cx="3588077" cy="2152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Development opportunities and meaningful work (as in Q18) as intrinsic rewards.</a:t>
          </a:r>
          <a:endParaRPr lang="en-US" sz="2300" kern="1200"/>
        </a:p>
      </dsp:txBody>
      <dsp:txXfrm>
        <a:off x="7893769" y="711543"/>
        <a:ext cx="3588077" cy="21528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8042E-304B-4DC7-A89E-FCDF18DAC66B}">
      <dsp:nvSpPr>
        <dsp:cNvPr id="0" name=""/>
        <dsp:cNvSpPr/>
      </dsp:nvSpPr>
      <dsp:spPr>
        <a:xfrm>
          <a:off x="0" y="711543"/>
          <a:ext cx="3588077" cy="21528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Under Herzberg, motivators like recognition, responsibility and development can increase satisfaction and encourage higher performance in call handling.</a:t>
          </a:r>
          <a:endParaRPr lang="en-US" sz="2100" kern="1200"/>
        </a:p>
      </dsp:txBody>
      <dsp:txXfrm>
        <a:off x="0" y="711543"/>
        <a:ext cx="3588077" cy="2152846"/>
      </dsp:txXfrm>
    </dsp:sp>
    <dsp:sp modelId="{6C63C2F9-8697-4DC7-A676-C54DA0D47DC7}">
      <dsp:nvSpPr>
        <dsp:cNvPr id="0" name=""/>
        <dsp:cNvSpPr/>
      </dsp:nvSpPr>
      <dsp:spPr>
        <a:xfrm>
          <a:off x="3946884" y="711543"/>
          <a:ext cx="3588077" cy="21528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Under Maslow, non‑financial rewards can help meet belonging and esteem needs, leading to greater engagement and discretionary effort.</a:t>
          </a:r>
          <a:endParaRPr lang="en-US" sz="2100" kern="1200"/>
        </a:p>
      </dsp:txBody>
      <dsp:txXfrm>
        <a:off x="3946884" y="711543"/>
        <a:ext cx="3588077" cy="2152846"/>
      </dsp:txXfrm>
    </dsp:sp>
    <dsp:sp modelId="{2EB18C91-7380-4F5E-B554-D7C4F19D3DEF}">
      <dsp:nvSpPr>
        <dsp:cNvPr id="0" name=""/>
        <dsp:cNvSpPr/>
      </dsp:nvSpPr>
      <dsp:spPr>
        <a:xfrm>
          <a:off x="7893769" y="711543"/>
          <a:ext cx="3588077" cy="21528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Ensuring basic hygiene factors (including fair pay) are in place is essential so that non‑financial rewards can genuinely motivate rather than compensate for unfairness.</a:t>
          </a:r>
          <a:endParaRPr lang="en-US" sz="2100" kern="1200"/>
        </a:p>
      </dsp:txBody>
      <dsp:txXfrm>
        <a:off x="7893769" y="711543"/>
        <a:ext cx="3588077" cy="215284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9CF97-722D-4166-B7F5-ED175417596F}">
      <dsp:nvSpPr>
        <dsp:cNvPr id="0" name=""/>
        <dsp:cNvSpPr/>
      </dsp:nvSpPr>
      <dsp:spPr>
        <a:xfrm>
          <a:off x="0" y="36919"/>
          <a:ext cx="11480800"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Equitable and consistent pay supports perceptions of distributive and procedural justice, which are important for trust in reward decisions.</a:t>
          </a:r>
          <a:endParaRPr lang="en-US" sz="2800" kern="1200"/>
        </a:p>
      </dsp:txBody>
      <dsp:txXfrm>
        <a:off x="54373" y="91292"/>
        <a:ext cx="11372054" cy="1005094"/>
      </dsp:txXfrm>
    </dsp:sp>
    <dsp:sp modelId="{7CE513B2-6EF4-4F7F-8A42-83BE2C2F96C9}">
      <dsp:nvSpPr>
        <dsp:cNvPr id="0" name=""/>
        <dsp:cNvSpPr/>
      </dsp:nvSpPr>
      <dsp:spPr>
        <a:xfrm>
          <a:off x="0" y="1231399"/>
          <a:ext cx="11480800"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Inconsistent pay between people doing similar call‑centre work (for example, across sites or shifts) can lead to dissatisfaction, grievances and turnover.</a:t>
          </a:r>
          <a:endParaRPr lang="en-US" sz="2800" kern="1200"/>
        </a:p>
      </dsp:txBody>
      <dsp:txXfrm>
        <a:off x="54373" y="1285772"/>
        <a:ext cx="11372054" cy="1005094"/>
      </dsp:txXfrm>
    </dsp:sp>
    <dsp:sp modelId="{B7380504-9170-4278-8A76-A702C253C2CD}">
      <dsp:nvSpPr>
        <dsp:cNvPr id="0" name=""/>
        <dsp:cNvSpPr/>
      </dsp:nvSpPr>
      <dsp:spPr>
        <a:xfrm>
          <a:off x="0" y="2425879"/>
          <a:ext cx="11480800"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Transparent criteria for pay decisions help staff understand how their pay is determined and reduce suspicion of bias.</a:t>
          </a:r>
          <a:endParaRPr lang="en-US" sz="2800" kern="1200"/>
        </a:p>
      </dsp:txBody>
      <dsp:txXfrm>
        <a:off x="54373" y="2480252"/>
        <a:ext cx="11372054" cy="100509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C9A0A-855A-466C-B213-89E94C4052DD}">
      <dsp:nvSpPr>
        <dsp:cNvPr id="0" name=""/>
        <dsp:cNvSpPr/>
      </dsp:nvSpPr>
      <dsp:spPr>
        <a:xfrm>
          <a:off x="0"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C50C22C-5459-4C90-BB88-495915572F03}">
      <dsp:nvSpPr>
        <dsp:cNvPr id="0" name=""/>
        <dsp:cNvSpPr/>
      </dsp:nvSpPr>
      <dsp:spPr>
        <a:xfrm>
          <a:off x="35880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If pay is perceived as unfair, it can become a demotivator, regardless of other aspects of reward.</a:t>
          </a:r>
          <a:endParaRPr lang="en-US" sz="2000" kern="1200"/>
        </a:p>
      </dsp:txBody>
      <dsp:txXfrm>
        <a:off x="418867" y="993167"/>
        <a:ext cx="3109149" cy="1930466"/>
      </dsp:txXfrm>
    </dsp:sp>
    <dsp:sp modelId="{9057C8E3-B502-40A0-B035-4A6DD1755198}">
      <dsp:nvSpPr>
        <dsp:cNvPr id="0" name=""/>
        <dsp:cNvSpPr/>
      </dsp:nvSpPr>
      <dsp:spPr>
        <a:xfrm>
          <a:off x="3946884"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B99F475-C2C9-4736-8809-06639660D5E6}">
      <dsp:nvSpPr>
        <dsp:cNvPr id="0" name=""/>
        <dsp:cNvSpPr/>
      </dsp:nvSpPr>
      <dsp:spPr>
        <a:xfrm>
          <a:off x="4305692"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When pay is seen as fair and consistent, employees are more likely to focus on intrinsic aspects of their work and respond positively to non‑financial rewards.</a:t>
          </a:r>
          <a:endParaRPr lang="en-US" sz="2000" kern="1200"/>
        </a:p>
      </dsp:txBody>
      <dsp:txXfrm>
        <a:off x="4365752" y="993167"/>
        <a:ext cx="3109149" cy="1930466"/>
      </dsp:txXfrm>
    </dsp:sp>
    <dsp:sp modelId="{D0AEE0F8-2E0C-44FD-981F-96B768554812}">
      <dsp:nvSpPr>
        <dsp:cNvPr id="0" name=""/>
        <dsp:cNvSpPr/>
      </dsp:nvSpPr>
      <dsp:spPr>
        <a:xfrm>
          <a:off x="7893769" y="592240"/>
          <a:ext cx="3229269" cy="2050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B79E9BB-7409-4592-89A5-DDCE0A7D9679}">
      <dsp:nvSpPr>
        <dsp:cNvPr id="0" name=""/>
        <dsp:cNvSpPr/>
      </dsp:nvSpPr>
      <dsp:spPr>
        <a:xfrm>
          <a:off x="8252577" y="933107"/>
          <a:ext cx="3229269" cy="205058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This is particularly relevant where performance management is asking for high levels of emotional labour and flexibility.</a:t>
          </a:r>
          <a:endParaRPr lang="en-US" sz="2000" kern="1200"/>
        </a:p>
      </dsp:txBody>
      <dsp:txXfrm>
        <a:off x="8312637" y="993167"/>
        <a:ext cx="3109149" cy="19304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5E9C9-EAB7-4680-AA28-16C9FFE68E4F}">
      <dsp:nvSpPr>
        <dsp:cNvPr id="0" name=""/>
        <dsp:cNvSpPr/>
      </dsp:nvSpPr>
      <dsp:spPr>
        <a:xfrm>
          <a:off x="0" y="711543"/>
          <a:ext cx="3588077" cy="2152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Inconsistent pay can raise equal pay risks if linked (directly or indirectly) to protected characteristics such as gender.</a:t>
          </a:r>
          <a:endParaRPr lang="en-US" sz="2300" kern="1200"/>
        </a:p>
      </dsp:txBody>
      <dsp:txXfrm>
        <a:off x="0" y="711543"/>
        <a:ext cx="3588077" cy="2152846"/>
      </dsp:txXfrm>
    </dsp:sp>
    <dsp:sp modelId="{0E9A15FC-6B6B-4E24-B545-6DA1460941A6}">
      <dsp:nvSpPr>
        <dsp:cNvPr id="0" name=""/>
        <dsp:cNvSpPr/>
      </dsp:nvSpPr>
      <dsp:spPr>
        <a:xfrm>
          <a:off x="3946884" y="711543"/>
          <a:ext cx="3588077" cy="2152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For a high‑profile insurer, reputational damage from pay-related disputes can affect customer trust as well as employee relations.</a:t>
          </a:r>
          <a:endParaRPr lang="en-US" sz="2300" kern="1200"/>
        </a:p>
      </dsp:txBody>
      <dsp:txXfrm>
        <a:off x="3946884" y="711543"/>
        <a:ext cx="3588077" cy="2152846"/>
      </dsp:txXfrm>
    </dsp:sp>
    <dsp:sp modelId="{1FE960D2-1B58-40EB-88B1-7A57948CF19E}">
      <dsp:nvSpPr>
        <dsp:cNvPr id="0" name=""/>
        <dsp:cNvSpPr/>
      </dsp:nvSpPr>
      <dsp:spPr>
        <a:xfrm>
          <a:off x="7893769" y="711543"/>
          <a:ext cx="3588077" cy="21528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Regular review and benchmarking of pay across Jemijo’s different locations and work patterns can help maintain equity.</a:t>
          </a:r>
          <a:endParaRPr lang="en-US" sz="2300" kern="1200"/>
        </a:p>
      </dsp:txBody>
      <dsp:txXfrm>
        <a:off x="7893769" y="711543"/>
        <a:ext cx="3588077" cy="21528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554643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7-8 of People Practice</a:t>
            </a:r>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668697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Chapters 4-9 of Waite </a:t>
            </a:r>
            <a:r>
              <a:rPr lang="en-GB" i="1" dirty="0"/>
              <a:t>et al </a:t>
            </a:r>
            <a:r>
              <a:rPr lang="en-GB" dirty="0"/>
              <a:t>textbook </a:t>
            </a:r>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2671276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23593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1739160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High skill vs low skill</a:t>
            </a:r>
          </a:p>
          <a:p>
            <a:pPr lvl="1"/>
            <a:r>
              <a:rPr lang="en-GB" sz="1200" b="0" i="0" kern="1200" dirty="0">
                <a:solidFill>
                  <a:schemeClr val="tx1"/>
                </a:solidFill>
                <a:effectLst/>
                <a:latin typeface="+mn-lt"/>
                <a:ea typeface="+mn-ea"/>
                <a:cs typeface="+mn-cs"/>
              </a:rPr>
              <a:t>High-skill handlers (strong product knowledge, system competence, call control) are likely to resolve issues quickly, accurately and with good customer experience.</a:t>
            </a:r>
          </a:p>
          <a:p>
            <a:pPr lvl="1"/>
            <a:r>
              <a:rPr lang="en-GB" sz="1200" b="0" i="0" kern="1200" dirty="0">
                <a:solidFill>
                  <a:schemeClr val="tx1"/>
                </a:solidFill>
                <a:effectLst/>
                <a:latin typeface="+mn-lt"/>
                <a:ea typeface="+mn-ea"/>
                <a:cs typeface="+mn-cs"/>
              </a:rPr>
              <a:t>Low skill can lead to long calls, repeated handling, errors in policy information, and more complaints or escalations.</a:t>
            </a:r>
          </a:p>
          <a:p>
            <a:pPr lvl="1"/>
            <a:r>
              <a:rPr lang="en-GB" sz="1200" b="0" i="0" kern="1200" dirty="0">
                <a:solidFill>
                  <a:schemeClr val="tx1"/>
                </a:solidFill>
                <a:effectLst/>
                <a:latin typeface="+mn-lt"/>
                <a:ea typeface="+mn-ea"/>
                <a:cs typeface="+mn-cs"/>
              </a:rPr>
              <a:t>Skill gaps may be more visible on the 24/7 emergency hotline, where rapid, correct decisions are critical.</a:t>
            </a:r>
          </a:p>
          <a:p>
            <a:r>
              <a:rPr lang="en-GB" sz="1200" b="0" i="0" kern="1200" dirty="0">
                <a:solidFill>
                  <a:schemeClr val="tx1"/>
                </a:solidFill>
                <a:effectLst/>
                <a:latin typeface="+mn-lt"/>
                <a:ea typeface="+mn-ea"/>
                <a:cs typeface="+mn-cs"/>
              </a:rPr>
              <a:t>High motivation vs low motivation</a:t>
            </a:r>
          </a:p>
          <a:p>
            <a:pPr lvl="1"/>
            <a:r>
              <a:rPr lang="en-GB" sz="1200" b="0" i="0" kern="1200" dirty="0">
                <a:solidFill>
                  <a:schemeClr val="tx1"/>
                </a:solidFill>
                <a:effectLst/>
                <a:latin typeface="+mn-lt"/>
                <a:ea typeface="+mn-ea"/>
                <a:cs typeface="+mn-cs"/>
              </a:rPr>
              <a:t>Highly motivated staff are more likely to show discretionary effort, such as going the extra mile to reassure distressed customers.</a:t>
            </a:r>
          </a:p>
          <a:p>
            <a:pPr lvl="1"/>
            <a:r>
              <a:rPr lang="en-GB" sz="1200" b="0" i="0" kern="1200" dirty="0">
                <a:solidFill>
                  <a:schemeClr val="tx1"/>
                </a:solidFill>
                <a:effectLst/>
                <a:latin typeface="+mn-lt"/>
                <a:ea typeface="+mn-ea"/>
                <a:cs typeface="+mn-cs"/>
              </a:rPr>
              <a:t>Low motivation might show up as minimal effort, lack of empathy, rigid adherence to scripts, or resistance to feedback.</a:t>
            </a:r>
          </a:p>
          <a:p>
            <a:pPr lvl="1"/>
            <a:r>
              <a:rPr lang="en-GB" sz="1200" b="0" i="0" kern="1200" dirty="0">
                <a:solidFill>
                  <a:schemeClr val="tx1"/>
                </a:solidFill>
                <a:effectLst/>
                <a:latin typeface="+mn-lt"/>
                <a:ea typeface="+mn-ea"/>
                <a:cs typeface="+mn-cs"/>
              </a:rPr>
              <a:t>Motivation can be affected by factors like perceived fairness of pay, workload, recognition and development opportunities.</a:t>
            </a:r>
          </a:p>
          <a:p>
            <a:r>
              <a:rPr lang="en-GB" sz="1200" b="0" i="0" kern="1200" dirty="0">
                <a:solidFill>
                  <a:schemeClr val="tx1"/>
                </a:solidFill>
                <a:effectLst/>
                <a:latin typeface="+mn-lt"/>
                <a:ea typeface="+mn-ea"/>
                <a:cs typeface="+mn-cs"/>
              </a:rPr>
              <a:t>Interaction of skill and motivation</a:t>
            </a:r>
          </a:p>
          <a:p>
            <a:pPr lvl="1"/>
            <a:r>
              <a:rPr lang="en-GB" sz="1200" b="0" i="0" kern="1200" dirty="0">
                <a:solidFill>
                  <a:schemeClr val="tx1"/>
                </a:solidFill>
                <a:effectLst/>
                <a:latin typeface="+mn-lt"/>
                <a:ea typeface="+mn-ea"/>
                <a:cs typeface="+mn-cs"/>
              </a:rPr>
              <a:t>High skill and high motivation tends to produce the best performance and service quality in </a:t>
            </a:r>
            <a:r>
              <a:rPr lang="en-GB" sz="1200" b="0" i="0" kern="1200" dirty="0" err="1">
                <a:solidFill>
                  <a:schemeClr val="tx1"/>
                </a:solidFill>
                <a:effectLst/>
                <a:latin typeface="+mn-lt"/>
                <a:ea typeface="+mn-ea"/>
                <a:cs typeface="+mn-cs"/>
              </a:rPr>
              <a:t>Jemijo’s</a:t>
            </a:r>
            <a:r>
              <a:rPr lang="en-GB" sz="1200" b="0" i="0" kern="1200" dirty="0">
                <a:solidFill>
                  <a:schemeClr val="tx1"/>
                </a:solidFill>
                <a:effectLst/>
                <a:latin typeface="+mn-lt"/>
                <a:ea typeface="+mn-ea"/>
                <a:cs typeface="+mn-cs"/>
              </a:rPr>
              <a:t> call centres.</a:t>
            </a:r>
          </a:p>
          <a:p>
            <a:pPr lvl="1"/>
            <a:r>
              <a:rPr lang="en-GB" sz="1200" b="0" i="0" kern="1200" dirty="0">
                <a:solidFill>
                  <a:schemeClr val="tx1"/>
                </a:solidFill>
                <a:effectLst/>
                <a:latin typeface="+mn-lt"/>
                <a:ea typeface="+mn-ea"/>
                <a:cs typeface="+mn-cs"/>
              </a:rPr>
              <a:t>High skill but low motivation can mean technically competent but disengaged staff, risking poor customer experience.</a:t>
            </a:r>
          </a:p>
          <a:p>
            <a:pPr lvl="1"/>
            <a:r>
              <a:rPr lang="en-GB" sz="1200" b="0" i="0" kern="1200" dirty="0">
                <a:solidFill>
                  <a:schemeClr val="tx1"/>
                </a:solidFill>
                <a:effectLst/>
                <a:latin typeface="+mn-lt"/>
                <a:ea typeface="+mn-ea"/>
                <a:cs typeface="+mn-cs"/>
              </a:rPr>
              <a:t>Low skill but high motivation suggests a developmental opportunity: with good training and coaching, these staff can become strong performers.</a:t>
            </a:r>
          </a:p>
          <a:p>
            <a:br>
              <a:rPr lang="en-GB" dirty="0"/>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4208950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310843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Access to professional and personal development</a:t>
            </a:r>
          </a:p>
          <a:p>
            <a:pPr lvl="1"/>
            <a:r>
              <a:rPr lang="en-GB" sz="1200" b="0" i="0" kern="1200" dirty="0">
                <a:solidFill>
                  <a:schemeClr val="tx1"/>
                </a:solidFill>
                <a:effectLst/>
                <a:latin typeface="+mn-lt"/>
                <a:ea typeface="+mn-ea"/>
                <a:cs typeface="+mn-cs"/>
              </a:rPr>
              <a:t>In a high-volume, often repetitive job, progression pathways (e.g. senior advisor, team leader, specialist teams) can help staff feel they have a future at </a:t>
            </a:r>
            <a:r>
              <a:rPr lang="en-GB" sz="1200" b="0" i="0" kern="1200" dirty="0" err="1">
                <a:solidFill>
                  <a:schemeClr val="tx1"/>
                </a:solidFill>
                <a:effectLst/>
                <a:latin typeface="+mn-lt"/>
                <a:ea typeface="+mn-ea"/>
                <a:cs typeface="+mn-cs"/>
              </a:rPr>
              <a:t>Jemijo</a:t>
            </a:r>
            <a:r>
              <a:rPr lang="en-GB" sz="1200" b="0" i="0" kern="1200" dirty="0">
                <a:solidFill>
                  <a:schemeClr val="tx1"/>
                </a:solidFill>
                <a:effectLst/>
                <a:latin typeface="+mn-lt"/>
                <a:ea typeface="+mn-ea"/>
                <a:cs typeface="+mn-cs"/>
              </a:rPr>
              <a:t>.</a:t>
            </a:r>
          </a:p>
          <a:p>
            <a:pPr lvl="1"/>
            <a:r>
              <a:rPr lang="en-GB" sz="1200" b="0" i="0" kern="1200" dirty="0">
                <a:solidFill>
                  <a:schemeClr val="tx1"/>
                </a:solidFill>
                <a:effectLst/>
                <a:latin typeface="+mn-lt"/>
                <a:ea typeface="+mn-ea"/>
                <a:cs typeface="+mn-cs"/>
              </a:rPr>
              <a:t>Development (formal training, coaching, secondments) can build capability for more complex claims, leading to higher confidence and performance.</a:t>
            </a:r>
          </a:p>
          <a:p>
            <a:pPr lvl="1"/>
            <a:r>
              <a:rPr lang="en-GB" sz="1200" b="0" i="0" kern="1200" dirty="0">
                <a:solidFill>
                  <a:schemeClr val="tx1"/>
                </a:solidFill>
                <a:effectLst/>
                <a:latin typeface="+mn-lt"/>
                <a:ea typeface="+mn-ea"/>
                <a:cs typeface="+mn-cs"/>
              </a:rPr>
              <a:t>Opportunities for broader skills (communication, problem-solving, digital skills) have value for employees’ longer‑term careers, not just their current role.</a:t>
            </a:r>
          </a:p>
          <a:p>
            <a:r>
              <a:rPr lang="en-GB" sz="1200" b="0" i="0" kern="1200" dirty="0">
                <a:solidFill>
                  <a:schemeClr val="tx1"/>
                </a:solidFill>
                <a:effectLst/>
                <a:latin typeface="+mn-lt"/>
                <a:ea typeface="+mn-ea"/>
                <a:cs typeface="+mn-cs"/>
              </a:rPr>
              <a:t>Meaningful work</a:t>
            </a:r>
          </a:p>
          <a:p>
            <a:pPr lvl="1"/>
            <a:r>
              <a:rPr lang="en-GB" sz="1200" b="0" i="0" kern="1200" dirty="0">
                <a:solidFill>
                  <a:schemeClr val="tx1"/>
                </a:solidFill>
                <a:effectLst/>
                <a:latin typeface="+mn-lt"/>
                <a:ea typeface="+mn-ea"/>
                <a:cs typeface="+mn-cs"/>
              </a:rPr>
              <a:t>Call handlers often support customers at stressful times (home damage, breakdowns); recognising the social value of this can enhance a sense of purpose.</a:t>
            </a:r>
          </a:p>
          <a:p>
            <a:pPr lvl="1"/>
            <a:r>
              <a:rPr lang="en-GB" sz="1200" b="0" i="0" kern="1200" dirty="0">
                <a:solidFill>
                  <a:schemeClr val="tx1"/>
                </a:solidFill>
                <a:effectLst/>
                <a:latin typeface="+mn-lt"/>
                <a:ea typeface="+mn-ea"/>
                <a:cs typeface="+mn-cs"/>
              </a:rPr>
              <a:t>Designing roles so advisors can see the impact of their work (e.g. follow‑ups, customer feedback) can strengthen intrinsic motivation.</a:t>
            </a:r>
          </a:p>
          <a:p>
            <a:pPr lvl="1"/>
            <a:r>
              <a:rPr lang="en-GB" sz="1200" b="0" i="0" kern="1200" dirty="0">
                <a:solidFill>
                  <a:schemeClr val="tx1"/>
                </a:solidFill>
                <a:effectLst/>
                <a:latin typeface="+mn-lt"/>
                <a:ea typeface="+mn-ea"/>
                <a:cs typeface="+mn-cs"/>
              </a:rPr>
              <a:t>Aligning day‑to‑day tasks with </a:t>
            </a:r>
            <a:r>
              <a:rPr lang="en-GB" sz="1200" b="0" i="0" kern="1200" dirty="0" err="1">
                <a:solidFill>
                  <a:schemeClr val="tx1"/>
                </a:solidFill>
                <a:effectLst/>
                <a:latin typeface="+mn-lt"/>
                <a:ea typeface="+mn-ea"/>
                <a:cs typeface="+mn-cs"/>
              </a:rPr>
              <a:t>Jemijo’s</a:t>
            </a:r>
            <a:r>
              <a:rPr lang="en-GB" sz="1200" b="0" i="0" kern="1200" dirty="0">
                <a:solidFill>
                  <a:schemeClr val="tx1"/>
                </a:solidFill>
                <a:effectLst/>
                <a:latin typeface="+mn-lt"/>
                <a:ea typeface="+mn-ea"/>
                <a:cs typeface="+mn-cs"/>
              </a:rPr>
              <a:t> broader purpose (protecting customers and their families) helps staff feel part of something important.</a:t>
            </a:r>
          </a:p>
          <a:p>
            <a:r>
              <a:rPr lang="en-GB" sz="1200" b="0" i="0" kern="1200" dirty="0">
                <a:solidFill>
                  <a:schemeClr val="tx1"/>
                </a:solidFill>
                <a:effectLst/>
                <a:latin typeface="+mn-lt"/>
                <a:ea typeface="+mn-ea"/>
                <a:cs typeface="+mn-cs"/>
              </a:rPr>
              <a:t>Why these matter for </a:t>
            </a:r>
            <a:r>
              <a:rPr lang="en-GB" sz="1200" b="0" i="0" kern="1200" dirty="0" err="1">
                <a:solidFill>
                  <a:schemeClr val="tx1"/>
                </a:solidFill>
                <a:effectLst/>
                <a:latin typeface="+mn-lt"/>
                <a:ea typeface="+mn-ea"/>
                <a:cs typeface="+mn-cs"/>
              </a:rPr>
              <a:t>Jemijo</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Development and meaningful work are key parts of total reward, going beyond pay and benefits to what people experience at work.</a:t>
            </a:r>
          </a:p>
          <a:p>
            <a:pPr lvl="1"/>
            <a:r>
              <a:rPr lang="en-GB" sz="1200" b="0" i="0" kern="1200" dirty="0">
                <a:solidFill>
                  <a:schemeClr val="tx1"/>
                </a:solidFill>
                <a:effectLst/>
                <a:latin typeface="+mn-lt"/>
                <a:ea typeface="+mn-ea"/>
                <a:cs typeface="+mn-cs"/>
              </a:rPr>
              <a:t>In competitive labour markets for call‑centre staff, these elements can aid retention, engagement and employer branding.</a:t>
            </a:r>
          </a:p>
          <a:p>
            <a:pPr lvl="1"/>
            <a:r>
              <a:rPr lang="en-GB" sz="1200" b="0" i="0" kern="1200" dirty="0">
                <a:solidFill>
                  <a:schemeClr val="tx1"/>
                </a:solidFill>
                <a:effectLst/>
                <a:latin typeface="+mn-lt"/>
                <a:ea typeface="+mn-ea"/>
                <a:cs typeface="+mn-cs"/>
              </a:rPr>
              <a:t>Focusing on intrinsic aspects of reward may also improve service quality and customer loyalty.</a:t>
            </a:r>
          </a:p>
          <a:p>
            <a:br>
              <a:rPr lang="en-GB" dirty="0"/>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2118024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1476448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1422843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2401653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876480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1359576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1599260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11189975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Fairness and justice</a:t>
            </a:r>
          </a:p>
          <a:p>
            <a:r>
              <a:rPr lang="en-GB" sz="1200" b="0" i="0" kern="1200" dirty="0">
                <a:solidFill>
                  <a:schemeClr val="tx1"/>
                </a:solidFill>
                <a:effectLst/>
                <a:latin typeface="+mn-lt"/>
                <a:ea typeface="+mn-ea"/>
                <a:cs typeface="+mn-cs"/>
              </a:rPr>
              <a:t>Motivation and engagement</a:t>
            </a:r>
          </a:p>
          <a:p>
            <a:r>
              <a:rPr lang="en-GB" sz="1200" b="0" i="0" kern="1200" dirty="0">
                <a:solidFill>
                  <a:schemeClr val="tx1"/>
                </a:solidFill>
                <a:effectLst/>
                <a:latin typeface="+mn-lt"/>
                <a:ea typeface="+mn-ea"/>
                <a:cs typeface="+mn-cs"/>
              </a:rPr>
              <a:t>Legal and reputational aspects</a:t>
            </a:r>
          </a:p>
          <a:p>
            <a:pPr lvl="1"/>
            <a:r>
              <a:rPr lang="en-GB" sz="1200" b="0" i="0" kern="1200" dirty="0">
                <a:solidFill>
                  <a:schemeClr val="tx1"/>
                </a:solidFill>
                <a:effectLst/>
                <a:latin typeface="+mn-lt"/>
                <a:ea typeface="+mn-ea"/>
                <a:cs typeface="+mn-cs"/>
              </a:rPr>
              <a:t>Inconsistent pay can raise equal pay risks if linked (directly or indirectly) to protected characteristics such as gender.</a:t>
            </a:r>
          </a:p>
          <a:p>
            <a:pPr lvl="1"/>
            <a:r>
              <a:rPr lang="en-GB" sz="1200" b="0" i="0" kern="1200" dirty="0">
                <a:solidFill>
                  <a:schemeClr val="tx1"/>
                </a:solidFill>
                <a:effectLst/>
                <a:latin typeface="+mn-lt"/>
                <a:ea typeface="+mn-ea"/>
                <a:cs typeface="+mn-cs"/>
              </a:rPr>
              <a:t>For a high‑profile insurer, reputational damage from pay-related disputes can affect customer trust as well as employee relations.</a:t>
            </a:r>
          </a:p>
          <a:p>
            <a:pPr lvl="1"/>
            <a:r>
              <a:rPr lang="en-GB" sz="1200" b="0" i="0" kern="1200" dirty="0">
                <a:solidFill>
                  <a:schemeClr val="tx1"/>
                </a:solidFill>
                <a:effectLst/>
                <a:latin typeface="+mn-lt"/>
                <a:ea typeface="+mn-ea"/>
                <a:cs typeface="+mn-cs"/>
              </a:rPr>
              <a:t>Regular review and benchmarking of pay across </a:t>
            </a:r>
            <a:r>
              <a:rPr lang="en-GB" sz="1200" b="0" i="0" kern="1200" dirty="0" err="1">
                <a:solidFill>
                  <a:schemeClr val="tx1"/>
                </a:solidFill>
                <a:effectLst/>
                <a:latin typeface="+mn-lt"/>
                <a:ea typeface="+mn-ea"/>
                <a:cs typeface="+mn-cs"/>
              </a:rPr>
              <a:t>Jemijo’s</a:t>
            </a:r>
            <a:r>
              <a:rPr lang="en-GB" sz="1200" b="0" i="0" kern="1200" dirty="0">
                <a:solidFill>
                  <a:schemeClr val="tx1"/>
                </a:solidFill>
                <a:effectLst/>
                <a:latin typeface="+mn-lt"/>
                <a:ea typeface="+mn-ea"/>
                <a:cs typeface="+mn-cs"/>
              </a:rPr>
              <a:t> different locations and work patterns can help maintain equity.</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3471319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3146043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04/06/2026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940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4432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3743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04/06/2026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3" r:id="rId5"/>
    <p:sldLayoutId id="2147483680" r:id="rId6"/>
    <p:sldLayoutId id="214748368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hyperlink" Target="https://youtu.be/lTc2W3_GZa0" TargetMode="External"/><Relationship Id="rId3" Type="http://schemas.openxmlformats.org/officeDocument/2006/relationships/hyperlink" Target="https://www.cipd.org/uk/knowledge/factsheets/performance-factsheet/" TargetMode="External"/><Relationship Id="rId7" Type="http://schemas.openxmlformats.org/officeDocument/2006/relationships/hyperlink" Target="https://www.cipd.org/uk/knowledge/factsheets/talent-factsheet/"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hyperlink" Target="https://www.cipd.org/globalassets/media/knowledge/knowledge-hub/evidence-reviews/people-performance-practice-summary_tcm18-109854.pdf" TargetMode="External"/><Relationship Id="rId5" Type="http://schemas.openxmlformats.org/officeDocument/2006/relationships/hyperlink" Target="https://www.cipd.org/uk/knowledge/factsheets/strategic-total-factsheet/" TargetMode="External"/><Relationship Id="rId4" Type="http://schemas.openxmlformats.org/officeDocument/2006/relationships/hyperlink" Target="https://www.cipd.org/en/knowledge/guides/manager-guide-effective-performance-management/"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5.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5.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699846" y="3429000"/>
            <a:ext cx="9144000" cy="1655762"/>
          </a:xfrm>
        </p:spPr>
        <p:txBody>
          <a:bodyPr/>
          <a:lstStyle/>
          <a:p>
            <a:r>
              <a:rPr lang="en-GB" dirty="0">
                <a:solidFill>
                  <a:schemeClr val="bg1"/>
                </a:solidFill>
              </a:rPr>
              <a:t>Essentials of People Practice</a:t>
            </a:r>
          </a:p>
          <a:p>
            <a:r>
              <a:rPr lang="en-GB" dirty="0">
                <a:solidFill>
                  <a:schemeClr val="bg1"/>
                </a:solidFill>
              </a:rPr>
              <a:t>Rhiannon Akers –  04/06/26</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ABAD9C95-B9C9-16B3-3232-20FA2A7ABF9A}"/>
              </a:ext>
            </a:extLst>
          </p:cNvPr>
          <p:cNvSpPr>
            <a:spLocks noGrp="1"/>
          </p:cNvSpPr>
          <p:nvPr>
            <p:ph type="title"/>
          </p:nvPr>
        </p:nvSpPr>
        <p:spPr>
          <a:xfrm>
            <a:off x="358219" y="365125"/>
            <a:ext cx="11481847" cy="1325563"/>
          </a:xfrm>
        </p:spPr>
        <p:txBody>
          <a:bodyPr/>
          <a:lstStyle/>
          <a:p>
            <a:r>
              <a:rPr lang="en-US" dirty="0"/>
              <a:t>Reminder – Refer to </a:t>
            </a:r>
            <a:r>
              <a:rPr lang="en-US" dirty="0" err="1"/>
              <a:t>Jemijo</a:t>
            </a:r>
            <a:r>
              <a:rPr lang="en-US" dirty="0"/>
              <a:t> throughout every AC</a:t>
            </a:r>
          </a:p>
        </p:txBody>
      </p:sp>
      <p:pic>
        <p:nvPicPr>
          <p:cNvPr id="7" name="Content Placeholder 6">
            <a:extLst>
              <a:ext uri="{FF2B5EF4-FFF2-40B4-BE49-F238E27FC236}">
                <a16:creationId xmlns:a16="http://schemas.microsoft.com/office/drawing/2014/main" id="{4308EE90-8BF3-1D69-EDFC-A9F45B758DB9}"/>
              </a:ext>
            </a:extLst>
          </p:cNvPr>
          <p:cNvPicPr>
            <a:picLocks noGrp="1" noChangeAspect="1"/>
          </p:cNvPicPr>
          <p:nvPr>
            <p:ph idx="1"/>
          </p:nvPr>
        </p:nvPicPr>
        <p:blipFill>
          <a:blip r:embed="rId3"/>
          <a:stretch>
            <a:fillRect/>
          </a:stretch>
        </p:blipFill>
        <p:spPr>
          <a:xfrm>
            <a:off x="2962374" y="1600201"/>
            <a:ext cx="6267252" cy="3917032"/>
          </a:xfrm>
          <a:prstGeom prst="rect">
            <a:avLst/>
          </a:prstGeom>
          <a:noFill/>
        </p:spPr>
      </p:pic>
    </p:spTree>
    <p:extLst>
      <p:ext uri="{BB962C8B-B14F-4D97-AF65-F5344CB8AC3E}">
        <p14:creationId xmlns:p14="http://schemas.microsoft.com/office/powerpoint/2010/main" val="944087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8CE4-E8EA-7FE1-374B-A7D36782545C}"/>
              </a:ext>
            </a:extLst>
          </p:cNvPr>
          <p:cNvSpPr>
            <a:spLocks noGrp="1"/>
          </p:cNvSpPr>
          <p:nvPr>
            <p:ph type="title"/>
          </p:nvPr>
        </p:nvSpPr>
        <p:spPr/>
        <p:txBody>
          <a:bodyPr/>
          <a:lstStyle/>
          <a:p>
            <a:r>
              <a:rPr lang="en-GB" dirty="0"/>
              <a:t>Task Four – Performance and Reward</a:t>
            </a:r>
          </a:p>
        </p:txBody>
      </p:sp>
      <p:sp>
        <p:nvSpPr>
          <p:cNvPr id="3" name="Content Placeholder 2">
            <a:extLst>
              <a:ext uri="{FF2B5EF4-FFF2-40B4-BE49-F238E27FC236}">
                <a16:creationId xmlns:a16="http://schemas.microsoft.com/office/drawing/2014/main" id="{AE194EA0-F942-0DEE-ADD3-EB6122B11000}"/>
              </a:ext>
            </a:extLst>
          </p:cNvPr>
          <p:cNvSpPr>
            <a:spLocks noGrp="1"/>
          </p:cNvSpPr>
          <p:nvPr>
            <p:ph idx="1"/>
          </p:nvPr>
        </p:nvSpPr>
        <p:spPr/>
        <p:txBody>
          <a:bodyPr>
            <a:normAutofit fontScale="55000" lnSpcReduction="20000"/>
          </a:bodyPr>
          <a:lstStyle/>
          <a:p>
            <a:pPr marL="0" indent="0">
              <a:buNone/>
            </a:pPr>
            <a:r>
              <a:rPr lang="en-GB" b="1" dirty="0"/>
              <a:t>Q15.</a:t>
            </a:r>
            <a:r>
              <a:rPr lang="en-GB" dirty="0"/>
              <a:t> The CIPD factsheet, ‘Performance management: an introduction’, states that performance management includes the following activities:  </a:t>
            </a:r>
          </a:p>
          <a:p>
            <a:pPr lvl="0"/>
            <a:r>
              <a:rPr lang="en-GB" dirty="0"/>
              <a:t>Establish objectives</a:t>
            </a:r>
          </a:p>
          <a:p>
            <a:pPr lvl="0"/>
            <a:r>
              <a:rPr lang="en-GB" dirty="0"/>
              <a:t>Improve performance</a:t>
            </a:r>
          </a:p>
          <a:p>
            <a:pPr lvl="0"/>
            <a:r>
              <a:rPr lang="en-GB" dirty="0"/>
              <a:t>Hold people to account </a:t>
            </a:r>
          </a:p>
          <a:p>
            <a:pPr marL="0" lvl="0" indent="0">
              <a:buNone/>
            </a:pPr>
            <a:r>
              <a:rPr lang="en-GB" dirty="0"/>
              <a:t>Explain how these activities could assist in the performance management of call centre staff at </a:t>
            </a:r>
            <a:r>
              <a:rPr lang="en-GB" dirty="0" err="1"/>
              <a:t>Jemijo</a:t>
            </a:r>
            <a:r>
              <a:rPr lang="en-GB" dirty="0"/>
              <a:t>. (AC 4.1) </a:t>
            </a:r>
          </a:p>
          <a:p>
            <a:pPr marL="0" indent="0">
              <a:buNone/>
            </a:pPr>
            <a:r>
              <a:rPr lang="en-GB" b="1" dirty="0"/>
              <a:t>Q16.</a:t>
            </a:r>
            <a:r>
              <a:rPr lang="en-GB" dirty="0"/>
              <a:t> Explain how the level of skill and level of motivation of call centre staff at </a:t>
            </a:r>
            <a:r>
              <a:rPr lang="en-GB" dirty="0" err="1"/>
              <a:t>Jemijo</a:t>
            </a:r>
            <a:r>
              <a:rPr lang="en-GB" dirty="0"/>
              <a:t> could impact their performance. (AC 4.2)</a:t>
            </a:r>
          </a:p>
          <a:p>
            <a:pPr marL="0" indent="0">
              <a:buNone/>
            </a:pPr>
            <a:r>
              <a:rPr lang="en-GB" b="1" dirty="0"/>
              <a:t>Q17.</a:t>
            </a:r>
            <a:r>
              <a:rPr lang="en-GB" dirty="0"/>
              <a:t> At present, call centre staff at </a:t>
            </a:r>
            <a:r>
              <a:rPr lang="en-GB" dirty="0" err="1"/>
              <a:t>Jemijo</a:t>
            </a:r>
            <a:r>
              <a:rPr lang="en-GB" dirty="0"/>
              <a:t> have annual appraisals with their manager. Explain whether continuous reviews could be more beneficial than annual reviews (AC 4.3)</a:t>
            </a:r>
          </a:p>
          <a:p>
            <a:pPr marL="0" indent="0">
              <a:buNone/>
            </a:pPr>
            <a:r>
              <a:rPr lang="en-GB" b="1" dirty="0"/>
              <a:t>Q18.</a:t>
            </a:r>
            <a:r>
              <a:rPr lang="en-GB" dirty="0"/>
              <a:t> The CIPD factsheet, ‘Strategic reward and total reward’ (February 2025) sets out a range of elements that could form part of total reward. Explain why, ‘Access to professional and personal development’ and ‘meaningful work’ could be valued by call centre customer service advisors at </a:t>
            </a:r>
            <a:r>
              <a:rPr lang="en-GB" dirty="0" err="1"/>
              <a:t>Jemijo</a:t>
            </a:r>
            <a:r>
              <a:rPr lang="en-GB" dirty="0"/>
              <a:t>. (AC 5.1) </a:t>
            </a:r>
          </a:p>
          <a:p>
            <a:pPr marL="0" indent="0">
              <a:buNone/>
            </a:pPr>
            <a:r>
              <a:rPr lang="en-GB" b="1" dirty="0"/>
              <a:t>Q19.</a:t>
            </a:r>
            <a:r>
              <a:rPr lang="en-GB" dirty="0"/>
              <a:t> With reference to at least one motivation theory, explain how non-financial reward could support good performance in the call centre at </a:t>
            </a:r>
            <a:r>
              <a:rPr lang="en-GB" dirty="0" err="1"/>
              <a:t>Jemijo</a:t>
            </a:r>
            <a:r>
              <a:rPr lang="en-GB" dirty="0"/>
              <a:t>. (AC 5.2)</a:t>
            </a:r>
          </a:p>
          <a:p>
            <a:pPr marL="0" indent="0">
              <a:buNone/>
            </a:pPr>
            <a:r>
              <a:rPr lang="en-GB" b="1" dirty="0"/>
              <a:t>Q20.</a:t>
            </a:r>
            <a:r>
              <a:rPr lang="en-GB" dirty="0"/>
              <a:t> Explain why it is important that pay for call centre staff at </a:t>
            </a:r>
            <a:r>
              <a:rPr lang="en-GB" dirty="0" err="1"/>
              <a:t>Jemijo</a:t>
            </a:r>
            <a:r>
              <a:rPr lang="en-GB" dirty="0"/>
              <a:t> is equitable and consistent. (AC 5.3)</a:t>
            </a:r>
          </a:p>
          <a:p>
            <a:endParaRPr lang="en-GB" dirty="0"/>
          </a:p>
        </p:txBody>
      </p:sp>
    </p:spTree>
    <p:extLst>
      <p:ext uri="{BB962C8B-B14F-4D97-AF65-F5344CB8AC3E}">
        <p14:creationId xmlns:p14="http://schemas.microsoft.com/office/powerpoint/2010/main" val="164409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AEA1-896C-8986-C959-8DFDD4A83529}"/>
              </a:ext>
            </a:extLst>
          </p:cNvPr>
          <p:cNvSpPr>
            <a:spLocks noGrp="1"/>
          </p:cNvSpPr>
          <p:nvPr>
            <p:ph type="title"/>
          </p:nvPr>
        </p:nvSpPr>
        <p:spPr/>
        <p:txBody>
          <a:bodyPr/>
          <a:lstStyle/>
          <a:p>
            <a:r>
              <a:rPr lang="en-GB" dirty="0"/>
              <a:t>Recommended resources for this task</a:t>
            </a:r>
          </a:p>
        </p:txBody>
      </p:sp>
      <p:sp>
        <p:nvSpPr>
          <p:cNvPr id="3" name="Content Placeholder 2">
            <a:extLst>
              <a:ext uri="{FF2B5EF4-FFF2-40B4-BE49-F238E27FC236}">
                <a16:creationId xmlns:a16="http://schemas.microsoft.com/office/drawing/2014/main" id="{6DE7BC28-D973-63E9-417B-AFD97333ED40}"/>
              </a:ext>
            </a:extLst>
          </p:cNvPr>
          <p:cNvSpPr>
            <a:spLocks noGrp="1"/>
          </p:cNvSpPr>
          <p:nvPr>
            <p:ph idx="1"/>
          </p:nvPr>
        </p:nvSpPr>
        <p:spPr/>
        <p:txBody>
          <a:bodyPr>
            <a:normAutofit fontScale="92500" lnSpcReduction="10000"/>
          </a:bodyPr>
          <a:lstStyle/>
          <a:p>
            <a:r>
              <a:rPr lang="en-GB" dirty="0">
                <a:hlinkClick r:id="rId3"/>
              </a:rPr>
              <a:t>Performance Management | Factsheets | CIPD</a:t>
            </a:r>
            <a:endParaRPr lang="en-GB" dirty="0"/>
          </a:p>
          <a:p>
            <a:r>
              <a:rPr lang="en-GB" dirty="0">
                <a:hlinkClick r:id="rId4"/>
              </a:rPr>
              <a:t>Performance management: A guide for people managers | CIPD</a:t>
            </a:r>
            <a:endParaRPr lang="en-GB" dirty="0"/>
          </a:p>
          <a:p>
            <a:r>
              <a:rPr lang="en-GB" dirty="0">
                <a:hlinkClick r:id="rId5"/>
              </a:rPr>
              <a:t>Strategic &amp; Total Reward | Factsheets | CIPD</a:t>
            </a:r>
            <a:endParaRPr lang="en-GB" dirty="0"/>
          </a:p>
          <a:p>
            <a:r>
              <a:rPr lang="en-GB" dirty="0">
                <a:hlinkClick r:id="rId6"/>
              </a:rPr>
              <a:t>People performance: an evidence review</a:t>
            </a:r>
            <a:endParaRPr lang="en-GB" dirty="0"/>
          </a:p>
          <a:p>
            <a:r>
              <a:rPr lang="en-GB" dirty="0">
                <a:hlinkClick r:id="rId7"/>
              </a:rPr>
              <a:t>Talent management | Factsheets | CIPD</a:t>
            </a:r>
            <a:endParaRPr lang="en-GB" dirty="0"/>
          </a:p>
          <a:p>
            <a:r>
              <a:rPr lang="en-GB" dirty="0"/>
              <a:t>Waite, K., Beevers, K., Small, N., Tomlinson, K. and Hussain, S. (2021) </a:t>
            </a:r>
            <a:r>
              <a:rPr lang="en-GB" i="1" dirty="0"/>
              <a:t>People Practice: A Complete Guide. </a:t>
            </a:r>
            <a:r>
              <a:rPr lang="en-GB" dirty="0"/>
              <a:t>Kogan Page. 	(Chapters 7-8)</a:t>
            </a:r>
          </a:p>
          <a:p>
            <a:r>
              <a:rPr lang="en-GB" dirty="0"/>
              <a:t>CIPD guidance video: </a:t>
            </a:r>
            <a:r>
              <a:rPr lang="en-US" dirty="0">
                <a:hlinkClick r:id="rId8"/>
              </a:rPr>
              <a:t>https://youtu.be/lTc2W3_GZa0</a:t>
            </a:r>
            <a:r>
              <a:rPr lang="en-US" dirty="0"/>
              <a:t>. </a:t>
            </a:r>
          </a:p>
          <a:p>
            <a:r>
              <a:rPr lang="en-US" dirty="0"/>
              <a:t>Workshop 2 slides on Moodle</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00198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2663C2C-54A6-914C-52A8-82A166579F16}"/>
              </a:ext>
            </a:extLst>
          </p:cNvPr>
          <p:cNvSpPr>
            <a:spLocks noGrp="1"/>
          </p:cNvSpPr>
          <p:nvPr>
            <p:ph type="title"/>
          </p:nvPr>
        </p:nvSpPr>
        <p:spPr>
          <a:xfrm>
            <a:off x="358219" y="365125"/>
            <a:ext cx="11481847" cy="1325563"/>
          </a:xfrm>
        </p:spPr>
        <p:txBody>
          <a:bodyPr/>
          <a:lstStyle/>
          <a:p>
            <a:r>
              <a:rPr lang="en-US" dirty="0"/>
              <a:t>Question 15</a:t>
            </a:r>
          </a:p>
        </p:txBody>
      </p:sp>
      <p:pic>
        <p:nvPicPr>
          <p:cNvPr id="4" name="Content Placeholder 3">
            <a:extLst>
              <a:ext uri="{FF2B5EF4-FFF2-40B4-BE49-F238E27FC236}">
                <a16:creationId xmlns:a16="http://schemas.microsoft.com/office/drawing/2014/main" id="{75DCEB0D-B418-F99A-5378-C14B1D038D33}"/>
              </a:ext>
            </a:extLst>
          </p:cNvPr>
          <p:cNvPicPr>
            <a:picLocks noGrp="1" noChangeAspect="1"/>
          </p:cNvPicPr>
          <p:nvPr>
            <p:ph idx="1"/>
          </p:nvPr>
        </p:nvPicPr>
        <p:blipFill>
          <a:blip r:embed="rId2"/>
          <a:stretch>
            <a:fillRect/>
          </a:stretch>
        </p:blipFill>
        <p:spPr>
          <a:xfrm>
            <a:off x="2057823" y="1600201"/>
            <a:ext cx="8076354" cy="3917032"/>
          </a:xfrm>
          <a:prstGeom prst="rect">
            <a:avLst/>
          </a:prstGeom>
          <a:noFill/>
        </p:spPr>
      </p:pic>
    </p:spTree>
    <p:extLst>
      <p:ext uri="{BB962C8B-B14F-4D97-AF65-F5344CB8AC3E}">
        <p14:creationId xmlns:p14="http://schemas.microsoft.com/office/powerpoint/2010/main" val="686720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26FE8-2E41-42F5-CD43-97D2F026CE01}"/>
              </a:ext>
            </a:extLst>
          </p:cNvPr>
          <p:cNvSpPr>
            <a:spLocks noGrp="1"/>
          </p:cNvSpPr>
          <p:nvPr>
            <p:ph type="title"/>
          </p:nvPr>
        </p:nvSpPr>
        <p:spPr>
          <a:xfrm>
            <a:off x="301657" y="1420926"/>
            <a:ext cx="11594969" cy="1325563"/>
          </a:xfrm>
        </p:spPr>
        <p:txBody>
          <a:bodyPr anchor="ctr">
            <a:normAutofit/>
          </a:bodyPr>
          <a:lstStyle/>
          <a:p>
            <a:r>
              <a:rPr lang="en-GB" dirty="0"/>
              <a:t>Establish objectives</a:t>
            </a:r>
          </a:p>
        </p:txBody>
      </p:sp>
      <p:graphicFrame>
        <p:nvGraphicFramePr>
          <p:cNvPr id="5" name="Content Placeholder 2">
            <a:extLst>
              <a:ext uri="{FF2B5EF4-FFF2-40B4-BE49-F238E27FC236}">
                <a16:creationId xmlns:a16="http://schemas.microsoft.com/office/drawing/2014/main" id="{F6919E22-2FE7-0414-B0E3-6DCBD882B996}"/>
              </a:ext>
            </a:extLst>
          </p:cNvPr>
          <p:cNvGraphicFramePr>
            <a:graphicFrameLocks noGrp="1"/>
          </p:cNvGraphicFramePr>
          <p:nvPr>
            <p:ph idx="1"/>
            <p:extLst>
              <p:ext uri="{D42A27DB-BD31-4B8C-83A1-F6EECF244321}">
                <p14:modId xmlns:p14="http://schemas.microsoft.com/office/powerpoint/2010/main" val="379195622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7592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DD7C-7068-2A97-D7DB-7A8B6B372A4E}"/>
              </a:ext>
            </a:extLst>
          </p:cNvPr>
          <p:cNvSpPr>
            <a:spLocks noGrp="1"/>
          </p:cNvSpPr>
          <p:nvPr>
            <p:ph type="title"/>
          </p:nvPr>
        </p:nvSpPr>
        <p:spPr>
          <a:xfrm>
            <a:off x="358219" y="365125"/>
            <a:ext cx="11481847" cy="1325563"/>
          </a:xfrm>
        </p:spPr>
        <p:txBody>
          <a:bodyPr anchor="ctr">
            <a:normAutofit/>
          </a:bodyPr>
          <a:lstStyle/>
          <a:p>
            <a:r>
              <a:rPr lang="en-GB" dirty="0"/>
              <a:t>Improve performance</a:t>
            </a:r>
          </a:p>
        </p:txBody>
      </p:sp>
      <p:graphicFrame>
        <p:nvGraphicFramePr>
          <p:cNvPr id="5" name="Content Placeholder 2">
            <a:extLst>
              <a:ext uri="{FF2B5EF4-FFF2-40B4-BE49-F238E27FC236}">
                <a16:creationId xmlns:a16="http://schemas.microsoft.com/office/drawing/2014/main" id="{BDDE0B56-D2BD-D3F2-D1EB-77C967748DCA}"/>
              </a:ext>
            </a:extLst>
          </p:cNvPr>
          <p:cNvGraphicFramePr>
            <a:graphicFrameLocks noGrp="1"/>
          </p:cNvGraphicFramePr>
          <p:nvPr>
            <p:ph idx="1"/>
            <p:extLst>
              <p:ext uri="{D42A27DB-BD31-4B8C-83A1-F6EECF244321}">
                <p14:modId xmlns:p14="http://schemas.microsoft.com/office/powerpoint/2010/main" val="168054896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8086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1205-9BE7-19A7-554C-8BC5258B17EB}"/>
              </a:ext>
            </a:extLst>
          </p:cNvPr>
          <p:cNvSpPr>
            <a:spLocks noGrp="1"/>
          </p:cNvSpPr>
          <p:nvPr>
            <p:ph type="title"/>
          </p:nvPr>
        </p:nvSpPr>
        <p:spPr>
          <a:xfrm>
            <a:off x="358219" y="365125"/>
            <a:ext cx="11481847" cy="1325563"/>
          </a:xfrm>
        </p:spPr>
        <p:txBody>
          <a:bodyPr anchor="ctr">
            <a:normAutofit/>
          </a:bodyPr>
          <a:lstStyle/>
          <a:p>
            <a:r>
              <a:rPr lang="en-GB" dirty="0"/>
              <a:t>Hold people to account</a:t>
            </a:r>
          </a:p>
        </p:txBody>
      </p:sp>
      <p:graphicFrame>
        <p:nvGraphicFramePr>
          <p:cNvPr id="5" name="Content Placeholder 2">
            <a:extLst>
              <a:ext uri="{FF2B5EF4-FFF2-40B4-BE49-F238E27FC236}">
                <a16:creationId xmlns:a16="http://schemas.microsoft.com/office/drawing/2014/main" id="{51041E3D-1F92-5BDD-7F23-54A8E261FC2A}"/>
              </a:ext>
            </a:extLst>
          </p:cNvPr>
          <p:cNvGraphicFramePr>
            <a:graphicFrameLocks noGrp="1"/>
          </p:cNvGraphicFramePr>
          <p:nvPr>
            <p:ph idx="1"/>
            <p:extLst>
              <p:ext uri="{D42A27DB-BD31-4B8C-83A1-F6EECF244321}">
                <p14:modId xmlns:p14="http://schemas.microsoft.com/office/powerpoint/2010/main" val="116337040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9520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EDBF61-878E-FD38-6944-0E512BFBABAA}"/>
              </a:ext>
            </a:extLst>
          </p:cNvPr>
          <p:cNvSpPr>
            <a:spLocks noGrp="1"/>
          </p:cNvSpPr>
          <p:nvPr>
            <p:ph type="title"/>
          </p:nvPr>
        </p:nvSpPr>
        <p:spPr>
          <a:xfrm>
            <a:off x="358219" y="365125"/>
            <a:ext cx="11481847" cy="1325563"/>
          </a:xfrm>
        </p:spPr>
        <p:txBody>
          <a:bodyPr/>
          <a:lstStyle/>
          <a:p>
            <a:r>
              <a:rPr lang="en-US" dirty="0"/>
              <a:t>Question 16</a:t>
            </a:r>
          </a:p>
        </p:txBody>
      </p:sp>
      <p:pic>
        <p:nvPicPr>
          <p:cNvPr id="4" name="Content Placeholder 3">
            <a:extLst>
              <a:ext uri="{FF2B5EF4-FFF2-40B4-BE49-F238E27FC236}">
                <a16:creationId xmlns:a16="http://schemas.microsoft.com/office/drawing/2014/main" id="{2BD24C6E-53D6-7C9B-C3A4-3A7F8DBC06F1}"/>
              </a:ext>
            </a:extLst>
          </p:cNvPr>
          <p:cNvPicPr>
            <a:picLocks noGrp="1" noChangeAspect="1"/>
          </p:cNvPicPr>
          <p:nvPr>
            <p:ph idx="1"/>
          </p:nvPr>
        </p:nvPicPr>
        <p:blipFill>
          <a:blip r:embed="rId3"/>
          <a:stretch>
            <a:fillRect/>
          </a:stretch>
        </p:blipFill>
        <p:spPr>
          <a:xfrm>
            <a:off x="2198455" y="1600201"/>
            <a:ext cx="7795089" cy="3917032"/>
          </a:xfrm>
          <a:prstGeom prst="rect">
            <a:avLst/>
          </a:prstGeom>
          <a:noFill/>
        </p:spPr>
      </p:pic>
    </p:spTree>
    <p:extLst>
      <p:ext uri="{BB962C8B-B14F-4D97-AF65-F5344CB8AC3E}">
        <p14:creationId xmlns:p14="http://schemas.microsoft.com/office/powerpoint/2010/main" val="2891454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21B7B-D1CA-FD67-3992-E14AD70C8F1E}"/>
              </a:ext>
            </a:extLst>
          </p:cNvPr>
          <p:cNvSpPr>
            <a:spLocks noGrp="1"/>
          </p:cNvSpPr>
          <p:nvPr>
            <p:ph type="title"/>
          </p:nvPr>
        </p:nvSpPr>
        <p:spPr>
          <a:xfrm>
            <a:off x="358219" y="365125"/>
            <a:ext cx="11481847" cy="1325563"/>
          </a:xfrm>
        </p:spPr>
        <p:txBody>
          <a:bodyPr anchor="ctr">
            <a:normAutofit/>
          </a:bodyPr>
          <a:lstStyle/>
          <a:p>
            <a:r>
              <a:rPr lang="en-GB" dirty="0"/>
              <a:t>High skill vs low skill</a:t>
            </a:r>
          </a:p>
        </p:txBody>
      </p:sp>
      <p:graphicFrame>
        <p:nvGraphicFramePr>
          <p:cNvPr id="5" name="Content Placeholder 2">
            <a:extLst>
              <a:ext uri="{FF2B5EF4-FFF2-40B4-BE49-F238E27FC236}">
                <a16:creationId xmlns:a16="http://schemas.microsoft.com/office/drawing/2014/main" id="{708EF2F0-F497-8C44-2F12-DBBD725E116F}"/>
              </a:ext>
            </a:extLst>
          </p:cNvPr>
          <p:cNvGraphicFramePr>
            <a:graphicFrameLocks noGrp="1"/>
          </p:cNvGraphicFramePr>
          <p:nvPr>
            <p:ph idx="1"/>
            <p:extLst>
              <p:ext uri="{D42A27DB-BD31-4B8C-83A1-F6EECF244321}">
                <p14:modId xmlns:p14="http://schemas.microsoft.com/office/powerpoint/2010/main" val="51919694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3226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1C4DC-5CF8-D9C7-B633-F959208496F6}"/>
              </a:ext>
            </a:extLst>
          </p:cNvPr>
          <p:cNvSpPr>
            <a:spLocks noGrp="1"/>
          </p:cNvSpPr>
          <p:nvPr>
            <p:ph type="title"/>
          </p:nvPr>
        </p:nvSpPr>
        <p:spPr>
          <a:xfrm>
            <a:off x="358219" y="365125"/>
            <a:ext cx="11481847" cy="1325563"/>
          </a:xfrm>
        </p:spPr>
        <p:txBody>
          <a:bodyPr anchor="ctr">
            <a:normAutofit/>
          </a:bodyPr>
          <a:lstStyle/>
          <a:p>
            <a:r>
              <a:rPr lang="en-GB" dirty="0"/>
              <a:t>High motivation vs low motivation</a:t>
            </a:r>
          </a:p>
        </p:txBody>
      </p:sp>
      <p:graphicFrame>
        <p:nvGraphicFramePr>
          <p:cNvPr id="5" name="Content Placeholder 2">
            <a:extLst>
              <a:ext uri="{FF2B5EF4-FFF2-40B4-BE49-F238E27FC236}">
                <a16:creationId xmlns:a16="http://schemas.microsoft.com/office/drawing/2014/main" id="{CA26C1DA-31DA-5DC6-3B16-AB84EC4C7C0F}"/>
              </a:ext>
            </a:extLst>
          </p:cNvPr>
          <p:cNvGraphicFramePr>
            <a:graphicFrameLocks noGrp="1"/>
          </p:cNvGraphicFramePr>
          <p:nvPr>
            <p:ph idx="1"/>
            <p:extLst>
              <p:ext uri="{D42A27DB-BD31-4B8C-83A1-F6EECF244321}">
                <p14:modId xmlns:p14="http://schemas.microsoft.com/office/powerpoint/2010/main" val="187006340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526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9C9AC-723E-7CAD-EB2D-ED28FA67A087}"/>
              </a:ext>
            </a:extLst>
          </p:cNvPr>
          <p:cNvSpPr>
            <a:spLocks noGrp="1"/>
          </p:cNvSpPr>
          <p:nvPr>
            <p:ph type="title"/>
          </p:nvPr>
        </p:nvSpPr>
        <p:spPr>
          <a:xfrm>
            <a:off x="358219" y="365125"/>
            <a:ext cx="11481847" cy="1325563"/>
          </a:xfrm>
        </p:spPr>
        <p:txBody>
          <a:bodyPr anchor="ctr">
            <a:normAutofit/>
          </a:bodyPr>
          <a:lstStyle/>
          <a:p>
            <a:r>
              <a:rPr lang="en-GB" dirty="0"/>
              <a:t>Interaction of skill and motivation</a:t>
            </a:r>
          </a:p>
        </p:txBody>
      </p:sp>
      <p:graphicFrame>
        <p:nvGraphicFramePr>
          <p:cNvPr id="5" name="Content Placeholder 2">
            <a:extLst>
              <a:ext uri="{FF2B5EF4-FFF2-40B4-BE49-F238E27FC236}">
                <a16:creationId xmlns:a16="http://schemas.microsoft.com/office/drawing/2014/main" id="{21675E5D-2B6F-9205-F7F1-E75058B8408B}"/>
              </a:ext>
            </a:extLst>
          </p:cNvPr>
          <p:cNvGraphicFramePr>
            <a:graphicFrameLocks noGrp="1"/>
          </p:cNvGraphicFramePr>
          <p:nvPr>
            <p:ph idx="1"/>
            <p:extLst>
              <p:ext uri="{D42A27DB-BD31-4B8C-83A1-F6EECF244321}">
                <p14:modId xmlns:p14="http://schemas.microsoft.com/office/powerpoint/2010/main" val="21635076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983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298D6-2F36-5514-FEAD-16B75BA96A66}"/>
              </a:ext>
            </a:extLst>
          </p:cNvPr>
          <p:cNvSpPr>
            <a:spLocks noGrp="1"/>
          </p:cNvSpPr>
          <p:nvPr>
            <p:ph type="title"/>
          </p:nvPr>
        </p:nvSpPr>
        <p:spPr>
          <a:xfrm>
            <a:off x="358219" y="365125"/>
            <a:ext cx="11481847" cy="1325563"/>
          </a:xfrm>
        </p:spPr>
        <p:txBody>
          <a:bodyPr anchor="ctr">
            <a:normAutofit/>
          </a:bodyPr>
          <a:lstStyle/>
          <a:p>
            <a:r>
              <a:rPr lang="en-GB" dirty="0"/>
              <a:t>Question 17</a:t>
            </a:r>
          </a:p>
        </p:txBody>
      </p:sp>
      <p:pic>
        <p:nvPicPr>
          <p:cNvPr id="4" name="Content Placeholder 3">
            <a:extLst>
              <a:ext uri="{FF2B5EF4-FFF2-40B4-BE49-F238E27FC236}">
                <a16:creationId xmlns:a16="http://schemas.microsoft.com/office/drawing/2014/main" id="{30C98795-2CE7-116D-8512-29CE5304C553}"/>
              </a:ext>
            </a:extLst>
          </p:cNvPr>
          <p:cNvPicPr>
            <a:picLocks noGrp="1" noChangeAspect="1"/>
          </p:cNvPicPr>
          <p:nvPr>
            <p:ph idx="1"/>
          </p:nvPr>
        </p:nvPicPr>
        <p:blipFill>
          <a:blip r:embed="rId2"/>
          <a:stretch>
            <a:fillRect/>
          </a:stretch>
        </p:blipFill>
        <p:spPr>
          <a:xfrm>
            <a:off x="2119318" y="1600201"/>
            <a:ext cx="7953364" cy="3917032"/>
          </a:xfrm>
          <a:prstGeom prst="rect">
            <a:avLst/>
          </a:prstGeom>
          <a:noFill/>
        </p:spPr>
      </p:pic>
    </p:spTree>
    <p:extLst>
      <p:ext uri="{BB962C8B-B14F-4D97-AF65-F5344CB8AC3E}">
        <p14:creationId xmlns:p14="http://schemas.microsoft.com/office/powerpoint/2010/main" val="33162323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723C5-6ED7-AFDA-5263-F3BC8D4E7371}"/>
              </a:ext>
            </a:extLst>
          </p:cNvPr>
          <p:cNvSpPr>
            <a:spLocks noGrp="1"/>
          </p:cNvSpPr>
          <p:nvPr>
            <p:ph type="title"/>
          </p:nvPr>
        </p:nvSpPr>
        <p:spPr>
          <a:xfrm>
            <a:off x="358219" y="365125"/>
            <a:ext cx="11481847" cy="1325563"/>
          </a:xfrm>
        </p:spPr>
        <p:txBody>
          <a:bodyPr anchor="ctr">
            <a:normAutofit/>
          </a:bodyPr>
          <a:lstStyle/>
          <a:p>
            <a:r>
              <a:rPr lang="en-GB" dirty="0"/>
              <a:t>Limitations of annual appraisals</a:t>
            </a:r>
          </a:p>
        </p:txBody>
      </p:sp>
      <p:graphicFrame>
        <p:nvGraphicFramePr>
          <p:cNvPr id="5" name="Content Placeholder 2">
            <a:extLst>
              <a:ext uri="{FF2B5EF4-FFF2-40B4-BE49-F238E27FC236}">
                <a16:creationId xmlns:a16="http://schemas.microsoft.com/office/drawing/2014/main" id="{2ADEE9EA-2722-28E5-D882-3FDE53A4D5B6}"/>
              </a:ext>
            </a:extLst>
          </p:cNvPr>
          <p:cNvGraphicFramePr>
            <a:graphicFrameLocks noGrp="1"/>
          </p:cNvGraphicFramePr>
          <p:nvPr>
            <p:ph idx="1"/>
            <p:extLst>
              <p:ext uri="{D42A27DB-BD31-4B8C-83A1-F6EECF244321}">
                <p14:modId xmlns:p14="http://schemas.microsoft.com/office/powerpoint/2010/main" val="283363671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3427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34639-E8CF-70AE-EE09-EC9287228736}"/>
              </a:ext>
            </a:extLst>
          </p:cNvPr>
          <p:cNvSpPr>
            <a:spLocks noGrp="1"/>
          </p:cNvSpPr>
          <p:nvPr>
            <p:ph type="title"/>
          </p:nvPr>
        </p:nvSpPr>
        <p:spPr>
          <a:xfrm>
            <a:off x="358219" y="365125"/>
            <a:ext cx="11481847" cy="1325563"/>
          </a:xfrm>
        </p:spPr>
        <p:txBody>
          <a:bodyPr anchor="ctr">
            <a:normAutofit/>
          </a:bodyPr>
          <a:lstStyle/>
          <a:p>
            <a:r>
              <a:rPr lang="en-GB" dirty="0"/>
              <a:t>Benefits of continuous reviews</a:t>
            </a:r>
          </a:p>
        </p:txBody>
      </p:sp>
      <p:graphicFrame>
        <p:nvGraphicFramePr>
          <p:cNvPr id="5" name="Content Placeholder 2">
            <a:extLst>
              <a:ext uri="{FF2B5EF4-FFF2-40B4-BE49-F238E27FC236}">
                <a16:creationId xmlns:a16="http://schemas.microsoft.com/office/drawing/2014/main" id="{C3B26A50-EBB0-4358-0D60-98401AED18EE}"/>
              </a:ext>
            </a:extLst>
          </p:cNvPr>
          <p:cNvGraphicFramePr>
            <a:graphicFrameLocks noGrp="1"/>
          </p:cNvGraphicFramePr>
          <p:nvPr>
            <p:ph idx="1"/>
            <p:extLst>
              <p:ext uri="{D42A27DB-BD31-4B8C-83A1-F6EECF244321}">
                <p14:modId xmlns:p14="http://schemas.microsoft.com/office/powerpoint/2010/main" val="158293367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441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55AE-1C3E-4F64-D6E9-2C9A12D6A6D0}"/>
              </a:ext>
            </a:extLst>
          </p:cNvPr>
          <p:cNvSpPr>
            <a:spLocks noGrp="1"/>
          </p:cNvSpPr>
          <p:nvPr>
            <p:ph type="title"/>
          </p:nvPr>
        </p:nvSpPr>
        <p:spPr>
          <a:xfrm>
            <a:off x="301657" y="1420926"/>
            <a:ext cx="11594969" cy="1325563"/>
          </a:xfrm>
        </p:spPr>
        <p:txBody>
          <a:bodyPr anchor="ctr">
            <a:normAutofit/>
          </a:bodyPr>
          <a:lstStyle/>
          <a:p>
            <a:r>
              <a:rPr lang="en-GB" dirty="0"/>
              <a:t>Practical considerations for </a:t>
            </a:r>
            <a:r>
              <a:rPr lang="en-GB" dirty="0" err="1"/>
              <a:t>Jemijo</a:t>
            </a:r>
            <a:endParaRPr lang="en-GB" dirty="0"/>
          </a:p>
        </p:txBody>
      </p:sp>
      <p:graphicFrame>
        <p:nvGraphicFramePr>
          <p:cNvPr id="5" name="Content Placeholder 2">
            <a:extLst>
              <a:ext uri="{FF2B5EF4-FFF2-40B4-BE49-F238E27FC236}">
                <a16:creationId xmlns:a16="http://schemas.microsoft.com/office/drawing/2014/main" id="{D3FCEA26-C7AA-D5D5-EF0A-2E1F9A132CBE}"/>
              </a:ext>
            </a:extLst>
          </p:cNvPr>
          <p:cNvGraphicFramePr>
            <a:graphicFrameLocks noGrp="1"/>
          </p:cNvGraphicFramePr>
          <p:nvPr>
            <p:ph idx="1"/>
            <p:extLst>
              <p:ext uri="{D42A27DB-BD31-4B8C-83A1-F6EECF244321}">
                <p14:modId xmlns:p14="http://schemas.microsoft.com/office/powerpoint/2010/main" val="301968047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0770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A9B3-6AEE-E9AC-99AC-2C74C0DE636E}"/>
              </a:ext>
            </a:extLst>
          </p:cNvPr>
          <p:cNvSpPr>
            <a:spLocks noGrp="1"/>
          </p:cNvSpPr>
          <p:nvPr>
            <p:ph type="title"/>
          </p:nvPr>
        </p:nvSpPr>
        <p:spPr/>
        <p:txBody>
          <a:bodyPr/>
          <a:lstStyle/>
          <a:p>
            <a:r>
              <a:rPr lang="en-GB" dirty="0"/>
              <a:t>Question 18</a:t>
            </a:r>
          </a:p>
        </p:txBody>
      </p:sp>
      <p:pic>
        <p:nvPicPr>
          <p:cNvPr id="4" name="Content Placeholder 3">
            <a:extLst>
              <a:ext uri="{FF2B5EF4-FFF2-40B4-BE49-F238E27FC236}">
                <a16:creationId xmlns:a16="http://schemas.microsoft.com/office/drawing/2014/main" id="{76D8F56A-7E41-4F9C-66F7-1D62C2A7E612}"/>
              </a:ext>
            </a:extLst>
          </p:cNvPr>
          <p:cNvPicPr>
            <a:picLocks noGrp="1" noChangeAspect="1"/>
          </p:cNvPicPr>
          <p:nvPr>
            <p:ph idx="1"/>
          </p:nvPr>
        </p:nvPicPr>
        <p:blipFill>
          <a:blip r:embed="rId2"/>
          <a:stretch>
            <a:fillRect/>
          </a:stretch>
        </p:blipFill>
        <p:spPr>
          <a:xfrm>
            <a:off x="2281884" y="1600200"/>
            <a:ext cx="7628232" cy="3916363"/>
          </a:xfrm>
          <a:prstGeom prst="rect">
            <a:avLst/>
          </a:prstGeom>
        </p:spPr>
      </p:pic>
    </p:spTree>
    <p:extLst>
      <p:ext uri="{BB962C8B-B14F-4D97-AF65-F5344CB8AC3E}">
        <p14:creationId xmlns:p14="http://schemas.microsoft.com/office/powerpoint/2010/main" val="1641046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7D380-8DF0-0B47-14F6-DD2509A6D112}"/>
              </a:ext>
            </a:extLst>
          </p:cNvPr>
          <p:cNvSpPr>
            <a:spLocks noGrp="1"/>
          </p:cNvSpPr>
          <p:nvPr>
            <p:ph type="title"/>
          </p:nvPr>
        </p:nvSpPr>
        <p:spPr>
          <a:xfrm>
            <a:off x="358219" y="365125"/>
            <a:ext cx="11481847" cy="1325563"/>
          </a:xfrm>
        </p:spPr>
        <p:txBody>
          <a:bodyPr anchor="ctr">
            <a:normAutofit/>
          </a:bodyPr>
          <a:lstStyle/>
          <a:p>
            <a:r>
              <a:rPr lang="en-GB" dirty="0"/>
              <a:t>Access to professional and personal development</a:t>
            </a:r>
          </a:p>
        </p:txBody>
      </p:sp>
      <p:graphicFrame>
        <p:nvGraphicFramePr>
          <p:cNvPr id="5" name="Content Placeholder 2">
            <a:extLst>
              <a:ext uri="{FF2B5EF4-FFF2-40B4-BE49-F238E27FC236}">
                <a16:creationId xmlns:a16="http://schemas.microsoft.com/office/drawing/2014/main" id="{51AF3615-7478-8603-B289-65561D6B54C0}"/>
              </a:ext>
            </a:extLst>
          </p:cNvPr>
          <p:cNvGraphicFramePr>
            <a:graphicFrameLocks noGrp="1"/>
          </p:cNvGraphicFramePr>
          <p:nvPr>
            <p:ph idx="1"/>
            <p:extLst>
              <p:ext uri="{D42A27DB-BD31-4B8C-83A1-F6EECF244321}">
                <p14:modId xmlns:p14="http://schemas.microsoft.com/office/powerpoint/2010/main" val="393495946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3547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CCB19-FB42-8D8A-35A1-E60006C18B91}"/>
              </a:ext>
            </a:extLst>
          </p:cNvPr>
          <p:cNvSpPr>
            <a:spLocks noGrp="1"/>
          </p:cNvSpPr>
          <p:nvPr>
            <p:ph type="title"/>
          </p:nvPr>
        </p:nvSpPr>
        <p:spPr>
          <a:xfrm>
            <a:off x="358219" y="365125"/>
            <a:ext cx="11481847" cy="1325563"/>
          </a:xfrm>
        </p:spPr>
        <p:txBody>
          <a:bodyPr anchor="ctr">
            <a:normAutofit/>
          </a:bodyPr>
          <a:lstStyle/>
          <a:p>
            <a:r>
              <a:rPr lang="en-GB" dirty="0"/>
              <a:t>Meaningful work</a:t>
            </a:r>
          </a:p>
        </p:txBody>
      </p:sp>
      <p:graphicFrame>
        <p:nvGraphicFramePr>
          <p:cNvPr id="5" name="Content Placeholder 2">
            <a:extLst>
              <a:ext uri="{FF2B5EF4-FFF2-40B4-BE49-F238E27FC236}">
                <a16:creationId xmlns:a16="http://schemas.microsoft.com/office/drawing/2014/main" id="{2D37F965-7056-2C32-0626-316EE01A761E}"/>
              </a:ext>
            </a:extLst>
          </p:cNvPr>
          <p:cNvGraphicFramePr>
            <a:graphicFrameLocks noGrp="1"/>
          </p:cNvGraphicFramePr>
          <p:nvPr>
            <p:ph idx="1"/>
            <p:extLst>
              <p:ext uri="{D42A27DB-BD31-4B8C-83A1-F6EECF244321}">
                <p14:modId xmlns:p14="http://schemas.microsoft.com/office/powerpoint/2010/main" val="158061237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5384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71288-4E6F-93E6-211E-EC03436B7E67}"/>
              </a:ext>
            </a:extLst>
          </p:cNvPr>
          <p:cNvSpPr>
            <a:spLocks noGrp="1"/>
          </p:cNvSpPr>
          <p:nvPr>
            <p:ph type="title"/>
          </p:nvPr>
        </p:nvSpPr>
        <p:spPr>
          <a:xfrm>
            <a:off x="358219" y="365125"/>
            <a:ext cx="11481847" cy="1325563"/>
          </a:xfrm>
        </p:spPr>
        <p:txBody>
          <a:bodyPr anchor="ctr">
            <a:normAutofit/>
          </a:bodyPr>
          <a:lstStyle/>
          <a:p>
            <a:r>
              <a:rPr lang="en-GB" dirty="0"/>
              <a:t>Why these matter for </a:t>
            </a:r>
            <a:r>
              <a:rPr lang="en-GB" dirty="0" err="1"/>
              <a:t>Jemijo</a:t>
            </a:r>
            <a:r>
              <a:rPr lang="en-GB" dirty="0"/>
              <a:t>?</a:t>
            </a:r>
          </a:p>
        </p:txBody>
      </p:sp>
      <p:graphicFrame>
        <p:nvGraphicFramePr>
          <p:cNvPr id="5" name="Content Placeholder 2">
            <a:extLst>
              <a:ext uri="{FF2B5EF4-FFF2-40B4-BE49-F238E27FC236}">
                <a16:creationId xmlns:a16="http://schemas.microsoft.com/office/drawing/2014/main" id="{A10867E4-4B62-F988-F41C-F9DB39EEDCF0}"/>
              </a:ext>
            </a:extLst>
          </p:cNvPr>
          <p:cNvGraphicFramePr>
            <a:graphicFrameLocks noGrp="1"/>
          </p:cNvGraphicFramePr>
          <p:nvPr>
            <p:ph idx="1"/>
            <p:extLst>
              <p:ext uri="{D42A27DB-BD31-4B8C-83A1-F6EECF244321}">
                <p14:modId xmlns:p14="http://schemas.microsoft.com/office/powerpoint/2010/main" val="64047908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0241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09AA9-075B-56D2-0D17-589C2F86D5B7}"/>
              </a:ext>
            </a:extLst>
          </p:cNvPr>
          <p:cNvSpPr>
            <a:spLocks noGrp="1"/>
          </p:cNvSpPr>
          <p:nvPr>
            <p:ph type="title"/>
          </p:nvPr>
        </p:nvSpPr>
        <p:spPr>
          <a:xfrm>
            <a:off x="358219" y="365125"/>
            <a:ext cx="11481847" cy="1325563"/>
          </a:xfrm>
        </p:spPr>
        <p:txBody>
          <a:bodyPr anchor="ctr">
            <a:normAutofit/>
          </a:bodyPr>
          <a:lstStyle/>
          <a:p>
            <a:r>
              <a:rPr lang="en-GB" dirty="0"/>
              <a:t>Question 19</a:t>
            </a:r>
          </a:p>
        </p:txBody>
      </p:sp>
      <p:pic>
        <p:nvPicPr>
          <p:cNvPr id="4" name="Content Placeholder 3">
            <a:extLst>
              <a:ext uri="{FF2B5EF4-FFF2-40B4-BE49-F238E27FC236}">
                <a16:creationId xmlns:a16="http://schemas.microsoft.com/office/drawing/2014/main" id="{03F3DD04-4860-181E-569B-33F140FD3ABC}"/>
              </a:ext>
            </a:extLst>
          </p:cNvPr>
          <p:cNvPicPr>
            <a:picLocks noGrp="1" noChangeAspect="1"/>
          </p:cNvPicPr>
          <p:nvPr>
            <p:ph idx="1"/>
          </p:nvPr>
        </p:nvPicPr>
        <p:blipFill>
          <a:blip r:embed="rId3"/>
          <a:stretch>
            <a:fillRect/>
          </a:stretch>
        </p:blipFill>
        <p:spPr>
          <a:xfrm>
            <a:off x="2365493" y="1600201"/>
            <a:ext cx="7461014" cy="3917032"/>
          </a:xfrm>
          <a:prstGeom prst="rect">
            <a:avLst/>
          </a:prstGeom>
          <a:noFill/>
        </p:spPr>
      </p:pic>
    </p:spTree>
    <p:extLst>
      <p:ext uri="{BB962C8B-B14F-4D97-AF65-F5344CB8AC3E}">
        <p14:creationId xmlns:p14="http://schemas.microsoft.com/office/powerpoint/2010/main" val="2748542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0E86B-203D-E927-DD28-F111C7789814}"/>
              </a:ext>
            </a:extLst>
          </p:cNvPr>
          <p:cNvSpPr>
            <a:spLocks noGrp="1"/>
          </p:cNvSpPr>
          <p:nvPr>
            <p:ph type="title"/>
          </p:nvPr>
        </p:nvSpPr>
        <p:spPr>
          <a:xfrm>
            <a:off x="358219" y="365125"/>
            <a:ext cx="11481847" cy="1325563"/>
          </a:xfrm>
        </p:spPr>
        <p:txBody>
          <a:bodyPr anchor="ctr">
            <a:normAutofit/>
          </a:bodyPr>
          <a:lstStyle/>
          <a:p>
            <a:r>
              <a:rPr lang="en-GB" dirty="0"/>
              <a:t>Choice of motivation theory</a:t>
            </a:r>
          </a:p>
        </p:txBody>
      </p:sp>
      <p:graphicFrame>
        <p:nvGraphicFramePr>
          <p:cNvPr id="5" name="Content Placeholder 2">
            <a:extLst>
              <a:ext uri="{FF2B5EF4-FFF2-40B4-BE49-F238E27FC236}">
                <a16:creationId xmlns:a16="http://schemas.microsoft.com/office/drawing/2014/main" id="{C319AD1C-88E4-B83B-5DEC-61A4AD47CD79}"/>
              </a:ext>
            </a:extLst>
          </p:cNvPr>
          <p:cNvGraphicFramePr>
            <a:graphicFrameLocks noGrp="1"/>
          </p:cNvGraphicFramePr>
          <p:nvPr>
            <p:ph idx="1"/>
            <p:extLst>
              <p:ext uri="{D42A27DB-BD31-4B8C-83A1-F6EECF244321}">
                <p14:modId xmlns:p14="http://schemas.microsoft.com/office/powerpoint/2010/main" val="93803790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41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184DC-1471-03C2-6661-F8E5A84E2EBA}"/>
              </a:ext>
            </a:extLst>
          </p:cNvPr>
          <p:cNvSpPr>
            <a:spLocks noGrp="1"/>
          </p:cNvSpPr>
          <p:nvPr>
            <p:ph type="title"/>
          </p:nvPr>
        </p:nvSpPr>
        <p:spPr>
          <a:xfrm>
            <a:off x="358219" y="365125"/>
            <a:ext cx="11481847" cy="1325563"/>
          </a:xfrm>
        </p:spPr>
        <p:txBody>
          <a:bodyPr anchor="ctr">
            <a:normAutofit/>
          </a:bodyPr>
          <a:lstStyle/>
          <a:p>
            <a:r>
              <a:rPr lang="en-GB" dirty="0"/>
              <a:t>Examples of non‑financial reward at </a:t>
            </a:r>
            <a:r>
              <a:rPr lang="en-GB" dirty="0" err="1"/>
              <a:t>Jemijo</a:t>
            </a:r>
            <a:endParaRPr lang="en-GB" dirty="0"/>
          </a:p>
        </p:txBody>
      </p:sp>
      <p:graphicFrame>
        <p:nvGraphicFramePr>
          <p:cNvPr id="5" name="Content Placeholder 2">
            <a:extLst>
              <a:ext uri="{FF2B5EF4-FFF2-40B4-BE49-F238E27FC236}">
                <a16:creationId xmlns:a16="http://schemas.microsoft.com/office/drawing/2014/main" id="{100348EC-9565-9C40-EA70-75B3FE30FB74}"/>
              </a:ext>
            </a:extLst>
          </p:cNvPr>
          <p:cNvGraphicFramePr>
            <a:graphicFrameLocks noGrp="1"/>
          </p:cNvGraphicFramePr>
          <p:nvPr>
            <p:ph idx="1"/>
            <p:extLst>
              <p:ext uri="{D42A27DB-BD31-4B8C-83A1-F6EECF244321}">
                <p14:modId xmlns:p14="http://schemas.microsoft.com/office/powerpoint/2010/main" val="302261734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6304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F67F5-5FA9-D948-C827-2A86B8E6B378}"/>
              </a:ext>
            </a:extLst>
          </p:cNvPr>
          <p:cNvSpPr>
            <a:spLocks noGrp="1"/>
          </p:cNvSpPr>
          <p:nvPr>
            <p:ph type="title"/>
          </p:nvPr>
        </p:nvSpPr>
        <p:spPr>
          <a:xfrm>
            <a:off x="358219" y="365125"/>
            <a:ext cx="11481847" cy="1325563"/>
          </a:xfrm>
        </p:spPr>
        <p:txBody>
          <a:bodyPr anchor="ctr">
            <a:normAutofit/>
          </a:bodyPr>
          <a:lstStyle/>
          <a:p>
            <a:r>
              <a:rPr lang="en-GB" dirty="0"/>
              <a:t>How these support performance</a:t>
            </a:r>
          </a:p>
        </p:txBody>
      </p:sp>
      <p:graphicFrame>
        <p:nvGraphicFramePr>
          <p:cNvPr id="5" name="Content Placeholder 2">
            <a:extLst>
              <a:ext uri="{FF2B5EF4-FFF2-40B4-BE49-F238E27FC236}">
                <a16:creationId xmlns:a16="http://schemas.microsoft.com/office/drawing/2014/main" id="{575C5A6D-B99B-D7C4-1FCC-66FA7F55EBB1}"/>
              </a:ext>
            </a:extLst>
          </p:cNvPr>
          <p:cNvGraphicFramePr>
            <a:graphicFrameLocks noGrp="1"/>
          </p:cNvGraphicFramePr>
          <p:nvPr>
            <p:ph idx="1"/>
            <p:extLst>
              <p:ext uri="{D42A27DB-BD31-4B8C-83A1-F6EECF244321}">
                <p14:modId xmlns:p14="http://schemas.microsoft.com/office/powerpoint/2010/main" val="18702182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6336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3EEB3-CDC2-EAC9-3BDB-FDD0A7F49BE8}"/>
              </a:ext>
            </a:extLst>
          </p:cNvPr>
          <p:cNvSpPr>
            <a:spLocks noGrp="1"/>
          </p:cNvSpPr>
          <p:nvPr>
            <p:ph type="title"/>
          </p:nvPr>
        </p:nvSpPr>
        <p:spPr>
          <a:xfrm>
            <a:off x="358219" y="365125"/>
            <a:ext cx="11481847" cy="1325563"/>
          </a:xfrm>
        </p:spPr>
        <p:txBody>
          <a:bodyPr anchor="ctr">
            <a:normAutofit/>
          </a:bodyPr>
          <a:lstStyle/>
          <a:p>
            <a:r>
              <a:rPr lang="en-GB" dirty="0"/>
              <a:t>Question 20</a:t>
            </a:r>
          </a:p>
        </p:txBody>
      </p:sp>
      <p:pic>
        <p:nvPicPr>
          <p:cNvPr id="4" name="Content Placeholder 3">
            <a:extLst>
              <a:ext uri="{FF2B5EF4-FFF2-40B4-BE49-F238E27FC236}">
                <a16:creationId xmlns:a16="http://schemas.microsoft.com/office/drawing/2014/main" id="{2966FDA5-64BB-065C-AB75-25AC8ADADA92}"/>
              </a:ext>
            </a:extLst>
          </p:cNvPr>
          <p:cNvPicPr>
            <a:picLocks noGrp="1" noChangeAspect="1"/>
          </p:cNvPicPr>
          <p:nvPr>
            <p:ph idx="1"/>
          </p:nvPr>
        </p:nvPicPr>
        <p:blipFill>
          <a:blip r:embed="rId3"/>
          <a:stretch>
            <a:fillRect/>
          </a:stretch>
        </p:blipFill>
        <p:spPr>
          <a:xfrm>
            <a:off x="2198455" y="1600201"/>
            <a:ext cx="7795089" cy="3917032"/>
          </a:xfrm>
          <a:prstGeom prst="rect">
            <a:avLst/>
          </a:prstGeom>
          <a:noFill/>
        </p:spPr>
      </p:pic>
    </p:spTree>
    <p:extLst>
      <p:ext uri="{BB962C8B-B14F-4D97-AF65-F5344CB8AC3E}">
        <p14:creationId xmlns:p14="http://schemas.microsoft.com/office/powerpoint/2010/main" val="2318852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D69ED-7B63-2561-91E8-F85F73374B50}"/>
              </a:ext>
            </a:extLst>
          </p:cNvPr>
          <p:cNvSpPr>
            <a:spLocks noGrp="1"/>
          </p:cNvSpPr>
          <p:nvPr>
            <p:ph type="title"/>
          </p:nvPr>
        </p:nvSpPr>
        <p:spPr/>
        <p:txBody>
          <a:bodyPr anchor="ctr">
            <a:normAutofit/>
          </a:bodyPr>
          <a:lstStyle/>
          <a:p>
            <a:r>
              <a:rPr lang="en-GB" dirty="0"/>
              <a:t>Fairness and justice</a:t>
            </a:r>
          </a:p>
        </p:txBody>
      </p:sp>
      <p:graphicFrame>
        <p:nvGraphicFramePr>
          <p:cNvPr id="5" name="Content Placeholder 2">
            <a:extLst>
              <a:ext uri="{FF2B5EF4-FFF2-40B4-BE49-F238E27FC236}">
                <a16:creationId xmlns:a16="http://schemas.microsoft.com/office/drawing/2014/main" id="{1C7E676F-7C2F-592D-03D8-9C09F292AA54}"/>
              </a:ext>
            </a:extLst>
          </p:cNvPr>
          <p:cNvGraphicFramePr>
            <a:graphicFrameLocks noGrp="1"/>
          </p:cNvGraphicFramePr>
          <p:nvPr>
            <p:ph idx="1"/>
            <p:extLst>
              <p:ext uri="{D42A27DB-BD31-4B8C-83A1-F6EECF244321}">
                <p14:modId xmlns:p14="http://schemas.microsoft.com/office/powerpoint/2010/main" val="2020676956"/>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00901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060D0-FB24-E6FB-484F-20155A26E3B2}"/>
              </a:ext>
            </a:extLst>
          </p:cNvPr>
          <p:cNvSpPr>
            <a:spLocks noGrp="1"/>
          </p:cNvSpPr>
          <p:nvPr>
            <p:ph type="title"/>
          </p:nvPr>
        </p:nvSpPr>
        <p:spPr>
          <a:xfrm>
            <a:off x="358219" y="365125"/>
            <a:ext cx="11481847" cy="1325563"/>
          </a:xfrm>
        </p:spPr>
        <p:txBody>
          <a:bodyPr anchor="ctr">
            <a:normAutofit/>
          </a:bodyPr>
          <a:lstStyle/>
          <a:p>
            <a:r>
              <a:rPr lang="en-GB" dirty="0"/>
              <a:t>Motivation and engagement</a:t>
            </a:r>
          </a:p>
        </p:txBody>
      </p:sp>
      <p:graphicFrame>
        <p:nvGraphicFramePr>
          <p:cNvPr id="5" name="Content Placeholder 2">
            <a:extLst>
              <a:ext uri="{FF2B5EF4-FFF2-40B4-BE49-F238E27FC236}">
                <a16:creationId xmlns:a16="http://schemas.microsoft.com/office/drawing/2014/main" id="{433C7E20-F159-B52A-CF54-E8C8F0FF2927}"/>
              </a:ext>
            </a:extLst>
          </p:cNvPr>
          <p:cNvGraphicFramePr>
            <a:graphicFrameLocks noGrp="1"/>
          </p:cNvGraphicFramePr>
          <p:nvPr>
            <p:ph idx="1"/>
            <p:extLst>
              <p:ext uri="{D42A27DB-BD31-4B8C-83A1-F6EECF244321}">
                <p14:modId xmlns:p14="http://schemas.microsoft.com/office/powerpoint/2010/main" val="336001647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28022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ED78-1F2D-F912-3667-FEFCDE323DD6}"/>
              </a:ext>
            </a:extLst>
          </p:cNvPr>
          <p:cNvSpPr>
            <a:spLocks noGrp="1"/>
          </p:cNvSpPr>
          <p:nvPr>
            <p:ph type="title"/>
          </p:nvPr>
        </p:nvSpPr>
        <p:spPr>
          <a:xfrm>
            <a:off x="358219" y="365125"/>
            <a:ext cx="11481847" cy="1325563"/>
          </a:xfrm>
        </p:spPr>
        <p:txBody>
          <a:bodyPr anchor="ctr">
            <a:normAutofit/>
          </a:bodyPr>
          <a:lstStyle/>
          <a:p>
            <a:r>
              <a:rPr lang="en-GB" dirty="0"/>
              <a:t>Legal and reputational costs</a:t>
            </a:r>
          </a:p>
        </p:txBody>
      </p:sp>
      <p:graphicFrame>
        <p:nvGraphicFramePr>
          <p:cNvPr id="5" name="Content Placeholder 2">
            <a:extLst>
              <a:ext uri="{FF2B5EF4-FFF2-40B4-BE49-F238E27FC236}">
                <a16:creationId xmlns:a16="http://schemas.microsoft.com/office/drawing/2014/main" id="{ED77BE40-201F-12AE-A2C9-77A54332C6FD}"/>
              </a:ext>
            </a:extLst>
          </p:cNvPr>
          <p:cNvGraphicFramePr>
            <a:graphicFrameLocks noGrp="1"/>
          </p:cNvGraphicFramePr>
          <p:nvPr>
            <p:ph idx="1"/>
            <p:extLst>
              <p:ext uri="{D42A27DB-BD31-4B8C-83A1-F6EECF244321}">
                <p14:modId xmlns:p14="http://schemas.microsoft.com/office/powerpoint/2010/main" val="13883192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18720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96B08-0088-155A-024B-1BE99FC8ADEF}"/>
              </a:ext>
            </a:extLst>
          </p:cNvPr>
          <p:cNvSpPr>
            <a:spLocks noGrp="1"/>
          </p:cNvSpPr>
          <p:nvPr>
            <p:ph type="title"/>
          </p:nvPr>
        </p:nvSpPr>
        <p:spPr/>
        <p:txBody>
          <a:bodyPr/>
          <a:lstStyle/>
          <a:p>
            <a:r>
              <a:rPr lang="en-GB" dirty="0"/>
              <a:t>Pass criteria reminder</a:t>
            </a:r>
          </a:p>
        </p:txBody>
      </p:sp>
      <p:sp>
        <p:nvSpPr>
          <p:cNvPr id="3" name="Content Placeholder 2">
            <a:extLst>
              <a:ext uri="{FF2B5EF4-FFF2-40B4-BE49-F238E27FC236}">
                <a16:creationId xmlns:a16="http://schemas.microsoft.com/office/drawing/2014/main" id="{B28BBCD2-E313-653D-9CEF-41D0999E304B}"/>
              </a:ext>
            </a:extLst>
          </p:cNvPr>
          <p:cNvSpPr>
            <a:spLocks noGrp="1"/>
          </p:cNvSpPr>
          <p:nvPr>
            <p:ph idx="1"/>
          </p:nvPr>
        </p:nvSpPr>
        <p:spPr/>
        <p:txBody>
          <a:bodyPr/>
          <a:lstStyle/>
          <a:p>
            <a:r>
              <a:rPr lang="en-GB" dirty="0"/>
              <a:t>Include relevant examples</a:t>
            </a:r>
          </a:p>
          <a:p>
            <a:r>
              <a:rPr lang="en-GB" dirty="0"/>
              <a:t>Refer to the case study or scenario throughout</a:t>
            </a:r>
          </a:p>
          <a:p>
            <a:r>
              <a:rPr lang="en-GB" dirty="0"/>
              <a:t>Respond to the exact requirements of the questions</a:t>
            </a:r>
          </a:p>
          <a:p>
            <a:r>
              <a:rPr lang="en-GB" dirty="0"/>
              <a:t>Follow an appropriate format and structure meeting the requirements of the brief</a:t>
            </a:r>
          </a:p>
          <a:p>
            <a:r>
              <a:rPr lang="en-GB" dirty="0"/>
              <a:t>Demonstrate knowledge and understanding of the topic area</a:t>
            </a:r>
          </a:p>
        </p:txBody>
      </p:sp>
    </p:spTree>
    <p:extLst>
      <p:ext uri="{BB962C8B-B14F-4D97-AF65-F5344CB8AC3E}">
        <p14:creationId xmlns:p14="http://schemas.microsoft.com/office/powerpoint/2010/main" val="167043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B0107-72AE-57E4-93C8-208CC43656FF}"/>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2AA4B910-BE5C-4D40-A133-7EB4018F541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890915053"/>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2307</Words>
  <Application>Microsoft Office PowerPoint</Application>
  <PresentationFormat>Widescreen</PresentationFormat>
  <Paragraphs>163</Paragraphs>
  <Slides>30</Slides>
  <Notes>18</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30</vt:i4>
      </vt:variant>
    </vt:vector>
  </HeadingPairs>
  <TitlesOfParts>
    <vt:vector size="37" baseType="lpstr">
      <vt:lpstr>Aptos</vt:lpstr>
      <vt:lpstr>Arial</vt:lpstr>
      <vt:lpstr>Calibri</vt:lpstr>
      <vt:lpstr>Calibri Light</vt:lpstr>
      <vt:lpstr>Theme1</vt:lpstr>
      <vt:lpstr>UWTSD Text 2</vt:lpstr>
      <vt:lpstr>UWTSD Logo Variations place image in Background</vt:lpstr>
      <vt:lpstr>PowerPoint Presentation</vt:lpstr>
      <vt:lpstr>Reminder – Refer to Jemijo throughout every AC</vt:lpstr>
      <vt:lpstr>Task Four – Performance and Reward</vt:lpstr>
      <vt:lpstr>Recommended resources for this task</vt:lpstr>
      <vt:lpstr>Question 15</vt:lpstr>
      <vt:lpstr>Establish objectives</vt:lpstr>
      <vt:lpstr>Improve performance</vt:lpstr>
      <vt:lpstr>Hold people to account</vt:lpstr>
      <vt:lpstr>Question 16</vt:lpstr>
      <vt:lpstr>High skill vs low skill</vt:lpstr>
      <vt:lpstr>High motivation vs low motivation</vt:lpstr>
      <vt:lpstr>Interaction of skill and motivation</vt:lpstr>
      <vt:lpstr>Question 17</vt:lpstr>
      <vt:lpstr>Limitations of annual appraisals</vt:lpstr>
      <vt:lpstr>Benefits of continuous reviews</vt:lpstr>
      <vt:lpstr>Practical considerations for Jemijo</vt:lpstr>
      <vt:lpstr>Question 18</vt:lpstr>
      <vt:lpstr>Access to professional and personal development</vt:lpstr>
      <vt:lpstr>Meaningful work</vt:lpstr>
      <vt:lpstr>Why these matter for Jemijo?</vt:lpstr>
      <vt:lpstr>Question 19</vt:lpstr>
      <vt:lpstr>Choice of motivation theory</vt:lpstr>
      <vt:lpstr>Examples of non‑financial reward at Jemijo</vt:lpstr>
      <vt:lpstr>How these support performance</vt:lpstr>
      <vt:lpstr>Question 20</vt:lpstr>
      <vt:lpstr>Fairness and justice</vt:lpstr>
      <vt:lpstr>Motivation and engagement</vt:lpstr>
      <vt:lpstr>Legal and reputational costs</vt:lpstr>
      <vt:lpstr>Pass criteria reminder</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38</cp:revision>
  <dcterms:created xsi:type="dcterms:W3CDTF">2025-11-20T10:37:10Z</dcterms:created>
  <dcterms:modified xsi:type="dcterms:W3CDTF">2026-06-04T10:29:11Z</dcterms:modified>
</cp:coreProperties>
</file>