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5" r:id="rId1"/>
  </p:sldMasterIdLst>
  <p:sldIdLst>
    <p:sldId id="256" r:id="rId2"/>
  </p:sldIdLst>
  <p:sldSz cx="40233600" cy="402336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672">
          <p15:clr>
            <a:srgbClr val="A4A3A4"/>
          </p15:clr>
        </p15:guide>
        <p15:guide id="2" pos="1267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5597" autoAdjust="0"/>
    <p:restoredTop sz="94676" autoAdjust="0"/>
  </p:normalViewPr>
  <p:slideViewPr>
    <p:cSldViewPr>
      <p:cViewPr>
        <p:scale>
          <a:sx n="50" d="100"/>
          <a:sy n="50" d="100"/>
        </p:scale>
        <p:origin x="4140" y="-8274"/>
      </p:cViewPr>
      <p:guideLst>
        <p:guide orient="horz" pos="12672"/>
        <p:guide pos="12672"/>
      </p:guideLst>
    </p:cSldViewPr>
  </p:slideViewPr>
  <p:notesTextViewPr>
    <p:cViewPr>
      <p:scale>
        <a:sx n="3" d="2"/>
        <a:sy n="3" d="2"/>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4849856" y="14002231"/>
            <a:ext cx="30533888" cy="9656064"/>
          </a:xfrm>
          <a:solidFill>
            <a:srgbClr val="FFFFFF"/>
          </a:solidFill>
          <a:ln w="38100">
            <a:solidFill>
              <a:srgbClr val="404040"/>
            </a:solidFill>
          </a:ln>
        </p:spPr>
        <p:txBody>
          <a:bodyPr lIns="274320" rIns="274320" anchor="ctr" anchorCtr="1">
            <a:normAutofit/>
          </a:bodyPr>
          <a:lstStyle>
            <a:lvl1pPr algn="ctr">
              <a:defRPr sz="154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8894144" y="25534925"/>
            <a:ext cx="22445320" cy="7274045"/>
          </a:xfrm>
          <a:noFill/>
        </p:spPr>
        <p:txBody>
          <a:bodyPr>
            <a:normAutofit/>
          </a:bodyPr>
          <a:lstStyle>
            <a:lvl1pPr marL="0" indent="0" algn="ctr">
              <a:buNone/>
              <a:defRPr sz="8360">
                <a:solidFill>
                  <a:schemeClr val="tx1">
                    <a:lumMod val="75000"/>
                    <a:lumOff val="25000"/>
                  </a:schemeClr>
                </a:solidFill>
              </a:defRPr>
            </a:lvl1pPr>
            <a:lvl2pPr marL="2011680" indent="0" algn="ctr">
              <a:buNone/>
              <a:defRPr sz="8360"/>
            </a:lvl2pPr>
            <a:lvl3pPr marL="4023360" indent="0" algn="ctr">
              <a:buNone/>
              <a:defRPr sz="7920"/>
            </a:lvl3pPr>
            <a:lvl4pPr marL="6035040" indent="0" algn="ctr">
              <a:buNone/>
              <a:defRPr sz="7040"/>
            </a:lvl4pPr>
            <a:lvl5pPr marL="8046720" indent="0" algn="ctr">
              <a:buNone/>
              <a:defRPr sz="7040"/>
            </a:lvl5pPr>
            <a:lvl6pPr marL="10058400" indent="0" algn="ctr">
              <a:buNone/>
              <a:defRPr sz="7040"/>
            </a:lvl6pPr>
            <a:lvl7pPr marL="12070080" indent="0" algn="ctr">
              <a:buNone/>
              <a:defRPr sz="7040"/>
            </a:lvl7pPr>
            <a:lvl8pPr marL="14081760" indent="0" algn="ctr">
              <a:buNone/>
              <a:defRPr sz="7040"/>
            </a:lvl8pPr>
            <a:lvl9pPr marL="16093440" indent="0" algn="ctr">
              <a:buNone/>
              <a:defRPr sz="704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AF8DD645-B9B4-46EE-B031-35C24A448A04}" type="datetimeFigureOut">
              <a:rPr lang="en-US" smtClean="0"/>
              <a:t>4/24/2022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8036932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16993E9-CEF0-47B7-AEA6-AFACC79966BA}" type="datetimeFigureOut">
              <a:rPr lang="en-US" smtClean="0"/>
              <a:t>4/24/2022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56028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4868266" y="14002231"/>
            <a:ext cx="30537302" cy="9656064"/>
          </a:xfrm>
          <a:solidFill>
            <a:srgbClr val="FFFFFF"/>
          </a:solidFill>
          <a:ln w="38100">
            <a:solidFill>
              <a:srgbClr val="404040"/>
            </a:solidFill>
          </a:ln>
        </p:spPr>
        <p:txBody>
          <a:bodyPr lIns="274320" rIns="274320" anchor="ctr" anchorCtr="1">
            <a:normAutofit/>
          </a:bodyPr>
          <a:lstStyle>
            <a:lvl1pPr>
              <a:defRPr sz="154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8894144" y="25534462"/>
            <a:ext cx="22445320" cy="7421814"/>
          </a:xfrm>
        </p:spPr>
        <p:txBody>
          <a:bodyPr anchor="t" anchorCtr="1">
            <a:normAutofit/>
          </a:bodyPr>
          <a:lstStyle>
            <a:lvl1pPr marL="0" indent="0">
              <a:buNone/>
              <a:defRPr sz="8360">
                <a:solidFill>
                  <a:schemeClr val="tx1"/>
                </a:solidFill>
              </a:defRPr>
            </a:lvl1pPr>
            <a:lvl2pPr marL="2011680" indent="0">
              <a:buNone/>
              <a:defRPr sz="8360">
                <a:solidFill>
                  <a:schemeClr val="tx1">
                    <a:tint val="75000"/>
                  </a:schemeClr>
                </a:solidFill>
              </a:defRPr>
            </a:lvl2pPr>
            <a:lvl3pPr marL="4023360" indent="0">
              <a:buNone/>
              <a:defRPr sz="7920">
                <a:solidFill>
                  <a:schemeClr val="tx1">
                    <a:tint val="75000"/>
                  </a:schemeClr>
                </a:solidFill>
              </a:defRPr>
            </a:lvl3pPr>
            <a:lvl4pPr marL="6035040" indent="0">
              <a:buNone/>
              <a:defRPr sz="7040">
                <a:solidFill>
                  <a:schemeClr val="tx1">
                    <a:tint val="75000"/>
                  </a:schemeClr>
                </a:solidFill>
              </a:defRPr>
            </a:lvl4pPr>
            <a:lvl5pPr marL="8046720" indent="0">
              <a:buNone/>
              <a:defRPr sz="7040">
                <a:solidFill>
                  <a:schemeClr val="tx1">
                    <a:tint val="75000"/>
                  </a:schemeClr>
                </a:solidFill>
              </a:defRPr>
            </a:lvl5pPr>
            <a:lvl6pPr marL="10058400" indent="0">
              <a:buNone/>
              <a:defRPr sz="7040">
                <a:solidFill>
                  <a:schemeClr val="tx1">
                    <a:tint val="75000"/>
                  </a:schemeClr>
                </a:solidFill>
              </a:defRPr>
            </a:lvl6pPr>
            <a:lvl7pPr marL="12070080" indent="0">
              <a:buNone/>
              <a:defRPr sz="7040">
                <a:solidFill>
                  <a:schemeClr val="tx1">
                    <a:tint val="75000"/>
                  </a:schemeClr>
                </a:solidFill>
              </a:defRPr>
            </a:lvl7pPr>
            <a:lvl8pPr marL="14081760" indent="0">
              <a:buNone/>
              <a:defRPr sz="7040">
                <a:solidFill>
                  <a:schemeClr val="tx1">
                    <a:tint val="75000"/>
                  </a:schemeClr>
                </a:solidFill>
              </a:defRPr>
            </a:lvl8pPr>
            <a:lvl9pPr marL="16093440" indent="0">
              <a:buNone/>
              <a:defRPr sz="704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D2434F47-3A99-4701-A7D9-FE6C4D9DA92E}" type="datetimeFigureOut">
              <a:rPr lang="en-US" smtClean="0"/>
              <a:t>4/24/2022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160434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4849854" y="15476525"/>
            <a:ext cx="14467301" cy="181982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20916443" y="15476525"/>
            <a:ext cx="14478270" cy="181982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99E62588-EC5C-453B-A942-AA1C7EFEEF33}" type="datetimeFigureOut">
              <a:rPr lang="en-US" smtClean="0"/>
              <a:t>4/24/2022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32944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849851" y="13572149"/>
            <a:ext cx="14467306" cy="4130644"/>
          </a:xfrm>
        </p:spPr>
        <p:txBody>
          <a:bodyPr anchor="b" anchorCtr="1">
            <a:normAutofit/>
          </a:bodyPr>
          <a:lstStyle>
            <a:lvl1pPr marL="0" indent="0" algn="ctr">
              <a:buNone/>
              <a:defRPr sz="8360" b="0" cap="all" spc="440" baseline="0">
                <a:solidFill>
                  <a:schemeClr val="accent2">
                    <a:lumMod val="75000"/>
                  </a:schemeClr>
                </a:solidFill>
              </a:defRPr>
            </a:lvl1pPr>
            <a:lvl2pPr marL="2011680" indent="0">
              <a:buNone/>
              <a:defRPr sz="8360" b="1"/>
            </a:lvl2pPr>
            <a:lvl3pPr marL="4023360" indent="0">
              <a:buNone/>
              <a:defRPr sz="7920" b="1"/>
            </a:lvl3pPr>
            <a:lvl4pPr marL="6035040" indent="0">
              <a:buNone/>
              <a:defRPr sz="7040" b="1"/>
            </a:lvl4pPr>
            <a:lvl5pPr marL="8046720" indent="0">
              <a:buNone/>
              <a:defRPr sz="7040" b="1"/>
            </a:lvl5pPr>
            <a:lvl6pPr marL="10058400" indent="0">
              <a:buNone/>
              <a:defRPr sz="7040" b="1"/>
            </a:lvl6pPr>
            <a:lvl7pPr marL="12070080" indent="0">
              <a:buNone/>
              <a:defRPr sz="7040" b="1"/>
            </a:lvl7pPr>
            <a:lvl8pPr marL="14081760" indent="0">
              <a:buNone/>
              <a:defRPr sz="7040" b="1"/>
            </a:lvl8pPr>
            <a:lvl9pPr marL="16093440" indent="0">
              <a:buNone/>
              <a:defRPr sz="7040" b="1"/>
            </a:lvl9pPr>
          </a:lstStyle>
          <a:p>
            <a:pPr lvl="0"/>
            <a:r>
              <a:rPr lang="en-GB"/>
              <a:t>Click to edit Master text styles</a:t>
            </a:r>
          </a:p>
        </p:txBody>
      </p:sp>
      <p:sp>
        <p:nvSpPr>
          <p:cNvPr id="4" name="Content Placeholder 3"/>
          <p:cNvSpPr>
            <a:spLocks noGrp="1"/>
          </p:cNvSpPr>
          <p:nvPr>
            <p:ph sz="half" idx="2"/>
          </p:nvPr>
        </p:nvSpPr>
        <p:spPr>
          <a:xfrm>
            <a:off x="4849851" y="18440400"/>
            <a:ext cx="14467306" cy="152344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20916443" y="18440400"/>
            <a:ext cx="14478270" cy="15234419"/>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20916443" y="13572149"/>
            <a:ext cx="14478270" cy="4130644"/>
          </a:xfrm>
        </p:spPr>
        <p:txBody>
          <a:bodyPr anchor="b" anchorCtr="1">
            <a:normAutofit/>
          </a:bodyPr>
          <a:lstStyle>
            <a:lvl1pPr marL="0" indent="0" algn="ctr">
              <a:buNone/>
              <a:defRPr sz="8360" b="0" cap="all" spc="440" baseline="0">
                <a:solidFill>
                  <a:schemeClr val="accent2">
                    <a:lumMod val="75000"/>
                  </a:schemeClr>
                </a:solidFill>
              </a:defRPr>
            </a:lvl1pPr>
            <a:lvl2pPr marL="2011680" indent="0">
              <a:buNone/>
              <a:defRPr sz="8360" b="1"/>
            </a:lvl2pPr>
            <a:lvl3pPr marL="4023360" indent="0">
              <a:buNone/>
              <a:defRPr sz="7920" b="1"/>
            </a:lvl3pPr>
            <a:lvl4pPr marL="6035040" indent="0">
              <a:buNone/>
              <a:defRPr sz="7040" b="1"/>
            </a:lvl4pPr>
            <a:lvl5pPr marL="8046720" indent="0">
              <a:buNone/>
              <a:defRPr sz="7040" b="1"/>
            </a:lvl5pPr>
            <a:lvl6pPr marL="10058400" indent="0">
              <a:buNone/>
              <a:defRPr sz="7040" b="1"/>
            </a:lvl6pPr>
            <a:lvl7pPr marL="12070080" indent="0">
              <a:buNone/>
              <a:defRPr sz="7040" b="1"/>
            </a:lvl7pPr>
            <a:lvl8pPr marL="14081760" indent="0">
              <a:buNone/>
              <a:defRPr sz="7040" b="1"/>
            </a:lvl8pPr>
            <a:lvl9pPr marL="16093440" indent="0">
              <a:buNone/>
              <a:defRPr sz="7040" b="1"/>
            </a:lvl9pPr>
          </a:lstStyle>
          <a:p>
            <a:pPr lvl="0"/>
            <a:r>
              <a:rPr lang="en-GB"/>
              <a:t>Click to edit Master text styles</a:t>
            </a:r>
          </a:p>
        </p:txBody>
      </p:sp>
      <p:sp>
        <p:nvSpPr>
          <p:cNvPr id="7" name="Date Placeholder 6"/>
          <p:cNvSpPr>
            <a:spLocks noGrp="1"/>
          </p:cNvSpPr>
          <p:nvPr>
            <p:ph type="dt" sz="half" idx="10"/>
          </p:nvPr>
        </p:nvSpPr>
        <p:spPr/>
        <p:txBody>
          <a:bodyPr/>
          <a:lstStyle/>
          <a:p>
            <a:fld id="{0FE61780-2E25-4081-A2D9-4C0805256F67}" type="datetimeFigureOut">
              <a:rPr lang="en-US" smtClean="0"/>
              <a:t>4/24/2022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58763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F9C5B0-21BA-48EA-B067-5E37072B4F18}" type="datetimeFigureOut">
              <a:rPr lang="en-US" smtClean="0"/>
              <a:t>4/24/2022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796204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B959AD-49F4-478E-A013-BE606CDD1B41}" type="datetimeFigureOut">
              <a:rPr lang="en-US" smtClean="0"/>
              <a:t>4/24/2022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235363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20116800" cy="402336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2819093" y="13163800"/>
            <a:ext cx="14478614" cy="6696782"/>
          </a:xfrm>
          <a:solidFill>
            <a:srgbClr val="FFFFFF"/>
          </a:solidFill>
          <a:ln>
            <a:solidFill>
              <a:srgbClr val="404040"/>
            </a:solidFill>
          </a:ln>
        </p:spPr>
        <p:txBody>
          <a:bodyPr anchor="ctr" anchorCtr="1">
            <a:normAutofit/>
          </a:bodyPr>
          <a:lstStyle>
            <a:lvl1pPr>
              <a:defRPr sz="924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22229064" y="4720743"/>
            <a:ext cx="15892272" cy="30792115"/>
          </a:xfrm>
        </p:spPr>
        <p:txBody>
          <a:bodyPr>
            <a:normAutofit/>
          </a:bodyPr>
          <a:lstStyle>
            <a:lvl1pPr>
              <a:defRPr sz="8360">
                <a:solidFill>
                  <a:schemeClr val="tx1"/>
                </a:solidFill>
              </a:defRPr>
            </a:lvl1pPr>
            <a:lvl2pPr>
              <a:defRPr sz="7040">
                <a:solidFill>
                  <a:schemeClr val="tx1"/>
                </a:solidFill>
              </a:defRPr>
            </a:lvl2pPr>
            <a:lvl3pPr>
              <a:defRPr sz="7040">
                <a:solidFill>
                  <a:schemeClr val="tx1"/>
                </a:solidFill>
              </a:defRPr>
            </a:lvl3pPr>
            <a:lvl4pPr>
              <a:defRPr sz="7040">
                <a:solidFill>
                  <a:schemeClr val="tx1"/>
                </a:solidFill>
              </a:defRPr>
            </a:lvl4pPr>
            <a:lvl5pPr>
              <a:defRPr sz="7040">
                <a:solidFill>
                  <a:schemeClr val="tx1"/>
                </a:solidFill>
              </a:defRPr>
            </a:lvl5pPr>
            <a:lvl6pPr>
              <a:defRPr sz="7040"/>
            </a:lvl6pPr>
            <a:lvl7pPr>
              <a:defRPr sz="7040"/>
            </a:lvl7pPr>
            <a:lvl8pPr>
              <a:defRPr sz="7040"/>
            </a:lvl8pPr>
            <a:lvl9pPr>
              <a:defRPr sz="704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3797046" y="20826186"/>
            <a:ext cx="12522708" cy="12871678"/>
          </a:xfrm>
        </p:spPr>
        <p:txBody>
          <a:bodyPr anchor="t" anchorCtr="1">
            <a:normAutofit/>
          </a:bodyPr>
          <a:lstStyle>
            <a:lvl1pPr marL="0" indent="0" algn="ctr">
              <a:buNone/>
              <a:defRPr sz="6600">
                <a:solidFill>
                  <a:srgbClr val="FFFFFF"/>
                </a:solidFill>
              </a:defRPr>
            </a:lvl1pPr>
            <a:lvl2pPr marL="2011680" indent="0">
              <a:buNone/>
              <a:defRPr sz="6160"/>
            </a:lvl2pPr>
            <a:lvl3pPr marL="4023360" indent="0">
              <a:buNone/>
              <a:defRPr sz="5280"/>
            </a:lvl3pPr>
            <a:lvl4pPr marL="6035040" indent="0">
              <a:buNone/>
              <a:defRPr sz="4400"/>
            </a:lvl4pPr>
            <a:lvl5pPr marL="8046720" indent="0">
              <a:buNone/>
              <a:defRPr sz="4400"/>
            </a:lvl5pPr>
            <a:lvl6pPr marL="10058400" indent="0">
              <a:buNone/>
              <a:defRPr sz="4400"/>
            </a:lvl6pPr>
            <a:lvl7pPr marL="12070080" indent="0">
              <a:buNone/>
              <a:defRPr sz="4400"/>
            </a:lvl7pPr>
            <a:lvl8pPr marL="14081760" indent="0">
              <a:buNone/>
              <a:defRPr sz="4400"/>
            </a:lvl8pPr>
            <a:lvl9pPr marL="16093440" indent="0">
              <a:buNone/>
              <a:defRPr sz="4400"/>
            </a:lvl9pPr>
          </a:lstStyle>
          <a:p>
            <a:pPr lvl="0"/>
            <a:r>
              <a:rPr lang="en-GB"/>
              <a:t>Click to edit Master text styles</a:t>
            </a:r>
          </a:p>
        </p:txBody>
      </p:sp>
      <p:sp>
        <p:nvSpPr>
          <p:cNvPr id="9" name="Date Placeholder 8"/>
          <p:cNvSpPr>
            <a:spLocks noGrp="1"/>
          </p:cNvSpPr>
          <p:nvPr>
            <p:ph type="dt" sz="half" idx="10"/>
          </p:nvPr>
        </p:nvSpPr>
        <p:spPr/>
        <p:txBody>
          <a:bodyPr/>
          <a:lstStyle/>
          <a:p>
            <a:fld id="{9755E8D2-BCEE-4D3D-AE6D-93BD204BAD0C}" type="datetimeFigureOut">
              <a:rPr lang="en-US" smtClean="0"/>
              <a:t>4/24/2022</a:t>
            </a:fld>
            <a:endParaRPr lang="en-US" dirty="0"/>
          </a:p>
        </p:txBody>
      </p:sp>
      <p:sp>
        <p:nvSpPr>
          <p:cNvPr id="10" name="Footer Placeholder 9"/>
          <p:cNvSpPr>
            <a:spLocks noGrp="1"/>
          </p:cNvSpPr>
          <p:nvPr>
            <p:ph type="ftr" sz="quarter" idx="11"/>
          </p:nvPr>
        </p:nvSpPr>
        <p:spPr>
          <a:xfrm>
            <a:off x="2819093" y="36585754"/>
            <a:ext cx="16748151" cy="1877568"/>
          </a:xfrm>
        </p:spPr>
        <p:txBody>
          <a:bodyPr>
            <a:normAutofit/>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10682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6" y="0"/>
            <a:ext cx="20116796" cy="402336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2816352" y="13163791"/>
            <a:ext cx="14484096" cy="6705600"/>
          </a:xfrm>
          <a:solidFill>
            <a:srgbClr val="FFFFFF"/>
          </a:solidFill>
          <a:ln>
            <a:solidFill>
              <a:srgbClr val="262626"/>
            </a:solidFill>
          </a:ln>
        </p:spPr>
        <p:txBody>
          <a:bodyPr anchor="ctr" anchorCtr="1">
            <a:noAutofit/>
          </a:bodyPr>
          <a:lstStyle>
            <a:lvl1pPr>
              <a:defRPr sz="924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0116802" y="-247409"/>
            <a:ext cx="20136921" cy="40233600"/>
          </a:xfrm>
          <a:solidFill>
            <a:schemeClr val="bg1">
              <a:lumMod val="75000"/>
            </a:schemeClr>
          </a:solidFill>
        </p:spPr>
        <p:txBody>
          <a:bodyPr anchor="t"/>
          <a:lstStyle>
            <a:lvl1pPr marL="0" indent="0">
              <a:buNone/>
              <a:defRPr sz="14080">
                <a:solidFill>
                  <a:schemeClr val="bg1">
                    <a:lumMod val="85000"/>
                    <a:lumOff val="15000"/>
                  </a:schemeClr>
                </a:solidFill>
              </a:defRPr>
            </a:lvl1pPr>
            <a:lvl2pPr marL="2011680" indent="0">
              <a:buNone/>
              <a:defRPr sz="12320"/>
            </a:lvl2pPr>
            <a:lvl3pPr marL="4023360" indent="0">
              <a:buNone/>
              <a:defRPr sz="10560"/>
            </a:lvl3pPr>
            <a:lvl4pPr marL="6035040" indent="0">
              <a:buNone/>
              <a:defRPr sz="8800"/>
            </a:lvl4pPr>
            <a:lvl5pPr marL="8046720" indent="0">
              <a:buNone/>
              <a:defRPr sz="8800"/>
            </a:lvl5pPr>
            <a:lvl6pPr marL="10058400" indent="0">
              <a:buNone/>
              <a:defRPr sz="8800"/>
            </a:lvl6pPr>
            <a:lvl7pPr marL="12070080" indent="0">
              <a:buNone/>
              <a:defRPr sz="8800"/>
            </a:lvl7pPr>
            <a:lvl8pPr marL="14081760" indent="0">
              <a:buNone/>
              <a:defRPr sz="8800"/>
            </a:lvl8pPr>
            <a:lvl9pPr marL="16093440" indent="0">
              <a:buNone/>
              <a:defRPr sz="8800"/>
            </a:lvl9pPr>
          </a:lstStyle>
          <a:p>
            <a:r>
              <a:rPr lang="en-GB"/>
              <a:t>Click icon to add picture</a:t>
            </a:r>
            <a:endParaRPr lang="en-US" dirty="0"/>
          </a:p>
        </p:txBody>
      </p:sp>
      <p:sp>
        <p:nvSpPr>
          <p:cNvPr id="4" name="Text Placeholder 3"/>
          <p:cNvSpPr>
            <a:spLocks noGrp="1"/>
          </p:cNvSpPr>
          <p:nvPr>
            <p:ph type="body" sz="half" idx="2"/>
          </p:nvPr>
        </p:nvSpPr>
        <p:spPr>
          <a:xfrm>
            <a:off x="3797046" y="20826194"/>
            <a:ext cx="12522708" cy="12871684"/>
          </a:xfrm>
        </p:spPr>
        <p:txBody>
          <a:bodyPr anchor="t" anchorCtr="1">
            <a:normAutofit/>
          </a:bodyPr>
          <a:lstStyle>
            <a:lvl1pPr marL="0" indent="0" algn="ctr">
              <a:buNone/>
              <a:defRPr sz="6600">
                <a:solidFill>
                  <a:srgbClr val="FFFFFF"/>
                </a:solidFill>
              </a:defRPr>
            </a:lvl1pPr>
            <a:lvl2pPr marL="2011680" indent="0">
              <a:buNone/>
              <a:defRPr sz="6160"/>
            </a:lvl2pPr>
            <a:lvl3pPr marL="4023360" indent="0">
              <a:buNone/>
              <a:defRPr sz="5280"/>
            </a:lvl3pPr>
            <a:lvl4pPr marL="6035040" indent="0">
              <a:buNone/>
              <a:defRPr sz="4400"/>
            </a:lvl4pPr>
            <a:lvl5pPr marL="8046720" indent="0">
              <a:buNone/>
              <a:defRPr sz="4400"/>
            </a:lvl5pPr>
            <a:lvl6pPr marL="10058400" indent="0">
              <a:buNone/>
              <a:defRPr sz="4400"/>
            </a:lvl6pPr>
            <a:lvl7pPr marL="12070080" indent="0">
              <a:buNone/>
              <a:defRPr sz="4400"/>
            </a:lvl7pPr>
            <a:lvl8pPr marL="14081760" indent="0">
              <a:buNone/>
              <a:defRPr sz="4400"/>
            </a:lvl8pPr>
            <a:lvl9pPr marL="16093440" indent="0">
              <a:buNone/>
              <a:defRPr sz="44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BBF110E-D48F-4A61-BE6D-11D38A61FE05}" type="datetimeFigureOut">
              <a:rPr lang="en-US" smtClean="0"/>
              <a:t>4/24/2022</a:t>
            </a:fld>
            <a:endParaRPr lang="en-US" dirty="0"/>
          </a:p>
        </p:txBody>
      </p:sp>
      <p:sp>
        <p:nvSpPr>
          <p:cNvPr id="9" name="Footer Placeholder 8"/>
          <p:cNvSpPr>
            <a:spLocks noGrp="1"/>
          </p:cNvSpPr>
          <p:nvPr>
            <p:ph type="ftr" sz="quarter" idx="11"/>
          </p:nvPr>
        </p:nvSpPr>
        <p:spPr>
          <a:xfrm>
            <a:off x="2816352" y="36585754"/>
            <a:ext cx="16737178" cy="1877568"/>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105244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1580A0-ED6C-4884-9FFE-87471827F59A}" type="datetimeFigureOut">
              <a:rPr lang="en-US" smtClean="0"/>
              <a:t>4/24/2022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282867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55270" y="5498592"/>
            <a:ext cx="4637450" cy="29236416"/>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066602" y="5498592"/>
            <a:ext cx="20751166" cy="2923641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9474D98-3273-47CE-B312-A00AAFA2779F}" type="datetimeFigureOut">
              <a:rPr lang="en-US" smtClean="0"/>
              <a:t>4/24/2022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20720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7" name="Instructions"/>
          <p:cNvSpPr/>
          <p:nvPr userDrawn="1"/>
        </p:nvSpPr>
        <p:spPr>
          <a:xfrm>
            <a:off x="-12573000" y="0"/>
            <a:ext cx="11734800" cy="402336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09535" tIns="209535" rIns="209535" bIns="209535" rtlCol="0" anchor="t"/>
          <a:lstStyle>
            <a:defPPr>
              <a:defRPr lang="en-US"/>
            </a:defPPr>
            <a:lvl1pPr marL="0" algn="l" defTabSz="3686861" rtl="0" eaLnBrk="1" latinLnBrk="0" hangingPunct="1">
              <a:defRPr sz="7258" kern="1200">
                <a:solidFill>
                  <a:schemeClr val="lt1"/>
                </a:solidFill>
                <a:latin typeface="+mn-lt"/>
                <a:ea typeface="+mn-ea"/>
                <a:cs typeface="+mn-cs"/>
              </a:defRPr>
            </a:lvl1pPr>
            <a:lvl2pPr marL="1843430" algn="l" defTabSz="3686861" rtl="0" eaLnBrk="1" latinLnBrk="0" hangingPunct="1">
              <a:defRPr sz="7258" kern="1200">
                <a:solidFill>
                  <a:schemeClr val="lt1"/>
                </a:solidFill>
                <a:latin typeface="+mn-lt"/>
                <a:ea typeface="+mn-ea"/>
                <a:cs typeface="+mn-cs"/>
              </a:defRPr>
            </a:lvl2pPr>
            <a:lvl3pPr marL="3686861" algn="l" defTabSz="3686861" rtl="0" eaLnBrk="1" latinLnBrk="0" hangingPunct="1">
              <a:defRPr sz="7258" kern="1200">
                <a:solidFill>
                  <a:schemeClr val="lt1"/>
                </a:solidFill>
                <a:latin typeface="+mn-lt"/>
                <a:ea typeface="+mn-ea"/>
                <a:cs typeface="+mn-cs"/>
              </a:defRPr>
            </a:lvl3pPr>
            <a:lvl4pPr marL="5530291" algn="l" defTabSz="3686861" rtl="0" eaLnBrk="1" latinLnBrk="0" hangingPunct="1">
              <a:defRPr sz="7258" kern="1200">
                <a:solidFill>
                  <a:schemeClr val="lt1"/>
                </a:solidFill>
                <a:latin typeface="+mn-lt"/>
                <a:ea typeface="+mn-ea"/>
                <a:cs typeface="+mn-cs"/>
              </a:defRPr>
            </a:lvl4pPr>
            <a:lvl5pPr marL="7373722" algn="l" defTabSz="3686861" rtl="0" eaLnBrk="1" latinLnBrk="0" hangingPunct="1">
              <a:defRPr sz="7258" kern="1200">
                <a:solidFill>
                  <a:schemeClr val="lt1"/>
                </a:solidFill>
                <a:latin typeface="+mn-lt"/>
                <a:ea typeface="+mn-ea"/>
                <a:cs typeface="+mn-cs"/>
              </a:defRPr>
            </a:lvl5pPr>
            <a:lvl6pPr marL="9217152" algn="l" defTabSz="3686861" rtl="0" eaLnBrk="1" latinLnBrk="0" hangingPunct="1">
              <a:defRPr sz="7258" kern="1200">
                <a:solidFill>
                  <a:schemeClr val="lt1"/>
                </a:solidFill>
                <a:latin typeface="+mn-lt"/>
                <a:ea typeface="+mn-ea"/>
                <a:cs typeface="+mn-cs"/>
              </a:defRPr>
            </a:lvl6pPr>
            <a:lvl7pPr marL="11060582" algn="l" defTabSz="3686861" rtl="0" eaLnBrk="1" latinLnBrk="0" hangingPunct="1">
              <a:defRPr sz="7258" kern="1200">
                <a:solidFill>
                  <a:schemeClr val="lt1"/>
                </a:solidFill>
                <a:latin typeface="+mn-lt"/>
                <a:ea typeface="+mn-ea"/>
                <a:cs typeface="+mn-cs"/>
              </a:defRPr>
            </a:lvl7pPr>
            <a:lvl8pPr marL="12904013" algn="l" defTabSz="3686861" rtl="0" eaLnBrk="1" latinLnBrk="0" hangingPunct="1">
              <a:defRPr sz="7258" kern="1200">
                <a:solidFill>
                  <a:schemeClr val="lt1"/>
                </a:solidFill>
                <a:latin typeface="+mn-lt"/>
                <a:ea typeface="+mn-ea"/>
                <a:cs typeface="+mn-cs"/>
              </a:defRPr>
            </a:lvl8pPr>
            <a:lvl9pPr marL="14747443" algn="l" defTabSz="3686861" rtl="0" eaLnBrk="1" latinLnBrk="0" hangingPunct="1">
              <a:defRPr sz="7258" kern="1200">
                <a:solidFill>
                  <a:schemeClr val="lt1"/>
                </a:solidFill>
                <a:latin typeface="+mn-lt"/>
                <a:ea typeface="+mn-ea"/>
                <a:cs typeface="+mn-cs"/>
              </a:defRPr>
            </a:lvl9pPr>
          </a:lstStyle>
          <a:p>
            <a:pPr lvl="0">
              <a:spcBef>
                <a:spcPts val="0"/>
              </a:spcBef>
              <a:spcAft>
                <a:spcPts val="2200"/>
              </a:spcAft>
            </a:pPr>
            <a:r>
              <a:rPr lang="en-US" sz="8800" dirty="0">
                <a:solidFill>
                  <a:srgbClr val="7F7F7F"/>
                </a:solidFill>
                <a:latin typeface="Calibri" pitchFamily="34" charset="0"/>
                <a:cs typeface="Calibri" panose="020F0502020204030204" pitchFamily="34" charset="0"/>
              </a:rPr>
              <a:t>Poster Print Size:</a:t>
            </a:r>
            <a:endParaRPr sz="8800" dirty="0">
              <a:solidFill>
                <a:srgbClr val="7F7F7F"/>
              </a:solidFill>
              <a:latin typeface="Calibri" pitchFamily="34" charset="0"/>
              <a:cs typeface="Calibri" panose="020F0502020204030204" pitchFamily="34" charset="0"/>
            </a:endParaRPr>
          </a:p>
          <a:p>
            <a:pPr lvl="0">
              <a:spcBef>
                <a:spcPts val="0"/>
              </a:spcBef>
              <a:spcAft>
                <a:spcPts val="2200"/>
              </a:spcAft>
            </a:pPr>
            <a:r>
              <a:rPr lang="en-US" sz="6000" dirty="0">
                <a:solidFill>
                  <a:srgbClr val="7F7F7F"/>
                </a:solidFill>
                <a:latin typeface="Calibri" pitchFamily="34" charset="0"/>
                <a:cs typeface="Calibri" panose="020F0502020204030204" pitchFamily="34" charset="0"/>
              </a:rPr>
              <a:t>This poster template is 44” high by 44” wide. It can be used to print any poster with a 1:1 aspect ratio.</a:t>
            </a:r>
          </a:p>
          <a:p>
            <a:pPr lvl="0">
              <a:spcBef>
                <a:spcPts val="0"/>
              </a:spcBef>
              <a:spcAft>
                <a:spcPts val="2200"/>
              </a:spcAft>
            </a:pPr>
            <a:r>
              <a:rPr lang="en-US" sz="8800" dirty="0">
                <a:solidFill>
                  <a:srgbClr val="7F7F7F"/>
                </a:solidFill>
                <a:latin typeface="Calibri" pitchFamily="34" charset="0"/>
                <a:cs typeface="Calibri" panose="020F0502020204030204" pitchFamily="34" charset="0"/>
              </a:rPr>
              <a:t>Placeholders</a:t>
            </a:r>
            <a:r>
              <a:rPr sz="8800" dirty="0">
                <a:solidFill>
                  <a:srgbClr val="7F7F7F"/>
                </a:solidFill>
                <a:latin typeface="Calibri" pitchFamily="34" charset="0"/>
                <a:cs typeface="Calibri" panose="020F0502020204030204" pitchFamily="34" charset="0"/>
              </a:rPr>
              <a:t>:</a:t>
            </a:r>
          </a:p>
          <a:p>
            <a:pPr lvl="0">
              <a:spcBef>
                <a:spcPts val="0"/>
              </a:spcBef>
              <a:spcAft>
                <a:spcPts val="2200"/>
              </a:spcAft>
            </a:pPr>
            <a:r>
              <a:rPr sz="6000" dirty="0">
                <a:solidFill>
                  <a:srgbClr val="7F7F7F"/>
                </a:solidFill>
                <a:latin typeface="Calibri" pitchFamily="34" charset="0"/>
                <a:cs typeface="Calibri" panose="020F0502020204030204" pitchFamily="34" charset="0"/>
              </a:rPr>
              <a:t>The </a:t>
            </a:r>
            <a:r>
              <a:rPr lang="en-US" sz="6000" dirty="0">
                <a:solidFill>
                  <a:srgbClr val="7F7F7F"/>
                </a:solidFill>
                <a:latin typeface="Calibri" pitchFamily="34" charset="0"/>
                <a:cs typeface="Calibri" panose="020F0502020204030204" pitchFamily="34" charset="0"/>
              </a:rPr>
              <a:t>various elements included</a:t>
            </a:r>
            <a:r>
              <a:rPr sz="6000" dirty="0">
                <a:solidFill>
                  <a:srgbClr val="7F7F7F"/>
                </a:solidFill>
                <a:latin typeface="Calibri" pitchFamily="34" charset="0"/>
                <a:cs typeface="Calibri" panose="020F0502020204030204" pitchFamily="34" charset="0"/>
              </a:rPr>
              <a:t> in this </a:t>
            </a:r>
            <a:r>
              <a:rPr lang="en-US" sz="6000" dirty="0">
                <a:solidFill>
                  <a:srgbClr val="7F7F7F"/>
                </a:solidFill>
                <a:latin typeface="Calibri" pitchFamily="34" charset="0"/>
                <a:cs typeface="Calibri" panose="020F0502020204030204" pitchFamily="34" charset="0"/>
              </a:rPr>
              <a:t>poster are ones</a:t>
            </a:r>
            <a:r>
              <a:rPr lang="en-US" sz="6000" baseline="0" dirty="0">
                <a:solidFill>
                  <a:srgbClr val="7F7F7F"/>
                </a:solidFill>
                <a:latin typeface="Calibri" pitchFamily="34" charset="0"/>
                <a:cs typeface="Calibri" panose="020F0502020204030204" pitchFamily="34" charset="0"/>
              </a:rPr>
              <a:t> we often see in medical, research, and scientific posters.</a:t>
            </a:r>
            <a:r>
              <a:rPr sz="6000" dirty="0">
                <a:solidFill>
                  <a:srgbClr val="7F7F7F"/>
                </a:solidFill>
                <a:latin typeface="Calibri" pitchFamily="34" charset="0"/>
                <a:cs typeface="Calibri" panose="020F0502020204030204" pitchFamily="34" charset="0"/>
              </a:rPr>
              <a:t> </a:t>
            </a:r>
            <a:r>
              <a:rPr lang="en-US" sz="6000" dirty="0">
                <a:solidFill>
                  <a:srgbClr val="7F7F7F"/>
                </a:solidFill>
                <a:latin typeface="Calibri" pitchFamily="34" charset="0"/>
                <a:cs typeface="Calibri" panose="020F0502020204030204" pitchFamily="34" charset="0"/>
              </a:rPr>
              <a:t>Feel</a:t>
            </a:r>
            <a:r>
              <a:rPr lang="en-US" sz="6000" baseline="0" dirty="0">
                <a:solidFill>
                  <a:srgbClr val="7F7F7F"/>
                </a:solidFill>
                <a:latin typeface="Calibri" pitchFamily="34" charset="0"/>
                <a:cs typeface="Calibri" panose="020F0502020204030204" pitchFamily="34" charset="0"/>
              </a:rPr>
              <a:t> free to edit, move,  add, and delete items, or change the layout to suit your needs. Always check with your conference organizer for specific requirements.</a:t>
            </a:r>
          </a:p>
          <a:p>
            <a:pPr lvl="0">
              <a:spcBef>
                <a:spcPts val="0"/>
              </a:spcBef>
              <a:spcAft>
                <a:spcPts val="2200"/>
              </a:spcAft>
            </a:pPr>
            <a:r>
              <a:rPr lang="en-US" sz="8800" dirty="0">
                <a:solidFill>
                  <a:srgbClr val="7F7F7F"/>
                </a:solidFill>
                <a:latin typeface="Calibri" pitchFamily="34" charset="0"/>
                <a:cs typeface="Calibri" panose="020F0502020204030204" pitchFamily="34" charset="0"/>
              </a:rPr>
              <a:t>Image</a:t>
            </a:r>
            <a:r>
              <a:rPr lang="en-US" sz="8800" baseline="0" dirty="0">
                <a:solidFill>
                  <a:srgbClr val="7F7F7F"/>
                </a:solidFill>
                <a:latin typeface="Calibri" pitchFamily="34" charset="0"/>
                <a:cs typeface="Calibri" panose="020F0502020204030204" pitchFamily="34" charset="0"/>
              </a:rPr>
              <a:t> Quality</a:t>
            </a:r>
            <a:r>
              <a:rPr lang="en-US" sz="8800" dirty="0">
                <a:solidFill>
                  <a:srgbClr val="7F7F7F"/>
                </a:solidFill>
                <a:latin typeface="Calibri" pitchFamily="34" charset="0"/>
                <a:cs typeface="Calibri" panose="020F0502020204030204" pitchFamily="34" charset="0"/>
              </a:rPr>
              <a:t>:</a:t>
            </a:r>
          </a:p>
          <a:p>
            <a:pPr lvl="0">
              <a:spcBef>
                <a:spcPts val="0"/>
              </a:spcBef>
              <a:spcAft>
                <a:spcPts val="2200"/>
              </a:spcAft>
            </a:pPr>
            <a:r>
              <a:rPr lang="en-US" sz="6000" dirty="0">
                <a:solidFill>
                  <a:srgbClr val="7F7F7F"/>
                </a:solidFill>
                <a:latin typeface="Calibri" pitchFamily="34" charset="0"/>
                <a:cs typeface="Calibri" panose="020F0502020204030204" pitchFamily="34" charset="0"/>
              </a:rPr>
              <a:t>You can place digital photos or logo art in your poster file by selecting the </a:t>
            </a:r>
            <a:r>
              <a:rPr lang="en-US" sz="6000" b="1" dirty="0">
                <a:solidFill>
                  <a:srgbClr val="7F7F7F"/>
                </a:solidFill>
                <a:latin typeface="Calibri" pitchFamily="34" charset="0"/>
                <a:cs typeface="Calibri" panose="020F0502020204030204" pitchFamily="34" charset="0"/>
              </a:rPr>
              <a:t>Insert, Picture</a:t>
            </a:r>
            <a:r>
              <a:rPr lang="en-US" sz="6000" dirty="0">
                <a:solidFill>
                  <a:srgbClr val="7F7F7F"/>
                </a:solidFill>
                <a:latin typeface="Calibri" pitchFamily="34" charset="0"/>
                <a:cs typeface="Calibri" panose="020F0502020204030204" pitchFamily="34" charset="0"/>
              </a:rPr>
              <a:t> command, or by using standard copy &amp; paste. For best results, all graphic elements should be at least </a:t>
            </a:r>
            <a:r>
              <a:rPr lang="en-US" sz="6000" b="1" dirty="0">
                <a:solidFill>
                  <a:srgbClr val="7F7F7F"/>
                </a:solidFill>
                <a:latin typeface="Calibri" pitchFamily="34" charset="0"/>
                <a:cs typeface="Calibri" panose="020F0502020204030204" pitchFamily="34" charset="0"/>
              </a:rPr>
              <a:t>150-200 pixels per inch in their final printed size</a:t>
            </a:r>
            <a:r>
              <a:rPr lang="en-US" sz="6000" dirty="0">
                <a:solidFill>
                  <a:srgbClr val="7F7F7F"/>
                </a:solidFill>
                <a:latin typeface="Calibri" pitchFamily="34" charset="0"/>
                <a:cs typeface="Calibri" panose="020F0502020204030204" pitchFamily="34" charset="0"/>
              </a:rPr>
              <a:t>. For instance, a 1600 x 1200 pixel</a:t>
            </a:r>
            <a:r>
              <a:rPr lang="en-US" sz="6000" baseline="0" dirty="0">
                <a:solidFill>
                  <a:srgbClr val="7F7F7F"/>
                </a:solidFill>
                <a:latin typeface="Calibri" pitchFamily="34" charset="0"/>
                <a:cs typeface="Calibri" panose="020F0502020204030204" pitchFamily="34" charset="0"/>
              </a:rPr>
              <a:t> photo will usually look fine up to </a:t>
            </a:r>
            <a:r>
              <a:rPr lang="en-US" sz="6000" dirty="0">
                <a:solidFill>
                  <a:srgbClr val="7F7F7F"/>
                </a:solidFill>
                <a:latin typeface="Calibri" pitchFamily="34" charset="0"/>
                <a:cs typeface="Calibri" panose="020F0502020204030204" pitchFamily="34" charset="0"/>
              </a:rPr>
              <a:t>8“-10” wide on your printed poster.</a:t>
            </a:r>
          </a:p>
          <a:p>
            <a:pPr lvl="0">
              <a:spcBef>
                <a:spcPts val="0"/>
              </a:spcBef>
              <a:spcAft>
                <a:spcPts val="2200"/>
              </a:spcAft>
            </a:pPr>
            <a:r>
              <a:rPr lang="en-US" sz="6000" dirty="0">
                <a:solidFill>
                  <a:srgbClr val="7F7F7F"/>
                </a:solidFill>
                <a:latin typeface="Calibri" pitchFamily="34" charset="0"/>
                <a:cs typeface="Calibri" panose="020F0502020204030204" pitchFamily="34" charset="0"/>
              </a:rPr>
              <a:t>To preview the print quality of images, select a magnification of 100% when previewing your poster. This will give you a good idea of what it will look like in print. If you are laying out a large poster and using half-scale dimensions, be sure to preview your graphics at 200% to see them at their final printed size.</a:t>
            </a:r>
          </a:p>
          <a:p>
            <a:pPr lvl="0">
              <a:spcBef>
                <a:spcPts val="0"/>
              </a:spcBef>
              <a:spcAft>
                <a:spcPts val="2200"/>
              </a:spcAft>
            </a:pPr>
            <a:r>
              <a:rPr lang="en-US" sz="6000" dirty="0">
                <a:solidFill>
                  <a:srgbClr val="7F7F7F"/>
                </a:solidFill>
                <a:latin typeface="Calibri" pitchFamily="34" charset="0"/>
                <a:cs typeface="Calibri" panose="020F0502020204030204" pitchFamily="34" charset="0"/>
              </a:rPr>
              <a:t>Please note that graphics from websites (such as the logo on your hospital's or university's home page) will only be 72dpi and not suitable for printing.</a:t>
            </a:r>
          </a:p>
          <a:p>
            <a:pPr lvl="0" algn="ctr">
              <a:spcBef>
                <a:spcPts val="0"/>
              </a:spcBef>
              <a:spcAft>
                <a:spcPts val="2200"/>
              </a:spcAft>
            </a:pPr>
            <a:br>
              <a:rPr lang="en-US" sz="4400" dirty="0">
                <a:solidFill>
                  <a:srgbClr val="7F7F7F"/>
                </a:solidFill>
                <a:latin typeface="Calibri" pitchFamily="34" charset="0"/>
                <a:cs typeface="Calibri" panose="020F0502020204030204" pitchFamily="34" charset="0"/>
              </a:rPr>
            </a:br>
            <a:r>
              <a:rPr lang="en-US" sz="4400" dirty="0">
                <a:solidFill>
                  <a:srgbClr val="7F7F7F"/>
                </a:solidFill>
                <a:latin typeface="Calibri" pitchFamily="34" charset="0"/>
                <a:cs typeface="Calibri" panose="020F0502020204030204" pitchFamily="34" charset="0"/>
              </a:rPr>
              <a:t>[This sidebar area does not print.]</a:t>
            </a:r>
          </a:p>
        </p:txBody>
      </p:sp>
      <p:grpSp>
        <p:nvGrpSpPr>
          <p:cNvPr id="8" name="Group 7"/>
          <p:cNvGrpSpPr/>
          <p:nvPr userDrawn="1"/>
        </p:nvGrpSpPr>
        <p:grpSpPr>
          <a:xfrm>
            <a:off x="41071800" y="0"/>
            <a:ext cx="11734800" cy="40233600"/>
            <a:chOff x="33832800" y="0"/>
            <a:chExt cx="12801600" cy="43891200"/>
          </a:xfrm>
        </p:grpSpPr>
        <p:sp>
          <p:nvSpPr>
            <p:cNvPr id="9" name="Instructions"/>
            <p:cNvSpPr/>
            <p:nvPr userDrawn="1"/>
          </p:nvSpPr>
          <p:spPr>
            <a:xfrm>
              <a:off x="33832800" y="0"/>
              <a:ext cx="12801600" cy="438912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28600" tIns="228600" rIns="228600" bIns="228600" rtlCol="0" anchor="t"/>
            <a:lstStyle>
              <a:defPPr>
                <a:defRPr lang="en-US"/>
              </a:defPPr>
              <a:lvl1pPr marL="0" algn="l" defTabSz="3686861" rtl="0" eaLnBrk="1" latinLnBrk="0" hangingPunct="1">
                <a:defRPr sz="7258" kern="1200">
                  <a:solidFill>
                    <a:schemeClr val="lt1"/>
                  </a:solidFill>
                  <a:latin typeface="+mn-lt"/>
                  <a:ea typeface="+mn-ea"/>
                  <a:cs typeface="+mn-cs"/>
                </a:defRPr>
              </a:lvl1pPr>
              <a:lvl2pPr marL="1843430" algn="l" defTabSz="3686861" rtl="0" eaLnBrk="1" latinLnBrk="0" hangingPunct="1">
                <a:defRPr sz="7258" kern="1200">
                  <a:solidFill>
                    <a:schemeClr val="lt1"/>
                  </a:solidFill>
                  <a:latin typeface="+mn-lt"/>
                  <a:ea typeface="+mn-ea"/>
                  <a:cs typeface="+mn-cs"/>
                </a:defRPr>
              </a:lvl2pPr>
              <a:lvl3pPr marL="3686861" algn="l" defTabSz="3686861" rtl="0" eaLnBrk="1" latinLnBrk="0" hangingPunct="1">
                <a:defRPr sz="7258" kern="1200">
                  <a:solidFill>
                    <a:schemeClr val="lt1"/>
                  </a:solidFill>
                  <a:latin typeface="+mn-lt"/>
                  <a:ea typeface="+mn-ea"/>
                  <a:cs typeface="+mn-cs"/>
                </a:defRPr>
              </a:lvl3pPr>
              <a:lvl4pPr marL="5530291" algn="l" defTabSz="3686861" rtl="0" eaLnBrk="1" latinLnBrk="0" hangingPunct="1">
                <a:defRPr sz="7258" kern="1200">
                  <a:solidFill>
                    <a:schemeClr val="lt1"/>
                  </a:solidFill>
                  <a:latin typeface="+mn-lt"/>
                  <a:ea typeface="+mn-ea"/>
                  <a:cs typeface="+mn-cs"/>
                </a:defRPr>
              </a:lvl4pPr>
              <a:lvl5pPr marL="7373722" algn="l" defTabSz="3686861" rtl="0" eaLnBrk="1" latinLnBrk="0" hangingPunct="1">
                <a:defRPr sz="7258" kern="1200">
                  <a:solidFill>
                    <a:schemeClr val="lt1"/>
                  </a:solidFill>
                  <a:latin typeface="+mn-lt"/>
                  <a:ea typeface="+mn-ea"/>
                  <a:cs typeface="+mn-cs"/>
                </a:defRPr>
              </a:lvl5pPr>
              <a:lvl6pPr marL="9217152" algn="l" defTabSz="3686861" rtl="0" eaLnBrk="1" latinLnBrk="0" hangingPunct="1">
                <a:defRPr sz="7258" kern="1200">
                  <a:solidFill>
                    <a:schemeClr val="lt1"/>
                  </a:solidFill>
                  <a:latin typeface="+mn-lt"/>
                  <a:ea typeface="+mn-ea"/>
                  <a:cs typeface="+mn-cs"/>
                </a:defRPr>
              </a:lvl6pPr>
              <a:lvl7pPr marL="11060582" algn="l" defTabSz="3686861" rtl="0" eaLnBrk="1" latinLnBrk="0" hangingPunct="1">
                <a:defRPr sz="7258" kern="1200">
                  <a:solidFill>
                    <a:schemeClr val="lt1"/>
                  </a:solidFill>
                  <a:latin typeface="+mn-lt"/>
                  <a:ea typeface="+mn-ea"/>
                  <a:cs typeface="+mn-cs"/>
                </a:defRPr>
              </a:lvl7pPr>
              <a:lvl8pPr marL="12904013" algn="l" defTabSz="3686861" rtl="0" eaLnBrk="1" latinLnBrk="0" hangingPunct="1">
                <a:defRPr sz="7258" kern="1200">
                  <a:solidFill>
                    <a:schemeClr val="lt1"/>
                  </a:solidFill>
                  <a:latin typeface="+mn-lt"/>
                  <a:ea typeface="+mn-ea"/>
                  <a:cs typeface="+mn-cs"/>
                </a:defRPr>
              </a:lvl8pPr>
              <a:lvl9pPr marL="14747443" algn="l" defTabSz="3686861" rtl="0" eaLnBrk="1" latinLnBrk="0" hangingPunct="1">
                <a:defRPr sz="7258" kern="1200">
                  <a:solidFill>
                    <a:schemeClr val="lt1"/>
                  </a:solidFill>
                  <a:latin typeface="+mn-lt"/>
                  <a:ea typeface="+mn-ea"/>
                  <a:cs typeface="+mn-cs"/>
                </a:defRPr>
              </a:lvl9pPr>
            </a:lstStyle>
            <a:p>
              <a:pPr lvl="0">
                <a:spcBef>
                  <a:spcPts val="0"/>
                </a:spcBef>
                <a:spcAft>
                  <a:spcPts val="2200"/>
                </a:spcAft>
              </a:pPr>
              <a:r>
                <a:rPr lang="en-US" sz="8800" dirty="0">
                  <a:solidFill>
                    <a:schemeClr val="bg1">
                      <a:lumMod val="50000"/>
                    </a:schemeClr>
                  </a:solidFill>
                  <a:latin typeface="Calibri" pitchFamily="34" charset="0"/>
                  <a:cs typeface="Calibri" panose="020F0502020204030204" pitchFamily="34" charset="0"/>
                </a:rPr>
                <a:t>Change</a:t>
              </a:r>
              <a:r>
                <a:rPr lang="en-US" sz="8800" baseline="0" dirty="0">
                  <a:solidFill>
                    <a:schemeClr val="bg1">
                      <a:lumMod val="50000"/>
                    </a:schemeClr>
                  </a:solidFill>
                  <a:latin typeface="Calibri" pitchFamily="34" charset="0"/>
                  <a:cs typeface="Calibri" panose="020F0502020204030204" pitchFamily="34" charset="0"/>
                </a:rPr>
                <a:t> Color Theme</a:t>
              </a:r>
              <a:r>
                <a:rPr lang="en-US" sz="8800" dirty="0">
                  <a:solidFill>
                    <a:schemeClr val="bg1">
                      <a:lumMod val="50000"/>
                    </a:schemeClr>
                  </a:solidFill>
                  <a:latin typeface="Calibri" pitchFamily="34" charset="0"/>
                  <a:cs typeface="Calibri" panose="020F0502020204030204" pitchFamily="34" charset="0"/>
                </a:rPr>
                <a:t>:</a:t>
              </a:r>
              <a:endParaRPr sz="880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r>
                <a:rPr lang="en-US" sz="6000" dirty="0">
                  <a:solidFill>
                    <a:schemeClr val="bg1">
                      <a:lumMod val="50000"/>
                    </a:schemeClr>
                  </a:solidFill>
                  <a:latin typeface="Calibri" pitchFamily="34" charset="0"/>
                  <a:cs typeface="Calibri" panose="020F0502020204030204" pitchFamily="34" charset="0"/>
                </a:rPr>
                <a:t>This template is designed to use the built-in color themes in</a:t>
              </a:r>
              <a:r>
                <a:rPr lang="en-US" sz="6000" baseline="0" dirty="0">
                  <a:solidFill>
                    <a:schemeClr val="bg1">
                      <a:lumMod val="50000"/>
                    </a:schemeClr>
                  </a:solidFill>
                  <a:latin typeface="Calibri" pitchFamily="34" charset="0"/>
                  <a:cs typeface="Calibri" panose="020F0502020204030204" pitchFamily="34" charset="0"/>
                </a:rPr>
                <a:t> the newer versions of PowerPoint.</a:t>
              </a:r>
            </a:p>
            <a:p>
              <a:pPr lvl="0">
                <a:spcBef>
                  <a:spcPts val="0"/>
                </a:spcBef>
                <a:spcAft>
                  <a:spcPts val="2200"/>
                </a:spcAft>
              </a:pPr>
              <a:r>
                <a:rPr lang="en-US" sz="6000" baseline="0" dirty="0">
                  <a:solidFill>
                    <a:schemeClr val="bg1">
                      <a:lumMod val="50000"/>
                    </a:schemeClr>
                  </a:solidFill>
                  <a:latin typeface="Calibri" pitchFamily="34" charset="0"/>
                  <a:cs typeface="Calibri" panose="020F0502020204030204" pitchFamily="34" charset="0"/>
                </a:rPr>
                <a:t>To change the color theme, select the </a:t>
              </a:r>
              <a:r>
                <a:rPr lang="en-US" sz="6000" b="1" baseline="0" dirty="0">
                  <a:solidFill>
                    <a:schemeClr val="bg1">
                      <a:lumMod val="50000"/>
                    </a:schemeClr>
                  </a:solidFill>
                  <a:latin typeface="Calibri" pitchFamily="34" charset="0"/>
                  <a:cs typeface="Calibri" panose="020F0502020204030204" pitchFamily="34" charset="0"/>
                </a:rPr>
                <a:t>Design</a:t>
              </a:r>
              <a:r>
                <a:rPr lang="en-US" sz="6000" baseline="0" dirty="0">
                  <a:solidFill>
                    <a:schemeClr val="bg1">
                      <a:lumMod val="50000"/>
                    </a:schemeClr>
                  </a:solidFill>
                  <a:latin typeface="Calibri" pitchFamily="34" charset="0"/>
                  <a:cs typeface="Calibri" panose="020F0502020204030204" pitchFamily="34" charset="0"/>
                </a:rPr>
                <a:t> tab, then select the </a:t>
              </a:r>
              <a:r>
                <a:rPr lang="en-US" sz="6000" b="1" baseline="0" dirty="0">
                  <a:solidFill>
                    <a:schemeClr val="bg1">
                      <a:lumMod val="50000"/>
                    </a:schemeClr>
                  </a:solidFill>
                  <a:latin typeface="Calibri" pitchFamily="34" charset="0"/>
                  <a:cs typeface="Calibri" panose="020F0502020204030204" pitchFamily="34" charset="0"/>
                </a:rPr>
                <a:t>Colors</a:t>
              </a:r>
              <a:r>
                <a:rPr lang="en-US" sz="6000" baseline="0" dirty="0">
                  <a:solidFill>
                    <a:schemeClr val="bg1">
                      <a:lumMod val="50000"/>
                    </a:schemeClr>
                  </a:solidFill>
                  <a:latin typeface="Calibri" pitchFamily="34" charset="0"/>
                  <a:cs typeface="Calibri" panose="020F0502020204030204" pitchFamily="34" charset="0"/>
                </a:rPr>
                <a:t> drop-down list.</a:t>
              </a:r>
            </a:p>
            <a:p>
              <a:pPr lvl="0">
                <a:spcBef>
                  <a:spcPts val="0"/>
                </a:spcBef>
                <a:spcAft>
                  <a:spcPts val="2200"/>
                </a:spcAft>
              </a:pPr>
              <a:endParaRPr lang="en-US" sz="60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endParaRPr lang="en-US" sz="60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2200"/>
                </a:spcAft>
              </a:pPr>
              <a:r>
                <a:rPr lang="en-US" sz="6000" baseline="0" dirty="0">
                  <a:solidFill>
                    <a:schemeClr val="bg1">
                      <a:lumMod val="50000"/>
                    </a:schemeClr>
                  </a:solidFill>
                  <a:latin typeface="Calibri" pitchFamily="34" charset="0"/>
                  <a:cs typeface="Calibri" panose="020F0502020204030204" pitchFamily="34" charset="0"/>
                </a:rPr>
                <a:t>The default color theme for this template is “Office”, so you can always return to that after trying some of the alternatives.</a:t>
              </a:r>
            </a:p>
            <a:p>
              <a:pPr lvl="0">
                <a:spcBef>
                  <a:spcPts val="0"/>
                </a:spcBef>
                <a:spcAft>
                  <a:spcPts val="2200"/>
                </a:spcAft>
              </a:pPr>
              <a:r>
                <a:rPr lang="en-US" sz="8800" dirty="0">
                  <a:solidFill>
                    <a:schemeClr val="bg1">
                      <a:lumMod val="50000"/>
                    </a:schemeClr>
                  </a:solidFill>
                  <a:latin typeface="Calibri" pitchFamily="34" charset="0"/>
                  <a:cs typeface="Calibri" panose="020F0502020204030204" pitchFamily="34" charset="0"/>
                </a:rPr>
                <a:t>Printing Your Poster:</a:t>
              </a:r>
            </a:p>
            <a:p>
              <a:pPr lvl="0">
                <a:spcBef>
                  <a:spcPts val="0"/>
                </a:spcBef>
                <a:spcAft>
                  <a:spcPts val="2200"/>
                </a:spcAft>
              </a:pPr>
              <a:r>
                <a:rPr lang="en-US" sz="6000" dirty="0">
                  <a:solidFill>
                    <a:schemeClr val="bg1">
                      <a:lumMod val="50000"/>
                    </a:schemeClr>
                  </a:solidFill>
                  <a:latin typeface="Calibri" pitchFamily="34" charset="0"/>
                  <a:cs typeface="Calibri" panose="020F0502020204030204" pitchFamily="34" charset="0"/>
                </a:rPr>
                <a:t>Once your poster file is ready, visit</a:t>
              </a:r>
              <a:r>
                <a:rPr lang="en-US" sz="6000" baseline="0" dirty="0">
                  <a:solidFill>
                    <a:schemeClr val="bg1">
                      <a:lumMod val="50000"/>
                    </a:schemeClr>
                  </a:solidFill>
                  <a:latin typeface="Calibri" pitchFamily="34" charset="0"/>
                  <a:cs typeface="Calibri" panose="020F0502020204030204" pitchFamily="34" charset="0"/>
                </a:rPr>
                <a:t> </a:t>
              </a:r>
              <a:r>
                <a:rPr lang="en-US" sz="6000" b="1" baseline="0" dirty="0">
                  <a:solidFill>
                    <a:schemeClr val="bg1">
                      <a:lumMod val="50000"/>
                    </a:schemeClr>
                  </a:solidFill>
                  <a:latin typeface="Calibri" pitchFamily="34" charset="0"/>
                  <a:cs typeface="Calibri" panose="020F0502020204030204" pitchFamily="34" charset="0"/>
                </a:rPr>
                <a:t>www.genigraphics.com</a:t>
              </a:r>
              <a:r>
                <a:rPr lang="en-US" sz="6000" baseline="0" dirty="0">
                  <a:solidFill>
                    <a:schemeClr val="bg1">
                      <a:lumMod val="50000"/>
                    </a:schemeClr>
                  </a:solidFill>
                  <a:latin typeface="Calibri" pitchFamily="34" charset="0"/>
                  <a:cs typeface="Calibri" panose="020F0502020204030204" pitchFamily="34" charset="0"/>
                </a:rPr>
                <a:t> to order a high-quality, affordable poster print. Every order receives a free design review and we can deliver as fast as next business day within the US and Canada. </a:t>
              </a:r>
            </a:p>
            <a:p>
              <a:pPr lvl="0">
                <a:spcBef>
                  <a:spcPts val="0"/>
                </a:spcBef>
                <a:spcAft>
                  <a:spcPts val="2200"/>
                </a:spcAft>
              </a:pPr>
              <a:r>
                <a:rPr lang="en-US" sz="6000" baseline="0" dirty="0">
                  <a:solidFill>
                    <a:schemeClr val="bg1">
                      <a:lumMod val="50000"/>
                    </a:schemeClr>
                  </a:solidFill>
                  <a:latin typeface="Calibri" pitchFamily="34" charset="0"/>
                  <a:cs typeface="Calibri" panose="020F0502020204030204" pitchFamily="34" charset="0"/>
                </a:rPr>
                <a:t>Genigraphics® has been producing output from PowerPoint® longer than anyone in the industry; dating back to when we helped Microsoft® design the PowerPoint® software. </a:t>
              </a:r>
            </a:p>
            <a:p>
              <a:pPr lvl="0">
                <a:spcBef>
                  <a:spcPts val="0"/>
                </a:spcBef>
                <a:spcAft>
                  <a:spcPts val="0"/>
                </a:spcAft>
              </a:pPr>
              <a:endParaRPr lang="en-US" sz="6000" baseline="0" dirty="0">
                <a:solidFill>
                  <a:schemeClr val="bg1">
                    <a:lumMod val="50000"/>
                  </a:schemeClr>
                </a:solidFill>
                <a:latin typeface="Calibri" pitchFamily="34" charset="0"/>
                <a:cs typeface="Calibri" panose="020F0502020204030204" pitchFamily="34" charset="0"/>
              </a:endParaRPr>
            </a:p>
            <a:p>
              <a:pPr lvl="0" algn="ctr">
                <a:spcBef>
                  <a:spcPts val="0"/>
                </a:spcBef>
                <a:spcAft>
                  <a:spcPts val="0"/>
                </a:spcAft>
              </a:pPr>
              <a:r>
                <a:rPr lang="en-US" sz="6000" baseline="0" dirty="0">
                  <a:solidFill>
                    <a:schemeClr val="bg1">
                      <a:lumMod val="50000"/>
                    </a:schemeClr>
                  </a:solidFill>
                  <a:latin typeface="Calibri" pitchFamily="34" charset="0"/>
                  <a:cs typeface="Calibri" panose="020F0502020204030204" pitchFamily="34" charset="0"/>
                </a:rPr>
                <a:t>US and Canada:  1-800-790-4001</a:t>
              </a:r>
              <a:br>
                <a:rPr lang="en-US" sz="6000" baseline="0" dirty="0">
                  <a:solidFill>
                    <a:schemeClr val="bg1">
                      <a:lumMod val="50000"/>
                    </a:schemeClr>
                  </a:solidFill>
                  <a:latin typeface="Calibri" pitchFamily="34" charset="0"/>
                  <a:cs typeface="Calibri" panose="020F0502020204030204" pitchFamily="34" charset="0"/>
                </a:rPr>
              </a:br>
              <a:r>
                <a:rPr lang="en-US" sz="6000" baseline="0" dirty="0">
                  <a:solidFill>
                    <a:schemeClr val="bg1">
                      <a:lumMod val="50000"/>
                    </a:schemeClr>
                  </a:solidFill>
                  <a:latin typeface="Calibri" pitchFamily="34" charset="0"/>
                  <a:cs typeface="Calibri" panose="020F0502020204030204" pitchFamily="34" charset="0"/>
                </a:rPr>
                <a:t>Email: info@genigraphics.com</a:t>
              </a:r>
            </a:p>
            <a:p>
              <a:pPr lvl="0" algn="ctr">
                <a:spcBef>
                  <a:spcPts val="0"/>
                </a:spcBef>
                <a:spcAft>
                  <a:spcPts val="0"/>
                </a:spcAft>
              </a:pPr>
              <a:br>
                <a:rPr lang="en-US" sz="4400" dirty="0">
                  <a:solidFill>
                    <a:schemeClr val="bg1">
                      <a:lumMod val="50000"/>
                    </a:schemeClr>
                  </a:solidFill>
                  <a:latin typeface="Calibri" pitchFamily="34" charset="0"/>
                  <a:cs typeface="Calibri" panose="020F0502020204030204" pitchFamily="34" charset="0"/>
                </a:rPr>
              </a:br>
              <a:r>
                <a:rPr lang="en-US" sz="4400" dirty="0">
                  <a:solidFill>
                    <a:schemeClr val="bg1">
                      <a:lumMod val="50000"/>
                    </a:schemeClr>
                  </a:solidFill>
                  <a:latin typeface="Calibri" pitchFamily="34" charset="0"/>
                  <a:cs typeface="Calibri" panose="020F0502020204030204" pitchFamily="34" charset="0"/>
                </a:rPr>
                <a:t>[This sidebar area does not print.]</a:t>
              </a:r>
            </a:p>
          </p:txBody>
        </p:sp>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4281342" y="9260274"/>
              <a:ext cx="11904515" cy="10246926"/>
            </a:xfrm>
            <a:prstGeom prst="rect">
              <a:avLst/>
            </a:prstGeom>
          </p:spPr>
        </p:pic>
      </p:grpSp>
    </p:spTree>
    <p:extLst>
      <p:ext uri="{BB962C8B-B14F-4D97-AF65-F5344CB8AC3E}">
        <p14:creationId xmlns:p14="http://schemas.microsoft.com/office/powerpoint/2010/main" val="33451162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7066600" y="5659526"/>
            <a:ext cx="26126122" cy="6973824"/>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7066600" y="15476534"/>
            <a:ext cx="26126122" cy="18198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6307349" y="36601054"/>
            <a:ext cx="9087364" cy="1900612"/>
          </a:xfrm>
          <a:prstGeom prst="rect">
            <a:avLst/>
          </a:prstGeom>
        </p:spPr>
        <p:txBody>
          <a:bodyPr vert="horz" lIns="91440" tIns="45720" rIns="91440" bIns="45720" rtlCol="0" anchor="ctr"/>
          <a:lstStyle>
            <a:lvl1pPr algn="r">
              <a:defRPr sz="4400">
                <a:solidFill>
                  <a:schemeClr val="tx1">
                    <a:alpha val="70000"/>
                  </a:schemeClr>
                </a:solidFill>
              </a:defRPr>
            </a:lvl1pPr>
          </a:lstStyle>
          <a:p>
            <a:fld id="{0FE61780-2E25-4081-A2D9-4C0805256F67}" type="datetimeFigureOut">
              <a:rPr lang="en-US" smtClean="0"/>
              <a:t>4/24/2022</a:t>
            </a:fld>
            <a:endParaRPr lang="en-US" dirty="0"/>
          </a:p>
        </p:txBody>
      </p:sp>
      <p:sp>
        <p:nvSpPr>
          <p:cNvPr id="5" name="Footer Placeholder 4"/>
          <p:cNvSpPr>
            <a:spLocks noGrp="1"/>
          </p:cNvSpPr>
          <p:nvPr>
            <p:ph type="ftr" sz="quarter" idx="3"/>
          </p:nvPr>
        </p:nvSpPr>
        <p:spPr>
          <a:xfrm>
            <a:off x="4849851" y="36585754"/>
            <a:ext cx="20049322" cy="1877568"/>
          </a:xfrm>
          <a:prstGeom prst="rect">
            <a:avLst/>
          </a:prstGeom>
        </p:spPr>
        <p:txBody>
          <a:bodyPr vert="horz" lIns="91440" tIns="45720" rIns="91440" bIns="45720" rtlCol="0" anchor="ctr"/>
          <a:lstStyle>
            <a:lvl1pPr algn="l">
              <a:defRPr sz="440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36256493" y="36478464"/>
            <a:ext cx="1609344" cy="2145792"/>
          </a:xfrm>
          <a:prstGeom prst="ellipse">
            <a:avLst/>
          </a:prstGeom>
          <a:solidFill>
            <a:srgbClr val="1D1D1D">
              <a:alpha val="69804"/>
            </a:srgbClr>
          </a:solidFill>
        </p:spPr>
        <p:txBody>
          <a:bodyPr vert="horz" lIns="18288" tIns="45720" rIns="18288" bIns="45720" rtlCol="0" anchor="ctr">
            <a:noAutofit/>
          </a:bodyPr>
          <a:lstStyle>
            <a:lvl1pPr algn="ctr">
              <a:defRPr sz="4840" spc="0" baseline="0">
                <a:solidFill>
                  <a:srgbClr val="FFFFFF"/>
                </a:solidFill>
              </a:defRPr>
            </a:lvl1pPr>
          </a:lstStyle>
          <a:p>
            <a:fld id="{D57F1E4F-1CFF-5643-939E-217C01CDF565}" type="slidenum">
              <a:rPr lang="en-US" smtClean="0"/>
              <a:pPr/>
              <a:t>‹#›</a:t>
            </a:fld>
            <a:endParaRPr lang="en-US" dirty="0"/>
          </a:p>
        </p:txBody>
      </p:sp>
      <p:sp>
        <p:nvSpPr>
          <p:cNvPr id="7" name="Rectangle 6">
            <a:extLst>
              <a:ext uri="{FF2B5EF4-FFF2-40B4-BE49-F238E27FC236}">
                <a16:creationId xmlns:a16="http://schemas.microsoft.com/office/drawing/2014/main" id="{7D0F5F71-18EA-5D4C-B117-2546A2F650B7}"/>
              </a:ext>
            </a:extLst>
          </p:cNvPr>
          <p:cNvSpPr/>
          <p:nvPr userDrawn="1"/>
        </p:nvSpPr>
        <p:spPr>
          <a:xfrm>
            <a:off x="10607040" y="731520"/>
            <a:ext cx="28895040" cy="38770560"/>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09392C4-596B-1E47-A497-EF6C6A27A950}"/>
              </a:ext>
            </a:extLst>
          </p:cNvPr>
          <p:cNvSpPr/>
          <p:nvPr userDrawn="1"/>
        </p:nvSpPr>
        <p:spPr>
          <a:xfrm>
            <a:off x="731520" y="731520"/>
            <a:ext cx="9144000" cy="3877056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17BB4677-5694-DF49-B90B-BA2DDAAAD2C8}"/>
              </a:ext>
            </a:extLst>
          </p:cNvPr>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34213800" y="39852600"/>
            <a:ext cx="5297435" cy="185928"/>
          </a:xfrm>
          <a:prstGeom prst="rect">
            <a:avLst/>
          </a:prstGeom>
        </p:spPr>
      </p:pic>
    </p:spTree>
    <p:extLst>
      <p:ext uri="{BB962C8B-B14F-4D97-AF65-F5344CB8AC3E}">
        <p14:creationId xmlns:p14="http://schemas.microsoft.com/office/powerpoint/2010/main" val="299755656"/>
      </p:ext>
    </p:extLst>
  </p:cSld>
  <p:clrMap bg1="lt1" tx1="dk1" bg2="lt2" tx2="dk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 id="2147483956" r:id="rId11"/>
    <p:sldLayoutId id="2147483957" r:id="rId12"/>
  </p:sldLayoutIdLst>
  <p:txStyles>
    <p:titleStyle>
      <a:lvl1pPr algn="ctr" defTabSz="4023360" rtl="0" eaLnBrk="1" latinLnBrk="0" hangingPunct="1">
        <a:lnSpc>
          <a:spcPct val="90000"/>
        </a:lnSpc>
        <a:spcBef>
          <a:spcPct val="0"/>
        </a:spcBef>
        <a:buNone/>
        <a:defRPr sz="11440" kern="1200" cap="all" spc="880" baseline="0">
          <a:solidFill>
            <a:srgbClr val="262626"/>
          </a:solidFill>
          <a:latin typeface="+mj-lt"/>
          <a:ea typeface="+mj-ea"/>
          <a:cs typeface="+mj-cs"/>
        </a:defRPr>
      </a:lvl1pPr>
    </p:titleStyle>
    <p:bodyStyle>
      <a:lvl1pPr marL="1005840" indent="-1005840" algn="l" defTabSz="4023360" rtl="0" eaLnBrk="1" latinLnBrk="0" hangingPunct="1">
        <a:lnSpc>
          <a:spcPct val="100000"/>
        </a:lnSpc>
        <a:spcBef>
          <a:spcPts val="4400"/>
        </a:spcBef>
        <a:buClr>
          <a:schemeClr val="accent2"/>
        </a:buClr>
        <a:buFont typeface="Arial" panose="020B0604020202020204" pitchFamily="34" charset="0"/>
        <a:buChar char="•"/>
        <a:defRPr sz="7920" kern="1200">
          <a:solidFill>
            <a:schemeClr val="tx1">
              <a:lumMod val="85000"/>
              <a:lumOff val="15000"/>
            </a:schemeClr>
          </a:solidFill>
          <a:latin typeface="+mn-lt"/>
          <a:ea typeface="+mn-ea"/>
          <a:cs typeface="+mn-cs"/>
        </a:defRPr>
      </a:lvl1pPr>
      <a:lvl2pPr marL="2011680" indent="-1005840" algn="l" defTabSz="4023360" rtl="0" eaLnBrk="1" latinLnBrk="0" hangingPunct="1">
        <a:lnSpc>
          <a:spcPct val="100000"/>
        </a:lnSpc>
        <a:spcBef>
          <a:spcPts val="4400"/>
        </a:spcBef>
        <a:buClr>
          <a:schemeClr val="accent2"/>
        </a:buClr>
        <a:buFont typeface="Arial" panose="020B0604020202020204" pitchFamily="34" charset="0"/>
        <a:buChar char="•"/>
        <a:defRPr sz="7040" kern="1200">
          <a:solidFill>
            <a:schemeClr val="tx1">
              <a:lumMod val="85000"/>
              <a:lumOff val="15000"/>
            </a:schemeClr>
          </a:solidFill>
          <a:latin typeface="+mn-lt"/>
          <a:ea typeface="+mn-ea"/>
          <a:cs typeface="+mn-cs"/>
        </a:defRPr>
      </a:lvl2pPr>
      <a:lvl3pPr marL="3017520" indent="-1005840" algn="l" defTabSz="4023360" rtl="0" eaLnBrk="1" latinLnBrk="0" hangingPunct="1">
        <a:lnSpc>
          <a:spcPct val="100000"/>
        </a:lnSpc>
        <a:spcBef>
          <a:spcPts val="4400"/>
        </a:spcBef>
        <a:buClr>
          <a:schemeClr val="accent2"/>
        </a:buClr>
        <a:buFont typeface="Arial" panose="020B0604020202020204" pitchFamily="34" charset="0"/>
        <a:buChar char="•"/>
        <a:defRPr sz="7040" kern="1200">
          <a:solidFill>
            <a:schemeClr val="tx1">
              <a:lumMod val="85000"/>
              <a:lumOff val="15000"/>
            </a:schemeClr>
          </a:solidFill>
          <a:latin typeface="+mn-lt"/>
          <a:ea typeface="+mn-ea"/>
          <a:cs typeface="+mn-cs"/>
        </a:defRPr>
      </a:lvl3pPr>
      <a:lvl4pPr marL="4023360" indent="-1005840" algn="l" defTabSz="4023360" rtl="0" eaLnBrk="1" latinLnBrk="0" hangingPunct="1">
        <a:lnSpc>
          <a:spcPct val="100000"/>
        </a:lnSpc>
        <a:spcBef>
          <a:spcPts val="4400"/>
        </a:spcBef>
        <a:buClr>
          <a:schemeClr val="accent2"/>
        </a:buClr>
        <a:buFont typeface="Arial" panose="020B0604020202020204" pitchFamily="34" charset="0"/>
        <a:buChar char="•"/>
        <a:defRPr sz="7040" kern="1200">
          <a:solidFill>
            <a:schemeClr val="tx1">
              <a:lumMod val="85000"/>
              <a:lumOff val="15000"/>
            </a:schemeClr>
          </a:solidFill>
          <a:latin typeface="+mn-lt"/>
          <a:ea typeface="+mn-ea"/>
          <a:cs typeface="+mn-cs"/>
        </a:defRPr>
      </a:lvl4pPr>
      <a:lvl5pPr marL="5029200" indent="-1005840" algn="l" defTabSz="4023360" rtl="0" eaLnBrk="1" latinLnBrk="0" hangingPunct="1">
        <a:lnSpc>
          <a:spcPct val="100000"/>
        </a:lnSpc>
        <a:spcBef>
          <a:spcPts val="4400"/>
        </a:spcBef>
        <a:buClr>
          <a:schemeClr val="accent2"/>
        </a:buClr>
        <a:buFont typeface="Arial" panose="020B0604020202020204" pitchFamily="34" charset="0"/>
        <a:buChar char="•"/>
        <a:defRPr sz="7040" kern="1200">
          <a:solidFill>
            <a:schemeClr val="tx1">
              <a:lumMod val="85000"/>
              <a:lumOff val="15000"/>
            </a:schemeClr>
          </a:solidFill>
          <a:latin typeface="+mn-lt"/>
          <a:ea typeface="+mn-ea"/>
          <a:cs typeface="+mn-cs"/>
        </a:defRPr>
      </a:lvl5pPr>
      <a:lvl6pPr marL="5783580" indent="-1005840" algn="l" defTabSz="4023360" rtl="0" eaLnBrk="1" latinLnBrk="0" hangingPunct="1">
        <a:lnSpc>
          <a:spcPct val="100000"/>
        </a:lnSpc>
        <a:spcBef>
          <a:spcPts val="4400"/>
        </a:spcBef>
        <a:buClr>
          <a:schemeClr val="accent2"/>
        </a:buClr>
        <a:buFont typeface="Arial" panose="020B0604020202020204" pitchFamily="34" charset="0"/>
        <a:buChar char="•"/>
        <a:defRPr sz="7040" kern="1200">
          <a:solidFill>
            <a:schemeClr val="tx1"/>
          </a:solidFill>
          <a:latin typeface="+mn-lt"/>
          <a:ea typeface="+mn-ea"/>
          <a:cs typeface="+mn-cs"/>
        </a:defRPr>
      </a:lvl6pPr>
      <a:lvl7pPr marL="6537960" indent="-1005840" algn="l" defTabSz="4023360" rtl="0" eaLnBrk="1" latinLnBrk="0" hangingPunct="1">
        <a:lnSpc>
          <a:spcPct val="100000"/>
        </a:lnSpc>
        <a:spcBef>
          <a:spcPts val="4400"/>
        </a:spcBef>
        <a:buClr>
          <a:schemeClr val="accent2"/>
        </a:buClr>
        <a:buFont typeface="Arial" panose="020B0604020202020204" pitchFamily="34" charset="0"/>
        <a:buChar char="•"/>
        <a:defRPr sz="7040" kern="1200">
          <a:solidFill>
            <a:schemeClr val="tx1"/>
          </a:solidFill>
          <a:latin typeface="+mn-lt"/>
          <a:ea typeface="+mn-ea"/>
          <a:cs typeface="+mn-cs"/>
        </a:defRPr>
      </a:lvl7pPr>
      <a:lvl8pPr marL="7292340" indent="-1005840" algn="l" defTabSz="4023360" rtl="0" eaLnBrk="1" latinLnBrk="0" hangingPunct="1">
        <a:lnSpc>
          <a:spcPct val="100000"/>
        </a:lnSpc>
        <a:spcBef>
          <a:spcPts val="4400"/>
        </a:spcBef>
        <a:buClr>
          <a:schemeClr val="accent2"/>
        </a:buClr>
        <a:buFont typeface="Arial" panose="020B0604020202020204" pitchFamily="34" charset="0"/>
        <a:buChar char="•"/>
        <a:defRPr sz="7040" kern="1200" baseline="0">
          <a:solidFill>
            <a:schemeClr val="tx1"/>
          </a:solidFill>
          <a:latin typeface="+mn-lt"/>
          <a:ea typeface="+mn-ea"/>
          <a:cs typeface="+mn-cs"/>
        </a:defRPr>
      </a:lvl8pPr>
      <a:lvl9pPr marL="8046720" indent="-1005840" algn="l" defTabSz="4023360" rtl="0" eaLnBrk="1" latinLnBrk="0" hangingPunct="1">
        <a:lnSpc>
          <a:spcPct val="100000"/>
        </a:lnSpc>
        <a:spcBef>
          <a:spcPts val="4400"/>
        </a:spcBef>
        <a:buClr>
          <a:schemeClr val="accent2"/>
        </a:buClr>
        <a:buFont typeface="Arial" panose="020B0604020202020204" pitchFamily="34" charset="0"/>
        <a:buChar char="•"/>
        <a:defRPr sz="7040" kern="1200" baseline="0">
          <a:solidFill>
            <a:schemeClr val="tx1"/>
          </a:solidFill>
          <a:latin typeface="+mn-lt"/>
          <a:ea typeface="+mn-ea"/>
          <a:cs typeface="+mn-cs"/>
        </a:defRPr>
      </a:lvl9pPr>
    </p:bodyStyle>
    <p:otherStyle>
      <a:defPPr>
        <a:defRPr lang="en-US"/>
      </a:defPPr>
      <a:lvl1pPr marL="0" algn="l" defTabSz="4023360" rtl="0" eaLnBrk="1" latinLnBrk="0" hangingPunct="1">
        <a:defRPr sz="7920" kern="1200">
          <a:solidFill>
            <a:schemeClr val="tx1"/>
          </a:solidFill>
          <a:latin typeface="+mn-lt"/>
          <a:ea typeface="+mn-ea"/>
          <a:cs typeface="+mn-cs"/>
        </a:defRPr>
      </a:lvl1pPr>
      <a:lvl2pPr marL="2011680" algn="l" defTabSz="4023360" rtl="0" eaLnBrk="1" latinLnBrk="0" hangingPunct="1">
        <a:defRPr sz="7920" kern="1200">
          <a:solidFill>
            <a:schemeClr val="tx1"/>
          </a:solidFill>
          <a:latin typeface="+mn-lt"/>
          <a:ea typeface="+mn-ea"/>
          <a:cs typeface="+mn-cs"/>
        </a:defRPr>
      </a:lvl2pPr>
      <a:lvl3pPr marL="4023360" algn="l" defTabSz="4023360" rtl="0" eaLnBrk="1" latinLnBrk="0" hangingPunct="1">
        <a:defRPr sz="7920" kern="1200">
          <a:solidFill>
            <a:schemeClr val="tx1"/>
          </a:solidFill>
          <a:latin typeface="+mn-lt"/>
          <a:ea typeface="+mn-ea"/>
          <a:cs typeface="+mn-cs"/>
        </a:defRPr>
      </a:lvl3pPr>
      <a:lvl4pPr marL="6035040" algn="l" defTabSz="4023360" rtl="0" eaLnBrk="1" latinLnBrk="0" hangingPunct="1">
        <a:defRPr sz="7920" kern="1200">
          <a:solidFill>
            <a:schemeClr val="tx1"/>
          </a:solidFill>
          <a:latin typeface="+mn-lt"/>
          <a:ea typeface="+mn-ea"/>
          <a:cs typeface="+mn-cs"/>
        </a:defRPr>
      </a:lvl4pPr>
      <a:lvl5pPr marL="8046720" algn="l" defTabSz="4023360" rtl="0" eaLnBrk="1" latinLnBrk="0" hangingPunct="1">
        <a:defRPr sz="7920" kern="1200">
          <a:solidFill>
            <a:schemeClr val="tx1"/>
          </a:solidFill>
          <a:latin typeface="+mn-lt"/>
          <a:ea typeface="+mn-ea"/>
          <a:cs typeface="+mn-cs"/>
        </a:defRPr>
      </a:lvl5pPr>
      <a:lvl6pPr marL="10058400" algn="l" defTabSz="4023360" rtl="0" eaLnBrk="1" latinLnBrk="0" hangingPunct="1">
        <a:defRPr sz="7920" kern="1200">
          <a:solidFill>
            <a:schemeClr val="tx1"/>
          </a:solidFill>
          <a:latin typeface="+mn-lt"/>
          <a:ea typeface="+mn-ea"/>
          <a:cs typeface="+mn-cs"/>
        </a:defRPr>
      </a:lvl6pPr>
      <a:lvl7pPr marL="12070080" algn="l" defTabSz="4023360" rtl="0" eaLnBrk="1" latinLnBrk="0" hangingPunct="1">
        <a:defRPr sz="7920" kern="1200">
          <a:solidFill>
            <a:schemeClr val="tx1"/>
          </a:solidFill>
          <a:latin typeface="+mn-lt"/>
          <a:ea typeface="+mn-ea"/>
          <a:cs typeface="+mn-cs"/>
        </a:defRPr>
      </a:lvl7pPr>
      <a:lvl8pPr marL="14081760" algn="l" defTabSz="4023360" rtl="0" eaLnBrk="1" latinLnBrk="0" hangingPunct="1">
        <a:defRPr sz="7920" kern="1200">
          <a:solidFill>
            <a:schemeClr val="tx1"/>
          </a:solidFill>
          <a:latin typeface="+mn-lt"/>
          <a:ea typeface="+mn-ea"/>
          <a:cs typeface="+mn-cs"/>
        </a:defRPr>
      </a:lvl8pPr>
      <a:lvl9pPr marL="16093440" algn="l" defTabSz="4023360" rtl="0" eaLnBrk="1" latinLnBrk="0" hangingPunct="1">
        <a:defRPr sz="79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audio" Target="../media/media4.m4a"/><Relationship Id="rId13" Type="http://schemas.microsoft.com/office/2007/relationships/media" Target="../media/media7.m4a"/><Relationship Id="rId18" Type="http://schemas.openxmlformats.org/officeDocument/2006/relationships/audio" Target="../media/media9.m4a"/><Relationship Id="rId26" Type="http://schemas.openxmlformats.org/officeDocument/2006/relationships/image" Target="../media/image7.jpg"/><Relationship Id="rId3" Type="http://schemas.microsoft.com/office/2007/relationships/media" Target="../media/media2.m4a"/><Relationship Id="rId21" Type="http://schemas.openxmlformats.org/officeDocument/2006/relationships/slideLayout" Target="../slideLayouts/slideLayout12.xml"/><Relationship Id="rId7" Type="http://schemas.microsoft.com/office/2007/relationships/media" Target="../media/media4.m4a"/><Relationship Id="rId12" Type="http://schemas.openxmlformats.org/officeDocument/2006/relationships/audio" Target="../media/media6.m4a"/><Relationship Id="rId17" Type="http://schemas.microsoft.com/office/2007/relationships/media" Target="../media/media9.m4a"/><Relationship Id="rId25" Type="http://schemas.openxmlformats.org/officeDocument/2006/relationships/image" Target="../media/image6.jpg"/><Relationship Id="rId2" Type="http://schemas.openxmlformats.org/officeDocument/2006/relationships/audio" Target="../media/media1.m4a"/><Relationship Id="rId16" Type="http://schemas.openxmlformats.org/officeDocument/2006/relationships/audio" Target="../media/media8.m4a"/><Relationship Id="rId20" Type="http://schemas.openxmlformats.org/officeDocument/2006/relationships/audio" Target="../media/media10.m4a"/><Relationship Id="rId29" Type="http://schemas.openxmlformats.org/officeDocument/2006/relationships/image" Target="../media/image10.jpg"/><Relationship Id="rId1" Type="http://schemas.microsoft.com/office/2007/relationships/media" Target="../media/media1.m4a"/><Relationship Id="rId6" Type="http://schemas.openxmlformats.org/officeDocument/2006/relationships/audio" Target="../media/media3.m4a"/><Relationship Id="rId11" Type="http://schemas.microsoft.com/office/2007/relationships/media" Target="../media/media6.m4a"/><Relationship Id="rId24" Type="http://schemas.openxmlformats.org/officeDocument/2006/relationships/image" Target="../media/image5.jpg"/><Relationship Id="rId5" Type="http://schemas.microsoft.com/office/2007/relationships/media" Target="../media/media3.m4a"/><Relationship Id="rId15" Type="http://schemas.microsoft.com/office/2007/relationships/media" Target="../media/media8.m4a"/><Relationship Id="rId23" Type="http://schemas.openxmlformats.org/officeDocument/2006/relationships/image" Target="../media/image4.jpg"/><Relationship Id="rId28" Type="http://schemas.openxmlformats.org/officeDocument/2006/relationships/image" Target="../media/image9.jpg"/><Relationship Id="rId10" Type="http://schemas.openxmlformats.org/officeDocument/2006/relationships/audio" Target="../media/media5.m4a"/><Relationship Id="rId19" Type="http://schemas.microsoft.com/office/2007/relationships/media" Target="../media/media10.m4a"/><Relationship Id="rId4" Type="http://schemas.openxmlformats.org/officeDocument/2006/relationships/audio" Target="../media/media2.m4a"/><Relationship Id="rId9" Type="http://schemas.microsoft.com/office/2007/relationships/media" Target="../media/media5.m4a"/><Relationship Id="rId14" Type="http://schemas.openxmlformats.org/officeDocument/2006/relationships/audio" Target="../media/media7.m4a"/><Relationship Id="rId22" Type="http://schemas.openxmlformats.org/officeDocument/2006/relationships/image" Target="../media/image3.jpg"/><Relationship Id="rId27" Type="http://schemas.openxmlformats.org/officeDocument/2006/relationships/image" Target="../media/image8.jpg"/><Relationship Id="rId30"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750570" y="775200"/>
            <a:ext cx="9144000" cy="10962219"/>
          </a:xfrm>
          <a:prstGeom prst="rect">
            <a:avLst/>
          </a:prstGeom>
          <a:noFill/>
        </p:spPr>
        <p:txBody>
          <a:bodyPr lIns="457200" rIns="457200" anchor="ctr" anchorCtr="0">
            <a:noAutofit/>
          </a:bodyPr>
          <a:lstStyle/>
          <a:p>
            <a:pPr algn="l"/>
            <a:r>
              <a:rPr lang="en-US" sz="4800" b="1" dirty="0">
                <a:solidFill>
                  <a:schemeClr val="bg1"/>
                </a:solidFill>
                <a:latin typeface="Calibri" pitchFamily="34" charset="0"/>
              </a:rPr>
              <a:t>ACTION RESEARCH PRESENTATION; How can the concept of emotional intelligence impact professional teaching practices within higher education environments?</a:t>
            </a:r>
            <a:br>
              <a:rPr lang="en-US" sz="4800" b="1" dirty="0">
                <a:solidFill>
                  <a:schemeClr val="bg1"/>
                </a:solidFill>
                <a:latin typeface="Calibri" pitchFamily="34" charset="0"/>
              </a:rPr>
            </a:br>
            <a:br>
              <a:rPr lang="en-US" sz="4800" b="1" dirty="0">
                <a:solidFill>
                  <a:schemeClr val="bg1"/>
                </a:solidFill>
                <a:latin typeface="Calibri" pitchFamily="34" charset="0"/>
              </a:rPr>
            </a:br>
            <a:r>
              <a:rPr lang="en-US" sz="4800" b="1" dirty="0">
                <a:solidFill>
                  <a:schemeClr val="bg1"/>
                </a:solidFill>
                <a:latin typeface="Calibri" pitchFamily="34" charset="0"/>
              </a:rPr>
              <a:t>Shelly hopkins</a:t>
            </a:r>
            <a:br>
              <a:rPr lang="en-US" sz="4800" b="1" dirty="0">
                <a:solidFill>
                  <a:schemeClr val="bg1"/>
                </a:solidFill>
                <a:latin typeface="Calibri" pitchFamily="34" charset="0"/>
              </a:rPr>
            </a:br>
            <a:r>
              <a:rPr lang="en-US" sz="4800" b="1" dirty="0">
                <a:solidFill>
                  <a:schemeClr val="bg1"/>
                </a:solidFill>
                <a:latin typeface="Calibri" pitchFamily="34" charset="0"/>
              </a:rPr>
              <a:t>(0451060)</a:t>
            </a:r>
            <a:br>
              <a:rPr lang="en-US" sz="4800" b="1" dirty="0">
                <a:solidFill>
                  <a:schemeClr val="bg1"/>
                </a:solidFill>
                <a:latin typeface="Calibri" pitchFamily="34" charset="0"/>
              </a:rPr>
            </a:br>
            <a:endParaRPr lang="en-US" sz="4800" dirty="0">
              <a:solidFill>
                <a:schemeClr val="bg1"/>
              </a:solidFill>
            </a:endParaRPr>
          </a:p>
        </p:txBody>
      </p:sp>
      <p:sp>
        <p:nvSpPr>
          <p:cNvPr id="3" name="Subtitle 2"/>
          <p:cNvSpPr>
            <a:spLocks noGrp="1"/>
          </p:cNvSpPr>
          <p:nvPr>
            <p:ph type="subTitle" idx="4294967295"/>
          </p:nvPr>
        </p:nvSpPr>
        <p:spPr>
          <a:xfrm>
            <a:off x="824412" y="12631344"/>
            <a:ext cx="9022082" cy="4785360"/>
          </a:xfrm>
          <a:prstGeom prst="rect">
            <a:avLst/>
          </a:prstGeom>
          <a:noFill/>
        </p:spPr>
        <p:txBody>
          <a:bodyPr lIns="457200" rIns="457200" anchor="t" anchorCtr="0">
            <a:normAutofit fontScale="25000" lnSpcReduction="20000"/>
          </a:bodyPr>
          <a:lstStyle/>
          <a:p>
            <a:pPr marL="0" indent="0" algn="l">
              <a:buNone/>
            </a:pPr>
            <a:r>
              <a:rPr lang="en-US" sz="12800" dirty="0">
                <a:solidFill>
                  <a:schemeClr val="bg1"/>
                </a:solidFill>
                <a:latin typeface="Calibri" pitchFamily="34" charset="0"/>
              </a:rPr>
              <a:t>RESEARCH SUB-QUESTIONS</a:t>
            </a:r>
            <a:br>
              <a:rPr lang="en-US" sz="3600" dirty="0">
                <a:solidFill>
                  <a:schemeClr val="bg1"/>
                </a:solidFill>
                <a:latin typeface="Calibri" pitchFamily="34" charset="0"/>
              </a:rPr>
            </a:br>
            <a:br>
              <a:rPr lang="en-US" sz="3600" dirty="0">
                <a:solidFill>
                  <a:schemeClr val="bg1"/>
                </a:solidFill>
                <a:latin typeface="Calibri" pitchFamily="34" charset="0"/>
              </a:rPr>
            </a:br>
            <a:r>
              <a:rPr lang="en-US" sz="9600" dirty="0">
                <a:solidFill>
                  <a:schemeClr val="bg1"/>
                </a:solidFill>
                <a:latin typeface="Calibri" pitchFamily="34" charset="0"/>
              </a:rPr>
              <a:t>How can we further understand the concept of emotional intelligence (EI) within teaching and learning? </a:t>
            </a:r>
            <a:br>
              <a:rPr lang="en-US" sz="9600" dirty="0">
                <a:solidFill>
                  <a:schemeClr val="bg1"/>
                </a:solidFill>
                <a:latin typeface="Calibri" pitchFamily="34" charset="0"/>
              </a:rPr>
            </a:br>
            <a:br>
              <a:rPr lang="en-US" sz="9600" dirty="0">
                <a:solidFill>
                  <a:schemeClr val="bg1"/>
                </a:solidFill>
                <a:latin typeface="Calibri" pitchFamily="34" charset="0"/>
              </a:rPr>
            </a:br>
            <a:r>
              <a:rPr lang="en-US" sz="9600" dirty="0">
                <a:solidFill>
                  <a:schemeClr val="bg1"/>
                </a:solidFill>
                <a:latin typeface="Calibri" pitchFamily="34" charset="0"/>
              </a:rPr>
              <a:t>How can reflective teaching within higher education be used to enhance academic success by implementing EI as an effective teaching strategy? </a:t>
            </a:r>
            <a:br>
              <a:rPr lang="en-US" sz="9600" dirty="0">
                <a:solidFill>
                  <a:schemeClr val="bg1"/>
                </a:solidFill>
                <a:latin typeface="Calibri" pitchFamily="34" charset="0"/>
              </a:rPr>
            </a:br>
            <a:br>
              <a:rPr lang="en-US" sz="9600" dirty="0">
                <a:solidFill>
                  <a:schemeClr val="bg1"/>
                </a:solidFill>
                <a:latin typeface="Calibri" pitchFamily="34" charset="0"/>
              </a:rPr>
            </a:br>
            <a:r>
              <a:rPr lang="en-US" sz="9600" dirty="0">
                <a:solidFill>
                  <a:schemeClr val="bg1"/>
                </a:solidFill>
                <a:latin typeface="Calibri" pitchFamily="34" charset="0"/>
              </a:rPr>
              <a:t>How is it possible to improve EI within the classroom environment?</a:t>
            </a:r>
            <a:br>
              <a:rPr lang="en-US" sz="9600" dirty="0">
                <a:solidFill>
                  <a:schemeClr val="bg1"/>
                </a:solidFill>
                <a:latin typeface="Calibri" pitchFamily="34" charset="0"/>
              </a:rPr>
            </a:br>
            <a:br>
              <a:rPr lang="en-US" sz="9600" dirty="0">
                <a:solidFill>
                  <a:schemeClr val="bg1"/>
                </a:solidFill>
                <a:latin typeface="Calibri" pitchFamily="34" charset="0"/>
              </a:rPr>
            </a:br>
            <a:r>
              <a:rPr lang="en-US" sz="9600" dirty="0">
                <a:solidFill>
                  <a:schemeClr val="bg1"/>
                </a:solidFill>
                <a:latin typeface="Calibri" pitchFamily="34" charset="0"/>
              </a:rPr>
              <a:t>How can educators advance the understanding of well-being within teaching and learning by offering suggestions that can create more enjoyable learning experiences?</a:t>
            </a:r>
            <a:br>
              <a:rPr lang="en-US" sz="9600" dirty="0">
                <a:solidFill>
                  <a:schemeClr val="bg1"/>
                </a:solidFill>
                <a:latin typeface="Calibri" pitchFamily="34" charset="0"/>
              </a:rPr>
            </a:br>
            <a:br>
              <a:rPr lang="en-US" sz="9600" dirty="0">
                <a:solidFill>
                  <a:schemeClr val="bg1"/>
                </a:solidFill>
                <a:latin typeface="Calibri" pitchFamily="34" charset="0"/>
              </a:rPr>
            </a:br>
            <a:r>
              <a:rPr lang="en-US" sz="9600" dirty="0">
                <a:solidFill>
                  <a:schemeClr val="bg1"/>
                </a:solidFill>
                <a:latin typeface="Calibri" pitchFamily="34" charset="0"/>
              </a:rPr>
              <a:t>How can positive learning environments motivate and challenge behavior?</a:t>
            </a:r>
            <a:br>
              <a:rPr lang="en-US" sz="9600" dirty="0">
                <a:solidFill>
                  <a:schemeClr val="bg1"/>
                </a:solidFill>
                <a:latin typeface="Calibri" pitchFamily="34" charset="0"/>
              </a:rPr>
            </a:br>
            <a:br>
              <a:rPr lang="en-US" sz="9600" dirty="0">
                <a:solidFill>
                  <a:schemeClr val="bg1"/>
                </a:solidFill>
                <a:latin typeface="Calibri" pitchFamily="34" charset="0"/>
              </a:rPr>
            </a:br>
            <a:r>
              <a:rPr lang="en-US" sz="9600" dirty="0">
                <a:solidFill>
                  <a:schemeClr val="bg1"/>
                </a:solidFill>
                <a:latin typeface="Calibri" pitchFamily="34" charset="0"/>
              </a:rPr>
              <a:t>How can </a:t>
            </a:r>
            <a:r>
              <a:rPr lang="en-GB" sz="9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areas of improvement can be made, in order to evaluate and produce evidence that is able to assess and benefit learning experiences that promote positive and productive learning environments by supporting the well-being of others?</a:t>
            </a:r>
            <a:br>
              <a:rPr lang="en-GB" sz="9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sz="9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sz="9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sz="9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endParaRPr lang="en-US" sz="9600" dirty="0">
              <a:solidFill>
                <a:schemeClr val="bg1"/>
              </a:solidFill>
              <a:latin typeface="Calibri" pitchFamily="34" charset="0"/>
            </a:endParaRPr>
          </a:p>
        </p:txBody>
      </p:sp>
      <p:sp>
        <p:nvSpPr>
          <p:cNvPr id="7" name="Text Box 264"/>
          <p:cNvSpPr txBox="1">
            <a:spLocks noChangeArrowheads="1"/>
          </p:cNvSpPr>
          <p:nvPr/>
        </p:nvSpPr>
        <p:spPr bwMode="auto">
          <a:xfrm>
            <a:off x="731520" y="34564320"/>
            <a:ext cx="9144000" cy="10972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0" tIns="209535" rIns="457200" bIns="209535" anchor="ctr" anchorCtr="0"/>
          <a:lstStyle>
            <a:lvl1pPr defTabSz="4022725">
              <a:defRPr>
                <a:solidFill>
                  <a:schemeClr val="tx1"/>
                </a:solidFill>
                <a:latin typeface="Arial" pitchFamily="34" charset="0"/>
              </a:defRPr>
            </a:lvl1pPr>
            <a:lvl2pPr marL="419100" defTabSz="4022725">
              <a:defRPr>
                <a:solidFill>
                  <a:schemeClr val="tx1"/>
                </a:solidFill>
                <a:latin typeface="Arial" pitchFamily="34" charset="0"/>
              </a:defRPr>
            </a:lvl2pPr>
            <a:lvl3pPr marL="838200" defTabSz="4022725">
              <a:defRPr>
                <a:solidFill>
                  <a:schemeClr val="tx1"/>
                </a:solidFill>
                <a:latin typeface="Arial" pitchFamily="34" charset="0"/>
              </a:defRPr>
            </a:lvl3pPr>
            <a:lvl4pPr marL="1257300" defTabSz="4022725">
              <a:defRPr>
                <a:solidFill>
                  <a:schemeClr val="tx1"/>
                </a:solidFill>
                <a:latin typeface="Arial" pitchFamily="34" charset="0"/>
              </a:defRPr>
            </a:lvl4pPr>
            <a:lvl5pPr marL="1676400" defTabSz="4022725">
              <a:defRPr>
                <a:solidFill>
                  <a:schemeClr val="tx1"/>
                </a:solidFill>
                <a:latin typeface="Arial" pitchFamily="34" charset="0"/>
              </a:defRPr>
            </a:lvl5pPr>
            <a:lvl6pPr marL="2133600" defTabSz="4022725" fontAlgn="base">
              <a:spcBef>
                <a:spcPct val="0"/>
              </a:spcBef>
              <a:spcAft>
                <a:spcPct val="0"/>
              </a:spcAft>
              <a:defRPr>
                <a:solidFill>
                  <a:schemeClr val="tx1"/>
                </a:solidFill>
                <a:latin typeface="Arial" pitchFamily="34" charset="0"/>
              </a:defRPr>
            </a:lvl6pPr>
            <a:lvl7pPr marL="2590800" defTabSz="4022725" fontAlgn="base">
              <a:spcBef>
                <a:spcPct val="0"/>
              </a:spcBef>
              <a:spcAft>
                <a:spcPct val="0"/>
              </a:spcAft>
              <a:defRPr>
                <a:solidFill>
                  <a:schemeClr val="tx1"/>
                </a:solidFill>
                <a:latin typeface="Arial" pitchFamily="34" charset="0"/>
              </a:defRPr>
            </a:lvl7pPr>
            <a:lvl8pPr marL="3048000" defTabSz="4022725" fontAlgn="base">
              <a:spcBef>
                <a:spcPct val="0"/>
              </a:spcBef>
              <a:spcAft>
                <a:spcPct val="0"/>
              </a:spcAft>
              <a:defRPr>
                <a:solidFill>
                  <a:schemeClr val="tx1"/>
                </a:solidFill>
                <a:latin typeface="Arial" pitchFamily="34" charset="0"/>
              </a:defRPr>
            </a:lvl8pPr>
            <a:lvl9pPr marL="3505200" defTabSz="4022725" fontAlgn="base">
              <a:spcBef>
                <a:spcPct val="0"/>
              </a:spcBef>
              <a:spcAft>
                <a:spcPct val="0"/>
              </a:spcAft>
              <a:defRPr>
                <a:solidFill>
                  <a:schemeClr val="tx1"/>
                </a:solidFill>
                <a:latin typeface="Arial" pitchFamily="34" charset="0"/>
              </a:defRPr>
            </a:lvl9pPr>
          </a:lstStyle>
          <a:p>
            <a:endParaRPr lang="en-US" sz="5400" dirty="0">
              <a:solidFill>
                <a:schemeClr val="bg1"/>
              </a:solidFill>
              <a:latin typeface="Calibri" pitchFamily="34" charset="0"/>
            </a:endParaRPr>
          </a:p>
        </p:txBody>
      </p:sp>
      <p:sp>
        <p:nvSpPr>
          <p:cNvPr id="13" name="Text Box 267"/>
          <p:cNvSpPr txBox="1">
            <a:spLocks noChangeArrowheads="1"/>
          </p:cNvSpPr>
          <p:nvPr/>
        </p:nvSpPr>
        <p:spPr bwMode="auto">
          <a:xfrm>
            <a:off x="731520" y="20611017"/>
            <a:ext cx="9144000" cy="6436637"/>
          </a:xfrm>
          <a:prstGeom prst="rect">
            <a:avLst/>
          </a:prstGeom>
          <a:noFill/>
          <a:ln>
            <a:noFill/>
          </a:ln>
          <a:effectLst/>
        </p:spPr>
        <p:txBody>
          <a:bodyPr lIns="457200" tIns="182880" rIns="457200" bIns="182880">
            <a:normAutofit/>
          </a:bodyPr>
          <a:lstStyle>
            <a:lvl1pPr defTabSz="838200">
              <a:defRPr>
                <a:solidFill>
                  <a:schemeClr val="tx1"/>
                </a:solidFill>
                <a:latin typeface="Arial" pitchFamily="34" charset="0"/>
              </a:defRPr>
            </a:lvl1pPr>
            <a:lvl2pPr marL="419100" defTabSz="838200">
              <a:defRPr>
                <a:solidFill>
                  <a:schemeClr val="tx1"/>
                </a:solidFill>
                <a:latin typeface="Arial" pitchFamily="34" charset="0"/>
              </a:defRPr>
            </a:lvl2pPr>
            <a:lvl3pPr marL="838200" defTabSz="838200">
              <a:defRPr>
                <a:solidFill>
                  <a:schemeClr val="tx1"/>
                </a:solidFill>
                <a:latin typeface="Arial" pitchFamily="34" charset="0"/>
              </a:defRPr>
            </a:lvl3pPr>
            <a:lvl4pPr marL="1257300" defTabSz="838200">
              <a:defRPr>
                <a:solidFill>
                  <a:schemeClr val="tx1"/>
                </a:solidFill>
                <a:latin typeface="Arial" pitchFamily="34" charset="0"/>
              </a:defRPr>
            </a:lvl4pPr>
            <a:lvl5pPr marL="1676400" defTabSz="838200">
              <a:defRPr>
                <a:solidFill>
                  <a:schemeClr val="tx1"/>
                </a:solidFill>
                <a:latin typeface="Arial" pitchFamily="34" charset="0"/>
              </a:defRPr>
            </a:lvl5pPr>
            <a:lvl6pPr marL="2133600" defTabSz="838200" fontAlgn="base">
              <a:spcBef>
                <a:spcPct val="0"/>
              </a:spcBef>
              <a:spcAft>
                <a:spcPct val="0"/>
              </a:spcAft>
              <a:defRPr>
                <a:solidFill>
                  <a:schemeClr val="tx1"/>
                </a:solidFill>
                <a:latin typeface="Arial" pitchFamily="34" charset="0"/>
              </a:defRPr>
            </a:lvl6pPr>
            <a:lvl7pPr marL="2590800" defTabSz="838200" fontAlgn="base">
              <a:spcBef>
                <a:spcPct val="0"/>
              </a:spcBef>
              <a:spcAft>
                <a:spcPct val="0"/>
              </a:spcAft>
              <a:defRPr>
                <a:solidFill>
                  <a:schemeClr val="tx1"/>
                </a:solidFill>
                <a:latin typeface="Arial" pitchFamily="34" charset="0"/>
              </a:defRPr>
            </a:lvl7pPr>
            <a:lvl8pPr marL="3048000" defTabSz="838200" fontAlgn="base">
              <a:spcBef>
                <a:spcPct val="0"/>
              </a:spcBef>
              <a:spcAft>
                <a:spcPct val="0"/>
              </a:spcAft>
              <a:defRPr>
                <a:solidFill>
                  <a:schemeClr val="tx1"/>
                </a:solidFill>
                <a:latin typeface="Arial" pitchFamily="34" charset="0"/>
              </a:defRPr>
            </a:lvl8pPr>
            <a:lvl9pPr marL="3505200" defTabSz="838200" fontAlgn="base">
              <a:spcBef>
                <a:spcPct val="0"/>
              </a:spcBef>
              <a:spcAft>
                <a:spcPct val="0"/>
              </a:spcAft>
              <a:defRPr>
                <a:solidFill>
                  <a:schemeClr val="tx1"/>
                </a:solidFill>
                <a:latin typeface="Arial" pitchFamily="34" charset="0"/>
              </a:defRPr>
            </a:lvl9pPr>
          </a:lstStyle>
          <a:p>
            <a:pPr lvl="0" defTabSz="4023067" fontAlgn="auto">
              <a:spcBef>
                <a:spcPts val="0"/>
              </a:spcBef>
              <a:spcAft>
                <a:spcPts val="0"/>
              </a:spcAft>
            </a:pPr>
            <a:endParaRPr lang="en-US" sz="3200" dirty="0">
              <a:solidFill>
                <a:schemeClr val="bg1"/>
              </a:solidFill>
              <a:latin typeface="Calibri" pitchFamily="34" charset="0"/>
            </a:endParaRPr>
          </a:p>
        </p:txBody>
      </p:sp>
      <p:sp>
        <p:nvSpPr>
          <p:cNvPr id="35" name="Text Box 194"/>
          <p:cNvSpPr txBox="1">
            <a:spLocks noChangeArrowheads="1"/>
          </p:cNvSpPr>
          <p:nvPr/>
        </p:nvSpPr>
        <p:spPr bwMode="auto">
          <a:xfrm>
            <a:off x="10830760" y="1558035"/>
            <a:ext cx="6013892" cy="10972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09535" tIns="209535" rIns="209535" bIns="209535" anchor="ctr" anchorCtr="1"/>
          <a:lstStyle>
            <a:lvl1pPr defTabSz="4022725">
              <a:defRPr>
                <a:solidFill>
                  <a:schemeClr val="tx1"/>
                </a:solidFill>
                <a:latin typeface="Arial" pitchFamily="34" charset="0"/>
              </a:defRPr>
            </a:lvl1pPr>
            <a:lvl2pPr marL="419100" defTabSz="4022725">
              <a:defRPr>
                <a:solidFill>
                  <a:schemeClr val="tx1"/>
                </a:solidFill>
                <a:latin typeface="Arial" pitchFamily="34" charset="0"/>
              </a:defRPr>
            </a:lvl2pPr>
            <a:lvl3pPr marL="838200" defTabSz="4022725">
              <a:defRPr>
                <a:solidFill>
                  <a:schemeClr val="tx1"/>
                </a:solidFill>
                <a:latin typeface="Arial" pitchFamily="34" charset="0"/>
              </a:defRPr>
            </a:lvl3pPr>
            <a:lvl4pPr marL="1257300" defTabSz="4022725">
              <a:defRPr>
                <a:solidFill>
                  <a:schemeClr val="tx1"/>
                </a:solidFill>
                <a:latin typeface="Arial" pitchFamily="34" charset="0"/>
              </a:defRPr>
            </a:lvl4pPr>
            <a:lvl5pPr marL="1676400" defTabSz="4022725">
              <a:defRPr>
                <a:solidFill>
                  <a:schemeClr val="tx1"/>
                </a:solidFill>
                <a:latin typeface="Arial" pitchFamily="34" charset="0"/>
              </a:defRPr>
            </a:lvl5pPr>
            <a:lvl6pPr marL="2133600" defTabSz="4022725" fontAlgn="base">
              <a:spcBef>
                <a:spcPct val="0"/>
              </a:spcBef>
              <a:spcAft>
                <a:spcPct val="0"/>
              </a:spcAft>
              <a:defRPr>
                <a:solidFill>
                  <a:schemeClr val="tx1"/>
                </a:solidFill>
                <a:latin typeface="Arial" pitchFamily="34" charset="0"/>
              </a:defRPr>
            </a:lvl6pPr>
            <a:lvl7pPr marL="2590800" defTabSz="4022725" fontAlgn="base">
              <a:spcBef>
                <a:spcPct val="0"/>
              </a:spcBef>
              <a:spcAft>
                <a:spcPct val="0"/>
              </a:spcAft>
              <a:defRPr>
                <a:solidFill>
                  <a:schemeClr val="tx1"/>
                </a:solidFill>
                <a:latin typeface="Arial" pitchFamily="34" charset="0"/>
              </a:defRPr>
            </a:lvl7pPr>
            <a:lvl8pPr marL="3048000" defTabSz="4022725" fontAlgn="base">
              <a:spcBef>
                <a:spcPct val="0"/>
              </a:spcBef>
              <a:spcAft>
                <a:spcPct val="0"/>
              </a:spcAft>
              <a:defRPr>
                <a:solidFill>
                  <a:schemeClr val="tx1"/>
                </a:solidFill>
                <a:latin typeface="Arial" pitchFamily="34" charset="0"/>
              </a:defRPr>
            </a:lvl8pPr>
            <a:lvl9pPr marL="3505200" defTabSz="4022725" fontAlgn="base">
              <a:spcBef>
                <a:spcPct val="0"/>
              </a:spcBef>
              <a:spcAft>
                <a:spcPct val="0"/>
              </a:spcAft>
              <a:defRPr>
                <a:solidFill>
                  <a:schemeClr val="tx1"/>
                </a:solidFill>
                <a:latin typeface="Arial" pitchFamily="34" charset="0"/>
              </a:defRPr>
            </a:lvl9pPr>
          </a:lstStyle>
          <a:p>
            <a:r>
              <a:rPr lang="en-US" sz="4800" b="1" dirty="0">
                <a:solidFill>
                  <a:schemeClr val="tx1">
                    <a:lumMod val="65000"/>
                    <a:lumOff val="35000"/>
                  </a:schemeClr>
                </a:solidFill>
                <a:latin typeface="Calibri" pitchFamily="34" charset="0"/>
              </a:rPr>
              <a:t>INTRODUCTION</a:t>
            </a:r>
          </a:p>
        </p:txBody>
      </p:sp>
      <p:sp>
        <p:nvSpPr>
          <p:cNvPr id="36" name="Text Box 198"/>
          <p:cNvSpPr txBox="1">
            <a:spLocks noChangeArrowheads="1"/>
          </p:cNvSpPr>
          <p:nvPr/>
        </p:nvSpPr>
        <p:spPr bwMode="auto">
          <a:xfrm>
            <a:off x="25827898" y="15395403"/>
            <a:ext cx="2971800" cy="10972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09535" tIns="209535" rIns="209535" bIns="209535" anchor="ctr" anchorCtr="1"/>
          <a:lstStyle>
            <a:lvl1pPr defTabSz="4022725">
              <a:defRPr>
                <a:solidFill>
                  <a:schemeClr val="tx1"/>
                </a:solidFill>
                <a:latin typeface="Arial" pitchFamily="34" charset="0"/>
              </a:defRPr>
            </a:lvl1pPr>
            <a:lvl2pPr marL="419100" defTabSz="4022725">
              <a:defRPr>
                <a:solidFill>
                  <a:schemeClr val="tx1"/>
                </a:solidFill>
                <a:latin typeface="Arial" pitchFamily="34" charset="0"/>
              </a:defRPr>
            </a:lvl2pPr>
            <a:lvl3pPr marL="838200" defTabSz="4022725">
              <a:defRPr>
                <a:solidFill>
                  <a:schemeClr val="tx1"/>
                </a:solidFill>
                <a:latin typeface="Arial" pitchFamily="34" charset="0"/>
              </a:defRPr>
            </a:lvl3pPr>
            <a:lvl4pPr marL="1257300" defTabSz="4022725">
              <a:defRPr>
                <a:solidFill>
                  <a:schemeClr val="tx1"/>
                </a:solidFill>
                <a:latin typeface="Arial" pitchFamily="34" charset="0"/>
              </a:defRPr>
            </a:lvl4pPr>
            <a:lvl5pPr marL="1676400" defTabSz="4022725">
              <a:defRPr>
                <a:solidFill>
                  <a:schemeClr val="tx1"/>
                </a:solidFill>
                <a:latin typeface="Arial" pitchFamily="34" charset="0"/>
              </a:defRPr>
            </a:lvl5pPr>
            <a:lvl6pPr marL="2133600" defTabSz="4022725" fontAlgn="base">
              <a:spcBef>
                <a:spcPct val="0"/>
              </a:spcBef>
              <a:spcAft>
                <a:spcPct val="0"/>
              </a:spcAft>
              <a:defRPr>
                <a:solidFill>
                  <a:schemeClr val="tx1"/>
                </a:solidFill>
                <a:latin typeface="Arial" pitchFamily="34" charset="0"/>
              </a:defRPr>
            </a:lvl6pPr>
            <a:lvl7pPr marL="2590800" defTabSz="4022725" fontAlgn="base">
              <a:spcBef>
                <a:spcPct val="0"/>
              </a:spcBef>
              <a:spcAft>
                <a:spcPct val="0"/>
              </a:spcAft>
              <a:defRPr>
                <a:solidFill>
                  <a:schemeClr val="tx1"/>
                </a:solidFill>
                <a:latin typeface="Arial" pitchFamily="34" charset="0"/>
              </a:defRPr>
            </a:lvl7pPr>
            <a:lvl8pPr marL="3048000" defTabSz="4022725" fontAlgn="base">
              <a:spcBef>
                <a:spcPct val="0"/>
              </a:spcBef>
              <a:spcAft>
                <a:spcPct val="0"/>
              </a:spcAft>
              <a:defRPr>
                <a:solidFill>
                  <a:schemeClr val="tx1"/>
                </a:solidFill>
                <a:latin typeface="Arial" pitchFamily="34" charset="0"/>
              </a:defRPr>
            </a:lvl8pPr>
            <a:lvl9pPr marL="3505200" defTabSz="4022725" fontAlgn="base">
              <a:spcBef>
                <a:spcPct val="0"/>
              </a:spcBef>
              <a:spcAft>
                <a:spcPct val="0"/>
              </a:spcAft>
              <a:defRPr>
                <a:solidFill>
                  <a:schemeClr val="tx1"/>
                </a:solidFill>
                <a:latin typeface="Arial" pitchFamily="34" charset="0"/>
              </a:defRPr>
            </a:lvl9pPr>
          </a:lstStyle>
          <a:p>
            <a:r>
              <a:rPr lang="en-US" sz="5400" b="1" dirty="0">
                <a:solidFill>
                  <a:schemeClr val="accent1">
                    <a:lumMod val="50000"/>
                  </a:schemeClr>
                </a:solidFill>
                <a:latin typeface="Calibri" pitchFamily="34" charset="0"/>
              </a:rPr>
              <a:t> </a:t>
            </a:r>
            <a:r>
              <a:rPr lang="en-US" sz="4400" b="1" dirty="0">
                <a:solidFill>
                  <a:schemeClr val="tx1">
                    <a:lumMod val="75000"/>
                    <a:lumOff val="25000"/>
                  </a:schemeClr>
                </a:solidFill>
                <a:latin typeface="Calibri" pitchFamily="34" charset="0"/>
              </a:rPr>
              <a:t>DISCUSSION</a:t>
            </a:r>
          </a:p>
        </p:txBody>
      </p:sp>
      <p:sp>
        <p:nvSpPr>
          <p:cNvPr id="37" name="Text Box 199"/>
          <p:cNvSpPr txBox="1">
            <a:spLocks noChangeArrowheads="1"/>
          </p:cNvSpPr>
          <p:nvPr/>
        </p:nvSpPr>
        <p:spPr bwMode="auto">
          <a:xfrm>
            <a:off x="25145565" y="1540293"/>
            <a:ext cx="3210403" cy="10972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09535" tIns="209535" rIns="209535" bIns="209535" anchor="ctr" anchorCtr="1"/>
          <a:lstStyle>
            <a:lvl1pPr defTabSz="4022725">
              <a:defRPr>
                <a:solidFill>
                  <a:schemeClr val="tx1"/>
                </a:solidFill>
                <a:latin typeface="Arial" pitchFamily="34" charset="0"/>
              </a:defRPr>
            </a:lvl1pPr>
            <a:lvl2pPr marL="419100" defTabSz="4022725">
              <a:defRPr>
                <a:solidFill>
                  <a:schemeClr val="tx1"/>
                </a:solidFill>
                <a:latin typeface="Arial" pitchFamily="34" charset="0"/>
              </a:defRPr>
            </a:lvl2pPr>
            <a:lvl3pPr marL="838200" defTabSz="4022725">
              <a:defRPr>
                <a:solidFill>
                  <a:schemeClr val="tx1"/>
                </a:solidFill>
                <a:latin typeface="Arial" pitchFamily="34" charset="0"/>
              </a:defRPr>
            </a:lvl3pPr>
            <a:lvl4pPr marL="1257300" defTabSz="4022725">
              <a:defRPr>
                <a:solidFill>
                  <a:schemeClr val="tx1"/>
                </a:solidFill>
                <a:latin typeface="Arial" pitchFamily="34" charset="0"/>
              </a:defRPr>
            </a:lvl4pPr>
            <a:lvl5pPr marL="1676400" defTabSz="4022725">
              <a:defRPr>
                <a:solidFill>
                  <a:schemeClr val="tx1"/>
                </a:solidFill>
                <a:latin typeface="Arial" pitchFamily="34" charset="0"/>
              </a:defRPr>
            </a:lvl5pPr>
            <a:lvl6pPr marL="2133600" defTabSz="4022725" fontAlgn="base">
              <a:spcBef>
                <a:spcPct val="0"/>
              </a:spcBef>
              <a:spcAft>
                <a:spcPct val="0"/>
              </a:spcAft>
              <a:defRPr>
                <a:solidFill>
                  <a:schemeClr val="tx1"/>
                </a:solidFill>
                <a:latin typeface="Arial" pitchFamily="34" charset="0"/>
              </a:defRPr>
            </a:lvl6pPr>
            <a:lvl7pPr marL="2590800" defTabSz="4022725" fontAlgn="base">
              <a:spcBef>
                <a:spcPct val="0"/>
              </a:spcBef>
              <a:spcAft>
                <a:spcPct val="0"/>
              </a:spcAft>
              <a:defRPr>
                <a:solidFill>
                  <a:schemeClr val="tx1"/>
                </a:solidFill>
                <a:latin typeface="Arial" pitchFamily="34" charset="0"/>
              </a:defRPr>
            </a:lvl7pPr>
            <a:lvl8pPr marL="3048000" defTabSz="4022725" fontAlgn="base">
              <a:spcBef>
                <a:spcPct val="0"/>
              </a:spcBef>
              <a:spcAft>
                <a:spcPct val="0"/>
              </a:spcAft>
              <a:defRPr>
                <a:solidFill>
                  <a:schemeClr val="tx1"/>
                </a:solidFill>
                <a:latin typeface="Arial" pitchFamily="34" charset="0"/>
              </a:defRPr>
            </a:lvl8pPr>
            <a:lvl9pPr marL="3505200" defTabSz="4022725" fontAlgn="base">
              <a:spcBef>
                <a:spcPct val="0"/>
              </a:spcBef>
              <a:spcAft>
                <a:spcPct val="0"/>
              </a:spcAft>
              <a:defRPr>
                <a:solidFill>
                  <a:schemeClr val="tx1"/>
                </a:solidFill>
                <a:latin typeface="Arial" pitchFamily="34" charset="0"/>
              </a:defRPr>
            </a:lvl9pPr>
          </a:lstStyle>
          <a:p>
            <a:r>
              <a:rPr lang="en-US" sz="4400" b="1" dirty="0">
                <a:solidFill>
                  <a:schemeClr val="tx1">
                    <a:lumMod val="75000"/>
                    <a:lumOff val="25000"/>
                  </a:schemeClr>
                </a:solidFill>
                <a:latin typeface="Calibri" pitchFamily="34" charset="0"/>
              </a:rPr>
              <a:t>RESULTS</a:t>
            </a:r>
          </a:p>
        </p:txBody>
      </p:sp>
      <p:sp>
        <p:nvSpPr>
          <p:cNvPr id="38" name="Text Box 240"/>
          <p:cNvSpPr txBox="1">
            <a:spLocks noChangeArrowheads="1"/>
          </p:cNvSpPr>
          <p:nvPr/>
        </p:nvSpPr>
        <p:spPr bwMode="auto">
          <a:xfrm>
            <a:off x="25789798" y="13608600"/>
            <a:ext cx="9691188" cy="16850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83814" tIns="41907" rIns="83814" bIns="41907">
            <a:spAutoFit/>
          </a:bodyPr>
          <a:lstStyle>
            <a:lvl1pPr defTabSz="4022725">
              <a:defRPr>
                <a:solidFill>
                  <a:schemeClr val="tx1"/>
                </a:solidFill>
                <a:latin typeface="Arial" pitchFamily="34" charset="0"/>
              </a:defRPr>
            </a:lvl1pPr>
            <a:lvl2pPr marL="419100" defTabSz="4022725">
              <a:defRPr>
                <a:solidFill>
                  <a:schemeClr val="tx1"/>
                </a:solidFill>
                <a:latin typeface="Arial" pitchFamily="34" charset="0"/>
              </a:defRPr>
            </a:lvl2pPr>
            <a:lvl3pPr marL="838200" defTabSz="4022725">
              <a:defRPr>
                <a:solidFill>
                  <a:schemeClr val="tx1"/>
                </a:solidFill>
                <a:latin typeface="Arial" pitchFamily="34" charset="0"/>
              </a:defRPr>
            </a:lvl3pPr>
            <a:lvl4pPr marL="1257300" defTabSz="4022725">
              <a:defRPr>
                <a:solidFill>
                  <a:schemeClr val="tx1"/>
                </a:solidFill>
                <a:latin typeface="Arial" pitchFamily="34" charset="0"/>
              </a:defRPr>
            </a:lvl4pPr>
            <a:lvl5pPr marL="1676400" defTabSz="4022725">
              <a:defRPr>
                <a:solidFill>
                  <a:schemeClr val="tx1"/>
                </a:solidFill>
                <a:latin typeface="Arial" pitchFamily="34" charset="0"/>
              </a:defRPr>
            </a:lvl5pPr>
            <a:lvl6pPr marL="2133600" defTabSz="4022725" fontAlgn="base">
              <a:spcBef>
                <a:spcPct val="0"/>
              </a:spcBef>
              <a:spcAft>
                <a:spcPct val="0"/>
              </a:spcAft>
              <a:defRPr>
                <a:solidFill>
                  <a:schemeClr val="tx1"/>
                </a:solidFill>
                <a:latin typeface="Arial" pitchFamily="34" charset="0"/>
              </a:defRPr>
            </a:lvl6pPr>
            <a:lvl7pPr marL="2590800" defTabSz="4022725" fontAlgn="base">
              <a:spcBef>
                <a:spcPct val="0"/>
              </a:spcBef>
              <a:spcAft>
                <a:spcPct val="0"/>
              </a:spcAft>
              <a:defRPr>
                <a:solidFill>
                  <a:schemeClr val="tx1"/>
                </a:solidFill>
                <a:latin typeface="Arial" pitchFamily="34" charset="0"/>
              </a:defRPr>
            </a:lvl7pPr>
            <a:lvl8pPr marL="3048000" defTabSz="4022725" fontAlgn="base">
              <a:spcBef>
                <a:spcPct val="0"/>
              </a:spcBef>
              <a:spcAft>
                <a:spcPct val="0"/>
              </a:spcAft>
              <a:defRPr>
                <a:solidFill>
                  <a:schemeClr val="tx1"/>
                </a:solidFill>
                <a:latin typeface="Arial" pitchFamily="34" charset="0"/>
              </a:defRPr>
            </a:lvl8pPr>
            <a:lvl9pPr marL="3505200" defTabSz="4022725" fontAlgn="base">
              <a:spcBef>
                <a:spcPct val="0"/>
              </a:spcBef>
              <a:spcAft>
                <a:spcPct val="0"/>
              </a:spcAft>
              <a:defRPr>
                <a:solidFill>
                  <a:schemeClr val="tx1"/>
                </a:solidFill>
                <a:latin typeface="Arial" pitchFamily="34" charset="0"/>
              </a:defRPr>
            </a:lvl9pPr>
          </a:lstStyle>
          <a:p>
            <a:r>
              <a:rPr lang="en-GB" sz="2000" dirty="0">
                <a:effectLst/>
                <a:latin typeface="Calibri" panose="020F0502020204030204" pitchFamily="34" charset="0"/>
                <a:ea typeface="Calibri" panose="020F0502020204030204" pitchFamily="34" charset="0"/>
                <a:cs typeface="Calibri" panose="020F0502020204030204" pitchFamily="34" charset="0"/>
              </a:rPr>
              <a:t>Chart 1. Correlation between the subdimensions of emotional intelligence and academic success. The scatterplots (a-d) clearly indicate the significant positive relationships between self-awareness and CGPA; Empathy and CPGA, self-motivation and CPGA; and emotional stability and CGPA.</a:t>
            </a:r>
            <a:br>
              <a:rPr lang="en-GB" sz="2000" dirty="0">
                <a:effectLst/>
                <a:latin typeface="Calibri" panose="020F0502020204030204" pitchFamily="34" charset="0"/>
                <a:ea typeface="Calibri" panose="020F0502020204030204" pitchFamily="34" charset="0"/>
                <a:cs typeface="Calibri" panose="020F0502020204030204" pitchFamily="34" charset="0"/>
              </a:rPr>
            </a:br>
            <a:r>
              <a:rPr lang="en-US" sz="2000" dirty="0">
                <a:solidFill>
                  <a:schemeClr val="accent1">
                    <a:lumMod val="50000"/>
                  </a:schemeClr>
                </a:solidFill>
                <a:latin typeface="Calibri" panose="020F0502020204030204" pitchFamily="34" charset="0"/>
                <a:cs typeface="Calibri" panose="020F0502020204030204" pitchFamily="34" charset="0"/>
              </a:rPr>
              <a:t> .</a:t>
            </a:r>
          </a:p>
        </p:txBody>
      </p:sp>
      <p:pic>
        <p:nvPicPr>
          <p:cNvPr id="40" name="Picture 242"/>
          <p:cNvPicPr>
            <a:picLocks noChangeAspect="1" noChangeArrowheads="1"/>
          </p:cNvPicPr>
          <p:nvPr/>
        </p:nvPicPr>
        <p:blipFill>
          <a:blip r:embed="rId22">
            <a:extLst>
              <a:ext uri="{28A0092B-C50C-407E-A947-70E740481C1C}">
                <a14:useLocalDpi xmlns:a14="http://schemas.microsoft.com/office/drawing/2010/main" val="0"/>
              </a:ext>
            </a:extLst>
          </a:blip>
          <a:srcRect/>
          <a:stretch/>
        </p:blipFill>
        <p:spPr bwMode="auto">
          <a:xfrm>
            <a:off x="11805304" y="22963111"/>
            <a:ext cx="5943600" cy="3676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 name="Picture 243"/>
          <p:cNvPicPr>
            <a:picLocks noChangeAspect="1" noChangeArrowheads="1"/>
          </p:cNvPicPr>
          <p:nvPr/>
        </p:nvPicPr>
        <p:blipFill>
          <a:blip r:embed="rId23">
            <a:extLst>
              <a:ext uri="{28A0092B-C50C-407E-A947-70E740481C1C}">
                <a14:useLocalDpi xmlns:a14="http://schemas.microsoft.com/office/drawing/2010/main" val="0"/>
              </a:ext>
            </a:extLst>
          </a:blip>
          <a:srcRect/>
          <a:stretch/>
        </p:blipFill>
        <p:spPr bwMode="auto">
          <a:xfrm>
            <a:off x="11687856" y="28406157"/>
            <a:ext cx="5943600" cy="30757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2" name="Text Box 244"/>
          <p:cNvSpPr txBox="1">
            <a:spLocks noChangeArrowheads="1"/>
          </p:cNvSpPr>
          <p:nvPr/>
        </p:nvSpPr>
        <p:spPr bwMode="auto">
          <a:xfrm>
            <a:off x="11805304" y="26764948"/>
            <a:ext cx="4959615" cy="3924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3814" tIns="41907" rIns="83814" bIns="41907">
            <a:spAutoFit/>
          </a:bodyPr>
          <a:lstStyle>
            <a:lvl1pPr defTabSz="4022725">
              <a:defRPr>
                <a:solidFill>
                  <a:schemeClr val="tx1"/>
                </a:solidFill>
                <a:latin typeface="Arial" pitchFamily="34" charset="0"/>
              </a:defRPr>
            </a:lvl1pPr>
            <a:lvl2pPr marL="419100" defTabSz="4022725">
              <a:defRPr>
                <a:solidFill>
                  <a:schemeClr val="tx1"/>
                </a:solidFill>
                <a:latin typeface="Arial" pitchFamily="34" charset="0"/>
              </a:defRPr>
            </a:lvl2pPr>
            <a:lvl3pPr marL="838200" defTabSz="4022725">
              <a:defRPr>
                <a:solidFill>
                  <a:schemeClr val="tx1"/>
                </a:solidFill>
                <a:latin typeface="Arial" pitchFamily="34" charset="0"/>
              </a:defRPr>
            </a:lvl3pPr>
            <a:lvl4pPr marL="1257300" defTabSz="4022725">
              <a:defRPr>
                <a:solidFill>
                  <a:schemeClr val="tx1"/>
                </a:solidFill>
                <a:latin typeface="Arial" pitchFamily="34" charset="0"/>
              </a:defRPr>
            </a:lvl4pPr>
            <a:lvl5pPr marL="1676400" defTabSz="4022725">
              <a:defRPr>
                <a:solidFill>
                  <a:schemeClr val="tx1"/>
                </a:solidFill>
                <a:latin typeface="Arial" pitchFamily="34" charset="0"/>
              </a:defRPr>
            </a:lvl5pPr>
            <a:lvl6pPr marL="2133600" defTabSz="4022725" fontAlgn="base">
              <a:spcBef>
                <a:spcPct val="0"/>
              </a:spcBef>
              <a:spcAft>
                <a:spcPct val="0"/>
              </a:spcAft>
              <a:defRPr>
                <a:solidFill>
                  <a:schemeClr val="tx1"/>
                </a:solidFill>
                <a:latin typeface="Arial" pitchFamily="34" charset="0"/>
              </a:defRPr>
            </a:lvl6pPr>
            <a:lvl7pPr marL="2590800" defTabSz="4022725" fontAlgn="base">
              <a:spcBef>
                <a:spcPct val="0"/>
              </a:spcBef>
              <a:spcAft>
                <a:spcPct val="0"/>
              </a:spcAft>
              <a:defRPr>
                <a:solidFill>
                  <a:schemeClr val="tx1"/>
                </a:solidFill>
                <a:latin typeface="Arial" pitchFamily="34" charset="0"/>
              </a:defRPr>
            </a:lvl7pPr>
            <a:lvl8pPr marL="3048000" defTabSz="4022725" fontAlgn="base">
              <a:spcBef>
                <a:spcPct val="0"/>
              </a:spcBef>
              <a:spcAft>
                <a:spcPct val="0"/>
              </a:spcAft>
              <a:defRPr>
                <a:solidFill>
                  <a:schemeClr val="tx1"/>
                </a:solidFill>
                <a:latin typeface="Arial" pitchFamily="34" charset="0"/>
              </a:defRPr>
            </a:lvl8pPr>
            <a:lvl9pPr marL="3505200" defTabSz="4022725" fontAlgn="base">
              <a:spcBef>
                <a:spcPct val="0"/>
              </a:spcBef>
              <a:spcAft>
                <a:spcPct val="0"/>
              </a:spcAft>
              <a:defRPr>
                <a:solidFill>
                  <a:schemeClr val="tx1"/>
                </a:solidFill>
                <a:latin typeface="Arial" pitchFamily="34" charset="0"/>
              </a:defRPr>
            </a:lvl9pPr>
          </a:lstStyle>
          <a:p>
            <a:r>
              <a:rPr lang="en-GB" sz="2000" b="1" dirty="0">
                <a:solidFill>
                  <a:schemeClr val="tx1">
                    <a:lumMod val="95000"/>
                    <a:lumOff val="5000"/>
                  </a:schemeClr>
                </a:solidFill>
                <a:latin typeface="Calibri" panose="020F0502020204030204" pitchFamily="34" charset="0"/>
                <a:cs typeface="Calibri" panose="020F0502020204030204" pitchFamily="34" charset="0"/>
              </a:rPr>
              <a:t>Figure 1. Conceptual framework of the study</a:t>
            </a:r>
            <a:r>
              <a:rPr lang="en-GB" sz="2000" b="1" dirty="0">
                <a:latin typeface="Calibri" panose="020F0502020204030204" pitchFamily="34" charset="0"/>
                <a:cs typeface="Calibri" panose="020F0502020204030204" pitchFamily="34" charset="0"/>
              </a:rPr>
              <a:t>.</a:t>
            </a:r>
            <a:endParaRPr lang="en-GB" sz="2000" dirty="0">
              <a:latin typeface="Calibri" panose="020F0502020204030204" pitchFamily="34" charset="0"/>
              <a:cs typeface="Calibri" panose="020F0502020204030204" pitchFamily="34" charset="0"/>
            </a:endParaRPr>
          </a:p>
        </p:txBody>
      </p:sp>
      <p:sp>
        <p:nvSpPr>
          <p:cNvPr id="43" name="Text Box 245"/>
          <p:cNvSpPr txBox="1">
            <a:spLocks noChangeArrowheads="1"/>
          </p:cNvSpPr>
          <p:nvPr/>
        </p:nvSpPr>
        <p:spPr bwMode="auto">
          <a:xfrm>
            <a:off x="11313311" y="31649426"/>
            <a:ext cx="5943600" cy="7001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83814" tIns="41907" rIns="83814" bIns="41907">
            <a:spAutoFit/>
          </a:bodyPr>
          <a:lstStyle>
            <a:lvl1pPr defTabSz="4022725">
              <a:defRPr>
                <a:solidFill>
                  <a:schemeClr val="tx1"/>
                </a:solidFill>
                <a:latin typeface="Arial" pitchFamily="34" charset="0"/>
              </a:defRPr>
            </a:lvl1pPr>
            <a:lvl2pPr marL="419100" defTabSz="4022725">
              <a:defRPr>
                <a:solidFill>
                  <a:schemeClr val="tx1"/>
                </a:solidFill>
                <a:latin typeface="Arial" pitchFamily="34" charset="0"/>
              </a:defRPr>
            </a:lvl2pPr>
            <a:lvl3pPr marL="838200" defTabSz="4022725">
              <a:defRPr>
                <a:solidFill>
                  <a:schemeClr val="tx1"/>
                </a:solidFill>
                <a:latin typeface="Arial" pitchFamily="34" charset="0"/>
              </a:defRPr>
            </a:lvl3pPr>
            <a:lvl4pPr marL="1257300" defTabSz="4022725">
              <a:defRPr>
                <a:solidFill>
                  <a:schemeClr val="tx1"/>
                </a:solidFill>
                <a:latin typeface="Arial" pitchFamily="34" charset="0"/>
              </a:defRPr>
            </a:lvl4pPr>
            <a:lvl5pPr marL="1676400" defTabSz="4022725">
              <a:defRPr>
                <a:solidFill>
                  <a:schemeClr val="tx1"/>
                </a:solidFill>
                <a:latin typeface="Arial" pitchFamily="34" charset="0"/>
              </a:defRPr>
            </a:lvl5pPr>
            <a:lvl6pPr marL="2133600" defTabSz="4022725" fontAlgn="base">
              <a:spcBef>
                <a:spcPct val="0"/>
              </a:spcBef>
              <a:spcAft>
                <a:spcPct val="0"/>
              </a:spcAft>
              <a:defRPr>
                <a:solidFill>
                  <a:schemeClr val="tx1"/>
                </a:solidFill>
                <a:latin typeface="Arial" pitchFamily="34" charset="0"/>
              </a:defRPr>
            </a:lvl6pPr>
            <a:lvl7pPr marL="2590800" defTabSz="4022725" fontAlgn="base">
              <a:spcBef>
                <a:spcPct val="0"/>
              </a:spcBef>
              <a:spcAft>
                <a:spcPct val="0"/>
              </a:spcAft>
              <a:defRPr>
                <a:solidFill>
                  <a:schemeClr val="tx1"/>
                </a:solidFill>
                <a:latin typeface="Arial" pitchFamily="34" charset="0"/>
              </a:defRPr>
            </a:lvl7pPr>
            <a:lvl8pPr marL="3048000" defTabSz="4022725" fontAlgn="base">
              <a:spcBef>
                <a:spcPct val="0"/>
              </a:spcBef>
              <a:spcAft>
                <a:spcPct val="0"/>
              </a:spcAft>
              <a:defRPr>
                <a:solidFill>
                  <a:schemeClr val="tx1"/>
                </a:solidFill>
                <a:latin typeface="Arial" pitchFamily="34" charset="0"/>
              </a:defRPr>
            </a:lvl8pPr>
            <a:lvl9pPr marL="3505200" defTabSz="4022725" fontAlgn="base">
              <a:spcBef>
                <a:spcPct val="0"/>
              </a:spcBef>
              <a:spcAft>
                <a:spcPct val="0"/>
              </a:spcAft>
              <a:defRPr>
                <a:solidFill>
                  <a:schemeClr val="tx1"/>
                </a:solidFill>
                <a:latin typeface="Arial" pitchFamily="34" charset="0"/>
              </a:defRPr>
            </a:lvl9pPr>
          </a:lstStyle>
          <a:p>
            <a:pPr algn="ctr"/>
            <a:r>
              <a:rPr lang="en-US" sz="2000" b="1" dirty="0">
                <a:solidFill>
                  <a:schemeClr val="tx1">
                    <a:lumMod val="95000"/>
                    <a:lumOff val="5000"/>
                  </a:schemeClr>
                </a:solidFill>
                <a:latin typeface="Calibri" panose="020F0502020204030204" pitchFamily="34" charset="0"/>
                <a:cs typeface="Calibri" panose="020F0502020204030204" pitchFamily="34" charset="0"/>
              </a:rPr>
              <a:t>Figure 3.</a:t>
            </a:r>
            <a:r>
              <a:rPr lang="en-GB" sz="2000" b="1" dirty="0">
                <a:solidFill>
                  <a:schemeClr val="tx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t> Subdimensions of Emotional Intelligence Scale (EIS) example.</a:t>
            </a:r>
            <a:r>
              <a:rPr lang="en-US" sz="2000" b="1" dirty="0">
                <a:solidFill>
                  <a:schemeClr val="tx1">
                    <a:lumMod val="95000"/>
                    <a:lumOff val="5000"/>
                  </a:schemeClr>
                </a:solidFill>
                <a:latin typeface="Calibri" panose="020F0502020204030204" pitchFamily="34" charset="0"/>
                <a:cs typeface="Calibri" panose="020F0502020204030204" pitchFamily="34" charset="0"/>
              </a:rPr>
              <a:t>  </a:t>
            </a:r>
          </a:p>
        </p:txBody>
      </p:sp>
      <p:sp>
        <p:nvSpPr>
          <p:cNvPr id="44" name="Text Box 259"/>
          <p:cNvSpPr txBox="1">
            <a:spLocks noChangeArrowheads="1"/>
          </p:cNvSpPr>
          <p:nvPr/>
        </p:nvSpPr>
        <p:spPr bwMode="auto">
          <a:xfrm>
            <a:off x="10831942" y="15296500"/>
            <a:ext cx="5490579" cy="10972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09535" tIns="209535" rIns="209535" bIns="209535" anchor="ctr" anchorCtr="1"/>
          <a:lstStyle>
            <a:lvl1pPr defTabSz="4022725">
              <a:defRPr>
                <a:solidFill>
                  <a:schemeClr val="tx1"/>
                </a:solidFill>
                <a:latin typeface="Arial" pitchFamily="34" charset="0"/>
              </a:defRPr>
            </a:lvl1pPr>
            <a:lvl2pPr marL="419100" defTabSz="4022725">
              <a:defRPr>
                <a:solidFill>
                  <a:schemeClr val="tx1"/>
                </a:solidFill>
                <a:latin typeface="Arial" pitchFamily="34" charset="0"/>
              </a:defRPr>
            </a:lvl2pPr>
            <a:lvl3pPr marL="838200" defTabSz="4022725">
              <a:defRPr>
                <a:solidFill>
                  <a:schemeClr val="tx1"/>
                </a:solidFill>
                <a:latin typeface="Arial" pitchFamily="34" charset="0"/>
              </a:defRPr>
            </a:lvl3pPr>
            <a:lvl4pPr marL="1257300" defTabSz="4022725">
              <a:defRPr>
                <a:solidFill>
                  <a:schemeClr val="tx1"/>
                </a:solidFill>
                <a:latin typeface="Arial" pitchFamily="34" charset="0"/>
              </a:defRPr>
            </a:lvl4pPr>
            <a:lvl5pPr marL="1676400" defTabSz="4022725">
              <a:defRPr>
                <a:solidFill>
                  <a:schemeClr val="tx1"/>
                </a:solidFill>
                <a:latin typeface="Arial" pitchFamily="34" charset="0"/>
              </a:defRPr>
            </a:lvl5pPr>
            <a:lvl6pPr marL="2133600" defTabSz="4022725" fontAlgn="base">
              <a:spcBef>
                <a:spcPct val="0"/>
              </a:spcBef>
              <a:spcAft>
                <a:spcPct val="0"/>
              </a:spcAft>
              <a:defRPr>
                <a:solidFill>
                  <a:schemeClr val="tx1"/>
                </a:solidFill>
                <a:latin typeface="Arial" pitchFamily="34" charset="0"/>
              </a:defRPr>
            </a:lvl6pPr>
            <a:lvl7pPr marL="2590800" defTabSz="4022725" fontAlgn="base">
              <a:spcBef>
                <a:spcPct val="0"/>
              </a:spcBef>
              <a:spcAft>
                <a:spcPct val="0"/>
              </a:spcAft>
              <a:defRPr>
                <a:solidFill>
                  <a:schemeClr val="tx1"/>
                </a:solidFill>
                <a:latin typeface="Arial" pitchFamily="34" charset="0"/>
              </a:defRPr>
            </a:lvl7pPr>
            <a:lvl8pPr marL="3048000" defTabSz="4022725" fontAlgn="base">
              <a:spcBef>
                <a:spcPct val="0"/>
              </a:spcBef>
              <a:spcAft>
                <a:spcPct val="0"/>
              </a:spcAft>
              <a:defRPr>
                <a:solidFill>
                  <a:schemeClr val="tx1"/>
                </a:solidFill>
                <a:latin typeface="Arial" pitchFamily="34" charset="0"/>
              </a:defRPr>
            </a:lvl8pPr>
            <a:lvl9pPr marL="3505200" defTabSz="4022725" fontAlgn="base">
              <a:spcBef>
                <a:spcPct val="0"/>
              </a:spcBef>
              <a:spcAft>
                <a:spcPct val="0"/>
              </a:spcAft>
              <a:defRPr>
                <a:solidFill>
                  <a:schemeClr val="tx1"/>
                </a:solidFill>
                <a:latin typeface="Arial" pitchFamily="34" charset="0"/>
              </a:defRPr>
            </a:lvl9pPr>
          </a:lstStyle>
          <a:p>
            <a:r>
              <a:rPr lang="en-US" sz="4400" b="1" dirty="0">
                <a:solidFill>
                  <a:schemeClr val="tx1">
                    <a:lumMod val="75000"/>
                    <a:lumOff val="25000"/>
                  </a:schemeClr>
                </a:solidFill>
                <a:latin typeface="Calibri" pitchFamily="34" charset="0"/>
              </a:rPr>
              <a:t>METHODOLOGY</a:t>
            </a:r>
          </a:p>
        </p:txBody>
      </p:sp>
      <p:sp>
        <p:nvSpPr>
          <p:cNvPr id="45" name="Text Box 261"/>
          <p:cNvSpPr txBox="1">
            <a:spLocks noChangeArrowheads="1"/>
          </p:cNvSpPr>
          <p:nvPr/>
        </p:nvSpPr>
        <p:spPr bwMode="auto">
          <a:xfrm>
            <a:off x="25155544" y="22594885"/>
            <a:ext cx="4568764" cy="10972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09535" tIns="209535" rIns="209535" bIns="209535" anchor="ctr" anchorCtr="1"/>
          <a:lstStyle>
            <a:lvl1pPr defTabSz="4022725">
              <a:defRPr>
                <a:solidFill>
                  <a:schemeClr val="tx1"/>
                </a:solidFill>
                <a:latin typeface="Arial" pitchFamily="34" charset="0"/>
              </a:defRPr>
            </a:lvl1pPr>
            <a:lvl2pPr marL="419100" defTabSz="4022725">
              <a:defRPr>
                <a:solidFill>
                  <a:schemeClr val="tx1"/>
                </a:solidFill>
                <a:latin typeface="Arial" pitchFamily="34" charset="0"/>
              </a:defRPr>
            </a:lvl2pPr>
            <a:lvl3pPr marL="838200" defTabSz="4022725">
              <a:defRPr>
                <a:solidFill>
                  <a:schemeClr val="tx1"/>
                </a:solidFill>
                <a:latin typeface="Arial" pitchFamily="34" charset="0"/>
              </a:defRPr>
            </a:lvl3pPr>
            <a:lvl4pPr marL="1257300" defTabSz="4022725">
              <a:defRPr>
                <a:solidFill>
                  <a:schemeClr val="tx1"/>
                </a:solidFill>
                <a:latin typeface="Arial" pitchFamily="34" charset="0"/>
              </a:defRPr>
            </a:lvl4pPr>
            <a:lvl5pPr marL="1676400" defTabSz="4022725">
              <a:defRPr>
                <a:solidFill>
                  <a:schemeClr val="tx1"/>
                </a:solidFill>
                <a:latin typeface="Arial" pitchFamily="34" charset="0"/>
              </a:defRPr>
            </a:lvl5pPr>
            <a:lvl6pPr marL="2133600" defTabSz="4022725" fontAlgn="base">
              <a:spcBef>
                <a:spcPct val="0"/>
              </a:spcBef>
              <a:spcAft>
                <a:spcPct val="0"/>
              </a:spcAft>
              <a:defRPr>
                <a:solidFill>
                  <a:schemeClr val="tx1"/>
                </a:solidFill>
                <a:latin typeface="Arial" pitchFamily="34" charset="0"/>
              </a:defRPr>
            </a:lvl6pPr>
            <a:lvl7pPr marL="2590800" defTabSz="4022725" fontAlgn="base">
              <a:spcBef>
                <a:spcPct val="0"/>
              </a:spcBef>
              <a:spcAft>
                <a:spcPct val="0"/>
              </a:spcAft>
              <a:defRPr>
                <a:solidFill>
                  <a:schemeClr val="tx1"/>
                </a:solidFill>
                <a:latin typeface="Arial" pitchFamily="34" charset="0"/>
              </a:defRPr>
            </a:lvl7pPr>
            <a:lvl8pPr marL="3048000" defTabSz="4022725" fontAlgn="base">
              <a:spcBef>
                <a:spcPct val="0"/>
              </a:spcBef>
              <a:spcAft>
                <a:spcPct val="0"/>
              </a:spcAft>
              <a:defRPr>
                <a:solidFill>
                  <a:schemeClr val="tx1"/>
                </a:solidFill>
                <a:latin typeface="Arial" pitchFamily="34" charset="0"/>
              </a:defRPr>
            </a:lvl8pPr>
            <a:lvl9pPr marL="3505200" defTabSz="4022725" fontAlgn="base">
              <a:spcBef>
                <a:spcPct val="0"/>
              </a:spcBef>
              <a:spcAft>
                <a:spcPct val="0"/>
              </a:spcAft>
              <a:defRPr>
                <a:solidFill>
                  <a:schemeClr val="tx1"/>
                </a:solidFill>
                <a:latin typeface="Arial" pitchFamily="34" charset="0"/>
              </a:defRPr>
            </a:lvl9pPr>
          </a:lstStyle>
          <a:p>
            <a:r>
              <a:rPr lang="en-US" sz="4400" b="1" dirty="0">
                <a:solidFill>
                  <a:schemeClr val="tx1">
                    <a:lumMod val="75000"/>
                    <a:lumOff val="25000"/>
                  </a:schemeClr>
                </a:solidFill>
                <a:latin typeface="Calibri" pitchFamily="34" charset="0"/>
              </a:rPr>
              <a:t>CONCLUSION</a:t>
            </a:r>
          </a:p>
        </p:txBody>
      </p:sp>
      <p:sp>
        <p:nvSpPr>
          <p:cNvPr id="46" name="Text Box 262"/>
          <p:cNvSpPr txBox="1">
            <a:spLocks noChangeArrowheads="1"/>
          </p:cNvSpPr>
          <p:nvPr/>
        </p:nvSpPr>
        <p:spPr bwMode="auto">
          <a:xfrm>
            <a:off x="25363474" y="29317143"/>
            <a:ext cx="5656005" cy="6269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09535" tIns="209535" rIns="209535" bIns="209535" anchor="ctr" anchorCtr="1"/>
          <a:lstStyle>
            <a:lvl1pPr defTabSz="4022725">
              <a:defRPr>
                <a:solidFill>
                  <a:schemeClr val="tx1"/>
                </a:solidFill>
                <a:latin typeface="Arial" pitchFamily="34" charset="0"/>
              </a:defRPr>
            </a:lvl1pPr>
            <a:lvl2pPr marL="419100" defTabSz="4022725">
              <a:defRPr>
                <a:solidFill>
                  <a:schemeClr val="tx1"/>
                </a:solidFill>
                <a:latin typeface="Arial" pitchFamily="34" charset="0"/>
              </a:defRPr>
            </a:lvl2pPr>
            <a:lvl3pPr marL="838200" defTabSz="4022725">
              <a:defRPr>
                <a:solidFill>
                  <a:schemeClr val="tx1"/>
                </a:solidFill>
                <a:latin typeface="Arial" pitchFamily="34" charset="0"/>
              </a:defRPr>
            </a:lvl3pPr>
            <a:lvl4pPr marL="1257300" defTabSz="4022725">
              <a:defRPr>
                <a:solidFill>
                  <a:schemeClr val="tx1"/>
                </a:solidFill>
                <a:latin typeface="Arial" pitchFamily="34" charset="0"/>
              </a:defRPr>
            </a:lvl4pPr>
            <a:lvl5pPr marL="1676400" defTabSz="4022725">
              <a:defRPr>
                <a:solidFill>
                  <a:schemeClr val="tx1"/>
                </a:solidFill>
                <a:latin typeface="Arial" pitchFamily="34" charset="0"/>
              </a:defRPr>
            </a:lvl5pPr>
            <a:lvl6pPr marL="2133600" defTabSz="4022725" fontAlgn="base">
              <a:spcBef>
                <a:spcPct val="0"/>
              </a:spcBef>
              <a:spcAft>
                <a:spcPct val="0"/>
              </a:spcAft>
              <a:defRPr>
                <a:solidFill>
                  <a:schemeClr val="tx1"/>
                </a:solidFill>
                <a:latin typeface="Arial" pitchFamily="34" charset="0"/>
              </a:defRPr>
            </a:lvl6pPr>
            <a:lvl7pPr marL="2590800" defTabSz="4022725" fontAlgn="base">
              <a:spcBef>
                <a:spcPct val="0"/>
              </a:spcBef>
              <a:spcAft>
                <a:spcPct val="0"/>
              </a:spcAft>
              <a:defRPr>
                <a:solidFill>
                  <a:schemeClr val="tx1"/>
                </a:solidFill>
                <a:latin typeface="Arial" pitchFamily="34" charset="0"/>
              </a:defRPr>
            </a:lvl7pPr>
            <a:lvl8pPr marL="3048000" defTabSz="4022725" fontAlgn="base">
              <a:spcBef>
                <a:spcPct val="0"/>
              </a:spcBef>
              <a:spcAft>
                <a:spcPct val="0"/>
              </a:spcAft>
              <a:defRPr>
                <a:solidFill>
                  <a:schemeClr val="tx1"/>
                </a:solidFill>
                <a:latin typeface="Arial" pitchFamily="34" charset="0"/>
              </a:defRPr>
            </a:lvl8pPr>
            <a:lvl9pPr marL="3505200" defTabSz="4022725" fontAlgn="base">
              <a:spcBef>
                <a:spcPct val="0"/>
              </a:spcBef>
              <a:spcAft>
                <a:spcPct val="0"/>
              </a:spcAft>
              <a:defRPr>
                <a:solidFill>
                  <a:schemeClr val="tx1"/>
                </a:solidFill>
                <a:latin typeface="Arial" pitchFamily="34" charset="0"/>
              </a:defRPr>
            </a:lvl9pPr>
          </a:lstStyle>
          <a:p>
            <a:r>
              <a:rPr lang="en-US" sz="4400" b="1" dirty="0">
                <a:solidFill>
                  <a:schemeClr val="tx1">
                    <a:lumMod val="75000"/>
                    <a:lumOff val="25000"/>
                  </a:schemeClr>
                </a:solidFill>
                <a:latin typeface="Calibri" pitchFamily="34" charset="0"/>
              </a:rPr>
              <a:t>RECCOMENDATIONS</a:t>
            </a:r>
          </a:p>
        </p:txBody>
      </p:sp>
      <p:sp>
        <p:nvSpPr>
          <p:cNvPr id="47" name="Text Box 268"/>
          <p:cNvSpPr txBox="1">
            <a:spLocks noChangeArrowheads="1"/>
          </p:cNvSpPr>
          <p:nvPr/>
        </p:nvSpPr>
        <p:spPr bwMode="auto">
          <a:xfrm>
            <a:off x="25623206" y="2265180"/>
            <a:ext cx="13700760" cy="8125301"/>
          </a:xfrm>
          <a:prstGeom prst="rect">
            <a:avLst/>
          </a:prstGeom>
          <a:noFill/>
          <a:ln>
            <a:noFill/>
          </a:ln>
          <a:effectLst/>
        </p:spPr>
        <p:txBody>
          <a:bodyPr wrap="square" lIns="182880" tIns="182880" rIns="182880" bIns="182880">
            <a:spAutoFit/>
          </a:bodyPr>
          <a:lstStyle>
            <a:lvl1pPr defTabSz="838200">
              <a:defRPr>
                <a:solidFill>
                  <a:schemeClr val="tx1"/>
                </a:solidFill>
                <a:latin typeface="Arial" pitchFamily="34" charset="0"/>
              </a:defRPr>
            </a:lvl1pPr>
            <a:lvl2pPr marL="419100" defTabSz="838200">
              <a:defRPr>
                <a:solidFill>
                  <a:schemeClr val="tx1"/>
                </a:solidFill>
                <a:latin typeface="Arial" pitchFamily="34" charset="0"/>
              </a:defRPr>
            </a:lvl2pPr>
            <a:lvl3pPr marL="838200" defTabSz="838200">
              <a:defRPr>
                <a:solidFill>
                  <a:schemeClr val="tx1"/>
                </a:solidFill>
                <a:latin typeface="Arial" pitchFamily="34" charset="0"/>
              </a:defRPr>
            </a:lvl3pPr>
            <a:lvl4pPr marL="1257300" defTabSz="838200">
              <a:defRPr>
                <a:solidFill>
                  <a:schemeClr val="tx1"/>
                </a:solidFill>
                <a:latin typeface="Arial" pitchFamily="34" charset="0"/>
              </a:defRPr>
            </a:lvl4pPr>
            <a:lvl5pPr marL="1676400" defTabSz="838200">
              <a:defRPr>
                <a:solidFill>
                  <a:schemeClr val="tx1"/>
                </a:solidFill>
                <a:latin typeface="Arial" pitchFamily="34" charset="0"/>
              </a:defRPr>
            </a:lvl5pPr>
            <a:lvl6pPr marL="2133600" defTabSz="838200" fontAlgn="base">
              <a:spcBef>
                <a:spcPct val="0"/>
              </a:spcBef>
              <a:spcAft>
                <a:spcPct val="0"/>
              </a:spcAft>
              <a:defRPr>
                <a:solidFill>
                  <a:schemeClr val="tx1"/>
                </a:solidFill>
                <a:latin typeface="Arial" pitchFamily="34" charset="0"/>
              </a:defRPr>
            </a:lvl6pPr>
            <a:lvl7pPr marL="2590800" defTabSz="838200" fontAlgn="base">
              <a:spcBef>
                <a:spcPct val="0"/>
              </a:spcBef>
              <a:spcAft>
                <a:spcPct val="0"/>
              </a:spcAft>
              <a:defRPr>
                <a:solidFill>
                  <a:schemeClr val="tx1"/>
                </a:solidFill>
                <a:latin typeface="Arial" pitchFamily="34" charset="0"/>
              </a:defRPr>
            </a:lvl7pPr>
            <a:lvl8pPr marL="3048000" defTabSz="838200" fontAlgn="base">
              <a:spcBef>
                <a:spcPct val="0"/>
              </a:spcBef>
              <a:spcAft>
                <a:spcPct val="0"/>
              </a:spcAft>
              <a:defRPr>
                <a:solidFill>
                  <a:schemeClr val="tx1"/>
                </a:solidFill>
                <a:latin typeface="Arial" pitchFamily="34" charset="0"/>
              </a:defRPr>
            </a:lvl8pPr>
            <a:lvl9pPr marL="3505200" defTabSz="838200" fontAlgn="base">
              <a:spcBef>
                <a:spcPct val="0"/>
              </a:spcBef>
              <a:spcAft>
                <a:spcPct val="0"/>
              </a:spcAft>
              <a:defRPr>
                <a:solidFill>
                  <a:schemeClr val="tx1"/>
                </a:solidFill>
                <a:latin typeface="Arial" pitchFamily="34" charset="0"/>
              </a:defRPr>
            </a:lvl9pPr>
          </a:lstStyle>
          <a:p>
            <a:pPr lvl="0" defTabSz="4023067" fontAlgn="auto">
              <a:spcBef>
                <a:spcPts val="0"/>
              </a:spcBef>
              <a:spcAft>
                <a:spcPts val="0"/>
              </a:spcAft>
            </a:pPr>
            <a:r>
              <a:rPr lang="en-GB" sz="2000" dirty="0">
                <a:effectLst/>
                <a:latin typeface="Calibri" panose="020F0502020204030204" pitchFamily="34" charset="0"/>
                <a:ea typeface="Calibri" panose="020F0502020204030204" pitchFamily="34" charset="0"/>
                <a:cs typeface="Calibri" panose="020F0502020204030204" pitchFamily="34" charset="0"/>
              </a:rPr>
              <a:t>The secondary data was created and produced by Qaiser Suleman, Ishtiap Hussain, Makhdoom Ali Syed, Rashida Parveen, Ishrat Siddiqua Lodhi and Ziarab Mahmood, who work within the Department of Education and Psychology at Kohat University of Science and Technology (KUST). ). </a:t>
            </a:r>
            <a:br>
              <a:rPr lang="en-GB" sz="2000" dirty="0">
                <a:effectLst/>
                <a:latin typeface="Calibri" panose="020F0502020204030204" pitchFamily="34" charset="0"/>
                <a:ea typeface="Calibri" panose="020F0502020204030204" pitchFamily="34" charset="0"/>
                <a:cs typeface="Calibri" panose="020F0502020204030204" pitchFamily="34" charset="0"/>
              </a:rPr>
            </a:br>
            <a:br>
              <a:rPr lang="en-GB" sz="2000" dirty="0">
                <a:effectLst/>
                <a:latin typeface="Calibri" panose="020F0502020204030204" pitchFamily="34" charset="0"/>
                <a:ea typeface="Calibri" panose="020F0502020204030204" pitchFamily="34" charset="0"/>
                <a:cs typeface="Calibri" panose="020F0502020204030204" pitchFamily="34" charset="0"/>
              </a:rPr>
            </a:br>
            <a:r>
              <a:rPr lang="en-GB" sz="2000" dirty="0">
                <a:effectLst/>
                <a:latin typeface="Calibri" panose="020F0502020204030204" pitchFamily="34" charset="0"/>
                <a:ea typeface="Calibri" panose="020F0502020204030204" pitchFamily="34" charset="0"/>
                <a:cs typeface="Calibri" panose="020F0502020204030204" pitchFamily="34" charset="0"/>
              </a:rPr>
              <a:t>The cross-sectional study aims to investigate the association between emotional intelligence and academic success among undergraduates of (KUST). One hundred and eighty-six students were selected via a random sampling technique. Cross-sectional, descriptive and correlational research methods were used to conduct the study. </a:t>
            </a:r>
            <a:br>
              <a:rPr lang="en-GB" sz="2000" dirty="0">
                <a:effectLst/>
                <a:latin typeface="Calibri" panose="020F0502020204030204" pitchFamily="34" charset="0"/>
                <a:ea typeface="Calibri" panose="020F0502020204030204" pitchFamily="34" charset="0"/>
                <a:cs typeface="Calibri" panose="020F0502020204030204" pitchFamily="34" charset="0"/>
              </a:rPr>
            </a:br>
            <a:br>
              <a:rPr lang="en-GB" sz="2000" dirty="0">
                <a:effectLst/>
                <a:latin typeface="Calibri" panose="020F0502020204030204" pitchFamily="34" charset="0"/>
                <a:ea typeface="Calibri" panose="020F0502020204030204" pitchFamily="34" charset="0"/>
                <a:cs typeface="Calibri" panose="020F0502020204030204" pitchFamily="34" charset="0"/>
              </a:rPr>
            </a:br>
            <a:r>
              <a:rPr lang="en-GB" sz="2000" dirty="0">
                <a:effectLst/>
                <a:latin typeface="Calibri" panose="020F0502020204030204" pitchFamily="34" charset="0"/>
                <a:ea typeface="Calibri" panose="020F0502020204030204" pitchFamily="34" charset="0"/>
                <a:cs typeface="Calibri" panose="020F0502020204030204" pitchFamily="34" charset="0"/>
              </a:rPr>
              <a:t>An Emotional Intelligence scale tool was used to collect data from the students. Cumulative Grade Point Average (CGPA) of the students was regarded as academic success and other data was composed of personal visits. In addition, analytical tools such as mean, percentage and standard deviation were applied as well as an analysis of variance (ANOVA) which is a test that attempts to discover if survey results are significant. Finally, Pearson’s product-moment correlation coefficient was used to measure the linear correlation between two variables such as X and Y</a:t>
            </a:r>
            <a:endParaRPr lang="en-US" sz="2000" dirty="0">
              <a:solidFill>
                <a:prstClr val="black"/>
              </a:solidFill>
              <a:latin typeface="Calibri" panose="020F0502020204030204" pitchFamily="34" charset="0"/>
              <a:cs typeface="Calibri" panose="020F0502020204030204" pitchFamily="34" charset="0"/>
            </a:endParaRPr>
          </a:p>
          <a:p>
            <a:pPr lvl="0" defTabSz="4023067" fontAlgn="auto">
              <a:spcBef>
                <a:spcPts val="0"/>
              </a:spcBef>
              <a:spcAft>
                <a:spcPts val="0"/>
              </a:spcAft>
            </a:pPr>
            <a:endParaRPr lang="en-US" sz="2000" dirty="0">
              <a:solidFill>
                <a:prstClr val="black"/>
              </a:solidFill>
              <a:latin typeface="Calibri" panose="020F0502020204030204" pitchFamily="34" charset="0"/>
              <a:cs typeface="Calibri" panose="020F0502020204030204" pitchFamily="34" charset="0"/>
            </a:endParaRPr>
          </a:p>
          <a:p>
            <a:pPr lvl="0" defTabSz="4023067" fontAlgn="auto">
              <a:spcBef>
                <a:spcPts val="0"/>
              </a:spcBef>
              <a:spcAft>
                <a:spcPts val="0"/>
              </a:spcAft>
            </a:pPr>
            <a:endParaRPr lang="en-US" sz="3200" dirty="0">
              <a:solidFill>
                <a:prstClr val="black"/>
              </a:solidFill>
              <a:latin typeface="+mn-lt"/>
            </a:endParaRPr>
          </a:p>
          <a:p>
            <a:pPr lvl="0" defTabSz="4023067" fontAlgn="auto">
              <a:spcBef>
                <a:spcPts val="0"/>
              </a:spcBef>
              <a:spcAft>
                <a:spcPts val="0"/>
              </a:spcAft>
            </a:pPr>
            <a:endParaRPr lang="en-US" sz="3200" dirty="0">
              <a:solidFill>
                <a:prstClr val="black"/>
              </a:solidFill>
              <a:latin typeface="+mn-lt"/>
            </a:endParaRPr>
          </a:p>
          <a:p>
            <a:pPr lvl="0" defTabSz="4023067" fontAlgn="auto">
              <a:spcBef>
                <a:spcPts val="0"/>
              </a:spcBef>
              <a:spcAft>
                <a:spcPts val="0"/>
              </a:spcAft>
            </a:pPr>
            <a:endParaRPr lang="en-US" sz="3200" dirty="0">
              <a:solidFill>
                <a:prstClr val="black"/>
              </a:solidFill>
              <a:latin typeface="+mn-lt"/>
            </a:endParaRPr>
          </a:p>
          <a:p>
            <a:pPr lvl="0" defTabSz="4023067" fontAlgn="auto">
              <a:spcBef>
                <a:spcPts val="0"/>
              </a:spcBef>
              <a:spcAft>
                <a:spcPts val="0"/>
              </a:spcAft>
            </a:pPr>
            <a:br>
              <a:rPr lang="en-US" sz="3200" dirty="0">
                <a:solidFill>
                  <a:prstClr val="black"/>
                </a:solidFill>
                <a:latin typeface="+mn-lt"/>
              </a:rPr>
            </a:br>
            <a:br>
              <a:rPr lang="en-US" sz="3200" dirty="0">
                <a:solidFill>
                  <a:prstClr val="black"/>
                </a:solidFill>
                <a:latin typeface="+mn-lt"/>
              </a:rPr>
            </a:br>
            <a:br>
              <a:rPr lang="en-US" sz="3200" dirty="0">
                <a:solidFill>
                  <a:prstClr val="black"/>
                </a:solidFill>
                <a:latin typeface="+mn-lt"/>
              </a:rPr>
            </a:br>
            <a:endParaRPr lang="en-US" sz="3200" dirty="0">
              <a:solidFill>
                <a:prstClr val="black"/>
              </a:solidFill>
              <a:latin typeface="+mn-lt"/>
            </a:endParaRPr>
          </a:p>
        </p:txBody>
      </p:sp>
      <p:sp>
        <p:nvSpPr>
          <p:cNvPr id="48" name="Text Box 269"/>
          <p:cNvSpPr txBox="1">
            <a:spLocks noChangeArrowheads="1"/>
          </p:cNvSpPr>
          <p:nvPr/>
        </p:nvSpPr>
        <p:spPr bwMode="auto">
          <a:xfrm>
            <a:off x="25808848" y="16492683"/>
            <a:ext cx="13350240" cy="5293757"/>
          </a:xfrm>
          <a:prstGeom prst="rect">
            <a:avLst/>
          </a:prstGeom>
          <a:noFill/>
          <a:ln>
            <a:noFill/>
          </a:ln>
          <a:effectLst/>
        </p:spPr>
        <p:txBody>
          <a:bodyPr lIns="182880" tIns="182880" rIns="182880" bIns="182880">
            <a:spAutoFit/>
          </a:bodyPr>
          <a:lstStyle>
            <a:lvl1pPr defTabSz="838200">
              <a:defRPr>
                <a:solidFill>
                  <a:schemeClr val="tx1"/>
                </a:solidFill>
                <a:latin typeface="Arial" pitchFamily="34" charset="0"/>
              </a:defRPr>
            </a:lvl1pPr>
            <a:lvl2pPr marL="419100" defTabSz="838200">
              <a:defRPr>
                <a:solidFill>
                  <a:schemeClr val="tx1"/>
                </a:solidFill>
                <a:latin typeface="Arial" pitchFamily="34" charset="0"/>
              </a:defRPr>
            </a:lvl2pPr>
            <a:lvl3pPr marL="838200" defTabSz="838200">
              <a:defRPr>
                <a:solidFill>
                  <a:schemeClr val="tx1"/>
                </a:solidFill>
                <a:latin typeface="Arial" pitchFamily="34" charset="0"/>
              </a:defRPr>
            </a:lvl3pPr>
            <a:lvl4pPr marL="1257300" defTabSz="838200">
              <a:defRPr>
                <a:solidFill>
                  <a:schemeClr val="tx1"/>
                </a:solidFill>
                <a:latin typeface="Arial" pitchFamily="34" charset="0"/>
              </a:defRPr>
            </a:lvl4pPr>
            <a:lvl5pPr marL="1676400" defTabSz="838200">
              <a:defRPr>
                <a:solidFill>
                  <a:schemeClr val="tx1"/>
                </a:solidFill>
                <a:latin typeface="Arial" pitchFamily="34" charset="0"/>
              </a:defRPr>
            </a:lvl5pPr>
            <a:lvl6pPr marL="2133600" defTabSz="838200" fontAlgn="base">
              <a:spcBef>
                <a:spcPct val="0"/>
              </a:spcBef>
              <a:spcAft>
                <a:spcPct val="0"/>
              </a:spcAft>
              <a:defRPr>
                <a:solidFill>
                  <a:schemeClr val="tx1"/>
                </a:solidFill>
                <a:latin typeface="Arial" pitchFamily="34" charset="0"/>
              </a:defRPr>
            </a:lvl6pPr>
            <a:lvl7pPr marL="2590800" defTabSz="838200" fontAlgn="base">
              <a:spcBef>
                <a:spcPct val="0"/>
              </a:spcBef>
              <a:spcAft>
                <a:spcPct val="0"/>
              </a:spcAft>
              <a:defRPr>
                <a:solidFill>
                  <a:schemeClr val="tx1"/>
                </a:solidFill>
                <a:latin typeface="Arial" pitchFamily="34" charset="0"/>
              </a:defRPr>
            </a:lvl7pPr>
            <a:lvl8pPr marL="3048000" defTabSz="838200" fontAlgn="base">
              <a:spcBef>
                <a:spcPct val="0"/>
              </a:spcBef>
              <a:spcAft>
                <a:spcPct val="0"/>
              </a:spcAft>
              <a:defRPr>
                <a:solidFill>
                  <a:schemeClr val="tx1"/>
                </a:solidFill>
                <a:latin typeface="Arial" pitchFamily="34" charset="0"/>
              </a:defRPr>
            </a:lvl8pPr>
            <a:lvl9pPr marL="3505200" defTabSz="838200" fontAlgn="base">
              <a:spcBef>
                <a:spcPct val="0"/>
              </a:spcBef>
              <a:spcAft>
                <a:spcPct val="0"/>
              </a:spcAft>
              <a:defRPr>
                <a:solidFill>
                  <a:schemeClr val="tx1"/>
                </a:solidFill>
                <a:latin typeface="Arial" pitchFamily="34" charset="0"/>
              </a:defRPr>
            </a:lvl9pPr>
          </a:lstStyle>
          <a:p>
            <a:pPr lvl="0" defTabSz="4023067" fontAlgn="auto">
              <a:spcBef>
                <a:spcPts val="0"/>
              </a:spcBef>
              <a:spcAft>
                <a:spcPts val="0"/>
              </a:spcAft>
            </a:pPr>
            <a:r>
              <a:rPr lang="en-GB" sz="2000" dirty="0">
                <a:effectLst/>
                <a:latin typeface="Calibri" panose="020F0502020204030204" pitchFamily="34" charset="0"/>
                <a:ea typeface="Calibri" panose="020F0502020204030204" pitchFamily="34" charset="0"/>
                <a:cs typeface="Calibri" panose="020F0502020204030204" pitchFamily="34" charset="0"/>
              </a:rPr>
              <a:t>Further findings</a:t>
            </a:r>
            <a:r>
              <a:rPr lang="en-GB" sz="2000" dirty="0">
                <a:solidFill>
                  <a:srgbClr val="202020"/>
                </a:solidFill>
                <a:effectLst/>
                <a:latin typeface="Calibri" panose="020F0502020204030204" pitchFamily="34" charset="0"/>
                <a:ea typeface="Calibri" panose="020F0502020204030204" pitchFamily="34" charset="0"/>
                <a:cs typeface="Calibri" panose="020F0502020204030204" pitchFamily="34" charset="0"/>
              </a:rPr>
              <a:t> of regression analysis investigated that among elements of emotional intelligence, five aspects were established as notable indicators that have a positive effect on the academic success of the students. Among these indicators, self-development was evaluated to be the principal indicator as well as emotional stability, managing relations, altruistic behaviour, and commitment in terms of describing academic success in a positive way. With the increasing increasing amount of these elements, academic success can be positively affected. Whereas, self-awareness, empathy, self-motivation, value orientation, empathy, integrity and value orientation have no consequential positive impact upon academic success.</a:t>
            </a:r>
            <a:r>
              <a:rPr lang="en-US" sz="2000" dirty="0">
                <a:solidFill>
                  <a:prstClr val="black"/>
                </a:solidFill>
                <a:latin typeface="Calibri" panose="020F0502020204030204" pitchFamily="34" charset="0"/>
                <a:cs typeface="Calibri" panose="020F0502020204030204" pitchFamily="34" charset="0"/>
              </a:rPr>
              <a:t> </a:t>
            </a:r>
            <a:r>
              <a:rPr lang="en-GB" sz="2000" dirty="0">
                <a:solidFill>
                  <a:srgbClr val="202020"/>
                </a:solidFill>
                <a:effectLst/>
                <a:latin typeface="Calibri" panose="020F0502020204030204" pitchFamily="34" charset="0"/>
                <a:ea typeface="Calibri" panose="020F0502020204030204" pitchFamily="34" charset="0"/>
                <a:cs typeface="Calibri" panose="020F0502020204030204" pitchFamily="34" charset="0"/>
              </a:rPr>
              <a:t>Although emotional intelligence has been proven to have a positive connection with academic performance as well as cognitive ability. (</a:t>
            </a:r>
            <a:r>
              <a:rPr lang="en-GB" sz="2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Suleman, et al., 2019).</a:t>
            </a:r>
            <a:endParaRPr lang="en-GB" sz="2000" dirty="0">
              <a:effectLst/>
              <a:latin typeface="Calibri" panose="020F0502020204030204" pitchFamily="34" charset="0"/>
              <a:ea typeface="Calibri" panose="020F0502020204030204" pitchFamily="34" charset="0"/>
              <a:cs typeface="Calibri" panose="020F0502020204030204" pitchFamily="34" charset="0"/>
            </a:endParaRPr>
          </a:p>
          <a:p>
            <a:br>
              <a:rPr lang="en-GB" sz="2000" dirty="0">
                <a:solidFill>
                  <a:srgbClr val="202020"/>
                </a:solidFill>
                <a:effectLst/>
                <a:latin typeface="Calibri" panose="020F0502020204030204" pitchFamily="34" charset="0"/>
                <a:ea typeface="Calibri" panose="020F0502020204030204" pitchFamily="34" charset="0"/>
                <a:cs typeface="Calibri" panose="020F0502020204030204" pitchFamily="34" charset="0"/>
              </a:rPr>
            </a:br>
            <a:r>
              <a:rPr lang="en-GB" sz="2000" dirty="0">
                <a:solidFill>
                  <a:srgbClr val="202020"/>
                </a:solidFill>
                <a:effectLst/>
                <a:latin typeface="Calibri" panose="020F0502020204030204" pitchFamily="34" charset="0"/>
                <a:ea typeface="Calibri" panose="020F0502020204030204" pitchFamily="34" charset="0"/>
                <a:cs typeface="Calibri" panose="020F0502020204030204" pitchFamily="34" charset="0"/>
              </a:rPr>
              <a:t>In addition, all types of research studies have weaknesses and imperfections. It is noted that through this study, emotional intelligence has been investigated using only quantitative research methodology. It is fair to say that this study, which aimed to </a:t>
            </a:r>
            <a:r>
              <a:rPr lang="en-GB" sz="2000" dirty="0">
                <a:effectLst/>
                <a:latin typeface="Calibri" panose="020F0502020204030204" pitchFamily="34" charset="0"/>
                <a:ea typeface="Calibri" panose="020F0502020204030204" pitchFamily="34" charset="0"/>
                <a:cs typeface="Calibri" panose="020F0502020204030204" pitchFamily="34" charset="0"/>
              </a:rPr>
              <a:t>investigate the association between emotional intelligence and academic success, could also be investigated by applying a mixed-method research strategy within future research. In addition, it was also noted that the data was collected via a standardized tool and that there is a potential for a difference in findings if the data is collected via a self-developed measuring tool. Lastly, it is suggested that different demographic variables such as age, gender and locality have the potential to affect the outcomes of the study. </a:t>
            </a:r>
            <a:endParaRPr lang="en-US" sz="2000" dirty="0">
              <a:solidFill>
                <a:prstClr val="black"/>
              </a:solidFill>
              <a:latin typeface="Calibri" panose="020F0502020204030204" pitchFamily="34" charset="0"/>
              <a:cs typeface="Calibri" panose="020F0502020204030204" pitchFamily="34" charset="0"/>
            </a:endParaRPr>
          </a:p>
        </p:txBody>
      </p:sp>
      <p:sp>
        <p:nvSpPr>
          <p:cNvPr id="49" name="Text Box 270"/>
          <p:cNvSpPr txBox="1">
            <a:spLocks noChangeArrowheads="1"/>
          </p:cNvSpPr>
          <p:nvPr/>
        </p:nvSpPr>
        <p:spPr bwMode="auto">
          <a:xfrm>
            <a:off x="11547452" y="15994151"/>
            <a:ext cx="13350240" cy="7140416"/>
          </a:xfrm>
          <a:prstGeom prst="rect">
            <a:avLst/>
          </a:prstGeom>
          <a:noFill/>
          <a:ln>
            <a:noFill/>
          </a:ln>
          <a:effectLst/>
        </p:spPr>
        <p:txBody>
          <a:bodyPr lIns="182880" tIns="182880" rIns="182880" bIns="182880">
            <a:spAutoFit/>
          </a:bodyPr>
          <a:lstStyle>
            <a:lvl1pPr defTabSz="838200">
              <a:defRPr>
                <a:solidFill>
                  <a:schemeClr val="tx1"/>
                </a:solidFill>
                <a:latin typeface="Arial" pitchFamily="34" charset="0"/>
              </a:defRPr>
            </a:lvl1pPr>
            <a:lvl2pPr marL="419100" defTabSz="838200">
              <a:defRPr>
                <a:solidFill>
                  <a:schemeClr val="tx1"/>
                </a:solidFill>
                <a:latin typeface="Arial" pitchFamily="34" charset="0"/>
              </a:defRPr>
            </a:lvl2pPr>
            <a:lvl3pPr marL="838200" defTabSz="838200">
              <a:defRPr>
                <a:solidFill>
                  <a:schemeClr val="tx1"/>
                </a:solidFill>
                <a:latin typeface="Arial" pitchFamily="34" charset="0"/>
              </a:defRPr>
            </a:lvl3pPr>
            <a:lvl4pPr marL="1257300" defTabSz="838200">
              <a:defRPr>
                <a:solidFill>
                  <a:schemeClr val="tx1"/>
                </a:solidFill>
                <a:latin typeface="Arial" pitchFamily="34" charset="0"/>
              </a:defRPr>
            </a:lvl4pPr>
            <a:lvl5pPr marL="1676400" defTabSz="838200">
              <a:defRPr>
                <a:solidFill>
                  <a:schemeClr val="tx1"/>
                </a:solidFill>
                <a:latin typeface="Arial" pitchFamily="34" charset="0"/>
              </a:defRPr>
            </a:lvl5pPr>
            <a:lvl6pPr marL="2133600" defTabSz="838200" fontAlgn="base">
              <a:spcBef>
                <a:spcPct val="0"/>
              </a:spcBef>
              <a:spcAft>
                <a:spcPct val="0"/>
              </a:spcAft>
              <a:defRPr>
                <a:solidFill>
                  <a:schemeClr val="tx1"/>
                </a:solidFill>
                <a:latin typeface="Arial" pitchFamily="34" charset="0"/>
              </a:defRPr>
            </a:lvl6pPr>
            <a:lvl7pPr marL="2590800" defTabSz="838200" fontAlgn="base">
              <a:spcBef>
                <a:spcPct val="0"/>
              </a:spcBef>
              <a:spcAft>
                <a:spcPct val="0"/>
              </a:spcAft>
              <a:defRPr>
                <a:solidFill>
                  <a:schemeClr val="tx1"/>
                </a:solidFill>
                <a:latin typeface="Arial" pitchFamily="34" charset="0"/>
              </a:defRPr>
            </a:lvl7pPr>
            <a:lvl8pPr marL="3048000" defTabSz="838200" fontAlgn="base">
              <a:spcBef>
                <a:spcPct val="0"/>
              </a:spcBef>
              <a:spcAft>
                <a:spcPct val="0"/>
              </a:spcAft>
              <a:defRPr>
                <a:solidFill>
                  <a:schemeClr val="tx1"/>
                </a:solidFill>
                <a:latin typeface="Arial" pitchFamily="34" charset="0"/>
              </a:defRPr>
            </a:lvl8pPr>
            <a:lvl9pPr marL="3505200" defTabSz="838200" fontAlgn="base">
              <a:spcBef>
                <a:spcPct val="0"/>
              </a:spcBef>
              <a:spcAft>
                <a:spcPct val="0"/>
              </a:spcAft>
              <a:defRPr>
                <a:solidFill>
                  <a:schemeClr val="tx1"/>
                </a:solidFill>
                <a:latin typeface="Arial" pitchFamily="34" charset="0"/>
              </a:defRPr>
            </a:lvl9pPr>
          </a:lstStyle>
          <a:p>
            <a: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t>This  research was carried out by using secondary data collected from studies that investigated the concept of emotional intelligence</a:t>
            </a:r>
            <a:r>
              <a:rPr lang="en-GB" sz="2000" dirty="0">
                <a:solidFill>
                  <a:schemeClr val="tx1">
                    <a:lumMod val="95000"/>
                    <a:lumOff val="5000"/>
                  </a:schemeClr>
                </a:solidFill>
                <a:latin typeface="Calibri" panose="020F0502020204030204" pitchFamily="34" charset="0"/>
                <a:ea typeface="Calibri" panose="020F0502020204030204" pitchFamily="34" charset="0"/>
                <a:cs typeface="Calibri" panose="020F0502020204030204" pitchFamily="34" charset="0"/>
              </a:rPr>
              <a:t>, t</a:t>
            </a:r>
            <a: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t>he research was achieved by using Cross-sectional, descriptive and correlational research methods to produce data that aims to improve skills sets that can impact the ability to succeed and identify issues that affect academic success. </a:t>
            </a:r>
            <a:r>
              <a:rPr lang="en-GB" sz="2000" dirty="0">
                <a:solidFill>
                  <a:schemeClr val="tx1">
                    <a:lumMod val="95000"/>
                    <a:lumOff val="5000"/>
                  </a:schemeClr>
                </a:solidFill>
                <a:latin typeface="Calibri" panose="020F0502020204030204" pitchFamily="34" charset="0"/>
                <a:ea typeface="Calibri" panose="020F0502020204030204" pitchFamily="34" charset="0"/>
                <a:cs typeface="Calibri" panose="020F0502020204030204" pitchFamily="34" charset="0"/>
              </a:rPr>
              <a:t>Results were</a:t>
            </a:r>
            <a: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t> achieved by </a:t>
            </a:r>
            <a:r>
              <a:rPr lang="en-GB" sz="2000" dirty="0">
                <a:solidFill>
                  <a:schemeClr val="tx1">
                    <a:lumMod val="95000"/>
                    <a:lumOff val="5000"/>
                  </a:schemeClr>
                </a:solidFill>
                <a:effectLst/>
                <a:latin typeface="Calibri" panose="020F0502020204030204" pitchFamily="34" charset="0"/>
                <a:ea typeface="Times New Roman" panose="02020603050405020304" pitchFamily="18" charset="0"/>
                <a:cs typeface="Calibri" panose="020F0502020204030204" pitchFamily="34" charset="0"/>
              </a:rPr>
              <a:t>focusing on the competencies of emotional intelligence that enable an individual to achieve accomplishment within a higher educational environment. </a:t>
            </a:r>
            <a:r>
              <a:rPr lang="en-GB" sz="2000" dirty="0">
                <a:solidFill>
                  <a:schemeClr val="tx1">
                    <a:lumMod val="95000"/>
                    <a:lumOff val="5000"/>
                  </a:schemeClr>
                </a:solidFill>
                <a:latin typeface="Calibri" panose="020F0502020204030204" pitchFamily="34" charset="0"/>
                <a:ea typeface="Times New Roman" panose="02020603050405020304" pitchFamily="18" charset="0"/>
                <a:cs typeface="Calibri" panose="020F0502020204030204" pitchFamily="34" charset="0"/>
              </a:rPr>
              <a:t>This methodology</a:t>
            </a:r>
            <a: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t> also includes research that investigated the association between emotional intelligence and academic success among Kohat University of Science &amp; Technology (KUST) undergraduates.</a:t>
            </a:r>
            <a:b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br>
            <a: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t>Additionally, </a:t>
            </a:r>
            <a:r>
              <a:rPr lang="en-GB" sz="2000" dirty="0">
                <a:solidFill>
                  <a:schemeClr val="tx1">
                    <a:lumMod val="95000"/>
                    <a:lumOff val="5000"/>
                  </a:schemeClr>
                </a:solidFill>
                <a:latin typeface="Calibri" panose="020F0502020204030204" pitchFamily="34" charset="0"/>
                <a:ea typeface="Calibri" panose="020F0502020204030204" pitchFamily="34" charset="0"/>
                <a:cs typeface="Calibri" panose="020F0502020204030204" pitchFamily="34" charset="0"/>
              </a:rPr>
              <a:t>t</a:t>
            </a:r>
            <a:r>
              <a:rPr lang="en-GB" sz="2000" dirty="0">
                <a:solidFill>
                  <a:schemeClr val="tx1">
                    <a:lumMod val="95000"/>
                    <a:lumOff val="5000"/>
                  </a:schemeClr>
                </a:solidFill>
                <a:effectLst/>
                <a:latin typeface="Calibri" panose="020F0502020204030204" pitchFamily="34" charset="0"/>
                <a:ea typeface="Times New Roman" panose="02020603050405020304" pitchFamily="18" charset="0"/>
                <a:cs typeface="Calibri" panose="020F0502020204030204" pitchFamily="34" charset="0"/>
              </a:rPr>
              <a:t>his research applies a conceptual framework to show the correlation model between subdimensions of emotional intelligence and academic success in terms of cumulative grade-point average (CGPA) among undergraduate students. Images from the secondary research are used as examples of the study and the data collected. The data provides results that</a:t>
            </a:r>
            <a: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t> investigate the association between emotional intelligence and academic success among undergraduates of (KUST). Image examples include A conceptual framework of the study conducted, an EI assessment test, subdimensions of an EI scale ( EIS) and Pearson’s product-moment correlation analysis, which is</a:t>
            </a:r>
            <a:r>
              <a:rPr lang="en-GB" sz="2000" i="0" dirty="0">
                <a:solidFill>
                  <a:srgbClr val="202124"/>
                </a:solidFill>
                <a:effectLst/>
                <a:latin typeface="Calibri" panose="020F0502020204030204" pitchFamily="34" charset="0"/>
                <a:cs typeface="Calibri" panose="020F0502020204030204" pitchFamily="34" charset="0"/>
              </a:rPr>
              <a:t> a measure of the strength and direction of association that exists between two variables measured on at least an interval scale.</a:t>
            </a:r>
            <a:b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br>
            <a:b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br>
            <a:endParaRPr lang="en-GB" sz="2000" dirty="0">
              <a:solidFill>
                <a:schemeClr val="tx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endParaRPr>
          </a:p>
          <a:p>
            <a:br>
              <a:rPr lang="en-GB" sz="2000" dirty="0">
                <a:effectLst/>
                <a:latin typeface="Times New Roman" panose="02020603050405020304" pitchFamily="18" charset="0"/>
                <a:ea typeface="Calibri" panose="020F0502020204030204" pitchFamily="34" charset="0"/>
              </a:rPr>
            </a:br>
            <a:br>
              <a:rPr lang="en-GB" sz="2000" dirty="0">
                <a:effectLst/>
                <a:latin typeface="Times New Roman" panose="02020603050405020304" pitchFamily="18" charset="0"/>
                <a:ea typeface="Calibri" panose="020F0502020204030204" pitchFamily="34" charset="0"/>
              </a:rPr>
            </a:br>
            <a:endParaRPr lang="en-GB" sz="2000" dirty="0">
              <a:effectLst/>
              <a:latin typeface="Calibri" panose="020F0502020204030204" pitchFamily="34" charset="0"/>
              <a:ea typeface="Calibri" panose="020F0502020204030204" pitchFamily="34" charset="0"/>
              <a:cs typeface="Calibri" panose="020F0502020204030204" pitchFamily="34" charset="0"/>
            </a:endParaRPr>
          </a:p>
          <a:p>
            <a:pPr lvl="0" defTabSz="4023067" fontAlgn="auto">
              <a:spcBef>
                <a:spcPts val="0"/>
              </a:spcBef>
              <a:spcAft>
                <a:spcPts val="0"/>
              </a:spcAft>
            </a:pPr>
            <a:endParaRPr lang="en-US" sz="2800" dirty="0">
              <a:solidFill>
                <a:prstClr val="black"/>
              </a:solidFill>
              <a:latin typeface="Calibri" panose="020F0502020204030204" pitchFamily="34" charset="0"/>
              <a:cs typeface="Calibri" panose="020F0502020204030204" pitchFamily="34" charset="0"/>
            </a:endParaRPr>
          </a:p>
          <a:p>
            <a:pPr lvl="0" defTabSz="4023067" fontAlgn="auto">
              <a:spcBef>
                <a:spcPts val="0"/>
              </a:spcBef>
              <a:spcAft>
                <a:spcPts val="0"/>
              </a:spcAft>
            </a:pPr>
            <a:endParaRPr lang="en-US" sz="3200" dirty="0">
              <a:solidFill>
                <a:prstClr val="black"/>
              </a:solidFill>
              <a:latin typeface="Calibri" pitchFamily="34" charset="0"/>
            </a:endParaRPr>
          </a:p>
        </p:txBody>
      </p:sp>
      <p:sp>
        <p:nvSpPr>
          <p:cNvPr id="50" name="Text Box 271"/>
          <p:cNvSpPr txBox="1">
            <a:spLocks noChangeArrowheads="1"/>
          </p:cNvSpPr>
          <p:nvPr/>
        </p:nvSpPr>
        <p:spPr bwMode="auto">
          <a:xfrm>
            <a:off x="25758656" y="23348629"/>
            <a:ext cx="12755880" cy="7078861"/>
          </a:xfrm>
          <a:prstGeom prst="rect">
            <a:avLst/>
          </a:prstGeom>
          <a:noFill/>
          <a:ln>
            <a:noFill/>
          </a:ln>
          <a:effectLst/>
        </p:spPr>
        <p:txBody>
          <a:bodyPr wrap="square" lIns="182880" tIns="182880" rIns="182880" bIns="182880">
            <a:spAutoFit/>
          </a:bodyPr>
          <a:lstStyle>
            <a:lvl1pPr defTabSz="838200">
              <a:defRPr>
                <a:solidFill>
                  <a:schemeClr val="tx1"/>
                </a:solidFill>
                <a:latin typeface="Arial" pitchFamily="34" charset="0"/>
              </a:defRPr>
            </a:lvl1pPr>
            <a:lvl2pPr marL="419100" defTabSz="838200">
              <a:defRPr>
                <a:solidFill>
                  <a:schemeClr val="tx1"/>
                </a:solidFill>
                <a:latin typeface="Arial" pitchFamily="34" charset="0"/>
              </a:defRPr>
            </a:lvl2pPr>
            <a:lvl3pPr marL="838200" defTabSz="838200">
              <a:defRPr>
                <a:solidFill>
                  <a:schemeClr val="tx1"/>
                </a:solidFill>
                <a:latin typeface="Arial" pitchFamily="34" charset="0"/>
              </a:defRPr>
            </a:lvl3pPr>
            <a:lvl4pPr marL="1257300" defTabSz="838200">
              <a:defRPr>
                <a:solidFill>
                  <a:schemeClr val="tx1"/>
                </a:solidFill>
                <a:latin typeface="Arial" pitchFamily="34" charset="0"/>
              </a:defRPr>
            </a:lvl4pPr>
            <a:lvl5pPr marL="1676400" defTabSz="838200">
              <a:defRPr>
                <a:solidFill>
                  <a:schemeClr val="tx1"/>
                </a:solidFill>
                <a:latin typeface="Arial" pitchFamily="34" charset="0"/>
              </a:defRPr>
            </a:lvl5pPr>
            <a:lvl6pPr marL="2133600" defTabSz="838200" fontAlgn="base">
              <a:spcBef>
                <a:spcPct val="0"/>
              </a:spcBef>
              <a:spcAft>
                <a:spcPct val="0"/>
              </a:spcAft>
              <a:defRPr>
                <a:solidFill>
                  <a:schemeClr val="tx1"/>
                </a:solidFill>
                <a:latin typeface="Arial" pitchFamily="34" charset="0"/>
              </a:defRPr>
            </a:lvl6pPr>
            <a:lvl7pPr marL="2590800" defTabSz="838200" fontAlgn="base">
              <a:spcBef>
                <a:spcPct val="0"/>
              </a:spcBef>
              <a:spcAft>
                <a:spcPct val="0"/>
              </a:spcAft>
              <a:defRPr>
                <a:solidFill>
                  <a:schemeClr val="tx1"/>
                </a:solidFill>
                <a:latin typeface="Arial" pitchFamily="34" charset="0"/>
              </a:defRPr>
            </a:lvl7pPr>
            <a:lvl8pPr marL="3048000" defTabSz="838200" fontAlgn="base">
              <a:spcBef>
                <a:spcPct val="0"/>
              </a:spcBef>
              <a:spcAft>
                <a:spcPct val="0"/>
              </a:spcAft>
              <a:defRPr>
                <a:solidFill>
                  <a:schemeClr val="tx1"/>
                </a:solidFill>
                <a:latin typeface="Arial" pitchFamily="34" charset="0"/>
              </a:defRPr>
            </a:lvl8pPr>
            <a:lvl9pPr marL="3505200" defTabSz="838200" fontAlgn="base">
              <a:spcBef>
                <a:spcPct val="0"/>
              </a:spcBef>
              <a:spcAft>
                <a:spcPct val="0"/>
              </a:spcAft>
              <a:defRPr>
                <a:solidFill>
                  <a:schemeClr val="tx1"/>
                </a:solidFill>
                <a:latin typeface="Arial" pitchFamily="34" charset="0"/>
              </a:defRPr>
            </a:lvl9pPr>
          </a:lstStyle>
          <a:p>
            <a:pPr lvl="0" defTabSz="4023067" fontAlgn="auto">
              <a:spcBef>
                <a:spcPts val="0"/>
              </a:spcBef>
              <a:spcAft>
                <a:spcPts val="0"/>
              </a:spcAft>
            </a:pPr>
            <a:r>
              <a:rPr lang="en-GB" sz="2000" dirty="0">
                <a:effectLst/>
                <a:latin typeface="Calibri" panose="020F0502020204030204" pitchFamily="34" charset="0"/>
                <a:ea typeface="Calibri" panose="020F0502020204030204" pitchFamily="34" charset="0"/>
                <a:cs typeface="Calibri" panose="020F0502020204030204" pitchFamily="34" charset="0"/>
              </a:rPr>
              <a:t>Conclusively, this research has provided findings that prove associations between emotional intelligence and academic success among students within higher education settings. By studying and comparing literature to gain new ways of understanding, This investigation has informed a self-reflective inquiry that has provided tools for improving professional pedagogical practice. By analysing secondary research as a methodology, it is fair to say that I have discovered effective solutions that support positive behaviour within learning environments by implementing the concept of emotional intelligence in post-compulsory learners. </a:t>
            </a:r>
            <a:endParaRPr lang="en-US" sz="2000" dirty="0">
              <a:solidFill>
                <a:prstClr val="black"/>
              </a:solidFill>
              <a:latin typeface="Calibri" panose="020F0502020204030204" pitchFamily="34" charset="0"/>
              <a:cs typeface="Calibri" panose="020F0502020204030204" pitchFamily="34" charset="0"/>
            </a:endParaRPr>
          </a:p>
          <a:p>
            <a:pPr lvl="0" defTabSz="4023067" fontAlgn="auto">
              <a:spcBef>
                <a:spcPts val="0"/>
              </a:spcBef>
              <a:spcAft>
                <a:spcPts val="0"/>
              </a:spcAft>
            </a:pPr>
            <a:br>
              <a:rPr lang="en-US" sz="2000" dirty="0">
                <a:solidFill>
                  <a:prstClr val="black"/>
                </a:solidFill>
                <a:latin typeface="Calibri" panose="020F0502020204030204" pitchFamily="34" charset="0"/>
                <a:cs typeface="Calibri" panose="020F0502020204030204" pitchFamily="34" charset="0"/>
              </a:rPr>
            </a:br>
            <a:r>
              <a:rPr lang="en-GB" sz="2000" dirty="0">
                <a:effectLst/>
                <a:latin typeface="Calibri" panose="020F0502020204030204" pitchFamily="34" charset="0"/>
                <a:ea typeface="Calibri" panose="020F0502020204030204" pitchFamily="34" charset="0"/>
                <a:cs typeface="Calibri" panose="020F0502020204030204" pitchFamily="34" charset="0"/>
              </a:rPr>
              <a:t>Furthermore, this methodology has explored theories that support the concept of emotional intelligence and has offered descriptions and explanations in relation to improving my own practice. Working with EI can be implemented by communicating ideas as theories that have changed through varied perspectives by adopting literature that explores how learning has improved practice, </a:t>
            </a:r>
            <a:r>
              <a:rPr lang="en-GB" sz="2000" dirty="0">
                <a:latin typeface="Calibri" panose="020F0502020204030204" pitchFamily="34" charset="0"/>
                <a:ea typeface="Calibri" panose="020F0502020204030204" pitchFamily="34" charset="0"/>
                <a:cs typeface="Calibri" panose="020F0502020204030204" pitchFamily="34" charset="0"/>
              </a:rPr>
              <a:t>b</a:t>
            </a:r>
            <a:r>
              <a:rPr lang="en-GB" sz="2000" dirty="0">
                <a:effectLst/>
                <a:latin typeface="Calibri" panose="020F0502020204030204" pitchFamily="34" charset="0"/>
                <a:ea typeface="Calibri" panose="020F0502020204030204" pitchFamily="34" charset="0"/>
                <a:cs typeface="Calibri" panose="020F0502020204030204" pitchFamily="34" charset="0"/>
              </a:rPr>
              <a:t>y considering </a:t>
            </a:r>
            <a:r>
              <a:rPr lang="en-GB" sz="2000" dirty="0">
                <a:latin typeface="Calibri" panose="020F0502020204030204" pitchFamily="34" charset="0"/>
                <a:ea typeface="Calibri" panose="020F0502020204030204" pitchFamily="34" charset="0"/>
                <a:cs typeface="Calibri" panose="020F0502020204030204" pitchFamily="34" charset="0"/>
              </a:rPr>
              <a:t>EI</a:t>
            </a:r>
            <a:r>
              <a:rPr lang="en-GB" sz="2000" dirty="0">
                <a:effectLst/>
                <a:latin typeface="Calibri" panose="020F0502020204030204" pitchFamily="34" charset="0"/>
                <a:ea typeface="Calibri" panose="020F0502020204030204" pitchFamily="34" charset="0"/>
                <a:cs typeface="Calibri" panose="020F0502020204030204" pitchFamily="34" charset="0"/>
              </a:rPr>
              <a:t> as effective teaching strategies that can benefit </a:t>
            </a:r>
            <a:r>
              <a:rPr lang="en-GB" sz="2000" dirty="0">
                <a:latin typeface="Calibri" panose="020F0502020204030204" pitchFamily="34" charset="0"/>
                <a:ea typeface="Calibri" panose="020F0502020204030204" pitchFamily="34" charset="0"/>
                <a:cs typeface="Calibri" panose="020F0502020204030204" pitchFamily="34" charset="0"/>
              </a:rPr>
              <a:t>educators</a:t>
            </a:r>
            <a:r>
              <a:rPr lang="en-GB" sz="2000" dirty="0">
                <a:effectLst/>
                <a:latin typeface="Calibri" panose="020F0502020204030204" pitchFamily="34" charset="0"/>
                <a:ea typeface="Calibri" panose="020F0502020204030204" pitchFamily="34" charset="0"/>
                <a:cs typeface="Calibri" panose="020F0502020204030204" pitchFamily="34" charset="0"/>
              </a:rPr>
              <a:t> to discover practical ways of communicating educational and social values. </a:t>
            </a:r>
            <a:br>
              <a:rPr lang="en-GB" sz="2000" dirty="0">
                <a:effectLst/>
                <a:latin typeface="Calibri" panose="020F0502020204030204" pitchFamily="34" charset="0"/>
                <a:ea typeface="Calibri" panose="020F0502020204030204" pitchFamily="34" charset="0"/>
                <a:cs typeface="Calibri" panose="020F0502020204030204" pitchFamily="34" charset="0"/>
              </a:rPr>
            </a:br>
            <a:r>
              <a:rPr lang="en-GB" sz="2000" dirty="0">
                <a:effectLst/>
                <a:latin typeface="Calibri" panose="020F0502020204030204" pitchFamily="34" charset="0"/>
                <a:ea typeface="Calibri" panose="020F0502020204030204" pitchFamily="34" charset="0"/>
                <a:cs typeface="Calibri" panose="020F0502020204030204" pitchFamily="34" charset="0"/>
              </a:rPr>
              <a:t>The findings from the methodology used to suggest that emotional intelligence is closely linked with high academic success have highlighted the need for practices that promote emotional intelligence and engagement among students within higher education environments.  For future reference, I would recommend to re-design current curriculums </a:t>
            </a:r>
            <a:r>
              <a:rPr lang="en-GB" sz="2000" dirty="0">
                <a:latin typeface="Calibri" panose="020F0502020204030204" pitchFamily="34" charset="0"/>
                <a:ea typeface="Calibri" panose="020F0502020204030204" pitchFamily="34" charset="0"/>
                <a:cs typeface="Calibri" panose="020F0502020204030204" pitchFamily="34" charset="0"/>
              </a:rPr>
              <a:t>by</a:t>
            </a:r>
            <a:r>
              <a:rPr lang="en-GB" sz="2000" dirty="0">
                <a:effectLst/>
                <a:latin typeface="Calibri" panose="020F0502020204030204" pitchFamily="34" charset="0"/>
                <a:ea typeface="Calibri" panose="020F0502020204030204" pitchFamily="34" charset="0"/>
                <a:cs typeface="Calibri" panose="020F0502020204030204" pitchFamily="34" charset="0"/>
              </a:rPr>
              <a:t> integrating emotional intelligence as effective teaching and learning strategies in order to produce emotionally intelligent learners</a:t>
            </a:r>
            <a:r>
              <a:rPr lang="en-GB" sz="2000" dirty="0">
                <a:latin typeface="Calibri" panose="020F0502020204030204" pitchFamily="34" charset="0"/>
                <a:ea typeface="Calibri" panose="020F0502020204030204" pitchFamily="34" charset="0"/>
                <a:cs typeface="Calibri" panose="020F0502020204030204" pitchFamily="34" charset="0"/>
              </a:rPr>
              <a:t> and enhance academic motivation.</a:t>
            </a:r>
            <a:br>
              <a:rPr lang="en-US" sz="3200" dirty="0">
                <a:solidFill>
                  <a:prstClr val="black"/>
                </a:solidFill>
                <a:latin typeface="+mn-lt"/>
              </a:rPr>
            </a:br>
            <a:endParaRPr lang="en-US" sz="3200" dirty="0">
              <a:solidFill>
                <a:prstClr val="black"/>
              </a:solidFill>
              <a:latin typeface="+mn-lt"/>
            </a:endParaRPr>
          </a:p>
          <a:p>
            <a:pPr lvl="0" defTabSz="4023067" fontAlgn="auto">
              <a:spcBef>
                <a:spcPts val="0"/>
              </a:spcBef>
              <a:spcAft>
                <a:spcPts val="0"/>
              </a:spcAft>
            </a:pPr>
            <a:endParaRPr lang="en-US" sz="3200" dirty="0">
              <a:solidFill>
                <a:prstClr val="black"/>
              </a:solidFill>
              <a:latin typeface="+mn-lt"/>
            </a:endParaRPr>
          </a:p>
          <a:p>
            <a:pPr lvl="0" defTabSz="4023067" fontAlgn="auto">
              <a:spcBef>
                <a:spcPts val="0"/>
              </a:spcBef>
              <a:spcAft>
                <a:spcPts val="0"/>
              </a:spcAft>
            </a:pPr>
            <a:endParaRPr lang="en-US" sz="3200" dirty="0">
              <a:solidFill>
                <a:prstClr val="black"/>
              </a:solidFill>
              <a:latin typeface="+mn-lt"/>
            </a:endParaRPr>
          </a:p>
        </p:txBody>
      </p:sp>
      <p:sp>
        <p:nvSpPr>
          <p:cNvPr id="51" name="Text Box 272"/>
          <p:cNvSpPr txBox="1">
            <a:spLocks noChangeArrowheads="1"/>
          </p:cNvSpPr>
          <p:nvPr/>
        </p:nvSpPr>
        <p:spPr bwMode="auto">
          <a:xfrm>
            <a:off x="11687856" y="2285924"/>
            <a:ext cx="12298680" cy="14250055"/>
          </a:xfrm>
          <a:prstGeom prst="rect">
            <a:avLst/>
          </a:prstGeom>
          <a:noFill/>
          <a:ln>
            <a:noFill/>
          </a:ln>
          <a:effectLst/>
        </p:spPr>
        <p:txBody>
          <a:bodyPr wrap="square" lIns="182880" tIns="182880" rIns="182880" bIns="182880">
            <a:spAutoFit/>
          </a:bodyPr>
          <a:lstStyle>
            <a:lvl1pPr defTabSz="838200">
              <a:defRPr>
                <a:solidFill>
                  <a:schemeClr val="tx1"/>
                </a:solidFill>
                <a:latin typeface="Arial" pitchFamily="34" charset="0"/>
              </a:defRPr>
            </a:lvl1pPr>
            <a:lvl2pPr marL="419100" defTabSz="838200">
              <a:defRPr>
                <a:solidFill>
                  <a:schemeClr val="tx1"/>
                </a:solidFill>
                <a:latin typeface="Arial" pitchFamily="34" charset="0"/>
              </a:defRPr>
            </a:lvl2pPr>
            <a:lvl3pPr marL="838200" defTabSz="838200">
              <a:defRPr>
                <a:solidFill>
                  <a:schemeClr val="tx1"/>
                </a:solidFill>
                <a:latin typeface="Arial" pitchFamily="34" charset="0"/>
              </a:defRPr>
            </a:lvl3pPr>
            <a:lvl4pPr marL="1257300" defTabSz="838200">
              <a:defRPr>
                <a:solidFill>
                  <a:schemeClr val="tx1"/>
                </a:solidFill>
                <a:latin typeface="Arial" pitchFamily="34" charset="0"/>
              </a:defRPr>
            </a:lvl4pPr>
            <a:lvl5pPr marL="1676400" defTabSz="838200">
              <a:defRPr>
                <a:solidFill>
                  <a:schemeClr val="tx1"/>
                </a:solidFill>
                <a:latin typeface="Arial" pitchFamily="34" charset="0"/>
              </a:defRPr>
            </a:lvl5pPr>
            <a:lvl6pPr marL="2133600" defTabSz="838200" fontAlgn="base">
              <a:spcBef>
                <a:spcPct val="0"/>
              </a:spcBef>
              <a:spcAft>
                <a:spcPct val="0"/>
              </a:spcAft>
              <a:defRPr>
                <a:solidFill>
                  <a:schemeClr val="tx1"/>
                </a:solidFill>
                <a:latin typeface="Arial" pitchFamily="34" charset="0"/>
              </a:defRPr>
            </a:lvl6pPr>
            <a:lvl7pPr marL="2590800" defTabSz="838200" fontAlgn="base">
              <a:spcBef>
                <a:spcPct val="0"/>
              </a:spcBef>
              <a:spcAft>
                <a:spcPct val="0"/>
              </a:spcAft>
              <a:defRPr>
                <a:solidFill>
                  <a:schemeClr val="tx1"/>
                </a:solidFill>
                <a:latin typeface="Arial" pitchFamily="34" charset="0"/>
              </a:defRPr>
            </a:lvl7pPr>
            <a:lvl8pPr marL="3048000" defTabSz="838200" fontAlgn="base">
              <a:spcBef>
                <a:spcPct val="0"/>
              </a:spcBef>
              <a:spcAft>
                <a:spcPct val="0"/>
              </a:spcAft>
              <a:defRPr>
                <a:solidFill>
                  <a:schemeClr val="tx1"/>
                </a:solidFill>
                <a:latin typeface="Arial" pitchFamily="34" charset="0"/>
              </a:defRPr>
            </a:lvl8pPr>
            <a:lvl9pPr marL="3505200" defTabSz="838200" fontAlgn="base">
              <a:spcBef>
                <a:spcPct val="0"/>
              </a:spcBef>
              <a:spcAft>
                <a:spcPct val="0"/>
              </a:spcAft>
              <a:defRPr>
                <a:solidFill>
                  <a:schemeClr val="tx1"/>
                </a:solidFill>
                <a:latin typeface="Arial" pitchFamily="34" charset="0"/>
              </a:defRPr>
            </a:lvl9pPr>
          </a:lstStyle>
          <a:p>
            <a:pPr defTabSz="4023067"/>
            <a: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t>Action research within the higher education sector is one of the most significant current discussions within teaching and learning. Recent developments within education have heightened the need for analysis of research undertaken on pedagogical practice by studying literature and research in order to gain new ways of understanding. This presentation will inform a self-reflective inquiry that seeks to improve pedagogical practice by exploring the concept of emotional intelligence that focuses on </a:t>
            </a:r>
            <a:r>
              <a:rPr lang="en-GB" sz="2000" dirty="0">
                <a:solidFill>
                  <a:schemeClr val="tx1">
                    <a:lumMod val="95000"/>
                    <a:lumOff val="5000"/>
                  </a:schemeClr>
                </a:solidFill>
                <a:latin typeface="Calibri" panose="020F0502020204030204" pitchFamily="34" charset="0"/>
                <a:ea typeface="Calibri" panose="020F0502020204030204" pitchFamily="34" charset="0"/>
                <a:cs typeface="Calibri" panose="020F0502020204030204" pitchFamily="34" charset="0"/>
              </a:rPr>
              <a:t>enhancing</a:t>
            </a:r>
            <a: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t> teaching and learning within academic environments, by gaining a new understanding of professional practises in order to generate new knowledge.</a:t>
            </a:r>
            <a:br>
              <a:rPr lang="en-GB" sz="2000" dirty="0">
                <a:solidFill>
                  <a:schemeClr val="tx1">
                    <a:lumMod val="95000"/>
                    <a:lumOff val="5000"/>
                  </a:schemeClr>
                </a:solidFill>
                <a:latin typeface="Calibri" panose="020F0502020204030204" pitchFamily="34" charset="0"/>
                <a:ea typeface="Calibri" panose="020F0502020204030204" pitchFamily="34" charset="0"/>
                <a:cs typeface="Calibri" panose="020F0502020204030204" pitchFamily="34" charset="0"/>
              </a:rPr>
            </a:br>
            <a:br>
              <a:rPr lang="en-GB" sz="2000" dirty="0">
                <a:solidFill>
                  <a:schemeClr val="tx1">
                    <a:lumMod val="95000"/>
                    <a:lumOff val="5000"/>
                  </a:schemeClr>
                </a:solidFill>
                <a:latin typeface="Calibri" panose="020F0502020204030204" pitchFamily="34" charset="0"/>
                <a:ea typeface="Calibri" panose="020F0502020204030204" pitchFamily="34" charset="0"/>
                <a:cs typeface="Calibri" panose="020F0502020204030204" pitchFamily="34" charset="0"/>
              </a:rPr>
            </a:br>
            <a: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t>Although Emotional Intelligence (EI) is not a new concept implemente</a:t>
            </a:r>
            <a:r>
              <a:rPr lang="en-GB" sz="2000" dirty="0">
                <a:solidFill>
                  <a:schemeClr val="tx1">
                    <a:lumMod val="95000"/>
                    <a:lumOff val="5000"/>
                  </a:schemeClr>
                </a:solidFill>
                <a:latin typeface="Calibri" panose="020F0502020204030204" pitchFamily="34" charset="0"/>
                <a:ea typeface="Calibri" panose="020F0502020204030204" pitchFamily="34" charset="0"/>
                <a:cs typeface="Calibri" panose="020F0502020204030204" pitchFamily="34" charset="0"/>
              </a:rPr>
              <a:t>d within pedagogical practice, it has been criticised by scholars within the psychological community for a lack of clear definition and something that is not practised in a conventional teaching way, in contrast, many </a:t>
            </a:r>
            <a:r>
              <a:rPr lang="en-US" sz="2000" dirty="0">
                <a:solidFill>
                  <a:schemeClr val="tx1">
                    <a:lumMod val="95000"/>
                    <a:lumOff val="5000"/>
                  </a:schemeClr>
                </a:solidFill>
                <a:latin typeface="Calibri" panose="020F0502020204030204" pitchFamily="34" charset="0"/>
                <a:cs typeface="Calibri" panose="020F0502020204030204" pitchFamily="34" charset="0"/>
              </a:rPr>
              <a:t>scholarly theories support EI and suggest that it can and should be practiced within teaching and learning. </a:t>
            </a:r>
            <a: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t>Research has uncovered, that positive educational environments play a vital part in academic achievement and that conflicting elements can affect well-being. </a:t>
            </a:r>
            <a:r>
              <a:rPr lang="en-GB" sz="2000" dirty="0">
                <a:solidFill>
                  <a:schemeClr val="tx1">
                    <a:lumMod val="95000"/>
                    <a:lumOff val="5000"/>
                  </a:schemeClr>
                </a:solidFill>
                <a:latin typeface="Calibri" panose="020F0502020204030204" pitchFamily="34" charset="0"/>
                <a:ea typeface="Calibri" panose="020F0502020204030204" pitchFamily="34" charset="0"/>
                <a:cs typeface="Calibri" panose="020F0502020204030204" pitchFamily="34" charset="0"/>
              </a:rPr>
              <a:t>Those</a:t>
            </a:r>
            <a: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t> who study within positive learning environments have been presented to be additionally motivated and have a higher quality of understanding. The research questions were </a:t>
            </a:r>
            <a:r>
              <a:rPr lang="en-GB" sz="2000" dirty="0">
                <a:solidFill>
                  <a:schemeClr val="tx1">
                    <a:lumMod val="95000"/>
                    <a:lumOff val="5000"/>
                  </a:schemeClr>
                </a:solidFill>
                <a:latin typeface="Calibri" panose="020F0502020204030204" pitchFamily="34" charset="0"/>
                <a:ea typeface="Calibri" panose="020F0502020204030204" pitchFamily="34" charset="0"/>
                <a:cs typeface="Calibri" panose="020F0502020204030204" pitchFamily="34" charset="0"/>
              </a:rPr>
              <a:t>used to identify effective teaching and learning strategies</a:t>
            </a:r>
            <a: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t> that seek to improve EI within classroom environments </a:t>
            </a:r>
            <a:r>
              <a:rPr lang="en-GB" sz="2000" dirty="0">
                <a:effectLst/>
                <a:latin typeface="Calibri" panose="020F0502020204030204" pitchFamily="34" charset="0"/>
                <a:ea typeface="Calibri" panose="020F0502020204030204" pitchFamily="34" charset="0"/>
                <a:cs typeface="Calibri" panose="020F0502020204030204" pitchFamily="34" charset="0"/>
              </a:rPr>
              <a:t>and produce evidence that can assess and benefit learning experiences that promote positive and productive learning environments by supporting the well-being of others.</a:t>
            </a:r>
            <a:br>
              <a:rPr lang="en-US" sz="2000" dirty="0">
                <a:latin typeface="Calibri" panose="020F0502020204030204" pitchFamily="34" charset="0"/>
                <a:cs typeface="Calibri" panose="020F0502020204030204" pitchFamily="34" charset="0"/>
              </a:rPr>
            </a:br>
            <a:r>
              <a:rPr lang="en-US" sz="2000" dirty="0">
                <a:latin typeface="Calibri" panose="020F0502020204030204" pitchFamily="34" charset="0"/>
                <a:cs typeface="Calibri" panose="020F0502020204030204" pitchFamily="34" charset="0"/>
              </a:rPr>
              <a:t>T</a:t>
            </a:r>
            <a:r>
              <a:rPr lang="en-GB" sz="2000" dirty="0">
                <a:solidFill>
                  <a:schemeClr val="tx1">
                    <a:lumMod val="95000"/>
                    <a:lumOff val="5000"/>
                  </a:schemeClr>
                </a:solidFill>
                <a:latin typeface="Calibri" panose="020F0502020204030204" pitchFamily="34" charset="0"/>
                <a:ea typeface="Calibri" panose="020F0502020204030204" pitchFamily="34" charset="0"/>
                <a:cs typeface="Calibri" panose="020F0502020204030204" pitchFamily="34" charset="0"/>
              </a:rPr>
              <a:t>his presentation</a:t>
            </a:r>
            <a: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t> will </a:t>
            </a:r>
            <a:r>
              <a:rPr lang="en-GB" sz="2000" dirty="0">
                <a:solidFill>
                  <a:schemeClr val="tx1">
                    <a:lumMod val="95000"/>
                    <a:lumOff val="5000"/>
                  </a:schemeClr>
                </a:solidFill>
                <a:latin typeface="Calibri" panose="020F0502020204030204" pitchFamily="34" charset="0"/>
                <a:ea typeface="Calibri" panose="020F0502020204030204" pitchFamily="34" charset="0"/>
                <a:cs typeface="Calibri" panose="020F0502020204030204" pitchFamily="34" charset="0"/>
              </a:rPr>
              <a:t>communicate</a:t>
            </a:r>
            <a: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t> secondary research that used</a:t>
            </a:r>
            <a:r>
              <a:rPr lang="en-GB" sz="2000" dirty="0">
                <a:effectLst/>
                <a:latin typeface="Calibri" panose="020F0502020204030204" pitchFamily="34" charset="0"/>
                <a:ea typeface="Calibri" panose="020F0502020204030204" pitchFamily="34" charset="0"/>
                <a:cs typeface="Calibri" panose="020F0502020204030204" pitchFamily="34" charset="0"/>
              </a:rPr>
              <a:t> </a:t>
            </a:r>
            <a:r>
              <a:rPr lang="en-GB" sz="2000" dirty="0">
                <a:latin typeface="Calibri" panose="020F0502020204030204" pitchFamily="34" charset="0"/>
                <a:ea typeface="Calibri" panose="020F0502020204030204" pitchFamily="34" charset="0"/>
                <a:cs typeface="Calibri" panose="020F0502020204030204" pitchFamily="34" charset="0"/>
              </a:rPr>
              <a:t>c</a:t>
            </a:r>
            <a:r>
              <a:rPr lang="en-GB" sz="2000" dirty="0">
                <a:effectLst/>
                <a:latin typeface="Calibri" panose="020F0502020204030204" pitchFamily="34" charset="0"/>
                <a:ea typeface="Calibri" panose="020F0502020204030204" pitchFamily="34" charset="0"/>
                <a:cs typeface="Calibri" panose="020F0502020204030204" pitchFamily="34" charset="0"/>
              </a:rPr>
              <a:t>ross-sectional, descriptive and correlational research methods</a:t>
            </a:r>
            <a: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t> in order to offer descriptions and explanations in relation to how EI is associated with academic success, and how the results of the data collected are able to communicate ideas as theories that change and develop through varied perspectives, adopted by a study that explores the concept of EI as new practices that can benefit educators in order to discover practical ways of communicating educational and social values.</a:t>
            </a:r>
            <a:b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br>
            <a:br>
              <a:rPr lang="en-GB" sz="2000" dirty="0">
                <a:effectLst/>
                <a:latin typeface="Calibri" panose="020F0502020204030204" pitchFamily="34" charset="0"/>
                <a:ea typeface="Calibri" panose="020F0502020204030204" pitchFamily="34" charset="0"/>
                <a:cs typeface="Calibri" panose="020F0502020204030204" pitchFamily="34" charset="0"/>
              </a:rPr>
            </a:br>
            <a:br>
              <a:rPr lang="en-GB" sz="2000" dirty="0">
                <a:effectLst/>
                <a:latin typeface="Calibri" panose="020F0502020204030204" pitchFamily="34" charset="0"/>
                <a:ea typeface="Calibri" panose="020F0502020204030204" pitchFamily="34" charset="0"/>
                <a:cs typeface="Calibri" panose="020F0502020204030204" pitchFamily="34" charset="0"/>
              </a:rPr>
            </a:br>
            <a:r>
              <a:rPr lang="en-GB" sz="4400" b="1" dirty="0">
                <a:solidFill>
                  <a:schemeClr val="tx1">
                    <a:lumMod val="75000"/>
                    <a:lumOff val="25000"/>
                  </a:schemeClr>
                </a:solidFill>
                <a:effectLst/>
                <a:latin typeface="Calibri" panose="020F0502020204030204" pitchFamily="34" charset="0"/>
                <a:ea typeface="Calibri" panose="020F0502020204030204" pitchFamily="34" charset="0"/>
                <a:cs typeface="Calibri" panose="020F0502020204030204" pitchFamily="34" charset="0"/>
              </a:rPr>
              <a:t>LITERATURE REVIEW</a:t>
            </a:r>
            <a:br>
              <a:rPr lang="en-GB" sz="4800" dirty="0">
                <a:effectLst/>
                <a:latin typeface="Calibri" panose="020F0502020204030204" pitchFamily="34" charset="0"/>
                <a:ea typeface="Calibri" panose="020F0502020204030204" pitchFamily="34" charset="0"/>
                <a:cs typeface="Calibri" panose="020F0502020204030204" pitchFamily="34" charset="0"/>
              </a:rPr>
            </a:br>
            <a:r>
              <a:rPr lang="en-GB" sz="2000" dirty="0">
                <a:effectLst/>
                <a:latin typeface="Calibri" panose="020F0502020204030204" pitchFamily="34" charset="0"/>
                <a:ea typeface="Calibri" panose="020F0502020204030204" pitchFamily="34" charset="0"/>
                <a:cs typeface="Times New Roman" panose="02020603050405020304" pitchFamily="18" charset="0"/>
              </a:rPr>
              <a:t>As a theory, Emotional Intelligence (EI) has been explored within the works of Daniel Goleman, who has suggested that the concept “can be as powerful, and at times more powerful, than IQ” (Goleman, 1995, p.34). </a:t>
            </a:r>
            <a: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Calibri" panose="020F0502020204030204" pitchFamily="34" charset="0"/>
              </a:rPr>
              <a:t>T</a:t>
            </a:r>
            <a:r>
              <a:rPr lang="en-GB" sz="2000" dirty="0">
                <a:solidFill>
                  <a:schemeClr val="tx1">
                    <a:lumMod val="95000"/>
                    <a:lumOff val="5000"/>
                  </a:schemeClr>
                </a:solidFill>
                <a:latin typeface="Calibri" panose="020F0502020204030204" pitchFamily="34" charset="0"/>
                <a:ea typeface="Calibri" panose="020F0502020204030204" pitchFamily="34" charset="0"/>
                <a:cs typeface="Calibri" panose="020F0502020204030204" pitchFamily="34" charset="0"/>
              </a:rPr>
              <a:t>heories explored by Goleman suggest that EI can be as equally powerful as IQ, and that </a:t>
            </a:r>
            <a: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elements such as persistence and enthusiasm can be applied as effective strategies used within teaching and learning. </a:t>
            </a:r>
            <a:b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br>
            <a:b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br>
            <a: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Other </a:t>
            </a:r>
            <a:r>
              <a:rPr lang="en-GB" sz="2000" dirty="0">
                <a:solidFill>
                  <a:schemeClr val="tx1">
                    <a:lumMod val="95000"/>
                    <a:lumOff val="5000"/>
                  </a:schemeClr>
                </a:solidFill>
                <a:latin typeface="Calibri" panose="020F0502020204030204" pitchFamily="34" charset="0"/>
                <a:ea typeface="Calibri" panose="020F0502020204030204" pitchFamily="34" charset="0"/>
                <a:cs typeface="Times New Roman" panose="02020603050405020304" pitchFamily="18" charset="0"/>
              </a:rPr>
              <a:t>literature findings based</a:t>
            </a:r>
            <a: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 on the concept of </a:t>
            </a:r>
            <a:r>
              <a:rPr lang="en-GB" sz="2000" dirty="0">
                <a:solidFill>
                  <a:schemeClr val="tx1">
                    <a:lumMod val="95000"/>
                    <a:lumOff val="5000"/>
                  </a:schemeClr>
                </a:solidFill>
                <a:latin typeface="Calibri" panose="020F0502020204030204" pitchFamily="34" charset="0"/>
                <a:ea typeface="Calibri" panose="020F0502020204030204" pitchFamily="34" charset="0"/>
                <a:cs typeface="Times New Roman" panose="02020603050405020304" pitchFamily="18" charset="0"/>
              </a:rPr>
              <a:t>EI</a:t>
            </a:r>
            <a: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 have incorporated more importance on psychology relating to well-being. (Robinson, 2019) supports the idea that productive learning is more likely to happen within a positive and nurturing environment, and that this promotes motivation and constructive behaviour within the classroom. This study demonstrates the importance of considering how emotional intelligence can be applied in order to practice reflective teaching strategies that consider the emotional needs of others by identifying appropriate ways of enhancing relationships between the teacher and learner. This provides an important opportunity to advance the understanding of well-being within teaching and learning by offering suggestions that can create more enjoyable learning experiences. </a:t>
            </a:r>
            <a:br>
              <a:rPr lang="en-GB" sz="2000" dirty="0">
                <a:solidFill>
                  <a:schemeClr val="tx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br>
            <a:br>
              <a:rPr lang="en-GB" sz="2000" dirty="0">
                <a:effectLst/>
                <a:latin typeface="Calibri" panose="020F0502020204030204" pitchFamily="34" charset="0"/>
                <a:ea typeface="Calibri" panose="020F0502020204030204" pitchFamily="34" charset="0"/>
                <a:cs typeface="Calibri" panose="020F0502020204030204" pitchFamily="34" charset="0"/>
              </a:rPr>
            </a:br>
            <a:br>
              <a:rPr lang="en-GB" sz="2000" dirty="0">
                <a:effectLst/>
                <a:latin typeface="Calibri" panose="020F0502020204030204" pitchFamily="34" charset="0"/>
                <a:ea typeface="Calibri" panose="020F0502020204030204" pitchFamily="34" charset="0"/>
                <a:cs typeface="Calibri" panose="020F0502020204030204" pitchFamily="34" charset="0"/>
              </a:rPr>
            </a:br>
            <a:br>
              <a:rPr lang="en-GB" sz="2000" dirty="0">
                <a:effectLst/>
                <a:latin typeface="Calibri" panose="020F0502020204030204" pitchFamily="34" charset="0"/>
                <a:ea typeface="Calibri" panose="020F0502020204030204" pitchFamily="34" charset="0"/>
                <a:cs typeface="Calibri" panose="020F0502020204030204" pitchFamily="34" charset="0"/>
              </a:rPr>
            </a:br>
            <a:br>
              <a:rPr lang="en-GB" sz="2000" dirty="0">
                <a:effectLst/>
                <a:latin typeface="Times New Roman" panose="02020603050405020304" pitchFamily="18" charset="0"/>
                <a:ea typeface="Calibri" panose="020F0502020204030204" pitchFamily="34" charset="0"/>
              </a:rPr>
            </a:br>
            <a:br>
              <a:rPr lang="en-US" sz="2000" dirty="0">
                <a:latin typeface="Calibri" pitchFamily="34" charset="0"/>
              </a:rPr>
            </a:br>
            <a:br>
              <a:rPr lang="en-US" sz="2000" dirty="0">
                <a:latin typeface="Calibri" pitchFamily="34" charset="0"/>
              </a:rPr>
            </a:br>
            <a:endParaRPr lang="en-GB" sz="2000" b="0" i="0" dirty="0">
              <a:effectLst/>
              <a:latin typeface="Cambria" panose="02040503050406030204" pitchFamily="18" charset="0"/>
            </a:endParaRPr>
          </a:p>
        </p:txBody>
      </p:sp>
      <p:sp>
        <p:nvSpPr>
          <p:cNvPr id="52" name="Text Box 273"/>
          <p:cNvSpPr txBox="1">
            <a:spLocks noChangeArrowheads="1"/>
          </p:cNvSpPr>
          <p:nvPr/>
        </p:nvSpPr>
        <p:spPr bwMode="auto">
          <a:xfrm>
            <a:off x="25226328" y="29944048"/>
            <a:ext cx="11586302" cy="2215991"/>
          </a:xfrm>
          <a:prstGeom prst="rect">
            <a:avLst/>
          </a:prstGeom>
          <a:noFill/>
          <a:ln>
            <a:noFill/>
          </a:ln>
          <a:effectLst/>
        </p:spPr>
        <p:txBody>
          <a:bodyPr wrap="square" lIns="182880" tIns="182880" rIns="182880" bIns="182880">
            <a:spAutoFit/>
          </a:bodyPr>
          <a:lstStyle>
            <a:lvl1pPr marL="419100" indent="-419100" defTabSz="838200">
              <a:defRPr>
                <a:solidFill>
                  <a:schemeClr val="tx1"/>
                </a:solidFill>
                <a:latin typeface="Arial" pitchFamily="34" charset="0"/>
              </a:defRPr>
            </a:lvl1pPr>
            <a:lvl2pPr marL="890588" indent="-314325" defTabSz="838200">
              <a:defRPr>
                <a:solidFill>
                  <a:schemeClr val="tx1"/>
                </a:solidFill>
                <a:latin typeface="Arial" pitchFamily="34" charset="0"/>
              </a:defRPr>
            </a:lvl2pPr>
            <a:lvl3pPr marL="1309688" indent="-314325" defTabSz="838200">
              <a:defRPr>
                <a:solidFill>
                  <a:schemeClr val="tx1"/>
                </a:solidFill>
                <a:latin typeface="Arial" pitchFamily="34" charset="0"/>
              </a:defRPr>
            </a:lvl3pPr>
            <a:lvl4pPr marL="1728788" indent="-314325" defTabSz="838200">
              <a:defRPr>
                <a:solidFill>
                  <a:schemeClr val="tx1"/>
                </a:solidFill>
                <a:latin typeface="Arial" pitchFamily="34" charset="0"/>
              </a:defRPr>
            </a:lvl4pPr>
            <a:lvl5pPr marL="2147888" indent="-314325" defTabSz="838200">
              <a:defRPr>
                <a:solidFill>
                  <a:schemeClr val="tx1"/>
                </a:solidFill>
                <a:latin typeface="Arial" pitchFamily="34" charset="0"/>
              </a:defRPr>
            </a:lvl5pPr>
            <a:lvl6pPr marL="2605088" indent="-314325" defTabSz="838200" fontAlgn="base">
              <a:spcBef>
                <a:spcPct val="0"/>
              </a:spcBef>
              <a:spcAft>
                <a:spcPct val="0"/>
              </a:spcAft>
              <a:defRPr>
                <a:solidFill>
                  <a:schemeClr val="tx1"/>
                </a:solidFill>
                <a:latin typeface="Arial" pitchFamily="34" charset="0"/>
              </a:defRPr>
            </a:lvl6pPr>
            <a:lvl7pPr marL="3062288" indent="-314325" defTabSz="838200" fontAlgn="base">
              <a:spcBef>
                <a:spcPct val="0"/>
              </a:spcBef>
              <a:spcAft>
                <a:spcPct val="0"/>
              </a:spcAft>
              <a:defRPr>
                <a:solidFill>
                  <a:schemeClr val="tx1"/>
                </a:solidFill>
                <a:latin typeface="Arial" pitchFamily="34" charset="0"/>
              </a:defRPr>
            </a:lvl7pPr>
            <a:lvl8pPr marL="3519488" indent="-314325" defTabSz="838200" fontAlgn="base">
              <a:spcBef>
                <a:spcPct val="0"/>
              </a:spcBef>
              <a:spcAft>
                <a:spcPct val="0"/>
              </a:spcAft>
              <a:defRPr>
                <a:solidFill>
                  <a:schemeClr val="tx1"/>
                </a:solidFill>
                <a:latin typeface="Arial" pitchFamily="34" charset="0"/>
              </a:defRPr>
            </a:lvl8pPr>
            <a:lvl9pPr marL="3976688" indent="-314325" defTabSz="838200" fontAlgn="base">
              <a:spcBef>
                <a:spcPct val="0"/>
              </a:spcBef>
              <a:spcAft>
                <a:spcPct val="0"/>
              </a:spcAft>
              <a:defRPr>
                <a:solidFill>
                  <a:schemeClr val="tx1"/>
                </a:solidFill>
                <a:latin typeface="Arial" pitchFamily="34" charset="0"/>
              </a:defRPr>
            </a:lvl9pPr>
          </a:lstStyle>
          <a:p>
            <a:pPr>
              <a:spcAft>
                <a:spcPts val="1350"/>
              </a:spcAft>
            </a:pPr>
            <a:r>
              <a:rPr lang="en-GB" sz="2000" dirty="0">
                <a:effectLst/>
                <a:latin typeface="Calibri" panose="020F0502020204030204" pitchFamily="34" charset="0"/>
                <a:ea typeface="Times New Roman" panose="02020603050405020304" pitchFamily="18" charset="0"/>
                <a:cs typeface="Calibri" panose="020F0502020204030204" pitchFamily="34" charset="0"/>
              </a:rPr>
              <a:t>       Educators should teach emotional intelligence skill sets in order to enable learners to comprehend themselves and others, in order to conduct their own emotions, consider others’ feelings and know how to achieve their individual potential. By implementing this, the learners’ academic performance will be emphasized. I would also recommend that programs, conferences, and seminars </a:t>
            </a:r>
            <a:r>
              <a:rPr lang="en-GB" sz="2000" dirty="0">
                <a:latin typeface="Calibri" panose="020F0502020204030204" pitchFamily="34" charset="0"/>
                <a:ea typeface="Times New Roman" panose="02020603050405020304" pitchFamily="18" charset="0"/>
                <a:cs typeface="Calibri" panose="020F0502020204030204" pitchFamily="34" charset="0"/>
              </a:rPr>
              <a:t>related to the concept of EI,</a:t>
            </a:r>
            <a:r>
              <a:rPr lang="en-GB" sz="2000" dirty="0">
                <a:effectLst/>
                <a:latin typeface="Calibri" panose="020F0502020204030204" pitchFamily="34" charset="0"/>
                <a:ea typeface="Times New Roman" panose="02020603050405020304" pitchFamily="18" charset="0"/>
                <a:cs typeface="Calibri" panose="020F0502020204030204" pitchFamily="34" charset="0"/>
              </a:rPr>
              <a:t> should be aimed at educators in order to provide the required knowledge for enhancing the emotional intelligence and academic success of their students.</a:t>
            </a:r>
          </a:p>
        </p:txBody>
      </p:sp>
      <p:pic>
        <p:nvPicPr>
          <p:cNvPr id="57" name="Picture 242"/>
          <p:cNvPicPr>
            <a:picLocks noChangeAspect="1" noChangeArrowheads="1"/>
          </p:cNvPicPr>
          <p:nvPr/>
        </p:nvPicPr>
        <p:blipFill>
          <a:blip r:embed="rId24">
            <a:extLst>
              <a:ext uri="{28A0092B-C50C-407E-A947-70E740481C1C}">
                <a14:useLocalDpi xmlns:a14="http://schemas.microsoft.com/office/drawing/2010/main" val="0"/>
              </a:ext>
            </a:extLst>
          </a:blip>
          <a:srcRect/>
          <a:stretch/>
        </p:blipFill>
        <p:spPr bwMode="auto">
          <a:xfrm>
            <a:off x="18898850" y="28406157"/>
            <a:ext cx="5943600" cy="30757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 name="Picture 243"/>
          <p:cNvPicPr>
            <a:picLocks noChangeAspect="1" noChangeArrowheads="1"/>
          </p:cNvPicPr>
          <p:nvPr/>
        </p:nvPicPr>
        <p:blipFill>
          <a:blip r:embed="rId25">
            <a:extLst>
              <a:ext uri="{28A0092B-C50C-407E-A947-70E740481C1C}">
                <a14:useLocalDpi xmlns:a14="http://schemas.microsoft.com/office/drawing/2010/main" val="0"/>
              </a:ext>
            </a:extLst>
          </a:blip>
          <a:srcRect/>
          <a:stretch/>
        </p:blipFill>
        <p:spPr bwMode="auto">
          <a:xfrm>
            <a:off x="18885583" y="22963111"/>
            <a:ext cx="5943600" cy="3676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 name="Text Box 244"/>
          <p:cNvSpPr txBox="1">
            <a:spLocks noChangeArrowheads="1"/>
          </p:cNvSpPr>
          <p:nvPr/>
        </p:nvSpPr>
        <p:spPr bwMode="auto">
          <a:xfrm>
            <a:off x="18813511" y="26734557"/>
            <a:ext cx="4655172" cy="3924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83814" tIns="41907" rIns="83814" bIns="41907">
            <a:spAutoFit/>
          </a:bodyPr>
          <a:lstStyle>
            <a:lvl1pPr defTabSz="4022725">
              <a:defRPr>
                <a:solidFill>
                  <a:schemeClr val="tx1"/>
                </a:solidFill>
                <a:latin typeface="Arial" pitchFamily="34" charset="0"/>
              </a:defRPr>
            </a:lvl1pPr>
            <a:lvl2pPr marL="419100" defTabSz="4022725">
              <a:defRPr>
                <a:solidFill>
                  <a:schemeClr val="tx1"/>
                </a:solidFill>
                <a:latin typeface="Arial" pitchFamily="34" charset="0"/>
              </a:defRPr>
            </a:lvl2pPr>
            <a:lvl3pPr marL="838200" defTabSz="4022725">
              <a:defRPr>
                <a:solidFill>
                  <a:schemeClr val="tx1"/>
                </a:solidFill>
                <a:latin typeface="Arial" pitchFamily="34" charset="0"/>
              </a:defRPr>
            </a:lvl3pPr>
            <a:lvl4pPr marL="1257300" defTabSz="4022725">
              <a:defRPr>
                <a:solidFill>
                  <a:schemeClr val="tx1"/>
                </a:solidFill>
                <a:latin typeface="Arial" pitchFamily="34" charset="0"/>
              </a:defRPr>
            </a:lvl4pPr>
            <a:lvl5pPr marL="1676400" defTabSz="4022725">
              <a:defRPr>
                <a:solidFill>
                  <a:schemeClr val="tx1"/>
                </a:solidFill>
                <a:latin typeface="Arial" pitchFamily="34" charset="0"/>
              </a:defRPr>
            </a:lvl5pPr>
            <a:lvl6pPr marL="2133600" defTabSz="4022725" fontAlgn="base">
              <a:spcBef>
                <a:spcPct val="0"/>
              </a:spcBef>
              <a:spcAft>
                <a:spcPct val="0"/>
              </a:spcAft>
              <a:defRPr>
                <a:solidFill>
                  <a:schemeClr val="tx1"/>
                </a:solidFill>
                <a:latin typeface="Arial" pitchFamily="34" charset="0"/>
              </a:defRPr>
            </a:lvl6pPr>
            <a:lvl7pPr marL="2590800" defTabSz="4022725" fontAlgn="base">
              <a:spcBef>
                <a:spcPct val="0"/>
              </a:spcBef>
              <a:spcAft>
                <a:spcPct val="0"/>
              </a:spcAft>
              <a:defRPr>
                <a:solidFill>
                  <a:schemeClr val="tx1"/>
                </a:solidFill>
                <a:latin typeface="Arial" pitchFamily="34" charset="0"/>
              </a:defRPr>
            </a:lvl7pPr>
            <a:lvl8pPr marL="3048000" defTabSz="4022725" fontAlgn="base">
              <a:spcBef>
                <a:spcPct val="0"/>
              </a:spcBef>
              <a:spcAft>
                <a:spcPct val="0"/>
              </a:spcAft>
              <a:defRPr>
                <a:solidFill>
                  <a:schemeClr val="tx1"/>
                </a:solidFill>
                <a:latin typeface="Arial" pitchFamily="34" charset="0"/>
              </a:defRPr>
            </a:lvl8pPr>
            <a:lvl9pPr marL="3505200" defTabSz="4022725" fontAlgn="base">
              <a:spcBef>
                <a:spcPct val="0"/>
              </a:spcBef>
              <a:spcAft>
                <a:spcPct val="0"/>
              </a:spcAft>
              <a:defRPr>
                <a:solidFill>
                  <a:schemeClr val="tx1"/>
                </a:solidFill>
                <a:latin typeface="Arial" pitchFamily="34" charset="0"/>
              </a:defRPr>
            </a:lvl9pPr>
          </a:lstStyle>
          <a:p>
            <a:pPr algn="ctr"/>
            <a:r>
              <a:rPr lang="en-US" sz="2000" b="1" dirty="0">
                <a:solidFill>
                  <a:schemeClr val="tx1">
                    <a:lumMod val="95000"/>
                    <a:lumOff val="5000"/>
                  </a:schemeClr>
                </a:solidFill>
                <a:latin typeface="Calibri" pitchFamily="34" charset="0"/>
              </a:rPr>
              <a:t>Figure 2.Example of an EI assessment test.</a:t>
            </a:r>
            <a:endParaRPr lang="en-US" sz="2000" dirty="0">
              <a:solidFill>
                <a:schemeClr val="tx1">
                  <a:lumMod val="95000"/>
                  <a:lumOff val="5000"/>
                </a:schemeClr>
              </a:solidFill>
              <a:latin typeface="Calibri" pitchFamily="34" charset="0"/>
            </a:endParaRPr>
          </a:p>
        </p:txBody>
      </p:sp>
      <p:sp>
        <p:nvSpPr>
          <p:cNvPr id="60" name="Text Box 245"/>
          <p:cNvSpPr txBox="1">
            <a:spLocks noChangeArrowheads="1"/>
          </p:cNvSpPr>
          <p:nvPr/>
        </p:nvSpPr>
        <p:spPr bwMode="auto">
          <a:xfrm>
            <a:off x="18592800" y="31634421"/>
            <a:ext cx="5610058" cy="7001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83814" tIns="41907" rIns="83814" bIns="41907">
            <a:spAutoFit/>
          </a:bodyPr>
          <a:lstStyle>
            <a:lvl1pPr defTabSz="4022725">
              <a:defRPr>
                <a:solidFill>
                  <a:schemeClr val="tx1"/>
                </a:solidFill>
                <a:latin typeface="Arial" pitchFamily="34" charset="0"/>
              </a:defRPr>
            </a:lvl1pPr>
            <a:lvl2pPr marL="419100" defTabSz="4022725">
              <a:defRPr>
                <a:solidFill>
                  <a:schemeClr val="tx1"/>
                </a:solidFill>
                <a:latin typeface="Arial" pitchFamily="34" charset="0"/>
              </a:defRPr>
            </a:lvl2pPr>
            <a:lvl3pPr marL="838200" defTabSz="4022725">
              <a:defRPr>
                <a:solidFill>
                  <a:schemeClr val="tx1"/>
                </a:solidFill>
                <a:latin typeface="Arial" pitchFamily="34" charset="0"/>
              </a:defRPr>
            </a:lvl3pPr>
            <a:lvl4pPr marL="1257300" defTabSz="4022725">
              <a:defRPr>
                <a:solidFill>
                  <a:schemeClr val="tx1"/>
                </a:solidFill>
                <a:latin typeface="Arial" pitchFamily="34" charset="0"/>
              </a:defRPr>
            </a:lvl4pPr>
            <a:lvl5pPr marL="1676400" defTabSz="4022725">
              <a:defRPr>
                <a:solidFill>
                  <a:schemeClr val="tx1"/>
                </a:solidFill>
                <a:latin typeface="Arial" pitchFamily="34" charset="0"/>
              </a:defRPr>
            </a:lvl5pPr>
            <a:lvl6pPr marL="2133600" defTabSz="4022725" fontAlgn="base">
              <a:spcBef>
                <a:spcPct val="0"/>
              </a:spcBef>
              <a:spcAft>
                <a:spcPct val="0"/>
              </a:spcAft>
              <a:defRPr>
                <a:solidFill>
                  <a:schemeClr val="tx1"/>
                </a:solidFill>
                <a:latin typeface="Arial" pitchFamily="34" charset="0"/>
              </a:defRPr>
            </a:lvl6pPr>
            <a:lvl7pPr marL="2590800" defTabSz="4022725" fontAlgn="base">
              <a:spcBef>
                <a:spcPct val="0"/>
              </a:spcBef>
              <a:spcAft>
                <a:spcPct val="0"/>
              </a:spcAft>
              <a:defRPr>
                <a:solidFill>
                  <a:schemeClr val="tx1"/>
                </a:solidFill>
                <a:latin typeface="Arial" pitchFamily="34" charset="0"/>
              </a:defRPr>
            </a:lvl7pPr>
            <a:lvl8pPr marL="3048000" defTabSz="4022725" fontAlgn="base">
              <a:spcBef>
                <a:spcPct val="0"/>
              </a:spcBef>
              <a:spcAft>
                <a:spcPct val="0"/>
              </a:spcAft>
              <a:defRPr>
                <a:solidFill>
                  <a:schemeClr val="tx1"/>
                </a:solidFill>
                <a:latin typeface="Arial" pitchFamily="34" charset="0"/>
              </a:defRPr>
            </a:lvl8pPr>
            <a:lvl9pPr marL="3505200" defTabSz="4022725" fontAlgn="base">
              <a:spcBef>
                <a:spcPct val="0"/>
              </a:spcBef>
              <a:spcAft>
                <a:spcPct val="0"/>
              </a:spcAft>
              <a:defRPr>
                <a:solidFill>
                  <a:schemeClr val="tx1"/>
                </a:solidFill>
                <a:latin typeface="Arial" pitchFamily="34" charset="0"/>
              </a:defRPr>
            </a:lvl9pPr>
          </a:lstStyle>
          <a:p>
            <a:pPr algn="ctr"/>
            <a:r>
              <a:rPr lang="en-GB" sz="2000" b="1" dirty="0">
                <a:solidFill>
                  <a:schemeClr val="tx1">
                    <a:lumMod val="95000"/>
                    <a:lumOff val="5000"/>
                  </a:schemeClr>
                </a:solidFill>
                <a:latin typeface="Calibri" panose="020F0502020204030204" pitchFamily="34" charset="0"/>
                <a:cs typeface="Calibri" panose="020F0502020204030204" pitchFamily="34" charset="0"/>
              </a:rPr>
              <a:t>Figure 4.Pearson’s product-moment correlation analysis.</a:t>
            </a:r>
            <a:endParaRPr lang="en-US" sz="2000" b="1" dirty="0">
              <a:solidFill>
                <a:schemeClr val="tx1">
                  <a:lumMod val="95000"/>
                  <a:lumOff val="5000"/>
                </a:schemeClr>
              </a:solidFill>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932DF7D5-3C45-4447-B622-F0B7ADE8BDB9}"/>
              </a:ext>
              <a:ext uri="{C183D7F6-B498-43B3-948B-1728B52AA6E4}">
                <adec:decorative xmlns:adec="http://schemas.microsoft.com/office/drawing/2017/decorative" val="1"/>
              </a:ext>
            </a:extLst>
          </p:cNvPr>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25827898" y="6964465"/>
            <a:ext cx="12298680" cy="6524863"/>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B5C1830A-9FDF-4AD7-8F6D-086605AD0FFB}"/>
              </a:ext>
            </a:extLst>
          </p:cNvPr>
          <p:cNvPicPr>
            <a:picLocks noChangeAspect="1"/>
          </p:cNvPicPr>
          <p:nvPr/>
        </p:nvPicPr>
        <p:blipFill>
          <a:blip r:embed="rId27">
            <a:extLst>
              <a:ext uri="{28A0092B-C50C-407E-A947-70E740481C1C}">
                <a14:useLocalDpi xmlns:a14="http://schemas.microsoft.com/office/drawing/2010/main" val="0"/>
              </a:ext>
            </a:extLst>
          </a:blip>
          <a:stretch>
            <a:fillRect/>
          </a:stretch>
        </p:blipFill>
        <p:spPr>
          <a:xfrm>
            <a:off x="3489219" y="34500948"/>
            <a:ext cx="3541254" cy="3221099"/>
          </a:xfrm>
          <a:prstGeom prst="rect">
            <a:avLst/>
          </a:prstGeom>
        </p:spPr>
      </p:pic>
      <p:pic>
        <p:nvPicPr>
          <p:cNvPr id="10" name="Picture 9" descr="Diagram&#10;&#10;Description automatically generated">
            <a:extLst>
              <a:ext uri="{FF2B5EF4-FFF2-40B4-BE49-F238E27FC236}">
                <a16:creationId xmlns:a16="http://schemas.microsoft.com/office/drawing/2014/main" id="{9340C868-663C-4967-AF71-529B00C69DE2}"/>
              </a:ext>
            </a:extLst>
          </p:cNvPr>
          <p:cNvPicPr>
            <a:picLocks noChangeAspect="1"/>
          </p:cNvPicPr>
          <p:nvPr/>
        </p:nvPicPr>
        <p:blipFill>
          <a:blip r:embed="rId28">
            <a:extLst>
              <a:ext uri="{28A0092B-C50C-407E-A947-70E740481C1C}">
                <a14:useLocalDpi xmlns:a14="http://schemas.microsoft.com/office/drawing/2010/main" val="0"/>
              </a:ext>
            </a:extLst>
          </a:blip>
          <a:stretch>
            <a:fillRect/>
          </a:stretch>
        </p:blipFill>
        <p:spPr>
          <a:xfrm>
            <a:off x="1135149" y="20980990"/>
            <a:ext cx="8249393" cy="4785360"/>
          </a:xfrm>
          <a:prstGeom prst="rect">
            <a:avLst/>
          </a:prstGeom>
        </p:spPr>
      </p:pic>
      <p:pic>
        <p:nvPicPr>
          <p:cNvPr id="14" name="Picture 13" descr="Diagram&#10;&#10;Description automatically generated">
            <a:extLst>
              <a:ext uri="{FF2B5EF4-FFF2-40B4-BE49-F238E27FC236}">
                <a16:creationId xmlns:a16="http://schemas.microsoft.com/office/drawing/2014/main" id="{F3E2D79D-0CE8-4F3C-B16D-0581D81372AF}"/>
              </a:ext>
            </a:extLst>
          </p:cNvPr>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1190568" y="27444909"/>
            <a:ext cx="8289770" cy="4581921"/>
          </a:xfrm>
          <a:prstGeom prst="rect">
            <a:avLst/>
          </a:prstGeom>
        </p:spPr>
      </p:pic>
      <p:pic>
        <p:nvPicPr>
          <p:cNvPr id="4" name="Nicholl St 18 (1)">
            <a:hlinkClick r:id="" action="ppaction://media"/>
            <a:extLst>
              <a:ext uri="{FF2B5EF4-FFF2-40B4-BE49-F238E27FC236}">
                <a16:creationId xmlns:a16="http://schemas.microsoft.com/office/drawing/2014/main" id="{F432DF78-6075-499D-AB26-95EBECFD906B}"/>
              </a:ext>
            </a:extLst>
          </p:cNvPr>
          <p:cNvPicPr>
            <a:picLocks noChangeAspect="1"/>
          </p:cNvPicPr>
          <p:nvPr>
            <a:audioFile r:link="rId2"/>
            <p:extLst>
              <p:ext uri="{DAA4B4D4-6D71-4841-9C94-3DE7FCFB9230}">
                <p14:media xmlns:p14="http://schemas.microsoft.com/office/powerpoint/2010/main" r:embed="rId1"/>
              </p:ext>
            </p:extLst>
          </p:nvPr>
        </p:nvPicPr>
        <p:blipFill>
          <a:blip r:embed="rId30"/>
          <a:stretch>
            <a:fillRect/>
          </a:stretch>
        </p:blipFill>
        <p:spPr>
          <a:xfrm>
            <a:off x="8903211" y="12076321"/>
            <a:ext cx="445011" cy="445011"/>
          </a:xfrm>
          <a:prstGeom prst="rect">
            <a:avLst/>
          </a:prstGeom>
        </p:spPr>
      </p:pic>
      <p:pic>
        <p:nvPicPr>
          <p:cNvPr id="6" name="Nicholl St 17">
            <a:hlinkClick r:id="" action="ppaction://media"/>
            <a:extLst>
              <a:ext uri="{FF2B5EF4-FFF2-40B4-BE49-F238E27FC236}">
                <a16:creationId xmlns:a16="http://schemas.microsoft.com/office/drawing/2014/main" id="{BE2FAD9A-458E-4463-8080-2CBDDC354655}"/>
              </a:ext>
            </a:extLst>
          </p:cNvPr>
          <p:cNvPicPr>
            <a:picLocks noChangeAspect="1"/>
          </p:cNvPicPr>
          <p:nvPr>
            <a:audioFile r:link="rId4"/>
            <p:extLst>
              <p:ext uri="{DAA4B4D4-6D71-4841-9C94-3DE7FCFB9230}">
                <p14:media xmlns:p14="http://schemas.microsoft.com/office/powerpoint/2010/main" r:embed="rId3"/>
              </p:ext>
            </p:extLst>
          </p:nvPr>
        </p:nvPicPr>
        <p:blipFill>
          <a:blip r:embed="rId30"/>
          <a:stretch>
            <a:fillRect/>
          </a:stretch>
        </p:blipFill>
        <p:spPr>
          <a:xfrm>
            <a:off x="32435486" y="32044812"/>
            <a:ext cx="811346" cy="609600"/>
          </a:xfrm>
          <a:prstGeom prst="rect">
            <a:avLst/>
          </a:prstGeom>
        </p:spPr>
      </p:pic>
      <p:pic>
        <p:nvPicPr>
          <p:cNvPr id="9" name="Nicholl St 14">
            <a:hlinkClick r:id="" action="ppaction://media"/>
            <a:extLst>
              <a:ext uri="{FF2B5EF4-FFF2-40B4-BE49-F238E27FC236}">
                <a16:creationId xmlns:a16="http://schemas.microsoft.com/office/drawing/2014/main" id="{0D55BB2F-CD40-4A29-8F75-0064A8530C98}"/>
              </a:ext>
            </a:extLst>
          </p:cNvPr>
          <p:cNvPicPr>
            <a:picLocks noChangeAspect="1"/>
          </p:cNvPicPr>
          <p:nvPr>
            <a:audioFile r:link="rId6"/>
            <p:extLst>
              <p:ext uri="{DAA4B4D4-6D71-4841-9C94-3DE7FCFB9230}">
                <p14:media xmlns:p14="http://schemas.microsoft.com/office/powerpoint/2010/main" r:embed="rId5"/>
              </p:ext>
            </p:extLst>
          </p:nvPr>
        </p:nvPicPr>
        <p:blipFill>
          <a:blip r:embed="rId30"/>
          <a:stretch>
            <a:fillRect/>
          </a:stretch>
        </p:blipFill>
        <p:spPr>
          <a:xfrm>
            <a:off x="29329196" y="22722479"/>
            <a:ext cx="609600" cy="609600"/>
          </a:xfrm>
          <a:prstGeom prst="rect">
            <a:avLst/>
          </a:prstGeom>
        </p:spPr>
      </p:pic>
      <p:pic>
        <p:nvPicPr>
          <p:cNvPr id="11" name="Nicholl St 13">
            <a:hlinkClick r:id="" action="ppaction://media"/>
            <a:extLst>
              <a:ext uri="{FF2B5EF4-FFF2-40B4-BE49-F238E27FC236}">
                <a16:creationId xmlns:a16="http://schemas.microsoft.com/office/drawing/2014/main" id="{DDDB0D8E-3EF2-42F8-82E8-AC0ED9713940}"/>
              </a:ext>
            </a:extLst>
          </p:cNvPr>
          <p:cNvPicPr>
            <a:picLocks noChangeAspect="1"/>
          </p:cNvPicPr>
          <p:nvPr>
            <a:audioFile r:link="rId8"/>
            <p:extLst>
              <p:ext uri="{DAA4B4D4-6D71-4841-9C94-3DE7FCFB9230}">
                <p14:media xmlns:p14="http://schemas.microsoft.com/office/powerpoint/2010/main" r:embed="rId7"/>
              </p:ext>
            </p:extLst>
          </p:nvPr>
        </p:nvPicPr>
        <p:blipFill>
          <a:blip r:embed="rId30"/>
          <a:stretch>
            <a:fillRect/>
          </a:stretch>
        </p:blipFill>
        <p:spPr>
          <a:xfrm>
            <a:off x="29329196" y="15749395"/>
            <a:ext cx="609600" cy="609600"/>
          </a:xfrm>
          <a:prstGeom prst="rect">
            <a:avLst/>
          </a:prstGeom>
        </p:spPr>
      </p:pic>
      <p:pic>
        <p:nvPicPr>
          <p:cNvPr id="12" name="Nicholl St 11">
            <a:hlinkClick r:id="" action="ppaction://media"/>
            <a:extLst>
              <a:ext uri="{FF2B5EF4-FFF2-40B4-BE49-F238E27FC236}">
                <a16:creationId xmlns:a16="http://schemas.microsoft.com/office/drawing/2014/main" id="{5E541725-3A69-45A2-929C-71ED0E1EF459}"/>
              </a:ext>
            </a:extLst>
          </p:cNvPr>
          <p:cNvPicPr>
            <a:picLocks noChangeAspect="1"/>
          </p:cNvPicPr>
          <p:nvPr>
            <a:audioFile r:link="rId10"/>
            <p:extLst>
              <p:ext uri="{DAA4B4D4-6D71-4841-9C94-3DE7FCFB9230}">
                <p14:media xmlns:p14="http://schemas.microsoft.com/office/powerpoint/2010/main" r:embed="rId9"/>
              </p:ext>
            </p:extLst>
          </p:nvPr>
        </p:nvPicPr>
        <p:blipFill>
          <a:blip r:embed="rId30"/>
          <a:stretch>
            <a:fillRect/>
          </a:stretch>
        </p:blipFill>
        <p:spPr>
          <a:xfrm>
            <a:off x="28190098" y="1782809"/>
            <a:ext cx="609600" cy="609600"/>
          </a:xfrm>
          <a:prstGeom prst="rect">
            <a:avLst/>
          </a:prstGeom>
        </p:spPr>
      </p:pic>
      <p:pic>
        <p:nvPicPr>
          <p:cNvPr id="15" name="Nicholl St 9">
            <a:hlinkClick r:id="" action="ppaction://media"/>
            <a:extLst>
              <a:ext uri="{FF2B5EF4-FFF2-40B4-BE49-F238E27FC236}">
                <a16:creationId xmlns:a16="http://schemas.microsoft.com/office/drawing/2014/main" id="{3FCF5F82-217A-482A-A22C-A79CF89F84DD}"/>
              </a:ext>
            </a:extLst>
          </p:cNvPr>
          <p:cNvPicPr>
            <a:picLocks noChangeAspect="1"/>
          </p:cNvPicPr>
          <p:nvPr>
            <a:audioFile r:link="rId12"/>
            <p:extLst>
              <p:ext uri="{DAA4B4D4-6D71-4841-9C94-3DE7FCFB9230}">
                <p14:media xmlns:p14="http://schemas.microsoft.com/office/powerpoint/2010/main" r:embed="rId11"/>
              </p:ext>
            </p:extLst>
          </p:nvPr>
        </p:nvPicPr>
        <p:blipFill>
          <a:blip r:embed="rId30"/>
          <a:stretch>
            <a:fillRect/>
          </a:stretch>
        </p:blipFill>
        <p:spPr>
          <a:xfrm>
            <a:off x="21261050" y="20176306"/>
            <a:ext cx="609600" cy="609600"/>
          </a:xfrm>
          <a:prstGeom prst="rect">
            <a:avLst/>
          </a:prstGeom>
        </p:spPr>
      </p:pic>
      <p:pic>
        <p:nvPicPr>
          <p:cNvPr id="16" name="Nicholl St 8">
            <a:hlinkClick r:id="" action="ppaction://media"/>
            <a:extLst>
              <a:ext uri="{FF2B5EF4-FFF2-40B4-BE49-F238E27FC236}">
                <a16:creationId xmlns:a16="http://schemas.microsoft.com/office/drawing/2014/main" id="{BD99D5F1-7EBF-418D-BB1C-9AB99B45FFA3}"/>
              </a:ext>
            </a:extLst>
          </p:cNvPr>
          <p:cNvPicPr>
            <a:picLocks noChangeAspect="1"/>
          </p:cNvPicPr>
          <p:nvPr>
            <a:audioFile r:link="rId14"/>
            <p:extLst>
              <p:ext uri="{DAA4B4D4-6D71-4841-9C94-3DE7FCFB9230}">
                <p14:media xmlns:p14="http://schemas.microsoft.com/office/powerpoint/2010/main" r:embed="rId13"/>
              </p:ext>
            </p:extLst>
          </p:nvPr>
        </p:nvPicPr>
        <p:blipFill>
          <a:blip r:embed="rId30"/>
          <a:stretch>
            <a:fillRect/>
          </a:stretch>
        </p:blipFill>
        <p:spPr>
          <a:xfrm>
            <a:off x="14621556" y="13803626"/>
            <a:ext cx="609600" cy="609600"/>
          </a:xfrm>
          <a:prstGeom prst="rect">
            <a:avLst/>
          </a:prstGeom>
        </p:spPr>
      </p:pic>
      <p:pic>
        <p:nvPicPr>
          <p:cNvPr id="17" name="Nicholl St 7">
            <a:hlinkClick r:id="" action="ppaction://media"/>
            <a:extLst>
              <a:ext uri="{FF2B5EF4-FFF2-40B4-BE49-F238E27FC236}">
                <a16:creationId xmlns:a16="http://schemas.microsoft.com/office/drawing/2014/main" id="{56A29259-87E6-424F-BA20-859C93B1C7BA}"/>
              </a:ext>
            </a:extLst>
          </p:cNvPr>
          <p:cNvPicPr>
            <a:picLocks noChangeAspect="1"/>
          </p:cNvPicPr>
          <p:nvPr>
            <a:audioFile r:link="rId16"/>
            <p:extLst>
              <p:ext uri="{DAA4B4D4-6D71-4841-9C94-3DE7FCFB9230}">
                <p14:media xmlns:p14="http://schemas.microsoft.com/office/powerpoint/2010/main" r:embed="rId15"/>
              </p:ext>
            </p:extLst>
          </p:nvPr>
        </p:nvPicPr>
        <p:blipFill>
          <a:blip r:embed="rId30"/>
          <a:stretch>
            <a:fillRect/>
          </a:stretch>
        </p:blipFill>
        <p:spPr>
          <a:xfrm>
            <a:off x="16150739" y="1781890"/>
            <a:ext cx="610519" cy="610519"/>
          </a:xfrm>
          <a:prstGeom prst="rect">
            <a:avLst/>
          </a:prstGeom>
        </p:spPr>
      </p:pic>
      <p:pic>
        <p:nvPicPr>
          <p:cNvPr id="18" name="Nicholl St 19 (1)">
            <a:hlinkClick r:id="" action="ppaction://media"/>
            <a:extLst>
              <a:ext uri="{FF2B5EF4-FFF2-40B4-BE49-F238E27FC236}">
                <a16:creationId xmlns:a16="http://schemas.microsoft.com/office/drawing/2014/main" id="{7AA0CEF6-8E4A-4BBA-9D58-BF02D2675AED}"/>
              </a:ext>
            </a:extLst>
          </p:cNvPr>
          <p:cNvPicPr>
            <a:picLocks noChangeAspect="1"/>
          </p:cNvPicPr>
          <p:nvPr>
            <a:audioFile r:link="rId18"/>
            <p:extLst>
              <p:ext uri="{DAA4B4D4-6D71-4841-9C94-3DE7FCFB9230}">
                <p14:media xmlns:p14="http://schemas.microsoft.com/office/powerpoint/2010/main" r:embed="rId17"/>
              </p:ext>
            </p:extLst>
          </p:nvPr>
        </p:nvPicPr>
        <p:blipFill>
          <a:blip r:embed="rId30"/>
          <a:stretch>
            <a:fillRect/>
          </a:stretch>
        </p:blipFill>
        <p:spPr>
          <a:xfrm flipH="1" flipV="1">
            <a:off x="8287015" y="8206770"/>
            <a:ext cx="616196" cy="556230"/>
          </a:xfrm>
          <a:prstGeom prst="rect">
            <a:avLst/>
          </a:prstGeom>
        </p:spPr>
      </p:pic>
      <p:pic>
        <p:nvPicPr>
          <p:cNvPr id="19" name="Nicholl St 20">
            <a:hlinkClick r:id="" action="ppaction://media"/>
            <a:extLst>
              <a:ext uri="{FF2B5EF4-FFF2-40B4-BE49-F238E27FC236}">
                <a16:creationId xmlns:a16="http://schemas.microsoft.com/office/drawing/2014/main" id="{0F32097D-B6AC-4BCF-A82B-BC96E6F803C5}"/>
              </a:ext>
            </a:extLst>
          </p:cNvPr>
          <p:cNvPicPr>
            <a:picLocks noChangeAspect="1"/>
          </p:cNvPicPr>
          <p:nvPr>
            <a:audioFile r:link="rId20"/>
            <p:extLst>
              <p:ext uri="{DAA4B4D4-6D71-4841-9C94-3DE7FCFB9230}">
                <p14:media xmlns:p14="http://schemas.microsoft.com/office/powerpoint/2010/main" r:embed="rId19"/>
              </p:ext>
            </p:extLst>
          </p:nvPr>
        </p:nvPicPr>
        <p:blipFill>
          <a:blip r:embed="rId30"/>
          <a:stretch>
            <a:fillRect/>
          </a:stretch>
        </p:blipFill>
        <p:spPr>
          <a:xfrm>
            <a:off x="18090861" y="27337222"/>
            <a:ext cx="609600" cy="609600"/>
          </a:xfrm>
          <a:prstGeom prst="rect">
            <a:avLst/>
          </a:prstGeom>
        </p:spPr>
      </p:pic>
    </p:spTree>
    <p:extLst>
      <p:ext uri="{BB962C8B-B14F-4D97-AF65-F5344CB8AC3E}">
        <p14:creationId xmlns:p14="http://schemas.microsoft.com/office/powerpoint/2010/main" val="3630445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557"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9062" fill="hold"/>
                                        <p:tgtEl>
                                          <p:spTgt spid="6"/>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25500" fill="hold"/>
                                        <p:tgtEl>
                                          <p:spTgt spid="9"/>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55121" fill="hold"/>
                                        <p:tgtEl>
                                          <p:spTgt spid="11"/>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145574" fill="hold"/>
                                        <p:tgtEl>
                                          <p:spTgt spid="12"/>
                                        </p:tgtEl>
                                      </p:cBhvr>
                                    </p:cmd>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134189" fill="hold"/>
                                        <p:tgtEl>
                                          <p:spTgt spid="15"/>
                                        </p:tgtEl>
                                      </p:cBhvr>
                                    </p:cmd>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87625" fill="hold"/>
                                        <p:tgtEl>
                                          <p:spTgt spid="16"/>
                                        </p:tgtEl>
                                      </p:cBhvr>
                                    </p:cmd>
                                  </p:childTnLst>
                                </p:cTn>
                              </p:par>
                            </p:childTnLst>
                          </p:cTn>
                        </p:par>
                      </p:childTnLst>
                    </p:cTn>
                  </p:par>
                  <p:par>
                    <p:cTn id="31" fill="hold">
                      <p:stCondLst>
                        <p:cond delay="indefinite"/>
                      </p:stCondLst>
                      <p:childTnLst>
                        <p:par>
                          <p:cTn id="32" fill="hold">
                            <p:stCondLst>
                              <p:cond delay="0"/>
                            </p:stCondLst>
                            <p:childTnLst>
                              <p:par>
                                <p:cTn id="33" presetID="1" presetClass="mediacall" presetSubtype="0" fill="hold" nodeType="clickEffect">
                                  <p:stCondLst>
                                    <p:cond delay="0"/>
                                  </p:stCondLst>
                                  <p:childTnLst>
                                    <p:cmd type="call" cmd="playFrom(0.0)">
                                      <p:cBhvr>
                                        <p:cTn id="34" dur="164387" fill="hold"/>
                                        <p:tgtEl>
                                          <p:spTgt spid="17"/>
                                        </p:tgtEl>
                                      </p:cBhvr>
                                    </p:cmd>
                                  </p:childTnLst>
                                </p:cTn>
                              </p:par>
                            </p:childTnLst>
                          </p:cTn>
                        </p:par>
                      </p:childTnLst>
                    </p:cTn>
                  </p:par>
                  <p:par>
                    <p:cTn id="35" fill="hold">
                      <p:stCondLst>
                        <p:cond delay="indefinite"/>
                      </p:stCondLst>
                      <p:childTnLst>
                        <p:par>
                          <p:cTn id="36" fill="hold">
                            <p:stCondLst>
                              <p:cond delay="0"/>
                            </p:stCondLst>
                            <p:childTnLst>
                              <p:par>
                                <p:cTn id="37" presetID="1" presetClass="mediacall" presetSubtype="0" fill="hold" nodeType="clickEffect">
                                  <p:stCondLst>
                                    <p:cond delay="0"/>
                                  </p:stCondLst>
                                  <p:childTnLst>
                                    <p:cmd type="call" cmd="playFrom(0.0)">
                                      <p:cBhvr>
                                        <p:cTn id="38" dur="17140" fill="hold"/>
                                        <p:tgtEl>
                                          <p:spTgt spid="18"/>
                                        </p:tgtEl>
                                      </p:cBhvr>
                                    </p:cmd>
                                  </p:childTnLst>
                                </p:cTn>
                              </p:par>
                            </p:childTnLst>
                          </p:cTn>
                        </p:par>
                      </p:childTnLst>
                    </p:cTn>
                  </p:par>
                  <p:par>
                    <p:cTn id="39" fill="hold">
                      <p:stCondLst>
                        <p:cond delay="indefinite"/>
                      </p:stCondLst>
                      <p:childTnLst>
                        <p:par>
                          <p:cTn id="40" fill="hold">
                            <p:stCondLst>
                              <p:cond delay="0"/>
                            </p:stCondLst>
                            <p:childTnLst>
                              <p:par>
                                <p:cTn id="41" presetID="1" presetClass="mediacall" presetSubtype="0" fill="hold" nodeType="clickEffect">
                                  <p:stCondLst>
                                    <p:cond delay="0"/>
                                  </p:stCondLst>
                                  <p:childTnLst>
                                    <p:cmd type="call" cmd="playFrom(0.0)">
                                      <p:cBhvr>
                                        <p:cTn id="42" dur="99574"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43" fill="hold" display="0">
                  <p:stCondLst>
                    <p:cond delay="indefinite"/>
                  </p:stCondLst>
                  <p:endCondLst>
                    <p:cond evt="onStopAudio" delay="0">
                      <p:tgtEl>
                        <p:sldTgt/>
                      </p:tgtEl>
                    </p:cond>
                  </p:endCondLst>
                </p:cTn>
                <p:tgtEl>
                  <p:spTgt spid="4"/>
                </p:tgtEl>
              </p:cMediaNode>
            </p:audio>
            <p:audio>
              <p:cMediaNode vol="80000">
                <p:cTn id="44" fill="hold" display="0">
                  <p:stCondLst>
                    <p:cond delay="indefinite"/>
                  </p:stCondLst>
                  <p:endCondLst>
                    <p:cond evt="onStopAudio" delay="0">
                      <p:tgtEl>
                        <p:sldTgt/>
                      </p:tgtEl>
                    </p:cond>
                  </p:endCondLst>
                </p:cTn>
                <p:tgtEl>
                  <p:spTgt spid="6"/>
                </p:tgtEl>
              </p:cMediaNode>
            </p:audio>
            <p:audio>
              <p:cMediaNode vol="80000">
                <p:cTn id="45" fill="hold" display="0">
                  <p:stCondLst>
                    <p:cond delay="indefinite"/>
                  </p:stCondLst>
                  <p:endCondLst>
                    <p:cond evt="onStopAudio" delay="0">
                      <p:tgtEl>
                        <p:sldTgt/>
                      </p:tgtEl>
                    </p:cond>
                  </p:endCondLst>
                </p:cTn>
                <p:tgtEl>
                  <p:spTgt spid="9"/>
                </p:tgtEl>
              </p:cMediaNode>
            </p:audio>
            <p:audio>
              <p:cMediaNode vol="80000">
                <p:cTn id="46" fill="hold" display="0">
                  <p:stCondLst>
                    <p:cond delay="indefinite"/>
                  </p:stCondLst>
                  <p:endCondLst>
                    <p:cond evt="onStopAudio" delay="0">
                      <p:tgtEl>
                        <p:sldTgt/>
                      </p:tgtEl>
                    </p:cond>
                  </p:endCondLst>
                </p:cTn>
                <p:tgtEl>
                  <p:spTgt spid="11"/>
                </p:tgtEl>
              </p:cMediaNode>
            </p:audio>
            <p:audio>
              <p:cMediaNode vol="80000">
                <p:cTn id="47" fill="hold" display="0">
                  <p:stCondLst>
                    <p:cond delay="indefinite"/>
                  </p:stCondLst>
                  <p:endCondLst>
                    <p:cond evt="onStopAudio" delay="0">
                      <p:tgtEl>
                        <p:sldTgt/>
                      </p:tgtEl>
                    </p:cond>
                  </p:endCondLst>
                </p:cTn>
                <p:tgtEl>
                  <p:spTgt spid="12"/>
                </p:tgtEl>
              </p:cMediaNode>
            </p:audio>
            <p:audio>
              <p:cMediaNode vol="80000">
                <p:cTn id="48" fill="hold" display="0">
                  <p:stCondLst>
                    <p:cond delay="indefinite"/>
                  </p:stCondLst>
                  <p:endCondLst>
                    <p:cond evt="onStopAudio" delay="0">
                      <p:tgtEl>
                        <p:sldTgt/>
                      </p:tgtEl>
                    </p:cond>
                  </p:endCondLst>
                </p:cTn>
                <p:tgtEl>
                  <p:spTgt spid="15"/>
                </p:tgtEl>
              </p:cMediaNode>
            </p:audio>
            <p:audio>
              <p:cMediaNode vol="80000">
                <p:cTn id="49" fill="hold" display="0">
                  <p:stCondLst>
                    <p:cond delay="indefinite"/>
                  </p:stCondLst>
                  <p:endCondLst>
                    <p:cond evt="onStopAudio" delay="0">
                      <p:tgtEl>
                        <p:sldTgt/>
                      </p:tgtEl>
                    </p:cond>
                  </p:endCondLst>
                </p:cTn>
                <p:tgtEl>
                  <p:spTgt spid="16"/>
                </p:tgtEl>
              </p:cMediaNode>
            </p:audio>
            <p:audio>
              <p:cMediaNode vol="80000">
                <p:cTn id="50" fill="hold" display="0">
                  <p:stCondLst>
                    <p:cond delay="indefinite"/>
                  </p:stCondLst>
                  <p:endCondLst>
                    <p:cond evt="onStopAudio" delay="0">
                      <p:tgtEl>
                        <p:sldTgt/>
                      </p:tgtEl>
                    </p:cond>
                  </p:endCondLst>
                </p:cTn>
                <p:tgtEl>
                  <p:spTgt spid="17"/>
                </p:tgtEl>
              </p:cMediaNode>
            </p:audio>
            <p:audio>
              <p:cMediaNode vol="80000">
                <p:cTn id="51" fill="hold" display="0">
                  <p:stCondLst>
                    <p:cond delay="indefinite"/>
                  </p:stCondLst>
                  <p:endCondLst>
                    <p:cond evt="onStopAudio" delay="0">
                      <p:tgtEl>
                        <p:sldTgt/>
                      </p:tgtEl>
                    </p:cond>
                  </p:endCondLst>
                </p:cTn>
                <p:tgtEl>
                  <p:spTgt spid="18"/>
                </p:tgtEl>
              </p:cMediaNode>
            </p:audio>
            <p:audio>
              <p:cMediaNode vol="80000">
                <p:cTn id="52" fill="hold" display="0">
                  <p:stCondLst>
                    <p:cond delay="indefinite"/>
                  </p:stCondLst>
                  <p:endCondLst>
                    <p:cond evt="onStopAudio" delay="0">
                      <p:tgtEl>
                        <p:sldTgt/>
                      </p:tgtEl>
                    </p:cond>
                  </p:endCondLst>
                </p:cTn>
                <p:tgtEl>
                  <p:spTgt spid="19"/>
                </p:tgtEl>
              </p:cMediaNode>
            </p:audio>
          </p:childTnLst>
        </p:cTn>
      </p:par>
    </p:tnLst>
  </p:timing>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{97EBEEB6-B182-F041-B895-432E1B8C5420}tf10001120</Template>
  <TotalTime>23823</TotalTime>
  <Words>1873</Words>
  <Application>Microsoft Office PowerPoint</Application>
  <PresentationFormat>Custom</PresentationFormat>
  <Paragraphs>27</Paragraphs>
  <Slides>1</Slides>
  <Notes>0</Notes>
  <HiddenSlides>0</HiddenSlides>
  <MMClips>10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Cambria</vt:lpstr>
      <vt:lpstr>Gill Sans MT</vt:lpstr>
      <vt:lpstr>Times New Roman</vt:lpstr>
      <vt:lpstr>Parcel</vt:lpstr>
      <vt:lpstr>ACTION RESEARCH PRESENTATION; How can the concept of emotional intelligence impact professional teaching practices within higher education environments?  Shelly hopkins (0451060) </vt:lpstr>
    </vt:vector>
  </TitlesOfParts>
  <Company>Genigraphics LLC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Genigraphics Research Poster Template 44x44</dc:title>
  <dc:creator>Genigraphics 800.790.4001</dc:creator>
  <cp:lastModifiedBy>shelly hopkins</cp:lastModifiedBy>
  <cp:revision>89</cp:revision>
  <dcterms:created xsi:type="dcterms:W3CDTF">2015-03-16T19:12:58Z</dcterms:created>
  <dcterms:modified xsi:type="dcterms:W3CDTF">2022-04-24T16:14:11Z</dcterms:modified>
</cp:coreProperties>
</file>