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
  </p:notesMasterIdLst>
  <p:sldIdLst>
    <p:sldId id="259" r:id="rId2"/>
    <p:sldId id="256" r:id="rId3"/>
    <p:sldId id="257" r:id="rId4"/>
  </p:sldIdLst>
  <p:sldSz cx="15125700" cy="10693400"/>
  <p:notesSz cx="15125700" cy="10693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AFA13-2EB4-5604-F1EB-221C3E3090F2}" v="143" dt="2026-10-08T14:13:45.04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132" autoAdjust="0"/>
    <p:restoredTop sz="94660"/>
  </p:normalViewPr>
  <p:slideViewPr>
    <p:cSldViewPr>
      <p:cViewPr>
        <p:scale>
          <a:sx n="82" d="100"/>
          <a:sy n="82" d="100"/>
        </p:scale>
        <p:origin x="60"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upakumari Bharatbhai Rathod (2537419)" userId="678142ad-2817-4fc7-acda-13d549e3882a" providerId="ADAL" clId="{A1C4D56F-8DD0-4F7E-B593-047F05615AE2}"/>
    <pc:docChg chg="modSld">
      <pc:chgData name="Krupakumari Bharatbhai Rathod (2537419)" userId="678142ad-2817-4fc7-acda-13d549e3882a" providerId="ADAL" clId="{A1C4D56F-8DD0-4F7E-B593-047F05615AE2}" dt="2026-10-10T21:56:17.637" v="0" actId="790"/>
      <pc:docMkLst>
        <pc:docMk/>
      </pc:docMkLst>
      <pc:sldChg chg="modSp mod">
        <pc:chgData name="Krupakumari Bharatbhai Rathod (2537419)" userId="678142ad-2817-4fc7-acda-13d549e3882a" providerId="ADAL" clId="{A1C4D56F-8DD0-4F7E-B593-047F05615AE2}" dt="2026-10-10T21:56:17.637" v="0" actId="790"/>
        <pc:sldMkLst>
          <pc:docMk/>
          <pc:sldMk cId="1804565754" sldId="259"/>
        </pc:sldMkLst>
        <pc:spChg chg="mod">
          <ac:chgData name="Krupakumari Bharatbhai Rathod (2537419)" userId="678142ad-2817-4fc7-acda-13d549e3882a" providerId="ADAL" clId="{A1C4D56F-8DD0-4F7E-B593-047F05615AE2}" dt="2026-10-10T21:56:17.637" v="0" actId="790"/>
          <ac:spMkLst>
            <pc:docMk/>
            <pc:sldMk cId="1804565754" sldId="259"/>
            <ac:spMk id="3" creationId="{3132298D-B4A8-0877-3BC7-6611C414F5E7}"/>
          </ac:spMkLst>
        </pc:spChg>
      </pc:sldChg>
    </pc:docChg>
  </pc:docChgLst>
  <pc:docChgLst>
    <pc:chgData name="Krupakumari Bharatbhai Rathod (2537419)" userId="S::2537419@student.uwtsd.ac.uk::678142ad-2817-4fc7-acda-13d549e3882a" providerId="AD" clId="Web-{A1BAFA13-2EB4-5604-F1EB-221C3E3090F2}"/>
    <pc:docChg chg="mod addSld delSld modSld sldOrd addMainMaster delMainMaster">
      <pc:chgData name="Krupakumari Bharatbhai Rathod (2537419)" userId="S::2537419@student.uwtsd.ac.uk::678142ad-2817-4fc7-acda-13d549e3882a" providerId="AD" clId="Web-{A1BAFA13-2EB4-5604-F1EB-221C3E3090F2}" dt="2026-10-08T14:13:45.049" v="95" actId="1076"/>
      <pc:docMkLst>
        <pc:docMk/>
      </pc:docMkLst>
      <pc:sldChg chg="modSp mod modClrScheme chgLayout">
        <pc:chgData name="Krupakumari Bharatbhai Rathod (2537419)" userId="S::2537419@student.uwtsd.ac.uk::678142ad-2817-4fc7-acda-13d549e3882a" providerId="AD" clId="Web-{A1BAFA13-2EB4-5604-F1EB-221C3E3090F2}" dt="2026-10-08T14:13:45.049" v="95" actId="1076"/>
        <pc:sldMkLst>
          <pc:docMk/>
          <pc:sldMk cId="0" sldId="256"/>
        </pc:sldMkLst>
        <pc:spChg chg="mod">
          <ac:chgData name="Krupakumari Bharatbhai Rathod (2537419)" userId="S::2537419@student.uwtsd.ac.uk::678142ad-2817-4fc7-acda-13d549e3882a" providerId="AD" clId="Web-{A1BAFA13-2EB4-5604-F1EB-221C3E3090F2}" dt="2026-10-08T14:09:58.454" v="77" actId="20577"/>
          <ac:spMkLst>
            <pc:docMk/>
            <pc:sldMk cId="0" sldId="256"/>
            <ac:spMk id="12" creationId="{CCD6C391-26AE-303C-67A9-E64A33B15E6A}"/>
          </ac:spMkLst>
        </pc:spChg>
        <pc:spChg chg="mod">
          <ac:chgData name="Krupakumari Bharatbhai Rathod (2537419)" userId="S::2537419@student.uwtsd.ac.uk::678142ad-2817-4fc7-acda-13d549e3882a" providerId="AD" clId="Web-{A1BAFA13-2EB4-5604-F1EB-221C3E3090F2}" dt="2026-10-08T14:10:11.048" v="92" actId="20577"/>
          <ac:spMkLst>
            <pc:docMk/>
            <pc:sldMk cId="0" sldId="256"/>
            <ac:spMk id="23" creationId="{3C657285-682B-0207-090D-B2A36F1EB9C4}"/>
          </ac:spMkLst>
        </pc:spChg>
        <pc:spChg chg="mod">
          <ac:chgData name="Krupakumari Bharatbhai Rathod (2537419)" userId="S::2537419@student.uwtsd.ac.uk::678142ad-2817-4fc7-acda-13d549e3882a" providerId="AD" clId="Web-{A1BAFA13-2EB4-5604-F1EB-221C3E3090F2}" dt="2026-10-08T14:04:15.068" v="40" actId="20577"/>
          <ac:spMkLst>
            <pc:docMk/>
            <pc:sldMk cId="0" sldId="256"/>
            <ac:spMk id="3076" creationId="{6DE69ADB-3A74-D145-D679-05A8CF5C2004}"/>
          </ac:spMkLst>
        </pc:spChg>
        <pc:spChg chg="mod">
          <ac:chgData name="Krupakumari Bharatbhai Rathod (2537419)" userId="S::2537419@student.uwtsd.ac.uk::678142ad-2817-4fc7-acda-13d549e3882a" providerId="AD" clId="Web-{A1BAFA13-2EB4-5604-F1EB-221C3E3090F2}" dt="2026-10-08T14:13:22.141" v="94" actId="14100"/>
          <ac:spMkLst>
            <pc:docMk/>
            <pc:sldMk cId="0" sldId="256"/>
            <ac:spMk id="3077" creationId="{88663452-791A-7D88-1973-EB92A410227C}"/>
          </ac:spMkLst>
        </pc:spChg>
        <pc:spChg chg="mod">
          <ac:chgData name="Krupakumari Bharatbhai Rathod (2537419)" userId="S::2537419@student.uwtsd.ac.uk::678142ad-2817-4fc7-acda-13d549e3882a" providerId="AD" clId="Web-{A1BAFA13-2EB4-5604-F1EB-221C3E3090F2}" dt="2026-10-08T14:10:42.598" v="93" actId="20577"/>
          <ac:spMkLst>
            <pc:docMk/>
            <pc:sldMk cId="0" sldId="256"/>
            <ac:spMk id="3082" creationId="{9196FE2E-008F-7D3C-FC84-DD42E7B96342}"/>
          </ac:spMkLst>
        </pc:spChg>
        <pc:spChg chg="mod">
          <ac:chgData name="Krupakumari Bharatbhai Rathod (2537419)" userId="S::2537419@student.uwtsd.ac.uk::678142ad-2817-4fc7-acda-13d549e3882a" providerId="AD" clId="Web-{A1BAFA13-2EB4-5604-F1EB-221C3E3090F2}" dt="2026-10-08T14:09:48.187" v="70" actId="20577"/>
          <ac:spMkLst>
            <pc:docMk/>
            <pc:sldMk cId="0" sldId="256"/>
            <ac:spMk id="3084" creationId="{3BA238EF-7BE0-236B-5F8D-7DB4E4D9086A}"/>
          </ac:spMkLst>
        </pc:spChg>
        <pc:spChg chg="mod">
          <ac:chgData name="Krupakumari Bharatbhai Rathod (2537419)" userId="S::2537419@student.uwtsd.ac.uk::678142ad-2817-4fc7-acda-13d549e3882a" providerId="AD" clId="Web-{A1BAFA13-2EB4-5604-F1EB-221C3E3090F2}" dt="2026-10-08T14:04:59.087" v="44" actId="20577"/>
          <ac:spMkLst>
            <pc:docMk/>
            <pc:sldMk cId="0" sldId="256"/>
            <ac:spMk id="3087" creationId="{F8A9313F-1318-8A2B-D0F4-34A9F7598DAB}"/>
          </ac:spMkLst>
        </pc:spChg>
        <pc:spChg chg="mod">
          <ac:chgData name="Krupakumari Bharatbhai Rathod (2537419)" userId="S::2537419@student.uwtsd.ac.uk::678142ad-2817-4fc7-acda-13d549e3882a" providerId="AD" clId="Web-{A1BAFA13-2EB4-5604-F1EB-221C3E3090F2}" dt="2026-10-08T14:05:11.416" v="46" actId="20577"/>
          <ac:spMkLst>
            <pc:docMk/>
            <pc:sldMk cId="0" sldId="256"/>
            <ac:spMk id="3089" creationId="{053D808E-664D-338D-1D56-5B9E72BC330F}"/>
          </ac:spMkLst>
        </pc:spChg>
        <pc:spChg chg="mod">
          <ac:chgData name="Krupakumari Bharatbhai Rathod (2537419)" userId="S::2537419@student.uwtsd.ac.uk::678142ad-2817-4fc7-acda-13d549e3882a" providerId="AD" clId="Web-{A1BAFA13-2EB4-5604-F1EB-221C3E3090F2}" dt="2026-10-08T14:05:27.464" v="48" actId="20577"/>
          <ac:spMkLst>
            <pc:docMk/>
            <pc:sldMk cId="0" sldId="256"/>
            <ac:spMk id="3091" creationId="{7CD5F802-2483-0F06-C900-8D50FD243891}"/>
          </ac:spMkLst>
        </pc:spChg>
        <pc:spChg chg="mod">
          <ac:chgData name="Krupakumari Bharatbhai Rathod (2537419)" userId="S::2537419@student.uwtsd.ac.uk::678142ad-2817-4fc7-acda-13d549e3882a" providerId="AD" clId="Web-{A1BAFA13-2EB4-5604-F1EB-221C3E3090F2}" dt="2026-10-08T14:09:21.935" v="63" actId="20577"/>
          <ac:spMkLst>
            <pc:docMk/>
            <pc:sldMk cId="0" sldId="256"/>
            <ac:spMk id="3093" creationId="{83693998-B00E-897D-F47B-6C689914F543}"/>
          </ac:spMkLst>
        </pc:spChg>
        <pc:picChg chg="mod">
          <ac:chgData name="Krupakumari Bharatbhai Rathod (2537419)" userId="S::2537419@student.uwtsd.ac.uk::678142ad-2817-4fc7-acda-13d549e3882a" providerId="AD" clId="Web-{A1BAFA13-2EB4-5604-F1EB-221C3E3090F2}" dt="2026-10-08T14:13:45.049" v="95" actId="1076"/>
          <ac:picMkLst>
            <pc:docMk/>
            <pc:sldMk cId="0" sldId="256"/>
            <ac:picMk id="3097" creationId="{91D741C4-FEEF-192F-E4D5-8D6C5DC5D0D6}"/>
          </ac:picMkLst>
        </pc:picChg>
      </pc:sldChg>
      <pc:sldChg chg="mod modClrScheme chgLayout">
        <pc:chgData name="Krupakumari Bharatbhai Rathod (2537419)" userId="S::2537419@student.uwtsd.ac.uk::678142ad-2817-4fc7-acda-13d549e3882a" providerId="AD" clId="Web-{A1BAFA13-2EB4-5604-F1EB-221C3E3090F2}" dt="2026-10-08T13:47:59.273" v="16"/>
        <pc:sldMkLst>
          <pc:docMk/>
          <pc:sldMk cId="0" sldId="257"/>
        </pc:sldMkLst>
      </pc:sldChg>
      <pc:sldChg chg="new del mod ord modClrScheme chgLayout">
        <pc:chgData name="Krupakumari Bharatbhai Rathod (2537419)" userId="S::2537419@student.uwtsd.ac.uk::678142ad-2817-4fc7-acda-13d549e3882a" providerId="AD" clId="Web-{A1BAFA13-2EB4-5604-F1EB-221C3E3090F2}" dt="2026-10-08T13:48:23.463" v="17"/>
        <pc:sldMkLst>
          <pc:docMk/>
          <pc:sldMk cId="2496430300" sldId="258"/>
        </pc:sldMkLst>
      </pc:sldChg>
      <pc:sldChg chg="addSp delSp modSp add mod modClrScheme chgLayout">
        <pc:chgData name="Krupakumari Bharatbhai Rathod (2537419)" userId="S::2537419@student.uwtsd.ac.uk::678142ad-2817-4fc7-acda-13d549e3882a" providerId="AD" clId="Web-{A1BAFA13-2EB4-5604-F1EB-221C3E3090F2}" dt="2026-10-08T13:58:36.541" v="38" actId="14100"/>
        <pc:sldMkLst>
          <pc:docMk/>
          <pc:sldMk cId="1804565754" sldId="259"/>
        </pc:sldMkLst>
        <pc:spChg chg="mod ord">
          <ac:chgData name="Krupakumari Bharatbhai Rathod (2537419)" userId="S::2537419@student.uwtsd.ac.uk::678142ad-2817-4fc7-acda-13d549e3882a" providerId="AD" clId="Web-{A1BAFA13-2EB4-5604-F1EB-221C3E3090F2}" dt="2026-10-08T13:53:46.191" v="20"/>
          <ac:spMkLst>
            <pc:docMk/>
            <pc:sldMk cId="1804565754" sldId="259"/>
            <ac:spMk id="2" creationId="{78A36855-1F0E-29D3-C06D-F82F835190F6}"/>
          </ac:spMkLst>
        </pc:spChg>
        <pc:spChg chg="mod ord">
          <ac:chgData name="Krupakumari Bharatbhai Rathod (2537419)" userId="S::2537419@student.uwtsd.ac.uk::678142ad-2817-4fc7-acda-13d549e3882a" providerId="AD" clId="Web-{A1BAFA13-2EB4-5604-F1EB-221C3E3090F2}" dt="2026-10-08T13:58:36.541" v="38" actId="14100"/>
          <ac:spMkLst>
            <pc:docMk/>
            <pc:sldMk cId="1804565754" sldId="259"/>
            <ac:spMk id="3" creationId="{3132298D-B4A8-0877-3BC7-6611C414F5E7}"/>
          </ac:spMkLst>
        </pc:spChg>
        <pc:picChg chg="add del mod">
          <ac:chgData name="Krupakumari Bharatbhai Rathod (2537419)" userId="S::2537419@student.uwtsd.ac.uk::678142ad-2817-4fc7-acda-13d549e3882a" providerId="AD" clId="Web-{A1BAFA13-2EB4-5604-F1EB-221C3E3090F2}" dt="2026-10-08T13:55:26.949" v="28"/>
          <ac:picMkLst>
            <pc:docMk/>
            <pc:sldMk cId="1804565754" sldId="259"/>
            <ac:picMk id="4" creationId="{79C188E5-A645-BCCA-2C6F-7A6FF216A3F3}"/>
          </ac:picMkLst>
        </pc:picChg>
        <pc:picChg chg="add mod">
          <ac:chgData name="Krupakumari Bharatbhai Rathod (2537419)" userId="S::2537419@student.uwtsd.ac.uk::678142ad-2817-4fc7-acda-13d549e3882a" providerId="AD" clId="Web-{A1BAFA13-2EB4-5604-F1EB-221C3E3090F2}" dt="2026-10-08T13:58:25.009" v="37" actId="14100"/>
          <ac:picMkLst>
            <pc:docMk/>
            <pc:sldMk cId="1804565754" sldId="259"/>
            <ac:picMk id="5" creationId="{F3018DD1-F7E2-94DD-7F5A-C1699C9BD760}"/>
          </ac:picMkLst>
        </pc:picChg>
      </pc:sldChg>
      <pc:sldMasterChg chg="del delSldLayout">
        <pc:chgData name="Krupakumari Bharatbhai Rathod (2537419)" userId="S::2537419@student.uwtsd.ac.uk::678142ad-2817-4fc7-acda-13d549e3882a" providerId="AD" clId="Web-{A1BAFA13-2EB4-5604-F1EB-221C3E3090F2}" dt="2026-10-08T13:47:49.194" v="14"/>
        <pc:sldMasterMkLst>
          <pc:docMk/>
          <pc:sldMasterMk cId="0" sldId="2147483648"/>
        </pc:sldMasterMkLst>
        <pc:sldLayoutChg chg="del">
          <pc:chgData name="Krupakumari Bharatbhai Rathod (2537419)" userId="S::2537419@student.uwtsd.ac.uk::678142ad-2817-4fc7-acda-13d549e3882a" providerId="AD" clId="Web-{A1BAFA13-2EB4-5604-F1EB-221C3E3090F2}" dt="2026-10-08T13:47:49.194" v="14"/>
          <pc:sldLayoutMkLst>
            <pc:docMk/>
            <pc:sldMasterMk cId="0" sldId="2147483648"/>
            <pc:sldLayoutMk cId="2109391203" sldId="2147483649"/>
          </pc:sldLayoutMkLst>
        </pc:sldLayoutChg>
        <pc:sldLayoutChg chg="del">
          <pc:chgData name="Krupakumari Bharatbhai Rathod (2537419)" userId="S::2537419@student.uwtsd.ac.uk::678142ad-2817-4fc7-acda-13d549e3882a" providerId="AD" clId="Web-{A1BAFA13-2EB4-5604-F1EB-221C3E3090F2}" dt="2026-10-08T13:47:49.194" v="14"/>
          <pc:sldLayoutMkLst>
            <pc:docMk/>
            <pc:sldMasterMk cId="0" sldId="2147483648"/>
            <pc:sldLayoutMk cId="2837254400" sldId="2147483650"/>
          </pc:sldLayoutMkLst>
        </pc:sldLayoutChg>
        <pc:sldLayoutChg chg="del">
          <pc:chgData name="Krupakumari Bharatbhai Rathod (2537419)" userId="S::2537419@student.uwtsd.ac.uk::678142ad-2817-4fc7-acda-13d549e3882a" providerId="AD" clId="Web-{A1BAFA13-2EB4-5604-F1EB-221C3E3090F2}" dt="2026-10-08T13:47:49.194" v="14"/>
          <pc:sldLayoutMkLst>
            <pc:docMk/>
            <pc:sldMasterMk cId="0" sldId="2147483648"/>
            <pc:sldLayoutMk cId="2429026028" sldId="2147483651"/>
          </pc:sldLayoutMkLst>
        </pc:sldLayoutChg>
        <pc:sldLayoutChg chg="del">
          <pc:chgData name="Krupakumari Bharatbhai Rathod (2537419)" userId="S::2537419@student.uwtsd.ac.uk::678142ad-2817-4fc7-acda-13d549e3882a" providerId="AD" clId="Web-{A1BAFA13-2EB4-5604-F1EB-221C3E3090F2}" dt="2026-10-08T13:47:49.194" v="14"/>
          <pc:sldLayoutMkLst>
            <pc:docMk/>
            <pc:sldMasterMk cId="0" sldId="2147483648"/>
            <pc:sldLayoutMk cId="3082475265" sldId="2147483652"/>
          </pc:sldLayoutMkLst>
        </pc:sldLayoutChg>
        <pc:sldLayoutChg chg="del">
          <pc:chgData name="Krupakumari Bharatbhai Rathod (2537419)" userId="S::2537419@student.uwtsd.ac.uk::678142ad-2817-4fc7-acda-13d549e3882a" providerId="AD" clId="Web-{A1BAFA13-2EB4-5604-F1EB-221C3E3090F2}" dt="2026-10-08T13:47:49.194" v="14"/>
          <pc:sldLayoutMkLst>
            <pc:docMk/>
            <pc:sldMasterMk cId="0" sldId="2147483648"/>
            <pc:sldLayoutMk cId="1040906525" sldId="2147483653"/>
          </pc:sldLayoutMkLst>
        </pc:sldLayoutChg>
      </pc:sldMasterChg>
      <pc:sldMasterChg chg="add del addSldLayout delSldLayout modSldLayout">
        <pc:chgData name="Krupakumari Bharatbhai Rathod (2537419)" userId="S::2537419@student.uwtsd.ac.uk::678142ad-2817-4fc7-acda-13d549e3882a" providerId="AD" clId="Web-{A1BAFA13-2EB4-5604-F1EB-221C3E3090F2}" dt="2026-10-08T13:47:53.898" v="15"/>
        <pc:sldMasterMkLst>
          <pc:docMk/>
          <pc:sldMasterMk cId="1515434272" sldId="2147483654"/>
        </pc:sldMasterMkLst>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221057529" sldId="2147483655"/>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219658015" sldId="2147483656"/>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807203701" sldId="2147483657"/>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774071959" sldId="2147483658"/>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958018336" sldId="2147483659"/>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988187572" sldId="2147483660"/>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1597186267" sldId="2147483661"/>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1599889573" sldId="2147483662"/>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302805625" sldId="2147483663"/>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982136430" sldId="2147483664"/>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360804735" sldId="2147483665"/>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802663125" sldId="2147483666"/>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795553520" sldId="2147483667"/>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385551812" sldId="2147483668"/>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653057013" sldId="2147483669"/>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926440079" sldId="2147483670"/>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861567444" sldId="2147483671"/>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719220813" sldId="2147483672"/>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184457290" sldId="2147483673"/>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212918469" sldId="2147483674"/>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1274412522" sldId="2147483675"/>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1372153237" sldId="2147483676"/>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1739816978" sldId="2147483677"/>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4239868890" sldId="2147483678"/>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4156236263" sldId="2147483679"/>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4120670326" sldId="2147483680"/>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3467239193" sldId="2147483681"/>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2147721766" sldId="2147483682"/>
          </pc:sldLayoutMkLst>
        </pc:sldLayoutChg>
        <pc:sldLayoutChg chg="add del mod replId">
          <pc:chgData name="Krupakumari Bharatbhai Rathod (2537419)" userId="S::2537419@student.uwtsd.ac.uk::678142ad-2817-4fc7-acda-13d549e3882a" providerId="AD" clId="Web-{A1BAFA13-2EB4-5604-F1EB-221C3E3090F2}" dt="2026-10-08T13:47:53.898" v="15"/>
          <pc:sldLayoutMkLst>
            <pc:docMk/>
            <pc:sldMasterMk cId="1515434272" sldId="2147483654"/>
            <pc:sldLayoutMk cId="49495262" sldId="2147483683"/>
          </pc:sldLayoutMkLst>
        </pc:sldLayoutChg>
      </pc:sldMasterChg>
      <pc:sldMasterChg chg="add del addSldLayout delSldLayout modSldLayout">
        <pc:chgData name="Krupakumari Bharatbhai Rathod (2537419)" userId="S::2537419@student.uwtsd.ac.uk::678142ad-2817-4fc7-acda-13d549e3882a" providerId="AD" clId="Web-{A1BAFA13-2EB4-5604-F1EB-221C3E3090F2}" dt="2026-10-08T13:47:59.273" v="16"/>
        <pc:sldMasterMkLst>
          <pc:docMk/>
          <pc:sldMasterMk cId="1632379115" sldId="2147483684"/>
        </pc:sldMasterMkLst>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455763308" sldId="2147483685"/>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566038469" sldId="2147483686"/>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398650241" sldId="2147483687"/>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257574332" sldId="2147483688"/>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4255932966" sldId="2147483689"/>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345567317" sldId="2147483690"/>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514681486" sldId="2147483691"/>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816406809" sldId="2147483692"/>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069745462" sldId="2147483693"/>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342090294" sldId="2147483694"/>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076710031" sldId="2147483695"/>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53803415" sldId="2147483696"/>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604436839" sldId="2147483697"/>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215663165" sldId="2147483698"/>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134774628" sldId="2147483699"/>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429833974" sldId="2147483700"/>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2319860885" sldId="2147483701"/>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878136884" sldId="2147483702"/>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943856234" sldId="2147483703"/>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798323926" sldId="2147483704"/>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869950622" sldId="2147483705"/>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526627181" sldId="2147483706"/>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581753100" sldId="2147483707"/>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029332959" sldId="2147483708"/>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145767962" sldId="2147483709"/>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288277289" sldId="2147483710"/>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4184720595" sldId="2147483711"/>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253124796" sldId="2147483712"/>
          </pc:sldLayoutMkLst>
        </pc:sldLayoutChg>
        <pc:sldLayoutChg chg="add del mod replId">
          <pc:chgData name="Krupakumari Bharatbhai Rathod (2537419)" userId="S::2537419@student.uwtsd.ac.uk::678142ad-2817-4fc7-acda-13d549e3882a" providerId="AD" clId="Web-{A1BAFA13-2EB4-5604-F1EB-221C3E3090F2}" dt="2026-10-08T13:47:59.273" v="16"/>
          <pc:sldLayoutMkLst>
            <pc:docMk/>
            <pc:sldMasterMk cId="1632379115" sldId="2147483684"/>
            <pc:sldLayoutMk cId="3326274811" sldId="2147483713"/>
          </pc:sldLayoutMkLst>
        </pc:sldLayoutChg>
      </pc:sldMasterChg>
      <pc:sldMasterChg chg="add addSldLayout modSldLayout">
        <pc:chgData name="Krupakumari Bharatbhai Rathod (2537419)" userId="S::2537419@student.uwtsd.ac.uk::678142ad-2817-4fc7-acda-13d549e3882a" providerId="AD" clId="Web-{A1BAFA13-2EB4-5604-F1EB-221C3E3090F2}" dt="2026-10-08T13:47:59.273" v="16"/>
        <pc:sldMasterMkLst>
          <pc:docMk/>
          <pc:sldMasterMk cId="2268098241" sldId="2147483714"/>
        </pc:sldMasterMkLst>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34588141" sldId="214748371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02077751" sldId="214748371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871531868" sldId="214748371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095096065" sldId="214748371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199286982" sldId="214748371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679466695" sldId="214748372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859652902" sldId="214748372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377325533" sldId="214748372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4283619972" sldId="2147483723"/>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559377552" sldId="2147483724"/>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525169354" sldId="214748372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123384008" sldId="214748372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480580387" sldId="214748372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94483780" sldId="214748372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451871158" sldId="214748372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832708703" sldId="214748373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75797138" sldId="214748373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753855254" sldId="214748373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976736065" sldId="2147483733"/>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68165149" sldId="2147483734"/>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726091959" sldId="214748373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38142554" sldId="214748373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542063150" sldId="214748373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50248705" sldId="214748373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302062105" sldId="214748373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499928702" sldId="214748374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804251684" sldId="214748374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915860429" sldId="214748374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786049783" sldId="214748374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52D37-28B1-BBAD-29D1-428572D0EF32}"/>
              </a:ext>
            </a:extLst>
          </p:cNvPr>
          <p:cNvSpPr>
            <a:spLocks noGrp="1"/>
          </p:cNvSpPr>
          <p:nvPr>
            <p:ph type="hdr" sz="quarter"/>
          </p:nvPr>
        </p:nvSpPr>
        <p:spPr>
          <a:xfrm>
            <a:off x="0" y="0"/>
            <a:ext cx="6554788" cy="536575"/>
          </a:xfrm>
          <a:prstGeom prst="rect">
            <a:avLst/>
          </a:prstGeom>
        </p:spPr>
        <p:txBody>
          <a:bodyPr vert="horz" lIns="91440" tIns="45720" rIns="91440" bIns="45720" rtlCol="0"/>
          <a:lstStyle>
            <a:lvl1pPr algn="l">
              <a:defRPr sz="1200"/>
            </a:lvl1pPr>
          </a:lstStyle>
          <a:p>
            <a:pPr>
              <a:defRPr/>
            </a:pPr>
            <a:endParaRPr lang="en-IN"/>
          </a:p>
        </p:txBody>
      </p:sp>
      <p:sp>
        <p:nvSpPr>
          <p:cNvPr id="3" name="Date Placeholder 2">
            <a:extLst>
              <a:ext uri="{FF2B5EF4-FFF2-40B4-BE49-F238E27FC236}">
                <a16:creationId xmlns:a16="http://schemas.microsoft.com/office/drawing/2014/main" id="{F09008BD-609E-8369-6956-E7EC379156DF}"/>
              </a:ext>
            </a:extLst>
          </p:cNvPr>
          <p:cNvSpPr>
            <a:spLocks noGrp="1"/>
          </p:cNvSpPr>
          <p:nvPr>
            <p:ph type="dt" idx="1"/>
          </p:nvPr>
        </p:nvSpPr>
        <p:spPr>
          <a:xfrm>
            <a:off x="8567738" y="0"/>
            <a:ext cx="6554787" cy="536575"/>
          </a:xfrm>
          <a:prstGeom prst="rect">
            <a:avLst/>
          </a:prstGeom>
        </p:spPr>
        <p:txBody>
          <a:bodyPr vert="horz" lIns="91440" tIns="45720" rIns="91440" bIns="45720" rtlCol="0"/>
          <a:lstStyle>
            <a:lvl1pPr algn="r">
              <a:defRPr sz="1200"/>
            </a:lvl1pPr>
          </a:lstStyle>
          <a:p>
            <a:pPr>
              <a:defRPr/>
            </a:pPr>
            <a:fld id="{FC431821-6AD2-45B0-8E4F-08EF54B2D86E}" type="datetimeFigureOut">
              <a:rPr lang="en-IN"/>
              <a:pPr>
                <a:defRPr/>
              </a:pPr>
              <a:t>10-10-2026</a:t>
            </a:fld>
            <a:endParaRPr lang="en-IN"/>
          </a:p>
        </p:txBody>
      </p:sp>
      <p:sp>
        <p:nvSpPr>
          <p:cNvPr id="4" name="Slide Image Placeholder 3">
            <a:extLst>
              <a:ext uri="{FF2B5EF4-FFF2-40B4-BE49-F238E27FC236}">
                <a16:creationId xmlns:a16="http://schemas.microsoft.com/office/drawing/2014/main" id="{CC321A8A-0945-BD8B-2E7E-0D52D6FE528A}"/>
              </a:ext>
            </a:extLst>
          </p:cNvPr>
          <p:cNvSpPr>
            <a:spLocks noGrp="1" noRot="1" noChangeAspect="1"/>
          </p:cNvSpPr>
          <p:nvPr>
            <p:ph type="sldImg" idx="2"/>
          </p:nvPr>
        </p:nvSpPr>
        <p:spPr>
          <a:xfrm>
            <a:off x="5010150" y="1336675"/>
            <a:ext cx="5105400" cy="3608388"/>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a:extLst>
              <a:ext uri="{FF2B5EF4-FFF2-40B4-BE49-F238E27FC236}">
                <a16:creationId xmlns:a16="http://schemas.microsoft.com/office/drawing/2014/main" id="{F07B09D2-E808-55B3-4517-766417BBE232}"/>
              </a:ext>
            </a:extLst>
          </p:cNvPr>
          <p:cNvSpPr>
            <a:spLocks noGrp="1"/>
          </p:cNvSpPr>
          <p:nvPr>
            <p:ph type="body" sz="quarter" idx="3"/>
          </p:nvPr>
        </p:nvSpPr>
        <p:spPr>
          <a:xfrm>
            <a:off x="1512888" y="5146675"/>
            <a:ext cx="12099925" cy="42100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a:extLst>
              <a:ext uri="{FF2B5EF4-FFF2-40B4-BE49-F238E27FC236}">
                <a16:creationId xmlns:a16="http://schemas.microsoft.com/office/drawing/2014/main" id="{E3148761-BD09-9B66-FDF1-BC28FA96A577}"/>
              </a:ext>
            </a:extLst>
          </p:cNvPr>
          <p:cNvSpPr>
            <a:spLocks noGrp="1"/>
          </p:cNvSpPr>
          <p:nvPr>
            <p:ph type="ftr" sz="quarter" idx="4"/>
          </p:nvPr>
        </p:nvSpPr>
        <p:spPr>
          <a:xfrm>
            <a:off x="0" y="10156825"/>
            <a:ext cx="6554788" cy="536575"/>
          </a:xfrm>
          <a:prstGeom prst="rect">
            <a:avLst/>
          </a:prstGeom>
        </p:spPr>
        <p:txBody>
          <a:bodyPr vert="horz" lIns="91440" tIns="45720" rIns="91440" bIns="45720" rtlCol="0" anchor="b"/>
          <a:lstStyle>
            <a:lvl1pPr algn="l">
              <a:defRPr sz="1200"/>
            </a:lvl1pPr>
          </a:lstStyle>
          <a:p>
            <a:pPr>
              <a:defRPr/>
            </a:pPr>
            <a:endParaRPr lang="en-IN"/>
          </a:p>
        </p:txBody>
      </p:sp>
      <p:sp>
        <p:nvSpPr>
          <p:cNvPr id="7" name="Slide Number Placeholder 6">
            <a:extLst>
              <a:ext uri="{FF2B5EF4-FFF2-40B4-BE49-F238E27FC236}">
                <a16:creationId xmlns:a16="http://schemas.microsoft.com/office/drawing/2014/main" id="{DC88CF12-B1CC-7D9B-1642-7196D43D2F7E}"/>
              </a:ext>
            </a:extLst>
          </p:cNvPr>
          <p:cNvSpPr>
            <a:spLocks noGrp="1"/>
          </p:cNvSpPr>
          <p:nvPr>
            <p:ph type="sldNum" sz="quarter" idx="5"/>
          </p:nvPr>
        </p:nvSpPr>
        <p:spPr>
          <a:xfrm>
            <a:off x="8567738" y="10156825"/>
            <a:ext cx="6554787" cy="536575"/>
          </a:xfrm>
          <a:prstGeom prst="rect">
            <a:avLst/>
          </a:prstGeom>
        </p:spPr>
        <p:txBody>
          <a:bodyPr vert="horz" lIns="91440" tIns="45720" rIns="91440" bIns="45720" rtlCol="0" anchor="b"/>
          <a:lstStyle>
            <a:lvl1pPr algn="r">
              <a:defRPr sz="1200"/>
            </a:lvl1pPr>
          </a:lstStyle>
          <a:p>
            <a:pPr>
              <a:defRPr/>
            </a:pPr>
            <a:fld id="{D050E7B7-FB6C-41C7-B312-9F1B1C2D8676}" type="slidenum">
              <a:rPr lang="en-IN"/>
              <a:pPr>
                <a:defRPr/>
              </a:pPr>
              <a:t>‹#›</a:t>
            </a:fld>
            <a:endParaRPr lang="en-I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EEBC937-19FD-1A2A-8C8D-A7202219F7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350C293D-4625-A6AE-7A9D-F1F89AD2F8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dirty="0"/>
          </a:p>
        </p:txBody>
      </p:sp>
      <p:sp>
        <p:nvSpPr>
          <p:cNvPr id="4100" name="Slide Number Placeholder 3">
            <a:extLst>
              <a:ext uri="{FF2B5EF4-FFF2-40B4-BE49-F238E27FC236}">
                <a16:creationId xmlns:a16="http://schemas.microsoft.com/office/drawing/2014/main" id="{CDB9FED6-3A88-197F-3B98-FAFD6B1A2F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7E23AE4-A022-41C3-846C-A5AEB9A0ED67}" type="slidenum">
              <a:rPr lang="en-IN" altLang="en-US" smtClean="0"/>
              <a:pPr/>
              <a:t>2</a:t>
            </a:fld>
            <a:endParaRPr lang="en-I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pPr>
              <a:defRPr/>
            </a:pPr>
            <a:fld id="{D050E7B7-FB6C-41C7-B312-9F1B1C2D8676}" type="slidenum">
              <a:rPr lang="en-IN" smtClean="0"/>
              <a:pPr>
                <a:defRPr/>
              </a:pPr>
              <a:t>3</a:t>
            </a:fld>
            <a:endParaRPr lang="en-IN"/>
          </a:p>
        </p:txBody>
      </p:sp>
    </p:spTree>
    <p:extLst>
      <p:ext uri="{BB962C8B-B14F-4D97-AF65-F5344CB8AC3E}">
        <p14:creationId xmlns:p14="http://schemas.microsoft.com/office/powerpoint/2010/main" val="2903908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102099" y="99804"/>
            <a:ext cx="14906377" cy="7984404"/>
          </a:xfrm>
        </p:spPr>
        <p:txBody>
          <a:bodyPr>
            <a:normAutofit/>
          </a:bodyPr>
          <a:lstStyle>
            <a:lvl1pPr>
              <a:defRPr sz="1556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349968" y="8358999"/>
            <a:ext cx="12452233" cy="883988"/>
          </a:xfrm>
        </p:spPr>
        <p:txBody>
          <a:bodyPr anchor="b" anchorCtr="0">
            <a:normAutofit/>
          </a:bodyPr>
          <a:lstStyle>
            <a:lvl1pPr marL="0" indent="0" algn="r">
              <a:lnSpc>
                <a:spcPct val="100000"/>
              </a:lnSpc>
              <a:buNone/>
              <a:defRPr sz="2829"/>
            </a:lvl1pPr>
            <a:lvl2pPr marL="646709" indent="0" algn="ctr">
              <a:buNone/>
              <a:defRPr sz="2829"/>
            </a:lvl2pPr>
            <a:lvl3pPr marL="1293419" indent="0" algn="ctr">
              <a:buNone/>
              <a:defRPr sz="2546"/>
            </a:lvl3pPr>
            <a:lvl4pPr marL="1940128" indent="0" algn="ctr">
              <a:buNone/>
              <a:defRPr sz="2263"/>
            </a:lvl4pPr>
            <a:lvl5pPr marL="2586838" indent="0" algn="ctr">
              <a:buNone/>
              <a:defRPr sz="2263"/>
            </a:lvl5pPr>
            <a:lvl6pPr marL="3233547" indent="0" algn="ctr">
              <a:buNone/>
              <a:defRPr sz="2263"/>
            </a:lvl6pPr>
            <a:lvl7pPr marL="3880256" indent="0" algn="ctr">
              <a:buNone/>
              <a:defRPr sz="2263"/>
            </a:lvl7pPr>
            <a:lvl8pPr marL="4526966" indent="0" algn="ctr">
              <a:buNone/>
              <a:defRPr sz="2263"/>
            </a:lvl8pPr>
            <a:lvl9pPr marL="5173675" indent="0" algn="ctr">
              <a:buNone/>
              <a:defRPr sz="2263"/>
            </a:lvl9pPr>
          </a:lstStyle>
          <a:p>
            <a:r>
              <a:rPr lang="en-US" dirty="0"/>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4127996" y="8965627"/>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588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349969" y="1699976"/>
            <a:ext cx="13449152" cy="123261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349968" y="2932586"/>
            <a:ext cx="13449153" cy="71073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1" y="1880261"/>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207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9611" y="7291372"/>
            <a:ext cx="13442965" cy="2057458"/>
          </a:xfrm>
        </p:spPr>
        <p:txBody>
          <a:bodyPr vert="horz" lIns="91440" tIns="45720" rIns="91440" bIns="45720" rtlCol="0" anchor="b">
            <a:noAutofit/>
          </a:bodyPr>
          <a:lstStyle>
            <a:lvl1pPr>
              <a:defRPr lang="en-US" sz="7638"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9611" y="9457116"/>
            <a:ext cx="13442965" cy="582798"/>
          </a:xfrm>
        </p:spPr>
        <p:txBody>
          <a:bodyPr vert="horz" lIns="91440" tIns="45720" rIns="91440" bIns="45720" rtlCol="0" anchor="b">
            <a:noAutofit/>
          </a:bodyPr>
          <a:lstStyle>
            <a:lvl1pPr marL="0" indent="0">
              <a:spcBef>
                <a:spcPts val="0"/>
              </a:spcBef>
              <a:buNone/>
              <a:defRPr lang="en-US" sz="2829"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1" y="2"/>
            <a:ext cx="15125699" cy="6966502"/>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1" y="8911167"/>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dirty="0"/>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10/10/2026</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3871531868"/>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734428" y="2200674"/>
            <a:ext cx="4634987" cy="4436977"/>
          </a:xfrm>
        </p:spPr>
        <p:txBody>
          <a:bodyPr vert="horz" lIns="91440" tIns="45720" rIns="91440" bIns="45720" rtlCol="0" anchor="b">
            <a:noAutofit/>
          </a:bodyPr>
          <a:lstStyle>
            <a:lvl1pPr>
              <a:defRPr lang="en-US" sz="5092"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734426" y="6865480"/>
            <a:ext cx="4627426" cy="1751238"/>
          </a:xfrm>
        </p:spPr>
        <p:txBody>
          <a:bodyPr vert="horz" lIns="91440" tIns="45720" rIns="91440" bIns="45720" rtlCol="0">
            <a:normAutofit/>
          </a:bodyPr>
          <a:lstStyle>
            <a:lvl1pPr marL="0" indent="0">
              <a:lnSpc>
                <a:spcPct val="100000"/>
              </a:lnSpc>
              <a:buNone/>
              <a:defRPr lang="en-US" sz="2263" dirty="0"/>
            </a:lvl1pPr>
          </a:lstStyle>
          <a:p>
            <a:pPr lvl="0"/>
            <a:r>
              <a:rPr lang="en-US" dirty="0"/>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9450815" cy="106934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9734426" y="10039914"/>
            <a:ext cx="2126805" cy="653486"/>
          </a:xfrm>
        </p:spPr>
        <p:txBody>
          <a:bodyPr/>
          <a:lstStyle/>
          <a:p>
            <a:r>
              <a:rPr lang="en-US" dirty="0"/>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095096065"/>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349968" y="1699974"/>
            <a:ext cx="12452233" cy="8044619"/>
          </a:xfrm>
        </p:spPr>
        <p:txBody>
          <a:bodyPr>
            <a:normAutofit/>
          </a:bodyPr>
          <a:lstStyle>
            <a:lvl1pPr>
              <a:defRPr sz="11316">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dirty="0"/>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1" y="1880261"/>
            <a:ext cx="997704"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286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353447" y="1697569"/>
            <a:ext cx="10519349" cy="2176029"/>
          </a:xfrm>
        </p:spPr>
        <p:txBody>
          <a:bodyPr anchor="t">
            <a:normAutofit/>
          </a:bodyPr>
          <a:lstStyle>
            <a:lvl1pPr>
              <a:defRPr sz="5092"/>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360590" y="3873598"/>
            <a:ext cx="10505064" cy="5519020"/>
          </a:xfrm>
        </p:spPr>
        <p:txBody>
          <a:bodyPr>
            <a:normAutofit/>
          </a:bodyPr>
          <a:lstStyle>
            <a:lvl1pPr marL="646709" indent="-646709">
              <a:lnSpc>
                <a:spcPct val="100000"/>
              </a:lnSpc>
              <a:buFont typeface="+mj-lt"/>
              <a:buAutoNum type="arabicPeriod"/>
              <a:defRPr sz="2829"/>
            </a:lvl1pPr>
            <a:lvl2pPr marL="970064" indent="-646709">
              <a:lnSpc>
                <a:spcPct val="100000"/>
              </a:lnSpc>
              <a:buFont typeface="+mj-lt"/>
              <a:buAutoNum type="arabicPeriod"/>
              <a:defRPr sz="2829"/>
            </a:lvl2pPr>
            <a:lvl3pPr marL="1131741" indent="-485032">
              <a:lnSpc>
                <a:spcPct val="100000"/>
              </a:lnSpc>
              <a:buFont typeface="+mj-lt"/>
              <a:buAutoNum type="arabicPeriod"/>
              <a:defRPr sz="2829"/>
            </a:lvl3pPr>
            <a:lvl4pPr marL="1455096" indent="-485032">
              <a:lnSpc>
                <a:spcPct val="100000"/>
              </a:lnSpc>
              <a:buFont typeface="+mj-lt"/>
              <a:buAutoNum type="arabicPeriod"/>
              <a:defRPr sz="2829"/>
            </a:lvl4pPr>
            <a:lvl5pPr marL="1778451" indent="-485032">
              <a:lnSpc>
                <a:spcPct val="100000"/>
              </a:lnSpc>
              <a:buFont typeface="+mj-lt"/>
              <a:buAutoNum type="arabicPeriod"/>
              <a:defRPr sz="2829"/>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46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349969" y="1696686"/>
            <a:ext cx="7132839" cy="2423837"/>
          </a:xfrm>
        </p:spPr>
        <p:txBody>
          <a:bodyPr anchor="t" anchorCtr="0">
            <a:normAutofit/>
          </a:bodyPr>
          <a:lstStyle>
            <a:lvl1pPr>
              <a:defRPr sz="5092"/>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349969" y="4134781"/>
            <a:ext cx="7132839" cy="5760178"/>
          </a:xfrm>
        </p:spPr>
        <p:txBody>
          <a:bodyPr>
            <a:normAutofit/>
          </a:bodyPr>
          <a:lstStyle>
            <a:lvl1pPr marL="485032" indent="-485032">
              <a:lnSpc>
                <a:spcPct val="100000"/>
              </a:lnSpc>
              <a:buFont typeface="System Font Regular"/>
              <a:buChar char="-"/>
              <a:defRPr sz="2829"/>
            </a:lvl1pPr>
            <a:lvl2pPr>
              <a:lnSpc>
                <a:spcPct val="100000"/>
              </a:lnSpc>
              <a:defRPr sz="2829"/>
            </a:lvl2pPr>
            <a:lvl3pPr>
              <a:lnSpc>
                <a:spcPct val="100000"/>
              </a:lnSpc>
              <a:defRPr sz="2829"/>
            </a:lvl3pPr>
            <a:lvl4pPr>
              <a:lnSpc>
                <a:spcPct val="100000"/>
              </a:lnSpc>
              <a:defRPr sz="2829"/>
            </a:lvl4pPr>
            <a:lvl5pPr>
              <a:lnSpc>
                <a:spcPct val="100000"/>
              </a:lnSpc>
              <a:defRPr sz="2829"/>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353447" y="10039914"/>
            <a:ext cx="4857548" cy="653486"/>
          </a:xfrm>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10995" y="10039914"/>
            <a:ext cx="1397093" cy="653486"/>
          </a:xfrm>
        </p:spPr>
        <p:txBody>
          <a:bodyPr/>
          <a:lstStyle/>
          <a:p>
            <a:fld id="{8A60B404-9532-4DA8-8A40-EC339A5BE635}" type="datetimeFigureOut">
              <a:rPr lang="en-US" dirty="0"/>
              <a:t>10/10/2026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7608088" y="10039914"/>
            <a:ext cx="874720" cy="653486"/>
          </a:xfrm>
        </p:spPr>
        <p:txBody>
          <a:bodyPr/>
          <a:lstStyle/>
          <a:p>
            <a:fld id="{CC057153-B650-4DEB-B370-79DDCFDCE934}" type="slidenum">
              <a:rPr lang="en-US" dirty="0"/>
              <a:t>‹#›</a:t>
            </a:fld>
            <a:endParaRPr lang="en-US" dirty="0"/>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9075420" y="0"/>
            <a:ext cx="6050280" cy="106934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52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399" y="1738350"/>
            <a:ext cx="4867536" cy="6367360"/>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568629" y="1739026"/>
            <a:ext cx="7207675" cy="8063257"/>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732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4467" y="1738036"/>
            <a:ext cx="3438176" cy="5731138"/>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29404" y="1760630"/>
            <a:ext cx="9669718" cy="8041654"/>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3619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37368" y="1732495"/>
            <a:ext cx="7864833" cy="1782233"/>
          </a:xfrm>
        </p:spPr>
        <p:txBody>
          <a:bodyPr anchor="t"/>
          <a:lstStyle/>
          <a:p>
            <a:r>
              <a:rPr lang="en-US" dirty="0"/>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5126" y="0"/>
            <a:ext cx="5590982" cy="106934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5937367" y="3746724"/>
            <a:ext cx="7864835" cy="605556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5937368" y="10039914"/>
            <a:ext cx="5923863" cy="653486"/>
          </a:xfrm>
        </p:spPr>
        <p:txBody>
          <a:bodyPr/>
          <a:lstStyle/>
          <a:p>
            <a:r>
              <a:rPr lang="en-US" dirty="0"/>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2559377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85830" y="1734059"/>
            <a:ext cx="9083379" cy="1454302"/>
          </a:xfrm>
        </p:spPr>
        <p:txBody>
          <a:bodyPr anchor="t"/>
          <a:lstStyle/>
          <a:p>
            <a:r>
              <a:rPr lang="en-US" dirty="0"/>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1" y="0"/>
            <a:ext cx="4374988" cy="106934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4684693" y="3410502"/>
            <a:ext cx="9117509" cy="639178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4684694" y="10039914"/>
            <a:ext cx="7176537" cy="653486"/>
          </a:xfrm>
        </p:spPr>
        <p:txBody>
          <a:bodyPr/>
          <a:lstStyle/>
          <a:p>
            <a:r>
              <a:rPr lang="en-US" dirty="0"/>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525169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56492" y="1734059"/>
            <a:ext cx="9110609" cy="1454302"/>
          </a:xfrm>
        </p:spPr>
        <p:txBody>
          <a:bodyPr anchor="t"/>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356491" y="3410502"/>
            <a:ext cx="9110610" cy="639178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356492" y="10039914"/>
            <a:ext cx="7169639" cy="653486"/>
          </a:xfrm>
        </p:spPr>
        <p:txBody>
          <a:bodyPr/>
          <a:lstStyle/>
          <a:p>
            <a:r>
              <a:rPr lang="en-US" dirty="0"/>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8638043" y="10039914"/>
            <a:ext cx="1072773" cy="653486"/>
          </a:xfrm>
        </p:spPr>
        <p:txBody>
          <a:bodyPr/>
          <a:lstStyle/>
          <a:p>
            <a:fld id="{2ABAD28B-DD56-4B56-883A-96608C765E28}" type="datetimeFigureOut">
              <a:rPr lang="en-US" dirty="0"/>
              <a:pPr/>
              <a:t>10/10/2026</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9720944" y="10039914"/>
            <a:ext cx="746157" cy="653486"/>
          </a:xfrm>
        </p:spPr>
        <p:txBody>
          <a:bodyPr/>
          <a:lstStyle/>
          <a:p>
            <a:fld id="{AEAA3239-9EA4-4A65-A281-97F994456D9F}" type="slidenum">
              <a:rPr lang="en-US" dirty="0"/>
              <a:t>‹#›</a:t>
            </a:fld>
            <a:endParaRPr lang="en-US" dirty="0"/>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10750710" y="0"/>
            <a:ext cx="4374988"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123384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49882" y="1739723"/>
            <a:ext cx="5878805" cy="2008589"/>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50038" y="3979423"/>
            <a:ext cx="5878640" cy="582286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349883" y="10039914"/>
            <a:ext cx="3937824" cy="653486"/>
          </a:xfrm>
        </p:spPr>
        <p:txBody>
          <a:bodyPr/>
          <a:lstStyle/>
          <a:p>
            <a:r>
              <a:rPr lang="en-US" dirty="0"/>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5399620" y="10039914"/>
            <a:ext cx="1072773" cy="653486"/>
          </a:xfrm>
        </p:spPr>
        <p:txBody>
          <a:bodyPr/>
          <a:lstStyle/>
          <a:p>
            <a:fld id="{2ABAD28B-DD56-4B56-883A-96608C765E28}" type="datetimeFigureOut">
              <a:rPr lang="en-US" dirty="0"/>
              <a:pPr/>
              <a:t>10/10/2026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6482521" y="10039914"/>
            <a:ext cx="746157" cy="653486"/>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562850" y="0"/>
            <a:ext cx="7562850"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48058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2698" y="1732495"/>
            <a:ext cx="4731551" cy="2329320"/>
          </a:xfrm>
        </p:spPr>
        <p:txBody>
          <a:bodyPr anchor="t">
            <a:no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62699" y="4211046"/>
            <a:ext cx="4731553" cy="559123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362697" y="10039914"/>
            <a:ext cx="2790581" cy="653486"/>
          </a:xfrm>
        </p:spPr>
        <p:txBody>
          <a:bodyPr/>
          <a:lstStyle/>
          <a:p>
            <a:r>
              <a:rPr lang="en-US" dirty="0"/>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4265191" y="10039914"/>
            <a:ext cx="1072773" cy="653486"/>
          </a:xfrm>
        </p:spPr>
        <p:txBody>
          <a:bodyPr/>
          <a:lstStyle/>
          <a:p>
            <a:fld id="{2ABAD28B-DD56-4B56-883A-96608C765E28}" type="datetimeFigureOut">
              <a:rPr lang="en-US" dirty="0"/>
              <a:pPr/>
              <a:t>10/10/2026</a:t>
            </a:fld>
            <a:endParaRPr lang="en-US" dirty="0"/>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5348092" y="10039914"/>
            <a:ext cx="746157" cy="653486"/>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441613" y="0"/>
            <a:ext cx="8684087"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29448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9793751" y="1734569"/>
            <a:ext cx="4008451" cy="2898571"/>
          </a:xfrm>
        </p:spPr>
        <p:txBody>
          <a:bodyPr anchor="t"/>
          <a:lstStyle/>
          <a:p>
            <a:r>
              <a:rPr lang="en-US" dirty="0"/>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5126" y="0"/>
            <a:ext cx="9282080" cy="106934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9802525" y="4885557"/>
            <a:ext cx="3999676" cy="4141782"/>
          </a:xfrm>
        </p:spPr>
        <p:txBody>
          <a:bodyPr vert="horz" lIns="91440" tIns="45720" rIns="91440" bIns="45720" rtlCol="0">
            <a:normAutofit/>
          </a:bodyPr>
          <a:lstStyle>
            <a:lvl1pPr marL="0" indent="0">
              <a:lnSpc>
                <a:spcPct val="100000"/>
              </a:lnSpc>
              <a:buNone/>
              <a:defRPr lang="en-US" dirty="0"/>
            </a:lvl1pPr>
            <a:lvl2pPr marL="323355" indent="0">
              <a:lnSpc>
                <a:spcPct val="100000"/>
              </a:lnSpc>
              <a:buNone/>
              <a:defRPr lang="en-US" dirty="0"/>
            </a:lvl2pPr>
            <a:lvl3pPr marL="646709" indent="0">
              <a:lnSpc>
                <a:spcPct val="100000"/>
              </a:lnSpc>
              <a:buNone/>
              <a:defRPr lang="en-US" dirty="0"/>
            </a:lvl3pPr>
            <a:lvl4pPr marL="970064" indent="0">
              <a:lnSpc>
                <a:spcPct val="100000"/>
              </a:lnSpc>
              <a:buNone/>
              <a:defRPr lang="en-US" dirty="0"/>
            </a:lvl4pPr>
            <a:lvl5pPr marL="1293419"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9793751" y="10039914"/>
            <a:ext cx="2067479" cy="653486"/>
          </a:xfrm>
        </p:spPr>
        <p:txBody>
          <a:bodyPr/>
          <a:lstStyle/>
          <a:p>
            <a:r>
              <a:rPr lang="en-US" dirty="0"/>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45187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83699" y="6218018"/>
            <a:ext cx="3777646" cy="3601554"/>
          </a:xfrm>
        </p:spPr>
        <p:txBody>
          <a:bodyPr anchor="t">
            <a:normAutofit/>
          </a:bodyPr>
          <a:lstStyle>
            <a:lvl1pPr>
              <a:defRPr sz="5092"/>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1"/>
            <a:ext cx="15125700" cy="5369046"/>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80020" y="6218018"/>
            <a:ext cx="9255098" cy="3601554"/>
          </a:xfrm>
        </p:spPr>
        <p:txBody>
          <a:bodyPr vert="horz" lIns="91440" tIns="45720" rIns="91440" bIns="45720" rtlCol="0" anchor="t">
            <a:normAutofit/>
          </a:bodyPr>
          <a:lstStyle>
            <a:lvl1pPr marL="0" indent="0">
              <a:lnSpc>
                <a:spcPct val="100000"/>
              </a:lnSpc>
              <a:buNone/>
              <a:defRPr lang="en-US" dirty="0"/>
            </a:lvl1pPr>
            <a:lvl2pPr marL="323355" indent="0">
              <a:lnSpc>
                <a:spcPct val="100000"/>
              </a:lnSpc>
              <a:buNone/>
              <a:defRPr lang="en-US" dirty="0"/>
            </a:lvl2pPr>
            <a:lvl3pPr marL="646709" indent="0">
              <a:lnSpc>
                <a:spcPct val="100000"/>
              </a:lnSpc>
              <a:buNone/>
              <a:defRPr lang="en-US" dirty="0"/>
            </a:lvl3pPr>
            <a:lvl4pPr marL="970064" indent="0">
              <a:lnSpc>
                <a:spcPct val="100000"/>
              </a:lnSpc>
              <a:buNone/>
              <a:defRPr lang="en-US" dirty="0"/>
            </a:lvl4pPr>
            <a:lvl5pPr marL="1293419"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1" y="6416495"/>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10/10/2026</a:t>
            </a:fld>
            <a:endParaRPr lang="en-US" dirty="0"/>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2832708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353447" y="1747914"/>
            <a:ext cx="12998425" cy="1511334"/>
          </a:xfrm>
        </p:spPr>
        <p:txBody>
          <a:bodyPr anchor="t">
            <a:noAutofit/>
          </a:bodyPr>
          <a:lstStyle>
            <a:lvl1pPr>
              <a:defRPr sz="5092"/>
            </a:lvl1pPr>
          </a:lstStyle>
          <a:p>
            <a:r>
              <a:rPr lang="en-US" dirty="0"/>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3564479"/>
            <a:ext cx="7562850" cy="7128921"/>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301947" y="3564479"/>
            <a:ext cx="6049926" cy="623780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8301945" y="10039914"/>
            <a:ext cx="3671197" cy="653486"/>
          </a:xfrm>
        </p:spPr>
        <p:txBody>
          <a:bodyPr/>
          <a:lstStyle/>
          <a:p>
            <a:endParaRPr lang="en-US" dirty="0"/>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1757971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353448" y="1749802"/>
            <a:ext cx="4586416" cy="2346930"/>
          </a:xfrm>
        </p:spPr>
        <p:txBody>
          <a:bodyPr anchor="t">
            <a:noAutofit/>
          </a:bodyPr>
          <a:lstStyle>
            <a:lvl1pPr>
              <a:defRPr sz="5092"/>
            </a:lvl1pPr>
          </a:lstStyle>
          <a:p>
            <a:r>
              <a:rPr lang="en-US" dirty="0"/>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465303" y="4428579"/>
            <a:ext cx="4474561" cy="5373702"/>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6344151" y="1749803"/>
            <a:ext cx="8190967" cy="805247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855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5765561" y="7417697"/>
            <a:ext cx="8036640" cy="1756590"/>
          </a:xfrm>
        </p:spPr>
        <p:txBody>
          <a:bodyPr anchor="b">
            <a:normAutofit/>
          </a:bodyPr>
          <a:lstStyle>
            <a:lvl1pPr algn="r">
              <a:defRPr sz="2829" b="0" cap="none" baseline="0">
                <a:solidFill>
                  <a:schemeClr val="bg1"/>
                </a:solidFill>
              </a:defRPr>
            </a:lvl1pPr>
          </a:lstStyle>
          <a:p>
            <a:r>
              <a:rPr lang="en-US" dirty="0"/>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102099" y="99805"/>
            <a:ext cx="14921503" cy="7173516"/>
          </a:xfrm>
        </p:spPr>
        <p:txBody>
          <a:bodyPr>
            <a:noAutofit/>
          </a:bodyPr>
          <a:lstStyle>
            <a:lvl1pPr>
              <a:lnSpc>
                <a:spcPct val="85000"/>
              </a:lnSpc>
              <a:defRPr sz="4385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4127996" y="8911167"/>
            <a:ext cx="997704"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6736065"/>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0067" y="-2005614"/>
            <a:ext cx="13216080" cy="1767975"/>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49969" y="1620219"/>
            <a:ext cx="11684603" cy="7905550"/>
          </a:xfrm>
        </p:spPr>
        <p:txBody>
          <a:bodyPr anchor="t">
            <a:noAutofit/>
          </a:bodyPr>
          <a:lstStyle>
            <a:lvl1pPr marL="0" indent="0">
              <a:lnSpc>
                <a:spcPct val="90000"/>
              </a:lnSpc>
              <a:buNone/>
              <a:defRPr sz="8487" b="1"/>
            </a:lvl1pPr>
            <a:lvl2pPr marL="323355" indent="0">
              <a:lnSpc>
                <a:spcPct val="90000"/>
              </a:lnSpc>
              <a:buNone/>
              <a:defRPr sz="8487" b="1"/>
            </a:lvl2pPr>
            <a:lvl3pPr marL="646709" indent="0">
              <a:lnSpc>
                <a:spcPct val="90000"/>
              </a:lnSpc>
              <a:buNone/>
              <a:defRPr sz="8487" b="1"/>
            </a:lvl3pPr>
            <a:lvl4pPr marL="970064" indent="0">
              <a:lnSpc>
                <a:spcPct val="90000"/>
              </a:lnSpc>
              <a:buNone/>
              <a:defRPr sz="8487" b="1"/>
            </a:lvl4pPr>
            <a:lvl5pPr marL="1293419" indent="0">
              <a:lnSpc>
                <a:spcPct val="90000"/>
              </a:lnSpc>
              <a:buNone/>
              <a:defRPr sz="8487"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10/10/2026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dirty="0"/>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1651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323499" y="8448629"/>
            <a:ext cx="12478703" cy="727153"/>
          </a:xfrm>
        </p:spPr>
        <p:txBody>
          <a:bodyPr anchor="b">
            <a:normAutofit/>
          </a:bodyPr>
          <a:lstStyle>
            <a:lvl1pPr algn="r">
              <a:lnSpc>
                <a:spcPct val="100000"/>
              </a:lnSpc>
              <a:defRPr sz="2829"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118170" y="99013"/>
            <a:ext cx="14859819" cy="7921037"/>
          </a:xfrm>
        </p:spPr>
        <p:txBody>
          <a:bodyPr>
            <a:normAutofit/>
          </a:bodyPr>
          <a:lstStyle>
            <a:lvl1pPr>
              <a:lnSpc>
                <a:spcPct val="85000"/>
              </a:lnSpc>
              <a:defRPr sz="11316"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4127996" y="8911622"/>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091959"/>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349969" y="1745018"/>
            <a:ext cx="12269863" cy="1878273"/>
          </a:xfrm>
        </p:spPr>
        <p:txBody>
          <a:bodyPr>
            <a:normAutofit/>
          </a:bodyPr>
          <a:lstStyle>
            <a:lvl1pPr>
              <a:defRPr sz="5092"/>
            </a:lvl1p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342586" y="3805478"/>
            <a:ext cx="6006492" cy="592718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7657386" y="3805479"/>
            <a:ext cx="5962446" cy="592718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dirty="0"/>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1425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353448" y="1739087"/>
            <a:ext cx="12343543" cy="1307994"/>
          </a:xfrm>
        </p:spPr>
        <p:txBody>
          <a:bodyPr>
            <a:normAutofit/>
          </a:bodyPr>
          <a:lstStyle>
            <a:lvl1pPr>
              <a:defRPr sz="5092"/>
            </a:lvl1p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354872" y="2998752"/>
            <a:ext cx="5975439" cy="1307994"/>
          </a:xfrm>
        </p:spPr>
        <p:txBody>
          <a:bodyPr anchor="b">
            <a:normAutofit/>
          </a:bodyPr>
          <a:lstStyle>
            <a:lvl1pPr marL="0" indent="0">
              <a:lnSpc>
                <a:spcPct val="100000"/>
              </a:lnSpc>
              <a:buNone/>
              <a:defRPr sz="2546" b="1" cap="all" spc="141" baseline="0"/>
            </a:lvl1pPr>
            <a:lvl2pPr marL="646709" indent="0">
              <a:buNone/>
              <a:defRPr sz="2546"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7711083" y="2998752"/>
            <a:ext cx="5985908" cy="1307994"/>
          </a:xfrm>
        </p:spPr>
        <p:txBody>
          <a:bodyPr anchor="b">
            <a:normAutofit/>
          </a:bodyPr>
          <a:lstStyle>
            <a:lvl1pPr marL="0" indent="0">
              <a:lnSpc>
                <a:spcPct val="100000"/>
              </a:lnSpc>
              <a:buNone/>
              <a:defRPr sz="2546" b="1" cap="all" spc="141" baseline="0"/>
            </a:lvl1pPr>
            <a:lvl2pPr marL="646709" indent="0">
              <a:buNone/>
              <a:defRPr sz="2546"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354872" y="4406142"/>
            <a:ext cx="5975439" cy="524514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7711083" y="4406142"/>
            <a:ext cx="5985908" cy="524514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dirty="0"/>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2063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349969" y="1721578"/>
            <a:ext cx="12310429" cy="2018037"/>
          </a:xfrm>
        </p:spPr>
        <p:txBody>
          <a:bodyPr>
            <a:normAutofit/>
          </a:bodyPr>
          <a:lstStyle>
            <a:lvl1pPr>
              <a:defRPr sz="5092"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02487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dirty="0"/>
          </a:p>
        </p:txBody>
      </p:sp>
    </p:spTree>
    <p:extLst>
      <p:ext uri="{BB962C8B-B14F-4D97-AF65-F5344CB8AC3E}">
        <p14:creationId xmlns:p14="http://schemas.microsoft.com/office/powerpoint/2010/main" val="3302062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969" y="1696686"/>
            <a:ext cx="13185149" cy="3250355"/>
          </a:xfrm>
        </p:spPr>
        <p:txBody>
          <a:bodyPr anchor="t" anchorCtr="0">
            <a:noAutofit/>
          </a:bodyPr>
          <a:lstStyle>
            <a:lvl1pPr>
              <a:defRPr sz="8487" cap="all" baseline="0">
                <a:solidFill>
                  <a:schemeClr val="tx1"/>
                </a:solidFill>
              </a:defRPr>
            </a:lvl1pPr>
          </a:lstStyle>
          <a:p>
            <a:r>
              <a:rPr lang="en-US" dirty="0"/>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349967" y="5109069"/>
            <a:ext cx="13185150" cy="4930846"/>
          </a:xfrm>
        </p:spPr>
        <p:txBody>
          <a:bodyPr/>
          <a:lstStyle>
            <a:lvl1pPr marL="0" indent="0">
              <a:lnSpc>
                <a:spcPct val="100000"/>
              </a:lnSpc>
              <a:buNone/>
              <a:defRPr>
                <a:solidFill>
                  <a:schemeClr val="tx1"/>
                </a:solidFill>
              </a:defRPr>
            </a:lvl1pPr>
            <a:lvl2pPr marL="323355" indent="0">
              <a:lnSpc>
                <a:spcPct val="100000"/>
              </a:lnSpc>
              <a:buNone/>
              <a:defRPr>
                <a:solidFill>
                  <a:schemeClr val="tx1"/>
                </a:solidFill>
              </a:defRPr>
            </a:lvl2pPr>
            <a:lvl3pPr marL="646709" indent="0">
              <a:lnSpc>
                <a:spcPct val="100000"/>
              </a:lnSpc>
              <a:buNone/>
              <a:defRPr>
                <a:solidFill>
                  <a:schemeClr val="tx1"/>
                </a:solidFill>
              </a:defRPr>
            </a:lvl3pPr>
            <a:lvl4pPr marL="970064" indent="0">
              <a:lnSpc>
                <a:spcPct val="100000"/>
              </a:lnSpc>
              <a:buNone/>
              <a:defRPr>
                <a:solidFill>
                  <a:schemeClr val="tx1"/>
                </a:solidFill>
              </a:defRPr>
            </a:lvl4pPr>
            <a:lvl5pPr marL="1293419" indent="0">
              <a:lnSpc>
                <a:spcPct val="100000"/>
              </a:lnSpc>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92870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970" y="1696686"/>
            <a:ext cx="10459420" cy="2872187"/>
          </a:xfrm>
        </p:spPr>
        <p:txBody>
          <a:bodyPr anchor="t" anchorCtr="0">
            <a:noAutofit/>
          </a:bodyPr>
          <a:lstStyle>
            <a:lvl1pPr>
              <a:defRPr sz="8487" cap="all" baseline="0">
                <a:solidFill>
                  <a:schemeClr val="tx1"/>
                </a:solidFill>
              </a:defRPr>
            </a:lvl1pPr>
          </a:lstStyle>
          <a:p>
            <a:r>
              <a:rPr lang="en-US" dirty="0"/>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336418" y="6621694"/>
            <a:ext cx="10459262" cy="2507301"/>
          </a:xfrm>
        </p:spPr>
        <p:txBody>
          <a:bodyPr anchor="b">
            <a:noAutofit/>
          </a:bodyPr>
          <a:lstStyle>
            <a:lvl1pPr marL="0" indent="0">
              <a:lnSpc>
                <a:spcPct val="100000"/>
              </a:lnSpc>
              <a:buNone/>
              <a:defRPr sz="2829">
                <a:solidFill>
                  <a:schemeClr val="tx1"/>
                </a:solidFill>
              </a:defRPr>
            </a:lvl1pPr>
            <a:lvl2pPr marL="323355" indent="0">
              <a:lnSpc>
                <a:spcPct val="100000"/>
              </a:lnSpc>
              <a:buNone/>
              <a:defRPr sz="2829">
                <a:solidFill>
                  <a:schemeClr val="tx1"/>
                </a:solidFill>
              </a:defRPr>
            </a:lvl2pPr>
            <a:lvl3pPr marL="646709" indent="0">
              <a:lnSpc>
                <a:spcPct val="100000"/>
              </a:lnSpc>
              <a:buNone/>
              <a:defRPr sz="2829">
                <a:solidFill>
                  <a:schemeClr val="tx1"/>
                </a:solidFill>
              </a:defRPr>
            </a:lvl3pPr>
            <a:lvl4pPr marL="970064" indent="0">
              <a:lnSpc>
                <a:spcPct val="100000"/>
              </a:lnSpc>
              <a:buNone/>
              <a:defRPr sz="2829">
                <a:solidFill>
                  <a:schemeClr val="tx1"/>
                </a:solidFill>
              </a:defRPr>
            </a:lvl4pPr>
            <a:lvl5pPr marL="1293419" indent="0">
              <a:lnSpc>
                <a:spcPct val="100000"/>
              </a:lnSpc>
              <a:buNone/>
              <a:defRPr sz="2829">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425168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4">
            <a:extLst>
              <a:ext uri="{FF2B5EF4-FFF2-40B4-BE49-F238E27FC236}">
                <a16:creationId xmlns:a16="http://schemas.microsoft.com/office/drawing/2014/main" id="{A9728442-E6A9-A5A2-89A5-75E49F465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Holder 5">
            <a:extLst>
              <a:ext uri="{FF2B5EF4-FFF2-40B4-BE49-F238E27FC236}">
                <a16:creationId xmlns:a16="http://schemas.microsoft.com/office/drawing/2014/main" id="{D21E37F0-0117-9C8E-8BA9-E95074A95AF7}"/>
              </a:ext>
            </a:extLst>
          </p:cNvPr>
          <p:cNvSpPr>
            <a:spLocks noGrp="1" noChangeArrowheads="1"/>
          </p:cNvSpPr>
          <p:nvPr>
            <p:ph type="dt" sz="half" idx="11"/>
          </p:nvPr>
        </p:nvSpPr>
        <p:spPr>
          <a:ln/>
        </p:spPr>
        <p:txBody>
          <a:bodyPr/>
          <a:lstStyle>
            <a:lvl1pPr>
              <a:defRPr/>
            </a:lvl1pPr>
          </a:lstStyle>
          <a:p>
            <a:pPr>
              <a:defRPr/>
            </a:pPr>
            <a:fld id="{3DAB938F-F116-4D38-9E1A-92A189BF0F8E}" type="datetimeFigureOut">
              <a:rPr lang="en-US" altLang="en-US"/>
              <a:pPr>
                <a:defRPr/>
              </a:pPr>
              <a:t>10/10/2026</a:t>
            </a:fld>
            <a:endParaRPr lang="en-US" altLang="en-US"/>
          </a:p>
        </p:txBody>
      </p:sp>
      <p:sp>
        <p:nvSpPr>
          <p:cNvPr id="4" name="Holder 6">
            <a:extLst>
              <a:ext uri="{FF2B5EF4-FFF2-40B4-BE49-F238E27FC236}">
                <a16:creationId xmlns:a16="http://schemas.microsoft.com/office/drawing/2014/main" id="{F4286AC1-64E1-08F7-1D71-40D19317CB41}"/>
              </a:ext>
            </a:extLst>
          </p:cNvPr>
          <p:cNvSpPr>
            <a:spLocks noGrp="1" noChangeArrowheads="1"/>
          </p:cNvSpPr>
          <p:nvPr>
            <p:ph type="sldNum" sz="quarter" idx="12"/>
          </p:nvPr>
        </p:nvSpPr>
        <p:spPr>
          <a:ln/>
        </p:spPr>
        <p:txBody>
          <a:bodyPr/>
          <a:lstStyle>
            <a:lvl1pPr>
              <a:defRPr/>
            </a:lvl1pPr>
          </a:lstStyle>
          <a:p>
            <a:pPr>
              <a:defRPr/>
            </a:pPr>
            <a:fld id="{7BC71F2F-C9BC-4122-AAFC-03BF3B6065A2}" type="slidenum">
              <a:rPr lang="en-US" altLang="en-US"/>
              <a:pPr>
                <a:defRPr/>
              </a:pPr>
              <a:t>‹#›</a:t>
            </a:fld>
            <a:endParaRPr lang="en-US" altLang="en-US"/>
          </a:p>
        </p:txBody>
      </p:sp>
    </p:spTree>
    <p:extLst>
      <p:ext uri="{BB962C8B-B14F-4D97-AF65-F5344CB8AC3E}">
        <p14:creationId xmlns:p14="http://schemas.microsoft.com/office/powerpoint/2010/main" val="1915860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a:lvl1pPr>
          </a:lstStyle>
          <a:p>
            <a:endParaRPr/>
          </a:p>
        </p:txBody>
      </p:sp>
      <p:sp>
        <p:nvSpPr>
          <p:cNvPr id="3" name="Holder 3"/>
          <p:cNvSpPr>
            <a:spLocks noGrp="1"/>
          </p:cNvSpPr>
          <p:nvPr>
            <p:ph type="body" idx="1"/>
          </p:nvPr>
        </p:nvSpPr>
        <p:spPr/>
        <p:txBody>
          <a:bodyPr/>
          <a:lstStyle>
            <a:lvl1pPr>
              <a:defRPr/>
            </a:lvl1pPr>
          </a:lstStyle>
          <a:p>
            <a:endParaRPr/>
          </a:p>
        </p:txBody>
      </p:sp>
      <p:sp>
        <p:nvSpPr>
          <p:cNvPr id="4" name="Holder 4">
            <a:extLst>
              <a:ext uri="{FF2B5EF4-FFF2-40B4-BE49-F238E27FC236}">
                <a16:creationId xmlns:a16="http://schemas.microsoft.com/office/drawing/2014/main" id="{877040D1-DD5E-BDE4-333D-6C04743BF86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Holder 5">
            <a:extLst>
              <a:ext uri="{FF2B5EF4-FFF2-40B4-BE49-F238E27FC236}">
                <a16:creationId xmlns:a16="http://schemas.microsoft.com/office/drawing/2014/main" id="{746BF5C4-BE38-2936-4911-D8D637A6CD88}"/>
              </a:ext>
            </a:extLst>
          </p:cNvPr>
          <p:cNvSpPr>
            <a:spLocks noGrp="1" noChangeArrowheads="1"/>
          </p:cNvSpPr>
          <p:nvPr>
            <p:ph type="dt" sz="half" idx="11"/>
          </p:nvPr>
        </p:nvSpPr>
        <p:spPr>
          <a:ln/>
        </p:spPr>
        <p:txBody>
          <a:bodyPr/>
          <a:lstStyle>
            <a:lvl1pPr>
              <a:defRPr/>
            </a:lvl1pPr>
          </a:lstStyle>
          <a:p>
            <a:pPr>
              <a:defRPr/>
            </a:pPr>
            <a:fld id="{B560A09E-AA0E-4DAA-AF9A-281F5380CBB9}" type="datetimeFigureOut">
              <a:rPr lang="en-US" altLang="en-US"/>
              <a:pPr>
                <a:defRPr/>
              </a:pPr>
              <a:t>10/10/2026</a:t>
            </a:fld>
            <a:endParaRPr lang="en-US" altLang="en-US"/>
          </a:p>
        </p:txBody>
      </p:sp>
      <p:sp>
        <p:nvSpPr>
          <p:cNvPr id="6" name="Holder 6">
            <a:extLst>
              <a:ext uri="{FF2B5EF4-FFF2-40B4-BE49-F238E27FC236}">
                <a16:creationId xmlns:a16="http://schemas.microsoft.com/office/drawing/2014/main" id="{F14916D4-25FF-E7B6-F51F-1F3298B58941}"/>
              </a:ext>
            </a:extLst>
          </p:cNvPr>
          <p:cNvSpPr>
            <a:spLocks noGrp="1" noChangeArrowheads="1"/>
          </p:cNvSpPr>
          <p:nvPr>
            <p:ph type="sldNum" sz="quarter" idx="12"/>
          </p:nvPr>
        </p:nvSpPr>
        <p:spPr>
          <a:ln/>
        </p:spPr>
        <p:txBody>
          <a:bodyPr/>
          <a:lstStyle>
            <a:lvl1pPr>
              <a:defRPr/>
            </a:lvl1pPr>
          </a:lstStyle>
          <a:p>
            <a:pPr>
              <a:defRPr/>
            </a:pPr>
            <a:fld id="{B5ADA0AA-0EE1-4B34-A493-0BD88716913C}" type="slidenum">
              <a:rPr lang="en-US" altLang="en-US"/>
              <a:pPr>
                <a:defRPr/>
              </a:pPr>
              <a:t>‹#›</a:t>
            </a:fld>
            <a:endParaRPr lang="en-US" altLang="en-US"/>
          </a:p>
        </p:txBody>
      </p:sp>
    </p:spTree>
    <p:extLst>
      <p:ext uri="{BB962C8B-B14F-4D97-AF65-F5344CB8AC3E}">
        <p14:creationId xmlns:p14="http://schemas.microsoft.com/office/powerpoint/2010/main" val="1786049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349969" y="1699974"/>
            <a:ext cx="12310429" cy="145943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349969" y="3305233"/>
            <a:ext cx="12310429" cy="649705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349969" y="10039914"/>
            <a:ext cx="10623174" cy="653486"/>
          </a:xfrm>
          <a:prstGeom prst="rect">
            <a:avLst/>
          </a:prstGeom>
        </p:spPr>
        <p:txBody>
          <a:bodyPr vert="horz" lIns="91440" tIns="45720" rIns="91440" bIns="45720" rtlCol="0" anchor="ctr"/>
          <a:lstStyle>
            <a:lvl1pPr algn="l" rtl="0">
              <a:defRPr sz="1273">
                <a:solidFill>
                  <a:schemeClr val="tx1"/>
                </a:solidFill>
              </a:defRPr>
            </a:lvl1pPr>
          </a:lstStyle>
          <a:p>
            <a:endParaRPr lang="en-US" dirty="0"/>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11973143" y="10039914"/>
            <a:ext cx="1072773" cy="653486"/>
          </a:xfrm>
          <a:prstGeom prst="rect">
            <a:avLst/>
          </a:prstGeom>
        </p:spPr>
        <p:txBody>
          <a:bodyPr vert="horz" lIns="91440" tIns="45720" rIns="91440" bIns="45720" rtlCol="0" anchor="ctr"/>
          <a:lstStyle>
            <a:lvl1pPr algn="l" rtl="0">
              <a:defRPr sz="1273">
                <a:solidFill>
                  <a:schemeClr val="tx1"/>
                </a:solidFill>
              </a:defRPr>
            </a:lvl1p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3056044" y="10039914"/>
            <a:ext cx="746157" cy="653486"/>
          </a:xfrm>
          <a:prstGeom prst="rect">
            <a:avLst/>
          </a:prstGeom>
        </p:spPr>
        <p:txBody>
          <a:bodyPr vert="horz" lIns="91440" tIns="45720" rIns="91440" bIns="45720" rtlCol="0" anchor="ctr"/>
          <a:lstStyle>
            <a:lvl1pPr algn="r" rtl="0">
              <a:defRPr sz="1273">
                <a:solidFill>
                  <a:schemeClr val="tx1"/>
                </a:solidFill>
              </a:defRPr>
            </a:lvl1pPr>
          </a:lstStyle>
          <a:p>
            <a:fld id="{7DF5BAF5-ABAB-4575-8E56-D109A3D17F9F}" type="slidenum">
              <a:rPr lang="en-US" dirty="0"/>
              <a:pPr/>
              <a:t>‹#›</a:t>
            </a:fld>
            <a:endParaRPr lang="en-US" dirty="0"/>
          </a:p>
        </p:txBody>
      </p:sp>
    </p:spTree>
    <p:extLst>
      <p:ext uri="{BB962C8B-B14F-4D97-AF65-F5344CB8AC3E}">
        <p14:creationId xmlns:p14="http://schemas.microsoft.com/office/powerpoint/2010/main" val="226809824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 id="2147483734" r:id="rId20"/>
    <p:sldLayoutId id="2147483735" r:id="rId21"/>
    <p:sldLayoutId id="2147483736" r:id="rId22"/>
    <p:sldLayoutId id="2147483737" r:id="rId23"/>
    <p:sldLayoutId id="2147483738" r:id="rId24"/>
    <p:sldLayoutId id="2147483739" r:id="rId25"/>
    <p:sldLayoutId id="2147483740" r:id="rId26"/>
    <p:sldLayoutId id="2147483741" r:id="rId27"/>
    <p:sldLayoutId id="2147483742" r:id="rId28"/>
    <p:sldLayoutId id="2147483743"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923" userDrawn="1">
          <p15:clr>
            <a:srgbClr val="F26B43"/>
          </p15:clr>
        </p15:guide>
        <p15:guide id="6" userDrawn="1">
          <p15:clr>
            <a:srgbClr val="F26B43"/>
          </p15:clr>
        </p15:guide>
        <p15:guide id="8" pos="8605" userDrawn="1">
          <p15:clr>
            <a:srgbClr val="F26B43"/>
          </p15:clr>
        </p15:guide>
        <p15:guide id="10" orient="horz" pos="1123" userDrawn="1">
          <p15:clr>
            <a:srgbClr val="F26B43"/>
          </p15:clr>
        </p15:guide>
        <p15:guide id="14" pos="8218" userDrawn="1">
          <p15:clr>
            <a:srgbClr val="F26B43"/>
          </p15:clr>
        </p15:guide>
        <p15:guide id="22" orient="horz" pos="561" userDrawn="1">
          <p15:clr>
            <a:srgbClr val="F26B43"/>
          </p15:clr>
        </p15:guide>
        <p15:guide id="23" orient="horz" pos="6175" userDrawn="1">
          <p15:clr>
            <a:srgbClr val="F26B43"/>
          </p15:clr>
        </p15:guide>
        <p15:guide id="24" orient="horz" pos="3368" userDrawn="1">
          <p15:clr>
            <a:srgbClr val="F26B43"/>
          </p15:clr>
        </p15:guide>
        <p15:guide id="25" pos="9528" userDrawn="1">
          <p15:clr>
            <a:srgbClr val="F26B43"/>
          </p15:clr>
        </p15:guide>
        <p15:guide id="26" pos="4764" userDrawn="1">
          <p15:clr>
            <a:srgbClr val="F26B43"/>
          </p15:clr>
        </p15:guide>
        <p15:guide id="27" pos="7652" userDrawn="1">
          <p15:clr>
            <a:srgbClr val="F26B43"/>
          </p15:clr>
        </p15:guide>
        <p15:guide id="28" pos="834" userDrawn="1">
          <p15:clr>
            <a:srgbClr val="F26B43"/>
          </p15:clr>
        </p15:guide>
        <p15:guide id="29" pos="8694" userDrawn="1">
          <p15:clr>
            <a:srgbClr val="F26B43"/>
          </p15:clr>
        </p15:guide>
        <p15:guide id="30" orient="horz" pos="6324" userDrawn="1">
          <p15:clr>
            <a:srgbClr val="F26B43"/>
          </p15:clr>
        </p15:guide>
        <p15:guide id="31" orient="horz" pos="56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8.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8" Type="http://schemas.openxmlformats.org/officeDocument/2006/relationships/hyperlink" Target="http://www.who.int/publications/i/item/978240112360" TargetMode="External"/><Relationship Id="rId3" Type="http://schemas.openxmlformats.org/officeDocument/2006/relationships/hyperlink" Target="http://www.cqc.org.uk/publications/major-report/state-care/2024-2025" TargetMode="External"/><Relationship Id="rId7" Type="http://schemas.openxmlformats.org/officeDocument/2006/relationships/hyperlink" Target="http://www.gov.uk/government/statistics/adult-social-care-provider-statistics-" TargetMode="External"/><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hyperlink" Target="http://www.nice.org.uk/guidance/ng32" TargetMode="External"/><Relationship Id="rId5" Type="http://schemas.openxmlformats.org/officeDocument/2006/relationships/hyperlink" Target="http://www.gov.uk/government/statistics/personal-social-services-adult-social-" TargetMode="External"/><Relationship Id="rId4" Type="http://schemas.openxmlformats.org/officeDocument/2006/relationships/hyperlink" Target="http://www.gov.uk/government/statistics/community-life-survey-202425-annu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6855-1F0E-29D3-C06D-F82F835190F6}"/>
              </a:ext>
            </a:extLst>
          </p:cNvPr>
          <p:cNvSpPr>
            <a:spLocks noGrp="1"/>
          </p:cNvSpPr>
          <p:nvPr>
            <p:ph type="title"/>
          </p:nvPr>
        </p:nvSpPr>
        <p:spPr>
          <a:xfrm>
            <a:off x="1349969" y="1745018"/>
            <a:ext cx="12269863" cy="1878273"/>
          </a:xfrm>
        </p:spPr>
        <p:txBody>
          <a:bodyPr>
            <a:normAutofit/>
          </a:bodyPr>
          <a:lstStyle>
            <a:defPPr>
              <a:defRPr lang="en-US"/>
            </a:defPPr>
            <a:lvl1pPr marL="0" algn="l" defTabSz="1239286" rtl="0" eaLnBrk="1" latinLnBrk="0" hangingPunct="1">
              <a:defRPr sz="2440" kern="1200">
                <a:solidFill>
                  <a:schemeClr val="tx1"/>
                </a:solidFill>
                <a:latin typeface="+mn-lt"/>
                <a:ea typeface="+mn-ea"/>
                <a:cs typeface="+mn-cs"/>
              </a:defRPr>
            </a:lvl1pPr>
            <a:lvl2pPr marL="619643" algn="l" defTabSz="1239286" rtl="0" eaLnBrk="1" latinLnBrk="0" hangingPunct="1">
              <a:defRPr sz="2440" kern="1200">
                <a:solidFill>
                  <a:schemeClr val="tx1"/>
                </a:solidFill>
                <a:latin typeface="+mn-lt"/>
                <a:ea typeface="+mn-ea"/>
                <a:cs typeface="+mn-cs"/>
              </a:defRPr>
            </a:lvl2pPr>
            <a:lvl3pPr marL="1239286" algn="l" defTabSz="1239286" rtl="0" eaLnBrk="1" latinLnBrk="0" hangingPunct="1">
              <a:defRPr sz="2440" kern="1200">
                <a:solidFill>
                  <a:schemeClr val="tx1"/>
                </a:solidFill>
                <a:latin typeface="+mn-lt"/>
                <a:ea typeface="+mn-ea"/>
                <a:cs typeface="+mn-cs"/>
              </a:defRPr>
            </a:lvl3pPr>
            <a:lvl4pPr marL="1858929" algn="l" defTabSz="1239286" rtl="0" eaLnBrk="1" latinLnBrk="0" hangingPunct="1">
              <a:defRPr sz="2440" kern="1200">
                <a:solidFill>
                  <a:schemeClr val="tx1"/>
                </a:solidFill>
                <a:latin typeface="+mn-lt"/>
                <a:ea typeface="+mn-ea"/>
                <a:cs typeface="+mn-cs"/>
              </a:defRPr>
            </a:lvl4pPr>
            <a:lvl5pPr marL="2478573" algn="l" defTabSz="1239286" rtl="0" eaLnBrk="1" latinLnBrk="0" hangingPunct="1">
              <a:defRPr sz="2440" kern="1200">
                <a:solidFill>
                  <a:schemeClr val="tx1"/>
                </a:solidFill>
                <a:latin typeface="+mn-lt"/>
                <a:ea typeface="+mn-ea"/>
                <a:cs typeface="+mn-cs"/>
              </a:defRPr>
            </a:lvl5pPr>
            <a:lvl6pPr marL="3098216" algn="l" defTabSz="1239286" rtl="0" eaLnBrk="1" latinLnBrk="0" hangingPunct="1">
              <a:defRPr sz="2440" kern="1200">
                <a:solidFill>
                  <a:schemeClr val="tx1"/>
                </a:solidFill>
                <a:latin typeface="+mn-lt"/>
                <a:ea typeface="+mn-ea"/>
                <a:cs typeface="+mn-cs"/>
              </a:defRPr>
            </a:lvl6pPr>
            <a:lvl7pPr marL="3717859" algn="l" defTabSz="1239286" rtl="0" eaLnBrk="1" latinLnBrk="0" hangingPunct="1">
              <a:defRPr sz="2440" kern="1200">
                <a:solidFill>
                  <a:schemeClr val="tx1"/>
                </a:solidFill>
                <a:latin typeface="+mn-lt"/>
                <a:ea typeface="+mn-ea"/>
                <a:cs typeface="+mn-cs"/>
              </a:defRPr>
            </a:lvl7pPr>
            <a:lvl8pPr marL="4337502" algn="l" defTabSz="1239286" rtl="0" eaLnBrk="1" latinLnBrk="0" hangingPunct="1">
              <a:defRPr sz="2440" kern="1200">
                <a:solidFill>
                  <a:schemeClr val="tx1"/>
                </a:solidFill>
                <a:latin typeface="+mn-lt"/>
                <a:ea typeface="+mn-ea"/>
                <a:cs typeface="+mn-cs"/>
              </a:defRPr>
            </a:lvl8pPr>
            <a:lvl9pPr marL="4957145" algn="l" defTabSz="1239286" rtl="0" eaLnBrk="1" latinLnBrk="0" hangingPunct="1">
              <a:defRPr sz="2440" kern="1200">
                <a:solidFill>
                  <a:schemeClr val="tx1"/>
                </a:solidFill>
                <a:latin typeface="+mn-lt"/>
                <a:ea typeface="+mn-ea"/>
                <a:cs typeface="+mn-cs"/>
              </a:defRPr>
            </a:lvl9pPr>
          </a:lstStyle>
          <a:p>
            <a:r>
              <a:rPr lang="en-US" sz="4300" b="1"/>
              <a:t>The Impact of Loneliness On Mood Changes Among older Adults Living in Care Homes in UK</a:t>
            </a:r>
          </a:p>
        </p:txBody>
      </p:sp>
      <p:sp>
        <p:nvSpPr>
          <p:cNvPr id="3" name="Content Placeholder 2">
            <a:extLst>
              <a:ext uri="{FF2B5EF4-FFF2-40B4-BE49-F238E27FC236}">
                <a16:creationId xmlns:a16="http://schemas.microsoft.com/office/drawing/2014/main" id="{3132298D-B4A8-0877-3BC7-6611C414F5E7}"/>
              </a:ext>
            </a:extLst>
          </p:cNvPr>
          <p:cNvSpPr>
            <a:spLocks noGrp="1"/>
          </p:cNvSpPr>
          <p:nvPr>
            <p:ph sz="half" idx="1"/>
          </p:nvPr>
        </p:nvSpPr>
        <p:spPr>
          <a:xfrm>
            <a:off x="233368" y="3805478"/>
            <a:ext cx="7761072" cy="5927187"/>
          </a:xfrm>
        </p:spPr>
        <p:txBody>
          <a:bodyPr vert="horz" lIns="113443" tIns="56721" rIns="113443" bIns="56721" rtlCol="0" anchor="t">
            <a:normAutofit/>
          </a:bodyPr>
          <a:lstStyle>
            <a:defPPr>
              <a:defRPr lang="en-US"/>
            </a:defPPr>
            <a:lvl1pPr marL="0" algn="l" defTabSz="1239286" rtl="0" eaLnBrk="1" latinLnBrk="0" hangingPunct="1">
              <a:defRPr sz="2440" kern="1200">
                <a:solidFill>
                  <a:schemeClr val="tx1"/>
                </a:solidFill>
                <a:latin typeface="+mn-lt"/>
                <a:ea typeface="+mn-ea"/>
                <a:cs typeface="+mn-cs"/>
              </a:defRPr>
            </a:lvl1pPr>
            <a:lvl2pPr marL="619643" algn="l" defTabSz="1239286" rtl="0" eaLnBrk="1" latinLnBrk="0" hangingPunct="1">
              <a:defRPr sz="2440" kern="1200">
                <a:solidFill>
                  <a:schemeClr val="tx1"/>
                </a:solidFill>
                <a:latin typeface="+mn-lt"/>
                <a:ea typeface="+mn-ea"/>
                <a:cs typeface="+mn-cs"/>
              </a:defRPr>
            </a:lvl2pPr>
            <a:lvl3pPr marL="1239286" algn="l" defTabSz="1239286" rtl="0" eaLnBrk="1" latinLnBrk="0" hangingPunct="1">
              <a:defRPr sz="2440" kern="1200">
                <a:solidFill>
                  <a:schemeClr val="tx1"/>
                </a:solidFill>
                <a:latin typeface="+mn-lt"/>
                <a:ea typeface="+mn-ea"/>
                <a:cs typeface="+mn-cs"/>
              </a:defRPr>
            </a:lvl3pPr>
            <a:lvl4pPr marL="1858929" algn="l" defTabSz="1239286" rtl="0" eaLnBrk="1" latinLnBrk="0" hangingPunct="1">
              <a:defRPr sz="2440" kern="1200">
                <a:solidFill>
                  <a:schemeClr val="tx1"/>
                </a:solidFill>
                <a:latin typeface="+mn-lt"/>
                <a:ea typeface="+mn-ea"/>
                <a:cs typeface="+mn-cs"/>
              </a:defRPr>
            </a:lvl4pPr>
            <a:lvl5pPr marL="2478573" algn="l" defTabSz="1239286" rtl="0" eaLnBrk="1" latinLnBrk="0" hangingPunct="1">
              <a:defRPr sz="2440" kern="1200">
                <a:solidFill>
                  <a:schemeClr val="tx1"/>
                </a:solidFill>
                <a:latin typeface="+mn-lt"/>
                <a:ea typeface="+mn-ea"/>
                <a:cs typeface="+mn-cs"/>
              </a:defRPr>
            </a:lvl5pPr>
            <a:lvl6pPr marL="3098216" algn="l" defTabSz="1239286" rtl="0" eaLnBrk="1" latinLnBrk="0" hangingPunct="1">
              <a:defRPr sz="2440" kern="1200">
                <a:solidFill>
                  <a:schemeClr val="tx1"/>
                </a:solidFill>
                <a:latin typeface="+mn-lt"/>
                <a:ea typeface="+mn-ea"/>
                <a:cs typeface="+mn-cs"/>
              </a:defRPr>
            </a:lvl6pPr>
            <a:lvl7pPr marL="3717859" algn="l" defTabSz="1239286" rtl="0" eaLnBrk="1" latinLnBrk="0" hangingPunct="1">
              <a:defRPr sz="2440" kern="1200">
                <a:solidFill>
                  <a:schemeClr val="tx1"/>
                </a:solidFill>
                <a:latin typeface="+mn-lt"/>
                <a:ea typeface="+mn-ea"/>
                <a:cs typeface="+mn-cs"/>
              </a:defRPr>
            </a:lvl7pPr>
            <a:lvl8pPr marL="4337502" algn="l" defTabSz="1239286" rtl="0" eaLnBrk="1" latinLnBrk="0" hangingPunct="1">
              <a:defRPr sz="2440" kern="1200">
                <a:solidFill>
                  <a:schemeClr val="tx1"/>
                </a:solidFill>
                <a:latin typeface="+mn-lt"/>
                <a:ea typeface="+mn-ea"/>
                <a:cs typeface="+mn-cs"/>
              </a:defRPr>
            </a:lvl8pPr>
            <a:lvl9pPr marL="4957145" algn="l" defTabSz="1239286" rtl="0" eaLnBrk="1" latinLnBrk="0" hangingPunct="1">
              <a:defRPr sz="2440" kern="1200">
                <a:solidFill>
                  <a:schemeClr val="tx1"/>
                </a:solidFill>
                <a:latin typeface="+mn-lt"/>
                <a:ea typeface="+mn-ea"/>
                <a:cs typeface="+mn-cs"/>
              </a:defRPr>
            </a:lvl9pPr>
          </a:lstStyle>
          <a:p>
            <a:pPr marL="0" indent="0">
              <a:spcAft>
                <a:spcPts val="600"/>
              </a:spcAft>
              <a:buNone/>
            </a:pPr>
            <a:r>
              <a:rPr lang="en-US" sz="2800" dirty="0"/>
              <a:t>Student Name: </a:t>
            </a:r>
            <a:r>
              <a:rPr lang="en-US" sz="2800" dirty="0" err="1"/>
              <a:t>Krupakumari</a:t>
            </a:r>
            <a:r>
              <a:rPr lang="en-US" sz="2800" dirty="0"/>
              <a:t> </a:t>
            </a:r>
            <a:r>
              <a:rPr lang="en-US" sz="2800" dirty="0" err="1"/>
              <a:t>Bharatbhai</a:t>
            </a:r>
            <a:r>
              <a:rPr lang="en-US" sz="2800" dirty="0"/>
              <a:t> Rathod</a:t>
            </a:r>
          </a:p>
          <a:p>
            <a:pPr marL="0" indent="0">
              <a:spcAft>
                <a:spcPts val="600"/>
              </a:spcAft>
              <a:buNone/>
            </a:pPr>
            <a:r>
              <a:rPr lang="en-US" sz="2800" dirty="0"/>
              <a:t>Student ID: 2537419</a:t>
            </a:r>
          </a:p>
          <a:p>
            <a:pPr marL="0" indent="0">
              <a:spcAft>
                <a:spcPts val="600"/>
              </a:spcAft>
              <a:buNone/>
            </a:pPr>
            <a:r>
              <a:rPr lang="en-US" sz="2800" dirty="0"/>
              <a:t>Module Name: Practice Based Research</a:t>
            </a:r>
          </a:p>
          <a:p>
            <a:pPr marL="0" indent="0">
              <a:spcAft>
                <a:spcPts val="600"/>
              </a:spcAft>
              <a:buNone/>
            </a:pPr>
            <a:r>
              <a:rPr lang="en-US" sz="2800" dirty="0"/>
              <a:t>Module Code: LCHS7008</a:t>
            </a:r>
          </a:p>
          <a:p>
            <a:pPr marL="0" indent="0">
              <a:spcAft>
                <a:spcPts val="600"/>
              </a:spcAft>
              <a:buNone/>
            </a:pPr>
            <a:r>
              <a:rPr lang="en-US" sz="2800" dirty="0"/>
              <a:t>Lecturer: Dr. Junaid Shaikh</a:t>
            </a:r>
          </a:p>
          <a:p>
            <a:pPr marL="0" indent="0">
              <a:spcAft>
                <a:spcPts val="600"/>
              </a:spcAft>
              <a:buNone/>
            </a:pPr>
            <a:r>
              <a:rPr lang="en-US" sz="2800" dirty="0"/>
              <a:t>Assignment Title: Poster Presentation</a:t>
            </a:r>
          </a:p>
          <a:p>
            <a:pPr>
              <a:spcAft>
                <a:spcPts val="600"/>
              </a:spcAft>
            </a:pPr>
            <a:endParaRPr lang="en-US" sz="2800" dirty="0"/>
          </a:p>
          <a:p>
            <a:pPr>
              <a:spcAft>
                <a:spcPts val="600"/>
              </a:spcAft>
            </a:pPr>
            <a:endParaRPr lang="en-US" sz="1600" dirty="0"/>
          </a:p>
        </p:txBody>
      </p:sp>
      <p:pic>
        <p:nvPicPr>
          <p:cNvPr id="5" name="Picture 4" descr="Loneliness Aging Health: How Isolation Affects Adults Over 55">
            <a:extLst>
              <a:ext uri="{FF2B5EF4-FFF2-40B4-BE49-F238E27FC236}">
                <a16:creationId xmlns:a16="http://schemas.microsoft.com/office/drawing/2014/main" id="{F3018DD1-F7E2-94DD-7F5A-C1699C9BD760}"/>
              </a:ext>
            </a:extLst>
          </p:cNvPr>
          <p:cNvPicPr>
            <a:picLocks noChangeAspect="1"/>
          </p:cNvPicPr>
          <p:nvPr/>
        </p:nvPicPr>
        <p:blipFill>
          <a:blip r:embed="rId2"/>
          <a:stretch>
            <a:fillRect/>
          </a:stretch>
        </p:blipFill>
        <p:spPr>
          <a:xfrm>
            <a:off x="8239708" y="3805479"/>
            <a:ext cx="6895231" cy="5927186"/>
          </a:xfrm>
          <a:prstGeom prst="rect">
            <a:avLst/>
          </a:prstGeom>
          <a:noFill/>
        </p:spPr>
      </p:pic>
    </p:spTree>
    <p:extLst>
      <p:ext uri="{BB962C8B-B14F-4D97-AF65-F5344CB8AC3E}">
        <p14:creationId xmlns:p14="http://schemas.microsoft.com/office/powerpoint/2010/main" val="1804565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object 2">
            <a:extLst>
              <a:ext uri="{FF2B5EF4-FFF2-40B4-BE49-F238E27FC236}">
                <a16:creationId xmlns:a16="http://schemas.microsoft.com/office/drawing/2014/main" id="{2500729E-0E40-F758-162A-67BB0A24B92D}"/>
              </a:ext>
            </a:extLst>
          </p:cNvPr>
          <p:cNvSpPr txBox="1">
            <a:spLocks noChangeArrowheads="1"/>
          </p:cNvSpPr>
          <p:nvPr/>
        </p:nvSpPr>
        <p:spPr bwMode="auto">
          <a:xfrm>
            <a:off x="2378075" y="246063"/>
            <a:ext cx="10334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3105150" indent="-309403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00"/>
              </a:spcBef>
            </a:pPr>
            <a:r>
              <a:rPr lang="en-US" altLang="en-US" b="1" dirty="0">
                <a:solidFill>
                  <a:srgbClr val="000000"/>
                </a:solidFill>
                <a:latin typeface="Times New Roman" panose="02020603050405020304" pitchFamily="18" charset="0"/>
                <a:cs typeface="Times New Roman" panose="02020603050405020304" pitchFamily="18" charset="0"/>
              </a:rPr>
              <a:t>THE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IMPACT</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OF</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LONELINESS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ON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MOOD</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AND</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EMOTIONAL</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WELLBEING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AMONG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ADULTS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LIVING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CARE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HOMES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THE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UK</a:t>
            </a:r>
            <a:endParaRPr lang="en-US" altLang="en-US" dirty="0">
              <a:solidFill>
                <a:srgbClr val="000000"/>
              </a:solidFill>
              <a:latin typeface="Times New Roman" panose="02020603050405020304" pitchFamily="18" charset="0"/>
              <a:cs typeface="Times New Roman" panose="02020603050405020304" pitchFamily="18" charset="0"/>
            </a:endParaRPr>
          </a:p>
        </p:txBody>
      </p:sp>
      <p:sp>
        <p:nvSpPr>
          <p:cNvPr id="4" name="object 4">
            <a:extLst>
              <a:ext uri="{FF2B5EF4-FFF2-40B4-BE49-F238E27FC236}">
                <a16:creationId xmlns:a16="http://schemas.microsoft.com/office/drawing/2014/main" id="{5ED383DD-B13C-DC76-8083-F88665A0D8B1}"/>
              </a:ext>
            </a:extLst>
          </p:cNvPr>
          <p:cNvSpPr txBox="1"/>
          <p:nvPr/>
        </p:nvSpPr>
        <p:spPr>
          <a:xfrm>
            <a:off x="292100" y="1490663"/>
            <a:ext cx="4054475" cy="292100"/>
          </a:xfrm>
          <a:prstGeom prst="rect">
            <a:avLst/>
          </a:prstGeom>
          <a:solidFill>
            <a:srgbClr val="133149"/>
          </a:solidFill>
        </p:spPr>
        <p:txBody>
          <a:bodyPr lIns="0" tIns="17145" rIns="0" bIns="0">
            <a:spAutoFit/>
          </a:bodyPr>
          <a:lstStyle/>
          <a:p>
            <a:pPr marL="50165" eaLnBrk="1" fontAlgn="auto" hangingPunct="1">
              <a:spcBef>
                <a:spcPts val="135"/>
              </a:spcBef>
              <a:spcAft>
                <a:spcPts val="0"/>
              </a:spcAft>
              <a:defRPr/>
            </a:pPr>
            <a:r>
              <a:rPr sz="1400" b="1" kern="0" dirty="0">
                <a:solidFill>
                  <a:srgbClr val="FFFFFF"/>
                </a:solidFill>
                <a:latin typeface="Times New Roman"/>
                <a:cs typeface="Times New Roman"/>
              </a:rPr>
              <a:t>1.</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PREVALENCE</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t>
            </a:r>
            <a:r>
              <a:rPr sz="1400" kern="0" spc="-25" dirty="0">
                <a:solidFill>
                  <a:srgbClr val="FFFFFF"/>
                </a:solidFill>
                <a:latin typeface="Times New Roman"/>
                <a:cs typeface="Times New Roman"/>
              </a:rPr>
              <a:t> </a:t>
            </a:r>
            <a:r>
              <a:rPr sz="1400" b="1" kern="0" spc="-20" dirty="0">
                <a:solidFill>
                  <a:srgbClr val="FFFFFF"/>
                </a:solidFill>
                <a:latin typeface="Times New Roman"/>
                <a:cs typeface="Times New Roman"/>
              </a:rPr>
              <a:t>SCALE</a:t>
            </a:r>
            <a:endParaRPr sz="1400" kern="0">
              <a:solidFill>
                <a:sysClr val="windowText" lastClr="000000"/>
              </a:solidFill>
              <a:latin typeface="Times New Roman"/>
              <a:cs typeface="Times New Roman"/>
            </a:endParaRPr>
          </a:p>
        </p:txBody>
      </p:sp>
      <p:sp>
        <p:nvSpPr>
          <p:cNvPr id="3076" name="object 5">
            <a:extLst>
              <a:ext uri="{FF2B5EF4-FFF2-40B4-BE49-F238E27FC236}">
                <a16:creationId xmlns:a16="http://schemas.microsoft.com/office/drawing/2014/main" id="{6DE69ADB-3A74-D145-D679-05A8CF5C2004}"/>
              </a:ext>
            </a:extLst>
          </p:cNvPr>
          <p:cNvSpPr txBox="1">
            <a:spLocks noChangeArrowheads="1"/>
          </p:cNvSpPr>
          <p:nvPr/>
        </p:nvSpPr>
        <p:spPr bwMode="auto">
          <a:xfrm>
            <a:off x="279401" y="1816102"/>
            <a:ext cx="4067174" cy="2950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9050"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ts val="1125"/>
              </a:lnSpc>
              <a:spcBef>
                <a:spcPts val="150"/>
              </a:spcBef>
            </a:pPr>
            <a:r>
              <a:rPr lang="en-US" altLang="en-US" sz="1100" dirty="0">
                <a:solidFill>
                  <a:srgbClr val="23353A"/>
                </a:solidFill>
                <a:cs typeface="Arial" panose="020B0604020202020204" pitchFamily="34" charset="0"/>
              </a:rPr>
              <a:t>Loneliness is a public-health and social-care concern because it reflects a gap between desired and actual social connection. WHO reports that around 1 in 10 older people experience loneliness worldwide, while chronic loneliness affects about one in five older adults in pooled evidence (WHO, 2025; Hajek et al., 2025a).</a:t>
            </a:r>
            <a:endParaRPr lang="en-US" altLang="en-US" sz="1100" dirty="0">
              <a:solidFill>
                <a:srgbClr val="000000"/>
              </a:solidFill>
              <a:cs typeface="Arial" panose="020B0604020202020204" pitchFamily="34" charset="0"/>
            </a:endParaRPr>
          </a:p>
          <a:p>
            <a:pPr algn="just" eaLnBrk="1" hangingPunct="1">
              <a:lnSpc>
                <a:spcPct val="98000"/>
              </a:lnSpc>
              <a:spcBef>
                <a:spcPts val="250"/>
              </a:spcBef>
            </a:pPr>
            <a:r>
              <a:rPr lang="en-US" altLang="en-US" sz="1100" dirty="0">
                <a:solidFill>
                  <a:srgbClr val="23353A"/>
                </a:solidFill>
                <a:cs typeface="Arial" panose="020B0604020202020204" pitchFamily="34" charset="0"/>
              </a:rPr>
              <a:t>In England, 355,809 people were resident in care homes in August 2026, including 331,055 residents in older-adult care homes (DHSC, 2026). Among adult social- care service users in England, 11.4% reported feeling lonely often or always and 29.0% some of the time in 2024/25 (DHSC, 2025). In the general adult population, 6.6% reported feeling lonely often or always in 2024/25 (DCMS, 2026).</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Care-home-specific evidence is particularly concerning: a systematic review and meta-analysis estimated mean prevalence of moderate loneliness at 61% and severe loneliness at 35% among care-home residents (Gardiner et al., 2020). Among people aged 80+, pooled estimates were 32.1% for moderate loneliness and 27.1% for severe loneliness (Hajek et al., 2025b).</a:t>
            </a:r>
            <a:endParaRPr lang="en-US" altLang="en-US" sz="1100" dirty="0">
              <a:solidFill>
                <a:srgbClr val="000000"/>
              </a:solidFill>
              <a:cs typeface="Arial" panose="020B0604020202020204" pitchFamily="34" charset="0"/>
            </a:endParaRPr>
          </a:p>
        </p:txBody>
      </p:sp>
      <p:sp>
        <p:nvSpPr>
          <p:cNvPr id="3077" name="object 6">
            <a:extLst>
              <a:ext uri="{FF2B5EF4-FFF2-40B4-BE49-F238E27FC236}">
                <a16:creationId xmlns:a16="http://schemas.microsoft.com/office/drawing/2014/main" id="{88663452-791A-7D88-1973-EB92A410227C}"/>
              </a:ext>
            </a:extLst>
          </p:cNvPr>
          <p:cNvSpPr txBox="1">
            <a:spLocks noChangeArrowheads="1"/>
          </p:cNvSpPr>
          <p:nvPr/>
        </p:nvSpPr>
        <p:spPr bwMode="auto">
          <a:xfrm>
            <a:off x="185738" y="4894793"/>
            <a:ext cx="1966913" cy="372346"/>
          </a:xfrm>
          <a:prstGeom prst="rect">
            <a:avLst/>
          </a:prstGeom>
          <a:solidFill>
            <a:srgbClr val="EAF3F4"/>
          </a:solidFill>
          <a:ln w="9143">
            <a:solidFill>
              <a:srgbClr val="C7D3D7"/>
            </a:solidFill>
            <a:miter lim="800000"/>
            <a:headEnd/>
            <a:tailEnd/>
          </a:ln>
        </p:spPr>
        <p:txBody>
          <a:bodyPr wrap="square" lIns="0" tIns="1778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38"/>
              </a:spcBef>
            </a:pPr>
            <a:r>
              <a:rPr lang="en-US" altLang="en-US" sz="1500" b="1" dirty="0">
                <a:solidFill>
                  <a:srgbClr val="133149"/>
                </a:solidFill>
                <a:latin typeface="Times New Roman" panose="02020603050405020304" pitchFamily="18" charset="0"/>
                <a:cs typeface="Times New Roman" panose="02020603050405020304" pitchFamily="18" charset="0"/>
              </a:rPr>
              <a:t>355,809</a:t>
            </a:r>
            <a:endParaRPr lang="en-US" altLang="en-US" sz="1500" dirty="0">
              <a:solidFill>
                <a:srgbClr val="000000"/>
              </a:solidFill>
              <a:latin typeface="Times New Roman" panose="02020603050405020304" pitchFamily="18" charset="0"/>
              <a:cs typeface="Times New Roman" panose="02020603050405020304" pitchFamily="18" charset="0"/>
            </a:endParaRPr>
          </a:p>
          <a:p>
            <a:pPr algn="ctr" eaLnBrk="1" hangingPunct="1">
              <a:lnSpc>
                <a:spcPct val="111000"/>
              </a:lnSpc>
              <a:spcBef>
                <a:spcPts val="125"/>
              </a:spcBef>
            </a:pPr>
            <a:r>
              <a:rPr lang="en-US" altLang="en-US" sz="700" b="1" dirty="0">
                <a:solidFill>
                  <a:srgbClr val="23353A"/>
                </a:solidFill>
                <a:latin typeface="Times New Roman" panose="02020603050405020304" pitchFamily="18" charset="0"/>
                <a:cs typeface="Times New Roman" panose="02020603050405020304" pitchFamily="18" charset="0"/>
              </a:rPr>
              <a:t>care-home</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residents</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in</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England</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(August</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2026)</a:t>
            </a:r>
            <a:endParaRPr lang="en-US" altLang="en-US" sz="700" dirty="0">
              <a:solidFill>
                <a:srgbClr val="000000"/>
              </a:solidFill>
              <a:latin typeface="Times New Roman" panose="02020603050405020304" pitchFamily="18" charset="0"/>
              <a:cs typeface="Times New Roman" panose="02020603050405020304" pitchFamily="18" charset="0"/>
            </a:endParaRPr>
          </a:p>
        </p:txBody>
      </p:sp>
      <p:sp>
        <p:nvSpPr>
          <p:cNvPr id="7" name="object 7">
            <a:extLst>
              <a:ext uri="{FF2B5EF4-FFF2-40B4-BE49-F238E27FC236}">
                <a16:creationId xmlns:a16="http://schemas.microsoft.com/office/drawing/2014/main" id="{68C9258B-4C0E-4AB9-532F-B66490320C54}"/>
              </a:ext>
            </a:extLst>
          </p:cNvPr>
          <p:cNvSpPr txBox="1"/>
          <p:nvPr/>
        </p:nvSpPr>
        <p:spPr>
          <a:xfrm>
            <a:off x="2305051" y="4894793"/>
            <a:ext cx="1771649" cy="389850"/>
          </a:xfrm>
          <a:prstGeom prst="rect">
            <a:avLst/>
          </a:prstGeom>
          <a:solidFill>
            <a:srgbClr val="F5E7C7"/>
          </a:solidFill>
          <a:ln w="9143">
            <a:solidFill>
              <a:srgbClr val="C7D3D7"/>
            </a:solidFill>
          </a:ln>
        </p:spPr>
        <p:txBody>
          <a:bodyPr wrap="square" lIns="0" tIns="17780" rIns="0" bIns="0">
            <a:spAutoFit/>
          </a:bodyPr>
          <a:lstStyle/>
          <a:p>
            <a:pPr algn="ctr" eaLnBrk="1" fontAlgn="auto" hangingPunct="1">
              <a:spcBef>
                <a:spcPts val="140"/>
              </a:spcBef>
              <a:spcAft>
                <a:spcPts val="0"/>
              </a:spcAft>
              <a:defRPr/>
            </a:pPr>
            <a:r>
              <a:rPr sz="1500" b="1" kern="0" spc="-10" dirty="0">
                <a:solidFill>
                  <a:srgbClr val="133149"/>
                </a:solidFill>
                <a:latin typeface="Times New Roman"/>
                <a:cs typeface="Times New Roman"/>
              </a:rPr>
              <a:t>331,055</a:t>
            </a:r>
            <a:endParaRPr sz="1500" kern="0" dirty="0">
              <a:solidFill>
                <a:sysClr val="windowText" lastClr="000000"/>
              </a:solidFill>
              <a:latin typeface="Times New Roman"/>
              <a:cs typeface="Times New Roman"/>
            </a:endParaRPr>
          </a:p>
          <a:p>
            <a:pPr algn="ctr" eaLnBrk="1" fontAlgn="auto" hangingPunct="1">
              <a:spcBef>
                <a:spcPts val="225"/>
              </a:spcBef>
              <a:spcAft>
                <a:spcPts val="0"/>
              </a:spcAft>
              <a:defRPr/>
            </a:pPr>
            <a:r>
              <a:rPr sz="750" b="1" kern="0" dirty="0">
                <a:solidFill>
                  <a:srgbClr val="23353A"/>
                </a:solidFill>
                <a:latin typeface="Times New Roman"/>
                <a:cs typeface="Times New Roman"/>
              </a:rPr>
              <a:t>residents</a:t>
            </a:r>
            <a:r>
              <a:rPr sz="750" kern="0" spc="-30" dirty="0">
                <a:solidFill>
                  <a:srgbClr val="23353A"/>
                </a:solidFill>
                <a:latin typeface="Times New Roman"/>
                <a:cs typeface="Times New Roman"/>
              </a:rPr>
              <a:t> </a:t>
            </a:r>
            <a:r>
              <a:rPr sz="750" b="1" kern="0" dirty="0">
                <a:solidFill>
                  <a:srgbClr val="23353A"/>
                </a:solidFill>
                <a:latin typeface="Times New Roman"/>
                <a:cs typeface="Times New Roman"/>
              </a:rPr>
              <a:t>in</a:t>
            </a:r>
            <a:r>
              <a:rPr sz="750" kern="0" spc="-20" dirty="0">
                <a:solidFill>
                  <a:srgbClr val="23353A"/>
                </a:solidFill>
                <a:latin typeface="Times New Roman"/>
                <a:cs typeface="Times New Roman"/>
              </a:rPr>
              <a:t> </a:t>
            </a:r>
            <a:r>
              <a:rPr sz="750" b="1" kern="0" spc="-10" dirty="0">
                <a:solidFill>
                  <a:srgbClr val="23353A"/>
                </a:solidFill>
                <a:latin typeface="Times New Roman"/>
                <a:cs typeface="Times New Roman"/>
              </a:rPr>
              <a:t>older-</a:t>
            </a:r>
            <a:r>
              <a:rPr sz="750" b="1" kern="0" dirty="0">
                <a:solidFill>
                  <a:srgbClr val="23353A"/>
                </a:solidFill>
                <a:latin typeface="Times New Roman"/>
                <a:cs typeface="Times New Roman"/>
              </a:rPr>
              <a:t>adult</a:t>
            </a:r>
            <a:r>
              <a:rPr sz="750" kern="0" spc="-20" dirty="0">
                <a:solidFill>
                  <a:srgbClr val="23353A"/>
                </a:solidFill>
                <a:latin typeface="Times New Roman"/>
                <a:cs typeface="Times New Roman"/>
              </a:rPr>
              <a:t> </a:t>
            </a:r>
            <a:r>
              <a:rPr sz="750" b="1" kern="0" dirty="0">
                <a:solidFill>
                  <a:srgbClr val="23353A"/>
                </a:solidFill>
                <a:latin typeface="Times New Roman"/>
                <a:cs typeface="Times New Roman"/>
              </a:rPr>
              <a:t>care</a:t>
            </a:r>
            <a:r>
              <a:rPr sz="750" kern="0" spc="-15" dirty="0">
                <a:solidFill>
                  <a:srgbClr val="23353A"/>
                </a:solidFill>
                <a:latin typeface="Times New Roman"/>
                <a:cs typeface="Times New Roman"/>
              </a:rPr>
              <a:t> </a:t>
            </a:r>
            <a:r>
              <a:rPr sz="750" b="1" kern="0" spc="-20" dirty="0">
                <a:solidFill>
                  <a:srgbClr val="23353A"/>
                </a:solidFill>
                <a:latin typeface="Times New Roman"/>
                <a:cs typeface="Times New Roman"/>
              </a:rPr>
              <a:t>homes</a:t>
            </a:r>
            <a:endParaRPr sz="750" kern="0" dirty="0">
              <a:solidFill>
                <a:sysClr val="windowText" lastClr="000000"/>
              </a:solidFill>
              <a:latin typeface="Times New Roman"/>
              <a:cs typeface="Times New Roman"/>
            </a:endParaRPr>
          </a:p>
        </p:txBody>
      </p:sp>
      <p:sp>
        <p:nvSpPr>
          <p:cNvPr id="3079" name="object 8">
            <a:extLst>
              <a:ext uri="{FF2B5EF4-FFF2-40B4-BE49-F238E27FC236}">
                <a16:creationId xmlns:a16="http://schemas.microsoft.com/office/drawing/2014/main" id="{350E37FA-489F-BCFC-93DF-E655536ED42E}"/>
              </a:ext>
            </a:extLst>
          </p:cNvPr>
          <p:cNvSpPr txBox="1">
            <a:spLocks noChangeArrowheads="1"/>
          </p:cNvSpPr>
          <p:nvPr/>
        </p:nvSpPr>
        <p:spPr bwMode="auto">
          <a:xfrm>
            <a:off x="558799" y="7085013"/>
            <a:ext cx="3614739" cy="58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indent="3651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29000"/>
              </a:lnSpc>
              <a:spcBef>
                <a:spcPts val="100"/>
              </a:spcBef>
            </a:pPr>
            <a:r>
              <a:rPr lang="en-US" altLang="en-US" sz="1000" dirty="0">
                <a:solidFill>
                  <a:srgbClr val="000000"/>
                </a:solidFill>
                <a:latin typeface="Times New Roman" panose="02020603050405020304" pitchFamily="18" charset="0"/>
                <a:cs typeface="Times New Roman" panose="02020603050405020304" pitchFamily="18" charset="0"/>
              </a:rPr>
              <a:t>Figure 1. Care-home residents: pooled loneliness prevalence Source: Gardiner et al. (2020). Mean prevalence estimates across 13 studies</a:t>
            </a:r>
            <a:r>
              <a:rPr lang="en-US" altLang="en-US" sz="900" dirty="0">
                <a:solidFill>
                  <a:srgbClr val="000000"/>
                </a:solidFill>
                <a:latin typeface="Times New Roman" panose="02020603050405020304" pitchFamily="18" charset="0"/>
                <a:cs typeface="Times New Roman" panose="02020603050405020304" pitchFamily="18" charset="0"/>
              </a:rPr>
              <a:t>.</a:t>
            </a:r>
          </a:p>
        </p:txBody>
      </p:sp>
      <p:sp>
        <p:nvSpPr>
          <p:cNvPr id="3080" name="object 9">
            <a:extLst>
              <a:ext uri="{FF2B5EF4-FFF2-40B4-BE49-F238E27FC236}">
                <a16:creationId xmlns:a16="http://schemas.microsoft.com/office/drawing/2014/main" id="{1ABFE987-1847-5974-DC0D-F111212F481F}"/>
              </a:ext>
            </a:extLst>
          </p:cNvPr>
          <p:cNvSpPr txBox="1">
            <a:spLocks noChangeArrowheads="1"/>
          </p:cNvSpPr>
          <p:nvPr/>
        </p:nvSpPr>
        <p:spPr bwMode="auto">
          <a:xfrm>
            <a:off x="292101" y="9918700"/>
            <a:ext cx="3881438" cy="559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25400" rIns="0" bIns="0">
            <a:spAutoFit/>
          </a:bodyPr>
          <a:lstStyle>
            <a:lvl1pPr marL="12700" indent="158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9000"/>
              </a:lnSpc>
              <a:spcBef>
                <a:spcPts val="200"/>
              </a:spcBef>
            </a:pPr>
            <a:r>
              <a:rPr lang="en-US" altLang="en-US" sz="1000" dirty="0">
                <a:solidFill>
                  <a:srgbClr val="000000"/>
                </a:solidFill>
                <a:latin typeface="Times New Roman" panose="02020603050405020304" pitchFamily="18" charset="0"/>
                <a:cs typeface="Times New Roman" panose="02020603050405020304" pitchFamily="18" charset="0"/>
              </a:rPr>
              <a:t>Figure 2. Loneliness among adult social-care service users, England, 2024/25 Source: Department of Health and Social Care (2025), Adult Social Care Survey (ASCS) 2024/25.</a:t>
            </a:r>
          </a:p>
        </p:txBody>
      </p:sp>
      <p:sp>
        <p:nvSpPr>
          <p:cNvPr id="10" name="object 10">
            <a:extLst>
              <a:ext uri="{FF2B5EF4-FFF2-40B4-BE49-F238E27FC236}">
                <a16:creationId xmlns:a16="http://schemas.microsoft.com/office/drawing/2014/main" id="{B89FC686-FA95-968A-CACC-4C52B4CEA9E9}"/>
              </a:ext>
            </a:extLst>
          </p:cNvPr>
          <p:cNvSpPr txBox="1"/>
          <p:nvPr/>
        </p:nvSpPr>
        <p:spPr>
          <a:xfrm>
            <a:off x="4708525" y="1490663"/>
            <a:ext cx="4618038" cy="292100"/>
          </a:xfrm>
          <a:prstGeom prst="rect">
            <a:avLst/>
          </a:prstGeom>
          <a:solidFill>
            <a:srgbClr val="133149"/>
          </a:solidFill>
        </p:spPr>
        <p:txBody>
          <a:bodyPr lIns="0" tIns="17145" rIns="0" bIns="0">
            <a:spAutoFit/>
          </a:bodyPr>
          <a:lstStyle/>
          <a:p>
            <a:pPr marL="50165" eaLnBrk="1" fontAlgn="auto" hangingPunct="1">
              <a:spcBef>
                <a:spcPts val="135"/>
              </a:spcBef>
              <a:spcAft>
                <a:spcPts val="0"/>
              </a:spcAft>
              <a:defRPr/>
            </a:pPr>
            <a:r>
              <a:rPr sz="1400" b="1" kern="0" dirty="0">
                <a:solidFill>
                  <a:srgbClr val="FFFFFF"/>
                </a:solidFill>
                <a:latin typeface="Times New Roman"/>
                <a:cs typeface="Times New Roman"/>
              </a:rPr>
              <a:t>2.</a:t>
            </a:r>
            <a:r>
              <a:rPr sz="1400" kern="0" spc="-40" dirty="0">
                <a:solidFill>
                  <a:srgbClr val="FFFFFF"/>
                </a:solidFill>
                <a:latin typeface="Times New Roman"/>
                <a:cs typeface="Times New Roman"/>
              </a:rPr>
              <a:t> </a:t>
            </a:r>
            <a:r>
              <a:rPr sz="1400" b="1" kern="0" dirty="0">
                <a:solidFill>
                  <a:srgbClr val="FFFFFF"/>
                </a:solidFill>
                <a:latin typeface="Times New Roman"/>
                <a:cs typeface="Times New Roman"/>
              </a:rPr>
              <a:t>RATIONALE</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AND</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30" dirty="0">
                <a:solidFill>
                  <a:srgbClr val="FFFFFF"/>
                </a:solidFill>
                <a:latin typeface="Times New Roman"/>
                <a:cs typeface="Times New Roman"/>
              </a:rPr>
              <a:t> </a:t>
            </a:r>
            <a:r>
              <a:rPr sz="1400" b="1" kern="0" spc="-25" dirty="0">
                <a:solidFill>
                  <a:srgbClr val="FFFFFF"/>
                </a:solidFill>
                <a:latin typeface="Times New Roman"/>
                <a:cs typeface="Times New Roman"/>
              </a:rPr>
              <a:t>GAP</a:t>
            </a:r>
            <a:endParaRPr sz="1400" kern="0">
              <a:solidFill>
                <a:sysClr val="windowText" lastClr="000000"/>
              </a:solidFill>
              <a:latin typeface="Times New Roman"/>
              <a:cs typeface="Times New Roman"/>
            </a:endParaRPr>
          </a:p>
        </p:txBody>
      </p:sp>
      <p:sp>
        <p:nvSpPr>
          <p:cNvPr id="3082" name="object 11">
            <a:extLst>
              <a:ext uri="{FF2B5EF4-FFF2-40B4-BE49-F238E27FC236}">
                <a16:creationId xmlns:a16="http://schemas.microsoft.com/office/drawing/2014/main" id="{9196FE2E-008F-7D3C-FC84-DD42E7B96342}"/>
              </a:ext>
            </a:extLst>
          </p:cNvPr>
          <p:cNvSpPr txBox="1">
            <a:spLocks noChangeArrowheads="1"/>
          </p:cNvSpPr>
          <p:nvPr/>
        </p:nvSpPr>
        <p:spPr bwMode="auto">
          <a:xfrm>
            <a:off x="4692651" y="1816102"/>
            <a:ext cx="4699000" cy="2784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9050"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ts val="1125"/>
              </a:lnSpc>
              <a:spcBef>
                <a:spcPts val="150"/>
              </a:spcBef>
            </a:pPr>
            <a:r>
              <a:rPr lang="en-US" altLang="en-US" sz="1100" dirty="0">
                <a:solidFill>
                  <a:srgbClr val="23353A"/>
                </a:solidFill>
                <a:cs typeface="Arial" panose="020B0604020202020204" pitchFamily="34" charset="0"/>
              </a:rPr>
              <a:t>Living in a care home does not automatically prevent loneliness. A systematic review found a consistent positive longitudinal association between loneliness and depressive symptoms across all ten included studies partly mediate this relationship (Wen et al., 2024).</a:t>
            </a:r>
            <a:endParaRPr lang="en-US" altLang="en-US" sz="1100" dirty="0">
              <a:solidFill>
                <a:srgbClr val="000000"/>
              </a:solidFill>
              <a:cs typeface="Arial" panose="020B0604020202020204" pitchFamily="34" charset="0"/>
            </a:endParaRPr>
          </a:p>
          <a:p>
            <a:pPr algn="just" eaLnBrk="1" hangingPunct="1">
              <a:lnSpc>
                <a:spcPct val="98000"/>
              </a:lnSpc>
              <a:spcBef>
                <a:spcPts val="250"/>
              </a:spcBef>
            </a:pPr>
            <a:r>
              <a:rPr lang="en-US" altLang="en-US" sz="1100" dirty="0">
                <a:solidFill>
                  <a:srgbClr val="23353A"/>
                </a:solidFill>
                <a:cs typeface="Arial" panose="020B0604020202020204" pitchFamily="34" charset="0"/>
              </a:rPr>
              <a:t>UK care-home evidence shows that sensory loss, dementia, hearing difficulties and poorly matched activities can restrict meaningful social connection (</a:t>
            </a:r>
            <a:r>
              <a:rPr lang="en-US" altLang="en-US" sz="1100" dirty="0" err="1">
                <a:solidFill>
                  <a:srgbClr val="23353A"/>
                </a:solidFill>
                <a:cs typeface="Arial" panose="020B0604020202020204" pitchFamily="34" charset="0"/>
              </a:rPr>
              <a:t>Rabiee</a:t>
            </a:r>
            <a:r>
              <a:rPr lang="en-US" altLang="en-US" sz="1100" dirty="0">
                <a:solidFill>
                  <a:srgbClr val="23353A"/>
                </a:solidFill>
                <a:cs typeface="Arial" panose="020B0604020202020204" pitchFamily="34" charset="0"/>
              </a:rPr>
              <a:t> et al., 2021; Dhanda and Pryce, 2023). Recent UK qualitative research found that activities are more likely to support connection when they are personalized, build community, emphasis shared interests and enable residents to participate actively (Misiak et al., 2025).</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However, detailed UK studies are often small or context-specific, while broader intervention evidence remains heterogeneous (Rabie et al., 2021; Duffner et al., 2024). The originality of this proposal is therefore its focused examination of loneliness alongside mood and emotional wellbeing across adult care- home residents in the UK (Van As et al., 2022). A meta-analytic structural equation model also found a direct positive association between loneliness and depression (β=0.28), while social support and resilience may</a:t>
            </a:r>
            <a:r>
              <a:rPr lang="en-US" altLang="en-US" sz="900" dirty="0">
                <a:solidFill>
                  <a:srgbClr val="23353A"/>
                </a:solidFill>
                <a:latin typeface="Times New Roman"/>
                <a:cs typeface="Times New Roman"/>
              </a:rPr>
              <a:t>.</a:t>
            </a:r>
            <a:endParaRPr lang="en-US" altLang="en-US" sz="900" dirty="0">
              <a:solidFill>
                <a:srgbClr val="000000"/>
              </a:solidFill>
              <a:latin typeface="Times New Roman"/>
              <a:cs typeface="Times New Roman"/>
            </a:endParaRPr>
          </a:p>
        </p:txBody>
      </p:sp>
      <p:sp>
        <p:nvSpPr>
          <p:cNvPr id="12" name="object 12">
            <a:extLst>
              <a:ext uri="{FF2B5EF4-FFF2-40B4-BE49-F238E27FC236}">
                <a16:creationId xmlns:a16="http://schemas.microsoft.com/office/drawing/2014/main" id="{CCD6C391-26AE-303C-67A9-E64A33B15E6A}"/>
              </a:ext>
            </a:extLst>
          </p:cNvPr>
          <p:cNvSpPr txBox="1"/>
          <p:nvPr/>
        </p:nvSpPr>
        <p:spPr>
          <a:xfrm>
            <a:off x="6067425" y="6265863"/>
            <a:ext cx="1897063" cy="376237"/>
          </a:xfrm>
          <a:prstGeom prst="rect">
            <a:avLst/>
          </a:prstGeom>
        </p:spPr>
        <p:txBody>
          <a:bodyPr lIns="0" tIns="50800" rIns="0" bIns="0" anchor="t">
            <a:spAutoFit/>
          </a:bodyPr>
          <a:lstStyle/>
          <a:p>
            <a:pPr algn="ctr" eaLnBrk="1" fontAlgn="auto" hangingPunct="1">
              <a:spcBef>
                <a:spcPts val="400"/>
              </a:spcBef>
              <a:spcAft>
                <a:spcPts val="0"/>
              </a:spcAft>
              <a:defRPr/>
            </a:pPr>
            <a:r>
              <a:rPr sz="900" b="1" kern="0" dirty="0">
                <a:solidFill>
                  <a:sysClr val="windowText" lastClr="000000"/>
                </a:solidFill>
                <a:latin typeface="Times New Roman"/>
                <a:cs typeface="Times New Roman"/>
              </a:rPr>
              <a:t>Figure</a:t>
            </a:r>
            <a:r>
              <a:rPr sz="900" kern="0" spc="-2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3.</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Research</a:t>
            </a:r>
            <a:r>
              <a:rPr sz="900" kern="0" spc="-1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gap</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and</a:t>
            </a:r>
            <a:r>
              <a:rPr sz="900" kern="0" spc="-20" dirty="0">
                <a:solidFill>
                  <a:sysClr val="windowText" lastClr="000000"/>
                </a:solidFill>
                <a:latin typeface="Times New Roman"/>
                <a:cs typeface="Times New Roman"/>
              </a:rPr>
              <a:t> </a:t>
            </a:r>
            <a:r>
              <a:rPr sz="900" b="1" kern="0" spc="-10" dirty="0">
                <a:solidFill>
                  <a:sysClr val="windowText" lastClr="000000"/>
                </a:solidFill>
                <a:latin typeface="Times New Roman"/>
                <a:cs typeface="Times New Roman"/>
              </a:rPr>
              <a:t>originality</a:t>
            </a:r>
            <a:endParaRPr sz="900" kern="0">
              <a:solidFill>
                <a:sysClr val="windowText" lastClr="000000"/>
              </a:solidFill>
              <a:latin typeface="Times New Roman"/>
              <a:cs typeface="Times New Roman"/>
            </a:endParaRPr>
          </a:p>
          <a:p>
            <a:pPr marL="3810" algn="ctr" eaLnBrk="1" fontAlgn="auto" hangingPunct="1">
              <a:spcBef>
                <a:spcPts val="300"/>
              </a:spcBef>
              <a:spcAft>
                <a:spcPts val="0"/>
              </a:spcAft>
              <a:defRPr/>
            </a:pPr>
            <a:endParaRPr sz="900" kern="0" dirty="0">
              <a:solidFill>
                <a:sysClr val="windowText" lastClr="000000"/>
              </a:solidFill>
              <a:latin typeface="Times New Roman"/>
              <a:cs typeface="Times New Roman"/>
            </a:endParaRPr>
          </a:p>
        </p:txBody>
      </p:sp>
      <p:sp>
        <p:nvSpPr>
          <p:cNvPr id="3084" name="object 13">
            <a:extLst>
              <a:ext uri="{FF2B5EF4-FFF2-40B4-BE49-F238E27FC236}">
                <a16:creationId xmlns:a16="http://schemas.microsoft.com/office/drawing/2014/main" id="{3BA238EF-7BE0-236B-5F8D-7DB4E4D9086A}"/>
              </a:ext>
            </a:extLst>
          </p:cNvPr>
          <p:cNvSpPr txBox="1">
            <a:spLocks noChangeArrowheads="1"/>
          </p:cNvSpPr>
          <p:nvPr/>
        </p:nvSpPr>
        <p:spPr bwMode="auto">
          <a:xfrm>
            <a:off x="5524500" y="8515350"/>
            <a:ext cx="3105150" cy="39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nchor="t">
            <a:spAutoFit/>
          </a:bodyPr>
          <a:lstStyle>
            <a:lvl1pPr marL="919163" indent="-906463">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918845" indent="-906145" eaLnBrk="1" hangingPunct="1">
              <a:lnSpc>
                <a:spcPct val="129000"/>
              </a:lnSpc>
              <a:spcBef>
                <a:spcPts val="100"/>
              </a:spcBef>
            </a:pPr>
            <a:r>
              <a:rPr lang="en-US" altLang="en-US" sz="1000" dirty="0">
                <a:solidFill>
                  <a:srgbClr val="000000"/>
                </a:solidFill>
                <a:latin typeface="Times New Roman"/>
                <a:cs typeface="Times New Roman"/>
              </a:rPr>
              <a:t>Figure 4. Evidence pathway (association, not proof of causation) </a:t>
            </a:r>
            <a:endParaRPr lang="en-US" altLang="en-US" sz="1000" dirty="0">
              <a:latin typeface="Times New Roman"/>
              <a:cs typeface="Times New Roman"/>
            </a:endParaRPr>
          </a:p>
        </p:txBody>
      </p:sp>
      <p:sp>
        <p:nvSpPr>
          <p:cNvPr id="14" name="object 14">
            <a:extLst>
              <a:ext uri="{FF2B5EF4-FFF2-40B4-BE49-F238E27FC236}">
                <a16:creationId xmlns:a16="http://schemas.microsoft.com/office/drawing/2014/main" id="{A2EF1172-FFE7-30E4-4EEA-C465A00A3D07}"/>
              </a:ext>
            </a:extLst>
          </p:cNvPr>
          <p:cNvSpPr txBox="1"/>
          <p:nvPr/>
        </p:nvSpPr>
        <p:spPr>
          <a:xfrm>
            <a:off x="9947275" y="1490663"/>
            <a:ext cx="4621213" cy="292100"/>
          </a:xfrm>
          <a:prstGeom prst="rect">
            <a:avLst/>
          </a:prstGeom>
          <a:solidFill>
            <a:srgbClr val="133149"/>
          </a:solidFill>
        </p:spPr>
        <p:txBody>
          <a:bodyPr lIns="0" tIns="17145" rIns="0" bIns="0">
            <a:spAutoFit/>
          </a:bodyPr>
          <a:lstStyle/>
          <a:p>
            <a:pPr marL="51435" eaLnBrk="1" fontAlgn="auto" hangingPunct="1">
              <a:spcBef>
                <a:spcPts val="135"/>
              </a:spcBef>
              <a:spcAft>
                <a:spcPts val="0"/>
              </a:spcAft>
              <a:defRPr/>
            </a:pPr>
            <a:r>
              <a:rPr sz="1400" b="1" kern="0" dirty="0">
                <a:solidFill>
                  <a:srgbClr val="FFFFFF"/>
                </a:solidFill>
                <a:latin typeface="Times New Roman"/>
                <a:cs typeface="Times New Roman"/>
              </a:rPr>
              <a:t>3.</a:t>
            </a:r>
            <a:r>
              <a:rPr sz="1400" kern="0" spc="-40"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20" dirty="0">
                <a:solidFill>
                  <a:srgbClr val="FFFFFF"/>
                </a:solidFill>
                <a:latin typeface="Times New Roman"/>
                <a:cs typeface="Times New Roman"/>
              </a:rPr>
              <a:t> </a:t>
            </a:r>
            <a:r>
              <a:rPr sz="1400" b="1" kern="0" dirty="0">
                <a:solidFill>
                  <a:srgbClr val="FFFFFF"/>
                </a:solidFill>
                <a:latin typeface="Times New Roman"/>
                <a:cs typeface="Times New Roman"/>
              </a:rPr>
              <a:t>QUESTION,</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AIM</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AND</a:t>
            </a:r>
            <a:r>
              <a:rPr sz="1400" kern="0" spc="-25" dirty="0">
                <a:solidFill>
                  <a:srgbClr val="FFFFFF"/>
                </a:solidFill>
                <a:latin typeface="Times New Roman"/>
                <a:cs typeface="Times New Roman"/>
              </a:rPr>
              <a:t> </a:t>
            </a:r>
            <a:r>
              <a:rPr sz="1400" b="1" kern="0" spc="-10" dirty="0">
                <a:solidFill>
                  <a:srgbClr val="FFFFFF"/>
                </a:solidFill>
                <a:latin typeface="Times New Roman"/>
                <a:cs typeface="Times New Roman"/>
              </a:rPr>
              <a:t>OBJECTIVES</a:t>
            </a:r>
            <a:endParaRPr sz="1400" kern="0">
              <a:solidFill>
                <a:sysClr val="windowText" lastClr="000000"/>
              </a:solidFill>
              <a:latin typeface="Times New Roman"/>
              <a:cs typeface="Times New Roman"/>
            </a:endParaRPr>
          </a:p>
        </p:txBody>
      </p:sp>
      <p:sp>
        <p:nvSpPr>
          <p:cNvPr id="15" name="object 15">
            <a:extLst>
              <a:ext uri="{FF2B5EF4-FFF2-40B4-BE49-F238E27FC236}">
                <a16:creationId xmlns:a16="http://schemas.microsoft.com/office/drawing/2014/main" id="{012C2E5F-F8A2-FCB1-1CDB-DC11578AF1FD}"/>
              </a:ext>
            </a:extLst>
          </p:cNvPr>
          <p:cNvSpPr txBox="1"/>
          <p:nvPr/>
        </p:nvSpPr>
        <p:spPr>
          <a:xfrm>
            <a:off x="9948863" y="2065338"/>
            <a:ext cx="4616450" cy="236537"/>
          </a:xfrm>
          <a:prstGeom prst="rect">
            <a:avLst/>
          </a:prstGeom>
          <a:solidFill>
            <a:srgbClr val="133149"/>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spc="-10" dirty="0">
                <a:solidFill>
                  <a:srgbClr val="FFFFFF"/>
                </a:solidFill>
                <a:latin typeface="Times New Roman"/>
                <a:cs typeface="Times New Roman"/>
              </a:rPr>
              <a:t>RESEARCH</a:t>
            </a:r>
            <a:r>
              <a:rPr sz="1000" kern="0" dirty="0">
                <a:solidFill>
                  <a:srgbClr val="FFFFFF"/>
                </a:solidFill>
                <a:latin typeface="Times New Roman"/>
                <a:cs typeface="Times New Roman"/>
              </a:rPr>
              <a:t> </a:t>
            </a:r>
            <a:r>
              <a:rPr sz="1000" b="1" kern="0" spc="-10" dirty="0">
                <a:solidFill>
                  <a:srgbClr val="FFFFFF"/>
                </a:solidFill>
                <a:latin typeface="Times New Roman"/>
                <a:cs typeface="Times New Roman"/>
              </a:rPr>
              <a:t>QUESTION</a:t>
            </a:r>
            <a:endParaRPr sz="1000" kern="0">
              <a:solidFill>
                <a:sysClr val="windowText" lastClr="000000"/>
              </a:solidFill>
              <a:latin typeface="Times New Roman"/>
              <a:cs typeface="Times New Roman"/>
            </a:endParaRPr>
          </a:p>
        </p:txBody>
      </p:sp>
      <p:sp>
        <p:nvSpPr>
          <p:cNvPr id="3087" name="object 16">
            <a:extLst>
              <a:ext uri="{FF2B5EF4-FFF2-40B4-BE49-F238E27FC236}">
                <a16:creationId xmlns:a16="http://schemas.microsoft.com/office/drawing/2014/main" id="{F8A9313F-1318-8A2B-D0F4-34A9F7598DAB}"/>
              </a:ext>
            </a:extLst>
          </p:cNvPr>
          <p:cNvSpPr txBox="1">
            <a:spLocks noChangeArrowheads="1"/>
          </p:cNvSpPr>
          <p:nvPr/>
        </p:nvSpPr>
        <p:spPr bwMode="auto">
          <a:xfrm>
            <a:off x="9948863" y="2301875"/>
            <a:ext cx="4616450" cy="378180"/>
          </a:xfrm>
          <a:prstGeom prst="rect">
            <a:avLst/>
          </a:prstGeom>
          <a:solidFill>
            <a:srgbClr val="EAF3F4"/>
          </a:solidFill>
          <a:ln w="10667">
            <a:solidFill>
              <a:srgbClr val="B7C5C8"/>
            </a:solidFill>
            <a:miter lim="800000"/>
            <a:headEnd/>
            <a:tailEnd/>
          </a:ln>
        </p:spPr>
        <p:txBody>
          <a:bodyPr lIns="0" tIns="19050" rIns="0" bIns="0" anchor="t">
            <a:spAutoFit/>
          </a:bodyPr>
          <a:lstStyle>
            <a:lvl1pPr marL="476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50"/>
              </a:spcBef>
            </a:pPr>
            <a:r>
              <a:rPr lang="en-US" altLang="en-US" sz="1100" dirty="0">
                <a:solidFill>
                  <a:srgbClr val="23353A"/>
                </a:solidFill>
                <a:cs typeface="Arial" panose="020B0604020202020204" pitchFamily="34" charset="0"/>
              </a:rPr>
              <a:t>What is the relationship between loneliness and mood and emotional wellbeing among adults living in care homes in the UK?</a:t>
            </a:r>
            <a:endParaRPr lang="en-US" altLang="en-US" sz="1100" dirty="0">
              <a:solidFill>
                <a:srgbClr val="000000"/>
              </a:solidFill>
              <a:cs typeface="Arial" panose="020B0604020202020204" pitchFamily="34" charset="0"/>
            </a:endParaRPr>
          </a:p>
        </p:txBody>
      </p:sp>
      <p:sp>
        <p:nvSpPr>
          <p:cNvPr id="17" name="object 17">
            <a:extLst>
              <a:ext uri="{FF2B5EF4-FFF2-40B4-BE49-F238E27FC236}">
                <a16:creationId xmlns:a16="http://schemas.microsoft.com/office/drawing/2014/main" id="{92289D19-0E19-DAAC-2632-485C808F74EA}"/>
              </a:ext>
            </a:extLst>
          </p:cNvPr>
          <p:cNvSpPr txBox="1"/>
          <p:nvPr/>
        </p:nvSpPr>
        <p:spPr>
          <a:xfrm>
            <a:off x="9948863" y="2978150"/>
            <a:ext cx="4616450" cy="234950"/>
          </a:xfrm>
          <a:prstGeom prst="rect">
            <a:avLst/>
          </a:prstGeom>
          <a:solidFill>
            <a:srgbClr val="1E6E78"/>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spc="-25" dirty="0">
                <a:solidFill>
                  <a:srgbClr val="FFFFFF"/>
                </a:solidFill>
                <a:latin typeface="Times New Roman"/>
                <a:cs typeface="Times New Roman"/>
              </a:rPr>
              <a:t>AIM</a:t>
            </a:r>
            <a:endParaRPr sz="1000" kern="0">
              <a:solidFill>
                <a:sysClr val="windowText" lastClr="000000"/>
              </a:solidFill>
              <a:latin typeface="Times New Roman"/>
              <a:cs typeface="Times New Roman"/>
            </a:endParaRPr>
          </a:p>
        </p:txBody>
      </p:sp>
      <p:sp>
        <p:nvSpPr>
          <p:cNvPr id="3089" name="object 18">
            <a:extLst>
              <a:ext uri="{FF2B5EF4-FFF2-40B4-BE49-F238E27FC236}">
                <a16:creationId xmlns:a16="http://schemas.microsoft.com/office/drawing/2014/main" id="{053D808E-664D-338D-1D56-5B9E72BC330F}"/>
              </a:ext>
            </a:extLst>
          </p:cNvPr>
          <p:cNvSpPr txBox="1">
            <a:spLocks noChangeArrowheads="1"/>
          </p:cNvSpPr>
          <p:nvPr/>
        </p:nvSpPr>
        <p:spPr bwMode="auto">
          <a:xfrm>
            <a:off x="9906364" y="3215854"/>
            <a:ext cx="4616450" cy="749629"/>
          </a:xfrm>
          <a:prstGeom prst="rect">
            <a:avLst/>
          </a:prstGeom>
          <a:solidFill>
            <a:srgbClr val="F3F7F8"/>
          </a:solidFill>
          <a:ln w="10667">
            <a:solidFill>
              <a:srgbClr val="B7C5C8"/>
            </a:solidFill>
            <a:miter lim="800000"/>
            <a:headEnd/>
            <a:tailEnd/>
          </a:ln>
        </p:spPr>
        <p:txBody>
          <a:bodyPr lIns="0" tIns="19050" rIns="0" bIns="0" anchor="t">
            <a:spAutoFit/>
          </a:bodyPr>
          <a:lstStyle>
            <a:lvl1pPr marL="476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50"/>
              </a:spcBef>
            </a:pPr>
            <a:r>
              <a:rPr lang="en-US" altLang="en-US" sz="1100" dirty="0">
                <a:solidFill>
                  <a:srgbClr val="23353A"/>
                </a:solidFill>
                <a:cs typeface="Arial" panose="020B0604020202020204" pitchFamily="34" charset="0"/>
              </a:rPr>
              <a:t>To investigate the relationship between loneliness and mood and emotional wellbeing among adults living in care homes in the UK, generating evidence that can support more person-</a:t>
            </a:r>
            <a:r>
              <a:rPr lang="en-US" altLang="en-US" sz="1100" dirty="0" err="1">
                <a:solidFill>
                  <a:srgbClr val="23353A"/>
                </a:solidFill>
                <a:cs typeface="Arial" panose="020B0604020202020204" pitchFamily="34" charset="0"/>
              </a:rPr>
              <a:t>centred</a:t>
            </a:r>
            <a:r>
              <a:rPr lang="en-US" altLang="en-US" sz="1100" dirty="0">
                <a:solidFill>
                  <a:srgbClr val="23353A"/>
                </a:solidFill>
                <a:cs typeface="Arial" panose="020B0604020202020204" pitchFamily="34" charset="0"/>
              </a:rPr>
              <a:t> social-care practice.</a:t>
            </a:r>
            <a:endParaRPr lang="en-US" altLang="en-US" sz="1100" dirty="0">
              <a:solidFill>
                <a:srgbClr val="000000"/>
              </a:solidFill>
              <a:cs typeface="Arial" panose="020B0604020202020204" pitchFamily="34" charset="0"/>
            </a:endParaRPr>
          </a:p>
        </p:txBody>
      </p:sp>
      <p:sp>
        <p:nvSpPr>
          <p:cNvPr id="19" name="object 19">
            <a:extLst>
              <a:ext uri="{FF2B5EF4-FFF2-40B4-BE49-F238E27FC236}">
                <a16:creationId xmlns:a16="http://schemas.microsoft.com/office/drawing/2014/main" id="{20CBA964-4D1E-3A59-4AE2-F03D90F7D454}"/>
              </a:ext>
            </a:extLst>
          </p:cNvPr>
          <p:cNvSpPr txBox="1"/>
          <p:nvPr/>
        </p:nvSpPr>
        <p:spPr>
          <a:xfrm>
            <a:off x="9948863" y="4040188"/>
            <a:ext cx="4616450" cy="236537"/>
          </a:xfrm>
          <a:prstGeom prst="rect">
            <a:avLst/>
          </a:prstGeom>
          <a:solidFill>
            <a:srgbClr val="3D7C5B"/>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dirty="0">
                <a:solidFill>
                  <a:srgbClr val="FFFFFF"/>
                </a:solidFill>
                <a:latin typeface="Times New Roman"/>
                <a:cs typeface="Times New Roman"/>
              </a:rPr>
              <a:t>THREE</a:t>
            </a:r>
            <a:r>
              <a:rPr sz="1000" kern="0" spc="-55" dirty="0">
                <a:solidFill>
                  <a:srgbClr val="FFFFFF"/>
                </a:solidFill>
                <a:latin typeface="Times New Roman"/>
                <a:cs typeface="Times New Roman"/>
              </a:rPr>
              <a:t> </a:t>
            </a:r>
            <a:r>
              <a:rPr sz="1000" b="1" kern="0" spc="-10" dirty="0">
                <a:solidFill>
                  <a:srgbClr val="FFFFFF"/>
                </a:solidFill>
                <a:latin typeface="Times New Roman"/>
                <a:cs typeface="Times New Roman"/>
              </a:rPr>
              <a:t>OBJECTIVES</a:t>
            </a:r>
            <a:endParaRPr sz="1000" kern="0">
              <a:solidFill>
                <a:sysClr val="windowText" lastClr="000000"/>
              </a:solidFill>
              <a:latin typeface="Times New Roman"/>
              <a:cs typeface="Times New Roman"/>
            </a:endParaRPr>
          </a:p>
        </p:txBody>
      </p:sp>
      <p:sp>
        <p:nvSpPr>
          <p:cNvPr id="3091" name="object 20">
            <a:extLst>
              <a:ext uri="{FF2B5EF4-FFF2-40B4-BE49-F238E27FC236}">
                <a16:creationId xmlns:a16="http://schemas.microsoft.com/office/drawing/2014/main" id="{7CD5F802-2483-0F06-C900-8D50FD243891}"/>
              </a:ext>
            </a:extLst>
          </p:cNvPr>
          <p:cNvSpPr txBox="1">
            <a:spLocks noChangeArrowheads="1"/>
          </p:cNvSpPr>
          <p:nvPr/>
        </p:nvSpPr>
        <p:spPr bwMode="auto">
          <a:xfrm>
            <a:off x="9948863" y="4276725"/>
            <a:ext cx="4616450" cy="1097159"/>
          </a:xfrm>
          <a:prstGeom prst="rect">
            <a:avLst/>
          </a:prstGeom>
          <a:solidFill>
            <a:srgbClr val="F3F7F8"/>
          </a:solidFill>
          <a:ln w="10667">
            <a:solidFill>
              <a:srgbClr val="B7C5C8"/>
            </a:solidFill>
            <a:miter lim="800000"/>
            <a:headEnd/>
            <a:tailEnd/>
          </a:ln>
        </p:spPr>
        <p:txBody>
          <a:bodyPr lIns="0" tIns="32384" rIns="0" bIns="0" anchor="t">
            <a:spAutoFit/>
          </a:bodyPr>
          <a:lstStyle>
            <a:lvl1pPr marL="115888" indent="-68263">
              <a:tabLst>
                <a:tab pos="115888" algn="l"/>
              </a:tabLst>
              <a:defRPr>
                <a:solidFill>
                  <a:schemeClr val="tx1"/>
                </a:solidFill>
                <a:latin typeface="Arial" panose="020B0604020202020204" pitchFamily="34" charset="0"/>
              </a:defRPr>
            </a:lvl1pPr>
            <a:lvl2pPr marL="742950" indent="-285750">
              <a:tabLst>
                <a:tab pos="115888" algn="l"/>
              </a:tabLst>
              <a:defRPr>
                <a:solidFill>
                  <a:schemeClr val="tx1"/>
                </a:solidFill>
                <a:latin typeface="Arial" panose="020B0604020202020204" pitchFamily="34" charset="0"/>
              </a:defRPr>
            </a:lvl2pPr>
            <a:lvl3pPr marL="1143000" indent="-228600">
              <a:tabLst>
                <a:tab pos="115888" algn="l"/>
              </a:tabLst>
              <a:defRPr>
                <a:solidFill>
                  <a:schemeClr val="tx1"/>
                </a:solidFill>
                <a:latin typeface="Arial" panose="020B0604020202020204" pitchFamily="34" charset="0"/>
              </a:defRPr>
            </a:lvl3pPr>
            <a:lvl4pPr marL="1600200" indent="-228600">
              <a:tabLst>
                <a:tab pos="115888" algn="l"/>
              </a:tabLst>
              <a:defRPr>
                <a:solidFill>
                  <a:schemeClr val="tx1"/>
                </a:solidFill>
                <a:latin typeface="Arial" panose="020B0604020202020204" pitchFamily="34" charset="0"/>
              </a:defRPr>
            </a:lvl4pPr>
            <a:lvl5pPr marL="2057400" indent="-228600">
              <a:tabLst>
                <a:tab pos="11588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11588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11588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11588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115888" algn="l"/>
              </a:tabLst>
              <a:defRPr>
                <a:solidFill>
                  <a:schemeClr val="tx1"/>
                </a:solidFill>
                <a:latin typeface="Arial" panose="020B0604020202020204" pitchFamily="34" charset="0"/>
              </a:defRPr>
            </a:lvl9pPr>
          </a:lstStyle>
          <a:p>
            <a:pPr marL="115570" indent="-67945" eaLnBrk="1" hangingPunct="1">
              <a:spcBef>
                <a:spcPts val="250"/>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Examine levels and experiences of loneliness among adults living in UK care homes.</a:t>
            </a:r>
            <a:endParaRPr lang="en-US" altLang="en-US" sz="1100" dirty="0">
              <a:solidFill>
                <a:srgbClr val="000000"/>
              </a:solidFill>
              <a:cs typeface="Arial" panose="020B0604020202020204" pitchFamily="34" charset="0"/>
            </a:endParaRPr>
          </a:p>
          <a:p>
            <a:pPr marL="115570" indent="-67945" eaLnBrk="1" hangingPunct="1">
              <a:spcBef>
                <a:spcPts val="150"/>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Assess the relationship between loneliness and mood and emotional wellbeing.</a:t>
            </a:r>
            <a:endParaRPr lang="en-US" altLang="en-US" sz="1100" dirty="0">
              <a:solidFill>
                <a:srgbClr val="000000"/>
              </a:solidFill>
              <a:cs typeface="Arial" panose="020B0604020202020204" pitchFamily="34" charset="0"/>
            </a:endParaRPr>
          </a:p>
          <a:p>
            <a:pPr marL="115570" indent="-67945" eaLnBrk="1" hangingPunct="1">
              <a:lnSpc>
                <a:spcPct val="111000"/>
              </a:lnSpc>
              <a:spcBef>
                <a:spcPts val="38"/>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Identify practice opportunities that could strengthen social connection and support emotional wellbeing</a:t>
            </a:r>
            <a:r>
              <a:rPr lang="en-US" altLang="en-US" sz="1100" dirty="0">
                <a:solidFill>
                  <a:srgbClr val="23353A"/>
                </a:solidFill>
                <a:latin typeface="Times New Roman"/>
                <a:cs typeface="Times New Roman"/>
              </a:rPr>
              <a:t>.</a:t>
            </a:r>
            <a:endParaRPr lang="en-US" altLang="en-US" sz="1100" dirty="0">
              <a:solidFill>
                <a:srgbClr val="000000"/>
              </a:solidFill>
              <a:latin typeface="Times New Roman"/>
              <a:cs typeface="Times New Roman"/>
            </a:endParaRPr>
          </a:p>
        </p:txBody>
      </p:sp>
      <p:sp>
        <p:nvSpPr>
          <p:cNvPr id="21" name="object 21">
            <a:extLst>
              <a:ext uri="{FF2B5EF4-FFF2-40B4-BE49-F238E27FC236}">
                <a16:creationId xmlns:a16="http://schemas.microsoft.com/office/drawing/2014/main" id="{8AE08B58-C148-6848-D50D-ED86BF4C6029}"/>
              </a:ext>
            </a:extLst>
          </p:cNvPr>
          <p:cNvSpPr txBox="1"/>
          <p:nvPr/>
        </p:nvSpPr>
        <p:spPr>
          <a:xfrm>
            <a:off x="9947275" y="5414963"/>
            <a:ext cx="4621213" cy="293687"/>
          </a:xfrm>
          <a:prstGeom prst="rect">
            <a:avLst/>
          </a:prstGeom>
          <a:solidFill>
            <a:srgbClr val="133149"/>
          </a:solidFill>
        </p:spPr>
        <p:txBody>
          <a:bodyPr lIns="0" tIns="17145" rIns="0" bIns="0">
            <a:spAutoFit/>
          </a:bodyPr>
          <a:lstStyle/>
          <a:p>
            <a:pPr marL="51435" eaLnBrk="1" fontAlgn="auto" hangingPunct="1">
              <a:spcBef>
                <a:spcPts val="135"/>
              </a:spcBef>
              <a:spcAft>
                <a:spcPts val="0"/>
              </a:spcAft>
              <a:defRPr/>
            </a:pPr>
            <a:r>
              <a:rPr sz="1400" b="1" kern="0" dirty="0">
                <a:solidFill>
                  <a:srgbClr val="FFFFFF"/>
                </a:solidFill>
                <a:latin typeface="Times New Roman"/>
                <a:cs typeface="Times New Roman"/>
              </a:rPr>
              <a:t>4.</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15" dirty="0">
                <a:solidFill>
                  <a:srgbClr val="FFFFFF"/>
                </a:solidFill>
                <a:latin typeface="Times New Roman"/>
                <a:cs typeface="Times New Roman"/>
              </a:rPr>
              <a:t> </a:t>
            </a:r>
            <a:r>
              <a:rPr sz="1400" b="1" kern="0" spc="-10" dirty="0">
                <a:solidFill>
                  <a:srgbClr val="FFFFFF"/>
                </a:solidFill>
                <a:latin typeface="Times New Roman"/>
                <a:cs typeface="Times New Roman"/>
              </a:rPr>
              <a:t>IMPACT</a:t>
            </a:r>
            <a:endParaRPr sz="1400" kern="0">
              <a:solidFill>
                <a:sysClr val="windowText" lastClr="000000"/>
              </a:solidFill>
              <a:latin typeface="Times New Roman"/>
              <a:cs typeface="Times New Roman"/>
            </a:endParaRPr>
          </a:p>
        </p:txBody>
      </p:sp>
      <p:sp>
        <p:nvSpPr>
          <p:cNvPr id="3093" name="object 22">
            <a:extLst>
              <a:ext uri="{FF2B5EF4-FFF2-40B4-BE49-F238E27FC236}">
                <a16:creationId xmlns:a16="http://schemas.microsoft.com/office/drawing/2014/main" id="{83693998-B00E-897D-F47B-6C689914F543}"/>
              </a:ext>
            </a:extLst>
          </p:cNvPr>
          <p:cNvSpPr txBox="1">
            <a:spLocks noChangeArrowheads="1"/>
          </p:cNvSpPr>
          <p:nvPr/>
        </p:nvSpPr>
        <p:spPr bwMode="auto">
          <a:xfrm>
            <a:off x="9617239" y="5904797"/>
            <a:ext cx="5145221" cy="1730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5875"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ct val="98000"/>
              </a:lnSpc>
              <a:spcBef>
                <a:spcPts val="125"/>
              </a:spcBef>
            </a:pPr>
            <a:r>
              <a:rPr lang="en-US" altLang="en-US" sz="1100" dirty="0">
                <a:solidFill>
                  <a:srgbClr val="23353A"/>
                </a:solidFill>
                <a:cs typeface="Arial" panose="020B0604020202020204" pitchFamily="34" charset="0"/>
              </a:rPr>
              <a:t>The study could help care-home teams recognize loneliness as a relevant wellbeing issue rather than a normal part of residential living. Findings could inform routine identification of loneliness, personalized group and one-to-one activities, stronger family and community links, and staff approaches that promote meaningful participation.</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NICE recommends inclusive activities that provide opportunities to socialize and support mental wellbeing (NICE, 2015). Recent care-home evidence similarly emphasizes personalization, community and resident involvement (Misiak et al., 2025), while CQC (2025) identifies continuing pressure and variation across adult social-care services. Stronger, context-specific evidence could therefore support more targeted practice and future intervention design (Duffner et al., 2024).</a:t>
            </a:r>
            <a:endParaRPr lang="en-US" altLang="en-US" sz="1100" dirty="0">
              <a:solidFill>
                <a:srgbClr val="000000"/>
              </a:solidFill>
              <a:cs typeface="Arial" panose="020B0604020202020204" pitchFamily="34" charset="0"/>
            </a:endParaRPr>
          </a:p>
        </p:txBody>
      </p:sp>
      <p:sp>
        <p:nvSpPr>
          <p:cNvPr id="23" name="object 23">
            <a:extLst>
              <a:ext uri="{FF2B5EF4-FFF2-40B4-BE49-F238E27FC236}">
                <a16:creationId xmlns:a16="http://schemas.microsoft.com/office/drawing/2014/main" id="{3C657285-682B-0207-090D-B2A36F1EB9C4}"/>
              </a:ext>
            </a:extLst>
          </p:cNvPr>
          <p:cNvSpPr txBox="1"/>
          <p:nvPr/>
        </p:nvSpPr>
        <p:spPr>
          <a:xfrm>
            <a:off x="10991850" y="9079623"/>
            <a:ext cx="2590800" cy="363561"/>
          </a:xfrm>
          <a:prstGeom prst="rect">
            <a:avLst/>
          </a:prstGeom>
        </p:spPr>
        <p:txBody>
          <a:bodyPr wrap="square" lIns="0" tIns="47625" rIns="0" bIns="0" anchor="t">
            <a:spAutoFit/>
          </a:bodyPr>
          <a:lstStyle/>
          <a:p>
            <a:pPr algn="ctr" eaLnBrk="1" fontAlgn="auto" hangingPunct="1">
              <a:spcBef>
                <a:spcPts val="375"/>
              </a:spcBef>
              <a:spcAft>
                <a:spcPts val="0"/>
              </a:spcAft>
              <a:defRPr/>
            </a:pPr>
            <a:r>
              <a:rPr sz="900" b="1" kern="0" dirty="0">
                <a:solidFill>
                  <a:sysClr val="windowText" lastClr="000000"/>
                </a:solidFill>
                <a:latin typeface="Times New Roman"/>
                <a:cs typeface="Times New Roman"/>
              </a:rPr>
              <a:t>Figure</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5.</a:t>
            </a:r>
            <a:r>
              <a:rPr sz="900" kern="0" spc="-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Potential</a:t>
            </a:r>
            <a:r>
              <a:rPr sz="900" kern="0" spc="-1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practice-to-impact</a:t>
            </a:r>
            <a:r>
              <a:rPr sz="900" kern="0" spc="-10" dirty="0">
                <a:solidFill>
                  <a:sysClr val="windowText" lastClr="000000"/>
                </a:solidFill>
                <a:latin typeface="Times New Roman"/>
                <a:cs typeface="Times New Roman"/>
              </a:rPr>
              <a:t> </a:t>
            </a:r>
            <a:r>
              <a:rPr sz="900" b="1" kern="0" spc="-10" dirty="0">
                <a:solidFill>
                  <a:sysClr val="windowText" lastClr="000000"/>
                </a:solidFill>
                <a:latin typeface="Times New Roman"/>
                <a:cs typeface="Times New Roman"/>
              </a:rPr>
              <a:t>pathway</a:t>
            </a:r>
            <a:endParaRPr sz="900" kern="0">
              <a:solidFill>
                <a:sysClr val="windowText" lastClr="000000"/>
              </a:solidFill>
              <a:latin typeface="Times New Roman"/>
              <a:cs typeface="Times New Roman"/>
            </a:endParaRPr>
          </a:p>
          <a:p>
            <a:pPr marL="635" algn="ctr" eaLnBrk="1" fontAlgn="auto" hangingPunct="1">
              <a:spcBef>
                <a:spcPts val="275"/>
              </a:spcBef>
              <a:spcAft>
                <a:spcPts val="0"/>
              </a:spcAft>
              <a:defRPr/>
            </a:pPr>
            <a:endParaRPr sz="900" kern="0" dirty="0">
              <a:solidFill>
                <a:sysClr val="windowText" lastClr="000000"/>
              </a:solidFill>
              <a:latin typeface="Times New Roman"/>
              <a:cs typeface="Times New Roman"/>
            </a:endParaRPr>
          </a:p>
        </p:txBody>
      </p:sp>
      <p:pic>
        <p:nvPicPr>
          <p:cNvPr id="3095" name="object 24">
            <a:extLst>
              <a:ext uri="{FF2B5EF4-FFF2-40B4-BE49-F238E27FC236}">
                <a16:creationId xmlns:a16="http://schemas.microsoft.com/office/drawing/2014/main" id="{AE921C25-44FF-F10D-396B-ED14192E2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964" y="5267140"/>
            <a:ext cx="3884612" cy="1835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6" name="object 25">
            <a:extLst>
              <a:ext uri="{FF2B5EF4-FFF2-40B4-BE49-F238E27FC236}">
                <a16:creationId xmlns:a16="http://schemas.microsoft.com/office/drawing/2014/main" id="{653875D1-4226-AB09-BAE2-E9ECC5B493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13" y="7497762"/>
            <a:ext cx="4302746"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7" name="object 26">
            <a:extLst>
              <a:ext uri="{FF2B5EF4-FFF2-40B4-BE49-F238E27FC236}">
                <a16:creationId xmlns:a16="http://schemas.microsoft.com/office/drawing/2014/main" id="{91D741C4-FEEF-192F-E4D5-8D6C5DC5D0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8114" y="4427536"/>
            <a:ext cx="4633912" cy="176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object 27">
            <a:extLst>
              <a:ext uri="{FF2B5EF4-FFF2-40B4-BE49-F238E27FC236}">
                <a16:creationId xmlns:a16="http://schemas.microsoft.com/office/drawing/2014/main" id="{A67243C3-2B7E-2719-FCBC-196AB69C73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27682" y="6580187"/>
            <a:ext cx="4963969"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9" name="object 28">
            <a:extLst>
              <a:ext uri="{FF2B5EF4-FFF2-40B4-BE49-F238E27FC236}">
                <a16:creationId xmlns:a16="http://schemas.microsoft.com/office/drawing/2014/main" id="{D4F0EA53-9AF3-B0D7-7C0B-8288915B6E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48851" y="7497762"/>
            <a:ext cx="4629150" cy="1535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F635314-02C6-79B3-ACCE-F0D1EBC5A77B}"/>
              </a:ext>
            </a:extLst>
          </p:cNvPr>
          <p:cNvSpPr txBox="1"/>
          <p:nvPr/>
        </p:nvSpPr>
        <p:spPr>
          <a:xfrm>
            <a:off x="279400" y="255588"/>
            <a:ext cx="1792288" cy="269875"/>
          </a:xfrm>
          <a:prstGeom prst="rect">
            <a:avLst/>
          </a:prstGeom>
        </p:spPr>
        <p:txBody>
          <a:bodyPr lIns="0" tIns="12065" rIns="0" bIns="0">
            <a:spAutoFit/>
          </a:bodyPr>
          <a:lstStyle/>
          <a:p>
            <a:pPr marL="12700" eaLnBrk="1" fontAlgn="auto" hangingPunct="1">
              <a:spcBef>
                <a:spcPts val="95"/>
              </a:spcBef>
              <a:spcAft>
                <a:spcPts val="0"/>
              </a:spcAft>
              <a:defRPr/>
            </a:pPr>
            <a:r>
              <a:rPr sz="1600" b="1" kern="0" spc="-10" dirty="0">
                <a:solidFill>
                  <a:sysClr val="windowText" lastClr="000000"/>
                </a:solidFill>
                <a:latin typeface="Times New Roman"/>
                <a:cs typeface="Times New Roman"/>
              </a:rPr>
              <a:t>REFERENCE</a:t>
            </a:r>
            <a:r>
              <a:rPr sz="1600" kern="0" spc="-35" dirty="0">
                <a:solidFill>
                  <a:sysClr val="windowText" lastClr="000000"/>
                </a:solidFill>
                <a:latin typeface="Times New Roman"/>
                <a:cs typeface="Times New Roman"/>
              </a:rPr>
              <a:t> </a:t>
            </a:r>
            <a:r>
              <a:rPr sz="1600" b="1" kern="0" spc="-20" dirty="0">
                <a:solidFill>
                  <a:sysClr val="windowText" lastClr="000000"/>
                </a:solidFill>
                <a:latin typeface="Times New Roman"/>
                <a:cs typeface="Times New Roman"/>
              </a:rPr>
              <a:t>LIST</a:t>
            </a:r>
            <a:endParaRPr sz="1600" kern="0">
              <a:solidFill>
                <a:sysClr val="windowText" lastClr="000000"/>
              </a:solidFill>
              <a:latin typeface="Times New Roman"/>
              <a:cs typeface="Times New Roman"/>
            </a:endParaRPr>
          </a:p>
        </p:txBody>
      </p:sp>
      <p:graphicFrame>
        <p:nvGraphicFramePr>
          <p:cNvPr id="3" name="object 3">
            <a:extLst>
              <a:ext uri="{FF2B5EF4-FFF2-40B4-BE49-F238E27FC236}">
                <a16:creationId xmlns:a16="http://schemas.microsoft.com/office/drawing/2014/main" id="{97398AC8-29F6-29E2-BCE5-8299D2DB62AD}"/>
              </a:ext>
            </a:extLst>
          </p:cNvPr>
          <p:cNvGraphicFramePr>
            <a:graphicFrameLocks noGrp="1"/>
          </p:cNvGraphicFramePr>
          <p:nvPr/>
        </p:nvGraphicFramePr>
        <p:xfrm>
          <a:off x="442913" y="782638"/>
          <a:ext cx="14228762" cy="8821740"/>
        </p:xfrm>
        <a:graphic>
          <a:graphicData uri="http://schemas.openxmlformats.org/drawingml/2006/table">
            <a:tbl>
              <a:tblPr/>
              <a:tblGrid>
                <a:gridCol w="7113587">
                  <a:extLst>
                    <a:ext uri="{9D8B030D-6E8A-4147-A177-3AD203B41FA5}">
                      <a16:colId xmlns:a16="http://schemas.microsoft.com/office/drawing/2014/main" val="20000"/>
                    </a:ext>
                  </a:extLst>
                </a:gridCol>
                <a:gridCol w="7115175">
                  <a:extLst>
                    <a:ext uri="{9D8B030D-6E8A-4147-A177-3AD203B41FA5}">
                      <a16:colId xmlns:a16="http://schemas.microsoft.com/office/drawing/2014/main" val="20001"/>
                    </a:ext>
                  </a:extLst>
                </a:gridCol>
              </a:tblGrid>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Care Quality Commission (2025) *The state of health care and adult social care in England 2024/25*.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3"/>
                        </a:rPr>
                        <a:t>www.cqc.org.uk/publications/major-report/state-care/2024-2025</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3"/>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9.</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Hajek, A., Volkmar, A. and König, H.-H. (2025b) ‘Prevalence and correlates of loneliness and social isolation in the oldest old: a systematic review, meta-analysis and meta-regression’,</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*Social Psychiatry and Psychiatric Epidemiology*, 60(5), pp. 993–1015.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https://doi.org/10.1007/s00127-023-02602-0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254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14438">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2.</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for Culture, Media &amp; Sport (2026) *Community Life Survey 2024/25: Loneliness and support networks*.</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4"/>
                        </a:rPr>
                        <a:t>www.gov.uk/government/statistics/community-life-survey-202425-annual-</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publication/community-life-survey-202425-loneliness-and-support-networks</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488"/>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10.</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Misiak, M.M., Bethell, J., Chapman, H. and Sommerlad, A. (2025) ‘How can care home activities facilitate social connection in residents? A qualitative study’, *Aging &amp; Mental Health*, 29(1), pp. 25–35.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https://doi.org/10.1080/13607863.2024.2345130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74725">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3.</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of Health and Social Care (2025) *Personal social services adult social care survey report, England: 2024 to 2025*.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ts val="10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5"/>
                        </a:rPr>
                        <a:t>www.gov.uk/government/statistics/personal-social-services-adult-social-</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care-survey-report-england-2024-to-2025</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17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11.</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National Institute for Health and Care Excellence (2015) *Older people: independence and mental wellbeing (NG32)*.</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88"/>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6"/>
                        </a:rPr>
                        <a:t>www.nice.org.uk/guidance/ng32</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6"/>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17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214438">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4.</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of Health and Social Care (2026) *Adult social care provider statistics, England: quarterly update to August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ct val="91000"/>
                        </a:lnSpc>
                        <a:spcBef>
                          <a:spcPts val="5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7"/>
                        </a:rPr>
                        <a:t>www.gov.uk/government/statistics/adult-social-care-provider-statistics-</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england-quarterly-update-to-august-2026/adult-social-care-provider-statistics-england-quarterly-</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update-to-august-2026</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12.</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Rabiee, P., Mann, R.C., Birks, Y.F. and Wilberforce, M.R. (2021) ‘The experience of loneliness and living with sight loss in English care homes’, *Journal of Aging Studies*, 57, 100913.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https://doi.org/10.1016/j.jaging.2021.100913</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5.</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Dhanda, N. and Pryce, H. (2023) ‘An ethnography study exploring factors that influence social isolation in care home residents living with dementia and hearing loss’, *BMC Geriatrics*, 23,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593.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https://doi.org/10.1186/s12877-023-04296-0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13.</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Van As, B.A.L., Imbimbo, E., Franceschi, A., Menesini, E. and Nocentini, A. (2022) ‘The longitudinal association between loneliness and depressive symptoms in the elderly: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38"/>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review’, *International Psychogeriatrics*, 34(7), pp. 657–669.</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https://doi.org/10.1017/S1041610221000399</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225550">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6.</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Duffner, L.A., Janssen, N., Deckers, K., Schroyen, S., de Vugt, M.E., Köhler, S., Adam, S., Verhey, F.R.J. and Veenstra, M.Y. (2024) ‘Facing the Next “Geriatric Giant”: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literature review and meta-analysis of interventions tackling loneliness and social isolation among older adults’, *Journal of the American Medical Directors Association*, 25(9), 105110.</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https://doi.org/10.1016/j.jamda.2024.105110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14.</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Wen, Z., Wang, H., Liang, Q., Liu, L., Zhang, W. and Zhang, X. (2024) ‘Mediating effect of social support and resilience between loneliness and depression in older adults: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review and meta-analytic structural equation modeling’, *Journal of Affective Disorders*, 365, pp. 246–257.</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https://doi.org/10.1016/j.jad.2024.08.062</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7.</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Gardiner, C., Laud, P., Heaton, T. and Gott, M. (2020) ‘What is the prevalence of loneliness amongst older people living in residential and nursing care homes? A systematic review and</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meta-analysis’, *Age and Ageing*, 49(5), pp. 748–757.</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https://doi.org/10.1093/ageing/afaa049</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15.</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World Health Organization (2025) *From loneliness to social connection: charting a path to healthier societies. Report of the WHO Commission on Social Connection*.</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8"/>
                        </a:rPr>
                        <a:t>www.who.int/publications/i/item/978240112360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8"/>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1225550">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dirty="0">
                          <a:ln>
                            <a:noFill/>
                          </a:ln>
                          <a:solidFill>
                            <a:srgbClr val="133149"/>
                          </a:solidFill>
                          <a:effectLst/>
                          <a:latin typeface="Times New Roman" panose="02020603050405020304" pitchFamily="18" charset="0"/>
                          <a:cs typeface="Times New Roman" panose="02020603050405020304" pitchFamily="18" charset="0"/>
                        </a:rPr>
                        <a:t>8.</a:t>
                      </a:r>
                      <a:r>
                        <a:rPr kumimoji="0" lang="en-US" altLang="en-US" sz="1400" b="0" i="0" u="none" strike="noStrike" cap="none" normalizeH="0" baseline="0" dirty="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dirty="0">
                          <a:ln>
                            <a:noFill/>
                          </a:ln>
                          <a:solidFill>
                            <a:srgbClr val="23353A"/>
                          </a:solidFill>
                          <a:effectLst/>
                          <a:latin typeface="Times New Roman" panose="02020603050405020304" pitchFamily="18" charset="0"/>
                          <a:cs typeface="Times New Roman" panose="02020603050405020304" pitchFamily="18" charset="0"/>
                        </a:rPr>
                        <a:t>Hajek, A., Sutin, A.R., Posi, G., Stephan, Y., Peltzer, K., Terracciano, A., Luchetti, M. and König, H.-H. (2025a) ‘Chronic loneliness and chronic social isolation among older adults: a</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dirty="0">
                          <a:ln>
                            <a:noFill/>
                          </a:ln>
                          <a:solidFill>
                            <a:srgbClr val="23353A"/>
                          </a:solidFill>
                          <a:effectLst/>
                          <a:latin typeface="Times New Roman" panose="02020603050405020304" pitchFamily="18" charset="0"/>
                          <a:cs typeface="Times New Roman" panose="02020603050405020304" pitchFamily="18" charset="0"/>
                        </a:rPr>
                        <a:t>systematic review, meta-analysis and meta-regression’, *Aging &amp; Mental Health*, 29(2), pp. 185–200.</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dirty="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dirty="0">
                          <a:ln>
                            <a:noFill/>
                          </a:ln>
                          <a:solidFill>
                            <a:srgbClr val="1E6E78"/>
                          </a:solidFill>
                          <a:effectLst/>
                          <a:latin typeface="Times New Roman" panose="02020603050405020304" pitchFamily="18" charset="0"/>
                          <a:cs typeface="Times New Roman" panose="02020603050405020304" pitchFamily="18" charset="0"/>
                        </a:rPr>
                        <a:t>https://doi.org/10.1080/13607863.2024.2385448</a:t>
                      </a:r>
                      <a:r>
                        <a:rPr kumimoji="0" lang="en-US" altLang="en-US" sz="1400" b="0" i="0" u="none" strike="noStrike" cap="none" normalizeH="0" baseline="0" dirty="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dirty="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marL="0" marR="0" marT="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TotalTime>
  <Words>1840</Words>
  <Application>Microsoft Office PowerPoint</Application>
  <PresentationFormat>Custom</PresentationFormat>
  <Paragraphs>78</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Neue Haas Grotesk Text Pro</vt:lpstr>
      <vt:lpstr>System Font Regular</vt:lpstr>
      <vt:lpstr>Times New Roman</vt:lpstr>
      <vt:lpstr>Bjorn</vt:lpstr>
      <vt:lpstr>The Impact of Loneliness On Mood Changes Among older Adults Living in Care Homes in UK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Krupakumari Bharatbhai Rathod (2537419)</cp:lastModifiedBy>
  <cp:revision>83</cp:revision>
  <dcterms:created xsi:type="dcterms:W3CDTF">2026-10-06T07:12:52Z</dcterms:created>
  <dcterms:modified xsi:type="dcterms:W3CDTF">2026-10-10T21:58:39Z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2026-10-06T00:00:00Z</vt:filetime>
  </property>
  <property fmtid="{D5CDD505-2E9C-101B-9397-08002B2CF9AE}" pid="3" name="LastSaved">
    <vt:filetime>2026-10-06T00:00:00Z</vt:filetime>
  </property>
</Properties>
</file>