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d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78"/>
  </p:normalViewPr>
  <p:slideViewPr>
    <p:cSldViewPr snapToGrid="0" snapToObjects="1">
      <p:cViewPr varScale="1">
        <p:scale>
          <a:sx n="90" d="100"/>
          <a:sy n="90" d="100"/>
        </p:scale>
        <p:origin x="232" y="9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lag_of_Irelan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dominicspics/6303257965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edication_potofen(Ibuprofen).JPG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hay-fever-survival-guide-why-you-have-it-and-how-to-treat-it-34000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67863103@N02/47970921278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Walker_(mobility)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kathmanduk2.wordpress.com/2013/10/11/world-sight-day-who-october-10-2013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futurism.com/this-genetic-discovery-could-change-the-way-we-treat-mental-illness/?src=featured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uturism.com/a-taste-of-crisp-first-meal-created-with-crispr-gene-editing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support.skillscommons.org/showcases/open-courseware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gpurtoday.in/smart-job-2-cctv-cameras-installed-at-anant-nagar-square-stolen/06081000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flowers-summer-purple-plant-87645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xclamation_mark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Paper-Clipboard-To-Do-List-Pen-Checklist-Check-Box-1643784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054541" TargetMode="External"/><Relationship Id="rId2" Type="http://schemas.openxmlformats.org/officeDocument/2006/relationships/image" Target="../media/image15.jpg!d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28515&amp;amp;picture=family-symbols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pngimg.com/download/53847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Alzheimers-disease/" TargetMode="External"/><Relationship Id="rId2" Type="http://schemas.openxmlformats.org/officeDocument/2006/relationships/hyperlink" Target="https://www.legislation.gov.uk/ukpga/1998/42/schedule/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247EB-5E6F-6B46-B582-CF5FCE9787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Living with care: The Older Persons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8481D3-9E0B-E444-91B3-4B115D888F8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Firzana Akhtar – 1808829 </a:t>
            </a:r>
          </a:p>
          <a:p>
            <a:r>
              <a:rPr lang="en-US" dirty="0"/>
              <a:t>BMHP6009                          </a:t>
            </a:r>
          </a:p>
          <a:p>
            <a:r>
              <a:rPr lang="en-US" dirty="0"/>
              <a:t>Joanne Davies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0836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613F1-E0F1-3848-B723-597980B42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2633773"/>
            <a:ext cx="8911687" cy="1590453"/>
          </a:xfrm>
        </p:spPr>
        <p:txBody>
          <a:bodyPr>
            <a:normAutofit/>
          </a:bodyPr>
          <a:lstStyle/>
          <a:p>
            <a:pPr algn="ctr"/>
            <a:r>
              <a:rPr lang="en-US" sz="8000" dirty="0"/>
              <a:t>Care Plan </a:t>
            </a:r>
          </a:p>
        </p:txBody>
      </p:sp>
    </p:spTree>
    <p:extLst>
      <p:ext uri="{BB962C8B-B14F-4D97-AF65-F5344CB8AC3E}">
        <p14:creationId xmlns:p14="http://schemas.microsoft.com/office/powerpoint/2010/main" val="40979010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52631-870A-AE40-8EB9-CABA8DF59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Personal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51780-0603-204F-BFA7-9E741B94D3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Name: Mary Barker</a:t>
            </a:r>
          </a:p>
          <a:p>
            <a:r>
              <a:rPr lang="en-US" dirty="0"/>
              <a:t>Age: 74 years old</a:t>
            </a:r>
          </a:p>
          <a:p>
            <a:r>
              <a:rPr lang="en-US" dirty="0"/>
              <a:t>Nationality: Irish</a:t>
            </a:r>
          </a:p>
          <a:p>
            <a:r>
              <a:rPr lang="en-US" dirty="0"/>
              <a:t>Religion: Christian </a:t>
            </a:r>
          </a:p>
          <a:p>
            <a:r>
              <a:rPr lang="en-US" dirty="0"/>
              <a:t>Next of kin: Liam Barker (husband)</a:t>
            </a:r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971495F1-2237-F447-A776-01D1C3C8A5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78738" y="4525486"/>
            <a:ext cx="3848100" cy="192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9608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6A07F-1706-4C4B-B074-BB5049A36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8048D-0103-6E4E-A7E3-255AE2F69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She suffers from Alzheimer's disease for 3 years (NHS, 2018).</a:t>
            </a:r>
          </a:p>
          <a:p>
            <a:r>
              <a:rPr lang="en-US" dirty="0"/>
              <a:t>Suffers from mood swings, erratic behavior and short-term memory loss</a:t>
            </a:r>
          </a:p>
          <a:p>
            <a:endParaRPr lang="en-US" dirty="0"/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1EB3F284-48BF-9540-8DF9-7C6C73FE17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61000" y="3924300"/>
            <a:ext cx="650240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5825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93CC9-387D-9A42-ADE9-D35ABDE1B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3BA55-3CD3-974D-895A-9980A747F4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Inhibitors: Galantamine for Alzheimer’s</a:t>
            </a:r>
          </a:p>
          <a:p>
            <a:r>
              <a:rPr lang="en-US" dirty="0"/>
              <a:t>Painkillers for her fall</a:t>
            </a:r>
          </a:p>
          <a:p>
            <a:r>
              <a:rPr lang="en-US" dirty="0"/>
              <a:t>Anti-depressants for her mood swings and erratic </a:t>
            </a:r>
            <a:r>
              <a:rPr lang="en-US" dirty="0" err="1"/>
              <a:t>behaviour</a:t>
            </a:r>
            <a:endParaRPr lang="en-US" dirty="0"/>
          </a:p>
          <a:p>
            <a:r>
              <a:rPr lang="en-US" dirty="0"/>
              <a:t>Diversionary therapy to also help erratic </a:t>
            </a:r>
            <a:r>
              <a:rPr lang="en-US" dirty="0" err="1"/>
              <a:t>behaviour</a:t>
            </a:r>
            <a:endParaRPr lang="en-US" dirty="0"/>
          </a:p>
          <a:p>
            <a:r>
              <a:rPr lang="en-US" dirty="0"/>
              <a:t>Physio for her walking</a:t>
            </a:r>
          </a:p>
          <a:p>
            <a:endParaRPr lang="en-US" dirty="0"/>
          </a:p>
        </p:txBody>
      </p:sp>
      <p:pic>
        <p:nvPicPr>
          <p:cNvPr id="9" name="Picture 8" descr="A picture containing writing implement, stationary, indoor, marker&#10;&#10;Description automatically generated">
            <a:extLst>
              <a:ext uri="{FF2B5EF4-FFF2-40B4-BE49-F238E27FC236}">
                <a16:creationId xmlns:a16="http://schemas.microsoft.com/office/drawing/2014/main" id="{9D353EB0-4285-914D-BBE8-7BABF2DA0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86775" y="4079080"/>
            <a:ext cx="3705225" cy="277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6713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8FE12-BBD5-814E-9BFB-CEB876D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Allergies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34674-ED12-6841-92E3-DA08C05F86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Hayfever</a:t>
            </a:r>
            <a:endParaRPr lang="en-US" dirty="0"/>
          </a:p>
          <a:p>
            <a:r>
              <a:rPr lang="en-US" dirty="0"/>
              <a:t>Allergic to bananas</a:t>
            </a:r>
          </a:p>
        </p:txBody>
      </p:sp>
      <p:pic>
        <p:nvPicPr>
          <p:cNvPr id="5" name="Picture 4" descr="A person with her mouth open&#10;&#10;Description automatically generated with low confidence">
            <a:extLst>
              <a:ext uri="{FF2B5EF4-FFF2-40B4-BE49-F238E27FC236}">
                <a16:creationId xmlns:a16="http://schemas.microsoft.com/office/drawing/2014/main" id="{2F4F97DA-D6D3-4E40-896D-9567AC00AE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47967" y="3429000"/>
            <a:ext cx="6444033" cy="3174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0132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CF348-10A5-1B47-8EE2-8E3A7FAD6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44B76-CDED-C045-90CD-6F2DEC91F1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Mary lives in a residential home.</a:t>
            </a:r>
          </a:p>
          <a:p>
            <a:r>
              <a:rPr lang="en-US" dirty="0"/>
              <a:t>The condition is clean and safe </a:t>
            </a:r>
          </a:p>
          <a:p>
            <a:r>
              <a:rPr lang="en-US" dirty="0"/>
              <a:t>Monitored 24/7</a:t>
            </a:r>
          </a:p>
          <a:p>
            <a:r>
              <a:rPr lang="en-US" dirty="0"/>
              <a:t>Friendly compassionate staff</a:t>
            </a:r>
          </a:p>
          <a:p>
            <a:r>
              <a:rPr lang="en-US" dirty="0"/>
              <a:t>Assigned personal </a:t>
            </a:r>
            <a:r>
              <a:rPr lang="en-US" dirty="0" err="1"/>
              <a:t>carer</a:t>
            </a:r>
            <a:r>
              <a:rPr lang="en-US" dirty="0"/>
              <a:t> (Human Rights Act 1998)</a:t>
            </a:r>
          </a:p>
        </p:txBody>
      </p:sp>
      <p:pic>
        <p:nvPicPr>
          <p:cNvPr id="5" name="Picture 4" descr="A picture containing text, floor, indoor, yellow&#10;&#10;Description automatically generated">
            <a:extLst>
              <a:ext uri="{FF2B5EF4-FFF2-40B4-BE49-F238E27FC236}">
                <a16:creationId xmlns:a16="http://schemas.microsoft.com/office/drawing/2014/main" id="{B6EA2ACD-E8E7-FD44-83BB-0FCB6959CC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388475" y="3365501"/>
            <a:ext cx="23749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5200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430FC-0890-EA4E-B641-821DFAC8D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12398-6B67-684F-86EB-A6E89F9D8C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Mary uses and relies heavily on her walking frame</a:t>
            </a:r>
          </a:p>
        </p:txBody>
      </p:sp>
      <p:pic>
        <p:nvPicPr>
          <p:cNvPr id="5" name="Picture 4" descr="A picture containing floor, indoor, chair, table&#10;&#10;Description automatically generated">
            <a:extLst>
              <a:ext uri="{FF2B5EF4-FFF2-40B4-BE49-F238E27FC236}">
                <a16:creationId xmlns:a16="http://schemas.microsoft.com/office/drawing/2014/main" id="{23436E74-0521-CA44-B6F2-55250AE3E6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01175" y="3595864"/>
            <a:ext cx="2103437" cy="279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5520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50582-4825-5B49-A7D9-EF6047B07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Sensory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B5CA0-7192-F345-AAAF-3B7BD2658F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Mary has slight vision impairment in her left eye therefore she wears glasses</a:t>
            </a:r>
          </a:p>
        </p:txBody>
      </p:sp>
      <p:pic>
        <p:nvPicPr>
          <p:cNvPr id="5" name="Picture 4" descr="A person holding a stethoscope&#10;&#10;Description automatically generated with low confidence">
            <a:extLst>
              <a:ext uri="{FF2B5EF4-FFF2-40B4-BE49-F238E27FC236}">
                <a16:creationId xmlns:a16="http://schemas.microsoft.com/office/drawing/2014/main" id="{A7A31C9F-52EC-354B-8E1C-4AAA12D0CE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20050" y="4022411"/>
            <a:ext cx="38100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0679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590B4-06BA-0F42-8937-9A5CD9F9F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Cognitive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99E29-F955-EC47-96A7-8A1420BF0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 mentioned in the health slide, Mary suffers from short term memory loss which is cognitive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0011FE-BB10-C948-B318-4E6DD2B34B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66078" y="3830415"/>
            <a:ext cx="4273420" cy="240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2999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2D472-2E78-FA41-8F2C-8622705D6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31918-E934-3D43-9619-A4964276D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She prefers a lot of vegetables</a:t>
            </a:r>
          </a:p>
          <a:p>
            <a:r>
              <a:rPr lang="en-US" dirty="0"/>
              <a:t>Limitation on certain fruits </a:t>
            </a:r>
          </a:p>
        </p:txBody>
      </p:sp>
      <p:pic>
        <p:nvPicPr>
          <p:cNvPr id="5" name="Picture 4" descr="A picture containing food, vegetable, different, plant&#10;&#10;Description automatically generated">
            <a:extLst>
              <a:ext uri="{FF2B5EF4-FFF2-40B4-BE49-F238E27FC236}">
                <a16:creationId xmlns:a16="http://schemas.microsoft.com/office/drawing/2014/main" id="{9B2260B4-CCF7-7B45-926D-2FF698C620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46912" y="3585608"/>
            <a:ext cx="4641850" cy="3091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4822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47A0F-8C03-3943-91C2-9DE7E4D13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B7CBB-B105-D342-8AFF-C1FC6305D6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Mary needs help with using the bathroom </a:t>
            </a:r>
          </a:p>
          <a:p>
            <a:r>
              <a:rPr lang="en-US" dirty="0"/>
              <a:t>Getting dressed</a:t>
            </a:r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01311A79-63AF-2640-BA10-66460D2472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91475" y="2802880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0291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9BFDA-F7D8-AC4D-8F99-0209722A3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821B2-7315-EC45-A618-E7AE1B8105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CCTV </a:t>
            </a:r>
          </a:p>
          <a:p>
            <a:r>
              <a:rPr lang="en-US" dirty="0"/>
              <a:t>Pull cord alarm in the bathroom for emergencies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picture containing sky, outdoor, plane, flying&#10;&#10;Description automatically generated">
            <a:extLst>
              <a:ext uri="{FF2B5EF4-FFF2-40B4-BE49-F238E27FC236}">
                <a16:creationId xmlns:a16="http://schemas.microsoft.com/office/drawing/2014/main" id="{1AD9FF73-C50B-0D48-84C3-3D3FEB9287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43699" y="4005040"/>
            <a:ext cx="5248275" cy="2746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0685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A9CA6-F93B-4447-9F16-212992E54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Likes and dislikes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9438F-866C-C94A-9AF6-C632A03E3C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Favourite</a:t>
            </a:r>
            <a:r>
              <a:rPr lang="en-US" dirty="0"/>
              <a:t> </a:t>
            </a:r>
            <a:r>
              <a:rPr lang="en-US" dirty="0" err="1"/>
              <a:t>colour</a:t>
            </a:r>
            <a:r>
              <a:rPr lang="en-US" dirty="0"/>
              <a:t>: Purple</a:t>
            </a:r>
          </a:p>
          <a:p>
            <a:r>
              <a:rPr lang="en-US" dirty="0"/>
              <a:t>Likes to drink tea daily</a:t>
            </a:r>
          </a:p>
          <a:p>
            <a:r>
              <a:rPr lang="en-US" dirty="0"/>
              <a:t>Dislikes too many people in one place </a:t>
            </a:r>
          </a:p>
          <a:p>
            <a:r>
              <a:rPr lang="en-US" dirty="0"/>
              <a:t>Dislikes leaving the residential home</a:t>
            </a:r>
          </a:p>
          <a:p>
            <a:r>
              <a:rPr lang="en-US" dirty="0"/>
              <a:t>Likes talking about different types of flowers</a:t>
            </a:r>
          </a:p>
          <a:p>
            <a:r>
              <a:rPr lang="en-US" dirty="0"/>
              <a:t>Likes to plant flowers</a:t>
            </a:r>
          </a:p>
          <a:p>
            <a:endParaRPr lang="en-US" dirty="0"/>
          </a:p>
        </p:txBody>
      </p:sp>
      <p:pic>
        <p:nvPicPr>
          <p:cNvPr id="5" name="Picture 4" descr="A purple flower with green leaves&#10;&#10;Description automatically generated with medium confidence">
            <a:extLst>
              <a:ext uri="{FF2B5EF4-FFF2-40B4-BE49-F238E27FC236}">
                <a16:creationId xmlns:a16="http://schemas.microsoft.com/office/drawing/2014/main" id="{85D29624-ABAC-6641-A72F-8869FB4648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01075" y="3986949"/>
            <a:ext cx="3124200" cy="23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1279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61246-3DBE-044C-82BB-C89E2521F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FE7A7-0E07-AC41-B1B2-7E7B76270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Bed sensors</a:t>
            </a:r>
          </a:p>
          <a:p>
            <a:r>
              <a:rPr lang="en-US" dirty="0"/>
              <a:t>Door sensors </a:t>
            </a:r>
          </a:p>
          <a:p>
            <a:r>
              <a:rPr lang="en-US" dirty="0"/>
              <a:t>Emergency buzzers</a:t>
            </a:r>
          </a:p>
          <a:p>
            <a:endParaRPr lang="en-US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202AFC4A-3E70-994F-843F-21FB56F0E5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78654" y="2133600"/>
            <a:ext cx="4713346" cy="4129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7942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A0719-2F09-2A4D-825F-BC7F3E120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Daily habits/schedule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57690-F40B-5C4E-9061-2DD2C55D3A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Checks on her flowers</a:t>
            </a:r>
          </a:p>
          <a:p>
            <a:r>
              <a:rPr lang="en-US" dirty="0"/>
              <a:t>Attends her daily physio </a:t>
            </a:r>
          </a:p>
          <a:p>
            <a:r>
              <a:rPr lang="en-US" dirty="0"/>
              <a:t>Meals on time</a:t>
            </a:r>
          </a:p>
          <a:p>
            <a:r>
              <a:rPr lang="en-US" dirty="0"/>
              <a:t>Medication on time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93416A15-299B-2D40-A8B3-79072200A4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78762" y="2511425"/>
            <a:ext cx="406400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96158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74EE8-388B-754F-8D37-FDA909812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Hobbies/interests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54923-7330-EE4F-B720-901EADC35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Loves to be pampered</a:t>
            </a:r>
          </a:p>
          <a:p>
            <a:r>
              <a:rPr lang="en-US" dirty="0"/>
              <a:t>Looks after animals</a:t>
            </a:r>
          </a:p>
          <a:p>
            <a:r>
              <a:rPr lang="en-US" dirty="0"/>
              <a:t>Knitting jumpers for her grandchildren</a:t>
            </a:r>
          </a:p>
          <a:p>
            <a:r>
              <a:rPr lang="en-US" dirty="0"/>
              <a:t>Gardening</a:t>
            </a:r>
          </a:p>
        </p:txBody>
      </p:sp>
      <p:pic>
        <p:nvPicPr>
          <p:cNvPr id="9" name="Picture 8" descr="A cat lying on the ground&#10;&#10;Description automatically generated with medium confidence">
            <a:extLst>
              <a:ext uri="{FF2B5EF4-FFF2-40B4-BE49-F238E27FC236}">
                <a16:creationId xmlns:a16="http://schemas.microsoft.com/office/drawing/2014/main" id="{4CF35514-228D-1444-B24E-CDAC411D84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47707" y="3814763"/>
            <a:ext cx="4149378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9666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1CF93-5307-5241-8D5F-DA54A928D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important to the person?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8FFEB-F346-BE4E-BA15-078DD60B9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Seeing her husband </a:t>
            </a:r>
          </a:p>
          <a:p>
            <a:r>
              <a:rPr lang="en-US" dirty="0"/>
              <a:t>Seeing her grandchildren</a:t>
            </a:r>
          </a:p>
          <a:p>
            <a:r>
              <a:rPr lang="en-US" dirty="0"/>
              <a:t>Making sure her flowers are watered everyday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DB4A7144-9A41-104E-84CC-842A2E38BC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0304"/>
          <a:stretch/>
        </p:blipFill>
        <p:spPr>
          <a:xfrm>
            <a:off x="8497888" y="3214689"/>
            <a:ext cx="3338146" cy="3362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72295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34EAD-774D-D644-830F-7D53BEEDB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AA801-C8BD-FA46-B32B-9EF361D215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Her wedding anniversary</a:t>
            </a:r>
          </a:p>
        </p:txBody>
      </p:sp>
      <p:pic>
        <p:nvPicPr>
          <p:cNvPr id="8" name="Picture 7" descr="A picture containing tableware, dark, coffee cup&#10;&#10;Description automatically generated">
            <a:extLst>
              <a:ext uri="{FF2B5EF4-FFF2-40B4-BE49-F238E27FC236}">
                <a16:creationId xmlns:a16="http://schemas.microsoft.com/office/drawing/2014/main" id="{E8F9C6C9-3416-0248-87CF-8090BBE4A0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07959" y="3146520"/>
            <a:ext cx="4989658" cy="3339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8774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A4D6D-82C8-8946-9430-25A1E3895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2719498"/>
            <a:ext cx="8911687" cy="1419004"/>
          </a:xfrm>
        </p:spPr>
        <p:txBody>
          <a:bodyPr>
            <a:normAutofit/>
          </a:bodyPr>
          <a:lstStyle/>
          <a:p>
            <a:pPr algn="ctr"/>
            <a:r>
              <a:rPr lang="en-US" sz="8000" dirty="0"/>
              <a:t>UPDATE</a:t>
            </a:r>
          </a:p>
        </p:txBody>
      </p:sp>
    </p:spTree>
    <p:extLst>
      <p:ext uri="{BB962C8B-B14F-4D97-AF65-F5344CB8AC3E}">
        <p14:creationId xmlns:p14="http://schemas.microsoft.com/office/powerpoint/2010/main" val="412085590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E84B5-CD9C-844E-B7A0-5509D9514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F3134-F41A-6544-95DA-6E932BBDC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images powered by Bing</a:t>
            </a:r>
          </a:p>
          <a:p>
            <a:r>
              <a:rPr lang="en-GB" dirty="0"/>
              <a:t>Human Rights Act 1998 [online] available at: </a:t>
            </a:r>
            <a:r>
              <a:rPr lang="en-GB" dirty="0">
                <a:hlinkClick r:id="rId2"/>
              </a:rPr>
              <a:t>https://www.legislation.gov.uk/ukpga/1998/42/schedule/1</a:t>
            </a:r>
            <a:r>
              <a:rPr lang="en-GB" dirty="0"/>
              <a:t> (Accessed: 19</a:t>
            </a:r>
            <a:r>
              <a:rPr lang="en-GB" baseline="30000" dirty="0"/>
              <a:t>th</a:t>
            </a:r>
            <a:r>
              <a:rPr lang="en-GB" dirty="0"/>
              <a:t> February 2021)</a:t>
            </a:r>
          </a:p>
          <a:p>
            <a:r>
              <a:rPr lang="en-US" dirty="0"/>
              <a:t>NHS (2018) Alzheimer's disease</a:t>
            </a:r>
            <a:r>
              <a:rPr lang="en-GB" dirty="0"/>
              <a:t> [online] available at: </a:t>
            </a:r>
            <a:r>
              <a:rPr lang="en-GB" dirty="0">
                <a:hlinkClick r:id="rId3"/>
              </a:rPr>
              <a:t>https://www.nhs.uk/conditions/Alzheimers-disease/</a:t>
            </a:r>
            <a:r>
              <a:rPr lang="en-GB" dirty="0"/>
              <a:t> (Accessed: 19</a:t>
            </a:r>
            <a:r>
              <a:rPr lang="en-GB" baseline="30000" dirty="0"/>
              <a:t>th</a:t>
            </a:r>
            <a:r>
              <a:rPr lang="en-GB" dirty="0"/>
              <a:t> February 2021)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0394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93</TotalTime>
  <Words>377</Words>
  <Application>Microsoft Macintosh PowerPoint</Application>
  <PresentationFormat>Widescreen</PresentationFormat>
  <Paragraphs>77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Century Gothic</vt:lpstr>
      <vt:lpstr>Wingdings 3</vt:lpstr>
      <vt:lpstr>Wisp</vt:lpstr>
      <vt:lpstr>Living with care: The Older Persons</vt:lpstr>
      <vt:lpstr>Care Plan </vt:lpstr>
      <vt:lpstr>Personal details</vt:lpstr>
      <vt:lpstr>Health</vt:lpstr>
      <vt:lpstr>Medication</vt:lpstr>
      <vt:lpstr>Allergies</vt:lpstr>
      <vt:lpstr>Environment</vt:lpstr>
      <vt:lpstr>Mobility</vt:lpstr>
      <vt:lpstr>Sensory </vt:lpstr>
      <vt:lpstr>Cognitive</vt:lpstr>
      <vt:lpstr>Diet</vt:lpstr>
      <vt:lpstr>Personal care </vt:lpstr>
      <vt:lpstr>ICT</vt:lpstr>
      <vt:lpstr>Likes and dislikes</vt:lpstr>
      <vt:lpstr>Risk assessment</vt:lpstr>
      <vt:lpstr>Daily habits/schedule </vt:lpstr>
      <vt:lpstr>Hobbies/interests</vt:lpstr>
      <vt:lpstr>What is important to the person?</vt:lpstr>
      <vt:lpstr>Important dates</vt:lpstr>
      <vt:lpstr>UPDATE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Living with care: The Older Persons</dc:title>
  <dc:creator>Zayna Latif92</dc:creator>
  <cp:lastModifiedBy>Zayna Latif92</cp:lastModifiedBy>
  <cp:revision>35</cp:revision>
  <dcterms:created xsi:type="dcterms:W3CDTF">2021-02-26T01:09:01Z</dcterms:created>
  <dcterms:modified xsi:type="dcterms:W3CDTF">2021-02-26T02:43:01Z</dcterms:modified>
</cp:coreProperties>
</file>