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4"/>
  </p:notesMasterIdLst>
  <p:sldIdLst>
    <p:sldId id="256" r:id="rId2"/>
    <p:sldId id="257" r:id="rId3"/>
    <p:sldId id="267" r:id="rId4"/>
    <p:sldId id="268" r:id="rId5"/>
    <p:sldId id="283" r:id="rId6"/>
    <p:sldId id="258" r:id="rId7"/>
    <p:sldId id="270" r:id="rId8"/>
    <p:sldId id="269" r:id="rId9"/>
    <p:sldId id="274" r:id="rId10"/>
    <p:sldId id="259" r:id="rId11"/>
    <p:sldId id="273" r:id="rId12"/>
    <p:sldId id="272" r:id="rId13"/>
    <p:sldId id="271" r:id="rId14"/>
    <p:sldId id="287" r:id="rId15"/>
    <p:sldId id="276" r:id="rId16"/>
    <p:sldId id="260" r:id="rId17"/>
    <p:sldId id="275" r:id="rId18"/>
    <p:sldId id="280" r:id="rId19"/>
    <p:sldId id="261" r:id="rId20"/>
    <p:sldId id="278" r:id="rId21"/>
    <p:sldId id="279" r:id="rId22"/>
    <p:sldId id="277" r:id="rId23"/>
    <p:sldId id="262" r:id="rId24"/>
    <p:sldId id="286" r:id="rId25"/>
    <p:sldId id="281" r:id="rId26"/>
    <p:sldId id="263" r:id="rId27"/>
    <p:sldId id="282" r:id="rId28"/>
    <p:sldId id="285" r:id="rId29"/>
    <p:sldId id="264" r:id="rId30"/>
    <p:sldId id="265" r:id="rId31"/>
    <p:sldId id="284" r:id="rId32"/>
    <p:sldId id="266" r:id="rId33"/>
  </p:sldIdLst>
  <p:sldSz cx="16256000" cy="9144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E0E98C0-8F8A-D012-C04F-1F70BB919B16}" v="14" dt="2026-03-24T18:50:15.849"/>
    <p1510:client id="{9F475547-E640-4C3A-96AF-3C5963F9CC2D}" v="21" dt="2026-03-24T18:53:30.248"/>
    <p1510:client id="{AD40FDFD-02E0-CD84-9C92-ED0E40E9643E}" v="1" dt="2026-03-25T14:26:41.16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>
        <p:guide orient="horz" pos="2160"/>
        <p:guide pos="2880"/>
      </p:guideLst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microsoft.com/office/2016/11/relationships/changesInfo" Target="changesInfos/changesInfo1.xml"/><Relationship Id="rId21" Type="http://schemas.openxmlformats.org/officeDocument/2006/relationships/slide" Target="slides/slide20.xml"/><Relationship Id="rId34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heme" Target="theme/theme1.xml"/><Relationship Id="rId40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presProps" Target="presProps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ustin Evans" userId="S::j.d.evans@uwtsd.ac.uk::2ee3c1af-825e-450d-8b1e-d59252291e99" providerId="AD" clId="Web-{49768C61-3D91-2489-C38B-3A76EEB1BCF3}"/>
    <pc:docChg chg="addSld delSld modSld sldOrd">
      <pc:chgData name="Justin Evans" userId="S::j.d.evans@uwtsd.ac.uk::2ee3c1af-825e-450d-8b1e-d59252291e99" providerId="AD" clId="Web-{49768C61-3D91-2489-C38B-3A76EEB1BCF3}" dt="2026-03-23T10:10:52.554" v="764" actId="20577"/>
      <pc:docMkLst>
        <pc:docMk/>
      </pc:docMkLst>
      <pc:sldChg chg="modNotes">
        <pc:chgData name="Justin Evans" userId="S::j.d.evans@uwtsd.ac.uk::2ee3c1af-825e-450d-8b1e-d59252291e99" providerId="AD" clId="Web-{49768C61-3D91-2489-C38B-3A76EEB1BCF3}" dt="2026-03-23T09:27:55.897" v="444"/>
        <pc:sldMkLst>
          <pc:docMk/>
          <pc:sldMk cId="0" sldId="256"/>
        </pc:sldMkLst>
      </pc:sldChg>
      <pc:sldChg chg="addSp modSp modNotes">
        <pc:chgData name="Justin Evans" userId="S::j.d.evans@uwtsd.ac.uk::2ee3c1af-825e-450d-8b1e-d59252291e99" providerId="AD" clId="Web-{49768C61-3D91-2489-C38B-3A76EEB1BCF3}" dt="2026-03-23T09:28:55.851" v="446"/>
        <pc:sldMkLst>
          <pc:docMk/>
          <pc:sldMk cId="0" sldId="257"/>
        </pc:sldMkLst>
        <pc:picChg chg="mod">
          <ac:chgData name="Justin Evans" userId="S::j.d.evans@uwtsd.ac.uk::2ee3c1af-825e-450d-8b1e-d59252291e99" providerId="AD" clId="Web-{49768C61-3D91-2489-C38B-3A76EEB1BCF3}" dt="2026-03-23T08:58:14.963" v="49" actId="1076"/>
          <ac:picMkLst>
            <pc:docMk/>
            <pc:sldMk cId="0" sldId="257"/>
            <ac:picMk id="2" creationId="{00000000-0000-0000-0000-000000000000}"/>
          </ac:picMkLst>
        </pc:picChg>
        <pc:picChg chg="add mod">
          <ac:chgData name="Justin Evans" userId="S::j.d.evans@uwtsd.ac.uk::2ee3c1af-825e-450d-8b1e-d59252291e99" providerId="AD" clId="Web-{49768C61-3D91-2489-C38B-3A76EEB1BCF3}" dt="2026-03-23T08:58:41.463" v="53" actId="14100"/>
          <ac:picMkLst>
            <pc:docMk/>
            <pc:sldMk cId="0" sldId="257"/>
            <ac:picMk id="4" creationId="{EB940648-0226-2BDF-0CAD-2AB9F861618B}"/>
          </ac:picMkLst>
        </pc:picChg>
      </pc:sldChg>
      <pc:sldChg chg="addSp modSp modNotes">
        <pc:chgData name="Justin Evans" userId="S::j.d.evans@uwtsd.ac.uk::2ee3c1af-825e-450d-8b1e-d59252291e99" providerId="AD" clId="Web-{49768C61-3D91-2489-C38B-3A76EEB1BCF3}" dt="2026-03-23T09:31:02.961" v="495"/>
        <pc:sldMkLst>
          <pc:docMk/>
          <pc:sldMk cId="0" sldId="258"/>
        </pc:sldMkLst>
        <pc:picChg chg="mod">
          <ac:chgData name="Justin Evans" userId="S::j.d.evans@uwtsd.ac.uk::2ee3c1af-825e-450d-8b1e-d59252291e99" providerId="AD" clId="Web-{49768C61-3D91-2489-C38B-3A76EEB1BCF3}" dt="2026-03-23T09:03:44.075" v="109" actId="1076"/>
          <ac:picMkLst>
            <pc:docMk/>
            <pc:sldMk cId="0" sldId="258"/>
            <ac:picMk id="3" creationId="{115D5F21-A56C-B0D8-0385-5D1EABA6CE05}"/>
          </ac:picMkLst>
        </pc:picChg>
        <pc:picChg chg="add mod">
          <ac:chgData name="Justin Evans" userId="S::j.d.evans@uwtsd.ac.uk::2ee3c1af-825e-450d-8b1e-d59252291e99" providerId="AD" clId="Web-{49768C61-3D91-2489-C38B-3A76EEB1BCF3}" dt="2026-03-23T09:02:57.667" v="99" actId="14100"/>
          <ac:picMkLst>
            <pc:docMk/>
            <pc:sldMk cId="0" sldId="258"/>
            <ac:picMk id="4" creationId="{B8D5106D-F0F4-6284-F0B9-A49EF4DC984E}"/>
          </ac:picMkLst>
        </pc:picChg>
        <pc:picChg chg="add mod">
          <ac:chgData name="Justin Evans" userId="S::j.d.evans@uwtsd.ac.uk::2ee3c1af-825e-450d-8b1e-d59252291e99" providerId="AD" clId="Web-{49768C61-3D91-2489-C38B-3A76EEB1BCF3}" dt="2026-03-23T09:03:06.511" v="103" actId="14100"/>
          <ac:picMkLst>
            <pc:docMk/>
            <pc:sldMk cId="0" sldId="258"/>
            <ac:picMk id="5" creationId="{269BD233-CA2A-3EC4-CE12-7DB2A94DB2C0}"/>
          </ac:picMkLst>
        </pc:picChg>
        <pc:picChg chg="add mod">
          <ac:chgData name="Justin Evans" userId="S::j.d.evans@uwtsd.ac.uk::2ee3c1af-825e-450d-8b1e-d59252291e99" providerId="AD" clId="Web-{49768C61-3D91-2489-C38B-3A76EEB1BCF3}" dt="2026-03-23T09:03:29.121" v="107" actId="14100"/>
          <ac:picMkLst>
            <pc:docMk/>
            <pc:sldMk cId="0" sldId="258"/>
            <ac:picMk id="6" creationId="{F8B4CD21-C13C-37A6-C7E1-7B058B37C641}"/>
          </ac:picMkLst>
        </pc:picChg>
      </pc:sldChg>
      <pc:sldChg chg="addSp modSp modNotes">
        <pc:chgData name="Justin Evans" userId="S::j.d.evans@uwtsd.ac.uk::2ee3c1af-825e-450d-8b1e-d59252291e99" providerId="AD" clId="Web-{49768C61-3D91-2489-C38B-3A76EEB1BCF3}" dt="2026-03-23T09:32:29.337" v="508"/>
        <pc:sldMkLst>
          <pc:docMk/>
          <pc:sldMk cId="0" sldId="259"/>
        </pc:sldMkLst>
        <pc:picChg chg="add mod">
          <ac:chgData name="Justin Evans" userId="S::j.d.evans@uwtsd.ac.uk::2ee3c1af-825e-450d-8b1e-d59252291e99" providerId="AD" clId="Web-{49768C61-3D91-2489-C38B-3A76EEB1BCF3}" dt="2026-03-23T09:05:31.594" v="126" actId="1076"/>
          <ac:picMkLst>
            <pc:docMk/>
            <pc:sldMk cId="0" sldId="259"/>
            <ac:picMk id="5" creationId="{88048388-4CA4-F223-3F4B-D660E5DA22BF}"/>
          </ac:picMkLst>
        </pc:picChg>
        <pc:picChg chg="add mod">
          <ac:chgData name="Justin Evans" userId="S::j.d.evans@uwtsd.ac.uk::2ee3c1af-825e-450d-8b1e-d59252291e99" providerId="AD" clId="Web-{49768C61-3D91-2489-C38B-3A76EEB1BCF3}" dt="2026-03-23T09:05:38.126" v="128" actId="1076"/>
          <ac:picMkLst>
            <pc:docMk/>
            <pc:sldMk cId="0" sldId="259"/>
            <ac:picMk id="7" creationId="{1163F38F-814D-07F3-F242-03CBA411CD27}"/>
          </ac:picMkLst>
        </pc:picChg>
        <pc:picChg chg="add mod">
          <ac:chgData name="Justin Evans" userId="S::j.d.evans@uwtsd.ac.uk::2ee3c1af-825e-450d-8b1e-d59252291e99" providerId="AD" clId="Web-{49768C61-3D91-2489-C38B-3A76EEB1BCF3}" dt="2026-03-23T09:05:42.329" v="130" actId="1076"/>
          <ac:picMkLst>
            <pc:docMk/>
            <pc:sldMk cId="0" sldId="259"/>
            <ac:picMk id="9" creationId="{A34C0376-0C77-4BFB-29B9-40644DE5F6A5}"/>
          </ac:picMkLst>
        </pc:picChg>
      </pc:sldChg>
      <pc:sldChg chg="addSp delSp modSp modNotes">
        <pc:chgData name="Justin Evans" userId="S::j.d.evans@uwtsd.ac.uk::2ee3c1af-825e-450d-8b1e-d59252291e99" providerId="AD" clId="Web-{49768C61-3D91-2489-C38B-3A76EEB1BCF3}" dt="2026-03-23T09:34:08.951" v="518"/>
        <pc:sldMkLst>
          <pc:docMk/>
          <pc:sldMk cId="0" sldId="260"/>
        </pc:sldMkLst>
        <pc:picChg chg="add mod">
          <ac:chgData name="Justin Evans" userId="S::j.d.evans@uwtsd.ac.uk::2ee3c1af-825e-450d-8b1e-d59252291e99" providerId="AD" clId="Web-{49768C61-3D91-2489-C38B-3A76EEB1BCF3}" dt="2026-03-23T09:09:40.865" v="151" actId="1076"/>
          <ac:picMkLst>
            <pc:docMk/>
            <pc:sldMk cId="0" sldId="260"/>
            <ac:picMk id="5" creationId="{DFFC6CA0-0DD2-417A-3E79-E11B6E29BC36}"/>
          </ac:picMkLst>
        </pc:picChg>
        <pc:picChg chg="add mod">
          <ac:chgData name="Justin Evans" userId="S::j.d.evans@uwtsd.ac.uk::2ee3c1af-825e-450d-8b1e-d59252291e99" providerId="AD" clId="Web-{49768C61-3D91-2489-C38B-3A76EEB1BCF3}" dt="2026-03-23T09:10:35.788" v="165" actId="14100"/>
          <ac:picMkLst>
            <pc:docMk/>
            <pc:sldMk cId="0" sldId="260"/>
            <ac:picMk id="7" creationId="{93B716DD-AA77-D7DE-B557-4277AA5B4903}"/>
          </ac:picMkLst>
        </pc:picChg>
        <pc:picChg chg="add">
          <ac:chgData name="Justin Evans" userId="S::j.d.evans@uwtsd.ac.uk::2ee3c1af-825e-450d-8b1e-d59252291e99" providerId="AD" clId="Web-{49768C61-3D91-2489-C38B-3A76EEB1BCF3}" dt="2026-03-23T09:10:48.491" v="167"/>
          <ac:picMkLst>
            <pc:docMk/>
            <pc:sldMk cId="0" sldId="260"/>
            <ac:picMk id="9" creationId="{899355F2-B3D9-D648-A1EB-CD4671944A9F}"/>
          </ac:picMkLst>
        </pc:picChg>
      </pc:sldChg>
      <pc:sldChg chg="addSp modSp modNotes">
        <pc:chgData name="Justin Evans" userId="S::j.d.evans@uwtsd.ac.uk::2ee3c1af-825e-450d-8b1e-d59252291e99" providerId="AD" clId="Web-{49768C61-3D91-2489-C38B-3A76EEB1BCF3}" dt="2026-03-23T09:37:02.400" v="534"/>
        <pc:sldMkLst>
          <pc:docMk/>
          <pc:sldMk cId="0" sldId="261"/>
        </pc:sldMkLst>
        <pc:picChg chg="mod">
          <ac:chgData name="Justin Evans" userId="S::j.d.evans@uwtsd.ac.uk::2ee3c1af-825e-450d-8b1e-d59252291e99" providerId="AD" clId="Web-{49768C61-3D91-2489-C38B-3A76EEB1BCF3}" dt="2026-03-23T09:08:39.442" v="138" actId="1076"/>
          <ac:picMkLst>
            <pc:docMk/>
            <pc:sldMk cId="0" sldId="261"/>
            <ac:picMk id="3" creationId="{18D97A31-DF82-28AD-E3C6-2B68E1A5C133}"/>
          </ac:picMkLst>
        </pc:picChg>
        <pc:picChg chg="add mod">
          <ac:chgData name="Justin Evans" userId="S::j.d.evans@uwtsd.ac.uk::2ee3c1af-825e-450d-8b1e-d59252291e99" providerId="AD" clId="Web-{49768C61-3D91-2489-C38B-3A76EEB1BCF3}" dt="2026-03-23T09:36:20.069" v="532" actId="14100"/>
          <ac:picMkLst>
            <pc:docMk/>
            <pc:sldMk cId="0" sldId="261"/>
            <ac:picMk id="5" creationId="{BAD264B1-9C23-39FD-8598-6AD9F22C7DD7}"/>
          </ac:picMkLst>
        </pc:picChg>
        <pc:picChg chg="add mod">
          <ac:chgData name="Justin Evans" userId="S::j.d.evans@uwtsd.ac.uk::2ee3c1af-825e-450d-8b1e-d59252291e99" providerId="AD" clId="Web-{49768C61-3D91-2489-C38B-3A76EEB1BCF3}" dt="2026-03-23T09:36:11.163" v="530" actId="14100"/>
          <ac:picMkLst>
            <pc:docMk/>
            <pc:sldMk cId="0" sldId="261"/>
            <ac:picMk id="7" creationId="{E1733F32-FFF1-7876-490A-A50AC4F9AF1E}"/>
          </ac:picMkLst>
        </pc:picChg>
        <pc:picChg chg="add mod">
          <ac:chgData name="Justin Evans" userId="S::j.d.evans@uwtsd.ac.uk::2ee3c1af-825e-450d-8b1e-d59252291e99" providerId="AD" clId="Web-{49768C61-3D91-2489-C38B-3A76EEB1BCF3}" dt="2026-03-23T09:36:13.569" v="531" actId="14100"/>
          <ac:picMkLst>
            <pc:docMk/>
            <pc:sldMk cId="0" sldId="261"/>
            <ac:picMk id="9" creationId="{F35E3EF2-133E-B993-F9FE-A416CE114D3A}"/>
          </ac:picMkLst>
        </pc:picChg>
        <pc:picChg chg="add">
          <ac:chgData name="Justin Evans" userId="S::j.d.evans@uwtsd.ac.uk::2ee3c1af-825e-450d-8b1e-d59252291e99" providerId="AD" clId="Web-{49768C61-3D91-2489-C38B-3A76EEB1BCF3}" dt="2026-03-23T09:14:13.915" v="218"/>
          <ac:picMkLst>
            <pc:docMk/>
            <pc:sldMk cId="0" sldId="261"/>
            <ac:picMk id="11" creationId="{F07D05B9-A3A5-C683-0C4F-21C78C0EB501}"/>
          </ac:picMkLst>
        </pc:picChg>
      </pc:sldChg>
      <pc:sldChg chg="modSp mod modShow">
        <pc:chgData name="Justin Evans" userId="S::j.d.evans@uwtsd.ac.uk::2ee3c1af-825e-450d-8b1e-d59252291e99" providerId="AD" clId="Web-{49768C61-3D91-2489-C38B-3A76EEB1BCF3}" dt="2026-03-23T09:19:03.335" v="237"/>
        <pc:sldMkLst>
          <pc:docMk/>
          <pc:sldMk cId="0" sldId="262"/>
        </pc:sldMkLst>
        <pc:picChg chg="mod">
          <ac:chgData name="Justin Evans" userId="S::j.d.evans@uwtsd.ac.uk::2ee3c1af-825e-450d-8b1e-d59252291e99" providerId="AD" clId="Web-{49768C61-3D91-2489-C38B-3A76EEB1BCF3}" dt="2026-03-23T09:14:56.415" v="221" actId="1076"/>
          <ac:picMkLst>
            <pc:docMk/>
            <pc:sldMk cId="0" sldId="262"/>
            <ac:picMk id="3" creationId="{1A82D6AD-9776-023D-4F0F-4DA3BC9F39A1}"/>
          </ac:picMkLst>
        </pc:picChg>
      </pc:sldChg>
      <pc:sldChg chg="modSp">
        <pc:chgData name="Justin Evans" userId="S::j.d.evans@uwtsd.ac.uk::2ee3c1af-825e-450d-8b1e-d59252291e99" providerId="AD" clId="Web-{49768C61-3D91-2489-C38B-3A76EEB1BCF3}" dt="2026-03-23T09:18:46.240" v="235" actId="1076"/>
        <pc:sldMkLst>
          <pc:docMk/>
          <pc:sldMk cId="0" sldId="263"/>
        </pc:sldMkLst>
        <pc:picChg chg="mod">
          <ac:chgData name="Justin Evans" userId="S::j.d.evans@uwtsd.ac.uk::2ee3c1af-825e-450d-8b1e-d59252291e99" providerId="AD" clId="Web-{49768C61-3D91-2489-C38B-3A76EEB1BCF3}" dt="2026-03-23T09:18:46.240" v="235" actId="1076"/>
          <ac:picMkLst>
            <pc:docMk/>
            <pc:sldMk cId="0" sldId="263"/>
            <ac:picMk id="3" creationId="{1B1ED5AD-7C07-15F3-2555-02C21ACC5F92}"/>
          </ac:picMkLst>
        </pc:picChg>
      </pc:sldChg>
      <pc:sldChg chg="modSp">
        <pc:chgData name="Justin Evans" userId="S::j.d.evans@uwtsd.ac.uk::2ee3c1af-825e-450d-8b1e-d59252291e99" providerId="AD" clId="Web-{49768C61-3D91-2489-C38B-3A76EEB1BCF3}" dt="2026-03-23T09:18:42.959" v="234" actId="1076"/>
        <pc:sldMkLst>
          <pc:docMk/>
          <pc:sldMk cId="0" sldId="264"/>
        </pc:sldMkLst>
        <pc:picChg chg="mod">
          <ac:chgData name="Justin Evans" userId="S::j.d.evans@uwtsd.ac.uk::2ee3c1af-825e-450d-8b1e-d59252291e99" providerId="AD" clId="Web-{49768C61-3D91-2489-C38B-3A76EEB1BCF3}" dt="2026-03-23T09:18:42.959" v="234" actId="1076"/>
          <ac:picMkLst>
            <pc:docMk/>
            <pc:sldMk cId="0" sldId="264"/>
            <ac:picMk id="3" creationId="{D2E6C3E2-6BED-0A93-A7D6-5F45F2CF033E}"/>
          </ac:picMkLst>
        </pc:picChg>
      </pc:sldChg>
      <pc:sldChg chg="modSp modNotes">
        <pc:chgData name="Justin Evans" userId="S::j.d.evans@uwtsd.ac.uk::2ee3c1af-825e-450d-8b1e-d59252291e99" providerId="AD" clId="Web-{49768C61-3D91-2489-C38B-3A76EEB1BCF3}" dt="2026-03-23T10:02:35.599" v="615"/>
        <pc:sldMkLst>
          <pc:docMk/>
          <pc:sldMk cId="0" sldId="265"/>
        </pc:sldMkLst>
        <pc:picChg chg="mod">
          <ac:chgData name="Justin Evans" userId="S::j.d.evans@uwtsd.ac.uk::2ee3c1af-825e-450d-8b1e-d59252291e99" providerId="AD" clId="Web-{49768C61-3D91-2489-C38B-3A76EEB1BCF3}" dt="2026-03-23T09:18:40.380" v="233" actId="1076"/>
          <ac:picMkLst>
            <pc:docMk/>
            <pc:sldMk cId="0" sldId="265"/>
            <ac:picMk id="3" creationId="{E4E19DB1-E4D7-7A82-69D4-5724B22C15E2}"/>
          </ac:picMkLst>
        </pc:picChg>
      </pc:sldChg>
      <pc:sldChg chg="addSp modSp">
        <pc:chgData name="Justin Evans" userId="S::j.d.evans@uwtsd.ac.uk::2ee3c1af-825e-450d-8b1e-d59252291e99" providerId="AD" clId="Web-{49768C61-3D91-2489-C38B-3A76EEB1BCF3}" dt="2026-03-23T09:18:37.380" v="232" actId="1076"/>
        <pc:sldMkLst>
          <pc:docMk/>
          <pc:sldMk cId="0" sldId="266"/>
        </pc:sldMkLst>
        <pc:picChg chg="mod">
          <ac:chgData name="Justin Evans" userId="S::j.d.evans@uwtsd.ac.uk::2ee3c1af-825e-450d-8b1e-d59252291e99" providerId="AD" clId="Web-{49768C61-3D91-2489-C38B-3A76EEB1BCF3}" dt="2026-03-23T09:18:37.380" v="232" actId="1076"/>
          <ac:picMkLst>
            <pc:docMk/>
            <pc:sldMk cId="0" sldId="266"/>
            <ac:picMk id="3" creationId="{61762AC4-72FC-0803-2B45-6BE217C603F4}"/>
          </ac:picMkLst>
        </pc:picChg>
        <pc:picChg chg="add mod">
          <ac:chgData name="Justin Evans" userId="S::j.d.evans@uwtsd.ac.uk::2ee3c1af-825e-450d-8b1e-d59252291e99" providerId="AD" clId="Web-{49768C61-3D91-2489-C38B-3A76EEB1BCF3}" dt="2026-03-23T08:57:38.354" v="45" actId="14100"/>
          <ac:picMkLst>
            <pc:docMk/>
            <pc:sldMk cId="0" sldId="266"/>
            <ac:picMk id="4" creationId="{E04CABE4-0C05-0056-9F7A-B740224F7B44}"/>
          </ac:picMkLst>
        </pc:picChg>
      </pc:sldChg>
      <pc:sldChg chg="addSp modSp add replId modNotes">
        <pc:chgData name="Justin Evans" userId="S::j.d.evans@uwtsd.ac.uk::2ee3c1af-825e-450d-8b1e-d59252291e99" providerId="AD" clId="Web-{49768C61-3D91-2489-C38B-3A76EEB1BCF3}" dt="2026-03-23T09:30:34.664" v="493"/>
        <pc:sldMkLst>
          <pc:docMk/>
          <pc:sldMk cId="4200621988" sldId="267"/>
        </pc:sldMkLst>
        <pc:picChg chg="add mod">
          <ac:chgData name="Justin Evans" userId="S::j.d.evans@uwtsd.ac.uk::2ee3c1af-825e-450d-8b1e-d59252291e99" providerId="AD" clId="Web-{49768C61-3D91-2489-C38B-3A76EEB1BCF3}" dt="2026-03-23T08:58:58.089" v="58" actId="14100"/>
          <ac:picMkLst>
            <pc:docMk/>
            <pc:sldMk cId="4200621988" sldId="267"/>
            <ac:picMk id="4" creationId="{5032468B-6FB8-5CDB-7CB1-8633A9873070}"/>
          </ac:picMkLst>
        </pc:picChg>
      </pc:sldChg>
      <pc:sldChg chg="add replId modNotes">
        <pc:chgData name="Justin Evans" userId="S::j.d.evans@uwtsd.ac.uk::2ee3c1af-825e-450d-8b1e-d59252291e99" providerId="AD" clId="Web-{49768C61-3D91-2489-C38B-3A76EEB1BCF3}" dt="2026-03-23T09:25:14.613" v="377"/>
        <pc:sldMkLst>
          <pc:docMk/>
          <pc:sldMk cId="1803755369" sldId="268"/>
        </pc:sldMkLst>
      </pc:sldChg>
      <pc:sldChg chg="addSp delSp modSp add ord replId modNotes">
        <pc:chgData name="Justin Evans" userId="S::j.d.evans@uwtsd.ac.uk::2ee3c1af-825e-450d-8b1e-d59252291e99" providerId="AD" clId="Web-{49768C61-3D91-2489-C38B-3A76EEB1BCF3}" dt="2026-03-23T09:31:31.915" v="498"/>
        <pc:sldMkLst>
          <pc:docMk/>
          <pc:sldMk cId="2126225548" sldId="269"/>
        </pc:sldMkLst>
        <pc:picChg chg="mod">
          <ac:chgData name="Justin Evans" userId="S::j.d.evans@uwtsd.ac.uk::2ee3c1af-825e-450d-8b1e-d59252291e99" providerId="AD" clId="Web-{49768C61-3D91-2489-C38B-3A76EEB1BCF3}" dt="2026-03-23T08:59:45.060" v="60" actId="1076"/>
          <ac:picMkLst>
            <pc:docMk/>
            <pc:sldMk cId="2126225548" sldId="269"/>
            <ac:picMk id="3" creationId="{F5B9688D-F544-943B-1F8F-2F313FEDAEEC}"/>
          </ac:picMkLst>
        </pc:picChg>
      </pc:sldChg>
      <pc:sldChg chg="addSp modSp add replId modNotes">
        <pc:chgData name="Justin Evans" userId="S::j.d.evans@uwtsd.ac.uk::2ee3c1af-825e-450d-8b1e-d59252291e99" providerId="AD" clId="Web-{49768C61-3D91-2489-C38B-3A76EEB1BCF3}" dt="2026-03-23T09:31:18.352" v="497"/>
        <pc:sldMkLst>
          <pc:docMk/>
          <pc:sldMk cId="201202180" sldId="270"/>
        </pc:sldMkLst>
        <pc:picChg chg="add mod">
          <ac:chgData name="Justin Evans" userId="S::j.d.evans@uwtsd.ac.uk::2ee3c1af-825e-450d-8b1e-d59252291e99" providerId="AD" clId="Web-{49768C61-3D91-2489-C38B-3A76EEB1BCF3}" dt="2026-03-23T09:02:13.571" v="91" actId="14100"/>
          <ac:picMkLst>
            <pc:docMk/>
            <pc:sldMk cId="201202180" sldId="270"/>
            <ac:picMk id="4" creationId="{B01F2177-3909-4B35-7FC0-951962321345}"/>
          </ac:picMkLst>
        </pc:picChg>
        <pc:picChg chg="add mod">
          <ac:chgData name="Justin Evans" userId="S::j.d.evans@uwtsd.ac.uk::2ee3c1af-825e-450d-8b1e-d59252291e99" providerId="AD" clId="Web-{49768C61-3D91-2489-C38B-3A76EEB1BCF3}" dt="2026-03-23T09:02:23.759" v="95" actId="14100"/>
          <ac:picMkLst>
            <pc:docMk/>
            <pc:sldMk cId="201202180" sldId="270"/>
            <ac:picMk id="5" creationId="{70B7C17D-726C-6902-0404-74F87E66C1EA}"/>
          </ac:picMkLst>
        </pc:picChg>
      </pc:sldChg>
      <pc:sldChg chg="add replId modNotes">
        <pc:chgData name="Justin Evans" userId="S::j.d.evans@uwtsd.ac.uk::2ee3c1af-825e-450d-8b1e-d59252291e99" providerId="AD" clId="Web-{49768C61-3D91-2489-C38B-3A76EEB1BCF3}" dt="2026-03-23T09:33:17.666" v="515"/>
        <pc:sldMkLst>
          <pc:docMk/>
          <pc:sldMk cId="4143024225" sldId="271"/>
        </pc:sldMkLst>
      </pc:sldChg>
      <pc:sldChg chg="addSp modSp add replId modNotes">
        <pc:chgData name="Justin Evans" userId="S::j.d.evans@uwtsd.ac.uk::2ee3c1af-825e-450d-8b1e-d59252291e99" providerId="AD" clId="Web-{49768C61-3D91-2489-C38B-3A76EEB1BCF3}" dt="2026-03-23T09:33:06.291" v="514"/>
        <pc:sldMkLst>
          <pc:docMk/>
          <pc:sldMk cId="446661771" sldId="272"/>
        </pc:sldMkLst>
        <pc:picChg chg="add mod">
          <ac:chgData name="Justin Evans" userId="S::j.d.evans@uwtsd.ac.uk::2ee3c1af-825e-450d-8b1e-d59252291e99" providerId="AD" clId="Web-{49768C61-3D91-2489-C38B-3A76EEB1BCF3}" dt="2026-03-23T09:06:06.626" v="136" actId="1076"/>
          <ac:picMkLst>
            <pc:docMk/>
            <pc:sldMk cId="446661771" sldId="272"/>
            <ac:picMk id="5" creationId="{1882CB46-B675-EE6B-85F9-E15736929BA6}"/>
          </ac:picMkLst>
        </pc:picChg>
      </pc:sldChg>
      <pc:sldChg chg="addSp modSp add replId modNotes">
        <pc:chgData name="Justin Evans" userId="S::j.d.evans@uwtsd.ac.uk::2ee3c1af-825e-450d-8b1e-d59252291e99" providerId="AD" clId="Web-{49768C61-3D91-2489-C38B-3A76EEB1BCF3}" dt="2026-03-23T09:32:50.587" v="512"/>
        <pc:sldMkLst>
          <pc:docMk/>
          <pc:sldMk cId="2614843109" sldId="273"/>
        </pc:sldMkLst>
        <pc:picChg chg="add mod">
          <ac:chgData name="Justin Evans" userId="S::j.d.evans@uwtsd.ac.uk::2ee3c1af-825e-450d-8b1e-d59252291e99" providerId="AD" clId="Web-{49768C61-3D91-2489-C38B-3A76EEB1BCF3}" dt="2026-03-23T09:05:49.798" v="132" actId="1076"/>
          <ac:picMkLst>
            <pc:docMk/>
            <pc:sldMk cId="2614843109" sldId="273"/>
            <ac:picMk id="5" creationId="{A413A52F-CF42-D85E-00CE-F730EE75197D}"/>
          </ac:picMkLst>
        </pc:picChg>
        <pc:picChg chg="add mod">
          <ac:chgData name="Justin Evans" userId="S::j.d.evans@uwtsd.ac.uk::2ee3c1af-825e-450d-8b1e-d59252291e99" providerId="AD" clId="Web-{49768C61-3D91-2489-C38B-3A76EEB1BCF3}" dt="2026-03-23T09:05:55.376" v="134" actId="1076"/>
          <ac:picMkLst>
            <pc:docMk/>
            <pc:sldMk cId="2614843109" sldId="273"/>
            <ac:picMk id="7" creationId="{FAED47A9-366C-D0A3-03E7-C78EA4B0E3BD}"/>
          </ac:picMkLst>
        </pc:picChg>
      </pc:sldChg>
      <pc:sldChg chg="addSp modSp add ord replId modNotes">
        <pc:chgData name="Justin Evans" userId="S::j.d.evans@uwtsd.ac.uk::2ee3c1af-825e-450d-8b1e-d59252291e99" providerId="AD" clId="Web-{49768C61-3D91-2489-C38B-3A76EEB1BCF3}" dt="2026-03-23T09:32:18.384" v="506"/>
        <pc:sldMkLst>
          <pc:docMk/>
          <pc:sldMk cId="3634989499" sldId="274"/>
        </pc:sldMkLst>
        <pc:picChg chg="mod">
          <ac:chgData name="Justin Evans" userId="S::j.d.evans@uwtsd.ac.uk::2ee3c1af-825e-450d-8b1e-d59252291e99" providerId="AD" clId="Web-{49768C61-3D91-2489-C38B-3A76EEB1BCF3}" dt="2026-03-23T09:06:13.673" v="137" actId="1076"/>
          <ac:picMkLst>
            <pc:docMk/>
            <pc:sldMk cId="3634989499" sldId="274"/>
            <ac:picMk id="3" creationId="{A4A38152-1082-0BFC-1278-2C52F7EF8032}"/>
          </ac:picMkLst>
        </pc:picChg>
        <pc:picChg chg="add mod">
          <ac:chgData name="Justin Evans" userId="S::j.d.evans@uwtsd.ac.uk::2ee3c1af-825e-450d-8b1e-d59252291e99" providerId="AD" clId="Web-{49768C61-3D91-2489-C38B-3A76EEB1BCF3}" dt="2026-03-23T09:04:52.093" v="117" actId="14100"/>
          <ac:picMkLst>
            <pc:docMk/>
            <pc:sldMk cId="3634989499" sldId="274"/>
            <ac:picMk id="4" creationId="{1AC3907D-EEA2-D1B4-3FA1-A683DC581B79}"/>
          </ac:picMkLst>
        </pc:picChg>
        <pc:picChg chg="add mod">
          <ac:chgData name="Justin Evans" userId="S::j.d.evans@uwtsd.ac.uk::2ee3c1af-825e-450d-8b1e-d59252291e99" providerId="AD" clId="Web-{49768C61-3D91-2489-C38B-3A76EEB1BCF3}" dt="2026-03-23T09:05:09" v="119" actId="1076"/>
          <ac:picMkLst>
            <pc:docMk/>
            <pc:sldMk cId="3634989499" sldId="274"/>
            <ac:picMk id="5" creationId="{5134D8C3-D4C7-ABAA-2AD6-1EF8B88C0F8C}"/>
          </ac:picMkLst>
        </pc:picChg>
        <pc:picChg chg="add mod">
          <ac:chgData name="Justin Evans" userId="S::j.d.evans@uwtsd.ac.uk::2ee3c1af-825e-450d-8b1e-d59252291e99" providerId="AD" clId="Web-{49768C61-3D91-2489-C38B-3A76EEB1BCF3}" dt="2026-03-23T09:32:01.587" v="503" actId="1076"/>
          <ac:picMkLst>
            <pc:docMk/>
            <pc:sldMk cId="3634989499" sldId="274"/>
            <ac:picMk id="6" creationId="{BA0E4BD7-7F5A-A5ED-A263-90739ADC6757}"/>
          </ac:picMkLst>
        </pc:picChg>
        <pc:picChg chg="add mod">
          <ac:chgData name="Justin Evans" userId="S::j.d.evans@uwtsd.ac.uk::2ee3c1af-825e-450d-8b1e-d59252291e99" providerId="AD" clId="Web-{49768C61-3D91-2489-C38B-3A76EEB1BCF3}" dt="2026-03-23T09:05:20.922" v="123" actId="1076"/>
          <ac:picMkLst>
            <pc:docMk/>
            <pc:sldMk cId="3634989499" sldId="274"/>
            <ac:picMk id="7" creationId="{ED6D2AB5-8824-B22C-B644-E46E11FE618C}"/>
          </ac:picMkLst>
        </pc:picChg>
      </pc:sldChg>
      <pc:sldChg chg="add replId modNotes">
        <pc:chgData name="Justin Evans" userId="S::j.d.evans@uwtsd.ac.uk::2ee3c1af-825e-450d-8b1e-d59252291e99" providerId="AD" clId="Web-{49768C61-3D91-2489-C38B-3A76EEB1BCF3}" dt="2026-03-23T09:34:31.453" v="525"/>
        <pc:sldMkLst>
          <pc:docMk/>
          <pc:sldMk cId="2941427753" sldId="275"/>
        </pc:sldMkLst>
      </pc:sldChg>
      <pc:sldChg chg="addSp delSp modSp add ord replId modNotes">
        <pc:chgData name="Justin Evans" userId="S::j.d.evans@uwtsd.ac.uk::2ee3c1af-825e-450d-8b1e-d59252291e99" providerId="AD" clId="Web-{49768C61-3D91-2489-C38B-3A76EEB1BCF3}" dt="2026-03-23T09:33:52.090" v="516"/>
        <pc:sldMkLst>
          <pc:docMk/>
          <pc:sldMk cId="718306944" sldId="276"/>
        </pc:sldMkLst>
        <pc:picChg chg="add mod">
          <ac:chgData name="Justin Evans" userId="S::j.d.evans@uwtsd.ac.uk::2ee3c1af-825e-450d-8b1e-d59252291e99" providerId="AD" clId="Web-{49768C61-3D91-2489-C38B-3A76EEB1BCF3}" dt="2026-03-23T09:09:11.146" v="146" actId="14100"/>
          <ac:picMkLst>
            <pc:docMk/>
            <pc:sldMk cId="718306944" sldId="276"/>
            <ac:picMk id="5" creationId="{24088E3A-BE71-41B8-8E64-0CCABBFED7FD}"/>
          </ac:picMkLst>
        </pc:picChg>
        <pc:picChg chg="add mod">
          <ac:chgData name="Justin Evans" userId="S::j.d.evans@uwtsd.ac.uk::2ee3c1af-825e-450d-8b1e-d59252291e99" providerId="AD" clId="Web-{49768C61-3D91-2489-C38B-3A76EEB1BCF3}" dt="2026-03-23T09:09:21.974" v="148" actId="1076"/>
          <ac:picMkLst>
            <pc:docMk/>
            <pc:sldMk cId="718306944" sldId="276"/>
            <ac:picMk id="6" creationId="{FA918294-56E8-9BFC-46E9-FB7FD06D2A96}"/>
          </ac:picMkLst>
        </pc:picChg>
        <pc:picChg chg="add mod">
          <ac:chgData name="Justin Evans" userId="S::j.d.evans@uwtsd.ac.uk::2ee3c1af-825e-450d-8b1e-d59252291e99" providerId="AD" clId="Web-{49768C61-3D91-2489-C38B-3A76EEB1BCF3}" dt="2026-03-23T09:10:03.615" v="157" actId="14100"/>
          <ac:picMkLst>
            <pc:docMk/>
            <pc:sldMk cId="718306944" sldId="276"/>
            <ac:picMk id="7" creationId="{0A6D1B5C-817F-92DF-28BC-680A45F47D0F}"/>
          </ac:picMkLst>
        </pc:picChg>
        <pc:picChg chg="add">
          <ac:chgData name="Justin Evans" userId="S::j.d.evans@uwtsd.ac.uk::2ee3c1af-825e-450d-8b1e-d59252291e99" providerId="AD" clId="Web-{49768C61-3D91-2489-C38B-3A76EEB1BCF3}" dt="2026-03-23T09:10:53.491" v="169"/>
          <ac:picMkLst>
            <pc:docMk/>
            <pc:sldMk cId="718306944" sldId="276"/>
            <ac:picMk id="9" creationId="{455AC853-5041-CF49-271E-A5FDA177221D}"/>
          </ac:picMkLst>
        </pc:picChg>
      </pc:sldChg>
      <pc:sldChg chg="add replId modNotes">
        <pc:chgData name="Justin Evans" userId="S::j.d.evans@uwtsd.ac.uk::2ee3c1af-825e-450d-8b1e-d59252291e99" providerId="AD" clId="Web-{49768C61-3D91-2489-C38B-3A76EEB1BCF3}" dt="2026-03-23T09:38:30.403" v="544"/>
        <pc:sldMkLst>
          <pc:docMk/>
          <pc:sldMk cId="2164354790" sldId="277"/>
        </pc:sldMkLst>
      </pc:sldChg>
      <pc:sldChg chg="addSp modSp add replId modNotes">
        <pc:chgData name="Justin Evans" userId="S::j.d.evans@uwtsd.ac.uk::2ee3c1af-825e-450d-8b1e-d59252291e99" providerId="AD" clId="Web-{49768C61-3D91-2489-C38B-3A76EEB1BCF3}" dt="2026-03-23T09:37:56.136" v="540"/>
        <pc:sldMkLst>
          <pc:docMk/>
          <pc:sldMk cId="1061775884" sldId="278"/>
        </pc:sldMkLst>
        <pc:picChg chg="add mod">
          <ac:chgData name="Justin Evans" userId="S::j.d.evans@uwtsd.ac.uk::2ee3c1af-825e-450d-8b1e-d59252291e99" providerId="AD" clId="Web-{49768C61-3D91-2489-C38B-3A76EEB1BCF3}" dt="2026-03-23T09:13:23.930" v="206" actId="14100"/>
          <ac:picMkLst>
            <pc:docMk/>
            <pc:sldMk cId="1061775884" sldId="278"/>
            <ac:picMk id="5" creationId="{D03B0E08-66CF-A661-C32B-7C674C814B73}"/>
          </ac:picMkLst>
        </pc:picChg>
        <pc:picChg chg="add">
          <ac:chgData name="Justin Evans" userId="S::j.d.evans@uwtsd.ac.uk::2ee3c1af-825e-450d-8b1e-d59252291e99" providerId="AD" clId="Web-{49768C61-3D91-2489-C38B-3A76EEB1BCF3}" dt="2026-03-23T09:14:18.775" v="219"/>
          <ac:picMkLst>
            <pc:docMk/>
            <pc:sldMk cId="1061775884" sldId="278"/>
            <ac:picMk id="9" creationId="{97A6EAC3-1C95-F51E-DEF7-A49164A0EE12}"/>
          </ac:picMkLst>
        </pc:picChg>
      </pc:sldChg>
      <pc:sldChg chg="addSp modSp add replId modNotes">
        <pc:chgData name="Justin Evans" userId="S::j.d.evans@uwtsd.ac.uk::2ee3c1af-825e-450d-8b1e-d59252291e99" providerId="AD" clId="Web-{49768C61-3D91-2489-C38B-3A76EEB1BCF3}" dt="2026-03-23T09:38:18.762" v="542"/>
        <pc:sldMkLst>
          <pc:docMk/>
          <pc:sldMk cId="659025250" sldId="279"/>
        </pc:sldMkLst>
        <pc:picChg chg="add mod">
          <ac:chgData name="Justin Evans" userId="S::j.d.evans@uwtsd.ac.uk::2ee3c1af-825e-450d-8b1e-d59252291e99" providerId="AD" clId="Web-{49768C61-3D91-2489-C38B-3A76EEB1BCF3}" dt="2026-03-23T09:37:34.698" v="539" actId="14100"/>
          <ac:picMkLst>
            <pc:docMk/>
            <pc:sldMk cId="659025250" sldId="279"/>
            <ac:picMk id="5" creationId="{D705E902-95DE-7F7B-39A9-8239C00508F7}"/>
          </ac:picMkLst>
        </pc:picChg>
        <pc:picChg chg="add">
          <ac:chgData name="Justin Evans" userId="S::j.d.evans@uwtsd.ac.uk::2ee3c1af-825e-450d-8b1e-d59252291e99" providerId="AD" clId="Web-{49768C61-3D91-2489-C38B-3A76EEB1BCF3}" dt="2026-03-23T09:14:22.509" v="220"/>
          <ac:picMkLst>
            <pc:docMk/>
            <pc:sldMk cId="659025250" sldId="279"/>
            <ac:picMk id="7" creationId="{7F1E15D2-AC75-A2FA-4086-B628E4E8C78E}"/>
          </ac:picMkLst>
        </pc:picChg>
      </pc:sldChg>
      <pc:sldChg chg="addSp delSp modSp add ord replId modNotes">
        <pc:chgData name="Justin Evans" userId="S::j.d.evans@uwtsd.ac.uk::2ee3c1af-825e-450d-8b1e-d59252291e99" providerId="AD" clId="Web-{49768C61-3D91-2489-C38B-3A76EEB1BCF3}" dt="2026-03-23T09:35:46.114" v="529"/>
        <pc:sldMkLst>
          <pc:docMk/>
          <pc:sldMk cId="2763767809" sldId="280"/>
        </pc:sldMkLst>
        <pc:picChg chg="add mod">
          <ac:chgData name="Justin Evans" userId="S::j.d.evans@uwtsd.ac.uk::2ee3c1af-825e-450d-8b1e-d59252291e99" providerId="AD" clId="Web-{49768C61-3D91-2489-C38B-3A76EEB1BCF3}" dt="2026-03-23T09:11:50.523" v="179" actId="14100"/>
          <ac:picMkLst>
            <pc:docMk/>
            <pc:sldMk cId="2763767809" sldId="280"/>
            <ac:picMk id="6" creationId="{357426BA-2D55-6A13-E5F3-FE765721D195}"/>
          </ac:picMkLst>
        </pc:picChg>
        <pc:picChg chg="add mod">
          <ac:chgData name="Justin Evans" userId="S::j.d.evans@uwtsd.ac.uk::2ee3c1af-825e-450d-8b1e-d59252291e99" providerId="AD" clId="Web-{49768C61-3D91-2489-C38B-3A76EEB1BCF3}" dt="2026-03-23T09:12:02.617" v="184" actId="1076"/>
          <ac:picMkLst>
            <pc:docMk/>
            <pc:sldMk cId="2763767809" sldId="280"/>
            <ac:picMk id="7" creationId="{403875E0-9802-9178-A071-6F1E6FF4DEF6}"/>
          </ac:picMkLst>
        </pc:picChg>
        <pc:picChg chg="add mod">
          <ac:chgData name="Justin Evans" userId="S::j.d.evans@uwtsd.ac.uk::2ee3c1af-825e-450d-8b1e-d59252291e99" providerId="AD" clId="Web-{49768C61-3D91-2489-C38B-3A76EEB1BCF3}" dt="2026-03-23T09:12:21.242" v="188" actId="14100"/>
          <ac:picMkLst>
            <pc:docMk/>
            <pc:sldMk cId="2763767809" sldId="280"/>
            <ac:picMk id="8" creationId="{D7370665-B32F-99F4-829B-61A601987F50}"/>
          </ac:picMkLst>
        </pc:picChg>
        <pc:picChg chg="add mod">
          <ac:chgData name="Justin Evans" userId="S::j.d.evans@uwtsd.ac.uk::2ee3c1af-825e-450d-8b1e-d59252291e99" providerId="AD" clId="Web-{49768C61-3D91-2489-C38B-3A76EEB1BCF3}" dt="2026-03-23T09:12:32.836" v="191" actId="1076"/>
          <ac:picMkLst>
            <pc:docMk/>
            <pc:sldMk cId="2763767809" sldId="280"/>
            <ac:picMk id="9" creationId="{4CBB0F52-CDF4-7655-DE52-DA98D081D3EF}"/>
          </ac:picMkLst>
        </pc:picChg>
        <pc:picChg chg="add mod">
          <ac:chgData name="Justin Evans" userId="S::j.d.evans@uwtsd.ac.uk::2ee3c1af-825e-450d-8b1e-d59252291e99" providerId="AD" clId="Web-{49768C61-3D91-2489-C38B-3A76EEB1BCF3}" dt="2026-03-23T09:12:38.602" v="194" actId="14100"/>
          <ac:picMkLst>
            <pc:docMk/>
            <pc:sldMk cId="2763767809" sldId="280"/>
            <ac:picMk id="10" creationId="{06EE6E10-2575-AE17-2D08-5E16000F0147}"/>
          </ac:picMkLst>
        </pc:picChg>
        <pc:picChg chg="add mod">
          <ac:chgData name="Justin Evans" userId="S::j.d.evans@uwtsd.ac.uk::2ee3c1af-825e-450d-8b1e-d59252291e99" providerId="AD" clId="Web-{49768C61-3D91-2489-C38B-3A76EEB1BCF3}" dt="2026-03-23T09:14:07.290" v="217" actId="14100"/>
          <ac:picMkLst>
            <pc:docMk/>
            <pc:sldMk cId="2763767809" sldId="280"/>
            <ac:picMk id="11" creationId="{0A9AA328-BA2E-0775-F315-1AADA9669CCF}"/>
          </ac:picMkLst>
        </pc:picChg>
      </pc:sldChg>
      <pc:sldChg chg="addSp modSp add ord replId modNotes">
        <pc:chgData name="Justin Evans" userId="S::j.d.evans@uwtsd.ac.uk::2ee3c1af-825e-450d-8b1e-d59252291e99" providerId="AD" clId="Web-{49768C61-3D91-2489-C38B-3A76EEB1BCF3}" dt="2026-03-23T10:05:27.539" v="683"/>
        <pc:sldMkLst>
          <pc:docMk/>
          <pc:sldMk cId="2805324233" sldId="281"/>
        </pc:sldMkLst>
        <pc:picChg chg="mod">
          <ac:chgData name="Justin Evans" userId="S::j.d.evans@uwtsd.ac.uk::2ee3c1af-825e-450d-8b1e-d59252291e99" providerId="AD" clId="Web-{49768C61-3D91-2489-C38B-3A76EEB1BCF3}" dt="2026-03-23T09:18:49.443" v="236" actId="1076"/>
          <ac:picMkLst>
            <pc:docMk/>
            <pc:sldMk cId="2805324233" sldId="281"/>
            <ac:picMk id="4" creationId="{B9CD0B83-F70F-B16B-377F-685BA9500C39}"/>
          </ac:picMkLst>
        </pc:picChg>
        <pc:picChg chg="add mod">
          <ac:chgData name="Justin Evans" userId="S::j.d.evans@uwtsd.ac.uk::2ee3c1af-825e-450d-8b1e-d59252291e99" providerId="AD" clId="Web-{49768C61-3D91-2489-C38B-3A76EEB1BCF3}" dt="2026-03-23T09:15:57.510" v="227" actId="14100"/>
          <ac:picMkLst>
            <pc:docMk/>
            <pc:sldMk cId="2805324233" sldId="281"/>
            <ac:picMk id="5" creationId="{271F207F-AF61-13B4-91CD-005EC77FF892}"/>
          </ac:picMkLst>
        </pc:picChg>
        <pc:picChg chg="add mod">
          <ac:chgData name="Justin Evans" userId="S::j.d.evans@uwtsd.ac.uk::2ee3c1af-825e-450d-8b1e-d59252291e99" providerId="AD" clId="Web-{49768C61-3D91-2489-C38B-3A76EEB1BCF3}" dt="2026-03-23T09:16:52.154" v="231" actId="1076"/>
          <ac:picMkLst>
            <pc:docMk/>
            <pc:sldMk cId="2805324233" sldId="281"/>
            <ac:picMk id="6" creationId="{66C06559-49C7-2CBF-3824-C260874C02CA}"/>
          </ac:picMkLst>
        </pc:picChg>
      </pc:sldChg>
      <pc:sldChg chg="addSp modSp add">
        <pc:chgData name="Justin Evans" userId="S::j.d.evans@uwtsd.ac.uk::2ee3c1af-825e-450d-8b1e-d59252291e99" providerId="AD" clId="Web-{49768C61-3D91-2489-C38B-3A76EEB1BCF3}" dt="2026-03-23T10:03:46.303" v="621" actId="14100"/>
        <pc:sldMkLst>
          <pc:docMk/>
          <pc:sldMk cId="3874857191" sldId="282"/>
        </pc:sldMkLst>
        <pc:picChg chg="mod">
          <ac:chgData name="Justin Evans" userId="S::j.d.evans@uwtsd.ac.uk::2ee3c1af-825e-450d-8b1e-d59252291e99" providerId="AD" clId="Web-{49768C61-3D91-2489-C38B-3A76EEB1BCF3}" dt="2026-03-23T09:41:37.971" v="603" actId="1076"/>
          <ac:picMkLst>
            <pc:docMk/>
            <pc:sldMk cId="3874857191" sldId="282"/>
            <ac:picMk id="3" creationId="{51D4436E-BE95-7E21-31D5-5A269DCB9F01}"/>
          </ac:picMkLst>
        </pc:picChg>
        <pc:picChg chg="add mod">
          <ac:chgData name="Justin Evans" userId="S::j.d.evans@uwtsd.ac.uk::2ee3c1af-825e-450d-8b1e-d59252291e99" providerId="AD" clId="Web-{49768C61-3D91-2489-C38B-3A76EEB1BCF3}" dt="2026-03-23T10:03:46.303" v="621" actId="14100"/>
          <ac:picMkLst>
            <pc:docMk/>
            <pc:sldMk cId="3874857191" sldId="282"/>
            <ac:picMk id="5" creationId="{EB49566B-CB0F-87AF-A139-9DFB76CC8038}"/>
          </ac:picMkLst>
        </pc:picChg>
      </pc:sldChg>
      <pc:sldChg chg="modSp add">
        <pc:chgData name="Justin Evans" userId="S::j.d.evans@uwtsd.ac.uk::2ee3c1af-825e-450d-8b1e-d59252291e99" providerId="AD" clId="Web-{49768C61-3D91-2489-C38B-3A76EEB1BCF3}" dt="2026-03-23T09:47:23.945" v="607" actId="14100"/>
        <pc:sldMkLst>
          <pc:docMk/>
          <pc:sldMk cId="2898845267" sldId="283"/>
        </pc:sldMkLst>
        <pc:picChg chg="mod">
          <ac:chgData name="Justin Evans" userId="S::j.d.evans@uwtsd.ac.uk::2ee3c1af-825e-450d-8b1e-d59252291e99" providerId="AD" clId="Web-{49768C61-3D91-2489-C38B-3A76EEB1BCF3}" dt="2026-03-23T09:47:23.945" v="607" actId="14100"/>
          <ac:picMkLst>
            <pc:docMk/>
            <pc:sldMk cId="2898845267" sldId="283"/>
            <ac:picMk id="4" creationId="{0B750C84-D8E0-72E2-C6EF-191235B9705C}"/>
          </ac:picMkLst>
        </pc:picChg>
      </pc:sldChg>
      <pc:sldChg chg="add">
        <pc:chgData name="Justin Evans" userId="S::j.d.evans@uwtsd.ac.uk::2ee3c1af-825e-450d-8b1e-d59252291e99" providerId="AD" clId="Web-{49768C61-3D91-2489-C38B-3A76EEB1BCF3}" dt="2026-03-23T09:48:21.274" v="608"/>
        <pc:sldMkLst>
          <pc:docMk/>
          <pc:sldMk cId="2456788611" sldId="284"/>
        </pc:sldMkLst>
      </pc:sldChg>
      <pc:sldChg chg="modSp add">
        <pc:chgData name="Justin Evans" userId="S::j.d.evans@uwtsd.ac.uk::2ee3c1af-825e-450d-8b1e-d59252291e99" providerId="AD" clId="Web-{49768C61-3D91-2489-C38B-3A76EEB1BCF3}" dt="2026-03-23T10:03:25.991" v="619" actId="1076"/>
        <pc:sldMkLst>
          <pc:docMk/>
          <pc:sldMk cId="3592260063" sldId="285"/>
        </pc:sldMkLst>
        <pc:picChg chg="mod">
          <ac:chgData name="Justin Evans" userId="S::j.d.evans@uwtsd.ac.uk::2ee3c1af-825e-450d-8b1e-d59252291e99" providerId="AD" clId="Web-{49768C61-3D91-2489-C38B-3A76EEB1BCF3}" dt="2026-03-23T10:03:25.991" v="619" actId="1076"/>
          <ac:picMkLst>
            <pc:docMk/>
            <pc:sldMk cId="3592260063" sldId="285"/>
            <ac:picMk id="3" creationId="{7424CE72-2842-4014-7018-FF20E207BA6F}"/>
          </ac:picMkLst>
        </pc:picChg>
      </pc:sldChg>
      <pc:sldChg chg="addSp delSp modSp add replId modNotes">
        <pc:chgData name="Justin Evans" userId="S::j.d.evans@uwtsd.ac.uk::2ee3c1af-825e-450d-8b1e-d59252291e99" providerId="AD" clId="Web-{49768C61-3D91-2489-C38B-3A76EEB1BCF3}" dt="2026-03-23T10:10:52.554" v="764" actId="20577"/>
        <pc:sldMkLst>
          <pc:docMk/>
          <pc:sldMk cId="1040948618" sldId="286"/>
        </pc:sldMkLst>
        <pc:spChg chg="add mod">
          <ac:chgData name="Justin Evans" userId="S::j.d.evans@uwtsd.ac.uk::2ee3c1af-825e-450d-8b1e-d59252291e99" providerId="AD" clId="Web-{49768C61-3D91-2489-C38B-3A76EEB1BCF3}" dt="2026-03-23T10:10:52.554" v="764" actId="20577"/>
          <ac:spMkLst>
            <pc:docMk/>
            <pc:sldMk cId="1040948618" sldId="286"/>
            <ac:spMk id="6" creationId="{8985A917-CE77-5598-BBE2-12201FB5B7D2}"/>
          </ac:spMkLst>
        </pc:spChg>
        <pc:picChg chg="add mod">
          <ac:chgData name="Justin Evans" userId="S::j.d.evans@uwtsd.ac.uk::2ee3c1af-825e-450d-8b1e-d59252291e99" providerId="AD" clId="Web-{49768C61-3D91-2489-C38B-3A76EEB1BCF3}" dt="2026-03-23T10:07:30.009" v="695" actId="1076"/>
          <ac:picMkLst>
            <pc:docMk/>
            <pc:sldMk cId="1040948618" sldId="286"/>
            <ac:picMk id="3" creationId="{9378289B-81F3-E4B3-C44C-052621A01BA4}"/>
          </ac:picMkLst>
        </pc:picChg>
        <pc:picChg chg="mod">
          <ac:chgData name="Justin Evans" userId="S::j.d.evans@uwtsd.ac.uk::2ee3c1af-825e-450d-8b1e-d59252291e99" providerId="AD" clId="Web-{49768C61-3D91-2489-C38B-3A76EEB1BCF3}" dt="2026-03-23T10:07:14.009" v="694" actId="1076"/>
          <ac:picMkLst>
            <pc:docMk/>
            <pc:sldMk cId="1040948618" sldId="286"/>
            <ac:picMk id="4" creationId="{76A6352C-A4B8-096E-B8FC-6F65F5BCA325}"/>
          </ac:picMkLst>
        </pc:picChg>
      </pc:sldChg>
    </pc:docChg>
  </pc:docChgLst>
  <pc:docChgLst>
    <pc:chgData name="Justin Evans" userId="S::j.d.evans@uwtsd.ac.uk::2ee3c1af-825e-450d-8b1e-d59252291e99" providerId="AD" clId="Web-{0E0E98C0-8F8A-D012-C04F-1F70BB919B16}"/>
    <pc:docChg chg="modSld">
      <pc:chgData name="Justin Evans" userId="S::j.d.evans@uwtsd.ac.uk::2ee3c1af-825e-450d-8b1e-d59252291e99" providerId="AD" clId="Web-{0E0E98C0-8F8A-D012-C04F-1F70BB919B16}" dt="2026-03-24T18:50:15.849" v="13" actId="1076"/>
      <pc:docMkLst>
        <pc:docMk/>
      </pc:docMkLst>
      <pc:sldChg chg="addSp modSp">
        <pc:chgData name="Justin Evans" userId="S::j.d.evans@uwtsd.ac.uk::2ee3c1af-825e-450d-8b1e-d59252291e99" providerId="AD" clId="Web-{0E0E98C0-8F8A-D012-C04F-1F70BB919B16}" dt="2026-03-24T18:50:15.849" v="13" actId="1076"/>
        <pc:sldMkLst>
          <pc:docMk/>
          <pc:sldMk cId="0" sldId="266"/>
        </pc:sldMkLst>
        <pc:picChg chg="add mod">
          <ac:chgData name="Justin Evans" userId="S::j.d.evans@uwtsd.ac.uk::2ee3c1af-825e-450d-8b1e-d59252291e99" providerId="AD" clId="Web-{0E0E98C0-8F8A-D012-C04F-1F70BB919B16}" dt="2026-03-24T18:49:57.927" v="10" actId="1076"/>
          <ac:picMkLst>
            <pc:docMk/>
            <pc:sldMk cId="0" sldId="266"/>
            <ac:picMk id="5" creationId="{3384BA95-D8BE-C6CB-39A8-145EDB60A6F0}"/>
          </ac:picMkLst>
        </pc:picChg>
        <pc:picChg chg="add mod">
          <ac:chgData name="Justin Evans" userId="S::j.d.evans@uwtsd.ac.uk::2ee3c1af-825e-450d-8b1e-d59252291e99" providerId="AD" clId="Web-{0E0E98C0-8F8A-D012-C04F-1F70BB919B16}" dt="2026-03-24T18:50:15.849" v="13" actId="1076"/>
          <ac:picMkLst>
            <pc:docMk/>
            <pc:sldMk cId="0" sldId="266"/>
            <ac:picMk id="6" creationId="{1B8114BC-EC51-8340-F5F3-E5CEFD79299F}"/>
          </ac:picMkLst>
        </pc:picChg>
      </pc:sldChg>
    </pc:docChg>
  </pc:docChgLst>
  <pc:docChgLst>
    <pc:chgData name="Justin Evans" userId="S::j.d.evans@uwtsd.ac.uk::2ee3c1af-825e-450d-8b1e-d59252291e99" providerId="AD" clId="Web-{AD40FDFD-02E0-CD84-9C92-ED0E40E9643E}"/>
    <pc:docChg chg="modSld">
      <pc:chgData name="Justin Evans" userId="S::j.d.evans@uwtsd.ac.uk::2ee3c1af-825e-450d-8b1e-d59252291e99" providerId="AD" clId="Web-{AD40FDFD-02E0-CD84-9C92-ED0E40E9643E}" dt="2026-03-25T14:28:40.327" v="32"/>
      <pc:docMkLst>
        <pc:docMk/>
      </pc:docMkLst>
      <pc:sldChg chg="modSp modNotes">
        <pc:chgData name="Justin Evans" userId="S::j.d.evans@uwtsd.ac.uk::2ee3c1af-825e-450d-8b1e-d59252291e99" providerId="AD" clId="Web-{AD40FDFD-02E0-CD84-9C92-ED0E40E9643E}" dt="2026-03-25T14:26:49.246" v="2"/>
        <pc:sldMkLst>
          <pc:docMk/>
          <pc:sldMk cId="0" sldId="256"/>
        </pc:sldMkLst>
        <pc:picChg chg="mod">
          <ac:chgData name="Justin Evans" userId="S::j.d.evans@uwtsd.ac.uk::2ee3c1af-825e-450d-8b1e-d59252291e99" providerId="AD" clId="Web-{AD40FDFD-02E0-CD84-9C92-ED0E40E9643E}" dt="2026-03-25T14:26:41.168" v="0" actId="1076"/>
          <ac:picMkLst>
            <pc:docMk/>
            <pc:sldMk cId="0" sldId="256"/>
            <ac:picMk id="4" creationId="{F401FD1B-19A1-B761-4A2C-8E4DB45EE5FC}"/>
          </ac:picMkLst>
        </pc:picChg>
      </pc:sldChg>
      <pc:sldChg chg="modNotes">
        <pc:chgData name="Justin Evans" userId="S::j.d.evans@uwtsd.ac.uk::2ee3c1af-825e-450d-8b1e-d59252291e99" providerId="AD" clId="Web-{AD40FDFD-02E0-CD84-9C92-ED0E40E9643E}" dt="2026-03-25T14:26:51.793" v="3"/>
        <pc:sldMkLst>
          <pc:docMk/>
          <pc:sldMk cId="0" sldId="257"/>
        </pc:sldMkLst>
      </pc:sldChg>
      <pc:sldChg chg="modNotes">
        <pc:chgData name="Justin Evans" userId="S::j.d.evans@uwtsd.ac.uk::2ee3c1af-825e-450d-8b1e-d59252291e99" providerId="AD" clId="Web-{AD40FDFD-02E0-CD84-9C92-ED0E40E9643E}" dt="2026-03-25T14:27:06.325" v="7"/>
        <pc:sldMkLst>
          <pc:docMk/>
          <pc:sldMk cId="0" sldId="258"/>
        </pc:sldMkLst>
      </pc:sldChg>
      <pc:sldChg chg="modNotes">
        <pc:chgData name="Justin Evans" userId="S::j.d.evans@uwtsd.ac.uk::2ee3c1af-825e-450d-8b1e-d59252291e99" providerId="AD" clId="Web-{AD40FDFD-02E0-CD84-9C92-ED0E40E9643E}" dt="2026-03-25T14:27:19.903" v="11"/>
        <pc:sldMkLst>
          <pc:docMk/>
          <pc:sldMk cId="0" sldId="259"/>
        </pc:sldMkLst>
      </pc:sldChg>
      <pc:sldChg chg="modNotes">
        <pc:chgData name="Justin Evans" userId="S::j.d.evans@uwtsd.ac.uk::2ee3c1af-825e-450d-8b1e-d59252291e99" providerId="AD" clId="Web-{AD40FDFD-02E0-CD84-9C92-ED0E40E9643E}" dt="2026-03-25T14:27:42.669" v="18"/>
        <pc:sldMkLst>
          <pc:docMk/>
          <pc:sldMk cId="0" sldId="260"/>
        </pc:sldMkLst>
      </pc:sldChg>
      <pc:sldChg chg="modNotes">
        <pc:chgData name="Justin Evans" userId="S::j.d.evans@uwtsd.ac.uk::2ee3c1af-825e-450d-8b1e-d59252291e99" providerId="AD" clId="Web-{AD40FDFD-02E0-CD84-9C92-ED0E40E9643E}" dt="2026-03-25T14:28:08.185" v="24"/>
        <pc:sldMkLst>
          <pc:docMk/>
          <pc:sldMk cId="0" sldId="262"/>
        </pc:sldMkLst>
      </pc:sldChg>
      <pc:sldChg chg="modNotes">
        <pc:chgData name="Justin Evans" userId="S::j.d.evans@uwtsd.ac.uk::2ee3c1af-825e-450d-8b1e-d59252291e99" providerId="AD" clId="Web-{AD40FDFD-02E0-CD84-9C92-ED0E40E9643E}" dt="2026-03-25T14:28:17.467" v="26"/>
        <pc:sldMkLst>
          <pc:docMk/>
          <pc:sldMk cId="0" sldId="263"/>
        </pc:sldMkLst>
      </pc:sldChg>
      <pc:sldChg chg="modNotes">
        <pc:chgData name="Justin Evans" userId="S::j.d.evans@uwtsd.ac.uk::2ee3c1af-825e-450d-8b1e-d59252291e99" providerId="AD" clId="Web-{AD40FDFD-02E0-CD84-9C92-ED0E40E9643E}" dt="2026-03-25T14:28:40.327" v="32"/>
        <pc:sldMkLst>
          <pc:docMk/>
          <pc:sldMk cId="0" sldId="264"/>
        </pc:sldMkLst>
      </pc:sldChg>
      <pc:sldChg chg="modNotes">
        <pc:chgData name="Justin Evans" userId="S::j.d.evans@uwtsd.ac.uk::2ee3c1af-825e-450d-8b1e-d59252291e99" providerId="AD" clId="Web-{AD40FDFD-02E0-CD84-9C92-ED0E40E9643E}" dt="2026-03-25T14:28:29.186" v="30"/>
        <pc:sldMkLst>
          <pc:docMk/>
          <pc:sldMk cId="0" sldId="265"/>
        </pc:sldMkLst>
      </pc:sldChg>
      <pc:sldChg chg="modNotes">
        <pc:chgData name="Justin Evans" userId="S::j.d.evans@uwtsd.ac.uk::2ee3c1af-825e-450d-8b1e-d59252291e99" providerId="AD" clId="Web-{AD40FDFD-02E0-CD84-9C92-ED0E40E9643E}" dt="2026-03-25T14:26:55.684" v="4"/>
        <pc:sldMkLst>
          <pc:docMk/>
          <pc:sldMk cId="4200621988" sldId="267"/>
        </pc:sldMkLst>
      </pc:sldChg>
      <pc:sldChg chg="modNotes">
        <pc:chgData name="Justin Evans" userId="S::j.d.evans@uwtsd.ac.uk::2ee3c1af-825e-450d-8b1e-d59252291e99" providerId="AD" clId="Web-{AD40FDFD-02E0-CD84-9C92-ED0E40E9643E}" dt="2026-03-25T14:26:58.809" v="5"/>
        <pc:sldMkLst>
          <pc:docMk/>
          <pc:sldMk cId="1803755369" sldId="268"/>
        </pc:sldMkLst>
      </pc:sldChg>
      <pc:sldChg chg="modNotes">
        <pc:chgData name="Justin Evans" userId="S::j.d.evans@uwtsd.ac.uk::2ee3c1af-825e-450d-8b1e-d59252291e99" providerId="AD" clId="Web-{AD40FDFD-02E0-CD84-9C92-ED0E40E9643E}" dt="2026-03-25T14:27:14.950" v="9"/>
        <pc:sldMkLst>
          <pc:docMk/>
          <pc:sldMk cId="2126225548" sldId="269"/>
        </pc:sldMkLst>
      </pc:sldChg>
      <pc:sldChg chg="modNotes">
        <pc:chgData name="Justin Evans" userId="S::j.d.evans@uwtsd.ac.uk::2ee3c1af-825e-450d-8b1e-d59252291e99" providerId="AD" clId="Web-{AD40FDFD-02E0-CD84-9C92-ED0E40E9643E}" dt="2026-03-25T14:27:10.450" v="8"/>
        <pc:sldMkLst>
          <pc:docMk/>
          <pc:sldMk cId="201202180" sldId="270"/>
        </pc:sldMkLst>
      </pc:sldChg>
      <pc:sldChg chg="modNotes">
        <pc:chgData name="Justin Evans" userId="S::j.d.evans@uwtsd.ac.uk::2ee3c1af-825e-450d-8b1e-d59252291e99" providerId="AD" clId="Web-{AD40FDFD-02E0-CD84-9C92-ED0E40E9643E}" dt="2026-03-25T14:27:31.997" v="14"/>
        <pc:sldMkLst>
          <pc:docMk/>
          <pc:sldMk cId="4143024225" sldId="271"/>
        </pc:sldMkLst>
      </pc:sldChg>
      <pc:sldChg chg="modNotes">
        <pc:chgData name="Justin Evans" userId="S::j.d.evans@uwtsd.ac.uk::2ee3c1af-825e-450d-8b1e-d59252291e99" providerId="AD" clId="Web-{AD40FDFD-02E0-CD84-9C92-ED0E40E9643E}" dt="2026-03-25T14:27:27.966" v="13"/>
        <pc:sldMkLst>
          <pc:docMk/>
          <pc:sldMk cId="446661771" sldId="272"/>
        </pc:sldMkLst>
      </pc:sldChg>
      <pc:sldChg chg="modNotes">
        <pc:chgData name="Justin Evans" userId="S::j.d.evans@uwtsd.ac.uk::2ee3c1af-825e-450d-8b1e-d59252291e99" providerId="AD" clId="Web-{AD40FDFD-02E0-CD84-9C92-ED0E40E9643E}" dt="2026-03-25T14:27:25.497" v="12"/>
        <pc:sldMkLst>
          <pc:docMk/>
          <pc:sldMk cId="2614843109" sldId="273"/>
        </pc:sldMkLst>
      </pc:sldChg>
      <pc:sldChg chg="modNotes">
        <pc:chgData name="Justin Evans" userId="S::j.d.evans@uwtsd.ac.uk::2ee3c1af-825e-450d-8b1e-d59252291e99" providerId="AD" clId="Web-{AD40FDFD-02E0-CD84-9C92-ED0E40E9643E}" dt="2026-03-25T14:27:17.247" v="10"/>
        <pc:sldMkLst>
          <pc:docMk/>
          <pc:sldMk cId="3634989499" sldId="274"/>
        </pc:sldMkLst>
      </pc:sldChg>
      <pc:sldChg chg="modNotes">
        <pc:chgData name="Justin Evans" userId="S::j.d.evans@uwtsd.ac.uk::2ee3c1af-825e-450d-8b1e-d59252291e99" providerId="AD" clId="Web-{AD40FDFD-02E0-CD84-9C92-ED0E40E9643E}" dt="2026-03-25T14:27:44.763" v="19"/>
        <pc:sldMkLst>
          <pc:docMk/>
          <pc:sldMk cId="2941427753" sldId="275"/>
        </pc:sldMkLst>
      </pc:sldChg>
      <pc:sldChg chg="modNotes">
        <pc:chgData name="Justin Evans" userId="S::j.d.evans@uwtsd.ac.uk::2ee3c1af-825e-450d-8b1e-d59252291e99" providerId="AD" clId="Web-{AD40FDFD-02E0-CD84-9C92-ED0E40E9643E}" dt="2026-03-25T14:27:38.028" v="16"/>
        <pc:sldMkLst>
          <pc:docMk/>
          <pc:sldMk cId="718306944" sldId="276"/>
        </pc:sldMkLst>
      </pc:sldChg>
      <pc:sldChg chg="modNotes">
        <pc:chgData name="Justin Evans" userId="S::j.d.evans@uwtsd.ac.uk::2ee3c1af-825e-450d-8b1e-d59252291e99" providerId="AD" clId="Web-{AD40FDFD-02E0-CD84-9C92-ED0E40E9643E}" dt="2026-03-25T14:27:58.216" v="23"/>
        <pc:sldMkLst>
          <pc:docMk/>
          <pc:sldMk cId="2164354790" sldId="277"/>
        </pc:sldMkLst>
      </pc:sldChg>
      <pc:sldChg chg="modNotes">
        <pc:chgData name="Justin Evans" userId="S::j.d.evans@uwtsd.ac.uk::2ee3c1af-825e-450d-8b1e-d59252291e99" providerId="AD" clId="Web-{AD40FDFD-02E0-CD84-9C92-ED0E40E9643E}" dt="2026-03-25T14:27:52.857" v="21"/>
        <pc:sldMkLst>
          <pc:docMk/>
          <pc:sldMk cId="1061775884" sldId="278"/>
        </pc:sldMkLst>
      </pc:sldChg>
      <pc:sldChg chg="modNotes">
        <pc:chgData name="Justin Evans" userId="S::j.d.evans@uwtsd.ac.uk::2ee3c1af-825e-450d-8b1e-d59252291e99" providerId="AD" clId="Web-{AD40FDFD-02E0-CD84-9C92-ED0E40E9643E}" dt="2026-03-25T14:27:55.169" v="22"/>
        <pc:sldMkLst>
          <pc:docMk/>
          <pc:sldMk cId="659025250" sldId="279"/>
        </pc:sldMkLst>
      </pc:sldChg>
      <pc:sldChg chg="modNotes">
        <pc:chgData name="Justin Evans" userId="S::j.d.evans@uwtsd.ac.uk::2ee3c1af-825e-450d-8b1e-d59252291e99" providerId="AD" clId="Web-{AD40FDFD-02E0-CD84-9C92-ED0E40E9643E}" dt="2026-03-25T14:27:48.904" v="20"/>
        <pc:sldMkLst>
          <pc:docMk/>
          <pc:sldMk cId="2763767809" sldId="280"/>
        </pc:sldMkLst>
      </pc:sldChg>
      <pc:sldChg chg="modNotes">
        <pc:chgData name="Justin Evans" userId="S::j.d.evans@uwtsd.ac.uk::2ee3c1af-825e-450d-8b1e-d59252291e99" providerId="AD" clId="Web-{AD40FDFD-02E0-CD84-9C92-ED0E40E9643E}" dt="2026-03-25T14:28:12.310" v="25"/>
        <pc:sldMkLst>
          <pc:docMk/>
          <pc:sldMk cId="2805324233" sldId="281"/>
        </pc:sldMkLst>
      </pc:sldChg>
      <pc:sldChg chg="modNotes">
        <pc:chgData name="Justin Evans" userId="S::j.d.evans@uwtsd.ac.uk::2ee3c1af-825e-450d-8b1e-d59252291e99" providerId="AD" clId="Web-{AD40FDFD-02E0-CD84-9C92-ED0E40E9643E}" dt="2026-03-25T14:28:20.779" v="27"/>
        <pc:sldMkLst>
          <pc:docMk/>
          <pc:sldMk cId="3874857191" sldId="282"/>
        </pc:sldMkLst>
      </pc:sldChg>
      <pc:sldChg chg="modNotes">
        <pc:chgData name="Justin Evans" userId="S::j.d.evans@uwtsd.ac.uk::2ee3c1af-825e-450d-8b1e-d59252291e99" providerId="AD" clId="Web-{AD40FDFD-02E0-CD84-9C92-ED0E40E9643E}" dt="2026-03-25T14:27:02.387" v="6"/>
        <pc:sldMkLst>
          <pc:docMk/>
          <pc:sldMk cId="2898845267" sldId="283"/>
        </pc:sldMkLst>
      </pc:sldChg>
      <pc:sldChg chg="modNotes">
        <pc:chgData name="Justin Evans" userId="S::j.d.evans@uwtsd.ac.uk::2ee3c1af-825e-450d-8b1e-d59252291e99" providerId="AD" clId="Web-{AD40FDFD-02E0-CD84-9C92-ED0E40E9643E}" dt="2026-03-25T14:28:33.045" v="31"/>
        <pc:sldMkLst>
          <pc:docMk/>
          <pc:sldMk cId="2456788611" sldId="284"/>
        </pc:sldMkLst>
      </pc:sldChg>
      <pc:sldChg chg="modNotes">
        <pc:chgData name="Justin Evans" userId="S::j.d.evans@uwtsd.ac.uk::2ee3c1af-825e-450d-8b1e-d59252291e99" providerId="AD" clId="Web-{AD40FDFD-02E0-CD84-9C92-ED0E40E9643E}" dt="2026-03-25T14:28:25.092" v="29"/>
        <pc:sldMkLst>
          <pc:docMk/>
          <pc:sldMk cId="3592260063" sldId="285"/>
        </pc:sldMkLst>
      </pc:sldChg>
      <pc:sldChg chg="modNotes">
        <pc:chgData name="Justin Evans" userId="S::j.d.evans@uwtsd.ac.uk::2ee3c1af-825e-450d-8b1e-d59252291e99" providerId="AD" clId="Web-{AD40FDFD-02E0-CD84-9C92-ED0E40E9643E}" dt="2026-03-25T14:27:35.763" v="15"/>
        <pc:sldMkLst>
          <pc:docMk/>
          <pc:sldMk cId="2752681156" sldId="287"/>
        </pc:sldMkLst>
      </pc:sldChg>
    </pc:docChg>
  </pc:docChgLst>
  <pc:docChgLst>
    <pc:chgData name="Justin Evans" userId="2ee3c1af-825e-450d-8b1e-d59252291e99" providerId="ADAL" clId="{3AA4783D-B629-4C18-8A49-DE15C3FB0EA2}"/>
    <pc:docChg chg="undo custSel addSld modSld">
      <pc:chgData name="Justin Evans" userId="2ee3c1af-825e-450d-8b1e-d59252291e99" providerId="ADAL" clId="{3AA4783D-B629-4C18-8A49-DE15C3FB0EA2}" dt="2026-03-24T18:53:30.248" v="357" actId="1076"/>
      <pc:docMkLst>
        <pc:docMk/>
      </pc:docMkLst>
      <pc:sldChg chg="modNotesTx">
        <pc:chgData name="Justin Evans" userId="2ee3c1af-825e-450d-8b1e-d59252291e99" providerId="ADAL" clId="{3AA4783D-B629-4C18-8A49-DE15C3FB0EA2}" dt="2026-03-24T13:50:53.322" v="144" actId="20577"/>
        <pc:sldMkLst>
          <pc:docMk/>
          <pc:sldMk cId="0" sldId="256"/>
        </pc:sldMkLst>
      </pc:sldChg>
      <pc:sldChg chg="modNotesTx">
        <pc:chgData name="Justin Evans" userId="2ee3c1af-825e-450d-8b1e-d59252291e99" providerId="ADAL" clId="{3AA4783D-B629-4C18-8A49-DE15C3FB0EA2}" dt="2026-03-24T13:53:28.767" v="202" actId="20577"/>
        <pc:sldMkLst>
          <pc:docMk/>
          <pc:sldMk cId="0" sldId="257"/>
        </pc:sldMkLst>
      </pc:sldChg>
      <pc:sldChg chg="modNotesTx">
        <pc:chgData name="Justin Evans" userId="2ee3c1af-825e-450d-8b1e-d59252291e99" providerId="ADAL" clId="{3AA4783D-B629-4C18-8A49-DE15C3FB0EA2}" dt="2026-03-24T13:57:48.075" v="327" actId="313"/>
        <pc:sldMkLst>
          <pc:docMk/>
          <pc:sldMk cId="0" sldId="258"/>
        </pc:sldMkLst>
      </pc:sldChg>
      <pc:sldChg chg="modSp mod">
        <pc:chgData name="Justin Evans" userId="2ee3c1af-825e-450d-8b1e-d59252291e99" providerId="ADAL" clId="{3AA4783D-B629-4C18-8A49-DE15C3FB0EA2}" dt="2026-03-24T14:17:52.357" v="348" actId="14100"/>
        <pc:sldMkLst>
          <pc:docMk/>
          <pc:sldMk cId="0" sldId="260"/>
        </pc:sldMkLst>
        <pc:picChg chg="mod">
          <ac:chgData name="Justin Evans" userId="2ee3c1af-825e-450d-8b1e-d59252291e99" providerId="ADAL" clId="{3AA4783D-B629-4C18-8A49-DE15C3FB0EA2}" dt="2026-03-24T14:17:52.357" v="348" actId="14100"/>
          <ac:picMkLst>
            <pc:docMk/>
            <pc:sldMk cId="0" sldId="260"/>
            <ac:picMk id="5" creationId="{DFFC6CA0-0DD2-417A-3E79-E11B6E29BC36}"/>
          </ac:picMkLst>
        </pc:picChg>
      </pc:sldChg>
      <pc:sldChg chg="modSp mod modNotesTx">
        <pc:chgData name="Justin Evans" userId="2ee3c1af-825e-450d-8b1e-d59252291e99" providerId="ADAL" clId="{3AA4783D-B629-4C18-8A49-DE15C3FB0EA2}" dt="2026-03-24T12:59:34.578" v="25" actId="1076"/>
        <pc:sldMkLst>
          <pc:docMk/>
          <pc:sldMk cId="0" sldId="263"/>
        </pc:sldMkLst>
        <pc:picChg chg="mod">
          <ac:chgData name="Justin Evans" userId="2ee3c1af-825e-450d-8b1e-d59252291e99" providerId="ADAL" clId="{3AA4783D-B629-4C18-8A49-DE15C3FB0EA2}" dt="2026-03-24T12:59:34.578" v="25" actId="1076"/>
          <ac:picMkLst>
            <pc:docMk/>
            <pc:sldMk cId="0" sldId="263"/>
            <ac:picMk id="3" creationId="{1B1ED5AD-7C07-15F3-2555-02C21ACC5F92}"/>
          </ac:picMkLst>
        </pc:picChg>
      </pc:sldChg>
      <pc:sldChg chg="mod modShow">
        <pc:chgData name="Justin Evans" userId="2ee3c1af-825e-450d-8b1e-d59252291e99" providerId="ADAL" clId="{3AA4783D-B629-4C18-8A49-DE15C3FB0EA2}" dt="2026-03-24T18:53:24.719" v="356" actId="729"/>
        <pc:sldMkLst>
          <pc:docMk/>
          <pc:sldMk cId="0" sldId="264"/>
        </pc:sldMkLst>
      </pc:sldChg>
      <pc:sldChg chg="modSp mod">
        <pc:chgData name="Justin Evans" userId="2ee3c1af-825e-450d-8b1e-d59252291e99" providerId="ADAL" clId="{3AA4783D-B629-4C18-8A49-DE15C3FB0EA2}" dt="2026-03-24T18:53:30.248" v="357" actId="1076"/>
        <pc:sldMkLst>
          <pc:docMk/>
          <pc:sldMk cId="0" sldId="265"/>
        </pc:sldMkLst>
        <pc:picChg chg="mod">
          <ac:chgData name="Justin Evans" userId="2ee3c1af-825e-450d-8b1e-d59252291e99" providerId="ADAL" clId="{3AA4783D-B629-4C18-8A49-DE15C3FB0EA2}" dt="2026-03-24T18:53:30.248" v="357" actId="1076"/>
          <ac:picMkLst>
            <pc:docMk/>
            <pc:sldMk cId="0" sldId="265"/>
            <ac:picMk id="3" creationId="{E4E19DB1-E4D7-7A82-69D4-5724B22C15E2}"/>
          </ac:picMkLst>
        </pc:picChg>
      </pc:sldChg>
      <pc:sldChg chg="modSp mod">
        <pc:chgData name="Justin Evans" userId="2ee3c1af-825e-450d-8b1e-d59252291e99" providerId="ADAL" clId="{3AA4783D-B629-4C18-8A49-DE15C3FB0EA2}" dt="2026-03-24T13:01:39.604" v="117" actId="1076"/>
        <pc:sldMkLst>
          <pc:docMk/>
          <pc:sldMk cId="0" sldId="266"/>
        </pc:sldMkLst>
        <pc:picChg chg="mod">
          <ac:chgData name="Justin Evans" userId="2ee3c1af-825e-450d-8b1e-d59252291e99" providerId="ADAL" clId="{3AA4783D-B629-4C18-8A49-DE15C3FB0EA2}" dt="2026-03-24T13:01:39.604" v="117" actId="1076"/>
          <ac:picMkLst>
            <pc:docMk/>
            <pc:sldMk cId="0" sldId="266"/>
            <ac:picMk id="3" creationId="{61762AC4-72FC-0803-2B45-6BE217C603F4}"/>
          </ac:picMkLst>
        </pc:picChg>
      </pc:sldChg>
      <pc:sldChg chg="modNotesTx">
        <pc:chgData name="Justin Evans" userId="2ee3c1af-825e-450d-8b1e-d59252291e99" providerId="ADAL" clId="{3AA4783D-B629-4C18-8A49-DE15C3FB0EA2}" dt="2026-03-24T13:54:50.369" v="278" actId="20577"/>
        <pc:sldMkLst>
          <pc:docMk/>
          <pc:sldMk cId="4200621988" sldId="267"/>
        </pc:sldMkLst>
      </pc:sldChg>
      <pc:sldChg chg="modNotesTx">
        <pc:chgData name="Justin Evans" userId="2ee3c1af-825e-450d-8b1e-d59252291e99" providerId="ADAL" clId="{3AA4783D-B629-4C18-8A49-DE15C3FB0EA2}" dt="2026-03-24T13:55:09.751" v="280" actId="20577"/>
        <pc:sldMkLst>
          <pc:docMk/>
          <pc:sldMk cId="1803755369" sldId="268"/>
        </pc:sldMkLst>
      </pc:sldChg>
      <pc:sldChg chg="modNotesTx">
        <pc:chgData name="Justin Evans" userId="2ee3c1af-825e-450d-8b1e-d59252291e99" providerId="ADAL" clId="{3AA4783D-B629-4C18-8A49-DE15C3FB0EA2}" dt="2026-03-24T14:10:58.145" v="331" actId="20577"/>
        <pc:sldMkLst>
          <pc:docMk/>
          <pc:sldMk cId="2126225548" sldId="269"/>
        </pc:sldMkLst>
      </pc:sldChg>
      <pc:sldChg chg="modNotesTx">
        <pc:chgData name="Justin Evans" userId="2ee3c1af-825e-450d-8b1e-d59252291e99" providerId="ADAL" clId="{3AA4783D-B629-4C18-8A49-DE15C3FB0EA2}" dt="2026-03-24T13:58:01.963" v="328" actId="20577"/>
        <pc:sldMkLst>
          <pc:docMk/>
          <pc:sldMk cId="201202180" sldId="270"/>
        </pc:sldMkLst>
      </pc:sldChg>
      <pc:sldChg chg="modSp mod">
        <pc:chgData name="Justin Evans" userId="2ee3c1af-825e-450d-8b1e-d59252291e99" providerId="ADAL" clId="{3AA4783D-B629-4C18-8A49-DE15C3FB0EA2}" dt="2026-03-24T12:50:19.455" v="15" actId="14100"/>
        <pc:sldMkLst>
          <pc:docMk/>
          <pc:sldMk cId="3634989499" sldId="274"/>
        </pc:sldMkLst>
        <pc:picChg chg="mod">
          <ac:chgData name="Justin Evans" userId="2ee3c1af-825e-450d-8b1e-d59252291e99" providerId="ADAL" clId="{3AA4783D-B629-4C18-8A49-DE15C3FB0EA2}" dt="2026-03-24T12:50:19.455" v="15" actId="14100"/>
          <ac:picMkLst>
            <pc:docMk/>
            <pc:sldMk cId="3634989499" sldId="274"/>
            <ac:picMk id="6" creationId="{BA0E4BD7-7F5A-A5ED-A263-90739ADC6757}"/>
          </ac:picMkLst>
        </pc:picChg>
      </pc:sldChg>
      <pc:sldChg chg="modNotesTx">
        <pc:chgData name="Justin Evans" userId="2ee3c1af-825e-450d-8b1e-d59252291e99" providerId="ADAL" clId="{3AA4783D-B629-4C18-8A49-DE15C3FB0EA2}" dt="2026-03-24T14:19:39.428" v="355" actId="20577"/>
        <pc:sldMkLst>
          <pc:docMk/>
          <pc:sldMk cId="2164354790" sldId="277"/>
        </pc:sldMkLst>
      </pc:sldChg>
      <pc:sldChg chg="addSp delSp modSp mod">
        <pc:chgData name="Justin Evans" userId="2ee3c1af-825e-450d-8b1e-d59252291e99" providerId="ADAL" clId="{3AA4783D-B629-4C18-8A49-DE15C3FB0EA2}" dt="2026-03-24T14:19:07.865" v="354" actId="14100"/>
        <pc:sldMkLst>
          <pc:docMk/>
          <pc:sldMk cId="1061775884" sldId="278"/>
        </pc:sldMkLst>
        <pc:picChg chg="add mod">
          <ac:chgData name="Justin Evans" userId="2ee3c1af-825e-450d-8b1e-d59252291e99" providerId="ADAL" clId="{3AA4783D-B629-4C18-8A49-DE15C3FB0EA2}" dt="2026-03-24T14:19:07.865" v="354" actId="14100"/>
          <ac:picMkLst>
            <pc:docMk/>
            <pc:sldMk cId="1061775884" sldId="278"/>
            <ac:picMk id="6" creationId="{196CFF5A-D561-957C-B1E0-1713AD11FF1B}"/>
          </ac:picMkLst>
        </pc:picChg>
        <pc:picChg chg="del">
          <ac:chgData name="Justin Evans" userId="2ee3c1af-825e-450d-8b1e-d59252291e99" providerId="ADAL" clId="{3AA4783D-B629-4C18-8A49-DE15C3FB0EA2}" dt="2026-03-24T14:18:47.985" v="350" actId="478"/>
          <ac:picMkLst>
            <pc:docMk/>
            <pc:sldMk cId="1061775884" sldId="278"/>
            <ac:picMk id="7" creationId="{F6FC67A4-C858-DB8A-1878-DACD4FF64461}"/>
          </ac:picMkLst>
        </pc:picChg>
      </pc:sldChg>
      <pc:sldChg chg="modNotesTx">
        <pc:chgData name="Justin Evans" userId="2ee3c1af-825e-450d-8b1e-d59252291e99" providerId="ADAL" clId="{3AA4783D-B629-4C18-8A49-DE15C3FB0EA2}" dt="2026-03-24T12:52:02.298" v="16" actId="20577"/>
        <pc:sldMkLst>
          <pc:docMk/>
          <pc:sldMk cId="659025250" sldId="279"/>
        </pc:sldMkLst>
      </pc:sldChg>
      <pc:sldChg chg="modNotesTx">
        <pc:chgData name="Justin Evans" userId="2ee3c1af-825e-450d-8b1e-d59252291e99" providerId="ADAL" clId="{3AA4783D-B629-4C18-8A49-DE15C3FB0EA2}" dt="2026-03-24T14:18:28.877" v="349" actId="313"/>
        <pc:sldMkLst>
          <pc:docMk/>
          <pc:sldMk cId="2763767809" sldId="280"/>
        </pc:sldMkLst>
      </pc:sldChg>
      <pc:sldChg chg="modSp mod modNotesTx">
        <pc:chgData name="Justin Evans" userId="2ee3c1af-825e-450d-8b1e-d59252291e99" providerId="ADAL" clId="{3AA4783D-B629-4C18-8A49-DE15C3FB0EA2}" dt="2026-03-24T12:55:24.904" v="22" actId="20577"/>
        <pc:sldMkLst>
          <pc:docMk/>
          <pc:sldMk cId="3874857191" sldId="282"/>
        </pc:sldMkLst>
        <pc:picChg chg="mod">
          <ac:chgData name="Justin Evans" userId="2ee3c1af-825e-450d-8b1e-d59252291e99" providerId="ADAL" clId="{3AA4783D-B629-4C18-8A49-DE15C3FB0EA2}" dt="2026-03-24T12:54:24.970" v="20" actId="14100"/>
          <ac:picMkLst>
            <pc:docMk/>
            <pc:sldMk cId="3874857191" sldId="282"/>
            <ac:picMk id="5" creationId="{EB49566B-CB0F-87AF-A139-9DFB76CC8038}"/>
          </ac:picMkLst>
        </pc:picChg>
      </pc:sldChg>
      <pc:sldChg chg="addSp modSp mod modNotesTx">
        <pc:chgData name="Justin Evans" userId="2ee3c1af-825e-450d-8b1e-d59252291e99" providerId="ADAL" clId="{3AA4783D-B629-4C18-8A49-DE15C3FB0EA2}" dt="2026-03-24T13:57:09.609" v="312" actId="20577"/>
        <pc:sldMkLst>
          <pc:docMk/>
          <pc:sldMk cId="2898845267" sldId="283"/>
        </pc:sldMkLst>
        <pc:picChg chg="add mod">
          <ac:chgData name="Justin Evans" userId="2ee3c1af-825e-450d-8b1e-d59252291e99" providerId="ADAL" clId="{3AA4783D-B629-4C18-8A49-DE15C3FB0EA2}" dt="2026-03-24T12:57:14.395" v="24" actId="14100"/>
          <ac:picMkLst>
            <pc:docMk/>
            <pc:sldMk cId="2898845267" sldId="283"/>
            <ac:picMk id="3" creationId="{1FE52300-ED17-0302-B760-217DCE4AF631}"/>
          </ac:picMkLst>
        </pc:picChg>
      </pc:sldChg>
      <pc:sldChg chg="modNotesTx">
        <pc:chgData name="Justin Evans" userId="2ee3c1af-825e-450d-8b1e-d59252291e99" providerId="ADAL" clId="{3AA4783D-B629-4C18-8A49-DE15C3FB0EA2}" dt="2026-03-24T13:00:52.215" v="116" actId="6549"/>
        <pc:sldMkLst>
          <pc:docMk/>
          <pc:sldMk cId="2456788611" sldId="284"/>
        </pc:sldMkLst>
      </pc:sldChg>
      <pc:sldChg chg="addSp delSp modSp add mod setBg modNotesTx">
        <pc:chgData name="Justin Evans" userId="2ee3c1af-825e-450d-8b1e-d59252291e99" providerId="ADAL" clId="{3AA4783D-B629-4C18-8A49-DE15C3FB0EA2}" dt="2026-03-24T14:17:06.787" v="347"/>
        <pc:sldMkLst>
          <pc:docMk/>
          <pc:sldMk cId="2752681156" sldId="287"/>
        </pc:sldMkLst>
        <pc:spChg chg="add del">
          <ac:chgData name="Justin Evans" userId="2ee3c1af-825e-450d-8b1e-d59252291e99" providerId="ADAL" clId="{3AA4783D-B629-4C18-8A49-DE15C3FB0EA2}" dt="2026-03-24T14:15:12.587" v="341" actId="26606"/>
          <ac:spMkLst>
            <pc:docMk/>
            <pc:sldMk cId="2752681156" sldId="287"/>
            <ac:spMk id="1031" creationId="{A9F529C3-C941-49FD-8C67-82F134F64BDB}"/>
          </ac:spMkLst>
        </pc:spChg>
        <pc:spChg chg="add del">
          <ac:chgData name="Justin Evans" userId="2ee3c1af-825e-450d-8b1e-d59252291e99" providerId="ADAL" clId="{3AA4783D-B629-4C18-8A49-DE15C3FB0EA2}" dt="2026-03-24T14:15:12.587" v="341" actId="26606"/>
          <ac:spMkLst>
            <pc:docMk/>
            <pc:sldMk cId="2752681156" sldId="287"/>
            <ac:spMk id="1033" creationId="{20586029-32A0-47E5-9AEC-AE3ABA6B94D0}"/>
          </ac:spMkLst>
        </pc:spChg>
        <pc:picChg chg="mod">
          <ac:chgData name="Justin Evans" userId="2ee3c1af-825e-450d-8b1e-d59252291e99" providerId="ADAL" clId="{3AA4783D-B629-4C18-8A49-DE15C3FB0EA2}" dt="2026-03-24T14:15:12.587" v="342" actId="26606"/>
          <ac:picMkLst>
            <pc:docMk/>
            <pc:sldMk cId="2752681156" sldId="287"/>
            <ac:picMk id="2" creationId="{9718779B-112D-F930-58E9-582321662B5F}"/>
          </ac:picMkLst>
        </pc:picChg>
        <pc:picChg chg="ord">
          <ac:chgData name="Justin Evans" userId="2ee3c1af-825e-450d-8b1e-d59252291e99" providerId="ADAL" clId="{3AA4783D-B629-4C18-8A49-DE15C3FB0EA2}" dt="2026-03-24T14:15:12.587" v="341" actId="26606"/>
          <ac:picMkLst>
            <pc:docMk/>
            <pc:sldMk cId="2752681156" sldId="287"/>
            <ac:picMk id="3" creationId="{0B47E01A-82E4-D2B0-35F4-DA1C1A4A1C97}"/>
          </ac:picMkLst>
        </pc:picChg>
        <pc:picChg chg="add mod ord">
          <ac:chgData name="Justin Evans" userId="2ee3c1af-825e-450d-8b1e-d59252291e99" providerId="ADAL" clId="{3AA4783D-B629-4C18-8A49-DE15C3FB0EA2}" dt="2026-03-24T14:15:12.587" v="342" actId="26606"/>
          <ac:picMkLst>
            <pc:docMk/>
            <pc:sldMk cId="2752681156" sldId="287"/>
            <ac:picMk id="1026" creationId="{D6BE9093-7440-507F-09DD-D0A9EE58A280}"/>
          </ac:picMkLst>
        </pc:picChg>
        <pc:cxnChg chg="add del">
          <ac:chgData name="Justin Evans" userId="2ee3c1af-825e-450d-8b1e-d59252291e99" providerId="ADAL" clId="{3AA4783D-B629-4C18-8A49-DE15C3FB0EA2}" dt="2026-03-24T14:15:12.587" v="341" actId="26606"/>
          <ac:cxnSpMkLst>
            <pc:docMk/>
            <pc:sldMk cId="2752681156" sldId="287"/>
            <ac:cxnSpMk id="1035" creationId="{8C730EAB-A532-4295-A302-FB4B90DB9F5E}"/>
          </ac:cxnSpMkLst>
        </pc:cxnChg>
      </pc:sldChg>
    </pc:docChg>
  </pc:docChgLst>
  <pc:docChgLst>
    <pc:chgData name="Justin Evans" userId="S::j.d.evans@uwtsd.ac.uk::2ee3c1af-825e-450d-8b1e-d59252291e99" providerId="AD" clId="Web-{052C3BBB-4C32-963B-8EA5-C4A3C384471C}"/>
    <pc:docChg chg="modSld">
      <pc:chgData name="Justin Evans" userId="S::j.d.evans@uwtsd.ac.uk::2ee3c1af-825e-450d-8b1e-d59252291e99" providerId="AD" clId="Web-{052C3BBB-4C32-963B-8EA5-C4A3C384471C}" dt="2026-03-24T10:56:18.366" v="47"/>
      <pc:docMkLst>
        <pc:docMk/>
      </pc:docMkLst>
      <pc:sldChg chg="modNotes">
        <pc:chgData name="Justin Evans" userId="S::j.d.evans@uwtsd.ac.uk::2ee3c1af-825e-450d-8b1e-d59252291e99" providerId="AD" clId="Web-{052C3BBB-4C32-963B-8EA5-C4A3C384471C}" dt="2026-03-24T10:50:04.745" v="3"/>
        <pc:sldMkLst>
          <pc:docMk/>
          <pc:sldMk cId="0" sldId="256"/>
        </pc:sldMkLst>
      </pc:sldChg>
      <pc:sldChg chg="modNotes">
        <pc:chgData name="Justin Evans" userId="S::j.d.evans@uwtsd.ac.uk::2ee3c1af-825e-450d-8b1e-d59252291e99" providerId="AD" clId="Web-{052C3BBB-4C32-963B-8EA5-C4A3C384471C}" dt="2026-03-24T10:50:23.308" v="5"/>
        <pc:sldMkLst>
          <pc:docMk/>
          <pc:sldMk cId="0" sldId="257"/>
        </pc:sldMkLst>
      </pc:sldChg>
      <pc:sldChg chg="modNotes">
        <pc:chgData name="Justin Evans" userId="S::j.d.evans@uwtsd.ac.uk::2ee3c1af-825e-450d-8b1e-d59252291e99" providerId="AD" clId="Web-{052C3BBB-4C32-963B-8EA5-C4A3C384471C}" dt="2026-03-24T10:50:52.153" v="18"/>
        <pc:sldMkLst>
          <pc:docMk/>
          <pc:sldMk cId="4200621988" sldId="267"/>
        </pc:sldMkLst>
      </pc:sldChg>
      <pc:sldChg chg="modNotes">
        <pc:chgData name="Justin Evans" userId="S::j.d.evans@uwtsd.ac.uk::2ee3c1af-825e-450d-8b1e-d59252291e99" providerId="AD" clId="Web-{052C3BBB-4C32-963B-8EA5-C4A3C384471C}" dt="2026-03-24T10:51:15.936" v="20"/>
        <pc:sldMkLst>
          <pc:docMk/>
          <pc:sldMk cId="1803755369" sldId="268"/>
        </pc:sldMkLst>
      </pc:sldChg>
      <pc:sldChg chg="modNotes">
        <pc:chgData name="Justin Evans" userId="S::j.d.evans@uwtsd.ac.uk::2ee3c1af-825e-450d-8b1e-d59252291e99" providerId="AD" clId="Web-{052C3BBB-4C32-963B-8EA5-C4A3C384471C}" dt="2026-03-24T10:54:15.317" v="23"/>
        <pc:sldMkLst>
          <pc:docMk/>
          <pc:sldMk cId="4143024225" sldId="271"/>
        </pc:sldMkLst>
      </pc:sldChg>
      <pc:sldChg chg="modNotes">
        <pc:chgData name="Justin Evans" userId="S::j.d.evans@uwtsd.ac.uk::2ee3c1af-825e-450d-8b1e-d59252291e99" providerId="AD" clId="Web-{052C3BBB-4C32-963B-8EA5-C4A3C384471C}" dt="2026-03-24T10:53:36.597" v="22"/>
        <pc:sldMkLst>
          <pc:docMk/>
          <pc:sldMk cId="3634989499" sldId="274"/>
        </pc:sldMkLst>
      </pc:sldChg>
      <pc:sldChg chg="modNotes">
        <pc:chgData name="Justin Evans" userId="S::j.d.evans@uwtsd.ac.uk::2ee3c1af-825e-450d-8b1e-d59252291e99" providerId="AD" clId="Web-{052C3BBB-4C32-963B-8EA5-C4A3C384471C}" dt="2026-03-24T10:56:18.366" v="47"/>
        <pc:sldMkLst>
          <pc:docMk/>
          <pc:sldMk cId="2941427753" sldId="275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9F6F9BB-2E3B-4784-8182-364ACB08A53E}" type="datetimeFigureOut">
              <a:rPr lang="en-GB" smtClean="0"/>
              <a:t>25/03/2026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DCDD2C3-7F92-4061-A5E7-83FD5A67F6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232380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fontAlgn="base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DCDD2C3-7F92-4061-A5E7-83FD5A67F6F4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43914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0" fontAlgn="base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DCDD2C3-7F92-4061-A5E7-83FD5A67F6F4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978649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4A142E2-A27F-ADFA-BB5F-3D522C1B85A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32C0100-DE60-E4BF-2038-8199FDB64F5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068EA9E-3A59-4F04-3322-3E4FFFDDAB6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fontAlgn="base"/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C27BC5A-76B0-58FA-6AC6-03A5796E61A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DCDD2C3-7F92-4061-A5E7-83FD5A67F6F4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366777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0AF2A3A-CF95-30B2-D5C7-1B96DB1A1E6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24F8DFD-F81B-D55F-04E1-0E807C84418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C291775-61D4-5CFC-BB69-3B47A51B55B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0" fontAlgn="base"/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0C3F105-589C-2F79-4477-87F3757A695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DCDD2C3-7F92-4061-A5E7-83FD5A67F6F4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582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solidFill>
                <a:srgbClr val="303030"/>
              </a:solidFill>
              <a:highlight>
                <a:srgbClr val="FFFFFF"/>
              </a:highlight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3E32C8C-01F0-4A27-B538-D73934C0598E}" type="slidenum"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912935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0" fontAlgn="base"/>
            <a:endParaRPr lang="en-GB" sz="1200" b="0" i="0" kern="1200" dirty="0">
              <a:solidFill>
                <a:schemeClr val="tx1"/>
              </a:solidFill>
              <a:effectLst/>
              <a:latin typeface="+mn-lt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DCDD2C3-7F92-4061-A5E7-83FD5A67F6F4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24698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D64146D-3881-26CC-BDAC-AC9555B52F2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22121FC-9045-748D-9F49-A8CAC514F1D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9B9BE25-577E-949E-A8D3-08ECDCB2DC2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0" fontAlgn="base"/>
            <a:endParaRPr lang="en-GB" sz="1200" b="0" i="0" kern="1200" dirty="0">
              <a:solidFill>
                <a:schemeClr val="tx1"/>
              </a:solidFill>
              <a:effectLst/>
              <a:latin typeface="+mn-lt"/>
            </a:endParaRPr>
          </a:p>
          <a:p>
            <a:pPr rtl="0" fontAlgn="base"/>
            <a:endParaRPr lang="en-GB" sz="1200" b="0" i="0" kern="120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553842D-4604-D584-E4D9-677702FD1FC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DCDD2C3-7F92-4061-A5E7-83FD5A67F6F4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174278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171439E-A7B9-C57D-B2FD-E8CD79FAECE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AED4EE5-E901-81A7-EBD4-19ECF12EB72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B26766A-A897-113F-5299-BA0A247C64B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0" fontAlgn="base"/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9863710-DD9B-FB7E-E919-CFA57EFBA8B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DCDD2C3-7F92-4061-A5E7-83FD5A67F6F4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460044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AA660B1-799C-2D5B-6AF4-0EA9DF4C6D6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29BEA9E-21C6-340F-D8FC-B25F4301CA6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03B36D6-0946-9521-532D-A19CD6883B3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fontAlgn="base"/>
            <a:endParaRPr lang="en-GB" sz="1200" b="0" i="0" kern="1200" dirty="0">
              <a:solidFill>
                <a:schemeClr val="tx1"/>
              </a:solidFill>
              <a:effectLst/>
              <a:latin typeface="+mn-lt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813030B-33D3-3834-85F5-33763983B0D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DCDD2C3-7F92-4061-A5E7-83FD5A67F6F4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893992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0" fontAlgn="base"/>
            <a:endParaRPr lang="en-GB" sz="1200" b="0" i="0" kern="1200" dirty="0">
              <a:solidFill>
                <a:schemeClr val="tx1"/>
              </a:solidFill>
              <a:effectLst/>
              <a:latin typeface="+mn-lt"/>
            </a:endParaRPr>
          </a:p>
          <a:p>
            <a:pPr rtl="0" fontAlgn="base"/>
            <a:endParaRPr lang="en-GB" sz="1200" b="0" i="0" kern="120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DCDD2C3-7F92-4061-A5E7-83FD5A67F6F4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426318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22368E8-26EB-D645-F060-79C409E96F7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2E720B1-4E12-3CBA-D4DB-E62AA0016FB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ED1ED45-19B3-29B8-92A2-CEF97C3B12E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0" fontAlgn="base"/>
            <a:endParaRPr lang="en-GB" sz="1200" b="0" i="0" kern="1200" dirty="0">
              <a:solidFill>
                <a:schemeClr val="tx1"/>
              </a:solidFill>
              <a:effectLst/>
              <a:latin typeface="+mn-lt"/>
            </a:endParaRPr>
          </a:p>
          <a:p>
            <a:pPr rtl="0" fontAlgn="base"/>
            <a:endParaRPr lang="en-GB" sz="1200" b="0" i="0" kern="120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5163463-DD09-0631-718A-12B78DBE5C5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DCDD2C3-7F92-4061-A5E7-83FD5A67F6F4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060153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2E453D8-726F-118D-1884-9F853FA80C4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776F86F-1636-691F-3CF8-DCFC916CD18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709ECCC-0A18-084A-92E1-91FF1356849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0" fontAlgn="base"/>
            <a:endParaRPr lang="en-GB" sz="1200" b="0" i="0" kern="1200" dirty="0">
              <a:solidFill>
                <a:schemeClr val="tx1"/>
              </a:solidFill>
              <a:effectLst/>
              <a:latin typeface="+mn-lt"/>
            </a:endParaRPr>
          </a:p>
          <a:p>
            <a:pPr rtl="0" fontAlgn="base"/>
            <a:endParaRPr lang="en-GB" sz="1200" b="0" i="0" kern="120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4C13EB9-0A4B-0725-BC74-2E386321879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DCDD2C3-7F92-4061-A5E7-83FD5A67F6F4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8392886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7E9A03D-0C37-D2EA-E14E-F40018CC0E2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D72FB3C-DDF8-4AD6-5065-D276E5C2B6D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6975229-6E47-22D7-9970-557518C1391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0" fontAlgn="base"/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DF9FAE9-5B05-BBEA-5504-2C9672CA256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DCDD2C3-7F92-4061-A5E7-83FD5A67F6F4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0852778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905EC1B-CEBD-06C0-2A3C-45010148C96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86ED0C0-1385-9412-E46E-04B44913BD8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54C40D1-BE00-5036-6566-B362473E1F6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6230119-B7FE-2CC0-1A23-A1999EE0AA9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DCDD2C3-7F92-4061-A5E7-83FD5A67F6F4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5138046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15863CD-8EBE-0B54-4DCB-85381A6E570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DA827A5-340B-B82E-2D08-B8B08DF74B3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91165CD-9FC2-74BD-0DA4-B5D5E64A25F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0" fontAlgn="base"/>
            <a:endParaRPr lang="en-GB" sz="1200" b="0" i="0" kern="1200" dirty="0">
              <a:solidFill>
                <a:schemeClr val="tx1"/>
              </a:solidFill>
              <a:effectLst/>
              <a:latin typeface="+mn-lt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3F05101-B1BA-EC0C-BC87-5C23529D26A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DCDD2C3-7F92-4061-A5E7-83FD5A67F6F4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3472505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0" fontAlgn="base"/>
            <a:endParaRPr lang="en-GB" sz="1200" b="0" i="0" kern="1200" dirty="0">
              <a:solidFill>
                <a:schemeClr val="tx1"/>
              </a:solidFill>
              <a:effectLst/>
              <a:latin typeface="+mn-lt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DCDD2C3-7F92-4061-A5E7-83FD5A67F6F4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7406650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C720338-5117-6DA3-0AF7-F288E29F660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A37E0C0-0EAD-18F6-7B35-71171D96C40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3E2F479-230D-1E0F-D75A-1B2BBE9F9EB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0" fontAlgn="base"/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EF96F1F-8F32-C44C-B9F0-952549879FE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DCDD2C3-7F92-4061-A5E7-83FD5A67F6F4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0799215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43B23A9-C7F3-FB34-7AD7-87AFBBDEC90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8AD3B44-19DD-5187-7E5E-6DA19468F74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3CFED9F-DBA4-0C05-5993-EEA36B41E3A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0" fontAlgn="base"/>
            <a:endParaRPr lang="en-GB" sz="1200" b="0" i="0" kern="1200" dirty="0">
              <a:solidFill>
                <a:schemeClr val="tx1"/>
              </a:solidFill>
              <a:effectLst/>
              <a:latin typeface="+mn-lt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FBD9FD5-280C-213D-C883-ADFA8138C2D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DCDD2C3-7F92-4061-A5E7-83FD5A67F6F4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9532266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0" fontAlgn="base"/>
            <a:endParaRPr lang="en-GB" sz="1200" b="0" i="0" kern="120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rtl="0" fontAlgn="base"/>
            <a:r>
              <a:rPr lang="en-GB" sz="1200" b="0" i="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Unlike legal markets, drug markets have no lawful dispute resolution mechanisms. </a:t>
            </a:r>
          </a:p>
          <a:p>
            <a:pPr rtl="0" fontAlgn="base"/>
            <a:endParaRPr lang="en-GB" sz="1200" b="0" i="0" kern="120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DCDD2C3-7F92-4061-A5E7-83FD5A67F6F4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8979726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0374E45-C308-FB42-8D3B-909D7FCB9AB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0E395FE-0F1B-0247-7DF5-C06C3E6D32A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AAACF2F-B5AC-2C03-159A-B65FD298977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0" fontAlgn="base"/>
            <a:endParaRPr lang="en-GB" sz="1200" b="0" i="0" kern="1200" dirty="0">
              <a:solidFill>
                <a:schemeClr val="tx1"/>
              </a:solidFill>
              <a:effectLst/>
              <a:latin typeface="+mn-lt"/>
            </a:endParaRPr>
          </a:p>
          <a:p>
            <a:pPr rtl="0" fontAlgn="base"/>
            <a:endParaRPr lang="en-GB" sz="1200" b="0" i="0" kern="120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252B60A-25F6-4797-A106-C30F0FD564A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DCDD2C3-7F92-4061-A5E7-83FD5A67F6F4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7962595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EAF82E0-DB09-72B2-0DF6-66D8F523D8D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76BFEAF-4E85-9B53-3FA6-3B36E990E0B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FCABFD0-AB27-481A-BE28-45051C8B8EA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0" fontAlgn="base"/>
            <a:endParaRPr lang="en-GB" sz="1200" b="0" i="0" kern="1200" dirty="0">
              <a:solidFill>
                <a:schemeClr val="tx1"/>
              </a:solidFill>
              <a:effectLst/>
              <a:latin typeface="+mn-lt"/>
            </a:endParaRPr>
          </a:p>
          <a:p>
            <a:pPr rtl="0" fontAlgn="base"/>
            <a:endParaRPr lang="en-GB" sz="1200" b="0" i="0" kern="120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C482B02-FCE8-547D-4F0F-ABD1725D46C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DCDD2C3-7F92-4061-A5E7-83FD5A67F6F4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0324408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7EFFBD6-8BD6-EB1F-44B3-CC2687C9390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0A39496-260B-A8FB-71D8-F794EB87717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EDBD5CA-06E2-0871-CB57-24FAC115D91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0" fontAlgn="base"/>
            <a:endParaRPr lang="en-GB" sz="1200" b="0" i="0" kern="1200" dirty="0">
              <a:solidFill>
                <a:schemeClr val="tx1"/>
              </a:solidFill>
              <a:effectLst/>
              <a:latin typeface="+mn-lt"/>
            </a:endParaRPr>
          </a:p>
          <a:p>
            <a:pPr rtl="0" fontAlgn="base"/>
            <a:endParaRPr lang="en-GB" sz="1200" b="0" i="0" kern="120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7400C47-AB92-5511-2372-26D33EC1A72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DCDD2C3-7F92-4061-A5E7-83FD5A67F6F4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4963028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0" fontAlgn="base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DCDD2C3-7F92-4061-A5E7-83FD5A67F6F4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5138395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6D615DF-CDDD-65BC-4085-B978289BB17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03C71D0-ABE2-F3BF-BA5B-8E3AA12C71E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007F610-D09E-09B3-E5E8-D55F3C99B2C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fontAlgn="base"/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BB9F3D7-42F2-BBE6-E45F-E654D118958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DCDD2C3-7F92-4061-A5E7-83FD5A67F6F4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3265499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3D06E7E-CD92-F5E4-D3BB-2A15255D63A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48ABADC-A13B-BD59-D219-05D93D39101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C135BE5-CDD0-7920-2E42-249DAAD6C50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fontAlgn="base"/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7C8A04A-4F9F-45C1-63D4-CD98DF3BF4A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DCDD2C3-7F92-4061-A5E7-83FD5A67F6F4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5331969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DCDD2C3-7F92-4061-A5E7-83FD5A67F6F4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6773341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b="1" dirty="0">
              <a:solidFill>
                <a:srgbClr val="303030"/>
              </a:solidFill>
              <a:highlight>
                <a:srgbClr val="FFFFFF"/>
              </a:highlight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3E32C8C-01F0-4A27-B538-D73934C0598E}" type="slidenum"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6056664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solidFill>
                <a:srgbClr val="303030"/>
              </a:solidFill>
              <a:highlight>
                <a:srgbClr val="FFFFFF"/>
              </a:highlight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3E32C8C-01F0-4A27-B538-D73934C0598E}" type="slidenum"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690666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0" fontAlgn="base"/>
            <a:endParaRPr lang="en-GB" sz="1200" b="0" i="0" kern="1200" dirty="0">
              <a:solidFill>
                <a:schemeClr val="tx1"/>
              </a:solidFill>
              <a:effectLst/>
              <a:latin typeface="+mn-lt"/>
            </a:endParaRPr>
          </a:p>
          <a:p>
            <a:pPr rtl="0" fontAlgn="base"/>
            <a:r>
              <a:rPr lang="en-GB" sz="1200" b="1" i="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Enforcement</a:t>
            </a:r>
            <a:r>
              <a:rPr lang="en-GB" sz="1200" b="0" i="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vs </a:t>
            </a:r>
            <a:r>
              <a:rPr lang="en-GB" sz="1200" b="1" i="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harm reduction</a:t>
            </a:r>
            <a:r>
              <a:rPr lang="en-GB" sz="1200" b="0" i="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</a:p>
          <a:p>
            <a:pPr rtl="0" fontAlgn="base"/>
            <a:r>
              <a:rPr lang="en-GB" sz="1200" b="1" i="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Criminalisation</a:t>
            </a:r>
            <a:r>
              <a:rPr lang="en-GB" sz="1200" b="0" i="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vs </a:t>
            </a:r>
            <a:r>
              <a:rPr lang="en-GB" sz="1200" b="1" i="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safeguarding</a:t>
            </a:r>
            <a:r>
              <a:rPr lang="en-GB" sz="1200" b="0" i="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</a:p>
          <a:p>
            <a:pPr rtl="0" fontAlgn="base"/>
            <a:r>
              <a:rPr lang="en-GB" sz="1200" b="1" i="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Supply targeting</a:t>
            </a:r>
            <a:r>
              <a:rPr lang="en-GB" sz="1200" b="0" i="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vs </a:t>
            </a:r>
            <a:r>
              <a:rPr lang="en-GB" sz="1200" b="1" i="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treatment pathways</a:t>
            </a:r>
            <a:r>
              <a:rPr lang="en-GB" sz="1200" b="0" i="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</a:p>
          <a:p>
            <a:pPr rtl="0" fontAlgn="base"/>
            <a:r>
              <a:rPr lang="en-GB" sz="1200" b="0" i="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Dependent users often cycle through custody without recovery, while exploited children face criminalisation risks. </a:t>
            </a:r>
          </a:p>
          <a:p>
            <a:pPr rtl="0" fontAlgn="base"/>
            <a:r>
              <a:rPr lang="en-GB" sz="1200" b="1" i="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Real UK Case Study — Child Victim Identified in County Lines Enforcement</a:t>
            </a:r>
            <a:r>
              <a:rPr lang="en-GB" sz="1200" b="0" i="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</a:p>
          <a:p>
            <a:pPr rtl="0" fontAlgn="base"/>
            <a:r>
              <a:rPr lang="en-GB" sz="1200" b="0" i="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In multiple 2023–24 County Lines cases (including in the Midlands and North West), children as young as </a:t>
            </a:r>
            <a:r>
              <a:rPr lang="en-GB" sz="1200" b="1" i="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13</a:t>
            </a:r>
            <a:r>
              <a:rPr lang="en-GB" sz="1200" b="0" i="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were arrested with drugs, later identified as trafficking victims rather than offenders — reinforcing the safeguarding-first approach noted in national strategy. </a:t>
            </a:r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DCDD2C3-7F92-4061-A5E7-83FD5A67F6F4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2865855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dirty="0">
              <a:solidFill>
                <a:srgbClr val="303030"/>
              </a:solidFill>
              <a:highlight>
                <a:srgbClr val="FFFFFF"/>
              </a:highlight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DCDD2C3-7F92-4061-A5E7-83FD5A67F6F4}" type="slidenum">
              <a:rPr lang="en-GB" smtClean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1588304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solidFill>
                <a:srgbClr val="303030"/>
              </a:solidFill>
              <a:highlight>
                <a:srgbClr val="FFFFFF"/>
              </a:highlight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3E32C8C-01F0-4A27-B538-D73934C0598E}" type="slidenum"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403717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3/25/2026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3/25/2026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3/25/2026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3/25/2026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png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png"/><Relationship Id="rId4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.png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2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8.png"/><Relationship Id="rId4" Type="http://schemas.openxmlformats.org/officeDocument/2006/relationships/image" Target="../media/image2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.png"/><Relationship Id="rId4" Type="http://schemas.openxmlformats.org/officeDocument/2006/relationships/image" Target="../media/image2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.png"/><Relationship Id="rId4" Type="http://schemas.openxmlformats.org/officeDocument/2006/relationships/image" Target="../media/image2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.png"/><Relationship Id="rId4" Type="http://schemas.openxmlformats.org/officeDocument/2006/relationships/image" Target="../media/image2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.png"/><Relationship Id="rId4" Type="http://schemas.openxmlformats.org/officeDocument/2006/relationships/image" Target="../media/image2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.png"/><Relationship Id="rId4" Type="http://schemas.openxmlformats.org/officeDocument/2006/relationships/image" Target="../media/image10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.png"/><Relationship Id="rId4" Type="http://schemas.openxmlformats.org/officeDocument/2006/relationships/image" Target="../media/image11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.png"/><Relationship Id="rId4" Type="http://schemas.openxmlformats.org/officeDocument/2006/relationships/image" Target="../media/image11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5.png"/><Relationship Id="rId4" Type="http://schemas.openxmlformats.org/officeDocument/2006/relationships/image" Target="../media/image2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5.png"/><Relationship Id="rId4" Type="http://schemas.openxmlformats.org/officeDocument/2006/relationships/image" Target="../media/image2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png"/><Relationship Id="rId5" Type="http://schemas.openxmlformats.org/officeDocument/2006/relationships/image" Target="../media/image15.png"/><Relationship Id="rId4" Type="http://schemas.openxmlformats.org/officeDocument/2006/relationships/image" Target="../media/image2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5.png"/><Relationship Id="rId4" Type="http://schemas.openxmlformats.org/officeDocument/2006/relationships/image" Target="../media/image2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8.png"/><Relationship Id="rId4" Type="http://schemas.openxmlformats.org/officeDocument/2006/relationships/image" Target="../media/image2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5.xml"/><Relationship Id="rId7" Type="http://schemas.openxmlformats.org/officeDocument/2006/relationships/image" Target="../media/image19.jpeg"/><Relationship Id="rId2" Type="http://schemas.openxmlformats.org/officeDocument/2006/relationships/slideLayout" Target="../slideLayouts/slideLayout7.xml"/><Relationship Id="rId1" Type="http://schemas.openxmlformats.org/officeDocument/2006/relationships/video" Target="https://www.youtube.com/embed/uHPHu6zgtGY?feature=oembed" TargetMode="External"/><Relationship Id="rId6" Type="http://schemas.openxmlformats.org/officeDocument/2006/relationships/image" Target="../media/image15.png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www.gov.uk/government/publications/from-harm-to-hope-a-10-year-drugs-plan-to-cut-crime-and-save-lives/from-harm-to-hope-a-10-year-drugs-plan-to-cut-crime-and-save-lives" TargetMode="External"/><Relationship Id="rId4" Type="http://schemas.openxmlformats.org/officeDocument/2006/relationships/image" Target="../media/image2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7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F401FD1B-19A1-B761-4A2C-8E4DB45EE5F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05663" y="8098164"/>
            <a:ext cx="2534004" cy="943107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B0269AC4-8802-7D3C-A87A-BCBE1875942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147800" y="8321269"/>
            <a:ext cx="2108200" cy="784631"/>
          </a:xfrm>
          <a:prstGeom prst="rect">
            <a:avLst/>
          </a:prstGeom>
        </p:spPr>
      </p:pic>
      <p:pic>
        <p:nvPicPr>
          <p:cNvPr id="4" name="Picture 3" descr="A blue square with white lines&#10;&#10;AI-generated content may be incorrect.">
            <a:extLst>
              <a:ext uri="{FF2B5EF4-FFF2-40B4-BE49-F238E27FC236}">
                <a16:creationId xmlns:a16="http://schemas.microsoft.com/office/drawing/2014/main" id="{EB940648-0226-2BDF-0CAD-2AB9F861618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54826" y="2880255"/>
            <a:ext cx="10532885" cy="5486046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E8B97A5-BDC3-6416-F7A2-BDF09C4CDA2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>
            <a:extLst>
              <a:ext uri="{FF2B5EF4-FFF2-40B4-BE49-F238E27FC236}">
                <a16:creationId xmlns:a16="http://schemas.microsoft.com/office/drawing/2014/main" id="{CF74851C-DBC6-43C6-F10A-D33BD5B91F7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2E5BA7B7-E3D5-3C8F-607E-AD6ACFF9387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147800" y="8321269"/>
            <a:ext cx="2108200" cy="784631"/>
          </a:xfrm>
          <a:prstGeom prst="rect">
            <a:avLst/>
          </a:prstGeom>
        </p:spPr>
      </p:pic>
      <p:pic>
        <p:nvPicPr>
          <p:cNvPr id="4" name="Picture 3" descr="A blue square with white lines&#10;&#10;AI-generated content may be incorrect.">
            <a:extLst>
              <a:ext uri="{FF2B5EF4-FFF2-40B4-BE49-F238E27FC236}">
                <a16:creationId xmlns:a16="http://schemas.microsoft.com/office/drawing/2014/main" id="{5032468B-6FB8-5CDB-7CB1-8633A987307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395854" y="2836950"/>
            <a:ext cx="5339996" cy="55283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062198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122CC8E-9648-D75B-F5BA-DF37F9941C6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>
            <a:extLst>
              <a:ext uri="{FF2B5EF4-FFF2-40B4-BE49-F238E27FC236}">
                <a16:creationId xmlns:a16="http://schemas.microsoft.com/office/drawing/2014/main" id="{89312E11-E555-40D6-F928-000FEEE6A1C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91AEE1E9-4116-EC31-2A68-171D4D89D53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147800" y="8321269"/>
            <a:ext cx="2108200" cy="7846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375536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0B750C84-D8E0-72E2-C6EF-191235B9705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898090" y="8459399"/>
            <a:ext cx="1247268" cy="566004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4FD424C0-3878-EE3A-C9BE-EA98EDF4371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899464" y="8733793"/>
            <a:ext cx="390525" cy="180975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1FE52300-ED17-0302-B760-217DCE4AF631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008732" y="8641691"/>
            <a:ext cx="1247268" cy="4642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9884526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115D5F21-A56C-B0D8-0385-5D1EABA6CE0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09971" y="8092778"/>
            <a:ext cx="2534004" cy="943107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B8D5106D-F0F4-6284-F0B9-A49EF4DC984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48516" y="5869449"/>
            <a:ext cx="3993444" cy="1021997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269BD233-CA2A-3EC4-CE12-7DB2A94DB2C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18378" y="6877669"/>
            <a:ext cx="5390444" cy="1586441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F8B4CD21-C13C-37A6-C7E1-7B058B37C641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637075" y="2379062"/>
            <a:ext cx="5753452" cy="1777999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8AECF90-0B74-F176-5118-108FE71B0B1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>
            <a:extLst>
              <a:ext uri="{FF2B5EF4-FFF2-40B4-BE49-F238E27FC236}">
                <a16:creationId xmlns:a16="http://schemas.microsoft.com/office/drawing/2014/main" id="{2400DC89-936A-C635-7ED7-28659E4C728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5CE16111-8DF9-CAA9-D9B8-5DD786A2708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09971" y="8092778"/>
            <a:ext cx="2534004" cy="943107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B01F2177-3909-4B35-7FC0-95196232134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32534" y="5827440"/>
            <a:ext cx="4092222" cy="979664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70B7C17D-726C-6902-0404-74F87E66C1E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500418" y="6793651"/>
            <a:ext cx="5136444" cy="16711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120218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FF2FB8F-1895-6721-E4D3-F06A049138F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>
            <a:extLst>
              <a:ext uri="{FF2B5EF4-FFF2-40B4-BE49-F238E27FC236}">
                <a16:creationId xmlns:a16="http://schemas.microsoft.com/office/drawing/2014/main" id="{4F966711-AE8B-B439-70BD-CE4DA946184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F5B9688D-F544-943B-1F8F-2F313FEDAEE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09971" y="8092778"/>
            <a:ext cx="2534004" cy="9431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2622554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141D014-971F-7111-9AC7-E457C43F8BA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>
            <a:extLst>
              <a:ext uri="{FF2B5EF4-FFF2-40B4-BE49-F238E27FC236}">
                <a16:creationId xmlns:a16="http://schemas.microsoft.com/office/drawing/2014/main" id="{95B4EA3F-FFD9-AF0D-4EF3-7DDE2EC7836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A4A38152-1082-0BFC-1278-2C52F7EF803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111975" y="8279614"/>
            <a:ext cx="2032000" cy="756271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1AC3907D-EEA2-D1B4-3FA1-A683DC581B7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36073" y="2594440"/>
            <a:ext cx="4163130" cy="178188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5134D8C3-D4C7-ABAA-2AD6-1EF8B88C0F8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923316" y="2595520"/>
            <a:ext cx="4163130" cy="178188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BA0E4BD7-7F5A-A5ED-A263-90739ADC675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38234" y="6104572"/>
            <a:ext cx="4163130" cy="1896428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ED6D2AB5-8824-B22C-B644-E46E11FE618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925476" y="6112450"/>
            <a:ext cx="4163130" cy="17818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3498949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340C975F-605C-C6D2-650B-0367B2763A1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224000" y="8349629"/>
            <a:ext cx="2032000" cy="756271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88048388-4CA4-F223-3F4B-D660E5DA22B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908232" y="2636449"/>
            <a:ext cx="4163130" cy="178188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1163F38F-814D-07F3-F242-03CBA411CD2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908232" y="6095206"/>
            <a:ext cx="4163130" cy="178188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A34C0376-0C77-4BFB-29B9-40644DE5F6A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66058" y="6193227"/>
            <a:ext cx="4163130" cy="1781880"/>
          </a:xfrm>
          <a:prstGeom prst="rect">
            <a:avLst/>
          </a:prstGeo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B337018-147C-BB52-E43B-33B99B8A5EA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>
            <a:extLst>
              <a:ext uri="{FF2B5EF4-FFF2-40B4-BE49-F238E27FC236}">
                <a16:creationId xmlns:a16="http://schemas.microsoft.com/office/drawing/2014/main" id="{053E30BA-F948-D5EE-64C6-488C039CDD0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9BDE19A6-27C2-260B-7413-AA56352C485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224000" y="8349629"/>
            <a:ext cx="2032000" cy="756271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A413A52F-CF42-D85E-00CE-F730EE75197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78082" y="6179224"/>
            <a:ext cx="4163130" cy="178188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FAED47A9-366C-D0A3-03E7-C78EA4B0E3B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992251" y="6179224"/>
            <a:ext cx="4163130" cy="17818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1484310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D7F5D17-D650-44E5-0955-11960FFB4FA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>
            <a:extLst>
              <a:ext uri="{FF2B5EF4-FFF2-40B4-BE49-F238E27FC236}">
                <a16:creationId xmlns:a16="http://schemas.microsoft.com/office/drawing/2014/main" id="{63D0D1B4-B40E-6539-D7EC-F7BD50769E9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2E85E77C-30E8-5127-2C8A-575C19250D6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224000" y="8349629"/>
            <a:ext cx="2032000" cy="756271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1882CB46-B675-EE6B-85F9-E15736929BA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936238" y="6221233"/>
            <a:ext cx="4163130" cy="17818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4666177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443A9C7-0A9C-C697-70AF-0E097E380EE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>
            <a:extLst>
              <a:ext uri="{FF2B5EF4-FFF2-40B4-BE49-F238E27FC236}">
                <a16:creationId xmlns:a16="http://schemas.microsoft.com/office/drawing/2014/main" id="{ADCB5B5F-5425-0B22-68C3-9C0A639A7C9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CEDA7E89-3629-044C-51F1-FD7CA3C159B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224000" y="8349629"/>
            <a:ext cx="2032000" cy="7562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4302422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5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4A13355-4640-1947-CC24-8562C6AF013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A mugshot of a middle-aged man with a short bears wearing a polo shirt. ">
            <a:extLst>
              <a:ext uri="{FF2B5EF4-FFF2-40B4-BE49-F238E27FC236}">
                <a16:creationId xmlns:a16="http://schemas.microsoft.com/office/drawing/2014/main" id="{D6BE9093-7440-507F-09DD-D0A9EE58A28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57956" y="2587625"/>
            <a:ext cx="7055554" cy="39687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2">
            <a:extLst>
              <a:ext uri="{FF2B5EF4-FFF2-40B4-BE49-F238E27FC236}">
                <a16:creationId xmlns:a16="http://schemas.microsoft.com/office/drawing/2014/main" id="{9718779B-112D-F930-58E9-582321662B5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342486" y="2605264"/>
            <a:ext cx="7055556" cy="3933471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0B47E01A-82E4-D2B0-35F4-DA1C1A4A1C97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224000" y="8349629"/>
            <a:ext cx="2032000" cy="7562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5268115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9463FD2-283E-DC37-71EB-C99501BAD21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>
            <a:extLst>
              <a:ext uri="{FF2B5EF4-FFF2-40B4-BE49-F238E27FC236}">
                <a16:creationId xmlns:a16="http://schemas.microsoft.com/office/drawing/2014/main" id="{733D9BBA-1D37-C0FF-1E41-54B3EF49944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60817" y="38100"/>
            <a:ext cx="16256000" cy="90678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24088E3A-BE71-41B8-8E64-0CCABBFED7F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56049" y="2048321"/>
            <a:ext cx="3387018" cy="4604103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FA918294-56E8-9BFC-46E9-FB7FD06D2A9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650287" y="2245444"/>
            <a:ext cx="3387018" cy="4604103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0A6D1B5C-817F-92DF-28BC-680A45F47D0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6924" y="7128493"/>
            <a:ext cx="15155684" cy="1612548"/>
          </a:xfrm>
          <a:prstGeom prst="rect">
            <a:avLst/>
          </a:prstGeom>
        </p:spPr>
      </p:pic>
      <p:pic>
        <p:nvPicPr>
          <p:cNvPr id="9" name="Picture 8" descr="A blue background with white text&#10;&#10;AI-generated content may be incorrect.">
            <a:extLst>
              <a:ext uri="{FF2B5EF4-FFF2-40B4-BE49-F238E27FC236}">
                <a16:creationId xmlns:a16="http://schemas.microsoft.com/office/drawing/2014/main" id="{455AC853-5041-CF49-271E-A5FDA177221D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942182" y="8339053"/>
            <a:ext cx="2140857" cy="6862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1830694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60817" y="38100"/>
            <a:ext cx="16256000" cy="90678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DFFC6CA0-0DD2-417A-3E79-E11B6E29BC3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649206" y="2244364"/>
            <a:ext cx="3565393" cy="4604103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93B716DD-AA77-D7DE-B557-4277AA5B490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6818" y="7187445"/>
            <a:ext cx="14859351" cy="1499658"/>
          </a:xfrm>
          <a:prstGeom prst="rect">
            <a:avLst/>
          </a:prstGeom>
        </p:spPr>
      </p:pic>
      <p:pic>
        <p:nvPicPr>
          <p:cNvPr id="9" name="Picture 8" descr="A blue background with white text&#10;&#10;AI-generated content may be incorrect.">
            <a:extLst>
              <a:ext uri="{FF2B5EF4-FFF2-40B4-BE49-F238E27FC236}">
                <a16:creationId xmlns:a16="http://schemas.microsoft.com/office/drawing/2014/main" id="{899355F2-B3D9-D648-A1EB-CD4671944A9F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942182" y="8339053"/>
            <a:ext cx="2140857" cy="686213"/>
          </a:xfrm>
          <a:prstGeom prst="rect">
            <a:avLst/>
          </a:prstGeom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FAA500C-D832-EB36-B4A2-69B01C7C064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>
            <a:extLst>
              <a:ext uri="{FF2B5EF4-FFF2-40B4-BE49-F238E27FC236}">
                <a16:creationId xmlns:a16="http://schemas.microsoft.com/office/drawing/2014/main" id="{D60F568E-7B8E-6985-BAC1-7A87A24ED1A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60817" y="38100"/>
            <a:ext cx="16256000" cy="906780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E12A14B2-0CE5-7DA1-480A-28B75085167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942182" y="8339053"/>
            <a:ext cx="2140857" cy="6862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142775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A97A8B4-C3C1-A2AD-90E2-75A8E3AB24E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>
            <a:extLst>
              <a:ext uri="{FF2B5EF4-FFF2-40B4-BE49-F238E27FC236}">
                <a16:creationId xmlns:a16="http://schemas.microsoft.com/office/drawing/2014/main" id="{9E9339EB-0020-80EF-E104-1CDB5F5A5D4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AE982912-AE89-A23B-0BED-53E032F5E70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721575" y="8506495"/>
            <a:ext cx="1422400" cy="52939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357426BA-2D55-6A13-E5F3-FE765721D19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3161" y="1435810"/>
            <a:ext cx="4569177" cy="2013654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403875E0-9802-9178-A071-6F1E6FF4DEF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110757" y="1561298"/>
            <a:ext cx="4540955" cy="222532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D7370665-B32F-99F4-829B-61A601987F5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9294" y="5303356"/>
            <a:ext cx="4569177" cy="2168876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4CBB0F52-CDF4-7655-DE52-DA98D081D3E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25174" y="5808007"/>
            <a:ext cx="1013178" cy="1928988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06EE6E10-2575-AE17-2D08-5E16000F014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113783" y="5473014"/>
            <a:ext cx="4555066" cy="2253542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0A9AA328-BA2E-0775-F315-1AADA9669CC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2535" y="8509992"/>
            <a:ext cx="14362288" cy="5178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6376780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18D97A31-DF82-28AD-E3C6-2B68E1A5C13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721575" y="8506495"/>
            <a:ext cx="1422400" cy="52939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BAD264B1-9C23-39FD-8598-6AD9F22C7DD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7267" y="5083544"/>
            <a:ext cx="4607516" cy="2478152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E1733F32-FFF1-7876-490A-A50AC4F9AF1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147382" y="1138514"/>
            <a:ext cx="4588346" cy="2873346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F35E3EF2-133E-B993-F9FE-A416CE114D3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955684" y="5335381"/>
            <a:ext cx="4780044" cy="2615290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F07D05B9-A3A5-C683-0C4F-21C78C0EB50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2535" y="8509992"/>
            <a:ext cx="14362288" cy="517877"/>
          </a:xfrm>
          <a:prstGeom prst="rect">
            <a:avLst/>
          </a:prstGeom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FC533CD-0D45-FCE3-A3B5-3BCE6DC5950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>
            <a:extLst>
              <a:ext uri="{FF2B5EF4-FFF2-40B4-BE49-F238E27FC236}">
                <a16:creationId xmlns:a16="http://schemas.microsoft.com/office/drawing/2014/main" id="{E42B3A57-5A49-5713-D9B8-8ADAA90AF35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31BAD7B3-A32A-DFF5-E03C-DB24E83C209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721575" y="8506495"/>
            <a:ext cx="1422400" cy="52939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D03B0E08-66CF-A661-C32B-7C674C814B7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9754" y="5248952"/>
            <a:ext cx="4569177" cy="2365346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97A6EAC3-1C95-F51E-DEF7-A49164A0EE1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2535" y="8509992"/>
            <a:ext cx="14362288" cy="517877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196CFF5A-D561-957C-B1E0-1713AD11FF1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1197071" y="5450412"/>
            <a:ext cx="3524504" cy="21638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6177588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303EACB-8B60-4F7F-651A-20ACE8B2C8D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>
            <a:extLst>
              <a:ext uri="{FF2B5EF4-FFF2-40B4-BE49-F238E27FC236}">
                <a16:creationId xmlns:a16="http://schemas.microsoft.com/office/drawing/2014/main" id="{F23DD414-8B6A-4609-D4B4-13DE3061782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A164579A-A1D5-003E-D579-BB5DA249BC3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721575" y="8506495"/>
            <a:ext cx="1422400" cy="52939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D705E902-95DE-7F7B-39A9-8239C00508F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1575" y="5309777"/>
            <a:ext cx="4837554" cy="2366431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7F1E15D2-AC75-A2FA-4086-B628E4E8C78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2535" y="8509992"/>
            <a:ext cx="14362288" cy="5178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5902525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752852E-E816-E8A3-0ED1-C0458820C4F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>
            <a:extLst>
              <a:ext uri="{FF2B5EF4-FFF2-40B4-BE49-F238E27FC236}">
                <a16:creationId xmlns:a16="http://schemas.microsoft.com/office/drawing/2014/main" id="{9E541FC6-4B23-28FE-0B42-6263FFB250D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50811D1A-B714-9D4F-F978-BB2695186A3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721575" y="8506495"/>
            <a:ext cx="1422400" cy="5293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6435479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1A82D6AD-9776-023D-4F0F-4DA3BC9F39A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09971" y="8092778"/>
            <a:ext cx="2534004" cy="943107"/>
          </a:xfrm>
          <a:prstGeom prst="rect">
            <a:avLst/>
          </a:prstGeom>
        </p:spPr>
      </p:pic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00BB805-C99D-2E8D-3550-D8172C9FD3E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>
            <a:extLst>
              <a:ext uri="{FF2B5EF4-FFF2-40B4-BE49-F238E27FC236}">
                <a16:creationId xmlns:a16="http://schemas.microsoft.com/office/drawing/2014/main" id="{48CC46DF-62F1-5A8B-80FB-B6A7A41B77E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76A6352C-A4B8-096E-B8FC-6F65F5BCA32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516696" y="8047312"/>
            <a:ext cx="2534004" cy="943107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9378289B-81F3-E4B3-C44C-052621A01BA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32837" y="798949"/>
            <a:ext cx="9887112" cy="777394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8985A917-CE77-5598-BBE2-12201FB5B7D2}"/>
              </a:ext>
            </a:extLst>
          </p:cNvPr>
          <p:cNvSpPr txBox="1"/>
          <p:nvPr/>
        </p:nvSpPr>
        <p:spPr>
          <a:xfrm>
            <a:off x="2128465" y="1344294"/>
            <a:ext cx="4550995" cy="286232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solidFill>
                  <a:schemeClr val="bg1"/>
                </a:solidFill>
                <a:ea typeface="Calibri"/>
                <a:cs typeface="Calibri"/>
              </a:rPr>
              <a:t>Exercise</a:t>
            </a:r>
          </a:p>
          <a:p>
            <a:endParaRPr lang="en-GB">
              <a:solidFill>
                <a:schemeClr val="bg1"/>
              </a:solidFill>
              <a:ea typeface="Calibri"/>
              <a:cs typeface="Calibri"/>
            </a:endParaRPr>
          </a:p>
          <a:p>
            <a:r>
              <a:rPr lang="en-GB">
                <a:solidFill>
                  <a:schemeClr val="bg1"/>
                </a:solidFill>
                <a:latin typeface="Aptos"/>
                <a:ea typeface="Calibri"/>
                <a:cs typeface="Calibri"/>
              </a:rPr>
              <a:t>How does your force measure the extent of drug use / impact of drug use.</a:t>
            </a:r>
          </a:p>
          <a:p>
            <a:endParaRPr lang="en-GB">
              <a:solidFill>
                <a:schemeClr val="bg1"/>
              </a:solidFill>
              <a:latin typeface="Aptos"/>
              <a:ea typeface="Calibri"/>
              <a:cs typeface="Calibri"/>
            </a:endParaRPr>
          </a:p>
          <a:p>
            <a:r>
              <a:rPr lang="en-GB">
                <a:solidFill>
                  <a:schemeClr val="bg1"/>
                </a:solidFill>
                <a:latin typeface="Aptos"/>
                <a:ea typeface="Calibri"/>
                <a:cs typeface="Calibri"/>
              </a:rPr>
              <a:t>How does your force 'Police' the issue? Enforcement? Awareness? Partnership working?</a:t>
            </a:r>
          </a:p>
          <a:p>
            <a:endParaRPr lang="en-GB">
              <a:solidFill>
                <a:schemeClr val="bg1"/>
              </a:solidFill>
              <a:latin typeface="Aptos"/>
              <a:ea typeface="Calibri"/>
              <a:cs typeface="Calibri"/>
            </a:endParaRPr>
          </a:p>
          <a:p>
            <a:r>
              <a:rPr lang="en-GB">
                <a:solidFill>
                  <a:schemeClr val="bg1"/>
                </a:solidFill>
                <a:latin typeface="Aptos"/>
                <a:ea typeface="Calibri"/>
                <a:cs typeface="Calibri"/>
              </a:rPr>
              <a:t>Any innovative practice?</a:t>
            </a:r>
          </a:p>
        </p:txBody>
      </p:sp>
    </p:spTree>
    <p:extLst>
      <p:ext uri="{BB962C8B-B14F-4D97-AF65-F5344CB8AC3E}">
        <p14:creationId xmlns:p14="http://schemas.microsoft.com/office/powerpoint/2010/main" val="104094861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51FDC4E-9ADE-D91F-836E-8D6C1C3A66D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>
            <a:extLst>
              <a:ext uri="{FF2B5EF4-FFF2-40B4-BE49-F238E27FC236}">
                <a16:creationId xmlns:a16="http://schemas.microsoft.com/office/drawing/2014/main" id="{43AF15FB-71C1-AE5C-9A44-6B24B9AABF2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B9CD0B83-F70F-B16B-377F-685BA9500C39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471787" y="8037689"/>
            <a:ext cx="2534004" cy="943107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271F207F-AF61-13B4-91CD-005EC77FF89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-3569" y="6482638"/>
            <a:ext cx="10128955" cy="1943099"/>
          </a:xfrm>
          <a:prstGeom prst="rect">
            <a:avLst/>
          </a:prstGeom>
        </p:spPr>
      </p:pic>
      <p:pic>
        <p:nvPicPr>
          <p:cNvPr id="6" name="Online Media 5" title="Government unveils 10-year plan to fight ‘disgusting’ drugs trade in England and Wales">
            <a:hlinkClick r:id="" action="ppaction://noaction"/>
            <a:extLst>
              <a:ext uri="{FF2B5EF4-FFF2-40B4-BE49-F238E27FC236}">
                <a16:creationId xmlns:a16="http://schemas.microsoft.com/office/drawing/2014/main" id="{66C06559-49C7-2CBF-3824-C260874C02CA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7"/>
          <a:stretch>
            <a:fillRect/>
          </a:stretch>
        </p:blipFill>
        <p:spPr>
          <a:xfrm>
            <a:off x="974357" y="321950"/>
            <a:ext cx="13949538" cy="78796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532423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1B1ED5AD-7C07-15F3-2555-02C21ACC5F9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224000" y="8308664"/>
            <a:ext cx="2032000" cy="75627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670038C-0B97-1AD8-3E4F-90E3B4B5B4C0}"/>
              </a:ext>
            </a:extLst>
          </p:cNvPr>
          <p:cNvSpPr txBox="1"/>
          <p:nvPr/>
        </p:nvSpPr>
        <p:spPr>
          <a:xfrm>
            <a:off x="12776200" y="457200"/>
            <a:ext cx="32004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>
                <a:hlinkClick r:id="rId5"/>
              </a:rPr>
              <a:t>From harm to hope: A 10-year drugs plan to cut crime and save lives - GOV.UK</a:t>
            </a:r>
            <a:endParaRPr lang="en-GB"/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51D4436E-BE95-7E21-31D5-5A269DCB9F0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615469" y="8486298"/>
            <a:ext cx="1422400" cy="529390"/>
          </a:xfrm>
          <a:prstGeom prst="rect">
            <a:avLst/>
          </a:prstGeom>
        </p:spPr>
      </p:pic>
      <p:pic>
        <p:nvPicPr>
          <p:cNvPr id="5" name="Picture 4" descr="A blue background with white text&#10;&#10;AI-generated content may be incorrect.">
            <a:extLst>
              <a:ext uri="{FF2B5EF4-FFF2-40B4-BE49-F238E27FC236}">
                <a16:creationId xmlns:a16="http://schemas.microsoft.com/office/drawing/2014/main" id="{EB49566B-CB0F-87AF-A139-9DFB76CC803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284496" y="8486298"/>
            <a:ext cx="1971504" cy="6400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4857191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7424CE72-2842-4014-7018-FF20E207BA6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872813" y="8225591"/>
            <a:ext cx="2177887" cy="8029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2260063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D2E6C3E2-6BED-0A93-A7D6-5F45F2CF033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092479" y="8283570"/>
            <a:ext cx="1955800" cy="727911"/>
          </a:xfrm>
          <a:prstGeom prst="rect">
            <a:avLst/>
          </a:prstGeom>
        </p:spPr>
      </p:pic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E4E19DB1-E4D7-7A82-69D4-5724B22C15E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721996" y="8127782"/>
            <a:ext cx="2534004" cy="943107"/>
          </a:xfrm>
          <a:prstGeom prst="rect">
            <a:avLst/>
          </a:prstGeom>
        </p:spPr>
      </p:pic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04E320F0-8813-CCDC-3348-9EF0F009289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781912" y="8688854"/>
            <a:ext cx="1346200" cy="3592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56788611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61762AC4-72FC-0803-2B45-6BE217C603F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452600" y="8463070"/>
            <a:ext cx="1727200" cy="64283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E04CABE4-0C05-0056-9F7A-B740224F7B4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09171" y="5539380"/>
            <a:ext cx="4632325" cy="38735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3384BA95-D8BE-C6CB-39A8-145EDB60A6F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16200000">
            <a:off x="3071740" y="6155740"/>
            <a:ext cx="207810" cy="562146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1B8114BC-EC51-8340-F5F3-E5CEFD79299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16200000">
            <a:off x="3071909" y="6363231"/>
            <a:ext cx="207810" cy="562146"/>
          </a:xfrm>
          <a:prstGeom prst="rect">
            <a:avLst/>
          </a:prstGeo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Custom</PresentationFormat>
  <Slides>32</Slides>
  <Notes>31</Notes>
  <HiddenSlides>2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32</vt:i4>
      </vt:variant>
    </vt:vector>
  </HeadingPairs>
  <TitlesOfParts>
    <vt:vector size="33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Justin Evans</dc:creator>
  <cp:revision>18</cp:revision>
  <dcterms:created xsi:type="dcterms:W3CDTF">2006-08-16T00:00:00Z</dcterms:created>
  <dcterms:modified xsi:type="dcterms:W3CDTF">2026-03-25T14:28:44Z</dcterms:modified>
</cp:coreProperties>
</file>