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5" r:id="rId4"/>
    <p:sldId id="263" r:id="rId5"/>
    <p:sldId id="264" r:id="rId6"/>
    <p:sldId id="259" r:id="rId7"/>
    <p:sldId id="260" r:id="rId8"/>
    <p:sldId id="266" r:id="rId9"/>
    <p:sldId id="261"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0F5623-4C6A-B786-01EE-E7964B5721B1}" v="540" dt="2025-11-17T05:56:32.072"/>
    <p1510:client id="{B437FB56-16F2-4F41-E84A-2173C24C8EF6}" v="272" dt="2025-11-17T11:20:16.5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Naromba (2425145)" userId="S::2425145@student.uwtsd.ac.uk::7e91b6e4-f12b-471f-8f72-2890a63f4348" providerId="AD" clId="Web-{7BC8FABC-303A-697A-4DFB-5B0A57552CCB}"/>
    <pc:docChg chg="addSld modSld">
      <pc:chgData name="Alice Naromba (2425145)" userId="S::2425145@student.uwtsd.ac.uk::7e91b6e4-f12b-471f-8f72-2890a63f4348" providerId="AD" clId="Web-{7BC8FABC-303A-697A-4DFB-5B0A57552CCB}" dt="2025-10-23T18:25:18.120" v="40"/>
      <pc:docMkLst>
        <pc:docMk/>
      </pc:docMkLst>
      <pc:sldChg chg="addSp delSp modSp">
        <pc:chgData name="Alice Naromba (2425145)" userId="S::2425145@student.uwtsd.ac.uk::7e91b6e4-f12b-471f-8f72-2890a63f4348" providerId="AD" clId="Web-{7BC8FABC-303A-697A-4DFB-5B0A57552CCB}" dt="2025-10-23T17:59:31.261" v="19" actId="1076"/>
        <pc:sldMkLst>
          <pc:docMk/>
          <pc:sldMk cId="109857222" sldId="256"/>
        </pc:sldMkLst>
        <pc:picChg chg="add mod">
          <ac:chgData name="Alice Naromba (2425145)" userId="S::2425145@student.uwtsd.ac.uk::7e91b6e4-f12b-471f-8f72-2890a63f4348" providerId="AD" clId="Web-{7BC8FABC-303A-697A-4DFB-5B0A57552CCB}" dt="2025-10-23T17:59:31.261" v="19" actId="1076"/>
          <ac:picMkLst>
            <pc:docMk/>
            <pc:sldMk cId="109857222" sldId="256"/>
            <ac:picMk id="5" creationId="{E68C75F9-0B95-4906-0D00-3FAD220A7AED}"/>
          </ac:picMkLst>
        </pc:picChg>
      </pc:sldChg>
    </pc:docChg>
  </pc:docChgLst>
  <pc:docChgLst>
    <pc:chgData name="Alice Naromba (2425145)" userId="S::2425145@student.uwtsd.ac.uk::7e91b6e4-f12b-471f-8f72-2890a63f4348" providerId="AD" clId="Web-{B9487F47-8704-B8DB-85F7-E3699886B11A}"/>
    <pc:docChg chg="modSld">
      <pc:chgData name="Alice Naromba (2425145)" userId="S::2425145@student.uwtsd.ac.uk::7e91b6e4-f12b-471f-8f72-2890a63f4348" providerId="AD" clId="Web-{B9487F47-8704-B8DB-85F7-E3699886B11A}" dt="2025-11-09T06:23:56.193" v="210"/>
      <pc:docMkLst>
        <pc:docMk/>
      </pc:docMkLst>
    </pc:docChg>
  </pc:docChgLst>
  <pc:docChgLst>
    <pc:chgData name="Alice Naromba (2425145)" userId="S::2425145@student.uwtsd.ac.uk::7e91b6e4-f12b-471f-8f72-2890a63f4348" providerId="AD" clId="Web-{7185274D-9E9D-D89A-8C84-B10FD5F33879}"/>
    <pc:docChg chg="addSld modSld sldOrd">
      <pc:chgData name="Alice Naromba (2425145)" userId="S::2425145@student.uwtsd.ac.uk::7e91b6e4-f12b-471f-8f72-2890a63f4348" providerId="AD" clId="Web-{7185274D-9E9D-D89A-8C84-B10FD5F33879}" dt="2025-11-14T06:21:51.556" v="89" actId="14100"/>
      <pc:docMkLst>
        <pc:docMk/>
      </pc:docMkLst>
      <pc:sldChg chg="modSp ord">
        <pc:chgData name="Alice Naromba (2425145)" userId="S::2425145@student.uwtsd.ac.uk::7e91b6e4-f12b-471f-8f72-2890a63f4348" providerId="AD" clId="Web-{7185274D-9E9D-D89A-8C84-B10FD5F33879}" dt="2025-11-13T11:26:37.987" v="38" actId="20577"/>
        <pc:sldMkLst>
          <pc:docMk/>
          <pc:sldMk cId="3492379447" sldId="259"/>
        </pc:sldMkLst>
        <pc:spChg chg="mod">
          <ac:chgData name="Alice Naromba (2425145)" userId="S::2425145@student.uwtsd.ac.uk::7e91b6e4-f12b-471f-8f72-2890a63f4348" providerId="AD" clId="Web-{7185274D-9E9D-D89A-8C84-B10FD5F33879}" dt="2025-11-13T10:00:33.561" v="6" actId="1076"/>
          <ac:spMkLst>
            <pc:docMk/>
            <pc:sldMk cId="3492379447" sldId="259"/>
            <ac:spMk id="4" creationId="{20D5A28A-13CA-7691-1123-BAE9AD5EFA27}"/>
          </ac:spMkLst>
        </pc:spChg>
        <pc:spChg chg="mod">
          <ac:chgData name="Alice Naromba (2425145)" userId="S::2425145@student.uwtsd.ac.uk::7e91b6e4-f12b-471f-8f72-2890a63f4348" providerId="AD" clId="Web-{7185274D-9E9D-D89A-8C84-B10FD5F33879}" dt="2025-11-13T11:12:23.079" v="34" actId="20577"/>
          <ac:spMkLst>
            <pc:docMk/>
            <pc:sldMk cId="3492379447" sldId="259"/>
            <ac:spMk id="6" creationId="{BCA52801-0EF1-56CD-A1EF-75B5E394A19D}"/>
          </ac:spMkLst>
        </pc:spChg>
        <pc:spChg chg="mod">
          <ac:chgData name="Alice Naromba (2425145)" userId="S::2425145@student.uwtsd.ac.uk::7e91b6e4-f12b-471f-8f72-2890a63f4348" providerId="AD" clId="Web-{7185274D-9E9D-D89A-8C84-B10FD5F33879}" dt="2025-11-13T10:14:44.122" v="9" actId="20577"/>
          <ac:spMkLst>
            <pc:docMk/>
            <pc:sldMk cId="3492379447" sldId="259"/>
            <ac:spMk id="8" creationId="{F8357957-1123-9CD6-06E7-97F6B46B8BC3}"/>
          </ac:spMkLst>
        </pc:spChg>
        <pc:spChg chg="mod">
          <ac:chgData name="Alice Naromba (2425145)" userId="S::2425145@student.uwtsd.ac.uk::7e91b6e4-f12b-471f-8f72-2890a63f4348" providerId="AD" clId="Web-{7185274D-9E9D-D89A-8C84-B10FD5F33879}" dt="2025-11-13T11:26:37.987" v="38" actId="20577"/>
          <ac:spMkLst>
            <pc:docMk/>
            <pc:sldMk cId="3492379447" sldId="259"/>
            <ac:spMk id="9" creationId="{831C7D0A-3FEE-B09D-ED3B-C5A4E32C58B1}"/>
          </ac:spMkLst>
        </pc:spChg>
      </pc:sldChg>
      <pc:sldChg chg="ord">
        <pc:chgData name="Alice Naromba (2425145)" userId="S::2425145@student.uwtsd.ac.uk::7e91b6e4-f12b-471f-8f72-2890a63f4348" providerId="AD" clId="Web-{7185274D-9E9D-D89A-8C84-B10FD5F33879}" dt="2025-11-13T09:36:08.753" v="3"/>
        <pc:sldMkLst>
          <pc:docMk/>
          <pc:sldMk cId="1210547918" sldId="260"/>
        </pc:sldMkLst>
      </pc:sldChg>
      <pc:sldChg chg="modSp">
        <pc:chgData name="Alice Naromba (2425145)" userId="S::2425145@student.uwtsd.ac.uk::7e91b6e4-f12b-471f-8f72-2890a63f4348" providerId="AD" clId="Web-{7185274D-9E9D-D89A-8C84-B10FD5F33879}" dt="2025-11-14T06:14:27.874" v="72" actId="20577"/>
        <pc:sldMkLst>
          <pc:docMk/>
          <pc:sldMk cId="3928255124" sldId="261"/>
        </pc:sldMkLst>
        <pc:spChg chg="mod">
          <ac:chgData name="Alice Naromba (2425145)" userId="S::2425145@student.uwtsd.ac.uk::7e91b6e4-f12b-471f-8f72-2890a63f4348" providerId="AD" clId="Web-{7185274D-9E9D-D89A-8C84-B10FD5F33879}" dt="2025-11-14T06:14:27.874" v="72" actId="20577"/>
          <ac:spMkLst>
            <pc:docMk/>
            <pc:sldMk cId="3928255124" sldId="261"/>
            <ac:spMk id="3" creationId="{D20C2792-D473-EC62-8AAC-3818E6877B8B}"/>
          </ac:spMkLst>
        </pc:spChg>
      </pc:sldChg>
      <pc:sldChg chg="modSp new ord">
        <pc:chgData name="Alice Naromba (2425145)" userId="S::2425145@student.uwtsd.ac.uk::7e91b6e4-f12b-471f-8f72-2890a63f4348" providerId="AD" clId="Web-{7185274D-9E9D-D89A-8C84-B10FD5F33879}" dt="2025-11-14T06:21:51.556" v="89" actId="14100"/>
        <pc:sldMkLst>
          <pc:docMk/>
          <pc:sldMk cId="2900530685" sldId="263"/>
        </pc:sldMkLst>
        <pc:spChg chg="mod">
          <ac:chgData name="Alice Naromba (2425145)" userId="S::2425145@student.uwtsd.ac.uk::7e91b6e4-f12b-471f-8f72-2890a63f4348" providerId="AD" clId="Web-{7185274D-9E9D-D89A-8C84-B10FD5F33879}" dt="2025-11-14T06:21:36.618" v="88" actId="14100"/>
          <ac:spMkLst>
            <pc:docMk/>
            <pc:sldMk cId="2900530685" sldId="263"/>
            <ac:spMk id="2" creationId="{8B6A3704-2E53-2CEA-C713-539F08D1E935}"/>
          </ac:spMkLst>
        </pc:spChg>
        <pc:spChg chg="mod">
          <ac:chgData name="Alice Naromba (2425145)" userId="S::2425145@student.uwtsd.ac.uk::7e91b6e4-f12b-471f-8f72-2890a63f4348" providerId="AD" clId="Web-{7185274D-9E9D-D89A-8C84-B10FD5F33879}" dt="2025-11-14T06:21:51.556" v="89" actId="14100"/>
          <ac:spMkLst>
            <pc:docMk/>
            <pc:sldMk cId="2900530685" sldId="263"/>
            <ac:spMk id="3" creationId="{82664404-0095-6DA4-AA18-3D546CB0D494}"/>
          </ac:spMkLst>
        </pc:spChg>
      </pc:sldChg>
      <pc:sldChg chg="modSp new">
        <pc:chgData name="Alice Naromba (2425145)" userId="S::2425145@student.uwtsd.ac.uk::7e91b6e4-f12b-471f-8f72-2890a63f4348" providerId="AD" clId="Web-{7185274D-9E9D-D89A-8C84-B10FD5F33879}" dt="2025-11-14T06:18:08.599" v="77" actId="20577"/>
        <pc:sldMkLst>
          <pc:docMk/>
          <pc:sldMk cId="3109297368" sldId="264"/>
        </pc:sldMkLst>
        <pc:spChg chg="mod">
          <ac:chgData name="Alice Naromba (2425145)" userId="S::2425145@student.uwtsd.ac.uk::7e91b6e4-f12b-471f-8f72-2890a63f4348" providerId="AD" clId="Web-{7185274D-9E9D-D89A-8C84-B10FD5F33879}" dt="2025-11-14T06:18:08.599" v="77" actId="20577"/>
          <ac:spMkLst>
            <pc:docMk/>
            <pc:sldMk cId="3109297368" sldId="264"/>
            <ac:spMk id="3" creationId="{E7BB3EA2-B717-A575-9519-835E2CF7A836}"/>
          </ac:spMkLst>
        </pc:spChg>
      </pc:sldChg>
    </pc:docChg>
  </pc:docChgLst>
  <pc:docChgLst>
    <pc:chgData name="Alice Naromba (2425145)" userId="S::2425145@student.uwtsd.ac.uk::7e91b6e4-f12b-471f-8f72-2890a63f4348" providerId="AD" clId="Web-{662E0F28-36A6-E585-1A92-247E1E395FA1}"/>
    <pc:docChg chg="addSld delSld modSld">
      <pc:chgData name="Alice Naromba (2425145)" userId="S::2425145@student.uwtsd.ac.uk::7e91b6e4-f12b-471f-8f72-2890a63f4348" providerId="AD" clId="Web-{662E0F28-36A6-E585-1A92-247E1E395FA1}" dt="2025-11-12T20:49:15.880" v="482" actId="20577"/>
      <pc:docMkLst>
        <pc:docMk/>
      </pc:docMkLst>
      <pc:sldChg chg="addSp delSp modSp">
        <pc:chgData name="Alice Naromba (2425145)" userId="S::2425145@student.uwtsd.ac.uk::7e91b6e4-f12b-471f-8f72-2890a63f4348" providerId="AD" clId="Web-{662E0F28-36A6-E585-1A92-247E1E395FA1}" dt="2025-11-12T20:33:33.739" v="406" actId="20577"/>
        <pc:sldMkLst>
          <pc:docMk/>
          <pc:sldMk cId="3492379447" sldId="259"/>
        </pc:sldMkLst>
        <pc:spChg chg="mod">
          <ac:chgData name="Alice Naromba (2425145)" userId="S::2425145@student.uwtsd.ac.uk::7e91b6e4-f12b-471f-8f72-2890a63f4348" providerId="AD" clId="Web-{662E0F28-36A6-E585-1A92-247E1E395FA1}" dt="2025-11-12T20:33:33.739" v="406" actId="20577"/>
          <ac:spMkLst>
            <pc:docMk/>
            <pc:sldMk cId="3492379447" sldId="259"/>
            <ac:spMk id="2" creationId="{C2710FAC-B10B-EAF5-CE67-25255E21F77F}"/>
          </ac:spMkLst>
        </pc:spChg>
        <pc:spChg chg="mod">
          <ac:chgData name="Alice Naromba (2425145)" userId="S::2425145@student.uwtsd.ac.uk::7e91b6e4-f12b-471f-8f72-2890a63f4348" providerId="AD" clId="Web-{662E0F28-36A6-E585-1A92-247E1E395FA1}" dt="2025-11-12T05:48:22.913" v="81" actId="1076"/>
          <ac:spMkLst>
            <pc:docMk/>
            <pc:sldMk cId="3492379447" sldId="259"/>
            <ac:spMk id="3" creationId="{E3BC9253-3046-FEF9-F5A2-035BB0E80C24}"/>
          </ac:spMkLst>
        </pc:spChg>
        <pc:spChg chg="mod">
          <ac:chgData name="Alice Naromba (2425145)" userId="S::2425145@student.uwtsd.ac.uk::7e91b6e4-f12b-471f-8f72-2890a63f4348" providerId="AD" clId="Web-{662E0F28-36A6-E585-1A92-247E1E395FA1}" dt="2025-11-12T05:56:48.038" v="97" actId="14100"/>
          <ac:spMkLst>
            <pc:docMk/>
            <pc:sldMk cId="3492379447" sldId="259"/>
            <ac:spMk id="4" creationId="{20D5A28A-13CA-7691-1123-BAE9AD5EFA27}"/>
          </ac:spMkLst>
        </pc:spChg>
        <pc:spChg chg="mod">
          <ac:chgData name="Alice Naromba (2425145)" userId="S::2425145@student.uwtsd.ac.uk::7e91b6e4-f12b-471f-8f72-2890a63f4348" providerId="AD" clId="Web-{662E0F28-36A6-E585-1A92-247E1E395FA1}" dt="2025-11-12T05:48:11.538" v="80" actId="1076"/>
          <ac:spMkLst>
            <pc:docMk/>
            <pc:sldMk cId="3492379447" sldId="259"/>
            <ac:spMk id="5" creationId="{B2BAB02C-3BBF-9159-CADF-746FD8C8974F}"/>
          </ac:spMkLst>
        </pc:spChg>
        <pc:spChg chg="mod">
          <ac:chgData name="Alice Naromba (2425145)" userId="S::2425145@student.uwtsd.ac.uk::7e91b6e4-f12b-471f-8f72-2890a63f4348" providerId="AD" clId="Web-{662E0F28-36A6-E585-1A92-247E1E395FA1}" dt="2025-11-12T05:56:16.880" v="94" actId="14100"/>
          <ac:spMkLst>
            <pc:docMk/>
            <pc:sldMk cId="3492379447" sldId="259"/>
            <ac:spMk id="6" creationId="{BCA52801-0EF1-56CD-A1EF-75B5E394A19D}"/>
          </ac:spMkLst>
        </pc:spChg>
        <pc:spChg chg="mod">
          <ac:chgData name="Alice Naromba (2425145)" userId="S::2425145@student.uwtsd.ac.uk::7e91b6e4-f12b-471f-8f72-2890a63f4348" providerId="AD" clId="Web-{662E0F28-36A6-E585-1A92-247E1E395FA1}" dt="2025-11-12T05:53:43.825" v="87" actId="20577"/>
          <ac:spMkLst>
            <pc:docMk/>
            <pc:sldMk cId="3492379447" sldId="259"/>
            <ac:spMk id="7" creationId="{32AFC636-B812-A435-4D85-584857586D6D}"/>
          </ac:spMkLst>
        </pc:spChg>
        <pc:spChg chg="mod">
          <ac:chgData name="Alice Naromba (2425145)" userId="S::2425145@student.uwtsd.ac.uk::7e91b6e4-f12b-471f-8f72-2890a63f4348" providerId="AD" clId="Web-{662E0F28-36A6-E585-1A92-247E1E395FA1}" dt="2025-11-12T06:02:40.610" v="102" actId="20577"/>
          <ac:spMkLst>
            <pc:docMk/>
            <pc:sldMk cId="3492379447" sldId="259"/>
            <ac:spMk id="8" creationId="{F8357957-1123-9CD6-06E7-97F6B46B8BC3}"/>
          </ac:spMkLst>
        </pc:spChg>
        <pc:spChg chg="mod">
          <ac:chgData name="Alice Naromba (2425145)" userId="S::2425145@student.uwtsd.ac.uk::7e91b6e4-f12b-471f-8f72-2890a63f4348" providerId="AD" clId="Web-{662E0F28-36A6-E585-1A92-247E1E395FA1}" dt="2025-11-12T05:53:21.855" v="86" actId="14100"/>
          <ac:spMkLst>
            <pc:docMk/>
            <pc:sldMk cId="3492379447" sldId="259"/>
            <ac:spMk id="10" creationId="{AF8C26D6-A64F-C4F3-0C98-FFE434374D07}"/>
          </ac:spMkLst>
        </pc:spChg>
      </pc:sldChg>
      <pc:sldChg chg="addSp delSp modSp new">
        <pc:chgData name="Alice Naromba (2425145)" userId="S::2425145@student.uwtsd.ac.uk::7e91b6e4-f12b-471f-8f72-2890a63f4348" providerId="AD" clId="Web-{662E0F28-36A6-E585-1A92-247E1E395FA1}" dt="2025-11-12T20:14:33.658" v="373" actId="1076"/>
        <pc:sldMkLst>
          <pc:docMk/>
          <pc:sldMk cId="1210547918" sldId="260"/>
        </pc:sldMkLst>
        <pc:spChg chg="mod">
          <ac:chgData name="Alice Naromba (2425145)" userId="S::2425145@student.uwtsd.ac.uk::7e91b6e4-f12b-471f-8f72-2890a63f4348" providerId="AD" clId="Web-{662E0F28-36A6-E585-1A92-247E1E395FA1}" dt="2025-11-12T19:10:41.151" v="157" actId="20577"/>
          <ac:spMkLst>
            <pc:docMk/>
            <pc:sldMk cId="1210547918" sldId="260"/>
            <ac:spMk id="2" creationId="{9CCE798A-7385-317F-505A-347D4679A1F1}"/>
          </ac:spMkLst>
        </pc:spChg>
        <pc:spChg chg="add mod">
          <ac:chgData name="Alice Naromba (2425145)" userId="S::2425145@student.uwtsd.ac.uk::7e91b6e4-f12b-471f-8f72-2890a63f4348" providerId="AD" clId="Web-{662E0F28-36A6-E585-1A92-247E1E395FA1}" dt="2025-11-12T20:01:33.889" v="323" actId="20577"/>
          <ac:spMkLst>
            <pc:docMk/>
            <pc:sldMk cId="1210547918" sldId="260"/>
            <ac:spMk id="57" creationId="{3858762B-B610-CBA2-80AF-B863C50FF31F}"/>
          </ac:spMkLst>
        </pc:spChg>
        <pc:spChg chg="add mod">
          <ac:chgData name="Alice Naromba (2425145)" userId="S::2425145@student.uwtsd.ac.uk::7e91b6e4-f12b-471f-8f72-2890a63f4348" providerId="AD" clId="Web-{662E0F28-36A6-E585-1A92-247E1E395FA1}" dt="2025-11-12T20:01:41.046" v="324" actId="20577"/>
          <ac:spMkLst>
            <pc:docMk/>
            <pc:sldMk cId="1210547918" sldId="260"/>
            <ac:spMk id="58" creationId="{13477751-86B1-E66C-0649-00F59B4E714D}"/>
          </ac:spMkLst>
        </pc:spChg>
        <pc:graphicFrameChg chg="add del mod modGraphic">
          <ac:chgData name="Alice Naromba (2425145)" userId="S::2425145@student.uwtsd.ac.uk::7e91b6e4-f12b-471f-8f72-2890a63f4348" providerId="AD" clId="Web-{662E0F28-36A6-E585-1A92-247E1E395FA1}" dt="2025-11-12T20:14:04.266" v="372"/>
          <ac:graphicFrameMkLst>
            <pc:docMk/>
            <pc:sldMk cId="1210547918" sldId="260"/>
            <ac:graphicFrameMk id="62" creationId="{D7805EF0-8B48-15D5-18A7-8862E47D3494}"/>
          </ac:graphicFrameMkLst>
        </pc:graphicFrameChg>
        <pc:picChg chg="add mod">
          <ac:chgData name="Alice Naromba (2425145)" userId="S::2425145@student.uwtsd.ac.uk::7e91b6e4-f12b-471f-8f72-2890a63f4348" providerId="AD" clId="Web-{662E0F28-36A6-E585-1A92-247E1E395FA1}" dt="2025-11-12T20:14:33.658" v="373" actId="1076"/>
          <ac:picMkLst>
            <pc:docMk/>
            <pc:sldMk cId="1210547918" sldId="260"/>
            <ac:picMk id="55" creationId="{D5294C77-4C77-9F17-9041-C97B06500E14}"/>
          </ac:picMkLst>
        </pc:picChg>
      </pc:sldChg>
      <pc:sldChg chg="modSp new">
        <pc:chgData name="Alice Naromba (2425145)" userId="S::2425145@student.uwtsd.ac.uk::7e91b6e4-f12b-471f-8f72-2890a63f4348" providerId="AD" clId="Web-{662E0F28-36A6-E585-1A92-247E1E395FA1}" dt="2025-11-12T20:49:15.880" v="482" actId="20577"/>
        <pc:sldMkLst>
          <pc:docMk/>
          <pc:sldMk cId="3928255124" sldId="261"/>
        </pc:sldMkLst>
        <pc:spChg chg="mod">
          <ac:chgData name="Alice Naromba (2425145)" userId="S::2425145@student.uwtsd.ac.uk::7e91b6e4-f12b-471f-8f72-2890a63f4348" providerId="AD" clId="Web-{662E0F28-36A6-E585-1A92-247E1E395FA1}" dt="2025-11-12T20:49:15.880" v="482" actId="20577"/>
          <ac:spMkLst>
            <pc:docMk/>
            <pc:sldMk cId="3928255124" sldId="261"/>
            <ac:spMk id="2" creationId="{39D92578-E8DF-C1BC-9393-50041363220B}"/>
          </ac:spMkLst>
        </pc:spChg>
        <pc:spChg chg="mod">
          <ac:chgData name="Alice Naromba (2425145)" userId="S::2425145@student.uwtsd.ac.uk::7e91b6e4-f12b-471f-8f72-2890a63f4348" providerId="AD" clId="Web-{662E0F28-36A6-E585-1A92-247E1E395FA1}" dt="2025-11-12T20:45:06.841" v="448" actId="20577"/>
          <ac:spMkLst>
            <pc:docMk/>
            <pc:sldMk cId="3928255124" sldId="261"/>
            <ac:spMk id="3" creationId="{D20C2792-D473-EC62-8AAC-3818E6877B8B}"/>
          </ac:spMkLst>
        </pc:spChg>
      </pc:sldChg>
    </pc:docChg>
  </pc:docChgLst>
  <pc:docChgLst>
    <pc:chgData name="Alice Naromba (2425145)" userId="S::2425145@student.uwtsd.ac.uk::7e91b6e4-f12b-471f-8f72-2890a63f4348" providerId="AD" clId="Web-{6967190B-03DB-9962-7852-484195A1BE46}"/>
    <pc:docChg chg="modSld">
      <pc:chgData name="Alice Naromba (2425145)" userId="S::2425145@student.uwtsd.ac.uk::7e91b6e4-f12b-471f-8f72-2890a63f4348" providerId="AD" clId="Web-{6967190B-03DB-9962-7852-484195A1BE46}" dt="2025-11-10T10:09:51.227" v="2" actId="1076"/>
      <pc:docMkLst>
        <pc:docMk/>
      </pc:docMkLst>
      <pc:sldChg chg="modSp">
        <pc:chgData name="Alice Naromba (2425145)" userId="S::2425145@student.uwtsd.ac.uk::7e91b6e4-f12b-471f-8f72-2890a63f4348" providerId="AD" clId="Web-{6967190B-03DB-9962-7852-484195A1BE46}" dt="2025-11-10T10:09:51.227" v="2" actId="1076"/>
        <pc:sldMkLst>
          <pc:docMk/>
          <pc:sldMk cId="191933319" sldId="258"/>
        </pc:sldMkLst>
        <pc:spChg chg="mod">
          <ac:chgData name="Alice Naromba (2425145)" userId="S::2425145@student.uwtsd.ac.uk::7e91b6e4-f12b-471f-8f72-2890a63f4348" providerId="AD" clId="Web-{6967190B-03DB-9962-7852-484195A1BE46}" dt="2025-11-10T10:09:51.227" v="2" actId="1076"/>
          <ac:spMkLst>
            <pc:docMk/>
            <pc:sldMk cId="191933319" sldId="258"/>
            <ac:spMk id="6" creationId="{4358A92D-BE7D-2EBF-F15B-3E4C35BEDCD6}"/>
          </ac:spMkLst>
        </pc:spChg>
        <pc:spChg chg="mod">
          <ac:chgData name="Alice Naromba (2425145)" userId="S::2425145@student.uwtsd.ac.uk::7e91b6e4-f12b-471f-8f72-2890a63f4348" providerId="AD" clId="Web-{6967190B-03DB-9962-7852-484195A1BE46}" dt="2025-11-10T10:09:00.975" v="0" actId="1076"/>
          <ac:spMkLst>
            <pc:docMk/>
            <pc:sldMk cId="191933319" sldId="258"/>
            <ac:spMk id="11" creationId="{835BF39C-A248-EC9B-0234-5C67C31C56CD}"/>
          </ac:spMkLst>
        </pc:spChg>
      </pc:sldChg>
    </pc:docChg>
  </pc:docChgLst>
  <pc:docChgLst>
    <pc:chgData name="Alice Naromba (2425145)" userId="S::2425145@student.uwtsd.ac.uk::7e91b6e4-f12b-471f-8f72-2890a63f4348" providerId="AD" clId="Web-{310F5623-4C6A-B786-01EE-E7964B5721B1}"/>
    <pc:docChg chg="addSld delSld modSld sldOrd">
      <pc:chgData name="Alice Naromba (2425145)" userId="S::2425145@student.uwtsd.ac.uk::7e91b6e4-f12b-471f-8f72-2890a63f4348" providerId="AD" clId="Web-{310F5623-4C6A-B786-01EE-E7964B5721B1}" dt="2025-11-17T05:56:32.072" v="466" actId="20577"/>
      <pc:docMkLst>
        <pc:docMk/>
      </pc:docMkLst>
      <pc:sldChg chg="modSp">
        <pc:chgData name="Alice Naromba (2425145)" userId="S::2425145@student.uwtsd.ac.uk::7e91b6e4-f12b-471f-8f72-2890a63f4348" providerId="AD" clId="Web-{310F5623-4C6A-B786-01EE-E7964B5721B1}" dt="2025-11-17T05:56:32.072" v="466" actId="20577"/>
        <pc:sldMkLst>
          <pc:docMk/>
          <pc:sldMk cId="109857222" sldId="256"/>
        </pc:sldMkLst>
        <pc:spChg chg="mod">
          <ac:chgData name="Alice Naromba (2425145)" userId="S::2425145@student.uwtsd.ac.uk::7e91b6e4-f12b-471f-8f72-2890a63f4348" providerId="AD" clId="Web-{310F5623-4C6A-B786-01EE-E7964B5721B1}" dt="2025-11-17T05:56:32.072" v="466" actId="20577"/>
          <ac:spMkLst>
            <pc:docMk/>
            <pc:sldMk cId="109857222" sldId="256"/>
            <ac:spMk id="4" creationId="{CC92BB00-EC75-4FCA-53FB-8C29F24DFCA9}"/>
          </ac:spMkLst>
        </pc:spChg>
        <pc:picChg chg="mod">
          <ac:chgData name="Alice Naromba (2425145)" userId="S::2425145@student.uwtsd.ac.uk::7e91b6e4-f12b-471f-8f72-2890a63f4348" providerId="AD" clId="Web-{310F5623-4C6A-B786-01EE-E7964B5721B1}" dt="2025-11-17T05:51:32.139" v="421" actId="14100"/>
          <ac:picMkLst>
            <pc:docMk/>
            <pc:sldMk cId="109857222" sldId="256"/>
            <ac:picMk id="5" creationId="{E68C75F9-0B95-4906-0D00-3FAD220A7AED}"/>
          </ac:picMkLst>
        </pc:picChg>
      </pc:sldChg>
      <pc:sldChg chg="modSp">
        <pc:chgData name="Alice Naromba (2425145)" userId="S::2425145@student.uwtsd.ac.uk::7e91b6e4-f12b-471f-8f72-2890a63f4348" providerId="AD" clId="Web-{310F5623-4C6A-B786-01EE-E7964B5721B1}" dt="2025-11-17T05:35:21.366" v="379" actId="20577"/>
        <pc:sldMkLst>
          <pc:docMk/>
          <pc:sldMk cId="191933319" sldId="258"/>
        </pc:sldMkLst>
        <pc:spChg chg="mod">
          <ac:chgData name="Alice Naromba (2425145)" userId="S::2425145@student.uwtsd.ac.uk::7e91b6e4-f12b-471f-8f72-2890a63f4348" providerId="AD" clId="Web-{310F5623-4C6A-B786-01EE-E7964B5721B1}" dt="2025-11-17T05:35:21.366" v="379" actId="20577"/>
          <ac:spMkLst>
            <pc:docMk/>
            <pc:sldMk cId="191933319" sldId="258"/>
            <ac:spMk id="11" creationId="{835BF39C-A248-EC9B-0234-5C67C31C56CD}"/>
          </ac:spMkLst>
        </pc:spChg>
      </pc:sldChg>
      <pc:sldChg chg="modSp">
        <pc:chgData name="Alice Naromba (2425145)" userId="S::2425145@student.uwtsd.ac.uk::7e91b6e4-f12b-471f-8f72-2890a63f4348" providerId="AD" clId="Web-{310F5623-4C6A-B786-01EE-E7964B5721B1}" dt="2025-11-17T05:09:02.433" v="322" actId="20577"/>
        <pc:sldMkLst>
          <pc:docMk/>
          <pc:sldMk cId="3492379447" sldId="259"/>
        </pc:sldMkLst>
        <pc:spChg chg="mod">
          <ac:chgData name="Alice Naromba (2425145)" userId="S::2425145@student.uwtsd.ac.uk::7e91b6e4-f12b-471f-8f72-2890a63f4348" providerId="AD" clId="Web-{310F5623-4C6A-B786-01EE-E7964B5721B1}" dt="2025-11-17T05:00:00.738" v="235" actId="20577"/>
          <ac:spMkLst>
            <pc:docMk/>
            <pc:sldMk cId="3492379447" sldId="259"/>
            <ac:spMk id="4" creationId="{20D5A28A-13CA-7691-1123-BAE9AD5EFA27}"/>
          </ac:spMkLst>
        </pc:spChg>
        <pc:spChg chg="mod">
          <ac:chgData name="Alice Naromba (2425145)" userId="S::2425145@student.uwtsd.ac.uk::7e91b6e4-f12b-471f-8f72-2890a63f4348" providerId="AD" clId="Web-{310F5623-4C6A-B786-01EE-E7964B5721B1}" dt="2025-11-17T05:02:46.788" v="251" actId="20577"/>
          <ac:spMkLst>
            <pc:docMk/>
            <pc:sldMk cId="3492379447" sldId="259"/>
            <ac:spMk id="6" creationId="{BCA52801-0EF1-56CD-A1EF-75B5E394A19D}"/>
          </ac:spMkLst>
        </pc:spChg>
        <pc:spChg chg="mod">
          <ac:chgData name="Alice Naromba (2425145)" userId="S::2425145@student.uwtsd.ac.uk::7e91b6e4-f12b-471f-8f72-2890a63f4348" providerId="AD" clId="Web-{310F5623-4C6A-B786-01EE-E7964B5721B1}" dt="2025-11-17T04:58:01.592" v="229"/>
          <ac:spMkLst>
            <pc:docMk/>
            <pc:sldMk cId="3492379447" sldId="259"/>
            <ac:spMk id="7" creationId="{32AFC636-B812-A435-4D85-584857586D6D}"/>
          </ac:spMkLst>
        </pc:spChg>
        <pc:spChg chg="mod">
          <ac:chgData name="Alice Naromba (2425145)" userId="S::2425145@student.uwtsd.ac.uk::7e91b6e4-f12b-471f-8f72-2890a63f4348" providerId="AD" clId="Web-{310F5623-4C6A-B786-01EE-E7964B5721B1}" dt="2025-11-17T05:09:02.433" v="322" actId="20577"/>
          <ac:spMkLst>
            <pc:docMk/>
            <pc:sldMk cId="3492379447" sldId="259"/>
            <ac:spMk id="8" creationId="{F8357957-1123-9CD6-06E7-97F6B46B8BC3}"/>
          </ac:spMkLst>
        </pc:spChg>
        <pc:spChg chg="mod">
          <ac:chgData name="Alice Naromba (2425145)" userId="S::2425145@student.uwtsd.ac.uk::7e91b6e4-f12b-471f-8f72-2890a63f4348" providerId="AD" clId="Web-{310F5623-4C6A-B786-01EE-E7964B5721B1}" dt="2025-11-17T05:05:33.837" v="292" actId="20577"/>
          <ac:spMkLst>
            <pc:docMk/>
            <pc:sldMk cId="3492379447" sldId="259"/>
            <ac:spMk id="10" creationId="{AF8C26D6-A64F-C4F3-0C98-FFE434374D07}"/>
          </ac:spMkLst>
        </pc:spChg>
      </pc:sldChg>
      <pc:sldChg chg="modSp">
        <pc:chgData name="Alice Naromba (2425145)" userId="S::2425145@student.uwtsd.ac.uk::7e91b6e4-f12b-471f-8f72-2890a63f4348" providerId="AD" clId="Web-{310F5623-4C6A-B786-01EE-E7964B5721B1}" dt="2025-11-17T04:11:38.717" v="154"/>
        <pc:sldMkLst>
          <pc:docMk/>
          <pc:sldMk cId="1210547918" sldId="260"/>
        </pc:sldMkLst>
        <pc:graphicFrameChg chg="mod modGraphic">
          <ac:chgData name="Alice Naromba (2425145)" userId="S::2425145@student.uwtsd.ac.uk::7e91b6e4-f12b-471f-8f72-2890a63f4348" providerId="AD" clId="Web-{310F5623-4C6A-B786-01EE-E7964B5721B1}" dt="2025-11-17T04:11:38.717" v="154"/>
          <ac:graphicFrameMkLst>
            <pc:docMk/>
            <pc:sldMk cId="1210547918" sldId="260"/>
            <ac:graphicFrameMk id="62" creationId="{D7805EF0-8B48-15D5-18A7-8862E47D3494}"/>
          </ac:graphicFrameMkLst>
        </pc:graphicFrameChg>
      </pc:sldChg>
      <pc:sldChg chg="modSp">
        <pc:chgData name="Alice Naromba (2425145)" userId="S::2425145@student.uwtsd.ac.uk::7e91b6e4-f12b-471f-8f72-2890a63f4348" providerId="AD" clId="Web-{310F5623-4C6A-B786-01EE-E7964B5721B1}" dt="2025-11-17T05:42:55.116" v="385" actId="20577"/>
        <pc:sldMkLst>
          <pc:docMk/>
          <pc:sldMk cId="3928255124" sldId="261"/>
        </pc:sldMkLst>
        <pc:spChg chg="mod">
          <ac:chgData name="Alice Naromba (2425145)" userId="S::2425145@student.uwtsd.ac.uk::7e91b6e4-f12b-471f-8f72-2890a63f4348" providerId="AD" clId="Web-{310F5623-4C6A-B786-01EE-E7964B5721B1}" dt="2025-11-17T05:42:55.116" v="385" actId="20577"/>
          <ac:spMkLst>
            <pc:docMk/>
            <pc:sldMk cId="3928255124" sldId="261"/>
            <ac:spMk id="3" creationId="{D20C2792-D473-EC62-8AAC-3818E6877B8B}"/>
          </ac:spMkLst>
        </pc:spChg>
      </pc:sldChg>
      <pc:sldChg chg="addSp delSp modSp mod ord setBg setClrOvrMap">
        <pc:chgData name="Alice Naromba (2425145)" userId="S::2425145@student.uwtsd.ac.uk::7e91b6e4-f12b-471f-8f72-2890a63f4348" providerId="AD" clId="Web-{310F5623-4C6A-B786-01EE-E7964B5721B1}" dt="2025-11-17T04:09:25.961" v="138" actId="20577"/>
        <pc:sldMkLst>
          <pc:docMk/>
          <pc:sldMk cId="2900530685" sldId="263"/>
        </pc:sldMkLst>
        <pc:spChg chg="mod">
          <ac:chgData name="Alice Naromba (2425145)" userId="S::2425145@student.uwtsd.ac.uk::7e91b6e4-f12b-471f-8f72-2890a63f4348" providerId="AD" clId="Web-{310F5623-4C6A-B786-01EE-E7964B5721B1}" dt="2025-11-17T04:09:25.961" v="138" actId="20577"/>
          <ac:spMkLst>
            <pc:docMk/>
            <pc:sldMk cId="2900530685" sldId="263"/>
            <ac:spMk id="2" creationId="{8B6A3704-2E53-2CEA-C713-539F08D1E935}"/>
          </ac:spMkLst>
        </pc:spChg>
        <pc:spChg chg="mod">
          <ac:chgData name="Alice Naromba (2425145)" userId="S::2425145@student.uwtsd.ac.uk::7e91b6e4-f12b-471f-8f72-2890a63f4348" providerId="AD" clId="Web-{310F5623-4C6A-B786-01EE-E7964B5721B1}" dt="2025-11-17T04:08:28.145" v="136"/>
          <ac:spMkLst>
            <pc:docMk/>
            <pc:sldMk cId="2900530685" sldId="263"/>
            <ac:spMk id="3" creationId="{82664404-0095-6DA4-AA18-3D546CB0D494}"/>
          </ac:spMkLst>
        </pc:spChg>
        <pc:spChg chg="add del">
          <ac:chgData name="Alice Naromba (2425145)" userId="S::2425145@student.uwtsd.ac.uk::7e91b6e4-f12b-471f-8f72-2890a63f4348" providerId="AD" clId="Web-{310F5623-4C6A-B786-01EE-E7964B5721B1}" dt="2025-11-17T04:06:25.091" v="131"/>
          <ac:spMkLst>
            <pc:docMk/>
            <pc:sldMk cId="2900530685" sldId="263"/>
            <ac:spMk id="9" creationId="{9228552E-C8B1-4A80-8448-0787CE0FC704}"/>
          </ac:spMkLst>
        </pc:spChg>
        <pc:spChg chg="add del">
          <ac:chgData name="Alice Naromba (2425145)" userId="S::2425145@student.uwtsd.ac.uk::7e91b6e4-f12b-471f-8f72-2890a63f4348" providerId="AD" clId="Web-{310F5623-4C6A-B786-01EE-E7964B5721B1}" dt="2025-11-17T04:08:08.972" v="133"/>
          <ac:spMkLst>
            <pc:docMk/>
            <pc:sldMk cId="2900530685" sldId="263"/>
            <ac:spMk id="11" creationId="{B2DD41CD-8F47-4F56-AD12-4E2FF7696987}"/>
          </ac:spMkLst>
        </pc:spChg>
        <pc:spChg chg="add del">
          <ac:chgData name="Alice Naromba (2425145)" userId="S::2425145@student.uwtsd.ac.uk::7e91b6e4-f12b-471f-8f72-2890a63f4348" providerId="AD" clId="Web-{310F5623-4C6A-B786-01EE-E7964B5721B1}" dt="2025-11-17T04:08:08.972" v="133"/>
          <ac:spMkLst>
            <pc:docMk/>
            <pc:sldMk cId="2900530685" sldId="263"/>
            <ac:spMk id="12" creationId="{45D37F4E-DDB4-456B-97E0-9937730A039F}"/>
          </ac:spMkLst>
        </pc:spChg>
        <pc:spChg chg="add del">
          <ac:chgData name="Alice Naromba (2425145)" userId="S::2425145@student.uwtsd.ac.uk::7e91b6e4-f12b-471f-8f72-2890a63f4348" providerId="AD" clId="Web-{310F5623-4C6A-B786-01EE-E7964B5721B1}" dt="2025-11-17T04:08:28.129" v="135"/>
          <ac:spMkLst>
            <pc:docMk/>
            <pc:sldMk cId="2900530685" sldId="263"/>
            <ac:spMk id="13" creationId="{A7B99495-F43F-4D80-A44F-2CB4764EB90B}"/>
          </ac:spMkLst>
        </pc:spChg>
        <pc:spChg chg="add del">
          <ac:chgData name="Alice Naromba (2425145)" userId="S::2425145@student.uwtsd.ac.uk::7e91b6e4-f12b-471f-8f72-2890a63f4348" providerId="AD" clId="Web-{310F5623-4C6A-B786-01EE-E7964B5721B1}" dt="2025-11-17T04:08:28.129" v="135"/>
          <ac:spMkLst>
            <pc:docMk/>
            <pc:sldMk cId="2900530685" sldId="263"/>
            <ac:spMk id="14" creationId="{4F7EBAE4-9945-4473-9E34-B2C66EA0F03D}"/>
          </ac:spMkLst>
        </pc:spChg>
        <pc:spChg chg="add del">
          <ac:chgData name="Alice Naromba (2425145)" userId="S::2425145@student.uwtsd.ac.uk::7e91b6e4-f12b-471f-8f72-2890a63f4348" providerId="AD" clId="Web-{310F5623-4C6A-B786-01EE-E7964B5721B1}" dt="2025-11-17T04:08:28.129" v="135"/>
          <ac:spMkLst>
            <pc:docMk/>
            <pc:sldMk cId="2900530685" sldId="263"/>
            <ac:spMk id="15" creationId="{70BEB1E7-2F88-40BC-B73D-42E5B6F80BFC}"/>
          </ac:spMkLst>
        </pc:spChg>
        <pc:spChg chg="add">
          <ac:chgData name="Alice Naromba (2425145)" userId="S::2425145@student.uwtsd.ac.uk::7e91b6e4-f12b-471f-8f72-2890a63f4348" providerId="AD" clId="Web-{310F5623-4C6A-B786-01EE-E7964B5721B1}" dt="2025-11-17T04:08:28.145" v="136"/>
          <ac:spMkLst>
            <pc:docMk/>
            <pc:sldMk cId="2900530685" sldId="263"/>
            <ac:spMk id="17" creationId="{45D37F4E-DDB4-456B-97E0-9937730A039F}"/>
          </ac:spMkLst>
        </pc:spChg>
        <pc:spChg chg="add">
          <ac:chgData name="Alice Naromba (2425145)" userId="S::2425145@student.uwtsd.ac.uk::7e91b6e4-f12b-471f-8f72-2890a63f4348" providerId="AD" clId="Web-{310F5623-4C6A-B786-01EE-E7964B5721B1}" dt="2025-11-17T04:08:28.145" v="136"/>
          <ac:spMkLst>
            <pc:docMk/>
            <pc:sldMk cId="2900530685" sldId="263"/>
            <ac:spMk id="18" creationId="{B2DD41CD-8F47-4F56-AD12-4E2FF7696987}"/>
          </ac:spMkLst>
        </pc:spChg>
        <pc:picChg chg="add mod ord">
          <ac:chgData name="Alice Naromba (2425145)" userId="S::2425145@student.uwtsd.ac.uk::7e91b6e4-f12b-471f-8f72-2890a63f4348" providerId="AD" clId="Web-{310F5623-4C6A-B786-01EE-E7964B5721B1}" dt="2025-11-17T04:08:28.145" v="136"/>
          <ac:picMkLst>
            <pc:docMk/>
            <pc:sldMk cId="2900530685" sldId="263"/>
            <ac:picMk id="4" creationId="{A8CD09A5-3579-B487-B8F7-53CC7FD3B4D5}"/>
          </ac:picMkLst>
        </pc:picChg>
      </pc:sldChg>
      <pc:sldChg chg="addSp delSp modSp mod ord setBg">
        <pc:chgData name="Alice Naromba (2425145)" userId="S::2425145@student.uwtsd.ac.uk::7e91b6e4-f12b-471f-8f72-2890a63f4348" providerId="AD" clId="Web-{310F5623-4C6A-B786-01EE-E7964B5721B1}" dt="2025-11-17T05:48:27.075" v="412" actId="20577"/>
        <pc:sldMkLst>
          <pc:docMk/>
          <pc:sldMk cId="3109297368" sldId="264"/>
        </pc:sldMkLst>
        <pc:spChg chg="mod">
          <ac:chgData name="Alice Naromba (2425145)" userId="S::2425145@student.uwtsd.ac.uk::7e91b6e4-f12b-471f-8f72-2890a63f4348" providerId="AD" clId="Web-{310F5623-4C6A-B786-01EE-E7964B5721B1}" dt="2025-11-17T05:48:27.075" v="412" actId="20577"/>
          <ac:spMkLst>
            <pc:docMk/>
            <pc:sldMk cId="3109297368" sldId="264"/>
            <ac:spMk id="2" creationId="{FFCC090D-A30A-6571-25E9-1F4487078B65}"/>
          </ac:spMkLst>
        </pc:spChg>
        <pc:spChg chg="mod">
          <ac:chgData name="Alice Naromba (2425145)" userId="S::2425145@student.uwtsd.ac.uk::7e91b6e4-f12b-471f-8f72-2890a63f4348" providerId="AD" clId="Web-{310F5623-4C6A-B786-01EE-E7964B5721B1}" dt="2025-11-15T22:38:57.879" v="109"/>
          <ac:spMkLst>
            <pc:docMk/>
            <pc:sldMk cId="3109297368" sldId="264"/>
            <ac:spMk id="3" creationId="{E7BB3EA2-B717-A575-9519-835E2CF7A836}"/>
          </ac:spMkLst>
        </pc:spChg>
        <pc:spChg chg="add">
          <ac:chgData name="Alice Naromba (2425145)" userId="S::2425145@student.uwtsd.ac.uk::7e91b6e4-f12b-471f-8f72-2890a63f4348" providerId="AD" clId="Web-{310F5623-4C6A-B786-01EE-E7964B5721B1}" dt="2025-11-15T22:38:57.879" v="109"/>
          <ac:spMkLst>
            <pc:docMk/>
            <pc:sldMk cId="3109297368" sldId="264"/>
            <ac:spMk id="11" creationId="{D4974D33-8DC5-464E-8C6D-BE58F0669C17}"/>
          </ac:spMkLst>
        </pc:spChg>
        <pc:spChg chg="add">
          <ac:chgData name="Alice Naromba (2425145)" userId="S::2425145@student.uwtsd.ac.uk::7e91b6e4-f12b-471f-8f72-2890a63f4348" providerId="AD" clId="Web-{310F5623-4C6A-B786-01EE-E7964B5721B1}" dt="2025-11-15T22:38:57.879" v="109"/>
          <ac:spMkLst>
            <pc:docMk/>
            <pc:sldMk cId="3109297368" sldId="264"/>
            <ac:spMk id="12" creationId="{F13C74B1-5B17-4795-BED0-7140497B445A}"/>
          </ac:spMkLst>
        </pc:spChg>
        <pc:picChg chg="add mod">
          <ac:chgData name="Alice Naromba (2425145)" userId="S::2425145@student.uwtsd.ac.uk::7e91b6e4-f12b-471f-8f72-2890a63f4348" providerId="AD" clId="Web-{310F5623-4C6A-B786-01EE-E7964B5721B1}" dt="2025-11-15T22:38:57.879" v="109"/>
          <ac:picMkLst>
            <pc:docMk/>
            <pc:sldMk cId="3109297368" sldId="264"/>
            <ac:picMk id="4" creationId="{30C54633-9B48-01A7-7107-D024791FFADE}"/>
          </ac:picMkLst>
        </pc:picChg>
      </pc:sldChg>
      <pc:sldChg chg="addSp delSp modSp new mod setBg">
        <pc:chgData name="Alice Naromba (2425145)" userId="S::2425145@student.uwtsd.ac.uk::7e91b6e4-f12b-471f-8f72-2890a63f4348" providerId="AD" clId="Web-{310F5623-4C6A-B786-01EE-E7964B5721B1}" dt="2025-11-15T22:49:54.191" v="115"/>
        <pc:sldMkLst>
          <pc:docMk/>
          <pc:sldMk cId="393765506" sldId="265"/>
        </pc:sldMkLst>
        <pc:spChg chg="mod">
          <ac:chgData name="Alice Naromba (2425145)" userId="S::2425145@student.uwtsd.ac.uk::7e91b6e4-f12b-471f-8f72-2890a63f4348" providerId="AD" clId="Web-{310F5623-4C6A-B786-01EE-E7964B5721B1}" dt="2025-11-15T22:49:54.191" v="115"/>
          <ac:spMkLst>
            <pc:docMk/>
            <pc:sldMk cId="393765506" sldId="265"/>
            <ac:spMk id="2" creationId="{13068332-3E30-3CBB-9B54-2F1CD48F1BD8}"/>
          </ac:spMkLst>
        </pc:spChg>
        <pc:spChg chg="add del mod ord">
          <ac:chgData name="Alice Naromba (2425145)" userId="S::2425145@student.uwtsd.ac.uk::7e91b6e4-f12b-471f-8f72-2890a63f4348" providerId="AD" clId="Web-{310F5623-4C6A-B786-01EE-E7964B5721B1}" dt="2025-11-15T22:49:54.191" v="115"/>
          <ac:spMkLst>
            <pc:docMk/>
            <pc:sldMk cId="393765506" sldId="265"/>
            <ac:spMk id="4" creationId="{2E0042B1-EB28-2300-CFA4-FB4DD83A3A75}"/>
          </ac:spMkLst>
        </pc:spChg>
        <pc:spChg chg="add">
          <ac:chgData name="Alice Naromba (2425145)" userId="S::2425145@student.uwtsd.ac.uk::7e91b6e4-f12b-471f-8f72-2890a63f4348" providerId="AD" clId="Web-{310F5623-4C6A-B786-01EE-E7964B5721B1}" dt="2025-11-15T22:49:54.191" v="115"/>
          <ac:spMkLst>
            <pc:docMk/>
            <pc:sldMk cId="393765506" sldId="265"/>
            <ac:spMk id="22" creationId="{84ECDE7A-6944-466D-8FFE-149A29BA6BAE}"/>
          </ac:spMkLst>
        </pc:spChg>
        <pc:spChg chg="add">
          <ac:chgData name="Alice Naromba (2425145)" userId="S::2425145@student.uwtsd.ac.uk::7e91b6e4-f12b-471f-8f72-2890a63f4348" providerId="AD" clId="Web-{310F5623-4C6A-B786-01EE-E7964B5721B1}" dt="2025-11-15T22:49:54.191" v="115"/>
          <ac:spMkLst>
            <pc:docMk/>
            <pc:sldMk cId="393765506" sldId="265"/>
            <ac:spMk id="23" creationId="{B3420082-9415-44EC-802E-C77D71D59C57}"/>
          </ac:spMkLst>
        </pc:spChg>
        <pc:spChg chg="add">
          <ac:chgData name="Alice Naromba (2425145)" userId="S::2425145@student.uwtsd.ac.uk::7e91b6e4-f12b-471f-8f72-2890a63f4348" providerId="AD" clId="Web-{310F5623-4C6A-B786-01EE-E7964B5721B1}" dt="2025-11-15T22:49:54.191" v="115"/>
          <ac:spMkLst>
            <pc:docMk/>
            <pc:sldMk cId="393765506" sldId="265"/>
            <ac:spMk id="24" creationId="{55A52C45-1FCB-4636-A80F-2849B8226C01}"/>
          </ac:spMkLst>
        </pc:spChg>
        <pc:spChg chg="add">
          <ac:chgData name="Alice Naromba (2425145)" userId="S::2425145@student.uwtsd.ac.uk::7e91b6e4-f12b-471f-8f72-2890a63f4348" providerId="AD" clId="Web-{310F5623-4C6A-B786-01EE-E7964B5721B1}" dt="2025-11-15T22:49:54.191" v="115"/>
          <ac:spMkLst>
            <pc:docMk/>
            <pc:sldMk cId="393765506" sldId="265"/>
            <ac:spMk id="25" creationId="{768EB4DD-3704-43AD-92B3-C4E0C6EA92CB}"/>
          </ac:spMkLst>
        </pc:spChg>
        <pc:picChg chg="add mod">
          <ac:chgData name="Alice Naromba (2425145)" userId="S::2425145@student.uwtsd.ac.uk::7e91b6e4-f12b-471f-8f72-2890a63f4348" providerId="AD" clId="Web-{310F5623-4C6A-B786-01EE-E7964B5721B1}" dt="2025-11-15T22:49:54.191" v="115"/>
          <ac:picMkLst>
            <pc:docMk/>
            <pc:sldMk cId="393765506" sldId="265"/>
            <ac:picMk id="6" creationId="{E3F70DB6-DEEF-4602-0274-0E6659380B90}"/>
          </ac:picMkLst>
        </pc:picChg>
      </pc:sldChg>
      <pc:sldChg chg="addSp delSp modSp new mod setBg">
        <pc:chgData name="Alice Naromba (2425145)" userId="S::2425145@student.uwtsd.ac.uk::7e91b6e4-f12b-471f-8f72-2890a63f4348" providerId="AD" clId="Web-{310F5623-4C6A-B786-01EE-E7964B5721B1}" dt="2025-11-17T05:34:15.897" v="377" actId="1076"/>
        <pc:sldMkLst>
          <pc:docMk/>
          <pc:sldMk cId="1027927625" sldId="266"/>
        </pc:sldMkLst>
        <pc:spChg chg="mod">
          <ac:chgData name="Alice Naromba (2425145)" userId="S::2425145@student.uwtsd.ac.uk::7e91b6e4-f12b-471f-8f72-2890a63f4348" providerId="AD" clId="Web-{310F5623-4C6A-B786-01EE-E7964B5721B1}" dt="2025-11-17T05:33:21.553" v="372" actId="20577"/>
          <ac:spMkLst>
            <pc:docMk/>
            <pc:sldMk cId="1027927625" sldId="266"/>
            <ac:spMk id="2" creationId="{DCE88446-1689-9E3B-E493-9614448A1B2E}"/>
          </ac:spMkLst>
        </pc:spChg>
        <pc:spChg chg="mod">
          <ac:chgData name="Alice Naromba (2425145)" userId="S::2425145@student.uwtsd.ac.uk::7e91b6e4-f12b-471f-8f72-2890a63f4348" providerId="AD" clId="Web-{310F5623-4C6A-B786-01EE-E7964B5721B1}" dt="2025-11-17T05:34:15.897" v="377" actId="1076"/>
          <ac:spMkLst>
            <pc:docMk/>
            <pc:sldMk cId="1027927625" sldId="266"/>
            <ac:spMk id="3" creationId="{EF50E58E-36FE-AD9F-6CE5-0AF42303F6A5}"/>
          </ac:spMkLst>
        </pc:spChg>
        <pc:spChg chg="add del">
          <ac:chgData name="Alice Naromba (2425145)" userId="S::2425145@student.uwtsd.ac.uk::7e91b6e4-f12b-471f-8f72-2890a63f4348" providerId="AD" clId="Web-{310F5623-4C6A-B786-01EE-E7964B5721B1}" dt="2025-11-17T05:33:10.131" v="366"/>
          <ac:spMkLst>
            <pc:docMk/>
            <pc:sldMk cId="1027927625" sldId="266"/>
            <ac:spMk id="9" creationId="{F13C74B1-5B17-4795-BED0-7140497B445A}"/>
          </ac:spMkLst>
        </pc:spChg>
        <pc:spChg chg="add del">
          <ac:chgData name="Alice Naromba (2425145)" userId="S::2425145@student.uwtsd.ac.uk::7e91b6e4-f12b-471f-8f72-2890a63f4348" providerId="AD" clId="Web-{310F5623-4C6A-B786-01EE-E7964B5721B1}" dt="2025-11-17T05:33:10.131" v="366"/>
          <ac:spMkLst>
            <pc:docMk/>
            <pc:sldMk cId="1027927625" sldId="266"/>
            <ac:spMk id="11" creationId="{D4974D33-8DC5-464E-8C6D-BE58F0669C17}"/>
          </ac:spMkLst>
        </pc:spChg>
        <pc:spChg chg="add">
          <ac:chgData name="Alice Naromba (2425145)" userId="S::2425145@student.uwtsd.ac.uk::7e91b6e4-f12b-471f-8f72-2890a63f4348" providerId="AD" clId="Web-{310F5623-4C6A-B786-01EE-E7964B5721B1}" dt="2025-11-17T05:33:10.147" v="367"/>
          <ac:spMkLst>
            <pc:docMk/>
            <pc:sldMk cId="1027927625" sldId="266"/>
            <ac:spMk id="13" creationId="{8F90786E-B72D-4C32-BDCE-A170B007822D}"/>
          </ac:spMkLst>
        </pc:spChg>
        <pc:spChg chg="add">
          <ac:chgData name="Alice Naromba (2425145)" userId="S::2425145@student.uwtsd.ac.uk::7e91b6e4-f12b-471f-8f72-2890a63f4348" providerId="AD" clId="Web-{310F5623-4C6A-B786-01EE-E7964B5721B1}" dt="2025-11-17T05:33:10.147" v="367"/>
          <ac:spMkLst>
            <pc:docMk/>
            <pc:sldMk cId="1027927625" sldId="266"/>
            <ac:spMk id="14" creationId="{5E46F2E7-848F-4A6C-A098-4764FDEA771A}"/>
          </ac:spMkLst>
        </pc:spChg>
        <pc:picChg chg="add mod ord">
          <ac:chgData name="Alice Naromba (2425145)" userId="S::2425145@student.uwtsd.ac.uk::7e91b6e4-f12b-471f-8f72-2890a63f4348" providerId="AD" clId="Web-{310F5623-4C6A-B786-01EE-E7964B5721B1}" dt="2025-11-17T05:33:10.147" v="367"/>
          <ac:picMkLst>
            <pc:docMk/>
            <pc:sldMk cId="1027927625" sldId="266"/>
            <ac:picMk id="4" creationId="{9D35780B-58C0-F895-CBD7-D953704324E4}"/>
          </ac:picMkLst>
        </pc:picChg>
      </pc:sldChg>
    </pc:docChg>
  </pc:docChgLst>
  <pc:docChgLst>
    <pc:chgData name="Alice Naromba (2425145)" userId="S::2425145@student.uwtsd.ac.uk::7e91b6e4-f12b-471f-8f72-2890a63f4348" providerId="AD" clId="Web-{718D5A1C-8264-749E-7A1F-8A3DF9F5F2B4}"/>
    <pc:docChg chg="modSld">
      <pc:chgData name="Alice Naromba (2425145)" userId="S::2425145@student.uwtsd.ac.uk::7e91b6e4-f12b-471f-8f72-2890a63f4348" providerId="AD" clId="Web-{718D5A1C-8264-749E-7A1F-8A3DF9F5F2B4}" dt="2025-10-29T19:59:51.454" v="68" actId="20577"/>
      <pc:docMkLst>
        <pc:docMk/>
      </pc:docMkLst>
      <pc:sldChg chg="addSp delSp modSp">
        <pc:chgData name="Alice Naromba (2425145)" userId="S::2425145@student.uwtsd.ac.uk::7e91b6e4-f12b-471f-8f72-2890a63f4348" providerId="AD" clId="Web-{718D5A1C-8264-749E-7A1F-8A3DF9F5F2B4}" dt="2025-10-29T19:59:51.454" v="68" actId="20577"/>
        <pc:sldMkLst>
          <pc:docMk/>
          <pc:sldMk cId="109857222" sldId="256"/>
        </pc:sldMkLst>
        <pc:spChg chg="add mod">
          <ac:chgData name="Alice Naromba (2425145)" userId="S::2425145@student.uwtsd.ac.uk::7e91b6e4-f12b-471f-8f72-2890a63f4348" providerId="AD" clId="Web-{718D5A1C-8264-749E-7A1F-8A3DF9F5F2B4}" dt="2025-10-29T19:59:51.454" v="68" actId="20577"/>
          <ac:spMkLst>
            <pc:docMk/>
            <pc:sldMk cId="109857222" sldId="256"/>
            <ac:spMk id="4" creationId="{CC92BB00-EC75-4FCA-53FB-8C29F24DFCA9}"/>
          </ac:spMkLst>
        </pc:spChg>
        <pc:picChg chg="mod">
          <ac:chgData name="Alice Naromba (2425145)" userId="S::2425145@student.uwtsd.ac.uk::7e91b6e4-f12b-471f-8f72-2890a63f4348" providerId="AD" clId="Web-{718D5A1C-8264-749E-7A1F-8A3DF9F5F2B4}" dt="2025-10-29T19:59:02.608" v="61" actId="1076"/>
          <ac:picMkLst>
            <pc:docMk/>
            <pc:sldMk cId="109857222" sldId="256"/>
            <ac:picMk id="5" creationId="{E68C75F9-0B95-4906-0D00-3FAD220A7AED}"/>
          </ac:picMkLst>
        </pc:picChg>
      </pc:sldChg>
    </pc:docChg>
  </pc:docChgLst>
  <pc:docChgLst>
    <pc:chgData name="Alice Naromba (2425145)" userId="S::2425145@student.uwtsd.ac.uk::7e91b6e4-f12b-471f-8f72-2890a63f4348" providerId="AD" clId="Web-{B437FB56-16F2-4F41-E84A-2173C24C8EF6}"/>
    <pc:docChg chg="modSld">
      <pc:chgData name="Alice Naromba (2425145)" userId="S::2425145@student.uwtsd.ac.uk::7e91b6e4-f12b-471f-8f72-2890a63f4348" providerId="AD" clId="Web-{B437FB56-16F2-4F41-E84A-2173C24C8EF6}" dt="2025-11-17T11:20:07.868" v="263" actId="20577"/>
      <pc:docMkLst>
        <pc:docMk/>
      </pc:docMkLst>
      <pc:sldChg chg="modSp">
        <pc:chgData name="Alice Naromba (2425145)" userId="S::2425145@student.uwtsd.ac.uk::7e91b6e4-f12b-471f-8f72-2890a63f4348" providerId="AD" clId="Web-{B437FB56-16F2-4F41-E84A-2173C24C8EF6}" dt="2025-11-17T09:34:53.378" v="13" actId="20577"/>
        <pc:sldMkLst>
          <pc:docMk/>
          <pc:sldMk cId="109857222" sldId="256"/>
        </pc:sldMkLst>
        <pc:spChg chg="mod">
          <ac:chgData name="Alice Naromba (2425145)" userId="S::2425145@student.uwtsd.ac.uk::7e91b6e4-f12b-471f-8f72-2890a63f4348" providerId="AD" clId="Web-{B437FB56-16F2-4F41-E84A-2173C24C8EF6}" dt="2025-11-17T09:34:53.378" v="13" actId="20577"/>
          <ac:spMkLst>
            <pc:docMk/>
            <pc:sldMk cId="109857222" sldId="256"/>
            <ac:spMk id="4" creationId="{CC92BB00-EC75-4FCA-53FB-8C29F24DFCA9}"/>
          </ac:spMkLst>
        </pc:spChg>
      </pc:sldChg>
      <pc:sldChg chg="modSp">
        <pc:chgData name="Alice Naromba (2425145)" userId="S::2425145@student.uwtsd.ac.uk::7e91b6e4-f12b-471f-8f72-2890a63f4348" providerId="AD" clId="Web-{B437FB56-16F2-4F41-E84A-2173C24C8EF6}" dt="2025-11-17T09:46:31.109" v="103" actId="20577"/>
        <pc:sldMkLst>
          <pc:docMk/>
          <pc:sldMk cId="191933319" sldId="258"/>
        </pc:sldMkLst>
        <pc:spChg chg="mod">
          <ac:chgData name="Alice Naromba (2425145)" userId="S::2425145@student.uwtsd.ac.uk::7e91b6e4-f12b-471f-8f72-2890a63f4348" providerId="AD" clId="Web-{B437FB56-16F2-4F41-E84A-2173C24C8EF6}" dt="2025-11-17T09:46:31.109" v="103" actId="20577"/>
          <ac:spMkLst>
            <pc:docMk/>
            <pc:sldMk cId="191933319" sldId="258"/>
            <ac:spMk id="11" creationId="{835BF39C-A248-EC9B-0234-5C67C31C56CD}"/>
          </ac:spMkLst>
        </pc:spChg>
      </pc:sldChg>
      <pc:sldChg chg="modSp">
        <pc:chgData name="Alice Naromba (2425145)" userId="S::2425145@student.uwtsd.ac.uk::7e91b6e4-f12b-471f-8f72-2890a63f4348" providerId="AD" clId="Web-{B437FB56-16F2-4F41-E84A-2173C24C8EF6}" dt="2025-11-17T09:58:52.977" v="154" actId="20577"/>
        <pc:sldMkLst>
          <pc:docMk/>
          <pc:sldMk cId="393765506" sldId="265"/>
        </pc:sldMkLst>
        <pc:spChg chg="mod">
          <ac:chgData name="Alice Naromba (2425145)" userId="S::2425145@student.uwtsd.ac.uk::7e91b6e4-f12b-471f-8f72-2890a63f4348" providerId="AD" clId="Web-{B437FB56-16F2-4F41-E84A-2173C24C8EF6}" dt="2025-11-17T09:58:52.977" v="154" actId="20577"/>
          <ac:spMkLst>
            <pc:docMk/>
            <pc:sldMk cId="393765506" sldId="265"/>
            <ac:spMk id="4" creationId="{2E0042B1-EB28-2300-CFA4-FB4DD83A3A75}"/>
          </ac:spMkLst>
        </pc:spChg>
      </pc:sldChg>
      <pc:sldChg chg="modSp">
        <pc:chgData name="Alice Naromba (2425145)" userId="S::2425145@student.uwtsd.ac.uk::7e91b6e4-f12b-471f-8f72-2890a63f4348" providerId="AD" clId="Web-{B437FB56-16F2-4F41-E84A-2173C24C8EF6}" dt="2025-11-17T11:20:07.868" v="263" actId="20577"/>
        <pc:sldMkLst>
          <pc:docMk/>
          <pc:sldMk cId="1027927625" sldId="266"/>
        </pc:sldMkLst>
        <pc:spChg chg="mod">
          <ac:chgData name="Alice Naromba (2425145)" userId="S::2425145@student.uwtsd.ac.uk::7e91b6e4-f12b-471f-8f72-2890a63f4348" providerId="AD" clId="Web-{B437FB56-16F2-4F41-E84A-2173C24C8EF6}" dt="2025-11-17T11:20:07.868" v="263" actId="20577"/>
          <ac:spMkLst>
            <pc:docMk/>
            <pc:sldMk cId="1027927625" sldId="266"/>
            <ac:spMk id="3" creationId="{EF50E58E-36FE-AD9F-6CE5-0AF42303F6A5}"/>
          </ac:spMkLst>
        </pc:spChg>
      </pc:sldChg>
    </pc:docChg>
  </pc:docChgLst>
  <pc:docChgLst>
    <pc:chgData name="Alice Naromba (2425145)" userId="S::2425145@student.uwtsd.ac.uk::7e91b6e4-f12b-471f-8f72-2890a63f4348" providerId="AD" clId="Web-{D78E967F-F961-57EA-C420-F64D1E89049D}"/>
    <pc:docChg chg="addSld delSld modSld">
      <pc:chgData name="Alice Naromba (2425145)" userId="S::2425145@student.uwtsd.ac.uk::7e91b6e4-f12b-471f-8f72-2890a63f4348" providerId="AD" clId="Web-{D78E967F-F961-57EA-C420-F64D1E89049D}" dt="2025-11-07T07:25:32.266" v="1130" actId="20577"/>
      <pc:docMkLst>
        <pc:docMk/>
      </pc:docMkLst>
      <pc:sldChg chg="addSp delSp modSp new">
        <pc:chgData name="Alice Naromba (2425145)" userId="S::2425145@student.uwtsd.ac.uk::7e91b6e4-f12b-471f-8f72-2890a63f4348" providerId="AD" clId="Web-{D78E967F-F961-57EA-C420-F64D1E89049D}" dt="2025-11-07T05:51:17.320" v="698" actId="20577"/>
        <pc:sldMkLst>
          <pc:docMk/>
          <pc:sldMk cId="191933319" sldId="258"/>
        </pc:sldMkLst>
        <pc:spChg chg="add mod">
          <ac:chgData name="Alice Naromba (2425145)" userId="S::2425145@student.uwtsd.ac.uk::7e91b6e4-f12b-471f-8f72-2890a63f4348" providerId="AD" clId="Web-{D78E967F-F961-57EA-C420-F64D1E89049D}" dt="2025-11-07T05:28:26.320" v="357" actId="1076"/>
          <ac:spMkLst>
            <pc:docMk/>
            <pc:sldMk cId="191933319" sldId="258"/>
            <ac:spMk id="6" creationId="{4358A92D-BE7D-2EBF-F15B-3E4C35BEDCD6}"/>
          </ac:spMkLst>
        </pc:spChg>
        <pc:spChg chg="add mod">
          <ac:chgData name="Alice Naromba (2425145)" userId="S::2425145@student.uwtsd.ac.uk::7e91b6e4-f12b-471f-8f72-2890a63f4348" providerId="AD" clId="Web-{D78E967F-F961-57EA-C420-F64D1E89049D}" dt="2025-11-07T05:28:30.476" v="358" actId="1076"/>
          <ac:spMkLst>
            <pc:docMk/>
            <pc:sldMk cId="191933319" sldId="258"/>
            <ac:spMk id="7" creationId="{130F9727-977C-9D4A-558E-50B54846D011}"/>
          </ac:spMkLst>
        </pc:spChg>
        <pc:spChg chg="add mod">
          <ac:chgData name="Alice Naromba (2425145)" userId="S::2425145@student.uwtsd.ac.uk::7e91b6e4-f12b-471f-8f72-2890a63f4348" providerId="AD" clId="Web-{D78E967F-F961-57EA-C420-F64D1E89049D}" dt="2025-11-07T05:46:03.426" v="671" actId="20577"/>
          <ac:spMkLst>
            <pc:docMk/>
            <pc:sldMk cId="191933319" sldId="258"/>
            <ac:spMk id="10" creationId="{82666B16-FC10-1CD4-7D84-45B412FD8A1C}"/>
          </ac:spMkLst>
        </pc:spChg>
        <pc:spChg chg="add mod">
          <ac:chgData name="Alice Naromba (2425145)" userId="S::2425145@student.uwtsd.ac.uk::7e91b6e4-f12b-471f-8f72-2890a63f4348" providerId="AD" clId="Web-{D78E967F-F961-57EA-C420-F64D1E89049D}" dt="2025-11-07T05:51:17.320" v="698" actId="20577"/>
          <ac:spMkLst>
            <pc:docMk/>
            <pc:sldMk cId="191933319" sldId="258"/>
            <ac:spMk id="11" creationId="{835BF39C-A248-EC9B-0234-5C67C31C56CD}"/>
          </ac:spMkLst>
        </pc:spChg>
        <pc:picChg chg="add mod">
          <ac:chgData name="Alice Naromba (2425145)" userId="S::2425145@student.uwtsd.ac.uk::7e91b6e4-f12b-471f-8f72-2890a63f4348" providerId="AD" clId="Web-{D78E967F-F961-57EA-C420-F64D1E89049D}" dt="2025-11-07T04:04:54.623" v="88" actId="14100"/>
          <ac:picMkLst>
            <pc:docMk/>
            <pc:sldMk cId="191933319" sldId="258"/>
            <ac:picMk id="9" creationId="{3A0BB531-52CE-4F07-D3EB-C4772D959DE2}"/>
          </ac:picMkLst>
        </pc:picChg>
      </pc:sldChg>
      <pc:sldChg chg="addSp delSp modSp new">
        <pc:chgData name="Alice Naromba (2425145)" userId="S::2425145@student.uwtsd.ac.uk::7e91b6e4-f12b-471f-8f72-2890a63f4348" providerId="AD" clId="Web-{D78E967F-F961-57EA-C420-F64D1E89049D}" dt="2025-11-07T07:15:11.235" v="1028"/>
        <pc:sldMkLst>
          <pc:docMk/>
          <pc:sldMk cId="3492379447" sldId="259"/>
        </pc:sldMkLst>
        <pc:spChg chg="mod">
          <ac:chgData name="Alice Naromba (2425145)" userId="S::2425145@student.uwtsd.ac.uk::7e91b6e4-f12b-471f-8f72-2890a63f4348" providerId="AD" clId="Web-{D78E967F-F961-57EA-C420-F64D1E89049D}" dt="2025-11-07T07:14:45.796" v="1023" actId="20577"/>
          <ac:spMkLst>
            <pc:docMk/>
            <pc:sldMk cId="3492379447" sldId="259"/>
            <ac:spMk id="2" creationId="{C2710FAC-B10B-EAF5-CE67-25255E21F77F}"/>
          </ac:spMkLst>
        </pc:spChg>
        <pc:spChg chg="mod">
          <ac:chgData name="Alice Naromba (2425145)" userId="S::2425145@student.uwtsd.ac.uk::7e91b6e4-f12b-471f-8f72-2890a63f4348" providerId="AD" clId="Web-{D78E967F-F961-57EA-C420-F64D1E89049D}" dt="2025-11-07T07:11:57.924" v="1004" actId="14100"/>
          <ac:spMkLst>
            <pc:docMk/>
            <pc:sldMk cId="3492379447" sldId="259"/>
            <ac:spMk id="3" creationId="{E3BC9253-3046-FEF9-F5A2-035BB0E80C24}"/>
          </ac:spMkLst>
        </pc:spChg>
        <pc:spChg chg="mod">
          <ac:chgData name="Alice Naromba (2425145)" userId="S::2425145@student.uwtsd.ac.uk::7e91b6e4-f12b-471f-8f72-2890a63f4348" providerId="AD" clId="Web-{D78E967F-F961-57EA-C420-F64D1E89049D}" dt="2025-11-07T06:30:41.013" v="759" actId="20577"/>
          <ac:spMkLst>
            <pc:docMk/>
            <pc:sldMk cId="3492379447" sldId="259"/>
            <ac:spMk id="5" creationId="{B2BAB02C-3BBF-9159-CADF-746FD8C8974F}"/>
          </ac:spMkLst>
        </pc:spChg>
      </pc:sldChg>
    </pc:docChg>
  </pc:docChgLst>
  <pc:docChgLst>
    <pc:chgData name="Alice Naromba (2425145)" userId="S::2425145@student.uwtsd.ac.uk::7e91b6e4-f12b-471f-8f72-2890a63f4348" providerId="AD" clId="Web-{9827E427-40A4-5720-3CED-B5029AE37217}"/>
    <pc:docChg chg="modSld">
      <pc:chgData name="Alice Naromba (2425145)" userId="S::2425145@student.uwtsd.ac.uk::7e91b6e4-f12b-471f-8f72-2890a63f4348" providerId="AD" clId="Web-{9827E427-40A4-5720-3CED-B5029AE37217}" dt="2025-11-10T20:19:00.112" v="58" actId="20577"/>
      <pc:docMkLst>
        <pc:docMk/>
      </pc:docMkLst>
      <pc:sldChg chg="modSp">
        <pc:chgData name="Alice Naromba (2425145)" userId="S::2425145@student.uwtsd.ac.uk::7e91b6e4-f12b-471f-8f72-2890a63f4348" providerId="AD" clId="Web-{9827E427-40A4-5720-3CED-B5029AE37217}" dt="2025-11-10T19:46:42.031" v="1" actId="1076"/>
        <pc:sldMkLst>
          <pc:docMk/>
          <pc:sldMk cId="191933319" sldId="258"/>
        </pc:sldMkLst>
        <pc:spChg chg="mod">
          <ac:chgData name="Alice Naromba (2425145)" userId="S::2425145@student.uwtsd.ac.uk::7e91b6e4-f12b-471f-8f72-2890a63f4348" providerId="AD" clId="Web-{9827E427-40A4-5720-3CED-B5029AE37217}" dt="2025-11-10T19:46:42.031" v="1" actId="1076"/>
          <ac:spMkLst>
            <pc:docMk/>
            <pc:sldMk cId="191933319" sldId="258"/>
            <ac:spMk id="6" creationId="{4358A92D-BE7D-2EBF-F15B-3E4C35BEDCD6}"/>
          </ac:spMkLst>
        </pc:spChg>
        <pc:spChg chg="mod">
          <ac:chgData name="Alice Naromba (2425145)" userId="S::2425145@student.uwtsd.ac.uk::7e91b6e4-f12b-471f-8f72-2890a63f4348" providerId="AD" clId="Web-{9827E427-40A4-5720-3CED-B5029AE37217}" dt="2025-11-10T19:46:28.859" v="0" actId="1076"/>
          <ac:spMkLst>
            <pc:docMk/>
            <pc:sldMk cId="191933319" sldId="258"/>
            <ac:spMk id="7" creationId="{130F9727-977C-9D4A-558E-50B54846D011}"/>
          </ac:spMkLst>
        </pc:spChg>
      </pc:sldChg>
      <pc:sldChg chg="addSp delSp modSp">
        <pc:chgData name="Alice Naromba (2425145)" userId="S::2425145@student.uwtsd.ac.uk::7e91b6e4-f12b-471f-8f72-2890a63f4348" providerId="AD" clId="Web-{9827E427-40A4-5720-3CED-B5029AE37217}" dt="2025-11-10T20:19:00.112" v="58" actId="20577"/>
        <pc:sldMkLst>
          <pc:docMk/>
          <pc:sldMk cId="3492379447" sldId="259"/>
        </pc:sldMkLst>
        <pc:spChg chg="mod">
          <ac:chgData name="Alice Naromba (2425145)" userId="S::2425145@student.uwtsd.ac.uk::7e91b6e4-f12b-471f-8f72-2890a63f4348" providerId="AD" clId="Web-{9827E427-40A4-5720-3CED-B5029AE37217}" dt="2025-11-10T19:53:52.597" v="30" actId="20577"/>
          <ac:spMkLst>
            <pc:docMk/>
            <pc:sldMk cId="3492379447" sldId="259"/>
            <ac:spMk id="2" creationId="{C2710FAC-B10B-EAF5-CE67-25255E21F77F}"/>
          </ac:spMkLst>
        </pc:spChg>
        <pc:spChg chg="mod">
          <ac:chgData name="Alice Naromba (2425145)" userId="S::2425145@student.uwtsd.ac.uk::7e91b6e4-f12b-471f-8f72-2890a63f4348" providerId="AD" clId="Web-{9827E427-40A4-5720-3CED-B5029AE37217}" dt="2025-11-10T19:51:16.908" v="22" actId="1076"/>
          <ac:spMkLst>
            <pc:docMk/>
            <pc:sldMk cId="3492379447" sldId="259"/>
            <ac:spMk id="3" creationId="{E3BC9253-3046-FEF9-F5A2-035BB0E80C24}"/>
          </ac:spMkLst>
        </pc:spChg>
        <pc:spChg chg="add mod">
          <ac:chgData name="Alice Naromba (2425145)" userId="S::2425145@student.uwtsd.ac.uk::7e91b6e4-f12b-471f-8f72-2890a63f4348" providerId="AD" clId="Web-{9827E427-40A4-5720-3CED-B5029AE37217}" dt="2025-11-10T19:56:53.847" v="31" actId="1076"/>
          <ac:spMkLst>
            <pc:docMk/>
            <pc:sldMk cId="3492379447" sldId="259"/>
            <ac:spMk id="4" creationId="{20D5A28A-13CA-7691-1123-BAE9AD5EFA27}"/>
          </ac:spMkLst>
        </pc:spChg>
        <pc:spChg chg="mod">
          <ac:chgData name="Alice Naromba (2425145)" userId="S::2425145@student.uwtsd.ac.uk::7e91b6e4-f12b-471f-8f72-2890a63f4348" providerId="AD" clId="Web-{9827E427-40A4-5720-3CED-B5029AE37217}" dt="2025-11-10T19:51:48.799" v="27" actId="1076"/>
          <ac:spMkLst>
            <pc:docMk/>
            <pc:sldMk cId="3492379447" sldId="259"/>
            <ac:spMk id="5" creationId="{B2BAB02C-3BBF-9159-CADF-746FD8C8974F}"/>
          </ac:spMkLst>
        </pc:spChg>
        <pc:spChg chg="add mod">
          <ac:chgData name="Alice Naromba (2425145)" userId="S::2425145@student.uwtsd.ac.uk::7e91b6e4-f12b-471f-8f72-2890a63f4348" providerId="AD" clId="Web-{9827E427-40A4-5720-3CED-B5029AE37217}" dt="2025-11-10T19:56:58.222" v="32" actId="1076"/>
          <ac:spMkLst>
            <pc:docMk/>
            <pc:sldMk cId="3492379447" sldId="259"/>
            <ac:spMk id="6" creationId="{BCA52801-0EF1-56CD-A1EF-75B5E394A19D}"/>
          </ac:spMkLst>
        </pc:spChg>
        <pc:spChg chg="add mod">
          <ac:chgData name="Alice Naromba (2425145)" userId="S::2425145@student.uwtsd.ac.uk::7e91b6e4-f12b-471f-8f72-2890a63f4348" providerId="AD" clId="Web-{9827E427-40A4-5720-3CED-B5029AE37217}" dt="2025-11-10T20:17:15.844" v="53" actId="20577"/>
          <ac:spMkLst>
            <pc:docMk/>
            <pc:sldMk cId="3492379447" sldId="259"/>
            <ac:spMk id="7" creationId="{32AFC636-B812-A435-4D85-584857586D6D}"/>
          </ac:spMkLst>
        </pc:spChg>
        <pc:spChg chg="add mod">
          <ac:chgData name="Alice Naromba (2425145)" userId="S::2425145@student.uwtsd.ac.uk::7e91b6e4-f12b-471f-8f72-2890a63f4348" providerId="AD" clId="Web-{9827E427-40A4-5720-3CED-B5029AE37217}" dt="2025-11-10T20:19:00.112" v="58" actId="20577"/>
          <ac:spMkLst>
            <pc:docMk/>
            <pc:sldMk cId="3492379447" sldId="259"/>
            <ac:spMk id="8" creationId="{F8357957-1123-9CD6-06E7-97F6B46B8BC3}"/>
          </ac:spMkLst>
        </pc:spChg>
        <pc:spChg chg="add mod">
          <ac:chgData name="Alice Naromba (2425145)" userId="S::2425145@student.uwtsd.ac.uk::7e91b6e4-f12b-471f-8f72-2890a63f4348" providerId="AD" clId="Web-{9827E427-40A4-5720-3CED-B5029AE37217}" dt="2025-11-10T19:58:29.238" v="35" actId="14100"/>
          <ac:spMkLst>
            <pc:docMk/>
            <pc:sldMk cId="3492379447" sldId="259"/>
            <ac:spMk id="9" creationId="{831C7D0A-3FEE-B09D-ED3B-C5A4E32C58B1}"/>
          </ac:spMkLst>
        </pc:spChg>
        <pc:spChg chg="add mod">
          <ac:chgData name="Alice Naromba (2425145)" userId="S::2425145@student.uwtsd.ac.uk::7e91b6e4-f12b-471f-8f72-2890a63f4348" providerId="AD" clId="Web-{9827E427-40A4-5720-3CED-B5029AE37217}" dt="2025-11-10T19:59:50.911" v="47" actId="14100"/>
          <ac:spMkLst>
            <pc:docMk/>
            <pc:sldMk cId="3492379447" sldId="259"/>
            <ac:spMk id="10" creationId="{AF8C26D6-A64F-C4F3-0C98-FFE434374D0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17/11/2025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17/11/2025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17/11/2025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17/11/2025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ncbi.nlm.nih.gov/books/NBK534819/" TargetMode="External"/><Relationship Id="rId2" Type="http://schemas.openxmlformats.org/officeDocument/2006/relationships/hyperlink" Target="https://www.verywellmind.com/erik-eriksons-stages-of-psychosocial-development-2795740" TargetMode="External"/><Relationship Id="rId1" Type="http://schemas.openxmlformats.org/officeDocument/2006/relationships/slideLayout" Target="../slideLayouts/slideLayout2.xml"/><Relationship Id="rId5" Type="http://schemas.openxmlformats.org/officeDocument/2006/relationships/hyperlink" Target="https://www.simplypsychology.org/er-erikson.html" TargetMode="External"/><Relationship Id="rId4" Type="http://schemas.openxmlformats.org/officeDocument/2006/relationships/hyperlink" Target="https://www.simplypsychology.org/Erik-Erikson.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niversity of Wales Trinity Saint David - myday">
            <a:extLst>
              <a:ext uri="{FF2B5EF4-FFF2-40B4-BE49-F238E27FC236}">
                <a16:creationId xmlns:a16="http://schemas.microsoft.com/office/drawing/2014/main" id="{E68C75F9-0B95-4906-0D00-3FAD220A7AED}"/>
              </a:ext>
            </a:extLst>
          </p:cNvPr>
          <p:cNvPicPr>
            <a:picLocks noChangeAspect="1"/>
          </p:cNvPicPr>
          <p:nvPr/>
        </p:nvPicPr>
        <p:blipFill>
          <a:blip r:embed="rId2"/>
          <a:stretch>
            <a:fillRect/>
          </a:stretch>
        </p:blipFill>
        <p:spPr>
          <a:xfrm>
            <a:off x="-3981" y="-3210"/>
            <a:ext cx="3939397" cy="1718433"/>
          </a:xfrm>
          <a:prstGeom prst="rect">
            <a:avLst/>
          </a:prstGeom>
        </p:spPr>
      </p:pic>
      <p:sp>
        <p:nvSpPr>
          <p:cNvPr id="4" name="TextBox 3">
            <a:extLst>
              <a:ext uri="{FF2B5EF4-FFF2-40B4-BE49-F238E27FC236}">
                <a16:creationId xmlns:a16="http://schemas.microsoft.com/office/drawing/2014/main" id="{CC92BB00-EC75-4FCA-53FB-8C29F24DFCA9}"/>
              </a:ext>
            </a:extLst>
          </p:cNvPr>
          <p:cNvSpPr txBox="1"/>
          <p:nvPr/>
        </p:nvSpPr>
        <p:spPr>
          <a:xfrm>
            <a:off x="820616" y="1705708"/>
            <a:ext cx="9143999"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7345" indent="-347345">
              <a:lnSpc>
                <a:spcPts val="1500"/>
              </a:lnSpc>
              <a:buFont typeface="Arial,Sans-Serif"/>
              <a:buChar char="•"/>
            </a:pPr>
            <a:endParaRPr lang="en-GB" sz="2400" dirty="0">
              <a:latin typeface="Myriad Pro"/>
              <a:ea typeface="Arial"/>
              <a:cs typeface="Arial"/>
            </a:endParaRPr>
          </a:p>
          <a:p>
            <a:pPr marL="347345" indent="-347345">
              <a:lnSpc>
                <a:spcPts val="1500"/>
              </a:lnSpc>
              <a:buFont typeface="Arial,Sans-Serif"/>
              <a:buChar char="•"/>
            </a:pPr>
            <a:endParaRPr lang="en-GB" sz="2400" dirty="0">
              <a:latin typeface="Myriad Pro"/>
              <a:ea typeface="Arial"/>
              <a:cs typeface="Arial"/>
            </a:endParaRPr>
          </a:p>
          <a:p>
            <a:pPr marL="347345" indent="-347345">
              <a:lnSpc>
                <a:spcPts val="1500"/>
              </a:lnSpc>
              <a:buFont typeface="Arial,Sans-Serif"/>
              <a:buChar char="•"/>
            </a:pPr>
            <a:endParaRPr lang="en-GB" sz="2400" dirty="0">
              <a:latin typeface="Myriad Pro"/>
              <a:ea typeface="Arial"/>
              <a:cs typeface="Arial"/>
            </a:endParaRPr>
          </a:p>
          <a:p>
            <a:pPr marL="347345" indent="-347345">
              <a:lnSpc>
                <a:spcPts val="1500"/>
              </a:lnSpc>
              <a:buFont typeface="Arial,Sans-Serif"/>
              <a:buChar char="•"/>
            </a:pPr>
            <a:endParaRPr lang="en-GB" sz="2400" dirty="0">
              <a:latin typeface="Myriad Pro"/>
              <a:ea typeface="Arial"/>
              <a:cs typeface="Arial"/>
            </a:endParaRPr>
          </a:p>
          <a:p>
            <a:pPr marL="347345" indent="-347345">
              <a:lnSpc>
                <a:spcPts val="1500"/>
              </a:lnSpc>
              <a:buFont typeface="Arial,Sans-Serif"/>
              <a:buChar char="•"/>
            </a:pPr>
            <a:endParaRPr lang="en-GB" sz="2400" dirty="0">
              <a:latin typeface="Myriad Pro"/>
              <a:ea typeface="Arial"/>
              <a:cs typeface="Arial"/>
            </a:endParaRPr>
          </a:p>
          <a:p>
            <a:pPr marL="347345" lvl="0" indent="-347345">
              <a:lnSpc>
                <a:spcPts val="1500"/>
              </a:lnSpc>
              <a:buFont typeface="Arial,Sans-Serif"/>
              <a:buChar char="•"/>
            </a:pPr>
            <a:r>
              <a:rPr lang="en-GB" sz="2400" baseline="0" dirty="0">
                <a:latin typeface="Myriad Pro"/>
                <a:ea typeface="Arial"/>
                <a:cs typeface="Arial"/>
              </a:rPr>
              <a:t>Module Title: </a:t>
            </a:r>
            <a:r>
              <a:rPr lang="en-GB" sz="2400" b="1" i="1" baseline="0" dirty="0">
                <a:latin typeface="Myriad Pro"/>
                <a:ea typeface="Arial"/>
                <a:cs typeface="Arial"/>
              </a:rPr>
              <a:t>Professional Career Development within H&amp;SC</a:t>
            </a:r>
            <a:r>
              <a:rPr lang="en-US" sz="2400" dirty="0">
                <a:latin typeface="Myriad Pro"/>
                <a:ea typeface="Arial"/>
                <a:cs typeface="Arial"/>
              </a:rPr>
              <a:t>​</a:t>
            </a:r>
            <a:endParaRPr lang="en-US" dirty="0"/>
          </a:p>
          <a:p>
            <a:pPr marL="347345" indent="-347345">
              <a:lnSpc>
                <a:spcPts val="1500"/>
              </a:lnSpc>
              <a:buFont typeface="Arial,Sans-Serif"/>
              <a:buChar char="•"/>
            </a:pPr>
            <a:endParaRPr lang="en-GB" sz="2400" u="sng" dirty="0">
              <a:latin typeface="Myriad Pro"/>
              <a:ea typeface="Arial"/>
              <a:cs typeface="Arial"/>
            </a:endParaRPr>
          </a:p>
          <a:p>
            <a:pPr marL="347345" indent="-347345">
              <a:lnSpc>
                <a:spcPts val="1500"/>
              </a:lnSpc>
              <a:buFont typeface="Arial,Sans-Serif"/>
              <a:buChar char="•"/>
            </a:pPr>
            <a:r>
              <a:rPr lang="en-GB" sz="2400" u="sng" baseline="0" dirty="0">
                <a:latin typeface="Myriad Pro"/>
                <a:ea typeface="Arial"/>
                <a:cs typeface="Arial"/>
              </a:rPr>
              <a:t>Module Number</a:t>
            </a:r>
            <a:r>
              <a:rPr lang="en-GB" sz="2400" baseline="0" dirty="0">
                <a:latin typeface="Myriad Pro"/>
                <a:ea typeface="Arial"/>
                <a:cs typeface="Arial"/>
              </a:rPr>
              <a:t>: </a:t>
            </a:r>
            <a:r>
              <a:rPr lang="en-GB" sz="2400" b="1" i="1" baseline="0" dirty="0">
                <a:latin typeface="Myriad Pro"/>
                <a:ea typeface="Arial"/>
                <a:cs typeface="Arial"/>
              </a:rPr>
              <a:t>LCHS </a:t>
            </a:r>
            <a:r>
              <a:rPr lang="en-GB" sz="2400" b="1" i="1" dirty="0">
                <a:latin typeface="Myriad Pro"/>
                <a:ea typeface="Arial"/>
                <a:cs typeface="Arial"/>
              </a:rPr>
              <a:t>4010 (LON)</a:t>
            </a:r>
            <a:endParaRPr lang="en-US" sz="2400" dirty="0">
              <a:latin typeface="Myriad Pro"/>
              <a:cs typeface="Arial"/>
            </a:endParaRPr>
          </a:p>
          <a:p>
            <a:pPr marL="347345" indent="-347345">
              <a:lnSpc>
                <a:spcPts val="1500"/>
              </a:lnSpc>
              <a:buFont typeface="Arial,Sans-Serif"/>
              <a:buChar char="•"/>
            </a:pPr>
            <a:endParaRPr lang="en-GB" sz="2400" u="sng" dirty="0">
              <a:latin typeface="Myriad Pro"/>
              <a:ea typeface="Arial"/>
              <a:cs typeface="Arial"/>
            </a:endParaRPr>
          </a:p>
          <a:p>
            <a:pPr marL="347345" lvl="0" indent="-347345">
              <a:lnSpc>
                <a:spcPts val="1500"/>
              </a:lnSpc>
              <a:buFont typeface="Arial,Sans-Serif"/>
              <a:buChar char="•"/>
            </a:pPr>
            <a:r>
              <a:rPr lang="en-GB" sz="2400" u="sng" baseline="0" dirty="0">
                <a:latin typeface="Myriad Pro"/>
                <a:ea typeface="Arial"/>
                <a:cs typeface="Arial"/>
              </a:rPr>
              <a:t>Assignment No</a:t>
            </a:r>
            <a:r>
              <a:rPr lang="en-GB" sz="2400" b="1" i="1" baseline="0" dirty="0">
                <a:latin typeface="Myriad Pro"/>
                <a:ea typeface="Arial"/>
                <a:cs typeface="Arial"/>
              </a:rPr>
              <a:t>: ASSIGNMENT 1</a:t>
            </a:r>
            <a:r>
              <a:rPr lang="en-US" sz="2400" dirty="0">
                <a:latin typeface="Myriad Pro"/>
                <a:ea typeface="Arial"/>
                <a:cs typeface="Arial"/>
              </a:rPr>
              <a:t>​</a:t>
            </a:r>
            <a:endParaRPr lang="en-US" dirty="0"/>
          </a:p>
          <a:p>
            <a:pPr marL="347345" indent="-347345">
              <a:lnSpc>
                <a:spcPts val="1500"/>
              </a:lnSpc>
              <a:buFont typeface="Arial,Sans-Serif"/>
              <a:buChar char="•"/>
            </a:pPr>
            <a:endParaRPr lang="en-GB" sz="2400" u="sng" dirty="0">
              <a:latin typeface="Myriad Pro"/>
              <a:ea typeface="Arial"/>
              <a:cs typeface="Arial"/>
            </a:endParaRPr>
          </a:p>
          <a:p>
            <a:pPr marL="347345" lvl="0" indent="-347345">
              <a:lnSpc>
                <a:spcPts val="1500"/>
              </a:lnSpc>
              <a:buFont typeface="Arial,Sans-Serif"/>
              <a:buChar char="•"/>
            </a:pPr>
            <a:r>
              <a:rPr lang="en-GB" sz="2400" u="sng" baseline="0" dirty="0">
                <a:latin typeface="Myriad Pro"/>
                <a:ea typeface="Arial"/>
                <a:cs typeface="Arial"/>
              </a:rPr>
              <a:t>Student Name</a:t>
            </a:r>
            <a:r>
              <a:rPr lang="en-GB" sz="2400" b="1" i="1" baseline="0" dirty="0">
                <a:latin typeface="Myriad Pro"/>
                <a:ea typeface="Arial"/>
                <a:cs typeface="Arial"/>
              </a:rPr>
              <a:t>: Alice N </a:t>
            </a:r>
            <a:r>
              <a:rPr lang="en-GB" sz="2400" b="1" i="1" baseline="0" dirty="0" err="1">
                <a:latin typeface="Myriad Pro"/>
                <a:ea typeface="Arial"/>
                <a:cs typeface="Arial"/>
              </a:rPr>
              <a:t>Naromba</a:t>
            </a:r>
            <a:r>
              <a:rPr lang="en-GB" sz="2400" dirty="0">
                <a:latin typeface="Myriad Pro"/>
                <a:ea typeface="Arial"/>
                <a:cs typeface="Arial"/>
              </a:rPr>
              <a:t>​</a:t>
            </a:r>
            <a:endParaRPr lang="en-GB" dirty="0"/>
          </a:p>
          <a:p>
            <a:pPr marL="347345" indent="-347345">
              <a:lnSpc>
                <a:spcPts val="1500"/>
              </a:lnSpc>
              <a:buFont typeface="Arial,Sans-Serif"/>
              <a:buChar char="•"/>
            </a:pPr>
            <a:endParaRPr lang="en-GB" sz="2400" u="sng" dirty="0">
              <a:latin typeface="Myriad Pro"/>
              <a:ea typeface="Arial"/>
              <a:cs typeface="Arial"/>
            </a:endParaRPr>
          </a:p>
          <a:p>
            <a:pPr marL="347345" lvl="0" indent="-347345">
              <a:lnSpc>
                <a:spcPts val="1500"/>
              </a:lnSpc>
              <a:buFont typeface="Arial,Sans-Serif"/>
              <a:buChar char="•"/>
            </a:pPr>
            <a:r>
              <a:rPr lang="en-GB" sz="2400" i="1" baseline="0" dirty="0">
                <a:latin typeface="Myriad Pro"/>
                <a:ea typeface="Arial"/>
                <a:cs typeface="Arial"/>
              </a:rPr>
              <a:t>Student ID:</a:t>
            </a:r>
            <a:r>
              <a:rPr lang="en-GB" sz="2400" b="1" baseline="0" dirty="0">
                <a:latin typeface="Myriad Pro"/>
                <a:ea typeface="Arial"/>
                <a:cs typeface="Arial"/>
              </a:rPr>
              <a:t> 2425145</a:t>
            </a:r>
            <a:r>
              <a:rPr lang="en-US" sz="2400" b="1" dirty="0">
                <a:latin typeface="Myriad Pro"/>
                <a:ea typeface="Arial"/>
                <a:cs typeface="Arial"/>
              </a:rPr>
              <a:t>​</a:t>
            </a:r>
            <a:endParaRPr lang="en-US" b="1"/>
          </a:p>
          <a:p>
            <a:pPr marL="347345" indent="-347345">
              <a:lnSpc>
                <a:spcPts val="1500"/>
              </a:lnSpc>
              <a:buFont typeface="Arial,Sans-Serif"/>
              <a:buChar char="•"/>
            </a:pPr>
            <a:endParaRPr lang="en-US" sz="2400" b="1" dirty="0">
              <a:latin typeface="Myriad Pro"/>
              <a:ea typeface="Arial"/>
              <a:cs typeface="Arial"/>
            </a:endParaRPr>
          </a:p>
          <a:p>
            <a:pPr marL="347345" indent="-347345">
              <a:lnSpc>
                <a:spcPts val="1500"/>
              </a:lnSpc>
              <a:buFont typeface="Arial,Sans-Serif"/>
              <a:buChar char="•"/>
            </a:pPr>
            <a:r>
              <a:rPr lang="en-GB" sz="2400" u="sng" baseline="0" dirty="0">
                <a:latin typeface="Myriad Pro"/>
                <a:ea typeface="Arial"/>
                <a:cs typeface="Arial"/>
              </a:rPr>
              <a:t>Lecturer’s Name</a:t>
            </a:r>
            <a:r>
              <a:rPr lang="en-GB" sz="2400" b="1" i="1" baseline="0" dirty="0">
                <a:latin typeface="Myriad Pro"/>
                <a:ea typeface="Arial"/>
                <a:cs typeface="Arial"/>
              </a:rPr>
              <a:t>: </a:t>
            </a:r>
            <a:r>
              <a:rPr lang="en-GB" sz="2400" b="1" i="1" dirty="0">
                <a:latin typeface="Myriad Pro"/>
                <a:ea typeface="Arial"/>
                <a:cs typeface="Arial"/>
              </a:rPr>
              <a:t>Shaila Hussain</a:t>
            </a:r>
            <a:endParaRPr lang="en-GB" sz="2400" b="1" i="1" baseline="0" dirty="0">
              <a:latin typeface="Myriad Pro"/>
              <a:ea typeface="Arial"/>
              <a:cs typeface="Arial"/>
            </a:endParaRPr>
          </a:p>
          <a:p>
            <a:pPr algn="ctr"/>
            <a:endParaRPr lang="en-GB" b="1" dirty="0">
              <a:latin typeface="Arial"/>
              <a:cs typeface="Arial"/>
            </a:endParaRPr>
          </a:p>
          <a:p>
            <a:pPr algn="ctr"/>
            <a:r>
              <a:rPr lang="en-GB" b="1" dirty="0">
                <a:latin typeface="Arial"/>
                <a:ea typeface="+mn-lt"/>
                <a:cs typeface="+mn-lt"/>
              </a:rPr>
              <a:t>Declaration of use of AI OR declaration of non-use of AI</a:t>
            </a:r>
            <a:endParaRPr lang="en-GB" b="1" dirty="0">
              <a:latin typeface="Arial"/>
              <a:cs typeface="Arial"/>
            </a:endParaRPr>
          </a:p>
          <a:p>
            <a:pPr algn="ctr"/>
            <a:r>
              <a:rPr lang="en-GB" b="1" dirty="0"/>
              <a:t> I declare that I did not use AI</a:t>
            </a:r>
          </a:p>
          <a:p>
            <a:pPr algn="ctr"/>
            <a:endParaRPr lang="en-GB" dirty="0"/>
          </a:p>
          <a:p>
            <a:pPr algn="ctr"/>
            <a:endParaRPr lang="en-GB" dirty="0"/>
          </a:p>
          <a:p>
            <a:pPr algn="ctr"/>
            <a:endParaRPr lang="en-GB" dirty="0"/>
          </a:p>
          <a:p>
            <a:pPr algn="ctr"/>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358A92D-BE7D-2EBF-F15B-3E4C35BEDCD6}"/>
              </a:ext>
            </a:extLst>
          </p:cNvPr>
          <p:cNvSpPr/>
          <p:nvPr/>
        </p:nvSpPr>
        <p:spPr>
          <a:xfrm>
            <a:off x="2854102" y="137031"/>
            <a:ext cx="3444702" cy="111569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INTRODUCTION</a:t>
            </a:r>
          </a:p>
        </p:txBody>
      </p:sp>
      <p:sp>
        <p:nvSpPr>
          <p:cNvPr id="7" name="Arrow: Down 6">
            <a:extLst>
              <a:ext uri="{FF2B5EF4-FFF2-40B4-BE49-F238E27FC236}">
                <a16:creationId xmlns:a16="http://schemas.microsoft.com/office/drawing/2014/main" id="{130F9727-977C-9D4A-558E-50B54846D011}"/>
              </a:ext>
            </a:extLst>
          </p:cNvPr>
          <p:cNvSpPr/>
          <p:nvPr/>
        </p:nvSpPr>
        <p:spPr>
          <a:xfrm>
            <a:off x="4144604" y="1390971"/>
            <a:ext cx="875184" cy="132549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La Teoría del Desarrollo Psicosocial de Erikson | Erik erikson ...">
            <a:extLst>
              <a:ext uri="{FF2B5EF4-FFF2-40B4-BE49-F238E27FC236}">
                <a16:creationId xmlns:a16="http://schemas.microsoft.com/office/drawing/2014/main" id="{3A0BB531-52CE-4F07-D3EB-C4772D959DE2}"/>
              </a:ext>
            </a:extLst>
          </p:cNvPr>
          <p:cNvPicPr>
            <a:picLocks noChangeAspect="1"/>
          </p:cNvPicPr>
          <p:nvPr/>
        </p:nvPicPr>
        <p:blipFill>
          <a:blip r:embed="rId2"/>
          <a:stretch>
            <a:fillRect/>
          </a:stretch>
        </p:blipFill>
        <p:spPr>
          <a:xfrm>
            <a:off x="9120554" y="1707320"/>
            <a:ext cx="2743200" cy="2329667"/>
          </a:xfrm>
          <a:prstGeom prst="rect">
            <a:avLst/>
          </a:prstGeom>
        </p:spPr>
      </p:pic>
      <p:sp>
        <p:nvSpPr>
          <p:cNvPr id="10" name="TextBox 9">
            <a:extLst>
              <a:ext uri="{FF2B5EF4-FFF2-40B4-BE49-F238E27FC236}">
                <a16:creationId xmlns:a16="http://schemas.microsoft.com/office/drawing/2014/main" id="{82666B16-FC10-1CD4-7D84-45B412FD8A1C}"/>
              </a:ext>
            </a:extLst>
          </p:cNvPr>
          <p:cNvSpPr txBox="1"/>
          <p:nvPr/>
        </p:nvSpPr>
        <p:spPr>
          <a:xfrm>
            <a:off x="9525230" y="4155957"/>
            <a:ext cx="2119817"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solidFill>
                  <a:schemeClr val="tx1">
                    <a:lumMod val="95000"/>
                    <a:lumOff val="5000"/>
                  </a:schemeClr>
                </a:solidFill>
              </a:rPr>
              <a:t>ERIC ERIKSON</a:t>
            </a:r>
          </a:p>
        </p:txBody>
      </p:sp>
      <p:sp>
        <p:nvSpPr>
          <p:cNvPr id="11" name="Rectangle 10">
            <a:extLst>
              <a:ext uri="{FF2B5EF4-FFF2-40B4-BE49-F238E27FC236}">
                <a16:creationId xmlns:a16="http://schemas.microsoft.com/office/drawing/2014/main" id="{835BF39C-A248-EC9B-0234-5C67C31C56CD}"/>
              </a:ext>
            </a:extLst>
          </p:cNvPr>
          <p:cNvSpPr/>
          <p:nvPr/>
        </p:nvSpPr>
        <p:spPr>
          <a:xfrm>
            <a:off x="1073233" y="2872880"/>
            <a:ext cx="7432436" cy="347706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r>
              <a:rPr lang="en-GB" sz="1400" dirty="0"/>
              <a:t>Hello everyone, my name is Alice N </a:t>
            </a:r>
            <a:r>
              <a:rPr lang="en-GB" sz="1400" dirty="0" err="1"/>
              <a:t>Naromba</a:t>
            </a:r>
            <a:r>
              <a:rPr lang="en-GB" sz="1400" dirty="0"/>
              <a:t>. This presentation  will focus on  Amira's situation reflecting on Eric Erikson's psychosocial development stage.</a:t>
            </a:r>
          </a:p>
          <a:p>
            <a:r>
              <a:rPr lang="en-GB" sz="1400" dirty="0"/>
              <a:t>The chosen theory in relation to the case study is Erickson's Psychosocial development which consist eight stages.</a:t>
            </a:r>
          </a:p>
          <a:p>
            <a:pPr marL="342900" indent="-342900">
              <a:buAutoNum type="arabicPeriod"/>
            </a:pPr>
            <a:r>
              <a:rPr lang="en-GB" sz="1400" dirty="0"/>
              <a:t>Trust vs. Mistrust</a:t>
            </a:r>
          </a:p>
          <a:p>
            <a:pPr marL="342900" indent="-342900">
              <a:buAutoNum type="arabicPeriod"/>
            </a:pPr>
            <a:r>
              <a:rPr lang="en-GB" sz="1400" dirty="0"/>
              <a:t>Autonomy vs. Shame and Doubt </a:t>
            </a:r>
          </a:p>
          <a:p>
            <a:pPr marL="342900" indent="-342900">
              <a:buAutoNum type="arabicPeriod"/>
            </a:pPr>
            <a:r>
              <a:rPr lang="en-GB" sz="1400" dirty="0"/>
              <a:t>Initiative vs. Guilt</a:t>
            </a:r>
          </a:p>
          <a:p>
            <a:pPr marL="342900" indent="-342900">
              <a:buAutoNum type="arabicPeriod"/>
            </a:pPr>
            <a:r>
              <a:rPr lang="en-GB" sz="1400" dirty="0"/>
              <a:t>Industry vs. Inferiority</a:t>
            </a:r>
          </a:p>
          <a:p>
            <a:pPr marL="342900" indent="-342900">
              <a:buAutoNum type="arabicPeriod"/>
            </a:pPr>
            <a:r>
              <a:rPr lang="en-GB" sz="1400" dirty="0"/>
              <a:t>Identity vs. Role Confusion </a:t>
            </a:r>
          </a:p>
          <a:p>
            <a:pPr marL="342900" indent="-342900">
              <a:buAutoNum type="arabicPeriod"/>
            </a:pPr>
            <a:r>
              <a:rPr lang="en-GB" sz="1400" dirty="0"/>
              <a:t>Intimacy vs. Isolation </a:t>
            </a:r>
          </a:p>
          <a:p>
            <a:pPr marL="342900" indent="-342900">
              <a:buAutoNum type="arabicPeriod"/>
            </a:pPr>
            <a:r>
              <a:rPr lang="en-GB" sz="1400" dirty="0"/>
              <a:t>Generativity vs. Stagnation</a:t>
            </a:r>
          </a:p>
          <a:p>
            <a:pPr marL="342900" indent="-342900">
              <a:buAutoNum type="arabicPeriod"/>
            </a:pPr>
            <a:r>
              <a:rPr lang="en-GB" sz="1400" dirty="0"/>
              <a:t>Integrity vs. Despair</a:t>
            </a:r>
          </a:p>
          <a:p>
            <a:pPr algn="ctr"/>
            <a:endParaRPr lang="en-GB" dirty="0"/>
          </a:p>
          <a:p>
            <a:pPr algn="ctr"/>
            <a:r>
              <a:rPr lang="en-GB" dirty="0"/>
              <a:t>                                                                                                                        (Erikson, 1950)    </a:t>
            </a:r>
          </a:p>
          <a:p>
            <a:pPr algn="ctr"/>
            <a:endParaRPr lang="en-GB" dirty="0"/>
          </a:p>
          <a:p>
            <a:pPr algn="ctr"/>
            <a:endParaRPr lang="en-GB" dirty="0"/>
          </a:p>
          <a:p>
            <a:pPr algn="ctr"/>
            <a:endParaRPr lang="en-GB" dirty="0"/>
          </a:p>
          <a:p>
            <a:pPr algn="ctr"/>
            <a:endParaRPr lang="en-GB" dirty="0"/>
          </a:p>
          <a:p>
            <a:pPr marL="342900" indent="-342900" algn="ctr">
              <a:buAutoNum type="arabicPeriod"/>
            </a:pPr>
            <a:endParaRPr lang="en-GB" dirty="0"/>
          </a:p>
          <a:p>
            <a:pPr marL="342900" indent="-342900" algn="ctr">
              <a:buAutoNum type="arabicPeriod"/>
            </a:pPr>
            <a:endParaRPr lang="en-GB" dirty="0"/>
          </a:p>
          <a:p>
            <a:pPr marL="342900" indent="-342900" algn="ctr">
              <a:buAutoNum type="arabicPeriod"/>
            </a:pPr>
            <a:endParaRPr lang="en-GB" dirty="0"/>
          </a:p>
        </p:txBody>
      </p:sp>
    </p:spTree>
    <p:extLst>
      <p:ext uri="{BB962C8B-B14F-4D97-AF65-F5344CB8AC3E}">
        <p14:creationId xmlns:p14="http://schemas.microsoft.com/office/powerpoint/2010/main" val="191933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4" name="Rectangle 23">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3068332-3E30-3CBB-9B54-2F1CD48F1BD8}"/>
              </a:ext>
            </a:extLst>
          </p:cNvPr>
          <p:cNvSpPr>
            <a:spLocks noGrp="1"/>
          </p:cNvSpPr>
          <p:nvPr>
            <p:ph type="title"/>
          </p:nvPr>
        </p:nvSpPr>
        <p:spPr>
          <a:xfrm>
            <a:off x="1115568" y="548640"/>
            <a:ext cx="10168128" cy="1179576"/>
          </a:xfrm>
        </p:spPr>
        <p:txBody>
          <a:bodyPr vert="horz" lIns="91440" tIns="45720" rIns="91440" bIns="45720" rtlCol="0" anchor="ctr">
            <a:normAutofit/>
          </a:bodyPr>
          <a:lstStyle/>
          <a:p>
            <a:r>
              <a:rPr lang="en-US" sz="2500" b="1" u="sng"/>
              <a:t>Outline your chosen theory – who proposed it? What does it focus on? What elements of the theory relate to early years development?</a:t>
            </a:r>
            <a:r>
              <a:rPr lang="en-US" sz="2500" b="1"/>
              <a:t> </a:t>
            </a:r>
          </a:p>
          <a:p>
            <a:endParaRPr lang="en-US" sz="2500"/>
          </a:p>
        </p:txBody>
      </p:sp>
      <p:sp>
        <p:nvSpPr>
          <p:cNvPr id="25" name="Rectangle 24">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Erikson S Developmental Stages">
            <a:extLst>
              <a:ext uri="{FF2B5EF4-FFF2-40B4-BE49-F238E27FC236}">
                <a16:creationId xmlns:a16="http://schemas.microsoft.com/office/drawing/2014/main" id="{E3F70DB6-DEEF-4602-0274-0E6659380B90}"/>
              </a:ext>
            </a:extLst>
          </p:cNvPr>
          <p:cNvPicPr>
            <a:picLocks noChangeAspect="1"/>
          </p:cNvPicPr>
          <p:nvPr/>
        </p:nvPicPr>
        <p:blipFill>
          <a:blip r:embed="rId2"/>
          <a:srcRect t="3242" r="2" b="4672"/>
          <a:stretch>
            <a:fillRect/>
          </a:stretch>
        </p:blipFill>
        <p:spPr>
          <a:xfrm>
            <a:off x="908304" y="2478024"/>
            <a:ext cx="6009855" cy="3694176"/>
          </a:xfrm>
          <a:prstGeom prst="rect">
            <a:avLst/>
          </a:prstGeom>
        </p:spPr>
      </p:pic>
      <p:sp>
        <p:nvSpPr>
          <p:cNvPr id="4" name="TextBox 3">
            <a:extLst>
              <a:ext uri="{FF2B5EF4-FFF2-40B4-BE49-F238E27FC236}">
                <a16:creationId xmlns:a16="http://schemas.microsoft.com/office/drawing/2014/main" id="{2E0042B1-EB28-2300-CFA4-FB4DD83A3A75}"/>
              </a:ext>
            </a:extLst>
          </p:cNvPr>
          <p:cNvSpPr txBox="1"/>
          <p:nvPr/>
        </p:nvSpPr>
        <p:spPr>
          <a:xfrm>
            <a:off x="7411453" y="2032548"/>
            <a:ext cx="4763196" cy="469063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endParaRPr lang="en-US" sz="1000" dirty="0"/>
          </a:p>
          <a:p>
            <a:pPr indent="-228600" algn="just">
              <a:lnSpc>
                <a:spcPct val="90000"/>
              </a:lnSpc>
              <a:spcAft>
                <a:spcPts val="600"/>
              </a:spcAft>
              <a:buFont typeface="Arial" panose="020B0604020202020204" pitchFamily="34" charset="0"/>
              <a:buChar char="•"/>
            </a:pPr>
            <a:endParaRPr lang="en-US" sz="1200" dirty="0">
              <a:latin typeface="Arial"/>
              <a:cs typeface="Arial"/>
            </a:endParaRPr>
          </a:p>
          <a:p>
            <a:pPr indent="-228600" algn="just">
              <a:lnSpc>
                <a:spcPct val="90000"/>
              </a:lnSpc>
              <a:spcAft>
                <a:spcPts val="600"/>
              </a:spcAft>
              <a:buFont typeface="Arial" panose="020B0604020202020204" pitchFamily="34" charset="0"/>
              <a:buChar char="•"/>
            </a:pPr>
            <a:endParaRPr lang="en-US" sz="1200" dirty="0">
              <a:latin typeface="Arial"/>
              <a:cs typeface="Arial"/>
            </a:endParaRPr>
          </a:p>
          <a:p>
            <a:pPr indent="-228600" algn="just">
              <a:lnSpc>
                <a:spcPct val="90000"/>
              </a:lnSpc>
              <a:spcAft>
                <a:spcPts val="600"/>
              </a:spcAft>
              <a:buFont typeface="Arial" panose="020B0604020202020204" pitchFamily="34" charset="0"/>
              <a:buChar char="•"/>
            </a:pPr>
            <a:r>
              <a:rPr lang="en-US" sz="1200" dirty="0">
                <a:latin typeface="Arial"/>
                <a:cs typeface="Arial"/>
              </a:rPr>
              <a:t>The theory of </a:t>
            </a:r>
            <a:r>
              <a:rPr lang="en-US" sz="1200" i="1" dirty="0">
                <a:latin typeface="Arial"/>
                <a:cs typeface="Arial"/>
              </a:rPr>
              <a:t>psychosocial development</a:t>
            </a:r>
            <a:r>
              <a:rPr lang="en-US" sz="1200" dirty="0">
                <a:latin typeface="Arial"/>
                <a:cs typeface="Arial"/>
              </a:rPr>
              <a:t> was proposed by </a:t>
            </a:r>
            <a:r>
              <a:rPr lang="en-US" sz="1200" b="1" dirty="0">
                <a:latin typeface="Arial"/>
                <a:cs typeface="Arial"/>
              </a:rPr>
              <a:t>Erik Erikson</a:t>
            </a:r>
            <a:r>
              <a:rPr lang="en-US" sz="1200" dirty="0">
                <a:latin typeface="Arial"/>
                <a:cs typeface="Arial"/>
              </a:rPr>
              <a:t>, a developmental psychologist who expanded on Freud’s ideas but placed greater emphasis on social and cultural influences (Erikson, 1950).</a:t>
            </a:r>
          </a:p>
          <a:p>
            <a:pPr algn="just">
              <a:lnSpc>
                <a:spcPct val="90000"/>
              </a:lnSpc>
              <a:spcAft>
                <a:spcPts val="600"/>
              </a:spcAft>
            </a:pPr>
            <a:r>
              <a:rPr lang="en-US" sz="1200" b="1" dirty="0">
                <a:latin typeface="Arial"/>
                <a:cs typeface="Arial"/>
              </a:rPr>
              <a:t>What does the theory focus on?</a:t>
            </a:r>
            <a:endParaRPr lang="en-US" sz="1200" dirty="0">
              <a:latin typeface="Arial"/>
              <a:cs typeface="Arial"/>
            </a:endParaRPr>
          </a:p>
          <a:p>
            <a:pPr algn="just">
              <a:lnSpc>
                <a:spcPct val="90000"/>
              </a:lnSpc>
              <a:spcAft>
                <a:spcPts val="600"/>
              </a:spcAft>
            </a:pPr>
            <a:r>
              <a:rPr lang="en-US" sz="1200" dirty="0">
                <a:latin typeface="Arial"/>
                <a:cs typeface="Arial"/>
              </a:rPr>
              <a:t>Erikson’s theory explains how individuals progress through </a:t>
            </a:r>
            <a:r>
              <a:rPr lang="en-US" sz="1200" b="1" dirty="0">
                <a:latin typeface="Arial"/>
                <a:cs typeface="Arial"/>
              </a:rPr>
              <a:t>eight stages of psychosocial development</a:t>
            </a:r>
            <a:r>
              <a:rPr lang="en-US" sz="1200" dirty="0">
                <a:latin typeface="Arial"/>
                <a:cs typeface="Arial"/>
              </a:rPr>
              <a:t>, each defined by a central conflict that helps shape personality. The theory argues that healthy development depends on successfully resolving each conflict, which supports identity formation and emotional wellbeing (Erikson, 1968)</a:t>
            </a:r>
          </a:p>
          <a:p>
            <a:pPr indent="-228600" algn="just">
              <a:lnSpc>
                <a:spcPct val="90000"/>
              </a:lnSpc>
              <a:spcAft>
                <a:spcPts val="600"/>
              </a:spcAft>
              <a:buFont typeface="Arial" panose="020B0604020202020204" pitchFamily="34" charset="0"/>
              <a:buChar char="•"/>
            </a:pPr>
            <a:endParaRPr lang="en-US" sz="1200" dirty="0">
              <a:latin typeface="Arial"/>
              <a:cs typeface="Arial"/>
            </a:endParaRPr>
          </a:p>
          <a:p>
            <a:pPr algn="just">
              <a:lnSpc>
                <a:spcPct val="90000"/>
              </a:lnSpc>
              <a:spcAft>
                <a:spcPts val="600"/>
              </a:spcAft>
            </a:pPr>
            <a:r>
              <a:rPr lang="en-US" sz="1200" b="1" dirty="0">
                <a:latin typeface="Arial"/>
                <a:cs typeface="Arial"/>
              </a:rPr>
              <a:t>Elements of the theory related to early years development</a:t>
            </a:r>
            <a:endParaRPr lang="en-US" sz="1200" dirty="0">
              <a:latin typeface="Arial"/>
              <a:cs typeface="Arial"/>
            </a:endParaRPr>
          </a:p>
          <a:p>
            <a:pPr algn="just">
              <a:lnSpc>
                <a:spcPct val="90000"/>
              </a:lnSpc>
              <a:spcAft>
                <a:spcPts val="600"/>
              </a:spcAft>
            </a:pPr>
            <a:r>
              <a:rPr lang="en-US" sz="1200" dirty="0">
                <a:latin typeface="Arial"/>
                <a:cs typeface="Arial"/>
              </a:rPr>
              <a:t>Erikson’s first three stages are particularly relevant to early childhood:</a:t>
            </a:r>
          </a:p>
          <a:p>
            <a:pPr indent="-228600" algn="just">
              <a:lnSpc>
                <a:spcPct val="90000"/>
              </a:lnSpc>
              <a:spcAft>
                <a:spcPts val="600"/>
              </a:spcAft>
              <a:buFont typeface="Arial" panose="020B0604020202020204" pitchFamily="34" charset="0"/>
              <a:buChar char="•"/>
            </a:pPr>
            <a:r>
              <a:rPr lang="en-US" sz="1200" dirty="0">
                <a:latin typeface="Arial"/>
                <a:cs typeface="Arial"/>
              </a:rPr>
              <a:t>1. Trust vs Mistrust (0–1 year)</a:t>
            </a:r>
          </a:p>
          <a:p>
            <a:pPr indent="-228600" algn="just">
              <a:lnSpc>
                <a:spcPct val="90000"/>
              </a:lnSpc>
              <a:spcAft>
                <a:spcPts val="600"/>
              </a:spcAft>
              <a:buFont typeface="Arial" panose="020B0604020202020204" pitchFamily="34" charset="0"/>
              <a:buChar char="•"/>
            </a:pPr>
            <a:r>
              <a:rPr lang="en-US" sz="1200" dirty="0">
                <a:latin typeface="Arial"/>
                <a:cs typeface="Arial"/>
              </a:rPr>
              <a:t>2. Autonomy vs Shame and Doubt (1–3 years)</a:t>
            </a:r>
          </a:p>
          <a:p>
            <a:pPr indent="-228600" algn="just">
              <a:lnSpc>
                <a:spcPct val="90000"/>
              </a:lnSpc>
              <a:spcAft>
                <a:spcPts val="600"/>
              </a:spcAft>
              <a:buFont typeface="Arial" panose="020B0604020202020204" pitchFamily="34" charset="0"/>
              <a:buChar char="•"/>
            </a:pPr>
            <a:r>
              <a:rPr lang="en-US" sz="1200" dirty="0">
                <a:latin typeface="Arial"/>
                <a:cs typeface="Arial"/>
              </a:rPr>
              <a:t>3. Initiative vs Guilt (3–6 years)</a:t>
            </a:r>
          </a:p>
          <a:p>
            <a:pPr indent="-228600">
              <a:lnSpc>
                <a:spcPct val="90000"/>
              </a:lnSpc>
              <a:spcAft>
                <a:spcPts val="600"/>
              </a:spcAft>
              <a:buFont typeface="Arial" panose="020B0604020202020204" pitchFamily="34" charset="0"/>
              <a:buChar char="•"/>
            </a:pPr>
            <a:endParaRPr lang="en-US" sz="1000" b="1"/>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b="1"/>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p:txBody>
      </p:sp>
    </p:spTree>
    <p:extLst>
      <p:ext uri="{BB962C8B-B14F-4D97-AF65-F5344CB8AC3E}">
        <p14:creationId xmlns:p14="http://schemas.microsoft.com/office/powerpoint/2010/main" val="393765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6A3704-2E53-2CEA-C713-539F08D1E935}"/>
              </a:ext>
            </a:extLst>
          </p:cNvPr>
          <p:cNvSpPr>
            <a:spLocks noGrp="1"/>
          </p:cNvSpPr>
          <p:nvPr>
            <p:ph type="title"/>
          </p:nvPr>
        </p:nvSpPr>
        <p:spPr>
          <a:xfrm>
            <a:off x="572493" y="238539"/>
            <a:ext cx="11018520" cy="1434415"/>
          </a:xfrm>
        </p:spPr>
        <p:txBody>
          <a:bodyPr anchor="b">
            <a:normAutofit/>
          </a:bodyPr>
          <a:lstStyle/>
          <a:p>
            <a:r>
              <a:rPr lang="en-GB" sz="4600" b="1" dirty="0">
                <a:latin typeface="Arial"/>
                <a:ea typeface="+mj-lt"/>
                <a:cs typeface="+mj-lt"/>
              </a:rPr>
              <a:t> </a:t>
            </a:r>
            <a:r>
              <a:rPr lang="en-GB" sz="2000" b="1" dirty="0">
                <a:latin typeface="Arial"/>
                <a:ea typeface="+mj-lt"/>
                <a:cs typeface="+mj-lt"/>
              </a:rPr>
              <a:t>      How does the theory link with Amira’s situation and needs?</a:t>
            </a:r>
            <a:endParaRPr lang="en-US" sz="2000" b="1" dirty="0">
              <a:latin typeface="Arial"/>
              <a:cs typeface="Arial"/>
            </a:endParaRPr>
          </a:p>
          <a:p>
            <a:endParaRPr lang="en-GB" sz="4600"/>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2664404-0095-6DA4-AA18-3D546CB0D494}"/>
              </a:ext>
            </a:extLst>
          </p:cNvPr>
          <p:cNvSpPr>
            <a:spLocks noGrp="1"/>
          </p:cNvSpPr>
          <p:nvPr>
            <p:ph idx="1"/>
          </p:nvPr>
        </p:nvSpPr>
        <p:spPr>
          <a:xfrm>
            <a:off x="572493" y="2071316"/>
            <a:ext cx="6713552" cy="4119172"/>
          </a:xfrm>
        </p:spPr>
        <p:txBody>
          <a:bodyPr vert="horz" lIns="91440" tIns="45720" rIns="91440" bIns="45720" rtlCol="0" anchor="t">
            <a:normAutofit/>
          </a:bodyPr>
          <a:lstStyle/>
          <a:p>
            <a:pPr>
              <a:buFont typeface="Wingdings" panose="020B0604020202020204" pitchFamily="34" charset="0"/>
              <a:buChar char="Ø"/>
            </a:pPr>
            <a:r>
              <a:rPr lang="en-GB" sz="1500">
                <a:latin typeface="Arial"/>
                <a:ea typeface="+mn-lt"/>
                <a:cs typeface="+mn-lt"/>
              </a:rPr>
              <a:t>In the Autonomy vs Shame and Doubt stage, children rely heavily on their primary carers to feel secure. Anxiety during separation may suggest that Amira has not yet fully developed a sense of autonomy and confidence in exploring the environment independently (Cherry, 2022).</a:t>
            </a:r>
          </a:p>
          <a:p>
            <a:pPr>
              <a:buFont typeface="Wingdings" panose="020B0604020202020204" pitchFamily="34" charset="0"/>
              <a:buChar char="Ø"/>
            </a:pPr>
            <a:r>
              <a:rPr lang="en-GB" sz="1500">
                <a:ea typeface="+mn-lt"/>
                <a:cs typeface="+mn-lt"/>
              </a:rPr>
              <a:t>Erikson emphasised that predictable, supportive caregiving helps children develop trust in themselves and others, enabling them to separate more comfortably (Sokol, 2009). Amira’s anxiety may indicate that she still requires reassurance and consistent emotional support to strengthen her sense of autonomy.</a:t>
            </a:r>
          </a:p>
          <a:p>
            <a:pPr>
              <a:buFont typeface="Wingdings" panose="020B0604020202020204" pitchFamily="34" charset="0"/>
              <a:buChar char="Ø"/>
            </a:pPr>
            <a:r>
              <a:rPr lang="en-GB" sz="1500">
                <a:ea typeface="+mn-lt"/>
                <a:cs typeface="+mn-lt"/>
              </a:rPr>
              <a:t>During the Initiative vs Guilt stage, children expand their language, social skills, and confidence in initiating activities. Limited verbal communication may reduce Amira’s ability to express her needs or participate fully in interactions, which could hinder her ability to take initiative (Knight, 2017). According to Erikson, children need encouragement and opportunities to build competence; without this, they may feel hesitant or guilty about trying new tasks.</a:t>
            </a:r>
          </a:p>
          <a:p>
            <a:endParaRPr lang="en-GB" sz="1500"/>
          </a:p>
          <a:p>
            <a:pPr>
              <a:buFont typeface="Wingdings" panose="020B0604020202020204" pitchFamily="34" charset="0"/>
              <a:buChar char="Ø"/>
            </a:pPr>
            <a:endParaRPr lang="en-GB" sz="1500">
              <a:latin typeface="Aptos"/>
              <a:cs typeface="Arial"/>
            </a:endParaRPr>
          </a:p>
        </p:txBody>
      </p:sp>
      <p:pic>
        <p:nvPicPr>
          <p:cNvPr id="4" name="Picture 3" descr="Dealing With Your Child's Separation Anxiety">
            <a:extLst>
              <a:ext uri="{FF2B5EF4-FFF2-40B4-BE49-F238E27FC236}">
                <a16:creationId xmlns:a16="http://schemas.microsoft.com/office/drawing/2014/main" id="{A8CD09A5-3579-B487-B8F7-53CC7FD3B4D5}"/>
              </a:ext>
            </a:extLst>
          </p:cNvPr>
          <p:cNvPicPr>
            <a:picLocks noChangeAspect="1"/>
          </p:cNvPicPr>
          <p:nvPr/>
        </p:nvPicPr>
        <p:blipFill>
          <a:blip r:embed="rId2"/>
          <a:srcRect l="41927" r="4679" b="1"/>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900530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CC090D-A30A-6571-25E9-1F4487078B65}"/>
              </a:ext>
            </a:extLst>
          </p:cNvPr>
          <p:cNvSpPr>
            <a:spLocks noGrp="1"/>
          </p:cNvSpPr>
          <p:nvPr>
            <p:ph type="title"/>
          </p:nvPr>
        </p:nvSpPr>
        <p:spPr>
          <a:xfrm>
            <a:off x="7035" y="348815"/>
            <a:ext cx="5833986" cy="1194841"/>
          </a:xfrm>
        </p:spPr>
        <p:txBody>
          <a:bodyPr anchor="b">
            <a:normAutofit/>
          </a:bodyPr>
          <a:lstStyle/>
          <a:p>
            <a:r>
              <a:rPr lang="en-GB" sz="1800" b="1" dirty="0">
                <a:latin typeface="Arial"/>
                <a:cs typeface="Arial"/>
              </a:rPr>
              <a:t> How does the theory link with Amira’s situation and needs?</a:t>
            </a:r>
            <a:endParaRPr lang="en-US" sz="1800" dirty="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7BB3EA2-B717-A575-9519-835E2CF7A836}"/>
              </a:ext>
            </a:extLst>
          </p:cNvPr>
          <p:cNvSpPr>
            <a:spLocks noGrp="1"/>
          </p:cNvSpPr>
          <p:nvPr>
            <p:ph idx="1"/>
          </p:nvPr>
        </p:nvSpPr>
        <p:spPr>
          <a:xfrm>
            <a:off x="640080" y="2872899"/>
            <a:ext cx="4243589" cy="3320668"/>
          </a:xfrm>
        </p:spPr>
        <p:txBody>
          <a:bodyPr vert="horz" lIns="91440" tIns="45720" rIns="91440" bIns="45720" rtlCol="0">
            <a:normAutofit/>
          </a:bodyPr>
          <a:lstStyle/>
          <a:p>
            <a:r>
              <a:rPr lang="en-GB" sz="1500"/>
              <a:t>From an Eriksonian perspective, Amira may benefit from:</a:t>
            </a:r>
          </a:p>
          <a:p>
            <a:r>
              <a:rPr lang="en-GB" sz="1500" b="1"/>
              <a:t>Consistent emotional reassurance</a:t>
            </a:r>
            <a:r>
              <a:rPr lang="en-GB" sz="1500"/>
              <a:t> to reduce separation anxiety.</a:t>
            </a:r>
          </a:p>
          <a:p>
            <a:r>
              <a:rPr lang="en-GB" sz="1500" b="1"/>
              <a:t>Supportive language-rich interactions</a:t>
            </a:r>
            <a:r>
              <a:rPr lang="en-GB" sz="1500"/>
              <a:t> to strengthen communication skills.</a:t>
            </a:r>
          </a:p>
          <a:p>
            <a:r>
              <a:rPr lang="en-GB" sz="1500" b="1"/>
              <a:t>Structured, guided play experiences</a:t>
            </a:r>
            <a:r>
              <a:rPr lang="en-GB" sz="1500"/>
              <a:t> to help her build confidence with peers.</a:t>
            </a:r>
          </a:p>
          <a:p>
            <a:r>
              <a:rPr lang="en-GB" sz="1500"/>
              <a:t>These approaches align with Erikson’s view that children progress best when surrounded by responsive, nurturing adults who help them navigate each psychosocial challenge.</a:t>
            </a:r>
          </a:p>
        </p:txBody>
      </p:sp>
      <p:pic>
        <p:nvPicPr>
          <p:cNvPr id="4" name="Picture 3" descr="Talking about emotions: How to support children’s social and emotional ...">
            <a:extLst>
              <a:ext uri="{FF2B5EF4-FFF2-40B4-BE49-F238E27FC236}">
                <a16:creationId xmlns:a16="http://schemas.microsoft.com/office/drawing/2014/main" id="{30C54633-9B48-01A7-7107-D024791FFADE}"/>
              </a:ext>
            </a:extLst>
          </p:cNvPr>
          <p:cNvPicPr>
            <a:picLocks noChangeAspect="1"/>
          </p:cNvPicPr>
          <p:nvPr/>
        </p:nvPicPr>
        <p:blipFill>
          <a:blip r:embed="rId2"/>
          <a:srcRect l="33048" r="-1"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1092973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10FAC-B10B-EAF5-CE67-25255E21F77F}"/>
              </a:ext>
            </a:extLst>
          </p:cNvPr>
          <p:cNvSpPr>
            <a:spLocks noGrp="1"/>
          </p:cNvSpPr>
          <p:nvPr>
            <p:ph type="title"/>
          </p:nvPr>
        </p:nvSpPr>
        <p:spPr>
          <a:xfrm>
            <a:off x="839788" y="-127244"/>
            <a:ext cx="10515600" cy="1384179"/>
          </a:xfrm>
        </p:spPr>
        <p:txBody>
          <a:bodyPr>
            <a:normAutofit/>
          </a:bodyPr>
          <a:lstStyle/>
          <a:p>
            <a:r>
              <a:rPr lang="en-GB" sz="2000" b="1" dirty="0">
                <a:latin typeface="Arial"/>
                <a:cs typeface="Arial"/>
              </a:rPr>
              <a:t>BIOLOGICAL (NATURE) VS ENVIROMENTAL (NURTURE) FACTORS INFLUENCING AMIRA'S ERIKSON'S PSYCOLOGICAL DEVELOPMENT</a:t>
            </a:r>
            <a:r>
              <a:rPr lang="en-GB" dirty="0">
                <a:latin typeface="Aptos"/>
              </a:rPr>
              <a:t> </a:t>
            </a:r>
            <a:r>
              <a:rPr lang="en-GB" sz="2000" b="1" dirty="0">
                <a:latin typeface="Aptos"/>
              </a:rPr>
              <a:t>STAGE</a:t>
            </a:r>
          </a:p>
        </p:txBody>
      </p:sp>
      <p:sp>
        <p:nvSpPr>
          <p:cNvPr id="3" name="Text Placeholder 2">
            <a:extLst>
              <a:ext uri="{FF2B5EF4-FFF2-40B4-BE49-F238E27FC236}">
                <a16:creationId xmlns:a16="http://schemas.microsoft.com/office/drawing/2014/main" id="{E3BC9253-3046-FEF9-F5A2-035BB0E80C24}"/>
              </a:ext>
            </a:extLst>
          </p:cNvPr>
          <p:cNvSpPr>
            <a:spLocks noGrp="1"/>
          </p:cNvSpPr>
          <p:nvPr>
            <p:ph type="body" idx="1"/>
          </p:nvPr>
        </p:nvSpPr>
        <p:spPr>
          <a:xfrm>
            <a:off x="2223110" y="1259132"/>
            <a:ext cx="2520095" cy="401882"/>
          </a:xfrm>
        </p:spPr>
        <p:txBody>
          <a:bodyPr>
            <a:normAutofit lnSpcReduction="10000"/>
          </a:bodyPr>
          <a:lstStyle/>
          <a:p>
            <a:r>
              <a:rPr lang="en-GB" dirty="0"/>
              <a:t>NATURE</a:t>
            </a:r>
            <a:endParaRPr lang="en-GB" b="0" dirty="0"/>
          </a:p>
        </p:txBody>
      </p:sp>
      <p:sp>
        <p:nvSpPr>
          <p:cNvPr id="5" name="Text Placeholder 4">
            <a:extLst>
              <a:ext uri="{FF2B5EF4-FFF2-40B4-BE49-F238E27FC236}">
                <a16:creationId xmlns:a16="http://schemas.microsoft.com/office/drawing/2014/main" id="{B2BAB02C-3BBF-9159-CADF-746FD8C8974F}"/>
              </a:ext>
            </a:extLst>
          </p:cNvPr>
          <p:cNvSpPr>
            <a:spLocks noGrp="1"/>
          </p:cNvSpPr>
          <p:nvPr>
            <p:ph type="body" sz="quarter" idx="3"/>
          </p:nvPr>
        </p:nvSpPr>
        <p:spPr>
          <a:xfrm>
            <a:off x="7602415" y="954333"/>
            <a:ext cx="3741250" cy="601174"/>
          </a:xfrm>
        </p:spPr>
        <p:txBody>
          <a:bodyPr>
            <a:normAutofit lnSpcReduction="10000"/>
          </a:bodyPr>
          <a:lstStyle/>
          <a:p>
            <a:r>
              <a:rPr lang="en-GB" dirty="0"/>
              <a:t>                     NURTURE </a:t>
            </a:r>
          </a:p>
        </p:txBody>
      </p:sp>
      <p:sp>
        <p:nvSpPr>
          <p:cNvPr id="4" name="Rectangle: Rounded Corners 3">
            <a:extLst>
              <a:ext uri="{FF2B5EF4-FFF2-40B4-BE49-F238E27FC236}">
                <a16:creationId xmlns:a16="http://schemas.microsoft.com/office/drawing/2014/main" id="{20D5A28A-13CA-7691-1123-BAE9AD5EFA27}"/>
              </a:ext>
            </a:extLst>
          </p:cNvPr>
          <p:cNvSpPr/>
          <p:nvPr/>
        </p:nvSpPr>
        <p:spPr>
          <a:xfrm>
            <a:off x="363223" y="1719428"/>
            <a:ext cx="5744122" cy="154444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171450" indent="-171450">
              <a:buFont typeface="Wingdings"/>
              <a:buChar char="Ø"/>
            </a:pPr>
            <a:r>
              <a:rPr lang="en-GB" sz="1200" b="1" dirty="0">
                <a:latin typeface="Arial"/>
                <a:cs typeface="Arial"/>
              </a:rPr>
              <a:t>Genetic predisposition to anxiety</a:t>
            </a:r>
            <a:endParaRPr lang="en-GB" sz="1200" b="1" dirty="0">
              <a:solidFill>
                <a:srgbClr val="FFFFFF"/>
              </a:solidFill>
              <a:latin typeface="Arial"/>
              <a:cs typeface="Arial"/>
            </a:endParaRPr>
          </a:p>
          <a:p>
            <a:r>
              <a:rPr lang="en-GB" sz="1200" dirty="0">
                <a:solidFill>
                  <a:srgbClr val="FFFFFF"/>
                </a:solidFill>
                <a:latin typeface="Arial"/>
                <a:ea typeface="+mn-lt"/>
                <a:cs typeface="+mn-lt"/>
              </a:rPr>
              <a:t>Some children may have a biological tendency toward heightened emotional reactivity, making them more likely to experience distress during separation (Plomin et al., 2016)</a:t>
            </a:r>
            <a:endParaRPr lang="en-GB" dirty="0">
              <a:latin typeface="Arial"/>
              <a:cs typeface="Arial"/>
            </a:endParaRPr>
          </a:p>
          <a:p>
            <a:pPr marL="171450" indent="-171450">
              <a:buFont typeface="Wingdings"/>
              <a:buChar char="Ø"/>
            </a:pPr>
            <a:endParaRPr lang="en-GB" sz="1200" b="1" dirty="0">
              <a:solidFill>
                <a:srgbClr val="FFFFFF"/>
              </a:solidFill>
              <a:latin typeface="Arial"/>
              <a:cs typeface="Arial"/>
            </a:endParaRPr>
          </a:p>
          <a:p>
            <a:endParaRPr lang="en-GB" sz="1200" b="1" dirty="0">
              <a:solidFill>
                <a:schemeClr val="tx1"/>
              </a:solidFill>
            </a:endParaRPr>
          </a:p>
        </p:txBody>
      </p:sp>
      <p:sp>
        <p:nvSpPr>
          <p:cNvPr id="6" name="Rectangle: Rounded Corners 5">
            <a:extLst>
              <a:ext uri="{FF2B5EF4-FFF2-40B4-BE49-F238E27FC236}">
                <a16:creationId xmlns:a16="http://schemas.microsoft.com/office/drawing/2014/main" id="{BCA52801-0EF1-56CD-A1EF-75B5E394A19D}"/>
              </a:ext>
            </a:extLst>
          </p:cNvPr>
          <p:cNvSpPr/>
          <p:nvPr/>
        </p:nvSpPr>
        <p:spPr>
          <a:xfrm>
            <a:off x="363030" y="3460410"/>
            <a:ext cx="5748878" cy="155171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171450" indent="-171450">
              <a:buFont typeface="Wingdings"/>
              <a:buChar char="Ø"/>
            </a:pPr>
            <a:r>
              <a:rPr lang="en-GB" sz="1200" b="1" dirty="0">
                <a:latin typeface="Arial"/>
                <a:cs typeface="Arial"/>
              </a:rPr>
              <a:t> Temperament</a:t>
            </a:r>
            <a:endParaRPr lang="en-US"/>
          </a:p>
          <a:p>
            <a:r>
              <a:rPr lang="en-GB" sz="1200" dirty="0">
                <a:latin typeface="Arial"/>
                <a:cs typeface="Arial"/>
              </a:rPr>
              <a:t>Temperamental traits, such as shyness or low adaptability, are biologically rooted and influence how children respond to new environments or peer groups (Thomas, Chess and Birch, 1968). A child with a slow-to-warm temperament might appear anxious or withdrawn during group play situations.</a:t>
            </a:r>
            <a:endParaRPr lang="en-GB" sz="1200" b="1" dirty="0">
              <a:solidFill>
                <a:srgbClr val="FFFFFF"/>
              </a:solidFill>
              <a:latin typeface="Arial"/>
              <a:cs typeface="Arial"/>
            </a:endParaRPr>
          </a:p>
        </p:txBody>
      </p:sp>
      <p:sp>
        <p:nvSpPr>
          <p:cNvPr id="7" name="Rectangle: Rounded Corners 6">
            <a:extLst>
              <a:ext uri="{FF2B5EF4-FFF2-40B4-BE49-F238E27FC236}">
                <a16:creationId xmlns:a16="http://schemas.microsoft.com/office/drawing/2014/main" id="{32AFC636-B812-A435-4D85-584857586D6D}"/>
              </a:ext>
            </a:extLst>
          </p:cNvPr>
          <p:cNvSpPr/>
          <p:nvPr/>
        </p:nvSpPr>
        <p:spPr>
          <a:xfrm>
            <a:off x="6818648" y="1719524"/>
            <a:ext cx="5149156" cy="131705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71450" lvl="0" indent="-171450" rtl="0">
              <a:buFont typeface="Wingdings,Sans-Serif"/>
              <a:buChar char="Ø"/>
            </a:pPr>
            <a:r>
              <a:rPr lang="en-GB" sz="1200" b="1" baseline="0">
                <a:solidFill>
                  <a:srgbClr val="FFFFFF"/>
                </a:solidFill>
                <a:latin typeface="Arial"/>
                <a:ea typeface="Arial"/>
                <a:cs typeface="Arial"/>
              </a:rPr>
              <a:t>Early attachment experiences</a:t>
            </a:r>
            <a:r>
              <a:rPr lang="en-US" sz="1200">
                <a:latin typeface="Arial"/>
                <a:ea typeface="Arial"/>
                <a:cs typeface="Arial"/>
              </a:rPr>
              <a:t>​</a:t>
            </a:r>
          </a:p>
          <a:p>
            <a:pPr rtl="0"/>
            <a:r>
              <a:rPr lang="en-GB" sz="1200" baseline="0">
                <a:solidFill>
                  <a:srgbClr val="E8E8E8"/>
                </a:solidFill>
                <a:latin typeface="Arial"/>
                <a:ea typeface="Arial"/>
                <a:cs typeface="Arial"/>
              </a:rPr>
              <a:t>A child who reacts strongly to separation may be expressing signs of insecure or anxious attachment, often shaped by inconsistent or less responsive caregiving patterns (Ainsworth et al., 1978). Such children may have difficulty trusting that their carers will return, which heightens distress during transitions</a:t>
            </a:r>
            <a:endParaRPr lang="en-GB" sz="1200" dirty="0"/>
          </a:p>
        </p:txBody>
      </p:sp>
      <p:sp>
        <p:nvSpPr>
          <p:cNvPr id="8" name="Rectangle: Rounded Corners 7">
            <a:extLst>
              <a:ext uri="{FF2B5EF4-FFF2-40B4-BE49-F238E27FC236}">
                <a16:creationId xmlns:a16="http://schemas.microsoft.com/office/drawing/2014/main" id="{F8357957-1123-9CD6-06E7-97F6B46B8BC3}"/>
              </a:ext>
            </a:extLst>
          </p:cNvPr>
          <p:cNvSpPr/>
          <p:nvPr/>
        </p:nvSpPr>
        <p:spPr>
          <a:xfrm>
            <a:off x="6814140" y="3242514"/>
            <a:ext cx="5139566" cy="178109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71450" indent="-171450" algn="just">
              <a:buFont typeface="Wingdings"/>
              <a:buChar char="Ø"/>
            </a:pPr>
            <a:r>
              <a:rPr lang="en-GB" sz="1200" b="1" dirty="0">
                <a:latin typeface="Arial"/>
                <a:cs typeface="Arial"/>
              </a:rPr>
              <a:t>. Social experiences</a:t>
            </a:r>
            <a:endParaRPr lang="en-US"/>
          </a:p>
          <a:p>
            <a:pPr algn="just"/>
            <a:r>
              <a:rPr lang="en-GB" sz="1200" dirty="0">
                <a:latin typeface="Arial"/>
                <a:cs typeface="Arial"/>
              </a:rPr>
              <a:t>Opportunities for play with peers help children learn social rules, communication skills, and confidence in group interactions. A child with fewer peer experiences, or one who has encountered negative peer interactions, may avoid group play (Rubin, Bukowski and Laursen, 2011)</a:t>
            </a:r>
            <a:endParaRPr lang="en-GB" sz="1200" b="1" dirty="0">
              <a:solidFill>
                <a:schemeClr val="tx1"/>
              </a:solidFill>
              <a:latin typeface="Arial"/>
              <a:ea typeface="Calibri"/>
              <a:cs typeface="Arial"/>
            </a:endParaRPr>
          </a:p>
        </p:txBody>
      </p:sp>
      <p:sp>
        <p:nvSpPr>
          <p:cNvPr id="9" name="Rectangle: Rounded Corners 8">
            <a:extLst>
              <a:ext uri="{FF2B5EF4-FFF2-40B4-BE49-F238E27FC236}">
                <a16:creationId xmlns:a16="http://schemas.microsoft.com/office/drawing/2014/main" id="{831C7D0A-3FEE-B09D-ED3B-C5A4E32C58B1}"/>
              </a:ext>
            </a:extLst>
          </p:cNvPr>
          <p:cNvSpPr/>
          <p:nvPr/>
        </p:nvSpPr>
        <p:spPr>
          <a:xfrm>
            <a:off x="349078" y="5279522"/>
            <a:ext cx="5753145" cy="135702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171450" indent="-171450">
              <a:buFont typeface="Wingdings"/>
              <a:buChar char="Ø"/>
            </a:pPr>
            <a:r>
              <a:rPr lang="en-GB" sz="1200" b="1" dirty="0">
                <a:latin typeface="Arial"/>
                <a:cs typeface="Arial"/>
              </a:rPr>
              <a:t>Early attachment and neurodevelopmental influences</a:t>
            </a:r>
            <a:br>
              <a:rPr lang="en-GB" sz="1200" dirty="0">
                <a:latin typeface="Arial"/>
              </a:rPr>
            </a:br>
            <a:r>
              <a:rPr lang="en-GB" sz="1200" dirty="0">
                <a:latin typeface="Arial"/>
                <a:cs typeface="Arial"/>
              </a:rPr>
              <a:t>The quality of early caregiving (which has both nurture and nature implications) influences brain development, stress-reactivity systems, and the child’s capacity to regulate emotions (</a:t>
            </a:r>
            <a:r>
              <a:rPr lang="en-GB" sz="1000" dirty="0">
                <a:solidFill>
                  <a:srgbClr val="000000"/>
                </a:solidFill>
                <a:latin typeface="Arial"/>
                <a:cs typeface="Arial"/>
              </a:rPr>
              <a:t> Malik; Marwaha. 2022).</a:t>
            </a:r>
            <a:endParaRPr lang="en-US" dirty="0"/>
          </a:p>
        </p:txBody>
      </p:sp>
      <p:sp>
        <p:nvSpPr>
          <p:cNvPr id="10" name="Rectangle: Rounded Corners 9">
            <a:extLst>
              <a:ext uri="{FF2B5EF4-FFF2-40B4-BE49-F238E27FC236}">
                <a16:creationId xmlns:a16="http://schemas.microsoft.com/office/drawing/2014/main" id="{AF8C26D6-A64F-C4F3-0C98-FFE434374D07}"/>
              </a:ext>
            </a:extLst>
          </p:cNvPr>
          <p:cNvSpPr/>
          <p:nvPr/>
        </p:nvSpPr>
        <p:spPr>
          <a:xfrm>
            <a:off x="6799947" y="5277246"/>
            <a:ext cx="5169876" cy="13598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171450" indent="-171450" algn="just">
              <a:buFont typeface="Wingdings"/>
              <a:buChar char="Ø"/>
            </a:pPr>
            <a:r>
              <a:rPr lang="en-GB" sz="1200" b="1" dirty="0">
                <a:latin typeface="Arial"/>
                <a:cs typeface="Arial"/>
              </a:rPr>
              <a:t>Caregiving environment</a:t>
            </a:r>
            <a:endParaRPr lang="en-GB" sz="1200" b="1" dirty="0">
              <a:latin typeface="Arial"/>
              <a:ea typeface="+mn-lt"/>
              <a:cs typeface="Arial"/>
            </a:endParaRPr>
          </a:p>
          <a:p>
            <a:pPr algn="just"/>
            <a:r>
              <a:rPr lang="en-GB" sz="1200" dirty="0">
                <a:latin typeface="Arial"/>
                <a:ea typeface="+mn-lt"/>
                <a:cs typeface="+mn-lt"/>
              </a:rPr>
              <a:t> If carers routinely provide high levels of protection or complete tasks for the child, the child may struggle to develop autonomy. According to Erikson (1963), children in the Autonomy vs. Shame and Doubt stage need opportunities to explore and try things independently.</a:t>
            </a:r>
            <a:endParaRPr lang="en-GB" dirty="0">
              <a:latin typeface="Arial"/>
              <a:cs typeface="Arial"/>
            </a:endParaRPr>
          </a:p>
          <a:p>
            <a:pPr marL="171450" indent="-171450" algn="just">
              <a:buFont typeface="Wingdings"/>
              <a:buChar char="Ø"/>
            </a:pPr>
            <a:endParaRPr lang="en-GB" sz="1200" b="1" dirty="0">
              <a:latin typeface="Arial"/>
              <a:ea typeface="+mn-lt"/>
              <a:cs typeface="+mn-lt"/>
            </a:endParaRPr>
          </a:p>
        </p:txBody>
      </p:sp>
    </p:spTree>
    <p:extLst>
      <p:ext uri="{BB962C8B-B14F-4D97-AF65-F5344CB8AC3E}">
        <p14:creationId xmlns:p14="http://schemas.microsoft.com/office/powerpoint/2010/main" val="3492379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E798A-7385-317F-505A-347D4679A1F1}"/>
              </a:ext>
            </a:extLst>
          </p:cNvPr>
          <p:cNvSpPr>
            <a:spLocks noGrp="1"/>
          </p:cNvSpPr>
          <p:nvPr>
            <p:ph type="title"/>
          </p:nvPr>
        </p:nvSpPr>
        <p:spPr/>
        <p:txBody>
          <a:bodyPr/>
          <a:lstStyle/>
          <a:p>
            <a:r>
              <a:rPr lang="en-GB" sz="2000" b="1" dirty="0">
                <a:latin typeface="Arial"/>
                <a:cs typeface="Arial"/>
              </a:rPr>
              <a:t>STRENGTHS AND WEAKNESSES OF ERIC ERIKSON'S DEVELPOMENT THEORY.</a:t>
            </a:r>
          </a:p>
        </p:txBody>
      </p:sp>
      <p:pic>
        <p:nvPicPr>
          <p:cNvPr id="55" name="Picture 54" descr="Dumfries and Galloway child care weakness action plan endorsed - BBC News">
            <a:extLst>
              <a:ext uri="{FF2B5EF4-FFF2-40B4-BE49-F238E27FC236}">
                <a16:creationId xmlns:a16="http://schemas.microsoft.com/office/drawing/2014/main" id="{D5294C77-4C77-9F17-9041-C97B06500E14}"/>
              </a:ext>
            </a:extLst>
          </p:cNvPr>
          <p:cNvPicPr>
            <a:picLocks noChangeAspect="1"/>
          </p:cNvPicPr>
          <p:nvPr/>
        </p:nvPicPr>
        <p:blipFill>
          <a:blip r:embed="rId2"/>
          <a:stretch>
            <a:fillRect/>
          </a:stretch>
        </p:blipFill>
        <p:spPr>
          <a:xfrm>
            <a:off x="9504822" y="4664878"/>
            <a:ext cx="2319057" cy="1928627"/>
          </a:xfrm>
          <a:prstGeom prst="rect">
            <a:avLst/>
          </a:prstGeom>
        </p:spPr>
      </p:pic>
      <p:sp>
        <p:nvSpPr>
          <p:cNvPr id="57" name="TextBox 56">
            <a:extLst>
              <a:ext uri="{FF2B5EF4-FFF2-40B4-BE49-F238E27FC236}">
                <a16:creationId xmlns:a16="http://schemas.microsoft.com/office/drawing/2014/main" id="{3858762B-B610-CBA2-80AF-B863C50FF31F}"/>
              </a:ext>
            </a:extLst>
          </p:cNvPr>
          <p:cNvSpPr txBox="1"/>
          <p:nvPr/>
        </p:nvSpPr>
        <p:spPr>
          <a:xfrm>
            <a:off x="1030682" y="1718033"/>
            <a:ext cx="176138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t>STRENGTHS</a:t>
            </a:r>
          </a:p>
        </p:txBody>
      </p:sp>
      <p:sp>
        <p:nvSpPr>
          <p:cNvPr id="58" name="TextBox 57">
            <a:extLst>
              <a:ext uri="{FF2B5EF4-FFF2-40B4-BE49-F238E27FC236}">
                <a16:creationId xmlns:a16="http://schemas.microsoft.com/office/drawing/2014/main" id="{13477751-86B1-E66C-0649-00F59B4E714D}"/>
              </a:ext>
            </a:extLst>
          </p:cNvPr>
          <p:cNvSpPr txBox="1"/>
          <p:nvPr/>
        </p:nvSpPr>
        <p:spPr>
          <a:xfrm>
            <a:off x="5690333" y="1717380"/>
            <a:ext cx="18796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t>WEAKNESSES</a:t>
            </a:r>
          </a:p>
        </p:txBody>
      </p:sp>
      <p:graphicFrame>
        <p:nvGraphicFramePr>
          <p:cNvPr id="62" name="Table 61">
            <a:extLst>
              <a:ext uri="{FF2B5EF4-FFF2-40B4-BE49-F238E27FC236}">
                <a16:creationId xmlns:a16="http://schemas.microsoft.com/office/drawing/2014/main" id="{D7805EF0-8B48-15D5-18A7-8862E47D3494}"/>
              </a:ext>
            </a:extLst>
          </p:cNvPr>
          <p:cNvGraphicFramePr>
            <a:graphicFrameLocks noGrp="1"/>
          </p:cNvGraphicFramePr>
          <p:nvPr>
            <p:extLst>
              <p:ext uri="{D42A27DB-BD31-4B8C-83A1-F6EECF244321}">
                <p14:modId xmlns:p14="http://schemas.microsoft.com/office/powerpoint/2010/main" val="4163903045"/>
              </p:ext>
            </p:extLst>
          </p:nvPr>
        </p:nvGraphicFramePr>
        <p:xfrm>
          <a:off x="537147" y="2136097"/>
          <a:ext cx="8466283" cy="4021507"/>
        </p:xfrm>
        <a:graphic>
          <a:graphicData uri="http://schemas.openxmlformats.org/drawingml/2006/table">
            <a:tbl>
              <a:tblPr firstRow="1" bandRow="1">
                <a:tableStyleId>{5C22544A-7EE6-4342-B048-85BDC9FD1C3A}</a:tableStyleId>
              </a:tblPr>
              <a:tblGrid>
                <a:gridCol w="4219014">
                  <a:extLst>
                    <a:ext uri="{9D8B030D-6E8A-4147-A177-3AD203B41FA5}">
                      <a16:colId xmlns:a16="http://schemas.microsoft.com/office/drawing/2014/main" val="854009471"/>
                    </a:ext>
                  </a:extLst>
                </a:gridCol>
                <a:gridCol w="4247269">
                  <a:extLst>
                    <a:ext uri="{9D8B030D-6E8A-4147-A177-3AD203B41FA5}">
                      <a16:colId xmlns:a16="http://schemas.microsoft.com/office/drawing/2014/main" val="1143397895"/>
                    </a:ext>
                  </a:extLst>
                </a:gridCol>
              </a:tblGrid>
              <a:tr h="713181">
                <a:tc>
                  <a:txBody>
                    <a:bodyPr/>
                    <a:lstStyle/>
                    <a:p>
                      <a:pPr lvl="0">
                        <a:buNone/>
                      </a:pPr>
                      <a:r>
                        <a:rPr lang="en-GB" sz="1200" b="1" i="0" u="none" strike="noStrike" noProof="0" dirty="0">
                          <a:solidFill>
                            <a:schemeClr val="bg2"/>
                          </a:solidFill>
                          <a:latin typeface="Arial"/>
                        </a:rPr>
                        <a:t>Cultural and Social Relevance</a:t>
                      </a:r>
                      <a:br>
                        <a:rPr lang="en-GB" sz="1200" b="1" i="0" u="none" strike="noStrike" noProof="0" dirty="0">
                          <a:latin typeface="Arial"/>
                        </a:rPr>
                      </a:br>
                      <a:r>
                        <a:rPr lang="en-GB" sz="1200" b="1" i="0" u="none" strike="noStrike" noProof="0" dirty="0">
                          <a:latin typeface="Arial"/>
                        </a:rPr>
                        <a:t> Erikson emphasized the role of culture, society, and social relationships in shaping personality, making his theory more holistic than Freud’s psychosexual stages (Sokol, 2009).</a:t>
                      </a:r>
                      <a:endParaRPr lang="en-US" sz="1200" dirty="0">
                        <a:latin typeface="Arial"/>
                      </a:endParaRPr>
                    </a:p>
                  </a:txBody>
                  <a:tcPr/>
                </a:tc>
                <a:tc>
                  <a:txBody>
                    <a:bodyPr/>
                    <a:lstStyle/>
                    <a:p>
                      <a:pPr marL="171450" lvl="0" indent="-171450">
                        <a:buFont typeface="Wingdings"/>
                        <a:buChar char="q"/>
                      </a:pPr>
                      <a:r>
                        <a:rPr lang="en-GB" sz="1200" b="1" i="0" u="none" strike="noStrike" noProof="0" dirty="0">
                          <a:solidFill>
                            <a:schemeClr val="bg2"/>
                          </a:solidFill>
                          <a:latin typeface="Arial"/>
                        </a:rPr>
                        <a:t>Lack of Empirical Evidence</a:t>
                      </a:r>
                      <a:br>
                        <a:rPr lang="en-GB" sz="1200" b="1" i="0" u="none" strike="noStrike" noProof="0" dirty="0">
                          <a:latin typeface="Arial"/>
                        </a:rPr>
                      </a:br>
                      <a:r>
                        <a:rPr lang="en-GB" sz="1200" b="1" i="0" u="none" strike="noStrike" noProof="0" dirty="0">
                          <a:latin typeface="Arial"/>
                        </a:rPr>
                        <a:t> Critics argue that Erikson’s stages are difficult to scientifically test or measure. The theory is largely based on clinical observation rather than experimental research (McLeod, 2023).</a:t>
                      </a:r>
                      <a:endParaRPr lang="en-US" sz="1200" dirty="0">
                        <a:latin typeface="Arial"/>
                      </a:endParaRPr>
                    </a:p>
                  </a:txBody>
                  <a:tcPr/>
                </a:tc>
                <a:extLst>
                  <a:ext uri="{0D108BD9-81ED-4DB2-BD59-A6C34878D82A}">
                    <a16:rowId xmlns:a16="http://schemas.microsoft.com/office/drawing/2014/main" val="2996019111"/>
                  </a:ext>
                </a:extLst>
              </a:tr>
              <a:tr h="1479176">
                <a:tc>
                  <a:txBody>
                    <a:bodyPr/>
                    <a:lstStyle/>
                    <a:p>
                      <a:pPr lvl="0">
                        <a:buNone/>
                      </a:pPr>
                      <a:r>
                        <a:rPr lang="en-GB" sz="1200" b="1" i="0" u="none" strike="noStrike" noProof="0" dirty="0">
                          <a:solidFill>
                            <a:schemeClr val="bg2"/>
                          </a:solidFill>
                          <a:latin typeface="Arial"/>
                        </a:rPr>
                        <a:t>Influence on Education and Counselling</a:t>
                      </a:r>
                      <a:br>
                        <a:rPr lang="en-GB" sz="1800" b="1" i="0" u="none" strike="noStrike" noProof="0" dirty="0">
                          <a:latin typeface="Aptos"/>
                        </a:rPr>
                      </a:br>
                      <a:r>
                        <a:rPr lang="en-GB" sz="1800" b="1" i="0" u="none" strike="noStrike" noProof="0" dirty="0">
                          <a:latin typeface="Aptos"/>
                        </a:rPr>
                        <a:t> </a:t>
                      </a:r>
                      <a:r>
                        <a:rPr lang="en-GB" sz="1200" b="1" i="0" u="none" strike="noStrike" noProof="0" dirty="0">
                          <a:solidFill>
                            <a:schemeClr val="bg1"/>
                          </a:solidFill>
                          <a:latin typeface="Arial"/>
                        </a:rPr>
                        <a:t>Erikson’s stages have been widely applied in education, counselling, and psychotherapy to understand students’ or clients’ emotional and social needs (Cherry, 2022). The theory’s focus on social interaction and identity formation helps professionals tailor interventions effectively.</a:t>
                      </a:r>
                      <a:endParaRPr lang="en-US" sz="1200" dirty="0">
                        <a:solidFill>
                          <a:schemeClr val="bg1"/>
                        </a:solidFill>
                        <a:latin typeface="Arial"/>
                      </a:endParaRPr>
                    </a:p>
                  </a:txBody>
                  <a:tcPr>
                    <a:solidFill>
                      <a:schemeClr val="accent3"/>
                    </a:solidFill>
                  </a:tcPr>
                </a:tc>
                <a:tc>
                  <a:txBody>
                    <a:bodyPr/>
                    <a:lstStyle/>
                    <a:p>
                      <a:pPr marL="171450" lvl="0" indent="-171450">
                        <a:buFont typeface="Wingdings"/>
                        <a:buChar char="q"/>
                      </a:pPr>
                      <a:r>
                        <a:rPr lang="en-GB" sz="1200" b="1" i="0" u="none" strike="noStrike" noProof="0" dirty="0">
                          <a:solidFill>
                            <a:schemeClr val="bg2"/>
                          </a:solidFill>
                          <a:latin typeface="Aptos"/>
                        </a:rPr>
                        <a:t>Cultural Bias</a:t>
                      </a:r>
                      <a:br>
                        <a:rPr lang="en-GB" sz="1200" b="1" i="0" u="none" strike="noStrike" noProof="0" dirty="0">
                          <a:latin typeface="Aptos"/>
                        </a:rPr>
                      </a:br>
                      <a:r>
                        <a:rPr lang="en-GB" sz="1200" b="1" i="0" u="none" strike="noStrike" noProof="0" dirty="0">
                          <a:solidFill>
                            <a:schemeClr val="bg1"/>
                          </a:solidFill>
                          <a:latin typeface="Arial"/>
                        </a:rPr>
                        <a:t> Erikson’s model was developed based on Western cultural norms, which may not universally apply to individuals from collectivist or non-Western societies (Sokol, 2009).</a:t>
                      </a:r>
                      <a:endParaRPr lang="en-US" sz="1200" dirty="0">
                        <a:solidFill>
                          <a:schemeClr val="bg1"/>
                        </a:solidFill>
                        <a:latin typeface="Arial"/>
                      </a:endParaRPr>
                    </a:p>
                  </a:txBody>
                  <a:tcPr>
                    <a:solidFill>
                      <a:schemeClr val="accent3"/>
                    </a:solidFill>
                  </a:tcPr>
                </a:tc>
                <a:extLst>
                  <a:ext uri="{0D108BD9-81ED-4DB2-BD59-A6C34878D82A}">
                    <a16:rowId xmlns:a16="http://schemas.microsoft.com/office/drawing/2014/main" val="2229328953"/>
                  </a:ext>
                </a:extLst>
              </a:tr>
              <a:tr h="1536491">
                <a:tc>
                  <a:txBody>
                    <a:bodyPr/>
                    <a:lstStyle/>
                    <a:p>
                      <a:pPr marL="171450" lvl="0" indent="-171450" algn="just">
                        <a:buFont typeface="Wingdings"/>
                        <a:buChar char="q"/>
                      </a:pPr>
                      <a:r>
                        <a:rPr lang="en-GB" sz="1200" b="1" i="0" u="none" strike="noStrike" noProof="0" dirty="0">
                          <a:solidFill>
                            <a:schemeClr val="bg2"/>
                          </a:solidFill>
                          <a:latin typeface="Arial"/>
                        </a:rPr>
                        <a:t>Comprehensive Lifespan Approach</a:t>
                      </a:r>
                      <a:br>
                        <a:rPr lang="en-GB" sz="1200" b="1" i="0" u="none" strike="noStrike" noProof="0" dirty="0">
                          <a:latin typeface="Arial"/>
                        </a:rPr>
                      </a:br>
                      <a:r>
                        <a:rPr lang="en-GB" sz="1200" b="0" i="0" u="none" strike="noStrike" noProof="0" dirty="0">
                          <a:solidFill>
                            <a:schemeClr val="bg1"/>
                          </a:solidFill>
                          <a:latin typeface="Arial"/>
                        </a:rPr>
                        <a:t> One of Erikson’s key contributions is his focus on development across the entire lifespan, not just childhood. This broader perspective highlights that personal growth and identity formation continue into adulthood (McLeod, 2023).</a:t>
                      </a:r>
                      <a:endParaRPr lang="en-US" sz="1200" b="0" dirty="0">
                        <a:solidFill>
                          <a:schemeClr val="bg1"/>
                        </a:solidFill>
                        <a:latin typeface="Arial"/>
                      </a:endParaRPr>
                    </a:p>
                  </a:txBody>
                  <a:tcPr>
                    <a:solidFill>
                      <a:schemeClr val="accent3"/>
                    </a:solidFill>
                  </a:tcPr>
                </a:tc>
                <a:tc>
                  <a:txBody>
                    <a:bodyPr/>
                    <a:lstStyle/>
                    <a:p>
                      <a:pPr marL="285750" lvl="0" indent="-285750" algn="just">
                        <a:buFont typeface="Wingdings"/>
                        <a:buChar char="q"/>
                      </a:pPr>
                      <a:r>
                        <a:rPr lang="en-GB" sz="1200" b="1" i="0" u="none" strike="noStrike" noProof="0" dirty="0">
                          <a:solidFill>
                            <a:schemeClr val="bg2"/>
                          </a:solidFill>
                          <a:latin typeface="Arial"/>
                        </a:rPr>
                        <a:t>Vague Stage Boundaries</a:t>
                      </a:r>
                      <a:br>
                        <a:rPr lang="en-GB" sz="1200" b="1" i="0" u="none" strike="noStrike" noProof="0" dirty="0">
                          <a:solidFill>
                            <a:srgbClr val="E8E8E8"/>
                          </a:solidFill>
                          <a:latin typeface="Arial"/>
                        </a:rPr>
                      </a:br>
                      <a:r>
                        <a:rPr lang="en-GB" sz="1200" b="1" i="0" u="none" strike="noStrike" noProof="0" dirty="0">
                          <a:solidFill>
                            <a:schemeClr val="bg1"/>
                          </a:solidFill>
                          <a:latin typeface="Arial"/>
                        </a:rPr>
                        <a:t> The stages do not always occur in a clear or fixed sequence. Many individuals may experience crises from multiple stages simultaneously, challenging the linear structure Erikson proposed (Knight, 2017).</a:t>
                      </a:r>
                      <a:endParaRPr lang="en-US" sz="1200" dirty="0">
                        <a:solidFill>
                          <a:schemeClr val="bg1"/>
                        </a:solidFill>
                        <a:latin typeface="Arial"/>
                      </a:endParaRPr>
                    </a:p>
                  </a:txBody>
                  <a:tcPr>
                    <a:solidFill>
                      <a:schemeClr val="accent3"/>
                    </a:solidFill>
                  </a:tcPr>
                </a:tc>
                <a:extLst>
                  <a:ext uri="{0D108BD9-81ED-4DB2-BD59-A6C34878D82A}">
                    <a16:rowId xmlns:a16="http://schemas.microsoft.com/office/drawing/2014/main" val="3760320269"/>
                  </a:ext>
                </a:extLst>
              </a:tr>
            </a:tbl>
          </a:graphicData>
        </a:graphic>
      </p:graphicFrame>
    </p:spTree>
    <p:extLst>
      <p:ext uri="{BB962C8B-B14F-4D97-AF65-F5344CB8AC3E}">
        <p14:creationId xmlns:p14="http://schemas.microsoft.com/office/powerpoint/2010/main" val="1210547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8F90786E-B72D-4C32-BDCE-A170B0078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E46F2E7-848F-4A6C-A098-4764FDEA7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How to Write an Assignment’s Effective Conclusion - Academic">
            <a:extLst>
              <a:ext uri="{FF2B5EF4-FFF2-40B4-BE49-F238E27FC236}">
                <a16:creationId xmlns:a16="http://schemas.microsoft.com/office/drawing/2014/main" id="{9D35780B-58C0-F895-CBD7-D953704324E4}"/>
              </a:ext>
            </a:extLst>
          </p:cNvPr>
          <p:cNvPicPr>
            <a:picLocks noChangeAspect="1"/>
          </p:cNvPicPr>
          <p:nvPr/>
        </p:nvPicPr>
        <p:blipFill>
          <a:blip r:embed="rId2">
            <a:alphaModFix amt="60000"/>
          </a:blip>
          <a:srcRect t="14718" b="1012"/>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DCE88446-1689-9E3B-E493-9614448A1B2E}"/>
              </a:ext>
            </a:extLst>
          </p:cNvPr>
          <p:cNvSpPr>
            <a:spLocks noGrp="1"/>
          </p:cNvSpPr>
          <p:nvPr>
            <p:ph type="title"/>
          </p:nvPr>
        </p:nvSpPr>
        <p:spPr>
          <a:xfrm>
            <a:off x="838199" y="1671570"/>
            <a:ext cx="5155261" cy="4072044"/>
          </a:xfrm>
        </p:spPr>
        <p:txBody>
          <a:bodyPr anchor="t">
            <a:normAutofit/>
          </a:bodyPr>
          <a:lstStyle/>
          <a:p>
            <a:r>
              <a:rPr lang="en-GB" sz="3400" dirty="0">
                <a:solidFill>
                  <a:srgbClr val="FFFFFF"/>
                </a:solidFill>
              </a:rPr>
              <a:t>                     </a:t>
            </a:r>
            <a:endParaRPr lang="en-GB" sz="3400" b="1" dirty="0">
              <a:solidFill>
                <a:srgbClr val="FFFFFF"/>
              </a:solidFill>
              <a:latin typeface="Arial"/>
              <a:cs typeface="Arial"/>
            </a:endParaRPr>
          </a:p>
        </p:txBody>
      </p:sp>
      <p:sp>
        <p:nvSpPr>
          <p:cNvPr id="3" name="Content Placeholder 2">
            <a:extLst>
              <a:ext uri="{FF2B5EF4-FFF2-40B4-BE49-F238E27FC236}">
                <a16:creationId xmlns:a16="http://schemas.microsoft.com/office/drawing/2014/main" id="{EF50E58E-36FE-AD9F-6CE5-0AF42303F6A5}"/>
              </a:ext>
            </a:extLst>
          </p:cNvPr>
          <p:cNvSpPr>
            <a:spLocks noGrp="1"/>
          </p:cNvSpPr>
          <p:nvPr>
            <p:ph idx="1"/>
          </p:nvPr>
        </p:nvSpPr>
        <p:spPr>
          <a:xfrm>
            <a:off x="1771225" y="3956822"/>
            <a:ext cx="10045241" cy="2898061"/>
          </a:xfrm>
        </p:spPr>
        <p:txBody>
          <a:bodyPr vert="horz" lIns="91440" tIns="45720" rIns="91440" bIns="45720" rtlCol="0" anchor="t">
            <a:normAutofit/>
          </a:bodyPr>
          <a:lstStyle/>
          <a:p>
            <a:endParaRPr lang="en-GB" sz="1700" dirty="0">
              <a:solidFill>
                <a:srgbClr val="FFFFFF"/>
              </a:solidFill>
              <a:latin typeface="Arial"/>
              <a:ea typeface="+mn-lt"/>
              <a:cs typeface="+mn-lt"/>
            </a:endParaRPr>
          </a:p>
          <a:p>
            <a:r>
              <a:rPr lang="en-GB" sz="1700" dirty="0">
                <a:solidFill>
                  <a:srgbClr val="FFFFFF"/>
                </a:solidFill>
                <a:latin typeface="Arial"/>
                <a:ea typeface="+mn-lt"/>
                <a:cs typeface="+mn-lt"/>
              </a:rPr>
              <a:t>In my presentation, Amira's situation was assessed, Weakness and strength of Eric Erikson's development theory was discussed. Considering Erik Erikson’s stages of development, Amira appears to be navigating the </a:t>
            </a:r>
            <a:r>
              <a:rPr lang="en-GB" sz="1700" b="1" dirty="0">
                <a:solidFill>
                  <a:srgbClr val="FFFFFF"/>
                </a:solidFill>
                <a:latin typeface="Arial"/>
                <a:ea typeface="+mn-lt"/>
                <a:cs typeface="+mn-lt"/>
              </a:rPr>
              <a:t>Autonomy vs. Shame and Doubt</a:t>
            </a:r>
            <a:r>
              <a:rPr lang="en-GB" sz="1700" dirty="0">
                <a:solidFill>
                  <a:srgbClr val="FFFFFF"/>
                </a:solidFill>
                <a:latin typeface="Arial"/>
                <a:ea typeface="+mn-lt"/>
                <a:cs typeface="+mn-lt"/>
              </a:rPr>
              <a:t> stage, which is typical for a three-year-old. Her anxiety when separated from her carers, limited verbal expression, and challenges in joining group play may indicate that she is still developing confidence in exploring her environment independently. These behaviours suggest she may need additional emotional support, reassurance, and opportunities to build communication and social skills. With consistent, nurturing interactions from caregivers and educators, Amira can strengthen her sense of autonomy and develop greater comfort in social settings.</a:t>
            </a:r>
            <a:endParaRPr lang="en-GB" sz="1700">
              <a:solidFill>
                <a:srgbClr val="FFFFFF"/>
              </a:solidFill>
              <a:latin typeface="Arial"/>
              <a:cs typeface="Arial"/>
            </a:endParaRPr>
          </a:p>
        </p:txBody>
      </p:sp>
    </p:spTree>
    <p:extLst>
      <p:ext uri="{BB962C8B-B14F-4D97-AF65-F5344CB8AC3E}">
        <p14:creationId xmlns:p14="http://schemas.microsoft.com/office/powerpoint/2010/main" val="1027927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92578-E8DF-C1BC-9393-50041363220B}"/>
              </a:ext>
            </a:extLst>
          </p:cNvPr>
          <p:cNvSpPr>
            <a:spLocks noGrp="1"/>
          </p:cNvSpPr>
          <p:nvPr>
            <p:ph type="title"/>
          </p:nvPr>
        </p:nvSpPr>
        <p:spPr/>
        <p:txBody>
          <a:bodyPr>
            <a:normAutofit/>
          </a:bodyPr>
          <a:lstStyle/>
          <a:p>
            <a:r>
              <a:rPr lang="en-GB" sz="2000" b="1" dirty="0">
                <a:latin typeface="Arial"/>
                <a:cs typeface="Arial"/>
              </a:rPr>
              <a:t>                                                       REFERENCES</a:t>
            </a:r>
          </a:p>
        </p:txBody>
      </p:sp>
      <p:sp>
        <p:nvSpPr>
          <p:cNvPr id="3" name="Content Placeholder 2">
            <a:extLst>
              <a:ext uri="{FF2B5EF4-FFF2-40B4-BE49-F238E27FC236}">
                <a16:creationId xmlns:a16="http://schemas.microsoft.com/office/drawing/2014/main" id="{D20C2792-D473-EC62-8AAC-3818E6877B8B}"/>
              </a:ext>
            </a:extLst>
          </p:cNvPr>
          <p:cNvSpPr>
            <a:spLocks noGrp="1"/>
          </p:cNvSpPr>
          <p:nvPr>
            <p:ph idx="1"/>
          </p:nvPr>
        </p:nvSpPr>
        <p:spPr>
          <a:xfrm>
            <a:off x="838200" y="1720118"/>
            <a:ext cx="10515600" cy="4902322"/>
          </a:xfrm>
        </p:spPr>
        <p:txBody>
          <a:bodyPr vert="horz" lIns="91440" tIns="45720" rIns="91440" bIns="45720" rtlCol="0" anchor="t">
            <a:normAutofit/>
          </a:bodyPr>
          <a:lstStyle/>
          <a:p>
            <a:endParaRPr lang="en-GB" sz="1200" i="1" dirty="0">
              <a:latin typeface="Arial"/>
              <a:cs typeface="Arial"/>
            </a:endParaRPr>
          </a:p>
          <a:p>
            <a:r>
              <a:rPr lang="en-GB" sz="1200" b="1" dirty="0">
                <a:ea typeface="+mn-lt"/>
                <a:cs typeface="+mn-lt"/>
              </a:rPr>
              <a:t>Cherry, K.</a:t>
            </a:r>
            <a:r>
              <a:rPr lang="en-GB" sz="1200" dirty="0">
                <a:ea typeface="+mn-lt"/>
                <a:cs typeface="+mn-lt"/>
              </a:rPr>
              <a:t> (2022) </a:t>
            </a:r>
            <a:r>
              <a:rPr lang="en-GB" sz="1200" i="1" dirty="0">
                <a:ea typeface="+mn-lt"/>
                <a:cs typeface="+mn-lt"/>
              </a:rPr>
              <a:t>Erik Erikson’s Stages of Psychosocial Development</a:t>
            </a:r>
            <a:r>
              <a:rPr lang="en-GB" sz="1200" dirty="0">
                <a:ea typeface="+mn-lt"/>
                <a:cs typeface="+mn-lt"/>
              </a:rPr>
              <a:t>. </a:t>
            </a:r>
            <a:r>
              <a:rPr lang="en-GB" sz="1200" dirty="0" err="1">
                <a:ea typeface="+mn-lt"/>
                <a:cs typeface="+mn-lt"/>
              </a:rPr>
              <a:t>Verywell</a:t>
            </a:r>
            <a:r>
              <a:rPr lang="en-GB" sz="1200" dirty="0">
                <a:ea typeface="+mn-lt"/>
                <a:cs typeface="+mn-lt"/>
              </a:rPr>
              <a:t> Mind. Available at: </a:t>
            </a:r>
            <a:r>
              <a:rPr lang="en-GB" sz="1200" dirty="0">
                <a:ea typeface="+mn-lt"/>
                <a:cs typeface="+mn-lt"/>
                <a:hlinkClick r:id="rId2"/>
              </a:rPr>
              <a:t>https://www.verywellmind.com/erik-eriksons-stages-of-psychosocial-development-2795740</a:t>
            </a:r>
            <a:r>
              <a:rPr lang="en-GB" sz="1200" dirty="0">
                <a:ea typeface="+mn-lt"/>
                <a:cs typeface="+mn-lt"/>
              </a:rPr>
              <a:t> (Accessed: 12 November 2025).</a:t>
            </a:r>
            <a:endParaRPr lang="en-GB" sz="1200" dirty="0">
              <a:latin typeface="Aptos"/>
              <a:cs typeface="Arial"/>
            </a:endParaRPr>
          </a:p>
          <a:p>
            <a:r>
              <a:rPr lang="en-GB" sz="1200" b="1">
                <a:ea typeface="+mn-lt"/>
                <a:cs typeface="+mn-lt"/>
              </a:rPr>
              <a:t>Erikson, E. H.</a:t>
            </a:r>
            <a:r>
              <a:rPr lang="en-GB" sz="1200">
                <a:ea typeface="+mn-lt"/>
                <a:cs typeface="+mn-lt"/>
              </a:rPr>
              <a:t> (1950) </a:t>
            </a:r>
            <a:r>
              <a:rPr lang="en-GB" sz="1200" i="1">
                <a:ea typeface="+mn-lt"/>
                <a:cs typeface="+mn-lt"/>
              </a:rPr>
              <a:t>Childhood and Society</a:t>
            </a:r>
            <a:r>
              <a:rPr lang="en-GB" sz="1200">
                <a:ea typeface="+mn-lt"/>
                <a:cs typeface="+mn-lt"/>
              </a:rPr>
              <a:t>. New York: W. W. Norton &amp; Company.</a:t>
            </a:r>
            <a:endParaRPr lang="en-GB"/>
          </a:p>
          <a:p>
            <a:r>
              <a:rPr lang="en-GB" sz="1200" b="1" dirty="0">
                <a:ea typeface="+mn-lt"/>
                <a:cs typeface="+mn-lt"/>
              </a:rPr>
              <a:t>Erikson, E. H.</a:t>
            </a:r>
            <a:r>
              <a:rPr lang="en-GB" sz="1200" dirty="0">
                <a:ea typeface="+mn-lt"/>
                <a:cs typeface="+mn-lt"/>
              </a:rPr>
              <a:t> (1963) </a:t>
            </a:r>
            <a:r>
              <a:rPr lang="en-GB" sz="1200" i="1" dirty="0">
                <a:ea typeface="+mn-lt"/>
                <a:cs typeface="+mn-lt"/>
              </a:rPr>
              <a:t>Childhood and Society</a:t>
            </a:r>
            <a:r>
              <a:rPr lang="en-GB" sz="1200" dirty="0">
                <a:ea typeface="+mn-lt"/>
                <a:cs typeface="+mn-lt"/>
              </a:rPr>
              <a:t>. 2nd ed. New York: Norton.</a:t>
            </a:r>
            <a:endParaRPr lang="en-GB" dirty="0"/>
          </a:p>
          <a:p>
            <a:r>
              <a:rPr lang="en-GB" sz="1200" b="1" dirty="0">
                <a:ea typeface="+mn-lt"/>
                <a:cs typeface="+mn-lt"/>
              </a:rPr>
              <a:t>Erikson, E. H.</a:t>
            </a:r>
            <a:r>
              <a:rPr lang="en-GB" sz="1200" dirty="0">
                <a:ea typeface="+mn-lt"/>
                <a:cs typeface="+mn-lt"/>
              </a:rPr>
              <a:t> (1968) </a:t>
            </a:r>
            <a:r>
              <a:rPr lang="en-GB" sz="1200" i="1" dirty="0">
                <a:ea typeface="+mn-lt"/>
                <a:cs typeface="+mn-lt"/>
              </a:rPr>
              <a:t>Identity: Youth and Crisis</a:t>
            </a:r>
            <a:r>
              <a:rPr lang="en-GB" sz="1200" dirty="0">
                <a:ea typeface="+mn-lt"/>
                <a:cs typeface="+mn-lt"/>
              </a:rPr>
              <a:t>. New York: Norton.</a:t>
            </a:r>
            <a:endParaRPr lang="en-GB" dirty="0"/>
          </a:p>
          <a:p>
            <a:r>
              <a:rPr lang="en-GB" sz="1200" b="1" dirty="0">
                <a:ea typeface="+mn-lt"/>
                <a:cs typeface="+mn-lt"/>
              </a:rPr>
              <a:t>Hart, B. and Risley, T. R.</a:t>
            </a:r>
            <a:r>
              <a:rPr lang="en-GB" sz="1200" dirty="0">
                <a:ea typeface="+mn-lt"/>
                <a:cs typeface="+mn-lt"/>
              </a:rPr>
              <a:t> (1995) </a:t>
            </a:r>
            <a:r>
              <a:rPr lang="en-GB" sz="1200" i="1" dirty="0">
                <a:ea typeface="+mn-lt"/>
                <a:cs typeface="+mn-lt"/>
              </a:rPr>
              <a:t>Meaningful differences in the everyday experience of young American children</a:t>
            </a:r>
            <a:r>
              <a:rPr lang="en-GB" sz="1200" dirty="0">
                <a:ea typeface="+mn-lt"/>
                <a:cs typeface="+mn-lt"/>
              </a:rPr>
              <a:t>. Baltimore: Paul H. Brookes.</a:t>
            </a:r>
            <a:endParaRPr lang="en-GB" dirty="0"/>
          </a:p>
          <a:p>
            <a:r>
              <a:rPr lang="en-GB" sz="1200" b="1" dirty="0">
                <a:ea typeface="+mn-lt"/>
                <a:cs typeface="+mn-lt"/>
              </a:rPr>
              <a:t>Knight, Z. G.</a:t>
            </a:r>
            <a:r>
              <a:rPr lang="en-GB" sz="1200" dirty="0">
                <a:ea typeface="+mn-lt"/>
                <a:cs typeface="+mn-lt"/>
              </a:rPr>
              <a:t> (2017) ‘A proposed model of psychodynamic psychotherapy linked to Erik Erikson’s eight stages of psychosocial development’, </a:t>
            </a:r>
            <a:r>
              <a:rPr lang="en-GB" sz="1200" i="1" dirty="0">
                <a:ea typeface="+mn-lt"/>
                <a:cs typeface="+mn-lt"/>
              </a:rPr>
              <a:t>Clinical Psychology &amp; Psychotherapy</a:t>
            </a:r>
            <a:r>
              <a:rPr lang="en-GB" sz="1200" dirty="0">
                <a:ea typeface="+mn-lt"/>
                <a:cs typeface="+mn-lt"/>
              </a:rPr>
              <a:t>, 24(5), pp. 1047–1058.</a:t>
            </a:r>
            <a:endParaRPr lang="en-GB" dirty="0"/>
          </a:p>
          <a:p>
            <a:r>
              <a:rPr lang="en-GB" sz="1200" b="1" dirty="0">
                <a:ea typeface="+mn-lt"/>
                <a:cs typeface="+mn-lt"/>
              </a:rPr>
              <a:t>Malik, F.</a:t>
            </a:r>
            <a:r>
              <a:rPr lang="en-GB" sz="1200" dirty="0">
                <a:ea typeface="+mn-lt"/>
                <a:cs typeface="+mn-lt"/>
              </a:rPr>
              <a:t> (2022) </a:t>
            </a:r>
            <a:r>
              <a:rPr lang="en-GB" sz="1200" i="1" dirty="0">
                <a:ea typeface="+mn-lt"/>
                <a:cs typeface="+mn-lt"/>
              </a:rPr>
              <a:t>Developmental Stages of Social Emotional Development in Early Childhood</a:t>
            </a:r>
            <a:r>
              <a:rPr lang="en-GB" sz="1200" dirty="0">
                <a:ea typeface="+mn-lt"/>
                <a:cs typeface="+mn-lt"/>
              </a:rPr>
              <a:t>. In </a:t>
            </a:r>
            <a:r>
              <a:rPr lang="en-GB" sz="1200" i="1" dirty="0">
                <a:ea typeface="+mn-lt"/>
                <a:cs typeface="+mn-lt"/>
              </a:rPr>
              <a:t>Encyclopaedia of Child Development</a:t>
            </a:r>
            <a:r>
              <a:rPr lang="en-GB" sz="1200" dirty="0">
                <a:ea typeface="+mn-lt"/>
                <a:cs typeface="+mn-lt"/>
              </a:rPr>
              <a:t>. U.S. National Library of Medicine. Available at: </a:t>
            </a:r>
            <a:r>
              <a:rPr lang="en-GB" sz="1200" dirty="0">
                <a:ea typeface="+mn-lt"/>
                <a:cs typeface="+mn-lt"/>
                <a:hlinkClick r:id="rId3"/>
              </a:rPr>
              <a:t>https://www.ncbi.nlm.nih.gov/books/NBK534819/</a:t>
            </a:r>
            <a:endParaRPr lang="en-GB"/>
          </a:p>
          <a:p>
            <a:r>
              <a:rPr lang="en-GB" sz="1200" b="1" dirty="0">
                <a:ea typeface="+mn-lt"/>
                <a:cs typeface="+mn-lt"/>
              </a:rPr>
              <a:t>McLeod, S.</a:t>
            </a:r>
            <a:r>
              <a:rPr lang="en-GB" sz="1200" dirty="0">
                <a:ea typeface="+mn-lt"/>
                <a:cs typeface="+mn-lt"/>
              </a:rPr>
              <a:t> (2023) </a:t>
            </a:r>
            <a:r>
              <a:rPr lang="en-GB" sz="1200" i="1" dirty="0">
                <a:ea typeface="+mn-lt"/>
                <a:cs typeface="+mn-lt"/>
              </a:rPr>
              <a:t>Erik Erikson’s Psychosocial Theory</a:t>
            </a:r>
            <a:r>
              <a:rPr lang="en-GB" sz="1200" dirty="0">
                <a:ea typeface="+mn-lt"/>
                <a:cs typeface="+mn-lt"/>
              </a:rPr>
              <a:t>. Simply Psychology. Available at: </a:t>
            </a:r>
            <a:r>
              <a:rPr lang="en-GB" sz="1200" dirty="0">
                <a:ea typeface="+mn-lt"/>
                <a:cs typeface="+mn-lt"/>
                <a:hlinkClick r:id="rId4"/>
              </a:rPr>
              <a:t>https://www.simplypsychology.org/Erik-Erikson.html</a:t>
            </a:r>
            <a:r>
              <a:rPr lang="en-GB" sz="1200" dirty="0">
                <a:ea typeface="+mn-lt"/>
                <a:cs typeface="+mn-lt"/>
              </a:rPr>
              <a:t> (Accessed: 12 November 2025).</a:t>
            </a:r>
            <a:endParaRPr lang="en-GB" dirty="0"/>
          </a:p>
          <a:p>
            <a:r>
              <a:rPr lang="en-GB" sz="1200" b="1" dirty="0">
                <a:ea typeface="+mn-lt"/>
                <a:cs typeface="+mn-lt"/>
              </a:rPr>
              <a:t>McLeod, S.</a:t>
            </a:r>
            <a:r>
              <a:rPr lang="en-GB" sz="1200" dirty="0">
                <a:ea typeface="+mn-lt"/>
                <a:cs typeface="+mn-lt"/>
              </a:rPr>
              <a:t> (2024) ‘Erikson’s Stages of Development’. Simply Psychology. Available at: </a:t>
            </a:r>
            <a:r>
              <a:rPr lang="en-GB" sz="1200" dirty="0">
                <a:ea typeface="+mn-lt"/>
                <a:cs typeface="+mn-lt"/>
                <a:hlinkClick r:id="rId5"/>
              </a:rPr>
              <a:t>https://www.simplypsychology.org/er-erikson.html</a:t>
            </a:r>
            <a:endParaRPr lang="en-GB"/>
          </a:p>
          <a:p>
            <a:r>
              <a:rPr lang="en-GB" sz="1200" b="1" dirty="0">
                <a:ea typeface="+mn-lt"/>
                <a:cs typeface="+mn-lt"/>
              </a:rPr>
              <a:t>Plomin, R., DeFries, J. C., Knopik, V. S. and Neiderhiser, J. M.</a:t>
            </a:r>
            <a:r>
              <a:rPr lang="en-GB" sz="1200" dirty="0">
                <a:ea typeface="+mn-lt"/>
                <a:cs typeface="+mn-lt"/>
              </a:rPr>
              <a:t> (2016) ‘Top 10 replicated findings from </a:t>
            </a:r>
            <a:r>
              <a:rPr lang="en-GB" sz="1200" dirty="0" err="1">
                <a:ea typeface="+mn-lt"/>
                <a:cs typeface="+mn-lt"/>
              </a:rPr>
              <a:t>behavioral</a:t>
            </a:r>
            <a:r>
              <a:rPr lang="en-GB" sz="1200" dirty="0">
                <a:ea typeface="+mn-lt"/>
                <a:cs typeface="+mn-lt"/>
              </a:rPr>
              <a:t> genetics’, </a:t>
            </a:r>
            <a:r>
              <a:rPr lang="en-GB" sz="1200" i="1" dirty="0">
                <a:ea typeface="+mn-lt"/>
                <a:cs typeface="+mn-lt"/>
              </a:rPr>
              <a:t>Perspectives on Psychological Science</a:t>
            </a:r>
            <a:r>
              <a:rPr lang="en-GB" sz="1200" dirty="0">
                <a:ea typeface="+mn-lt"/>
                <a:cs typeface="+mn-lt"/>
              </a:rPr>
              <a:t>, 11(1), pp. 3–23.</a:t>
            </a:r>
            <a:endParaRPr lang="en-GB" dirty="0"/>
          </a:p>
          <a:p>
            <a:r>
              <a:rPr lang="en-GB" sz="1200" b="1" dirty="0">
                <a:ea typeface="+mn-lt"/>
                <a:cs typeface="+mn-lt"/>
              </a:rPr>
              <a:t>Rubin, K. H., Bukowski, W. M. and Laursen, B.</a:t>
            </a:r>
            <a:r>
              <a:rPr lang="en-GB" sz="1200" dirty="0">
                <a:ea typeface="+mn-lt"/>
                <a:cs typeface="+mn-lt"/>
              </a:rPr>
              <a:t> (2011) </a:t>
            </a:r>
            <a:r>
              <a:rPr lang="en-GB" sz="1200" i="1" dirty="0">
                <a:ea typeface="+mn-lt"/>
                <a:cs typeface="+mn-lt"/>
              </a:rPr>
              <a:t>Handbook of peer interactions, relationships, and groups</a:t>
            </a:r>
            <a:r>
              <a:rPr lang="en-GB" sz="1200" dirty="0">
                <a:ea typeface="+mn-lt"/>
                <a:cs typeface="+mn-lt"/>
              </a:rPr>
              <a:t>. New York: Guilford Press.</a:t>
            </a:r>
            <a:endParaRPr lang="en-GB" dirty="0"/>
          </a:p>
          <a:p>
            <a:r>
              <a:rPr lang="en-GB" sz="1200" b="1" dirty="0">
                <a:ea typeface="+mn-lt"/>
                <a:cs typeface="+mn-lt"/>
              </a:rPr>
              <a:t>Sokol, J. T.</a:t>
            </a:r>
            <a:r>
              <a:rPr lang="en-GB" sz="1200" dirty="0">
                <a:ea typeface="+mn-lt"/>
                <a:cs typeface="+mn-lt"/>
              </a:rPr>
              <a:t> (2009) ‘Identity development throughout the lifetime: An examination of </a:t>
            </a:r>
            <a:r>
              <a:rPr lang="en-GB" sz="1200" dirty="0" err="1">
                <a:ea typeface="+mn-lt"/>
                <a:cs typeface="+mn-lt"/>
              </a:rPr>
              <a:t>Eriksonian</a:t>
            </a:r>
            <a:r>
              <a:rPr lang="en-GB" sz="1200" dirty="0">
                <a:ea typeface="+mn-lt"/>
                <a:cs typeface="+mn-lt"/>
              </a:rPr>
              <a:t> theory’, </a:t>
            </a:r>
            <a:r>
              <a:rPr lang="en-GB" sz="1200" i="1" dirty="0">
                <a:ea typeface="+mn-lt"/>
                <a:cs typeface="+mn-lt"/>
              </a:rPr>
              <a:t>Graduate Journal of Counselling Psychology</a:t>
            </a:r>
            <a:r>
              <a:rPr lang="en-GB" sz="1200" dirty="0">
                <a:ea typeface="+mn-lt"/>
                <a:cs typeface="+mn-lt"/>
              </a:rPr>
              <a:t>, 1(2), pp. 139–148</a:t>
            </a:r>
            <a:endParaRPr lang="en-GB" dirty="0"/>
          </a:p>
          <a:p>
            <a:endParaRPr lang="en-GB" sz="1200" dirty="0">
              <a:latin typeface="Aptos"/>
              <a:cs typeface="Arial"/>
            </a:endParaRPr>
          </a:p>
          <a:p>
            <a:endParaRPr lang="en-GB" sz="1200" dirty="0">
              <a:latin typeface="Aptos"/>
              <a:cs typeface="Arial"/>
            </a:endParaRPr>
          </a:p>
          <a:p>
            <a:endParaRPr lang="en-GB" sz="1200" dirty="0">
              <a:latin typeface="Aptos"/>
              <a:cs typeface="Arial"/>
            </a:endParaRPr>
          </a:p>
        </p:txBody>
      </p:sp>
    </p:spTree>
    <p:extLst>
      <p:ext uri="{BB962C8B-B14F-4D97-AF65-F5344CB8AC3E}">
        <p14:creationId xmlns:p14="http://schemas.microsoft.com/office/powerpoint/2010/main" val="39282551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Outline your chosen theory – who proposed it? What does it focus on? What elements of the theory relate to early years development?  </vt:lpstr>
      <vt:lpstr>       How does the theory link with Amira’s situation and needs? </vt:lpstr>
      <vt:lpstr> How does the theory link with Amira’s situation and needs?</vt:lpstr>
      <vt:lpstr>BIOLOGICAL (NATURE) VS ENVIROMENTAL (NURTURE) FACTORS INFLUENCING AMIRA'S ERIKSON'S PSYCOLOGICAL DEVELOPMENT STAGE</vt:lpstr>
      <vt:lpstr>STRENGTHS AND WEAKNESSES OF ERIC ERIKSON'S DEVELPOMENT THEORY.</vt:lpstr>
      <vt:lpstr>                     </vt:lpstr>
      <vt:lpst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1418</cp:revision>
  <dcterms:created xsi:type="dcterms:W3CDTF">2025-10-23T17:53:15Z</dcterms:created>
  <dcterms:modified xsi:type="dcterms:W3CDTF">2025-11-17T11:20:18Z</dcterms:modified>
</cp:coreProperties>
</file>