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2" Type="http://schemas.openxmlformats.org/officeDocument/2006/relationships/printerSettings" Target="printerSettings/printerSettings1.bin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sz="4000">
                <a:solidFill>
                  <a:srgbClr val="FFFFFF"/>
                </a:solidFill>
              </a:rPr>
              <a:t>Tesla Automotive Industry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sz="2000">
                <a:solidFill>
                  <a:srgbClr val="FFFFFF"/>
                </a:solidFill>
              </a:rPr>
              <a:t>Daniel Stoica – 2516172</a:t>
            </a:r>
          </a:p>
          <a:p>
            <a:r>
              <a:rPr sz="2000">
                <a:solidFill>
                  <a:srgbClr val="FFFFFF"/>
                </a:solidFill>
              </a:rPr>
              <a:t>Peter Csiszar – 2438665</a:t>
            </a:r>
          </a:p>
          <a:p>
            <a:r>
              <a:rPr sz="2000">
                <a:solidFill>
                  <a:srgbClr val="FFFFFF"/>
                </a:solidFill>
              </a:rPr>
              <a:t>Chirez-Ali Ismail – 2517735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Company Overview – Tesla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Tesla makes electric cars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Tesla focuses on electric vehicles, not petrol or diesel cars.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sell cars in many countries (Statista,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Tesla sells in places like the US, Europe and China.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make a lot of money from car sales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Car sales are the main way Tesla earns its income.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also make batteries and solar panels (BloombergNEF,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Batteries and solar panels help Tesla grow in clean energy.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SWOT Analysis –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Tesla has a strong brand (McKinsey &amp; Company, 2023)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Many people know the Tesla name and trust it.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make new and smart technology (McKinsey &amp; Company, 2023)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Tesla is seen as a leader in modern car technology.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sell many electric cars (Statista,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Tesla has a big share of the electric car market.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have many charging stations (BloombergNEF,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Supercharger stations make it easy to charge Tesla cars.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SWOT Analysis –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Building cars costs a lot (McKinsey &amp; Company, 2023)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High costs can reduce Tesla’s profits.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Parts can be hard to get (BloombergNEF,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Supply chain problems can slow production.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Some cars have small problems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Quality issues can make some customers unhappy.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need many battery materials (BloombergNEF,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Tesla depends on materials like lithium for batteries.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SWOT Analysis – 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More people want electric cars (Statista,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Demand for EVs is rising around the world.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Tesla can grow in new places (Statista,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Tesla can enter more countries and regions.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People want clean energy (International Energy Agency,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Customers care more about the environment.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Batteries are getting better (BloombergNEF,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New battery tech can give cars more range and lower costs.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SWOT Analysis –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Other companies also make EVs (Statista,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Rivals like BYD and VW compete with Tesla.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Government rules can change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New laws or rules can increase costs for Tesla.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Chip shortages slow production (McKinsey &amp; Company, 2023)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If chips are not available, Tesla cannot build enough cars.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Money problems affect sales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Recession or low incomes can reduce car buying.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PEST Analysis – Political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Governments support EVs (International Energy Agency,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Many governments give help or subsidies for EVs.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More rules for clean air (International Energy Agency,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Stronger emission rules push people toward EVs.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Trade issues can raise costs (Statista,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Tariffs or trade wars can make parts more expensive.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Taxes can change car prices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Tax changes can make Teslas cheaper or more expensive.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PEST Analysis – Economic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Material prices are going up (Statista,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Higher prices for metals make cars more costly to build.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People want cheaper EVs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Customers still want good value for money.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World economy may slow down (International Energy Agency,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If the economy is weak, people delay buying cars.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Money values change costs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Exchange rates affect Tesla’s profit in each country.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PEST Analysis – Social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People care about the planet (International Energy Agency,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More people want products that reduce pollution.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Cities need good transport (Statista,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Busy cities need clean and efficient travel options.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Less people want petrol cars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Attitudes are changing away from petrol and diesel cars.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People like smart car features (McKinsey &amp; Company, 2023)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Screens, apps and self-driving are popular with buyers.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PEST Analysis – Technological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Self-driving tech is improving (BloombergNEF,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Autopilot and FSD aim to drive with less human input.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Batteries last longer now (BloombergNEF,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Better batteries help cars travel further per charge.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Factories use robots (McKinsey &amp; Company, 2023)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Robots help make cars faster and with less labour.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Cars get updates by software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Over-the-air updates fix bugs and add new features.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Impact of Globalisation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Tesla gets parts from many places (Statista,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Global suppliers help Tesla scale, but add risk.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grow in Europe and Asia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New markets increase sales outside the US.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have factories in Germany and China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Local factories reduce shipping time and import taxes.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Influence of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Self-driving makes cars safer (BloombergNEF,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If successful, self-driving can lower accidents.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Better batteries help cars go further (BloombergNEF,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Strong batteries give more range and faster charging.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Software adds new features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Updates keep older cars feeling new for customers.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Build more factories close to buyers (McKinsey &amp; Company, 2023)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This can cut costs and delivery times.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Work with battery companies (BloombergNEF,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Partnerships can secure battery supply.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Recycle more materials (International Energy Agency,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Recycling lowers waste and material costs.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Make cheaper electric cars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Cheaper models can reach more customers.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2400">
                <a:solidFill>
                  <a:srgbClr val="FFFFFF"/>
                </a:solidFill>
              </a:defRPr>
            </a:pPr>
            <a:r>
              <a:t>Tesla leads in electric cars (Tesla,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Tesla is one of the main EV companies in the world.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use clean energy and tech (International Energy Agency, 2024)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Their focus on clean energy and software is a key strength.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t>They can grow even more (McKinsey &amp; Company, 2023)</a:t>
            </a:r>
          </a:p>
          <a:p>
            <a:pPr lvl="1">
              <a:defRPr sz="1800">
                <a:solidFill>
                  <a:srgbClr val="FFFFFF"/>
                </a:solidFill>
              </a:defRPr>
            </a:pPr>
            <a:r>
              <a:t>With good strategy, Tesla can stay strong in the future.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032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>
              <a:defRPr sz="1800">
                <a:solidFill>
                  <a:srgbClr val="FFFFFF"/>
                </a:solidFill>
              </a:defRPr>
            </a:pPr>
            <a:r>
              <a:t>Tesla. (2024). Tesla Annual Report.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t>McKinsey &amp; Company. (2023). Future of Electric Vehicles.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t>Statista. (2024). Global EV Market Data.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t>International Energy Agency (IEA). (2024). Global EV Outlook.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t>BloombergNEF. (2024). EV &amp; Battery Market Forecast.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