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notesMasterIdLst>
    <p:notesMasterId r:id="rId27"/>
  </p:notesMasterIdLst>
  <p:sldIdLst>
    <p:sldId id="283" r:id="rId2"/>
    <p:sldId id="300" r:id="rId3"/>
    <p:sldId id="301" r:id="rId4"/>
    <p:sldId id="295" r:id="rId5"/>
    <p:sldId id="291" r:id="rId6"/>
    <p:sldId id="292" r:id="rId7"/>
    <p:sldId id="294" r:id="rId8"/>
    <p:sldId id="285" r:id="rId9"/>
    <p:sldId id="275" r:id="rId10"/>
    <p:sldId id="278" r:id="rId11"/>
    <p:sldId id="279" r:id="rId12"/>
    <p:sldId id="273" r:id="rId13"/>
    <p:sldId id="259" r:id="rId14"/>
    <p:sldId id="289" r:id="rId15"/>
    <p:sldId id="302" r:id="rId16"/>
    <p:sldId id="303" r:id="rId17"/>
    <p:sldId id="304" r:id="rId18"/>
    <p:sldId id="305" r:id="rId19"/>
    <p:sldId id="264" r:id="rId20"/>
    <p:sldId id="290" r:id="rId21"/>
    <p:sldId id="266" r:id="rId22"/>
    <p:sldId id="267" r:id="rId23"/>
    <p:sldId id="287" r:id="rId24"/>
    <p:sldId id="298" r:id="rId25"/>
    <p:sldId id="299"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3E4D02-59C3-45DC-93F7-A907523F0C3A}" v="57" dt="2023-10-11T19:58:24.6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1511" autoAdjust="0"/>
  </p:normalViewPr>
  <p:slideViewPr>
    <p:cSldViewPr snapToGrid="0">
      <p:cViewPr>
        <p:scale>
          <a:sx n="87" d="100"/>
          <a:sy n="87" d="100"/>
        </p:scale>
        <p:origin x="90" y="3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A45FFD9A-DD45-4E70-9B5D-7C1A15796BBC}"/>
    <pc:docChg chg="undo custSel modSld">
      <pc:chgData name="Deborah Jenkins" userId="3cd02ba5-e528-4585-978d-4fde2b47730a" providerId="ADAL" clId="{A45FFD9A-DD45-4E70-9B5D-7C1A15796BBC}" dt="2023-09-21T08:47:44.267" v="96" actId="1076"/>
      <pc:docMkLst>
        <pc:docMk/>
      </pc:docMkLst>
      <pc:sldChg chg="delSp delDesignElem">
        <pc:chgData name="Deborah Jenkins" userId="3cd02ba5-e528-4585-978d-4fde2b47730a" providerId="ADAL" clId="{A45FFD9A-DD45-4E70-9B5D-7C1A15796BBC}" dt="2023-09-21T08:38:03.662" v="22"/>
        <pc:sldMkLst>
          <pc:docMk/>
          <pc:sldMk cId="98099586" sldId="259"/>
        </pc:sldMkLst>
        <pc:spChg chg="del">
          <ac:chgData name="Deborah Jenkins" userId="3cd02ba5-e528-4585-978d-4fde2b47730a" providerId="ADAL" clId="{A45FFD9A-DD45-4E70-9B5D-7C1A15796BBC}" dt="2023-09-21T08:38:03.662" v="22"/>
          <ac:spMkLst>
            <pc:docMk/>
            <pc:sldMk cId="98099586" sldId="259"/>
            <ac:spMk id="7177" creationId="{5C8908E2-EE49-44D2-9428-A28D2312A8D5}"/>
          </ac:spMkLst>
        </pc:spChg>
        <pc:spChg chg="del">
          <ac:chgData name="Deborah Jenkins" userId="3cd02ba5-e528-4585-978d-4fde2b47730a" providerId="ADAL" clId="{A45FFD9A-DD45-4E70-9B5D-7C1A15796BBC}" dt="2023-09-21T08:38:03.662" v="22"/>
          <ac:spMkLst>
            <pc:docMk/>
            <pc:sldMk cId="98099586" sldId="259"/>
            <ac:spMk id="7183" creationId="{7449A6C7-D15F-4AA5-BFA5-71A404B47016}"/>
          </ac:spMkLst>
        </pc:spChg>
        <pc:spChg chg="del">
          <ac:chgData name="Deborah Jenkins" userId="3cd02ba5-e528-4585-978d-4fde2b47730a" providerId="ADAL" clId="{A45FFD9A-DD45-4E70-9B5D-7C1A15796BBC}" dt="2023-09-21T08:38:03.662" v="22"/>
          <ac:spMkLst>
            <pc:docMk/>
            <pc:sldMk cId="98099586" sldId="259"/>
            <ac:spMk id="7185" creationId="{ED888B23-07FA-482A-96DF-47E31AF1A603}"/>
          </ac:spMkLst>
        </pc:spChg>
        <pc:grpChg chg="del">
          <ac:chgData name="Deborah Jenkins" userId="3cd02ba5-e528-4585-978d-4fde2b47730a" providerId="ADAL" clId="{A45FFD9A-DD45-4E70-9B5D-7C1A15796BBC}" dt="2023-09-21T08:38:03.662" v="22"/>
          <ac:grpSpMkLst>
            <pc:docMk/>
            <pc:sldMk cId="98099586" sldId="259"/>
            <ac:grpSpMk id="7179" creationId="{05314994-6337-4875-8CF5-652CAFE8342C}"/>
          </ac:grpSpMkLst>
        </pc:grpChg>
      </pc:sldChg>
      <pc:sldChg chg="delSp modSp mod delDesignElem">
        <pc:chgData name="Deborah Jenkins" userId="3cd02ba5-e528-4585-978d-4fde2b47730a" providerId="ADAL" clId="{A45FFD9A-DD45-4E70-9B5D-7C1A15796BBC}" dt="2023-09-21T08:47:44.267" v="96" actId="1076"/>
        <pc:sldMkLst>
          <pc:docMk/>
          <pc:sldMk cId="4282604483" sldId="262"/>
        </pc:sldMkLst>
        <pc:spChg chg="mod">
          <ac:chgData name="Deborah Jenkins" userId="3cd02ba5-e528-4585-978d-4fde2b47730a" providerId="ADAL" clId="{A45FFD9A-DD45-4E70-9B5D-7C1A15796BBC}" dt="2023-09-21T08:47:44.267" v="96" actId="1076"/>
          <ac:spMkLst>
            <pc:docMk/>
            <pc:sldMk cId="4282604483" sldId="262"/>
            <ac:spMk id="10242" creationId="{00000000-0000-0000-0000-000000000000}"/>
          </ac:spMkLst>
        </pc:spChg>
        <pc:spChg chg="del">
          <ac:chgData name="Deborah Jenkins" userId="3cd02ba5-e528-4585-978d-4fde2b47730a" providerId="ADAL" clId="{A45FFD9A-DD45-4E70-9B5D-7C1A15796BBC}" dt="2023-09-21T08:38:03.662" v="22"/>
          <ac:spMkLst>
            <pc:docMk/>
            <pc:sldMk cId="4282604483" sldId="262"/>
            <ac:spMk id="10249" creationId="{56E9B3E6-E277-4D68-BA48-9CB43FFBD6E2}"/>
          </ac:spMkLst>
        </pc:spChg>
        <pc:spChg chg="del">
          <ac:chgData name="Deborah Jenkins" userId="3cd02ba5-e528-4585-978d-4fde2b47730a" providerId="ADAL" clId="{A45FFD9A-DD45-4E70-9B5D-7C1A15796BBC}" dt="2023-09-21T08:38:03.662" v="22"/>
          <ac:spMkLst>
            <pc:docMk/>
            <pc:sldMk cId="4282604483" sldId="262"/>
            <ac:spMk id="10256" creationId="{D5B0017B-2ECA-49AF-B397-DC140825DF8D}"/>
          </ac:spMkLst>
        </pc:spChg>
        <pc:grpChg chg="del">
          <ac:chgData name="Deborah Jenkins" userId="3cd02ba5-e528-4585-978d-4fde2b47730a" providerId="ADAL" clId="{A45FFD9A-DD45-4E70-9B5D-7C1A15796BBC}" dt="2023-09-21T08:38:03.662" v="22"/>
          <ac:grpSpMkLst>
            <pc:docMk/>
            <pc:sldMk cId="4282604483" sldId="262"/>
            <ac:grpSpMk id="10251" creationId="{AE1C45F0-260A-458C-96ED-C1F6D2151219}"/>
          </ac:grpSpMkLst>
        </pc:grpChg>
        <pc:graphicFrameChg chg="mod">
          <ac:chgData name="Deborah Jenkins" userId="3cd02ba5-e528-4585-978d-4fde2b47730a" providerId="ADAL" clId="{A45FFD9A-DD45-4E70-9B5D-7C1A15796BBC}" dt="2023-09-21T08:47:41.195" v="95" actId="1076"/>
          <ac:graphicFrameMkLst>
            <pc:docMk/>
            <pc:sldMk cId="4282604483" sldId="262"/>
            <ac:graphicFrameMk id="10245" creationId="{CEA31F24-93A2-9F49-2FDD-3D5D485A7237}"/>
          </ac:graphicFrameMkLst>
        </pc:graphicFrameChg>
        <pc:cxnChg chg="del">
          <ac:chgData name="Deborah Jenkins" userId="3cd02ba5-e528-4585-978d-4fde2b47730a" providerId="ADAL" clId="{A45FFD9A-DD45-4E70-9B5D-7C1A15796BBC}" dt="2023-09-21T08:38:03.662" v="22"/>
          <ac:cxnSpMkLst>
            <pc:docMk/>
            <pc:sldMk cId="4282604483" sldId="262"/>
            <ac:cxnSpMk id="10258" creationId="{6CF1BAF6-AD41-4082-B212-8A1F9A2E8779}"/>
          </ac:cxnSpMkLst>
        </pc:cxnChg>
      </pc:sldChg>
      <pc:sldChg chg="delSp modSp mod delDesignElem">
        <pc:chgData name="Deborah Jenkins" userId="3cd02ba5-e528-4585-978d-4fde2b47730a" providerId="ADAL" clId="{A45FFD9A-DD45-4E70-9B5D-7C1A15796BBC}" dt="2023-09-21T08:40:49.390" v="45" actId="207"/>
        <pc:sldMkLst>
          <pc:docMk/>
          <pc:sldMk cId="1362118880" sldId="263"/>
        </pc:sldMkLst>
        <pc:spChg chg="mod">
          <ac:chgData name="Deborah Jenkins" userId="3cd02ba5-e528-4585-978d-4fde2b47730a" providerId="ADAL" clId="{A45FFD9A-DD45-4E70-9B5D-7C1A15796BBC}" dt="2023-09-21T08:40:49.390" v="45" actId="207"/>
          <ac:spMkLst>
            <pc:docMk/>
            <pc:sldMk cId="1362118880" sldId="263"/>
            <ac:spMk id="11266" creationId="{00000000-0000-0000-0000-000000000000}"/>
          </ac:spMkLst>
        </pc:spChg>
        <pc:spChg chg="del">
          <ac:chgData name="Deborah Jenkins" userId="3cd02ba5-e528-4585-978d-4fde2b47730a" providerId="ADAL" clId="{A45FFD9A-DD45-4E70-9B5D-7C1A15796BBC}" dt="2023-09-21T08:38:03.662" v="22"/>
          <ac:spMkLst>
            <pc:docMk/>
            <pc:sldMk cId="1362118880" sldId="263"/>
            <ac:spMk id="11272" creationId="{907EF6B7-1338-4443-8C46-6A318D952DFD}"/>
          </ac:spMkLst>
        </pc:spChg>
        <pc:spChg chg="del">
          <ac:chgData name="Deborah Jenkins" userId="3cd02ba5-e528-4585-978d-4fde2b47730a" providerId="ADAL" clId="{A45FFD9A-DD45-4E70-9B5D-7C1A15796BBC}" dt="2023-09-21T08:38:03.662" v="22"/>
          <ac:spMkLst>
            <pc:docMk/>
            <pc:sldMk cId="1362118880" sldId="263"/>
            <ac:spMk id="11274" creationId="{DAAE4CDD-124C-4DCF-9584-B6033B545DD5}"/>
          </ac:spMkLst>
        </pc:spChg>
        <pc:spChg chg="del">
          <ac:chgData name="Deborah Jenkins" userId="3cd02ba5-e528-4585-978d-4fde2b47730a" providerId="ADAL" clId="{A45FFD9A-DD45-4E70-9B5D-7C1A15796BBC}" dt="2023-09-21T08:38:03.662" v="22"/>
          <ac:spMkLst>
            <pc:docMk/>
            <pc:sldMk cId="1362118880" sldId="263"/>
            <ac:spMk id="11276" creationId="{081E4A58-353D-44AE-B2FC-2A74E2E400F7}"/>
          </ac:spMkLst>
        </pc:spChg>
      </pc:sldChg>
      <pc:sldChg chg="delSp modSp mod delDesignElem">
        <pc:chgData name="Deborah Jenkins" userId="3cd02ba5-e528-4585-978d-4fde2b47730a" providerId="ADAL" clId="{A45FFD9A-DD45-4E70-9B5D-7C1A15796BBC}" dt="2023-09-21T08:40:54.116" v="46" actId="207"/>
        <pc:sldMkLst>
          <pc:docMk/>
          <pc:sldMk cId="101338681" sldId="264"/>
        </pc:sldMkLst>
        <pc:spChg chg="mod">
          <ac:chgData name="Deborah Jenkins" userId="3cd02ba5-e528-4585-978d-4fde2b47730a" providerId="ADAL" clId="{A45FFD9A-DD45-4E70-9B5D-7C1A15796BBC}" dt="2023-09-21T08:40:54.116" v="46" actId="207"/>
          <ac:spMkLst>
            <pc:docMk/>
            <pc:sldMk cId="101338681" sldId="264"/>
            <ac:spMk id="12290" creationId="{00000000-0000-0000-0000-000000000000}"/>
          </ac:spMkLst>
        </pc:spChg>
        <pc:spChg chg="del">
          <ac:chgData name="Deborah Jenkins" userId="3cd02ba5-e528-4585-978d-4fde2b47730a" providerId="ADAL" clId="{A45FFD9A-DD45-4E70-9B5D-7C1A15796BBC}" dt="2023-09-21T08:38:03.662" v="22"/>
          <ac:spMkLst>
            <pc:docMk/>
            <pc:sldMk cId="101338681" sldId="264"/>
            <ac:spMk id="12296" creationId="{907EF6B7-1338-4443-8C46-6A318D952DFD}"/>
          </ac:spMkLst>
        </pc:spChg>
        <pc:spChg chg="del">
          <ac:chgData name="Deborah Jenkins" userId="3cd02ba5-e528-4585-978d-4fde2b47730a" providerId="ADAL" clId="{A45FFD9A-DD45-4E70-9B5D-7C1A15796BBC}" dt="2023-09-21T08:38:03.662" v="22"/>
          <ac:spMkLst>
            <pc:docMk/>
            <pc:sldMk cId="101338681" sldId="264"/>
            <ac:spMk id="12298" creationId="{DAAE4CDD-124C-4DCF-9584-B6033B545DD5}"/>
          </ac:spMkLst>
        </pc:spChg>
        <pc:spChg chg="del">
          <ac:chgData name="Deborah Jenkins" userId="3cd02ba5-e528-4585-978d-4fde2b47730a" providerId="ADAL" clId="{A45FFD9A-DD45-4E70-9B5D-7C1A15796BBC}" dt="2023-09-21T08:38:03.662" v="22"/>
          <ac:spMkLst>
            <pc:docMk/>
            <pc:sldMk cId="101338681" sldId="264"/>
            <ac:spMk id="12300" creationId="{081E4A58-353D-44AE-B2FC-2A74E2E400F7}"/>
          </ac:spMkLst>
        </pc:spChg>
      </pc:sldChg>
      <pc:sldChg chg="delSp modSp mod delDesignElem">
        <pc:chgData name="Deborah Jenkins" userId="3cd02ba5-e528-4585-978d-4fde2b47730a" providerId="ADAL" clId="{A45FFD9A-DD45-4E70-9B5D-7C1A15796BBC}" dt="2023-09-21T08:47:17.690" v="94" actId="1076"/>
        <pc:sldMkLst>
          <pc:docMk/>
          <pc:sldMk cId="955628313" sldId="265"/>
        </pc:sldMkLst>
        <pc:spChg chg="mod">
          <ac:chgData name="Deborah Jenkins" userId="3cd02ba5-e528-4585-978d-4fde2b47730a" providerId="ADAL" clId="{A45FFD9A-DD45-4E70-9B5D-7C1A15796BBC}" dt="2023-09-21T08:47:15.338" v="93" actId="1076"/>
          <ac:spMkLst>
            <pc:docMk/>
            <pc:sldMk cId="955628313" sldId="265"/>
            <ac:spMk id="13314" creationId="{00000000-0000-0000-0000-000000000000}"/>
          </ac:spMkLst>
        </pc:spChg>
        <pc:spChg chg="mod">
          <ac:chgData name="Deborah Jenkins" userId="3cd02ba5-e528-4585-978d-4fde2b47730a" providerId="ADAL" clId="{A45FFD9A-DD45-4E70-9B5D-7C1A15796BBC}" dt="2023-09-21T08:47:17.690" v="94" actId="1076"/>
          <ac:spMkLst>
            <pc:docMk/>
            <pc:sldMk cId="955628313" sldId="265"/>
            <ac:spMk id="13315" creationId="{00000000-0000-0000-0000-000000000000}"/>
          </ac:spMkLst>
        </pc:spChg>
        <pc:spChg chg="del">
          <ac:chgData name="Deborah Jenkins" userId="3cd02ba5-e528-4585-978d-4fde2b47730a" providerId="ADAL" clId="{A45FFD9A-DD45-4E70-9B5D-7C1A15796BBC}" dt="2023-09-21T08:38:03.662" v="22"/>
          <ac:spMkLst>
            <pc:docMk/>
            <pc:sldMk cId="955628313" sldId="265"/>
            <ac:spMk id="13320" creationId="{B6CDA21F-E7AF-4C75-8395-33F58D5B0E45}"/>
          </ac:spMkLst>
        </pc:spChg>
        <pc:spChg chg="del">
          <ac:chgData name="Deborah Jenkins" userId="3cd02ba5-e528-4585-978d-4fde2b47730a" providerId="ADAL" clId="{A45FFD9A-DD45-4E70-9B5D-7C1A15796BBC}" dt="2023-09-21T08:38:03.662" v="22"/>
          <ac:spMkLst>
            <pc:docMk/>
            <pc:sldMk cId="955628313" sldId="265"/>
            <ac:spMk id="13327" creationId="{D5B0017B-2ECA-49AF-B397-DC140825DF8D}"/>
          </ac:spMkLst>
        </pc:spChg>
        <pc:grpChg chg="del">
          <ac:chgData name="Deborah Jenkins" userId="3cd02ba5-e528-4585-978d-4fde2b47730a" providerId="ADAL" clId="{A45FFD9A-DD45-4E70-9B5D-7C1A15796BBC}" dt="2023-09-21T08:38:03.662" v="22"/>
          <ac:grpSpMkLst>
            <pc:docMk/>
            <pc:sldMk cId="955628313" sldId="265"/>
            <ac:grpSpMk id="13322" creationId="{AE1C45F0-260A-458C-96ED-C1F6D2151219}"/>
          </ac:grpSpMkLst>
        </pc:grpChg>
        <pc:cxnChg chg="del">
          <ac:chgData name="Deborah Jenkins" userId="3cd02ba5-e528-4585-978d-4fde2b47730a" providerId="ADAL" clId="{A45FFD9A-DD45-4E70-9B5D-7C1A15796BBC}" dt="2023-09-21T08:38:03.662" v="22"/>
          <ac:cxnSpMkLst>
            <pc:docMk/>
            <pc:sldMk cId="955628313" sldId="265"/>
            <ac:cxnSpMk id="13329" creationId="{6CF1BAF6-AD41-4082-B212-8A1F9A2E8779}"/>
          </ac:cxnSpMkLst>
        </pc:cxnChg>
      </pc:sldChg>
      <pc:sldChg chg="delSp modSp mod delDesignElem">
        <pc:chgData name="Deborah Jenkins" userId="3cd02ba5-e528-4585-978d-4fde2b47730a" providerId="ADAL" clId="{A45FFD9A-DD45-4E70-9B5D-7C1A15796BBC}" dt="2023-09-21T08:47:04.962" v="92" actId="1076"/>
        <pc:sldMkLst>
          <pc:docMk/>
          <pc:sldMk cId="801979724" sldId="266"/>
        </pc:sldMkLst>
        <pc:spChg chg="mod">
          <ac:chgData name="Deborah Jenkins" userId="3cd02ba5-e528-4585-978d-4fde2b47730a" providerId="ADAL" clId="{A45FFD9A-DD45-4E70-9B5D-7C1A15796BBC}" dt="2023-09-21T08:47:02.369" v="91" actId="1076"/>
          <ac:spMkLst>
            <pc:docMk/>
            <pc:sldMk cId="801979724" sldId="266"/>
            <ac:spMk id="14338" creationId="{00000000-0000-0000-0000-000000000000}"/>
          </ac:spMkLst>
        </pc:spChg>
        <pc:spChg chg="mod">
          <ac:chgData name="Deborah Jenkins" userId="3cd02ba5-e528-4585-978d-4fde2b47730a" providerId="ADAL" clId="{A45FFD9A-DD45-4E70-9B5D-7C1A15796BBC}" dt="2023-09-21T08:47:04.962" v="92" actId="1076"/>
          <ac:spMkLst>
            <pc:docMk/>
            <pc:sldMk cId="801979724" sldId="266"/>
            <ac:spMk id="14339" creationId="{00000000-0000-0000-0000-000000000000}"/>
          </ac:spMkLst>
        </pc:spChg>
        <pc:spChg chg="del">
          <ac:chgData name="Deborah Jenkins" userId="3cd02ba5-e528-4585-978d-4fde2b47730a" providerId="ADAL" clId="{A45FFD9A-DD45-4E70-9B5D-7C1A15796BBC}" dt="2023-09-21T08:38:03.662" v="22"/>
          <ac:spMkLst>
            <pc:docMk/>
            <pc:sldMk cId="801979724" sldId="266"/>
            <ac:spMk id="14344" creationId="{B6CDA21F-E7AF-4C75-8395-33F58D5B0E45}"/>
          </ac:spMkLst>
        </pc:spChg>
        <pc:spChg chg="del">
          <ac:chgData name="Deborah Jenkins" userId="3cd02ba5-e528-4585-978d-4fde2b47730a" providerId="ADAL" clId="{A45FFD9A-DD45-4E70-9B5D-7C1A15796BBC}" dt="2023-09-21T08:38:03.662" v="22"/>
          <ac:spMkLst>
            <pc:docMk/>
            <pc:sldMk cId="801979724" sldId="266"/>
            <ac:spMk id="14352" creationId="{D5B0017B-2ECA-49AF-B397-DC140825DF8D}"/>
          </ac:spMkLst>
        </pc:spChg>
        <pc:grpChg chg="del">
          <ac:chgData name="Deborah Jenkins" userId="3cd02ba5-e528-4585-978d-4fde2b47730a" providerId="ADAL" clId="{A45FFD9A-DD45-4E70-9B5D-7C1A15796BBC}" dt="2023-09-21T08:38:03.662" v="22"/>
          <ac:grpSpMkLst>
            <pc:docMk/>
            <pc:sldMk cId="801979724" sldId="266"/>
            <ac:grpSpMk id="14346" creationId="{AE1C45F0-260A-458C-96ED-C1F6D2151219}"/>
          </ac:grpSpMkLst>
        </pc:grpChg>
        <pc:cxnChg chg="del">
          <ac:chgData name="Deborah Jenkins" userId="3cd02ba5-e528-4585-978d-4fde2b47730a" providerId="ADAL" clId="{A45FFD9A-DD45-4E70-9B5D-7C1A15796BBC}" dt="2023-09-21T08:38:03.662" v="22"/>
          <ac:cxnSpMkLst>
            <pc:docMk/>
            <pc:sldMk cId="801979724" sldId="266"/>
            <ac:cxnSpMk id="14354" creationId="{6CF1BAF6-AD41-4082-B212-8A1F9A2E8779}"/>
          </ac:cxnSpMkLst>
        </pc:cxnChg>
      </pc:sldChg>
      <pc:sldChg chg="modSp mod">
        <pc:chgData name="Deborah Jenkins" userId="3cd02ba5-e528-4585-978d-4fde2b47730a" providerId="ADAL" clId="{A45FFD9A-DD45-4E70-9B5D-7C1A15796BBC}" dt="2023-09-21T08:43:32.058" v="56" actId="1076"/>
        <pc:sldMkLst>
          <pc:docMk/>
          <pc:sldMk cId="3436254088" sldId="267"/>
        </pc:sldMkLst>
        <pc:spChg chg="mod">
          <ac:chgData name="Deborah Jenkins" userId="3cd02ba5-e528-4585-978d-4fde2b47730a" providerId="ADAL" clId="{A45FFD9A-DD45-4E70-9B5D-7C1A15796BBC}" dt="2023-09-21T08:43:29.716" v="55" actId="1076"/>
          <ac:spMkLst>
            <pc:docMk/>
            <pc:sldMk cId="3436254088" sldId="267"/>
            <ac:spMk id="15362" creationId="{00000000-0000-0000-0000-000000000000}"/>
          </ac:spMkLst>
        </pc:spChg>
        <pc:picChg chg="mod">
          <ac:chgData name="Deborah Jenkins" userId="3cd02ba5-e528-4585-978d-4fde2b47730a" providerId="ADAL" clId="{A45FFD9A-DD45-4E70-9B5D-7C1A15796BBC}" dt="2023-09-21T08:43:32.058" v="56" actId="1076"/>
          <ac:picMkLst>
            <pc:docMk/>
            <pc:sldMk cId="3436254088" sldId="267"/>
            <ac:picMk id="2" creationId="{81E1DDA1-787E-AF58-030C-D19017480D69}"/>
          </ac:picMkLst>
        </pc:picChg>
      </pc:sldChg>
      <pc:sldChg chg="delSp modSp mod delDesignElem">
        <pc:chgData name="Deborah Jenkins" userId="3cd02ba5-e528-4585-978d-4fde2b47730a" providerId="ADAL" clId="{A45FFD9A-DD45-4E70-9B5D-7C1A15796BBC}" dt="2023-09-21T08:40:26.524" v="44" actId="1076"/>
        <pc:sldMkLst>
          <pc:docMk/>
          <pc:sldMk cId="863286750" sldId="273"/>
        </pc:sldMkLst>
        <pc:spChg chg="mod">
          <ac:chgData name="Deborah Jenkins" userId="3cd02ba5-e528-4585-978d-4fde2b47730a" providerId="ADAL" clId="{A45FFD9A-DD45-4E70-9B5D-7C1A15796BBC}" dt="2023-09-21T08:40:26.524" v="44" actId="1076"/>
          <ac:spMkLst>
            <pc:docMk/>
            <pc:sldMk cId="863286750" sldId="273"/>
            <ac:spMk id="2" creationId="{00000000-0000-0000-0000-000000000000}"/>
          </ac:spMkLst>
        </pc:spChg>
        <pc:spChg chg="del">
          <ac:chgData name="Deborah Jenkins" userId="3cd02ba5-e528-4585-978d-4fde2b47730a" providerId="ADAL" clId="{A45FFD9A-DD45-4E70-9B5D-7C1A15796BBC}" dt="2023-09-21T08:38:03.662" v="22"/>
          <ac:spMkLst>
            <pc:docMk/>
            <pc:sldMk cId="863286750" sldId="273"/>
            <ac:spMk id="9" creationId="{CB49665F-0298-4449-8D2D-209989CB9EE3}"/>
          </ac:spMkLst>
        </pc:spChg>
        <pc:spChg chg="del">
          <ac:chgData name="Deborah Jenkins" userId="3cd02ba5-e528-4585-978d-4fde2b47730a" providerId="ADAL" clId="{A45FFD9A-DD45-4E70-9B5D-7C1A15796BBC}" dt="2023-09-21T08:38:03.662" v="22"/>
          <ac:spMkLst>
            <pc:docMk/>
            <pc:sldMk cId="863286750" sldId="273"/>
            <ac:spMk id="11" creationId="{A71EEC14-174A-46FA-B046-474750457130}"/>
          </ac:spMkLst>
        </pc:spChg>
        <pc:grpChg chg="del">
          <ac:chgData name="Deborah Jenkins" userId="3cd02ba5-e528-4585-978d-4fde2b47730a" providerId="ADAL" clId="{A45FFD9A-DD45-4E70-9B5D-7C1A15796BBC}" dt="2023-09-21T08:38:03.662" v="22"/>
          <ac:grpSpMkLst>
            <pc:docMk/>
            <pc:sldMk cId="863286750" sldId="273"/>
            <ac:grpSpMk id="13" creationId="{EEB6CB95-E653-4C6C-AE51-62FD848E8D5B}"/>
          </ac:grpSpMkLst>
        </pc:grpChg>
        <pc:grpChg chg="del">
          <ac:chgData name="Deborah Jenkins" userId="3cd02ba5-e528-4585-978d-4fde2b47730a" providerId="ADAL" clId="{A45FFD9A-DD45-4E70-9B5D-7C1A15796BBC}" dt="2023-09-21T08:38:03.662" v="22"/>
          <ac:grpSpMkLst>
            <pc:docMk/>
            <pc:sldMk cId="863286750" sldId="273"/>
            <ac:grpSpMk id="17" creationId="{43F5E015-E085-4624-B431-B42414448684}"/>
          </ac:grpSpMkLst>
        </pc:grpChg>
      </pc:sldChg>
      <pc:sldChg chg="delSp delDesignElem">
        <pc:chgData name="Deborah Jenkins" userId="3cd02ba5-e528-4585-978d-4fde2b47730a" providerId="ADAL" clId="{A45FFD9A-DD45-4E70-9B5D-7C1A15796BBC}" dt="2023-09-21T08:38:03.662" v="22"/>
        <pc:sldMkLst>
          <pc:docMk/>
          <pc:sldMk cId="418021978" sldId="274"/>
        </pc:sldMkLst>
        <pc:spChg chg="del">
          <ac:chgData name="Deborah Jenkins" userId="3cd02ba5-e528-4585-978d-4fde2b47730a" providerId="ADAL" clId="{A45FFD9A-DD45-4E70-9B5D-7C1A15796BBC}" dt="2023-09-21T08:38:03.662" v="22"/>
          <ac:spMkLst>
            <pc:docMk/>
            <pc:sldMk cId="418021978" sldId="274"/>
            <ac:spMk id="8" creationId="{777A147A-9ED8-46B4-8660-1B3C2AA880B5}"/>
          </ac:spMkLst>
        </pc:spChg>
        <pc:spChg chg="del">
          <ac:chgData name="Deborah Jenkins" userId="3cd02ba5-e528-4585-978d-4fde2b47730a" providerId="ADAL" clId="{A45FFD9A-DD45-4E70-9B5D-7C1A15796BBC}" dt="2023-09-21T08:38:03.662" v="22"/>
          <ac:spMkLst>
            <pc:docMk/>
            <pc:sldMk cId="418021978" sldId="274"/>
            <ac:spMk id="10" creationId="{5D6C15A0-C087-4593-8414-2B4EC1CDC3DE}"/>
          </ac:spMkLst>
        </pc:spChg>
      </pc:sldChg>
      <pc:sldChg chg="delSp delDesignElem">
        <pc:chgData name="Deborah Jenkins" userId="3cd02ba5-e528-4585-978d-4fde2b47730a" providerId="ADAL" clId="{A45FFD9A-DD45-4E70-9B5D-7C1A15796BBC}" dt="2023-09-21T08:38:03.662" v="22"/>
        <pc:sldMkLst>
          <pc:docMk/>
          <pc:sldMk cId="799270873" sldId="275"/>
        </pc:sldMkLst>
        <pc:spChg chg="del">
          <ac:chgData name="Deborah Jenkins" userId="3cd02ba5-e528-4585-978d-4fde2b47730a" providerId="ADAL" clId="{A45FFD9A-DD45-4E70-9B5D-7C1A15796BBC}" dt="2023-09-21T08:38:03.662" v="22"/>
          <ac:spMkLst>
            <pc:docMk/>
            <pc:sldMk cId="799270873" sldId="275"/>
            <ac:spMk id="9" creationId="{5C8908E2-EE49-44D2-9428-A28D2312A8D5}"/>
          </ac:spMkLst>
        </pc:spChg>
        <pc:spChg chg="del">
          <ac:chgData name="Deborah Jenkins" userId="3cd02ba5-e528-4585-978d-4fde2b47730a" providerId="ADAL" clId="{A45FFD9A-DD45-4E70-9B5D-7C1A15796BBC}" dt="2023-09-21T08:38:03.662" v="22"/>
          <ac:spMkLst>
            <pc:docMk/>
            <pc:sldMk cId="799270873" sldId="275"/>
            <ac:spMk id="15" creationId="{7449A6C7-D15F-4AA5-BFA5-71A404B47016}"/>
          </ac:spMkLst>
        </pc:spChg>
        <pc:spChg chg="del">
          <ac:chgData name="Deborah Jenkins" userId="3cd02ba5-e528-4585-978d-4fde2b47730a" providerId="ADAL" clId="{A45FFD9A-DD45-4E70-9B5D-7C1A15796BBC}" dt="2023-09-21T08:38:03.662" v="22"/>
          <ac:spMkLst>
            <pc:docMk/>
            <pc:sldMk cId="799270873" sldId="275"/>
            <ac:spMk id="17" creationId="{ED888B23-07FA-482A-96DF-47E31AF1A603}"/>
          </ac:spMkLst>
        </pc:spChg>
        <pc:grpChg chg="del">
          <ac:chgData name="Deborah Jenkins" userId="3cd02ba5-e528-4585-978d-4fde2b47730a" providerId="ADAL" clId="{A45FFD9A-DD45-4E70-9B5D-7C1A15796BBC}" dt="2023-09-21T08:38:03.662" v="22"/>
          <ac:grpSpMkLst>
            <pc:docMk/>
            <pc:sldMk cId="799270873" sldId="275"/>
            <ac:grpSpMk id="11" creationId="{05314994-6337-4875-8CF5-652CAFE8342C}"/>
          </ac:grpSpMkLst>
        </pc:grpChg>
      </pc:sldChg>
      <pc:sldChg chg="delSp delDesignElem">
        <pc:chgData name="Deborah Jenkins" userId="3cd02ba5-e528-4585-978d-4fde2b47730a" providerId="ADAL" clId="{A45FFD9A-DD45-4E70-9B5D-7C1A15796BBC}" dt="2023-09-21T08:38:03.662" v="22"/>
        <pc:sldMkLst>
          <pc:docMk/>
          <pc:sldMk cId="2258793965" sldId="276"/>
        </pc:sldMkLst>
        <pc:spChg chg="del">
          <ac:chgData name="Deborah Jenkins" userId="3cd02ba5-e528-4585-978d-4fde2b47730a" providerId="ADAL" clId="{A45FFD9A-DD45-4E70-9B5D-7C1A15796BBC}" dt="2023-09-21T08:38:03.662" v="22"/>
          <ac:spMkLst>
            <pc:docMk/>
            <pc:sldMk cId="2258793965" sldId="276"/>
            <ac:spMk id="9" creationId="{2E442304-DDBD-4F7B-8017-36BCC863FB40}"/>
          </ac:spMkLst>
        </pc:spChg>
        <pc:spChg chg="del">
          <ac:chgData name="Deborah Jenkins" userId="3cd02ba5-e528-4585-978d-4fde2b47730a" providerId="ADAL" clId="{A45FFD9A-DD45-4E70-9B5D-7C1A15796BBC}" dt="2023-09-21T08:38:03.662" v="22"/>
          <ac:spMkLst>
            <pc:docMk/>
            <pc:sldMk cId="2258793965" sldId="276"/>
            <ac:spMk id="11" creationId="{5E107275-3853-46FD-A241-DE4355A42675}"/>
          </ac:spMkLst>
        </pc:spChg>
      </pc:sldChg>
      <pc:sldChg chg="delSp modSp mod delDesignElem">
        <pc:chgData name="Deborah Jenkins" userId="3cd02ba5-e528-4585-978d-4fde2b47730a" providerId="ADAL" clId="{A45FFD9A-DD45-4E70-9B5D-7C1A15796BBC}" dt="2023-09-21T08:43:46.366" v="59" actId="20577"/>
        <pc:sldMkLst>
          <pc:docMk/>
          <pc:sldMk cId="4070984001" sldId="278"/>
        </pc:sldMkLst>
        <pc:spChg chg="mod">
          <ac:chgData name="Deborah Jenkins" userId="3cd02ba5-e528-4585-978d-4fde2b47730a" providerId="ADAL" clId="{A45FFD9A-DD45-4E70-9B5D-7C1A15796BBC}" dt="2023-09-21T08:43:46.366" v="59" actId="20577"/>
          <ac:spMkLst>
            <pc:docMk/>
            <pc:sldMk cId="4070984001" sldId="278"/>
            <ac:spMk id="3" creationId="{00000000-0000-0000-0000-000000000000}"/>
          </ac:spMkLst>
        </pc:spChg>
        <pc:spChg chg="del">
          <ac:chgData name="Deborah Jenkins" userId="3cd02ba5-e528-4585-978d-4fde2b47730a" providerId="ADAL" clId="{A45FFD9A-DD45-4E70-9B5D-7C1A15796BBC}" dt="2023-09-21T08:38:03.662" v="22"/>
          <ac:spMkLst>
            <pc:docMk/>
            <pc:sldMk cId="4070984001" sldId="278"/>
            <ac:spMk id="8" creationId="{B6CDA21F-E7AF-4C75-8395-33F58D5B0E45}"/>
          </ac:spMkLst>
        </pc:spChg>
        <pc:spChg chg="del">
          <ac:chgData name="Deborah Jenkins" userId="3cd02ba5-e528-4585-978d-4fde2b47730a" providerId="ADAL" clId="{A45FFD9A-DD45-4E70-9B5D-7C1A15796BBC}" dt="2023-09-21T08:38:03.662" v="22"/>
          <ac:spMkLst>
            <pc:docMk/>
            <pc:sldMk cId="4070984001" sldId="278"/>
            <ac:spMk id="15" creationId="{D5B0017B-2ECA-49AF-B397-DC140825DF8D}"/>
          </ac:spMkLst>
        </pc:spChg>
        <pc:grpChg chg="del">
          <ac:chgData name="Deborah Jenkins" userId="3cd02ba5-e528-4585-978d-4fde2b47730a" providerId="ADAL" clId="{A45FFD9A-DD45-4E70-9B5D-7C1A15796BBC}" dt="2023-09-21T08:38:03.662" v="22"/>
          <ac:grpSpMkLst>
            <pc:docMk/>
            <pc:sldMk cId="4070984001" sldId="278"/>
            <ac:grpSpMk id="10" creationId="{AE1C45F0-260A-458C-96ED-C1F6D2151219}"/>
          </ac:grpSpMkLst>
        </pc:grpChg>
        <pc:cxnChg chg="del">
          <ac:chgData name="Deborah Jenkins" userId="3cd02ba5-e528-4585-978d-4fde2b47730a" providerId="ADAL" clId="{A45FFD9A-DD45-4E70-9B5D-7C1A15796BBC}" dt="2023-09-21T08:38:03.662" v="22"/>
          <ac:cxnSpMkLst>
            <pc:docMk/>
            <pc:sldMk cId="4070984001" sldId="278"/>
            <ac:cxnSpMk id="17" creationId="{6CF1BAF6-AD41-4082-B212-8A1F9A2E8779}"/>
          </ac:cxnSpMkLst>
        </pc:cxnChg>
      </pc:sldChg>
      <pc:sldChg chg="delSp modSp mod delDesignElem">
        <pc:chgData name="Deborah Jenkins" userId="3cd02ba5-e528-4585-978d-4fde2b47730a" providerId="ADAL" clId="{A45FFD9A-DD45-4E70-9B5D-7C1A15796BBC}" dt="2023-09-21T08:43:51.939" v="60" actId="1076"/>
        <pc:sldMkLst>
          <pc:docMk/>
          <pc:sldMk cId="2984164821" sldId="279"/>
        </pc:sldMkLst>
        <pc:spChg chg="mod">
          <ac:chgData name="Deborah Jenkins" userId="3cd02ba5-e528-4585-978d-4fde2b47730a" providerId="ADAL" clId="{A45FFD9A-DD45-4E70-9B5D-7C1A15796BBC}" dt="2023-09-21T08:43:51.939" v="60" actId="1076"/>
          <ac:spMkLst>
            <pc:docMk/>
            <pc:sldMk cId="2984164821" sldId="279"/>
            <ac:spMk id="3" creationId="{00000000-0000-0000-0000-000000000000}"/>
          </ac:spMkLst>
        </pc:spChg>
        <pc:spChg chg="del">
          <ac:chgData name="Deborah Jenkins" userId="3cd02ba5-e528-4585-978d-4fde2b47730a" providerId="ADAL" clId="{A45FFD9A-DD45-4E70-9B5D-7C1A15796BBC}" dt="2023-09-21T08:38:03.662" v="22"/>
          <ac:spMkLst>
            <pc:docMk/>
            <pc:sldMk cId="2984164821" sldId="279"/>
            <ac:spMk id="8" creationId="{B6CDA21F-E7AF-4C75-8395-33F58D5B0E45}"/>
          </ac:spMkLst>
        </pc:spChg>
        <pc:spChg chg="del">
          <ac:chgData name="Deborah Jenkins" userId="3cd02ba5-e528-4585-978d-4fde2b47730a" providerId="ADAL" clId="{A45FFD9A-DD45-4E70-9B5D-7C1A15796BBC}" dt="2023-09-21T08:38:03.662" v="22"/>
          <ac:spMkLst>
            <pc:docMk/>
            <pc:sldMk cId="2984164821" sldId="279"/>
            <ac:spMk id="15" creationId="{D5B0017B-2ECA-49AF-B397-DC140825DF8D}"/>
          </ac:spMkLst>
        </pc:spChg>
        <pc:grpChg chg="del">
          <ac:chgData name="Deborah Jenkins" userId="3cd02ba5-e528-4585-978d-4fde2b47730a" providerId="ADAL" clId="{A45FFD9A-DD45-4E70-9B5D-7C1A15796BBC}" dt="2023-09-21T08:38:03.662" v="22"/>
          <ac:grpSpMkLst>
            <pc:docMk/>
            <pc:sldMk cId="2984164821" sldId="279"/>
            <ac:grpSpMk id="10" creationId="{AE1C45F0-260A-458C-96ED-C1F6D2151219}"/>
          </ac:grpSpMkLst>
        </pc:grpChg>
        <pc:cxnChg chg="del">
          <ac:chgData name="Deborah Jenkins" userId="3cd02ba5-e528-4585-978d-4fde2b47730a" providerId="ADAL" clId="{A45FFD9A-DD45-4E70-9B5D-7C1A15796BBC}" dt="2023-09-21T08:38:03.662" v="22"/>
          <ac:cxnSpMkLst>
            <pc:docMk/>
            <pc:sldMk cId="2984164821" sldId="279"/>
            <ac:cxnSpMk id="17" creationId="{6CF1BAF6-AD41-4082-B212-8A1F9A2E8779}"/>
          </ac:cxnSpMkLst>
        </pc:cxnChg>
      </pc:sldChg>
      <pc:sldChg chg="delSp modSp mod delDesignElem">
        <pc:chgData name="Deborah Jenkins" userId="3cd02ba5-e528-4585-978d-4fde2b47730a" providerId="ADAL" clId="{A45FFD9A-DD45-4E70-9B5D-7C1A15796BBC}" dt="2023-09-21T08:43:59.006" v="61" actId="207"/>
        <pc:sldMkLst>
          <pc:docMk/>
          <pc:sldMk cId="1534095670" sldId="280"/>
        </pc:sldMkLst>
        <pc:spChg chg="mod">
          <ac:chgData name="Deborah Jenkins" userId="3cd02ba5-e528-4585-978d-4fde2b47730a" providerId="ADAL" clId="{A45FFD9A-DD45-4E70-9B5D-7C1A15796BBC}" dt="2023-09-21T08:43:59.006" v="61" actId="207"/>
          <ac:spMkLst>
            <pc:docMk/>
            <pc:sldMk cId="1534095670" sldId="280"/>
            <ac:spMk id="2" creationId="{00000000-0000-0000-0000-000000000000}"/>
          </ac:spMkLst>
        </pc:spChg>
        <pc:spChg chg="del">
          <ac:chgData name="Deborah Jenkins" userId="3cd02ba5-e528-4585-978d-4fde2b47730a" providerId="ADAL" clId="{A45FFD9A-DD45-4E70-9B5D-7C1A15796BBC}" dt="2023-09-21T08:38:03.662" v="22"/>
          <ac:spMkLst>
            <pc:docMk/>
            <pc:sldMk cId="1534095670" sldId="280"/>
            <ac:spMk id="9" creationId="{3A5B4632-C963-4296-86F0-79AA9EA5AE98}"/>
          </ac:spMkLst>
        </pc:spChg>
      </pc:sldChg>
      <pc:sldChg chg="delSp delDesignElem">
        <pc:chgData name="Deborah Jenkins" userId="3cd02ba5-e528-4585-978d-4fde2b47730a" providerId="ADAL" clId="{A45FFD9A-DD45-4E70-9B5D-7C1A15796BBC}" dt="2023-09-21T08:38:03.662" v="22"/>
        <pc:sldMkLst>
          <pc:docMk/>
          <pc:sldMk cId="2268532605" sldId="283"/>
        </pc:sldMkLst>
        <pc:spChg chg="del">
          <ac:chgData name="Deborah Jenkins" userId="3cd02ba5-e528-4585-978d-4fde2b47730a" providerId="ADAL" clId="{A45FFD9A-DD45-4E70-9B5D-7C1A15796BBC}" dt="2023-09-21T08:38:03.662" v="22"/>
          <ac:spMkLst>
            <pc:docMk/>
            <pc:sldMk cId="2268532605" sldId="283"/>
            <ac:spMk id="35" creationId="{6EFFF4A2-EB01-4738-9824-8D9A72A51BB9}"/>
          </ac:spMkLst>
        </pc:spChg>
        <pc:grpChg chg="del">
          <ac:chgData name="Deborah Jenkins" userId="3cd02ba5-e528-4585-978d-4fde2b47730a" providerId="ADAL" clId="{A45FFD9A-DD45-4E70-9B5D-7C1A15796BBC}" dt="2023-09-21T08:38:03.662" v="22"/>
          <ac:grpSpMkLst>
            <pc:docMk/>
            <pc:sldMk cId="2268532605" sldId="283"/>
            <ac:grpSpMk id="37" creationId="{D4469D90-62FA-49B2-981E-5305361D5A58}"/>
          </ac:grpSpMkLst>
        </pc:grpChg>
      </pc:sldChg>
      <pc:sldChg chg="delSp delDesignElem">
        <pc:chgData name="Deborah Jenkins" userId="3cd02ba5-e528-4585-978d-4fde2b47730a" providerId="ADAL" clId="{A45FFD9A-DD45-4E70-9B5D-7C1A15796BBC}" dt="2023-09-21T08:38:03.662" v="22"/>
        <pc:sldMkLst>
          <pc:docMk/>
          <pc:sldMk cId="3682374410" sldId="285"/>
        </pc:sldMkLst>
        <pc:spChg chg="del">
          <ac:chgData name="Deborah Jenkins" userId="3cd02ba5-e528-4585-978d-4fde2b47730a" providerId="ADAL" clId="{A45FFD9A-DD45-4E70-9B5D-7C1A15796BBC}" dt="2023-09-21T08:38:03.662" v="22"/>
          <ac:spMkLst>
            <pc:docMk/>
            <pc:sldMk cId="3682374410" sldId="285"/>
            <ac:spMk id="11" creationId="{3C54F4CE-85F0-46ED-80DA-9518C9251AD1}"/>
          </ac:spMkLst>
        </pc:spChg>
        <pc:spChg chg="del">
          <ac:chgData name="Deborah Jenkins" userId="3cd02ba5-e528-4585-978d-4fde2b47730a" providerId="ADAL" clId="{A45FFD9A-DD45-4E70-9B5D-7C1A15796BBC}" dt="2023-09-21T08:38:03.662" v="22"/>
          <ac:spMkLst>
            <pc:docMk/>
            <pc:sldMk cId="3682374410" sldId="285"/>
            <ac:spMk id="13" creationId="{DADD1FCA-8ACB-4958-81DD-4CDD6D3E1921}"/>
          </ac:spMkLst>
        </pc:spChg>
      </pc:sldChg>
      <pc:sldChg chg="addSp delSp modSp mod delDesignElem">
        <pc:chgData name="Deborah Jenkins" userId="3cd02ba5-e528-4585-978d-4fde2b47730a" providerId="ADAL" clId="{A45FFD9A-DD45-4E70-9B5D-7C1A15796BBC}" dt="2023-09-21T08:46:16.833" v="84" actId="6549"/>
        <pc:sldMkLst>
          <pc:docMk/>
          <pc:sldMk cId="2539553600" sldId="287"/>
        </pc:sldMkLst>
        <pc:spChg chg="mod">
          <ac:chgData name="Deborah Jenkins" userId="3cd02ba5-e528-4585-978d-4fde2b47730a" providerId="ADAL" clId="{A45FFD9A-DD45-4E70-9B5D-7C1A15796BBC}" dt="2023-09-21T08:45:51.970" v="79" actId="1076"/>
          <ac:spMkLst>
            <pc:docMk/>
            <pc:sldMk cId="2539553600" sldId="287"/>
            <ac:spMk id="2" creationId="{F45CA318-2DC5-4078-99C5-A018D915260F}"/>
          </ac:spMkLst>
        </pc:spChg>
        <pc:spChg chg="add mod">
          <ac:chgData name="Deborah Jenkins" userId="3cd02ba5-e528-4585-978d-4fde2b47730a" providerId="ADAL" clId="{A45FFD9A-DD45-4E70-9B5D-7C1A15796BBC}" dt="2023-09-21T08:46:16.833" v="84" actId="6549"/>
          <ac:spMkLst>
            <pc:docMk/>
            <pc:sldMk cId="2539553600" sldId="287"/>
            <ac:spMk id="4" creationId="{AA83EDD0-8EAC-C8BD-1A9A-FD2C129A135E}"/>
          </ac:spMkLst>
        </pc:spChg>
        <pc:spChg chg="del">
          <ac:chgData name="Deborah Jenkins" userId="3cd02ba5-e528-4585-978d-4fde2b47730a" providerId="ADAL" clId="{A45FFD9A-DD45-4E70-9B5D-7C1A15796BBC}" dt="2023-09-21T08:38:03.662" v="22"/>
          <ac:spMkLst>
            <pc:docMk/>
            <pc:sldMk cId="2539553600" sldId="287"/>
            <ac:spMk id="9" creationId="{3A5B4632-C963-4296-86F0-79AA9EA5AE98}"/>
          </ac:spMkLst>
        </pc:spChg>
        <pc:graphicFrameChg chg="mod">
          <ac:chgData name="Deborah Jenkins" userId="3cd02ba5-e528-4585-978d-4fde2b47730a" providerId="ADAL" clId="{A45FFD9A-DD45-4E70-9B5D-7C1A15796BBC}" dt="2023-09-21T08:45:54.618" v="80" actId="1076"/>
          <ac:graphicFrameMkLst>
            <pc:docMk/>
            <pc:sldMk cId="2539553600" sldId="287"/>
            <ac:graphicFrameMk id="5" creationId="{9D87076D-AD24-EEFA-E8E3-39BB50335C55}"/>
          </ac:graphicFrameMkLst>
        </pc:graphicFrameChg>
      </pc:sldChg>
      <pc:sldChg chg="modSp mod">
        <pc:chgData name="Deborah Jenkins" userId="3cd02ba5-e528-4585-978d-4fde2b47730a" providerId="ADAL" clId="{A45FFD9A-DD45-4E70-9B5D-7C1A15796BBC}" dt="2023-09-21T08:46:46.835" v="88" actId="14100"/>
        <pc:sldMkLst>
          <pc:docMk/>
          <pc:sldMk cId="0" sldId="288"/>
        </pc:sldMkLst>
        <pc:spChg chg="mod">
          <ac:chgData name="Deborah Jenkins" userId="3cd02ba5-e528-4585-978d-4fde2b47730a" providerId="ADAL" clId="{A45FFD9A-DD45-4E70-9B5D-7C1A15796BBC}" dt="2023-09-21T08:46:35.570" v="86" actId="20577"/>
          <ac:spMkLst>
            <pc:docMk/>
            <pc:sldMk cId="0" sldId="288"/>
            <ac:spMk id="16386" creationId="{00000000-0000-0000-0000-000000000000}"/>
          </ac:spMkLst>
        </pc:spChg>
        <pc:picChg chg="mod">
          <ac:chgData name="Deborah Jenkins" userId="3cd02ba5-e528-4585-978d-4fde2b47730a" providerId="ADAL" clId="{A45FFD9A-DD45-4E70-9B5D-7C1A15796BBC}" dt="2023-09-21T08:46:46.835" v="88" actId="14100"/>
          <ac:picMkLst>
            <pc:docMk/>
            <pc:sldMk cId="0" sldId="288"/>
            <ac:picMk id="16385" creationId="{00000000-0000-0000-0000-000000000000}"/>
          </ac:picMkLst>
        </pc:picChg>
      </pc:sldChg>
      <pc:sldChg chg="delSp delDesignElem">
        <pc:chgData name="Deborah Jenkins" userId="3cd02ba5-e528-4585-978d-4fde2b47730a" providerId="ADAL" clId="{A45FFD9A-DD45-4E70-9B5D-7C1A15796BBC}" dt="2023-09-21T08:38:03.662" v="22"/>
        <pc:sldMkLst>
          <pc:docMk/>
          <pc:sldMk cId="1420476808" sldId="289"/>
        </pc:sldMkLst>
        <pc:spChg chg="del">
          <ac:chgData name="Deborah Jenkins" userId="3cd02ba5-e528-4585-978d-4fde2b47730a" providerId="ADAL" clId="{A45FFD9A-DD45-4E70-9B5D-7C1A15796BBC}" dt="2023-09-21T08:38:03.662" v="22"/>
          <ac:spMkLst>
            <pc:docMk/>
            <pc:sldMk cId="1420476808" sldId="289"/>
            <ac:spMk id="10" creationId="{68AF5748-FED8-45BA-8631-26D1D10F3246}"/>
          </ac:spMkLst>
        </pc:spChg>
        <pc:spChg chg="del">
          <ac:chgData name="Deborah Jenkins" userId="3cd02ba5-e528-4585-978d-4fde2b47730a" providerId="ADAL" clId="{A45FFD9A-DD45-4E70-9B5D-7C1A15796BBC}" dt="2023-09-21T08:38:03.662" v="22"/>
          <ac:spMkLst>
            <pc:docMk/>
            <pc:sldMk cId="1420476808" sldId="289"/>
            <ac:spMk id="12" creationId="{AF2F604E-43BE-4DC3-B983-E071523364F8}"/>
          </ac:spMkLst>
        </pc:spChg>
        <pc:spChg chg="del">
          <ac:chgData name="Deborah Jenkins" userId="3cd02ba5-e528-4585-978d-4fde2b47730a" providerId="ADAL" clId="{A45FFD9A-DD45-4E70-9B5D-7C1A15796BBC}" dt="2023-09-21T08:38:03.662" v="22"/>
          <ac:spMkLst>
            <pc:docMk/>
            <pc:sldMk cId="1420476808" sldId="289"/>
            <ac:spMk id="14" creationId="{08C9B587-E65E-4B52-B37C-ABEBB6E87928}"/>
          </ac:spMkLst>
        </pc:spChg>
      </pc:sldChg>
      <pc:sldChg chg="modSp mod">
        <pc:chgData name="Deborah Jenkins" userId="3cd02ba5-e528-4585-978d-4fde2b47730a" providerId="ADAL" clId="{A45FFD9A-DD45-4E70-9B5D-7C1A15796BBC}" dt="2023-09-21T08:44:17.657" v="64"/>
        <pc:sldMkLst>
          <pc:docMk/>
          <pc:sldMk cId="498449505" sldId="290"/>
        </pc:sldMkLst>
        <pc:spChg chg="mod">
          <ac:chgData name="Deborah Jenkins" userId="3cd02ba5-e528-4585-978d-4fde2b47730a" providerId="ADAL" clId="{A45FFD9A-DD45-4E70-9B5D-7C1A15796BBC}" dt="2023-09-21T08:41:04.224" v="49" actId="1076"/>
          <ac:spMkLst>
            <pc:docMk/>
            <pc:sldMk cId="498449505" sldId="290"/>
            <ac:spMk id="2" creationId="{F11DA698-F55F-40B9-97B4-771344D9FEA3}"/>
          </ac:spMkLst>
        </pc:spChg>
        <pc:picChg chg="mod">
          <ac:chgData name="Deborah Jenkins" userId="3cd02ba5-e528-4585-978d-4fde2b47730a" providerId="ADAL" clId="{A45FFD9A-DD45-4E70-9B5D-7C1A15796BBC}" dt="2023-09-21T08:44:17.657" v="64"/>
          <ac:picMkLst>
            <pc:docMk/>
            <pc:sldMk cId="498449505" sldId="290"/>
            <ac:picMk id="4" creationId="{CA3E3512-E0B4-4185-BD53-C4FE03F30D73}"/>
          </ac:picMkLst>
        </pc:picChg>
      </pc:sldChg>
      <pc:sldChg chg="delSp modSp mod delDesignElem">
        <pc:chgData name="Deborah Jenkins" userId="3cd02ba5-e528-4585-978d-4fde2b47730a" providerId="ADAL" clId="{A45FFD9A-DD45-4E70-9B5D-7C1A15796BBC}" dt="2023-09-21T08:44:17.657" v="64"/>
        <pc:sldMkLst>
          <pc:docMk/>
          <pc:sldMk cId="46003163" sldId="291"/>
        </pc:sldMkLst>
        <pc:spChg chg="mod">
          <ac:chgData name="Deborah Jenkins" userId="3cd02ba5-e528-4585-978d-4fde2b47730a" providerId="ADAL" clId="{A45FFD9A-DD45-4E70-9B5D-7C1A15796BBC}" dt="2023-09-21T08:44:17.657" v="64"/>
          <ac:spMkLst>
            <pc:docMk/>
            <pc:sldMk cId="46003163" sldId="291"/>
            <ac:spMk id="2" creationId="{C7C4E557-E680-4A33-80A2-3C5A88BDE713}"/>
          </ac:spMkLst>
        </pc:spChg>
        <pc:spChg chg="mod">
          <ac:chgData name="Deborah Jenkins" userId="3cd02ba5-e528-4585-978d-4fde2b47730a" providerId="ADAL" clId="{A45FFD9A-DD45-4E70-9B5D-7C1A15796BBC}" dt="2023-09-21T08:39:30.338" v="25" actId="33524"/>
          <ac:spMkLst>
            <pc:docMk/>
            <pc:sldMk cId="46003163" sldId="291"/>
            <ac:spMk id="3" creationId="{4C03AB59-FEDB-42C5-8BA3-5A12C499D57F}"/>
          </ac:spMkLst>
        </pc:spChg>
        <pc:spChg chg="del">
          <ac:chgData name="Deborah Jenkins" userId="3cd02ba5-e528-4585-978d-4fde2b47730a" providerId="ADAL" clId="{A45FFD9A-DD45-4E70-9B5D-7C1A15796BBC}" dt="2023-09-21T08:38:03.662" v="22"/>
          <ac:spMkLst>
            <pc:docMk/>
            <pc:sldMk cId="46003163" sldId="291"/>
            <ac:spMk id="8" creationId="{100EDD19-6802-4EC3-95CE-CFFAB042CFD6}"/>
          </ac:spMkLst>
        </pc:spChg>
        <pc:spChg chg="del">
          <ac:chgData name="Deborah Jenkins" userId="3cd02ba5-e528-4585-978d-4fde2b47730a" providerId="ADAL" clId="{A45FFD9A-DD45-4E70-9B5D-7C1A15796BBC}" dt="2023-09-21T08:38:03.662" v="22"/>
          <ac:spMkLst>
            <pc:docMk/>
            <pc:sldMk cId="46003163" sldId="291"/>
            <ac:spMk id="10" creationId="{DB17E863-922E-4C26-BD64-E8FD41D28661}"/>
          </ac:spMkLst>
        </pc:spChg>
      </pc:sldChg>
      <pc:sldChg chg="delSp modSp mod delDesignElem">
        <pc:chgData name="Deborah Jenkins" userId="3cd02ba5-e528-4585-978d-4fde2b47730a" providerId="ADAL" clId="{A45FFD9A-DD45-4E70-9B5D-7C1A15796BBC}" dt="2023-09-21T08:39:37.060" v="26" actId="207"/>
        <pc:sldMkLst>
          <pc:docMk/>
          <pc:sldMk cId="995448829" sldId="292"/>
        </pc:sldMkLst>
        <pc:spChg chg="mod">
          <ac:chgData name="Deborah Jenkins" userId="3cd02ba5-e528-4585-978d-4fde2b47730a" providerId="ADAL" clId="{A45FFD9A-DD45-4E70-9B5D-7C1A15796BBC}" dt="2023-09-21T08:39:37.060" v="26" actId="207"/>
          <ac:spMkLst>
            <pc:docMk/>
            <pc:sldMk cId="995448829" sldId="292"/>
            <ac:spMk id="2" creationId="{FFA9907C-85CB-42D1-91DF-9100E1AA3A71}"/>
          </ac:spMkLst>
        </pc:spChg>
        <pc:spChg chg="del">
          <ac:chgData name="Deborah Jenkins" userId="3cd02ba5-e528-4585-978d-4fde2b47730a" providerId="ADAL" clId="{A45FFD9A-DD45-4E70-9B5D-7C1A15796BBC}" dt="2023-09-21T08:38:03.662" v="22"/>
          <ac:spMkLst>
            <pc:docMk/>
            <pc:sldMk cId="995448829" sldId="292"/>
            <ac:spMk id="8" creationId="{907EF6B7-1338-4443-8C46-6A318D952DFD}"/>
          </ac:spMkLst>
        </pc:spChg>
        <pc:spChg chg="del">
          <ac:chgData name="Deborah Jenkins" userId="3cd02ba5-e528-4585-978d-4fde2b47730a" providerId="ADAL" clId="{A45FFD9A-DD45-4E70-9B5D-7C1A15796BBC}" dt="2023-09-21T08:38:03.662" v="22"/>
          <ac:spMkLst>
            <pc:docMk/>
            <pc:sldMk cId="995448829" sldId="292"/>
            <ac:spMk id="10" creationId="{DAAE4CDD-124C-4DCF-9584-B6033B545DD5}"/>
          </ac:spMkLst>
        </pc:spChg>
        <pc:spChg chg="del">
          <ac:chgData name="Deborah Jenkins" userId="3cd02ba5-e528-4585-978d-4fde2b47730a" providerId="ADAL" clId="{A45FFD9A-DD45-4E70-9B5D-7C1A15796BBC}" dt="2023-09-21T08:38:03.662" v="22"/>
          <ac:spMkLst>
            <pc:docMk/>
            <pc:sldMk cId="995448829" sldId="292"/>
            <ac:spMk id="12" creationId="{081E4A58-353D-44AE-B2FC-2A74E2E400F7}"/>
          </ac:spMkLst>
        </pc:spChg>
      </pc:sldChg>
      <pc:sldChg chg="delSp delDesignElem">
        <pc:chgData name="Deborah Jenkins" userId="3cd02ba5-e528-4585-978d-4fde2b47730a" providerId="ADAL" clId="{A45FFD9A-DD45-4E70-9B5D-7C1A15796BBC}" dt="2023-09-21T08:38:03.662" v="22"/>
        <pc:sldMkLst>
          <pc:docMk/>
          <pc:sldMk cId="3384871656" sldId="294"/>
        </pc:sldMkLst>
        <pc:cxnChg chg="del">
          <ac:chgData name="Deborah Jenkins" userId="3cd02ba5-e528-4585-978d-4fde2b47730a" providerId="ADAL" clId="{A45FFD9A-DD45-4E70-9B5D-7C1A15796BBC}" dt="2023-09-21T08:38:03.662" v="22"/>
          <ac:cxnSpMkLst>
            <pc:docMk/>
            <pc:sldMk cId="3384871656" sldId="294"/>
            <ac:cxnSpMk id="9" creationId="{A7F400EE-A8A5-48AF-B4D6-291B52C6F0B0}"/>
          </ac:cxnSpMkLst>
        </pc:cxnChg>
      </pc:sldChg>
      <pc:sldChg chg="delSp modSp mod delDesignElem">
        <pc:chgData name="Deborah Jenkins" userId="3cd02ba5-e528-4585-978d-4fde2b47730a" providerId="ADAL" clId="{A45FFD9A-DD45-4E70-9B5D-7C1A15796BBC}" dt="2023-09-21T08:40:09.816" v="40" actId="14100"/>
        <pc:sldMkLst>
          <pc:docMk/>
          <pc:sldMk cId="134065923" sldId="295"/>
        </pc:sldMkLst>
        <pc:spChg chg="mod">
          <ac:chgData name="Deborah Jenkins" userId="3cd02ba5-e528-4585-978d-4fde2b47730a" providerId="ADAL" clId="{A45FFD9A-DD45-4E70-9B5D-7C1A15796BBC}" dt="2023-09-21T08:40:06.660" v="39" actId="113"/>
          <ac:spMkLst>
            <pc:docMk/>
            <pc:sldMk cId="134065923" sldId="295"/>
            <ac:spMk id="6" creationId="{D981CEEF-AFE3-4161-A986-A95CEA2744ED}"/>
          </ac:spMkLst>
        </pc:spChg>
        <pc:spChg chg="del">
          <ac:chgData name="Deborah Jenkins" userId="3cd02ba5-e528-4585-978d-4fde2b47730a" providerId="ADAL" clId="{A45FFD9A-DD45-4E70-9B5D-7C1A15796BBC}" dt="2023-09-21T08:38:03.662" v="22"/>
          <ac:spMkLst>
            <pc:docMk/>
            <pc:sldMk cId="134065923" sldId="295"/>
            <ac:spMk id="20" creationId="{D4771268-CB57-404A-9271-370EB28F6090}"/>
          </ac:spMkLst>
        </pc:spChg>
        <pc:picChg chg="mod">
          <ac:chgData name="Deborah Jenkins" userId="3cd02ba5-e528-4585-978d-4fde2b47730a" providerId="ADAL" clId="{A45FFD9A-DD45-4E70-9B5D-7C1A15796BBC}" dt="2023-09-21T08:40:09.816" v="40" actId="14100"/>
          <ac:picMkLst>
            <pc:docMk/>
            <pc:sldMk cId="134065923" sldId="295"/>
            <ac:picMk id="3" creationId="{B4172C03-203A-47F1-84AE-EBCD424383D6}"/>
          </ac:picMkLst>
        </pc:picChg>
      </pc:sldChg>
      <pc:sldChg chg="modSp mod">
        <pc:chgData name="Deborah Jenkins" userId="3cd02ba5-e528-4585-978d-4fde2b47730a" providerId="ADAL" clId="{A45FFD9A-DD45-4E70-9B5D-7C1A15796BBC}" dt="2023-09-21T08:43:19.156" v="52" actId="404"/>
        <pc:sldMkLst>
          <pc:docMk/>
          <pc:sldMk cId="2694667556" sldId="296"/>
        </pc:sldMkLst>
        <pc:spChg chg="mod">
          <ac:chgData name="Deborah Jenkins" userId="3cd02ba5-e528-4585-978d-4fde2b47730a" providerId="ADAL" clId="{A45FFD9A-DD45-4E70-9B5D-7C1A15796BBC}" dt="2023-09-21T08:43:19.156" v="52" actId="404"/>
          <ac:spMkLst>
            <pc:docMk/>
            <pc:sldMk cId="2694667556" sldId="296"/>
            <ac:spMk id="3" creationId="{657191E0-ECC3-59D0-680F-5A64D18359EC}"/>
          </ac:spMkLst>
        </pc:spChg>
      </pc:sldChg>
      <pc:sldChg chg="delSp delDesignElem">
        <pc:chgData name="Deborah Jenkins" userId="3cd02ba5-e528-4585-978d-4fde2b47730a" providerId="ADAL" clId="{A45FFD9A-DD45-4E70-9B5D-7C1A15796BBC}" dt="2023-09-21T08:38:03.662" v="22"/>
        <pc:sldMkLst>
          <pc:docMk/>
          <pc:sldMk cId="1816690623" sldId="297"/>
        </pc:sldMkLst>
        <pc:spChg chg="del">
          <ac:chgData name="Deborah Jenkins" userId="3cd02ba5-e528-4585-978d-4fde2b47730a" providerId="ADAL" clId="{A45FFD9A-DD45-4E70-9B5D-7C1A15796BBC}" dt="2023-09-21T08:38:03.662" v="22"/>
          <ac:spMkLst>
            <pc:docMk/>
            <pc:sldMk cId="1816690623" sldId="297"/>
            <ac:spMk id="7177" creationId="{5C8908E2-EE49-44D2-9428-A28D2312A8D5}"/>
          </ac:spMkLst>
        </pc:spChg>
        <pc:spChg chg="del">
          <ac:chgData name="Deborah Jenkins" userId="3cd02ba5-e528-4585-978d-4fde2b47730a" providerId="ADAL" clId="{A45FFD9A-DD45-4E70-9B5D-7C1A15796BBC}" dt="2023-09-21T08:38:03.662" v="22"/>
          <ac:spMkLst>
            <pc:docMk/>
            <pc:sldMk cId="1816690623" sldId="297"/>
            <ac:spMk id="7183" creationId="{7449A6C7-D15F-4AA5-BFA5-71A404B47016}"/>
          </ac:spMkLst>
        </pc:spChg>
        <pc:spChg chg="del">
          <ac:chgData name="Deborah Jenkins" userId="3cd02ba5-e528-4585-978d-4fde2b47730a" providerId="ADAL" clId="{A45FFD9A-DD45-4E70-9B5D-7C1A15796BBC}" dt="2023-09-21T08:38:03.662" v="22"/>
          <ac:spMkLst>
            <pc:docMk/>
            <pc:sldMk cId="1816690623" sldId="297"/>
            <ac:spMk id="7185" creationId="{ED888B23-07FA-482A-96DF-47E31AF1A603}"/>
          </ac:spMkLst>
        </pc:spChg>
        <pc:grpChg chg="del">
          <ac:chgData name="Deborah Jenkins" userId="3cd02ba5-e528-4585-978d-4fde2b47730a" providerId="ADAL" clId="{A45FFD9A-DD45-4E70-9B5D-7C1A15796BBC}" dt="2023-09-21T08:38:03.662" v="22"/>
          <ac:grpSpMkLst>
            <pc:docMk/>
            <pc:sldMk cId="1816690623" sldId="297"/>
            <ac:grpSpMk id="7179" creationId="{05314994-6337-4875-8CF5-652CAFE8342C}"/>
          </ac:grpSpMkLst>
        </pc:grpChg>
      </pc:sldChg>
    </pc:docChg>
  </pc:docChgLst>
  <pc:docChgLst>
    <pc:chgData name="Deborah Jenkins" userId="3cd02ba5-e528-4585-978d-4fde2b47730a" providerId="ADAL" clId="{E7826CC4-BBA6-4BCC-A399-FA2525D1E37B}"/>
    <pc:docChg chg="undo custSel addSld delSld modSld">
      <pc:chgData name="Deborah Jenkins" userId="3cd02ba5-e528-4585-978d-4fde2b47730a" providerId="ADAL" clId="{E7826CC4-BBA6-4BCC-A399-FA2525D1E37B}" dt="2022-12-14T11:19:32.866" v="115" actId="2890"/>
      <pc:docMkLst>
        <pc:docMk/>
      </pc:docMkLst>
      <pc:sldChg chg="addSp delSp modSp mod setBg">
        <pc:chgData name="Deborah Jenkins" userId="3cd02ba5-e528-4585-978d-4fde2b47730a" providerId="ADAL" clId="{E7826CC4-BBA6-4BCC-A399-FA2525D1E37B}" dt="2022-10-11T19:13:12.254" v="81" actId="403"/>
        <pc:sldMkLst>
          <pc:docMk/>
          <pc:sldMk cId="98099586" sldId="259"/>
        </pc:sldMkLst>
        <pc:spChg chg="mod">
          <ac:chgData name="Deborah Jenkins" userId="3cd02ba5-e528-4585-978d-4fde2b47730a" providerId="ADAL" clId="{E7826CC4-BBA6-4BCC-A399-FA2525D1E37B}" dt="2022-10-11T19:12:59.690" v="75" actId="26606"/>
          <ac:spMkLst>
            <pc:docMk/>
            <pc:sldMk cId="98099586" sldId="259"/>
            <ac:spMk id="7170" creationId="{00000000-0000-0000-0000-000000000000}"/>
          </ac:spMkLst>
        </pc:spChg>
        <pc:spChg chg="del">
          <ac:chgData name="Deborah Jenkins" userId="3cd02ba5-e528-4585-978d-4fde2b47730a" providerId="ADAL" clId="{E7826CC4-BBA6-4BCC-A399-FA2525D1E37B}" dt="2022-10-11T19:12:59.690" v="75" actId="26606"/>
          <ac:spMkLst>
            <pc:docMk/>
            <pc:sldMk cId="98099586" sldId="259"/>
            <ac:spMk id="7171" creationId="{00000000-0000-0000-0000-000000000000}"/>
          </ac:spMkLst>
        </pc:spChg>
        <pc:spChg chg="add">
          <ac:chgData name="Deborah Jenkins" userId="3cd02ba5-e528-4585-978d-4fde2b47730a" providerId="ADAL" clId="{E7826CC4-BBA6-4BCC-A399-FA2525D1E37B}" dt="2022-10-11T19:12:59.690" v="75" actId="26606"/>
          <ac:spMkLst>
            <pc:docMk/>
            <pc:sldMk cId="98099586" sldId="259"/>
            <ac:spMk id="7177" creationId="{5C8908E2-EE49-44D2-9428-A28D2312A8D5}"/>
          </ac:spMkLst>
        </pc:spChg>
        <pc:spChg chg="add">
          <ac:chgData name="Deborah Jenkins" userId="3cd02ba5-e528-4585-978d-4fde2b47730a" providerId="ADAL" clId="{E7826CC4-BBA6-4BCC-A399-FA2525D1E37B}" dt="2022-10-11T19:12:59.690" v="75" actId="26606"/>
          <ac:spMkLst>
            <pc:docMk/>
            <pc:sldMk cId="98099586" sldId="259"/>
            <ac:spMk id="7183" creationId="{7449A6C7-D15F-4AA5-BFA5-71A404B47016}"/>
          </ac:spMkLst>
        </pc:spChg>
        <pc:spChg chg="add">
          <ac:chgData name="Deborah Jenkins" userId="3cd02ba5-e528-4585-978d-4fde2b47730a" providerId="ADAL" clId="{E7826CC4-BBA6-4BCC-A399-FA2525D1E37B}" dt="2022-10-11T19:12:59.690" v="75" actId="26606"/>
          <ac:spMkLst>
            <pc:docMk/>
            <pc:sldMk cId="98099586" sldId="259"/>
            <ac:spMk id="7185" creationId="{ED888B23-07FA-482A-96DF-47E31AF1A603}"/>
          </ac:spMkLst>
        </pc:spChg>
        <pc:grpChg chg="add">
          <ac:chgData name="Deborah Jenkins" userId="3cd02ba5-e528-4585-978d-4fde2b47730a" providerId="ADAL" clId="{E7826CC4-BBA6-4BCC-A399-FA2525D1E37B}" dt="2022-10-11T19:12:59.690" v="75" actId="26606"/>
          <ac:grpSpMkLst>
            <pc:docMk/>
            <pc:sldMk cId="98099586" sldId="259"/>
            <ac:grpSpMk id="7179" creationId="{05314994-6337-4875-8CF5-652CAFE8342C}"/>
          </ac:grpSpMkLst>
        </pc:grpChg>
        <pc:graphicFrameChg chg="add modGraphic">
          <ac:chgData name="Deborah Jenkins" userId="3cd02ba5-e528-4585-978d-4fde2b47730a" providerId="ADAL" clId="{E7826CC4-BBA6-4BCC-A399-FA2525D1E37B}" dt="2022-10-11T19:13:12.254" v="81" actId="403"/>
          <ac:graphicFrameMkLst>
            <pc:docMk/>
            <pc:sldMk cId="98099586" sldId="259"/>
            <ac:graphicFrameMk id="7173" creationId="{4EEFE6E1-BD5C-1C13-4C04-C23E471774E4}"/>
          </ac:graphicFrameMkLst>
        </pc:graphicFrameChg>
      </pc:sldChg>
      <pc:sldChg chg="addSp delSp modSp mod setBg">
        <pc:chgData name="Deborah Jenkins" userId="3cd02ba5-e528-4585-978d-4fde2b47730a" providerId="ADAL" clId="{E7826CC4-BBA6-4BCC-A399-FA2525D1E37B}" dt="2022-10-11T19:13:51.816" v="93" actId="113"/>
        <pc:sldMkLst>
          <pc:docMk/>
          <pc:sldMk cId="4282604483" sldId="262"/>
        </pc:sldMkLst>
        <pc:spChg chg="mod">
          <ac:chgData name="Deborah Jenkins" userId="3cd02ba5-e528-4585-978d-4fde2b47730a" providerId="ADAL" clId="{E7826CC4-BBA6-4BCC-A399-FA2525D1E37B}" dt="2022-10-11T19:13:40.722" v="90" actId="26606"/>
          <ac:spMkLst>
            <pc:docMk/>
            <pc:sldMk cId="4282604483" sldId="262"/>
            <ac:spMk id="10242" creationId="{00000000-0000-0000-0000-000000000000}"/>
          </ac:spMkLst>
        </pc:spChg>
        <pc:spChg chg="del">
          <ac:chgData name="Deborah Jenkins" userId="3cd02ba5-e528-4585-978d-4fde2b47730a" providerId="ADAL" clId="{E7826CC4-BBA6-4BCC-A399-FA2525D1E37B}" dt="2022-10-11T19:13:40.722" v="90" actId="26606"/>
          <ac:spMkLst>
            <pc:docMk/>
            <pc:sldMk cId="4282604483" sldId="262"/>
            <ac:spMk id="10243" creationId="{00000000-0000-0000-0000-000000000000}"/>
          </ac:spMkLst>
        </pc:spChg>
        <pc:spChg chg="add">
          <ac:chgData name="Deborah Jenkins" userId="3cd02ba5-e528-4585-978d-4fde2b47730a" providerId="ADAL" clId="{E7826CC4-BBA6-4BCC-A399-FA2525D1E37B}" dt="2022-10-11T19:13:40.722" v="90" actId="26606"/>
          <ac:spMkLst>
            <pc:docMk/>
            <pc:sldMk cId="4282604483" sldId="262"/>
            <ac:spMk id="10249" creationId="{56E9B3E6-E277-4D68-BA48-9CB43FFBD6E2}"/>
          </ac:spMkLst>
        </pc:spChg>
        <pc:spChg chg="add">
          <ac:chgData name="Deborah Jenkins" userId="3cd02ba5-e528-4585-978d-4fde2b47730a" providerId="ADAL" clId="{E7826CC4-BBA6-4BCC-A399-FA2525D1E37B}" dt="2022-10-11T19:13:40.722" v="90" actId="26606"/>
          <ac:spMkLst>
            <pc:docMk/>
            <pc:sldMk cId="4282604483" sldId="262"/>
            <ac:spMk id="10256" creationId="{D5B0017B-2ECA-49AF-B397-DC140825DF8D}"/>
          </ac:spMkLst>
        </pc:spChg>
        <pc:grpChg chg="add">
          <ac:chgData name="Deborah Jenkins" userId="3cd02ba5-e528-4585-978d-4fde2b47730a" providerId="ADAL" clId="{E7826CC4-BBA6-4BCC-A399-FA2525D1E37B}" dt="2022-10-11T19:13:40.722" v="90" actId="26606"/>
          <ac:grpSpMkLst>
            <pc:docMk/>
            <pc:sldMk cId="4282604483" sldId="262"/>
            <ac:grpSpMk id="10251" creationId="{AE1C45F0-260A-458C-96ED-C1F6D2151219}"/>
          </ac:grpSpMkLst>
        </pc:grpChg>
        <pc:graphicFrameChg chg="add mod">
          <ac:chgData name="Deborah Jenkins" userId="3cd02ba5-e528-4585-978d-4fde2b47730a" providerId="ADAL" clId="{E7826CC4-BBA6-4BCC-A399-FA2525D1E37B}" dt="2022-10-11T19:13:51.816" v="93" actId="113"/>
          <ac:graphicFrameMkLst>
            <pc:docMk/>
            <pc:sldMk cId="4282604483" sldId="262"/>
            <ac:graphicFrameMk id="10245" creationId="{CEA31F24-93A2-9F49-2FDD-3D5D485A7237}"/>
          </ac:graphicFrameMkLst>
        </pc:graphicFrameChg>
        <pc:cxnChg chg="add">
          <ac:chgData name="Deborah Jenkins" userId="3cd02ba5-e528-4585-978d-4fde2b47730a" providerId="ADAL" clId="{E7826CC4-BBA6-4BCC-A399-FA2525D1E37B}" dt="2022-10-11T19:13:40.722" v="90" actId="26606"/>
          <ac:cxnSpMkLst>
            <pc:docMk/>
            <pc:sldMk cId="4282604483" sldId="262"/>
            <ac:cxnSpMk id="10258" creationId="{6CF1BAF6-AD41-4082-B212-8A1F9A2E8779}"/>
          </ac:cxnSpMkLst>
        </pc:cxnChg>
      </pc:sldChg>
      <pc:sldChg chg="addSp modSp mod setBg">
        <pc:chgData name="Deborah Jenkins" userId="3cd02ba5-e528-4585-978d-4fde2b47730a" providerId="ADAL" clId="{E7826CC4-BBA6-4BCC-A399-FA2525D1E37B}" dt="2022-10-11T19:14:06.481" v="96" actId="27636"/>
        <pc:sldMkLst>
          <pc:docMk/>
          <pc:sldMk cId="955628313" sldId="265"/>
        </pc:sldMkLst>
        <pc:spChg chg="mod">
          <ac:chgData name="Deborah Jenkins" userId="3cd02ba5-e528-4585-978d-4fde2b47730a" providerId="ADAL" clId="{E7826CC4-BBA6-4BCC-A399-FA2525D1E37B}" dt="2022-10-11T19:14:02.401" v="94" actId="26606"/>
          <ac:spMkLst>
            <pc:docMk/>
            <pc:sldMk cId="955628313" sldId="265"/>
            <ac:spMk id="13314" creationId="{00000000-0000-0000-0000-000000000000}"/>
          </ac:spMkLst>
        </pc:spChg>
        <pc:spChg chg="mod">
          <ac:chgData name="Deborah Jenkins" userId="3cd02ba5-e528-4585-978d-4fde2b47730a" providerId="ADAL" clId="{E7826CC4-BBA6-4BCC-A399-FA2525D1E37B}" dt="2022-10-11T19:14:06.481" v="96" actId="27636"/>
          <ac:spMkLst>
            <pc:docMk/>
            <pc:sldMk cId="955628313" sldId="265"/>
            <ac:spMk id="13315" creationId="{00000000-0000-0000-0000-000000000000}"/>
          </ac:spMkLst>
        </pc:spChg>
        <pc:spChg chg="add">
          <ac:chgData name="Deborah Jenkins" userId="3cd02ba5-e528-4585-978d-4fde2b47730a" providerId="ADAL" clId="{E7826CC4-BBA6-4BCC-A399-FA2525D1E37B}" dt="2022-10-11T19:14:02.401" v="94" actId="26606"/>
          <ac:spMkLst>
            <pc:docMk/>
            <pc:sldMk cId="955628313" sldId="265"/>
            <ac:spMk id="13320" creationId="{B6CDA21F-E7AF-4C75-8395-33F58D5B0E45}"/>
          </ac:spMkLst>
        </pc:spChg>
        <pc:spChg chg="add">
          <ac:chgData name="Deborah Jenkins" userId="3cd02ba5-e528-4585-978d-4fde2b47730a" providerId="ADAL" clId="{E7826CC4-BBA6-4BCC-A399-FA2525D1E37B}" dt="2022-10-11T19:14:02.401" v="94" actId="26606"/>
          <ac:spMkLst>
            <pc:docMk/>
            <pc:sldMk cId="955628313" sldId="265"/>
            <ac:spMk id="13327" creationId="{D5B0017B-2ECA-49AF-B397-DC140825DF8D}"/>
          </ac:spMkLst>
        </pc:spChg>
        <pc:grpChg chg="add">
          <ac:chgData name="Deborah Jenkins" userId="3cd02ba5-e528-4585-978d-4fde2b47730a" providerId="ADAL" clId="{E7826CC4-BBA6-4BCC-A399-FA2525D1E37B}" dt="2022-10-11T19:14:02.401" v="94" actId="26606"/>
          <ac:grpSpMkLst>
            <pc:docMk/>
            <pc:sldMk cId="955628313" sldId="265"/>
            <ac:grpSpMk id="13322" creationId="{AE1C45F0-260A-458C-96ED-C1F6D2151219}"/>
          </ac:grpSpMkLst>
        </pc:grpChg>
        <pc:cxnChg chg="add">
          <ac:chgData name="Deborah Jenkins" userId="3cd02ba5-e528-4585-978d-4fde2b47730a" providerId="ADAL" clId="{E7826CC4-BBA6-4BCC-A399-FA2525D1E37B}" dt="2022-10-11T19:14:02.401" v="94" actId="26606"/>
          <ac:cxnSpMkLst>
            <pc:docMk/>
            <pc:sldMk cId="955628313" sldId="265"/>
            <ac:cxnSpMk id="13329" creationId="{6CF1BAF6-AD41-4082-B212-8A1F9A2E8779}"/>
          </ac:cxnSpMkLst>
        </pc:cxnChg>
      </pc:sldChg>
      <pc:sldChg chg="addSp delSp modSp mod setBg">
        <pc:chgData name="Deborah Jenkins" userId="3cd02ba5-e528-4585-978d-4fde2b47730a" providerId="ADAL" clId="{E7826CC4-BBA6-4BCC-A399-FA2525D1E37B}" dt="2022-10-11T19:14:20.268" v="99" actId="26606"/>
        <pc:sldMkLst>
          <pc:docMk/>
          <pc:sldMk cId="801979724" sldId="266"/>
        </pc:sldMkLst>
        <pc:spChg chg="mod">
          <ac:chgData name="Deborah Jenkins" userId="3cd02ba5-e528-4585-978d-4fde2b47730a" providerId="ADAL" clId="{E7826CC4-BBA6-4BCC-A399-FA2525D1E37B}" dt="2022-10-11T19:14:20.268" v="99" actId="26606"/>
          <ac:spMkLst>
            <pc:docMk/>
            <pc:sldMk cId="801979724" sldId="266"/>
            <ac:spMk id="14338" creationId="{00000000-0000-0000-0000-000000000000}"/>
          </ac:spMkLst>
        </pc:spChg>
        <pc:spChg chg="add del mod">
          <ac:chgData name="Deborah Jenkins" userId="3cd02ba5-e528-4585-978d-4fde2b47730a" providerId="ADAL" clId="{E7826CC4-BBA6-4BCC-A399-FA2525D1E37B}" dt="2022-10-11T19:14:20.268" v="99" actId="26606"/>
          <ac:spMkLst>
            <pc:docMk/>
            <pc:sldMk cId="801979724" sldId="266"/>
            <ac:spMk id="14339" creationId="{00000000-0000-0000-0000-000000000000}"/>
          </ac:spMkLst>
        </pc:spChg>
        <pc:spChg chg="add">
          <ac:chgData name="Deborah Jenkins" userId="3cd02ba5-e528-4585-978d-4fde2b47730a" providerId="ADAL" clId="{E7826CC4-BBA6-4BCC-A399-FA2525D1E37B}" dt="2022-10-11T19:14:20.268" v="99" actId="26606"/>
          <ac:spMkLst>
            <pc:docMk/>
            <pc:sldMk cId="801979724" sldId="266"/>
            <ac:spMk id="14344" creationId="{B6CDA21F-E7AF-4C75-8395-33F58D5B0E45}"/>
          </ac:spMkLst>
        </pc:spChg>
        <pc:spChg chg="add del">
          <ac:chgData name="Deborah Jenkins" userId="3cd02ba5-e528-4585-978d-4fde2b47730a" providerId="ADAL" clId="{E7826CC4-BBA6-4BCC-A399-FA2525D1E37B}" dt="2022-10-11T19:14:18.777" v="98" actId="26606"/>
          <ac:spMkLst>
            <pc:docMk/>
            <pc:sldMk cId="801979724" sldId="266"/>
            <ac:spMk id="14345" creationId="{5C8908E2-EE49-44D2-9428-A28D2312A8D5}"/>
          </ac:spMkLst>
        </pc:spChg>
        <pc:spChg chg="add del">
          <ac:chgData name="Deborah Jenkins" userId="3cd02ba5-e528-4585-978d-4fde2b47730a" providerId="ADAL" clId="{E7826CC4-BBA6-4BCC-A399-FA2525D1E37B}" dt="2022-10-11T19:14:18.777" v="98" actId="26606"/>
          <ac:spMkLst>
            <pc:docMk/>
            <pc:sldMk cId="801979724" sldId="266"/>
            <ac:spMk id="14351" creationId="{7449A6C7-D15F-4AA5-BFA5-71A404B47016}"/>
          </ac:spMkLst>
        </pc:spChg>
        <pc:spChg chg="add">
          <ac:chgData name="Deborah Jenkins" userId="3cd02ba5-e528-4585-978d-4fde2b47730a" providerId="ADAL" clId="{E7826CC4-BBA6-4BCC-A399-FA2525D1E37B}" dt="2022-10-11T19:14:20.268" v="99" actId="26606"/>
          <ac:spMkLst>
            <pc:docMk/>
            <pc:sldMk cId="801979724" sldId="266"/>
            <ac:spMk id="14352" creationId="{D5B0017B-2ECA-49AF-B397-DC140825DF8D}"/>
          </ac:spMkLst>
        </pc:spChg>
        <pc:spChg chg="add del">
          <ac:chgData name="Deborah Jenkins" userId="3cd02ba5-e528-4585-978d-4fde2b47730a" providerId="ADAL" clId="{E7826CC4-BBA6-4BCC-A399-FA2525D1E37B}" dt="2022-10-11T19:14:18.777" v="98" actId="26606"/>
          <ac:spMkLst>
            <pc:docMk/>
            <pc:sldMk cId="801979724" sldId="266"/>
            <ac:spMk id="14353" creationId="{ED888B23-07FA-482A-96DF-47E31AF1A603}"/>
          </ac:spMkLst>
        </pc:spChg>
        <pc:grpChg chg="add">
          <ac:chgData name="Deborah Jenkins" userId="3cd02ba5-e528-4585-978d-4fde2b47730a" providerId="ADAL" clId="{E7826CC4-BBA6-4BCC-A399-FA2525D1E37B}" dt="2022-10-11T19:14:20.268" v="99" actId="26606"/>
          <ac:grpSpMkLst>
            <pc:docMk/>
            <pc:sldMk cId="801979724" sldId="266"/>
            <ac:grpSpMk id="14346" creationId="{AE1C45F0-260A-458C-96ED-C1F6D2151219}"/>
          </ac:grpSpMkLst>
        </pc:grpChg>
        <pc:grpChg chg="add del">
          <ac:chgData name="Deborah Jenkins" userId="3cd02ba5-e528-4585-978d-4fde2b47730a" providerId="ADAL" clId="{E7826CC4-BBA6-4BCC-A399-FA2525D1E37B}" dt="2022-10-11T19:14:18.777" v="98" actId="26606"/>
          <ac:grpSpMkLst>
            <pc:docMk/>
            <pc:sldMk cId="801979724" sldId="266"/>
            <ac:grpSpMk id="14347" creationId="{05314994-6337-4875-8CF5-652CAFE8342C}"/>
          </ac:grpSpMkLst>
        </pc:grpChg>
        <pc:graphicFrameChg chg="add del">
          <ac:chgData name="Deborah Jenkins" userId="3cd02ba5-e528-4585-978d-4fde2b47730a" providerId="ADAL" clId="{E7826CC4-BBA6-4BCC-A399-FA2525D1E37B}" dt="2022-10-11T19:14:18.777" v="98" actId="26606"/>
          <ac:graphicFrameMkLst>
            <pc:docMk/>
            <pc:sldMk cId="801979724" sldId="266"/>
            <ac:graphicFrameMk id="14341" creationId="{2A12F170-F634-8B91-D0BF-ABCE6DE6D0E8}"/>
          </ac:graphicFrameMkLst>
        </pc:graphicFrameChg>
        <pc:cxnChg chg="add">
          <ac:chgData name="Deborah Jenkins" userId="3cd02ba5-e528-4585-978d-4fde2b47730a" providerId="ADAL" clId="{E7826CC4-BBA6-4BCC-A399-FA2525D1E37B}" dt="2022-10-11T19:14:20.268" v="99" actId="26606"/>
          <ac:cxnSpMkLst>
            <pc:docMk/>
            <pc:sldMk cId="801979724" sldId="266"/>
            <ac:cxnSpMk id="14354" creationId="{6CF1BAF6-AD41-4082-B212-8A1F9A2E8779}"/>
          </ac:cxnSpMkLst>
        </pc:cxnChg>
      </pc:sldChg>
      <pc:sldChg chg="addSp delSp modSp mod setBg">
        <pc:chgData name="Deborah Jenkins" userId="3cd02ba5-e528-4585-978d-4fde2b47730a" providerId="ADAL" clId="{E7826CC4-BBA6-4BCC-A399-FA2525D1E37B}" dt="2022-10-11T19:12:50.637" v="74" actId="26606"/>
        <pc:sldMkLst>
          <pc:docMk/>
          <pc:sldMk cId="863286750" sldId="273"/>
        </pc:sldMkLst>
        <pc:spChg chg="mod">
          <ac:chgData name="Deborah Jenkins" userId="3cd02ba5-e528-4585-978d-4fde2b47730a" providerId="ADAL" clId="{E7826CC4-BBA6-4BCC-A399-FA2525D1E37B}" dt="2022-10-11T19:12:50.637" v="74" actId="26606"/>
          <ac:spMkLst>
            <pc:docMk/>
            <pc:sldMk cId="863286750" sldId="273"/>
            <ac:spMk id="2" creationId="{00000000-0000-0000-0000-000000000000}"/>
          </ac:spMkLst>
        </pc:spChg>
        <pc:spChg chg="add del">
          <ac:chgData name="Deborah Jenkins" userId="3cd02ba5-e528-4585-978d-4fde2b47730a" providerId="ADAL" clId="{E7826CC4-BBA6-4BCC-A399-FA2525D1E37B}" dt="2022-10-11T19:12:50.637" v="74" actId="26606"/>
          <ac:spMkLst>
            <pc:docMk/>
            <pc:sldMk cId="863286750" sldId="273"/>
            <ac:spMk id="3" creationId="{00000000-0000-0000-0000-000000000000}"/>
          </ac:spMkLst>
        </pc:spChg>
        <pc:spChg chg="add">
          <ac:chgData name="Deborah Jenkins" userId="3cd02ba5-e528-4585-978d-4fde2b47730a" providerId="ADAL" clId="{E7826CC4-BBA6-4BCC-A399-FA2525D1E37B}" dt="2022-10-11T19:12:50.637" v="74" actId="26606"/>
          <ac:spMkLst>
            <pc:docMk/>
            <pc:sldMk cId="863286750" sldId="273"/>
            <ac:spMk id="9" creationId="{CB49665F-0298-4449-8D2D-209989CB9EE3}"/>
          </ac:spMkLst>
        </pc:spChg>
        <pc:spChg chg="add">
          <ac:chgData name="Deborah Jenkins" userId="3cd02ba5-e528-4585-978d-4fde2b47730a" providerId="ADAL" clId="{E7826CC4-BBA6-4BCC-A399-FA2525D1E37B}" dt="2022-10-11T19:12:50.637" v="74" actId="26606"/>
          <ac:spMkLst>
            <pc:docMk/>
            <pc:sldMk cId="863286750" sldId="273"/>
            <ac:spMk id="11" creationId="{A71EEC14-174A-46FA-B046-474750457130}"/>
          </ac:spMkLst>
        </pc:spChg>
        <pc:grpChg chg="add">
          <ac:chgData name="Deborah Jenkins" userId="3cd02ba5-e528-4585-978d-4fde2b47730a" providerId="ADAL" clId="{E7826CC4-BBA6-4BCC-A399-FA2525D1E37B}" dt="2022-10-11T19:12:50.637" v="74" actId="26606"/>
          <ac:grpSpMkLst>
            <pc:docMk/>
            <pc:sldMk cId="863286750" sldId="273"/>
            <ac:grpSpMk id="13" creationId="{EEB6CB95-E653-4C6C-AE51-62FD848E8D5B}"/>
          </ac:grpSpMkLst>
        </pc:grpChg>
        <pc:grpChg chg="add">
          <ac:chgData name="Deborah Jenkins" userId="3cd02ba5-e528-4585-978d-4fde2b47730a" providerId="ADAL" clId="{E7826CC4-BBA6-4BCC-A399-FA2525D1E37B}" dt="2022-10-11T19:12:50.637" v="74" actId="26606"/>
          <ac:grpSpMkLst>
            <pc:docMk/>
            <pc:sldMk cId="863286750" sldId="273"/>
            <ac:grpSpMk id="17" creationId="{43F5E015-E085-4624-B431-B42414448684}"/>
          </ac:grpSpMkLst>
        </pc:grpChg>
        <pc:graphicFrameChg chg="add del">
          <ac:chgData name="Deborah Jenkins" userId="3cd02ba5-e528-4585-978d-4fde2b47730a" providerId="ADAL" clId="{E7826CC4-BBA6-4BCC-A399-FA2525D1E37B}" dt="2022-10-11T19:12:45.558" v="73" actId="26606"/>
          <ac:graphicFrameMkLst>
            <pc:docMk/>
            <pc:sldMk cId="863286750" sldId="273"/>
            <ac:graphicFrameMk id="5" creationId="{1AFD1A1B-FF9F-44D7-3C20-9E3A3B6AB38F}"/>
          </ac:graphicFrameMkLst>
        </pc:graphicFrameChg>
        <pc:graphicFrameChg chg="add">
          <ac:chgData name="Deborah Jenkins" userId="3cd02ba5-e528-4585-978d-4fde2b47730a" providerId="ADAL" clId="{E7826CC4-BBA6-4BCC-A399-FA2525D1E37B}" dt="2022-10-11T19:12:50.637" v="74" actId="26606"/>
          <ac:graphicFrameMkLst>
            <pc:docMk/>
            <pc:sldMk cId="863286750" sldId="273"/>
            <ac:graphicFrameMk id="6" creationId="{21F84879-C04C-8D7C-3DDB-37D05EEC5840}"/>
          </ac:graphicFrameMkLst>
        </pc:graphicFrameChg>
      </pc:sldChg>
      <pc:sldChg chg="addSp delSp modSp mod setBg">
        <pc:chgData name="Deborah Jenkins" userId="3cd02ba5-e528-4585-978d-4fde2b47730a" providerId="ADAL" clId="{E7826CC4-BBA6-4BCC-A399-FA2525D1E37B}" dt="2022-10-11T19:13:31.874" v="89" actId="113"/>
        <pc:sldMkLst>
          <pc:docMk/>
          <pc:sldMk cId="799270873" sldId="275"/>
        </pc:sldMkLst>
        <pc:spChg chg="mod">
          <ac:chgData name="Deborah Jenkins" userId="3cd02ba5-e528-4585-978d-4fde2b47730a" providerId="ADAL" clId="{E7826CC4-BBA6-4BCC-A399-FA2525D1E37B}" dt="2022-10-11T19:13:31.874" v="89" actId="113"/>
          <ac:spMkLst>
            <pc:docMk/>
            <pc:sldMk cId="799270873" sldId="275"/>
            <ac:spMk id="2" creationId="{00000000-0000-0000-0000-000000000000}"/>
          </ac:spMkLst>
        </pc:spChg>
        <pc:spChg chg="del">
          <ac:chgData name="Deborah Jenkins" userId="3cd02ba5-e528-4585-978d-4fde2b47730a" providerId="ADAL" clId="{E7826CC4-BBA6-4BCC-A399-FA2525D1E37B}" dt="2022-10-11T19:13:22.994" v="82" actId="26606"/>
          <ac:spMkLst>
            <pc:docMk/>
            <pc:sldMk cId="799270873" sldId="275"/>
            <ac:spMk id="3" creationId="{00000000-0000-0000-0000-000000000000}"/>
          </ac:spMkLst>
        </pc:spChg>
        <pc:spChg chg="add">
          <ac:chgData name="Deborah Jenkins" userId="3cd02ba5-e528-4585-978d-4fde2b47730a" providerId="ADAL" clId="{E7826CC4-BBA6-4BCC-A399-FA2525D1E37B}" dt="2022-10-11T19:13:22.994" v="82" actId="26606"/>
          <ac:spMkLst>
            <pc:docMk/>
            <pc:sldMk cId="799270873" sldId="275"/>
            <ac:spMk id="9" creationId="{5C8908E2-EE49-44D2-9428-A28D2312A8D5}"/>
          </ac:spMkLst>
        </pc:spChg>
        <pc:spChg chg="add">
          <ac:chgData name="Deborah Jenkins" userId="3cd02ba5-e528-4585-978d-4fde2b47730a" providerId="ADAL" clId="{E7826CC4-BBA6-4BCC-A399-FA2525D1E37B}" dt="2022-10-11T19:13:22.994" v="82" actId="26606"/>
          <ac:spMkLst>
            <pc:docMk/>
            <pc:sldMk cId="799270873" sldId="275"/>
            <ac:spMk id="15" creationId="{7449A6C7-D15F-4AA5-BFA5-71A404B47016}"/>
          </ac:spMkLst>
        </pc:spChg>
        <pc:spChg chg="add">
          <ac:chgData name="Deborah Jenkins" userId="3cd02ba5-e528-4585-978d-4fde2b47730a" providerId="ADAL" clId="{E7826CC4-BBA6-4BCC-A399-FA2525D1E37B}" dt="2022-10-11T19:13:22.994" v="82" actId="26606"/>
          <ac:spMkLst>
            <pc:docMk/>
            <pc:sldMk cId="799270873" sldId="275"/>
            <ac:spMk id="17" creationId="{ED888B23-07FA-482A-96DF-47E31AF1A603}"/>
          </ac:spMkLst>
        </pc:spChg>
        <pc:grpChg chg="add">
          <ac:chgData name="Deborah Jenkins" userId="3cd02ba5-e528-4585-978d-4fde2b47730a" providerId="ADAL" clId="{E7826CC4-BBA6-4BCC-A399-FA2525D1E37B}" dt="2022-10-11T19:13:22.994" v="82" actId="26606"/>
          <ac:grpSpMkLst>
            <pc:docMk/>
            <pc:sldMk cId="799270873" sldId="275"/>
            <ac:grpSpMk id="11" creationId="{05314994-6337-4875-8CF5-652CAFE8342C}"/>
          </ac:grpSpMkLst>
        </pc:grpChg>
        <pc:graphicFrameChg chg="add">
          <ac:chgData name="Deborah Jenkins" userId="3cd02ba5-e528-4585-978d-4fde2b47730a" providerId="ADAL" clId="{E7826CC4-BBA6-4BCC-A399-FA2525D1E37B}" dt="2022-10-11T19:13:22.994" v="82" actId="26606"/>
          <ac:graphicFrameMkLst>
            <pc:docMk/>
            <pc:sldMk cId="799270873" sldId="275"/>
            <ac:graphicFrameMk id="5" creationId="{45806C19-D1BA-CA70-5D34-B195449C8A4F}"/>
          </ac:graphicFrameMkLst>
        </pc:graphicFrameChg>
      </pc:sldChg>
      <pc:sldChg chg="addSp modSp mod setBg">
        <pc:chgData name="Deborah Jenkins" userId="3cd02ba5-e528-4585-978d-4fde2b47730a" providerId="ADAL" clId="{E7826CC4-BBA6-4BCC-A399-FA2525D1E37B}" dt="2022-10-11T19:15:02.122" v="100" actId="26606"/>
        <pc:sldMkLst>
          <pc:docMk/>
          <pc:sldMk cId="4070984001" sldId="278"/>
        </pc:sldMkLst>
        <pc:spChg chg="mod">
          <ac:chgData name="Deborah Jenkins" userId="3cd02ba5-e528-4585-978d-4fde2b47730a" providerId="ADAL" clId="{E7826CC4-BBA6-4BCC-A399-FA2525D1E37B}" dt="2022-10-11T19:15:02.122" v="100" actId="26606"/>
          <ac:spMkLst>
            <pc:docMk/>
            <pc:sldMk cId="4070984001" sldId="278"/>
            <ac:spMk id="2" creationId="{00000000-0000-0000-0000-000000000000}"/>
          </ac:spMkLst>
        </pc:spChg>
        <pc:spChg chg="mod">
          <ac:chgData name="Deborah Jenkins" userId="3cd02ba5-e528-4585-978d-4fde2b47730a" providerId="ADAL" clId="{E7826CC4-BBA6-4BCC-A399-FA2525D1E37B}" dt="2022-10-11T19:15:02.122" v="100" actId="26606"/>
          <ac:spMkLst>
            <pc:docMk/>
            <pc:sldMk cId="4070984001" sldId="278"/>
            <ac:spMk id="3" creationId="{00000000-0000-0000-0000-000000000000}"/>
          </ac:spMkLst>
        </pc:spChg>
        <pc:spChg chg="add">
          <ac:chgData name="Deborah Jenkins" userId="3cd02ba5-e528-4585-978d-4fde2b47730a" providerId="ADAL" clId="{E7826CC4-BBA6-4BCC-A399-FA2525D1E37B}" dt="2022-10-11T19:15:02.122" v="100" actId="26606"/>
          <ac:spMkLst>
            <pc:docMk/>
            <pc:sldMk cId="4070984001" sldId="278"/>
            <ac:spMk id="8" creationId="{B6CDA21F-E7AF-4C75-8395-33F58D5B0E45}"/>
          </ac:spMkLst>
        </pc:spChg>
        <pc:spChg chg="add">
          <ac:chgData name="Deborah Jenkins" userId="3cd02ba5-e528-4585-978d-4fde2b47730a" providerId="ADAL" clId="{E7826CC4-BBA6-4BCC-A399-FA2525D1E37B}" dt="2022-10-11T19:15:02.122" v="100" actId="26606"/>
          <ac:spMkLst>
            <pc:docMk/>
            <pc:sldMk cId="4070984001" sldId="278"/>
            <ac:spMk id="15" creationId="{D5B0017B-2ECA-49AF-B397-DC140825DF8D}"/>
          </ac:spMkLst>
        </pc:spChg>
        <pc:grpChg chg="add">
          <ac:chgData name="Deborah Jenkins" userId="3cd02ba5-e528-4585-978d-4fde2b47730a" providerId="ADAL" clId="{E7826CC4-BBA6-4BCC-A399-FA2525D1E37B}" dt="2022-10-11T19:15:02.122" v="100" actId="26606"/>
          <ac:grpSpMkLst>
            <pc:docMk/>
            <pc:sldMk cId="4070984001" sldId="278"/>
            <ac:grpSpMk id="10" creationId="{AE1C45F0-260A-458C-96ED-C1F6D2151219}"/>
          </ac:grpSpMkLst>
        </pc:grpChg>
        <pc:cxnChg chg="add">
          <ac:chgData name="Deborah Jenkins" userId="3cd02ba5-e528-4585-978d-4fde2b47730a" providerId="ADAL" clId="{E7826CC4-BBA6-4BCC-A399-FA2525D1E37B}" dt="2022-10-11T19:15:02.122" v="100" actId="26606"/>
          <ac:cxnSpMkLst>
            <pc:docMk/>
            <pc:sldMk cId="4070984001" sldId="278"/>
            <ac:cxnSpMk id="17" creationId="{6CF1BAF6-AD41-4082-B212-8A1F9A2E8779}"/>
          </ac:cxnSpMkLst>
        </pc:cxnChg>
      </pc:sldChg>
      <pc:sldChg chg="addSp modSp mod setBg">
        <pc:chgData name="Deborah Jenkins" userId="3cd02ba5-e528-4585-978d-4fde2b47730a" providerId="ADAL" clId="{E7826CC4-BBA6-4BCC-A399-FA2525D1E37B}" dt="2022-10-11T19:15:16.892" v="111" actId="27636"/>
        <pc:sldMkLst>
          <pc:docMk/>
          <pc:sldMk cId="2984164821" sldId="279"/>
        </pc:sldMkLst>
        <pc:spChg chg="mod">
          <ac:chgData name="Deborah Jenkins" userId="3cd02ba5-e528-4585-978d-4fde2b47730a" providerId="ADAL" clId="{E7826CC4-BBA6-4BCC-A399-FA2525D1E37B}" dt="2022-10-11T19:15:06.803" v="101" actId="26606"/>
          <ac:spMkLst>
            <pc:docMk/>
            <pc:sldMk cId="2984164821" sldId="279"/>
            <ac:spMk id="2" creationId="{00000000-0000-0000-0000-000000000000}"/>
          </ac:spMkLst>
        </pc:spChg>
        <pc:spChg chg="mod">
          <ac:chgData name="Deborah Jenkins" userId="3cd02ba5-e528-4585-978d-4fde2b47730a" providerId="ADAL" clId="{E7826CC4-BBA6-4BCC-A399-FA2525D1E37B}" dt="2022-10-11T19:15:16.892" v="111" actId="27636"/>
          <ac:spMkLst>
            <pc:docMk/>
            <pc:sldMk cId="2984164821" sldId="279"/>
            <ac:spMk id="3" creationId="{00000000-0000-0000-0000-000000000000}"/>
          </ac:spMkLst>
        </pc:spChg>
        <pc:spChg chg="add">
          <ac:chgData name="Deborah Jenkins" userId="3cd02ba5-e528-4585-978d-4fde2b47730a" providerId="ADAL" clId="{E7826CC4-BBA6-4BCC-A399-FA2525D1E37B}" dt="2022-10-11T19:15:06.803" v="101" actId="26606"/>
          <ac:spMkLst>
            <pc:docMk/>
            <pc:sldMk cId="2984164821" sldId="279"/>
            <ac:spMk id="8" creationId="{B6CDA21F-E7AF-4C75-8395-33F58D5B0E45}"/>
          </ac:spMkLst>
        </pc:spChg>
        <pc:spChg chg="add">
          <ac:chgData name="Deborah Jenkins" userId="3cd02ba5-e528-4585-978d-4fde2b47730a" providerId="ADAL" clId="{E7826CC4-BBA6-4BCC-A399-FA2525D1E37B}" dt="2022-10-11T19:15:06.803" v="101" actId="26606"/>
          <ac:spMkLst>
            <pc:docMk/>
            <pc:sldMk cId="2984164821" sldId="279"/>
            <ac:spMk id="15" creationId="{D5B0017B-2ECA-49AF-B397-DC140825DF8D}"/>
          </ac:spMkLst>
        </pc:spChg>
        <pc:grpChg chg="add">
          <ac:chgData name="Deborah Jenkins" userId="3cd02ba5-e528-4585-978d-4fde2b47730a" providerId="ADAL" clId="{E7826CC4-BBA6-4BCC-A399-FA2525D1E37B}" dt="2022-10-11T19:15:06.803" v="101" actId="26606"/>
          <ac:grpSpMkLst>
            <pc:docMk/>
            <pc:sldMk cId="2984164821" sldId="279"/>
            <ac:grpSpMk id="10" creationId="{AE1C45F0-260A-458C-96ED-C1F6D2151219}"/>
          </ac:grpSpMkLst>
        </pc:grpChg>
        <pc:cxnChg chg="add">
          <ac:chgData name="Deborah Jenkins" userId="3cd02ba5-e528-4585-978d-4fde2b47730a" providerId="ADAL" clId="{E7826CC4-BBA6-4BCC-A399-FA2525D1E37B}" dt="2022-10-11T19:15:06.803" v="101" actId="26606"/>
          <ac:cxnSpMkLst>
            <pc:docMk/>
            <pc:sldMk cId="2984164821" sldId="279"/>
            <ac:cxnSpMk id="17" creationId="{6CF1BAF6-AD41-4082-B212-8A1F9A2E8779}"/>
          </ac:cxnSpMkLst>
        </pc:cxnChg>
      </pc:sldChg>
      <pc:sldChg chg="addSp delSp modSp mod setBg">
        <pc:chgData name="Deborah Jenkins" userId="3cd02ba5-e528-4585-978d-4fde2b47730a" providerId="ADAL" clId="{E7826CC4-BBA6-4BCC-A399-FA2525D1E37B}" dt="2022-10-11T19:15:23.312" v="112" actId="26606"/>
        <pc:sldMkLst>
          <pc:docMk/>
          <pc:sldMk cId="1534095670" sldId="280"/>
        </pc:sldMkLst>
        <pc:spChg chg="mod">
          <ac:chgData name="Deborah Jenkins" userId="3cd02ba5-e528-4585-978d-4fde2b47730a" providerId="ADAL" clId="{E7826CC4-BBA6-4BCC-A399-FA2525D1E37B}" dt="2022-10-11T19:15:23.312" v="112" actId="26606"/>
          <ac:spMkLst>
            <pc:docMk/>
            <pc:sldMk cId="1534095670" sldId="280"/>
            <ac:spMk id="2" creationId="{00000000-0000-0000-0000-000000000000}"/>
          </ac:spMkLst>
        </pc:spChg>
        <pc:spChg chg="del">
          <ac:chgData name="Deborah Jenkins" userId="3cd02ba5-e528-4585-978d-4fde2b47730a" providerId="ADAL" clId="{E7826CC4-BBA6-4BCC-A399-FA2525D1E37B}" dt="2022-10-11T19:15:23.312" v="112" actId="26606"/>
          <ac:spMkLst>
            <pc:docMk/>
            <pc:sldMk cId="1534095670" sldId="280"/>
            <ac:spMk id="3" creationId="{00000000-0000-0000-0000-000000000000}"/>
          </ac:spMkLst>
        </pc:spChg>
        <pc:spChg chg="add">
          <ac:chgData name="Deborah Jenkins" userId="3cd02ba5-e528-4585-978d-4fde2b47730a" providerId="ADAL" clId="{E7826CC4-BBA6-4BCC-A399-FA2525D1E37B}" dt="2022-10-11T19:15:23.312" v="112" actId="26606"/>
          <ac:spMkLst>
            <pc:docMk/>
            <pc:sldMk cId="1534095670" sldId="280"/>
            <ac:spMk id="9" creationId="{3A5B4632-C963-4296-86F0-79AA9EA5AE98}"/>
          </ac:spMkLst>
        </pc:spChg>
        <pc:graphicFrameChg chg="add">
          <ac:chgData name="Deborah Jenkins" userId="3cd02ba5-e528-4585-978d-4fde2b47730a" providerId="ADAL" clId="{E7826CC4-BBA6-4BCC-A399-FA2525D1E37B}" dt="2022-10-11T19:15:23.312" v="112" actId="26606"/>
          <ac:graphicFrameMkLst>
            <pc:docMk/>
            <pc:sldMk cId="1534095670" sldId="280"/>
            <ac:graphicFrameMk id="5" creationId="{1C1752CC-DCA8-A626-967E-B31F0592977C}"/>
          </ac:graphicFrameMkLst>
        </pc:graphicFrameChg>
      </pc:sldChg>
      <pc:sldChg chg="del">
        <pc:chgData name="Deborah Jenkins" userId="3cd02ba5-e528-4585-978d-4fde2b47730a" providerId="ADAL" clId="{E7826CC4-BBA6-4BCC-A399-FA2525D1E37B}" dt="2022-10-11T19:06:43.319" v="25" actId="47"/>
        <pc:sldMkLst>
          <pc:docMk/>
          <pc:sldMk cId="1058443719" sldId="282"/>
        </pc:sldMkLst>
      </pc:sldChg>
      <pc:sldChg chg="modSp mod">
        <pc:chgData name="Deborah Jenkins" userId="3cd02ba5-e528-4585-978d-4fde2b47730a" providerId="ADAL" clId="{E7826CC4-BBA6-4BCC-A399-FA2525D1E37B}" dt="2022-10-11T19:11:31.209" v="61" actId="27636"/>
        <pc:sldMkLst>
          <pc:docMk/>
          <pc:sldMk cId="2268532605" sldId="283"/>
        </pc:sldMkLst>
        <pc:spChg chg="mod">
          <ac:chgData name="Deborah Jenkins" userId="3cd02ba5-e528-4585-978d-4fde2b47730a" providerId="ADAL" clId="{E7826CC4-BBA6-4BCC-A399-FA2525D1E37B}" dt="2022-10-11T19:11:31.209" v="61" actId="27636"/>
          <ac:spMkLst>
            <pc:docMk/>
            <pc:sldMk cId="2268532605" sldId="283"/>
            <ac:spMk id="2" creationId="{1E05ED25-6C11-428B-82AB-39DB932FD77C}"/>
          </ac:spMkLst>
        </pc:spChg>
      </pc:sldChg>
      <pc:sldChg chg="del">
        <pc:chgData name="Deborah Jenkins" userId="3cd02ba5-e528-4585-978d-4fde2b47730a" providerId="ADAL" clId="{E7826CC4-BBA6-4BCC-A399-FA2525D1E37B}" dt="2022-10-11T19:15:53.632" v="114" actId="47"/>
        <pc:sldMkLst>
          <pc:docMk/>
          <pc:sldMk cId="709866655" sldId="286"/>
        </pc:sldMkLst>
      </pc:sldChg>
      <pc:sldChg chg="addSp delSp modSp mod setBg">
        <pc:chgData name="Deborah Jenkins" userId="3cd02ba5-e528-4585-978d-4fde2b47730a" providerId="ADAL" clId="{E7826CC4-BBA6-4BCC-A399-FA2525D1E37B}" dt="2022-10-11T19:15:44.799" v="113" actId="26606"/>
        <pc:sldMkLst>
          <pc:docMk/>
          <pc:sldMk cId="2539553600" sldId="287"/>
        </pc:sldMkLst>
        <pc:spChg chg="mod">
          <ac:chgData name="Deborah Jenkins" userId="3cd02ba5-e528-4585-978d-4fde2b47730a" providerId="ADAL" clId="{E7826CC4-BBA6-4BCC-A399-FA2525D1E37B}" dt="2022-10-11T19:15:44.799" v="113" actId="26606"/>
          <ac:spMkLst>
            <pc:docMk/>
            <pc:sldMk cId="2539553600" sldId="287"/>
            <ac:spMk id="2" creationId="{F45CA318-2DC5-4078-99C5-A018D915260F}"/>
          </ac:spMkLst>
        </pc:spChg>
        <pc:spChg chg="del">
          <ac:chgData name="Deborah Jenkins" userId="3cd02ba5-e528-4585-978d-4fde2b47730a" providerId="ADAL" clId="{E7826CC4-BBA6-4BCC-A399-FA2525D1E37B}" dt="2022-10-11T19:15:44.799" v="113" actId="26606"/>
          <ac:spMkLst>
            <pc:docMk/>
            <pc:sldMk cId="2539553600" sldId="287"/>
            <ac:spMk id="3" creationId="{216221E6-3580-43F4-8E14-E62F0FCD4488}"/>
          </ac:spMkLst>
        </pc:spChg>
        <pc:spChg chg="add">
          <ac:chgData name="Deborah Jenkins" userId="3cd02ba5-e528-4585-978d-4fde2b47730a" providerId="ADAL" clId="{E7826CC4-BBA6-4BCC-A399-FA2525D1E37B}" dt="2022-10-11T19:15:44.799" v="113" actId="26606"/>
          <ac:spMkLst>
            <pc:docMk/>
            <pc:sldMk cId="2539553600" sldId="287"/>
            <ac:spMk id="9" creationId="{3A5B4632-C963-4296-86F0-79AA9EA5AE98}"/>
          </ac:spMkLst>
        </pc:spChg>
        <pc:graphicFrameChg chg="add">
          <ac:chgData name="Deborah Jenkins" userId="3cd02ba5-e528-4585-978d-4fde2b47730a" providerId="ADAL" clId="{E7826CC4-BBA6-4BCC-A399-FA2525D1E37B}" dt="2022-10-11T19:15:44.799" v="113" actId="26606"/>
          <ac:graphicFrameMkLst>
            <pc:docMk/>
            <pc:sldMk cId="2539553600" sldId="287"/>
            <ac:graphicFrameMk id="5" creationId="{9D87076D-AD24-EEFA-E8E3-39BB50335C55}"/>
          </ac:graphicFrameMkLst>
        </pc:graphicFrameChg>
      </pc:sldChg>
      <pc:sldChg chg="modSp mod">
        <pc:chgData name="Deborah Jenkins" userId="3cd02ba5-e528-4585-978d-4fde2b47730a" providerId="ADAL" clId="{E7826CC4-BBA6-4BCC-A399-FA2525D1E37B}" dt="2022-10-11T19:06:50.377" v="26" actId="6549"/>
        <pc:sldMkLst>
          <pc:docMk/>
          <pc:sldMk cId="995448829" sldId="292"/>
        </pc:sldMkLst>
        <pc:spChg chg="mod">
          <ac:chgData name="Deborah Jenkins" userId="3cd02ba5-e528-4585-978d-4fde2b47730a" providerId="ADAL" clId="{E7826CC4-BBA6-4BCC-A399-FA2525D1E37B}" dt="2022-10-11T19:06:50.377" v="26" actId="6549"/>
          <ac:spMkLst>
            <pc:docMk/>
            <pc:sldMk cId="995448829" sldId="292"/>
            <ac:spMk id="3" creationId="{4DD7BEC1-927C-4F3B-920A-43860D031EBA}"/>
          </ac:spMkLst>
        </pc:spChg>
      </pc:sldChg>
      <pc:sldChg chg="modSp mod">
        <pc:chgData name="Deborah Jenkins" userId="3cd02ba5-e528-4585-978d-4fde2b47730a" providerId="ADAL" clId="{E7826CC4-BBA6-4BCC-A399-FA2525D1E37B}" dt="2022-10-11T19:12:20.674" v="71" actId="14100"/>
        <pc:sldMkLst>
          <pc:docMk/>
          <pc:sldMk cId="3384871656" sldId="294"/>
        </pc:sldMkLst>
        <pc:spChg chg="mod">
          <ac:chgData name="Deborah Jenkins" userId="3cd02ba5-e528-4585-978d-4fde2b47730a" providerId="ADAL" clId="{E7826CC4-BBA6-4BCC-A399-FA2525D1E37B}" dt="2022-10-11T19:12:20.674" v="71" actId="14100"/>
          <ac:spMkLst>
            <pc:docMk/>
            <pc:sldMk cId="3384871656" sldId="294"/>
            <ac:spMk id="2" creationId="{87528627-3A32-4392-955E-E8E46CC898A8}"/>
          </ac:spMkLst>
        </pc:spChg>
        <pc:spChg chg="mod">
          <ac:chgData name="Deborah Jenkins" userId="3cd02ba5-e528-4585-978d-4fde2b47730a" providerId="ADAL" clId="{E7826CC4-BBA6-4BCC-A399-FA2525D1E37B}" dt="2022-10-11T19:12:17.890" v="70" actId="1076"/>
          <ac:spMkLst>
            <pc:docMk/>
            <pc:sldMk cId="3384871656" sldId="294"/>
            <ac:spMk id="3" creationId="{61BD627B-5A9F-48C4-8AED-BF2A1B351017}"/>
          </ac:spMkLst>
        </pc:spChg>
      </pc:sldChg>
      <pc:sldChg chg="add">
        <pc:chgData name="Deborah Jenkins" userId="3cd02ba5-e528-4585-978d-4fde2b47730a" providerId="ADAL" clId="{E7826CC4-BBA6-4BCC-A399-FA2525D1E37B}" dt="2022-12-14T11:19:32.866" v="115" actId="2890"/>
        <pc:sldMkLst>
          <pc:docMk/>
          <pc:sldMk cId="1816690623" sldId="297"/>
        </pc:sldMkLst>
      </pc:sldChg>
    </pc:docChg>
  </pc:docChgLst>
  <pc:docChgLst>
    <pc:chgData name="Deborah Jenkins" userId="S::deborah.jenkins@uwtsd.ac.uk::3cd02ba5-e528-4585-978d-4fde2b47730a" providerId="AD" clId="Web-{6BF9E624-EF95-453F-CCBB-0D2320B633D4}"/>
    <pc:docChg chg="delSld modSld">
      <pc:chgData name="Deborah Jenkins" userId="S::deborah.jenkins@uwtsd.ac.uk::3cd02ba5-e528-4585-978d-4fde2b47730a" providerId="AD" clId="Web-{6BF9E624-EF95-453F-CCBB-0D2320B633D4}" dt="2022-10-12T07:52:10.424" v="75" actId="20577"/>
      <pc:docMkLst>
        <pc:docMk/>
      </pc:docMkLst>
      <pc:sldChg chg="del">
        <pc:chgData name="Deborah Jenkins" userId="S::deborah.jenkins@uwtsd.ac.uk::3cd02ba5-e528-4585-978d-4fde2b47730a" providerId="AD" clId="Web-{6BF9E624-EF95-453F-CCBB-0D2320B633D4}" dt="2022-10-12T07:45:58.777" v="0"/>
        <pc:sldMkLst>
          <pc:docMk/>
          <pc:sldMk cId="2851776287" sldId="256"/>
        </pc:sldMkLst>
      </pc:sldChg>
      <pc:sldChg chg="addSp modSp mod setBg">
        <pc:chgData name="Deborah Jenkins" userId="S::deborah.jenkins@uwtsd.ac.uk::3cd02ba5-e528-4585-978d-4fde2b47730a" providerId="AD" clId="Web-{6BF9E624-EF95-453F-CCBB-0D2320B633D4}" dt="2022-10-12T07:48:35.114" v="26"/>
        <pc:sldMkLst>
          <pc:docMk/>
          <pc:sldMk cId="1362118880" sldId="263"/>
        </pc:sldMkLst>
        <pc:spChg chg="mod">
          <ac:chgData name="Deborah Jenkins" userId="S::deborah.jenkins@uwtsd.ac.uk::3cd02ba5-e528-4585-978d-4fde2b47730a" providerId="AD" clId="Web-{6BF9E624-EF95-453F-CCBB-0D2320B633D4}" dt="2022-10-12T07:48:35.114" v="26"/>
          <ac:spMkLst>
            <pc:docMk/>
            <pc:sldMk cId="1362118880" sldId="263"/>
            <ac:spMk id="11266" creationId="{00000000-0000-0000-0000-000000000000}"/>
          </ac:spMkLst>
        </pc:spChg>
        <pc:spChg chg="mod">
          <ac:chgData name="Deborah Jenkins" userId="S::deborah.jenkins@uwtsd.ac.uk::3cd02ba5-e528-4585-978d-4fde2b47730a" providerId="AD" clId="Web-{6BF9E624-EF95-453F-CCBB-0D2320B633D4}" dt="2022-10-12T07:48:35.114" v="26"/>
          <ac:spMkLst>
            <pc:docMk/>
            <pc:sldMk cId="1362118880" sldId="263"/>
            <ac:spMk id="11267" creationId="{00000000-0000-0000-0000-000000000000}"/>
          </ac:spMkLst>
        </pc:spChg>
        <pc:spChg chg="add">
          <ac:chgData name="Deborah Jenkins" userId="S::deborah.jenkins@uwtsd.ac.uk::3cd02ba5-e528-4585-978d-4fde2b47730a" providerId="AD" clId="Web-{6BF9E624-EF95-453F-CCBB-0D2320B633D4}" dt="2022-10-12T07:48:35.114" v="26"/>
          <ac:spMkLst>
            <pc:docMk/>
            <pc:sldMk cId="1362118880" sldId="263"/>
            <ac:spMk id="11272" creationId="{907EF6B7-1338-4443-8C46-6A318D952DFD}"/>
          </ac:spMkLst>
        </pc:spChg>
        <pc:spChg chg="add">
          <ac:chgData name="Deborah Jenkins" userId="S::deborah.jenkins@uwtsd.ac.uk::3cd02ba5-e528-4585-978d-4fde2b47730a" providerId="AD" clId="Web-{6BF9E624-EF95-453F-CCBB-0D2320B633D4}" dt="2022-10-12T07:48:35.114" v="26"/>
          <ac:spMkLst>
            <pc:docMk/>
            <pc:sldMk cId="1362118880" sldId="263"/>
            <ac:spMk id="11274" creationId="{DAAE4CDD-124C-4DCF-9584-B6033B545DD5}"/>
          </ac:spMkLst>
        </pc:spChg>
        <pc:spChg chg="add">
          <ac:chgData name="Deborah Jenkins" userId="S::deborah.jenkins@uwtsd.ac.uk::3cd02ba5-e528-4585-978d-4fde2b47730a" providerId="AD" clId="Web-{6BF9E624-EF95-453F-CCBB-0D2320B633D4}" dt="2022-10-12T07:48:35.114" v="26"/>
          <ac:spMkLst>
            <pc:docMk/>
            <pc:sldMk cId="1362118880" sldId="263"/>
            <ac:spMk id="11276" creationId="{081E4A58-353D-44AE-B2FC-2A74E2E400F7}"/>
          </ac:spMkLst>
        </pc:spChg>
      </pc:sldChg>
      <pc:sldChg chg="addSp modSp mod setBg">
        <pc:chgData name="Deborah Jenkins" userId="S::deborah.jenkins@uwtsd.ac.uk::3cd02ba5-e528-4585-978d-4fde2b47730a" providerId="AD" clId="Web-{6BF9E624-EF95-453F-CCBB-0D2320B633D4}" dt="2022-10-12T07:48:38.865" v="27"/>
        <pc:sldMkLst>
          <pc:docMk/>
          <pc:sldMk cId="101338681" sldId="264"/>
        </pc:sldMkLst>
        <pc:spChg chg="mod">
          <ac:chgData name="Deborah Jenkins" userId="S::deborah.jenkins@uwtsd.ac.uk::3cd02ba5-e528-4585-978d-4fde2b47730a" providerId="AD" clId="Web-{6BF9E624-EF95-453F-CCBB-0D2320B633D4}" dt="2022-10-12T07:48:38.865" v="27"/>
          <ac:spMkLst>
            <pc:docMk/>
            <pc:sldMk cId="101338681" sldId="264"/>
            <ac:spMk id="12290" creationId="{00000000-0000-0000-0000-000000000000}"/>
          </ac:spMkLst>
        </pc:spChg>
        <pc:spChg chg="mod">
          <ac:chgData name="Deborah Jenkins" userId="S::deborah.jenkins@uwtsd.ac.uk::3cd02ba5-e528-4585-978d-4fde2b47730a" providerId="AD" clId="Web-{6BF9E624-EF95-453F-CCBB-0D2320B633D4}" dt="2022-10-12T07:48:38.865" v="27"/>
          <ac:spMkLst>
            <pc:docMk/>
            <pc:sldMk cId="101338681" sldId="264"/>
            <ac:spMk id="12291" creationId="{00000000-0000-0000-0000-000000000000}"/>
          </ac:spMkLst>
        </pc:spChg>
        <pc:spChg chg="add">
          <ac:chgData name="Deborah Jenkins" userId="S::deborah.jenkins@uwtsd.ac.uk::3cd02ba5-e528-4585-978d-4fde2b47730a" providerId="AD" clId="Web-{6BF9E624-EF95-453F-CCBB-0D2320B633D4}" dt="2022-10-12T07:48:38.865" v="27"/>
          <ac:spMkLst>
            <pc:docMk/>
            <pc:sldMk cId="101338681" sldId="264"/>
            <ac:spMk id="12296" creationId="{907EF6B7-1338-4443-8C46-6A318D952DFD}"/>
          </ac:spMkLst>
        </pc:spChg>
        <pc:spChg chg="add">
          <ac:chgData name="Deborah Jenkins" userId="S::deborah.jenkins@uwtsd.ac.uk::3cd02ba5-e528-4585-978d-4fde2b47730a" providerId="AD" clId="Web-{6BF9E624-EF95-453F-CCBB-0D2320B633D4}" dt="2022-10-12T07:48:38.865" v="27"/>
          <ac:spMkLst>
            <pc:docMk/>
            <pc:sldMk cId="101338681" sldId="264"/>
            <ac:spMk id="12298" creationId="{DAAE4CDD-124C-4DCF-9584-B6033B545DD5}"/>
          </ac:spMkLst>
        </pc:spChg>
        <pc:spChg chg="add">
          <ac:chgData name="Deborah Jenkins" userId="S::deborah.jenkins@uwtsd.ac.uk::3cd02ba5-e528-4585-978d-4fde2b47730a" providerId="AD" clId="Web-{6BF9E624-EF95-453F-CCBB-0D2320B633D4}" dt="2022-10-12T07:48:38.865" v="27"/>
          <ac:spMkLst>
            <pc:docMk/>
            <pc:sldMk cId="101338681" sldId="264"/>
            <ac:spMk id="12300" creationId="{081E4A58-353D-44AE-B2FC-2A74E2E400F7}"/>
          </ac:spMkLst>
        </pc:spChg>
      </pc:sldChg>
      <pc:sldChg chg="del">
        <pc:chgData name="Deborah Jenkins" userId="S::deborah.jenkins@uwtsd.ac.uk::3cd02ba5-e528-4585-978d-4fde2b47730a" providerId="AD" clId="Web-{6BF9E624-EF95-453F-CCBB-0D2320B633D4}" dt="2022-10-12T07:48:13.691" v="24"/>
        <pc:sldMkLst>
          <pc:docMk/>
          <pc:sldMk cId="3495514383" sldId="277"/>
        </pc:sldMkLst>
      </pc:sldChg>
      <pc:sldChg chg="del">
        <pc:chgData name="Deborah Jenkins" userId="S::deborah.jenkins@uwtsd.ac.uk::3cd02ba5-e528-4585-978d-4fde2b47730a" providerId="AD" clId="Web-{6BF9E624-EF95-453F-CCBB-0D2320B633D4}" dt="2022-10-12T07:48:21.911" v="25"/>
        <pc:sldMkLst>
          <pc:docMk/>
          <pc:sldMk cId="1104931352" sldId="284"/>
        </pc:sldMkLst>
      </pc:sldChg>
      <pc:sldChg chg="modSp">
        <pc:chgData name="Deborah Jenkins" userId="S::deborah.jenkins@uwtsd.ac.uk::3cd02ba5-e528-4585-978d-4fde2b47730a" providerId="AD" clId="Web-{6BF9E624-EF95-453F-CCBB-0D2320B633D4}" dt="2022-10-12T07:47:52.143" v="23" actId="14100"/>
        <pc:sldMkLst>
          <pc:docMk/>
          <pc:sldMk cId="1420476808" sldId="289"/>
        </pc:sldMkLst>
        <pc:picChg chg="mod">
          <ac:chgData name="Deborah Jenkins" userId="S::deborah.jenkins@uwtsd.ac.uk::3cd02ba5-e528-4585-978d-4fde2b47730a" providerId="AD" clId="Web-{6BF9E624-EF95-453F-CCBB-0D2320B633D4}" dt="2022-10-12T07:47:52.143" v="23" actId="14100"/>
          <ac:picMkLst>
            <pc:docMk/>
            <pc:sldMk cId="1420476808" sldId="289"/>
            <ac:picMk id="5" creationId="{305D2F54-856D-4DE7-AFC9-37F577F8BADD}"/>
          </ac:picMkLst>
        </pc:picChg>
      </pc:sldChg>
      <pc:sldChg chg="addSp modSp mod setBg">
        <pc:chgData name="Deborah Jenkins" userId="S::deborah.jenkins@uwtsd.ac.uk::3cd02ba5-e528-4585-978d-4fde2b47730a" providerId="AD" clId="Web-{6BF9E624-EF95-453F-CCBB-0D2320B633D4}" dt="2022-10-12T07:46:16.716" v="1"/>
        <pc:sldMkLst>
          <pc:docMk/>
          <pc:sldMk cId="46003163" sldId="291"/>
        </pc:sldMkLst>
        <pc:spChg chg="mod">
          <ac:chgData name="Deborah Jenkins" userId="S::deborah.jenkins@uwtsd.ac.uk::3cd02ba5-e528-4585-978d-4fde2b47730a" providerId="AD" clId="Web-{6BF9E624-EF95-453F-CCBB-0D2320B633D4}" dt="2022-10-12T07:46:16.716" v="1"/>
          <ac:spMkLst>
            <pc:docMk/>
            <pc:sldMk cId="46003163" sldId="291"/>
            <ac:spMk id="2" creationId="{C7C4E557-E680-4A33-80A2-3C5A88BDE713}"/>
          </ac:spMkLst>
        </pc:spChg>
        <pc:spChg chg="mod">
          <ac:chgData name="Deborah Jenkins" userId="S::deborah.jenkins@uwtsd.ac.uk::3cd02ba5-e528-4585-978d-4fde2b47730a" providerId="AD" clId="Web-{6BF9E624-EF95-453F-CCBB-0D2320B633D4}" dt="2022-10-12T07:46:16.716" v="1"/>
          <ac:spMkLst>
            <pc:docMk/>
            <pc:sldMk cId="46003163" sldId="291"/>
            <ac:spMk id="3" creationId="{4C03AB59-FEDB-42C5-8BA3-5A12C499D57F}"/>
          </ac:spMkLst>
        </pc:spChg>
        <pc:spChg chg="add">
          <ac:chgData name="Deborah Jenkins" userId="S::deborah.jenkins@uwtsd.ac.uk::3cd02ba5-e528-4585-978d-4fde2b47730a" providerId="AD" clId="Web-{6BF9E624-EF95-453F-CCBB-0D2320B633D4}" dt="2022-10-12T07:46:16.716" v="1"/>
          <ac:spMkLst>
            <pc:docMk/>
            <pc:sldMk cId="46003163" sldId="291"/>
            <ac:spMk id="8" creationId="{100EDD19-6802-4EC3-95CE-CFFAB042CFD6}"/>
          </ac:spMkLst>
        </pc:spChg>
        <pc:spChg chg="add">
          <ac:chgData name="Deborah Jenkins" userId="S::deborah.jenkins@uwtsd.ac.uk::3cd02ba5-e528-4585-978d-4fde2b47730a" providerId="AD" clId="Web-{6BF9E624-EF95-453F-CCBB-0D2320B633D4}" dt="2022-10-12T07:46:16.716" v="1"/>
          <ac:spMkLst>
            <pc:docMk/>
            <pc:sldMk cId="46003163" sldId="291"/>
            <ac:spMk id="10" creationId="{DB17E863-922E-4C26-BD64-E8FD41D28661}"/>
          </ac:spMkLst>
        </pc:spChg>
      </pc:sldChg>
      <pc:sldChg chg="addSp modSp mod setBg">
        <pc:chgData name="Deborah Jenkins" userId="S::deborah.jenkins@uwtsd.ac.uk::3cd02ba5-e528-4585-978d-4fde2b47730a" providerId="AD" clId="Web-{6BF9E624-EF95-453F-CCBB-0D2320B633D4}" dt="2022-10-12T07:46:21.279" v="2"/>
        <pc:sldMkLst>
          <pc:docMk/>
          <pc:sldMk cId="995448829" sldId="292"/>
        </pc:sldMkLst>
        <pc:spChg chg="mod">
          <ac:chgData name="Deborah Jenkins" userId="S::deborah.jenkins@uwtsd.ac.uk::3cd02ba5-e528-4585-978d-4fde2b47730a" providerId="AD" clId="Web-{6BF9E624-EF95-453F-CCBB-0D2320B633D4}" dt="2022-10-12T07:46:21.279" v="2"/>
          <ac:spMkLst>
            <pc:docMk/>
            <pc:sldMk cId="995448829" sldId="292"/>
            <ac:spMk id="2" creationId="{FFA9907C-85CB-42D1-91DF-9100E1AA3A71}"/>
          </ac:spMkLst>
        </pc:spChg>
        <pc:spChg chg="mod">
          <ac:chgData name="Deborah Jenkins" userId="S::deborah.jenkins@uwtsd.ac.uk::3cd02ba5-e528-4585-978d-4fde2b47730a" providerId="AD" clId="Web-{6BF9E624-EF95-453F-CCBB-0D2320B633D4}" dt="2022-10-12T07:46:21.279" v="2"/>
          <ac:spMkLst>
            <pc:docMk/>
            <pc:sldMk cId="995448829" sldId="292"/>
            <ac:spMk id="3" creationId="{4DD7BEC1-927C-4F3B-920A-43860D031EBA}"/>
          </ac:spMkLst>
        </pc:spChg>
        <pc:spChg chg="add">
          <ac:chgData name="Deborah Jenkins" userId="S::deborah.jenkins@uwtsd.ac.uk::3cd02ba5-e528-4585-978d-4fde2b47730a" providerId="AD" clId="Web-{6BF9E624-EF95-453F-CCBB-0D2320B633D4}" dt="2022-10-12T07:46:21.279" v="2"/>
          <ac:spMkLst>
            <pc:docMk/>
            <pc:sldMk cId="995448829" sldId="292"/>
            <ac:spMk id="8" creationId="{907EF6B7-1338-4443-8C46-6A318D952DFD}"/>
          </ac:spMkLst>
        </pc:spChg>
        <pc:spChg chg="add">
          <ac:chgData name="Deborah Jenkins" userId="S::deborah.jenkins@uwtsd.ac.uk::3cd02ba5-e528-4585-978d-4fde2b47730a" providerId="AD" clId="Web-{6BF9E624-EF95-453F-CCBB-0D2320B633D4}" dt="2022-10-12T07:46:21.279" v="2"/>
          <ac:spMkLst>
            <pc:docMk/>
            <pc:sldMk cId="995448829" sldId="292"/>
            <ac:spMk id="10" creationId="{DAAE4CDD-124C-4DCF-9584-B6033B545DD5}"/>
          </ac:spMkLst>
        </pc:spChg>
        <pc:spChg chg="add">
          <ac:chgData name="Deborah Jenkins" userId="S::deborah.jenkins@uwtsd.ac.uk::3cd02ba5-e528-4585-978d-4fde2b47730a" providerId="AD" clId="Web-{6BF9E624-EF95-453F-CCBB-0D2320B633D4}" dt="2022-10-12T07:46:21.279" v="2"/>
          <ac:spMkLst>
            <pc:docMk/>
            <pc:sldMk cId="995448829" sldId="292"/>
            <ac:spMk id="12" creationId="{081E4A58-353D-44AE-B2FC-2A74E2E400F7}"/>
          </ac:spMkLst>
        </pc:spChg>
      </pc:sldChg>
      <pc:sldChg chg="addSp modSp mod setBg">
        <pc:chgData name="Deborah Jenkins" userId="S::deborah.jenkins@uwtsd.ac.uk::3cd02ba5-e528-4585-978d-4fde2b47730a" providerId="AD" clId="Web-{6BF9E624-EF95-453F-CCBB-0D2320B633D4}" dt="2022-10-12T07:47:12.016" v="20" actId="20577"/>
        <pc:sldMkLst>
          <pc:docMk/>
          <pc:sldMk cId="3384871656" sldId="294"/>
        </pc:sldMkLst>
        <pc:spChg chg="mod">
          <ac:chgData name="Deborah Jenkins" userId="S::deborah.jenkins@uwtsd.ac.uk::3cd02ba5-e528-4585-978d-4fde2b47730a" providerId="AD" clId="Web-{6BF9E624-EF95-453F-CCBB-0D2320B633D4}" dt="2022-10-12T07:46:40.748" v="9" actId="14100"/>
          <ac:spMkLst>
            <pc:docMk/>
            <pc:sldMk cId="3384871656" sldId="294"/>
            <ac:spMk id="2" creationId="{87528627-3A32-4392-955E-E8E46CC898A8}"/>
          </ac:spMkLst>
        </pc:spChg>
        <pc:spChg chg="mod">
          <ac:chgData name="Deborah Jenkins" userId="S::deborah.jenkins@uwtsd.ac.uk::3cd02ba5-e528-4585-978d-4fde2b47730a" providerId="AD" clId="Web-{6BF9E624-EF95-453F-CCBB-0D2320B633D4}" dt="2022-10-12T07:47:12.016" v="20" actId="20577"/>
          <ac:spMkLst>
            <pc:docMk/>
            <pc:sldMk cId="3384871656" sldId="294"/>
            <ac:spMk id="3" creationId="{61BD627B-5A9F-48C4-8AED-BF2A1B351017}"/>
          </ac:spMkLst>
        </pc:spChg>
        <pc:picChg chg="add">
          <ac:chgData name="Deborah Jenkins" userId="S::deborah.jenkins@uwtsd.ac.uk::3cd02ba5-e528-4585-978d-4fde2b47730a" providerId="AD" clId="Web-{6BF9E624-EF95-453F-CCBB-0D2320B633D4}" dt="2022-10-12T07:46:30.826" v="3"/>
          <ac:picMkLst>
            <pc:docMk/>
            <pc:sldMk cId="3384871656" sldId="294"/>
            <ac:picMk id="5" creationId="{7CA49925-6A4E-D660-AF7D-DDA44C9D3A34}"/>
          </ac:picMkLst>
        </pc:picChg>
        <pc:cxnChg chg="add">
          <ac:chgData name="Deborah Jenkins" userId="S::deborah.jenkins@uwtsd.ac.uk::3cd02ba5-e528-4585-978d-4fde2b47730a" providerId="AD" clId="Web-{6BF9E624-EF95-453F-CCBB-0D2320B633D4}" dt="2022-10-12T07:46:30.826" v="3"/>
          <ac:cxnSpMkLst>
            <pc:docMk/>
            <pc:sldMk cId="3384871656" sldId="294"/>
            <ac:cxnSpMk id="9" creationId="{A7F400EE-A8A5-48AF-B4D6-291B52C6F0B0}"/>
          </ac:cxnSpMkLst>
        </pc:cxnChg>
      </pc:sldChg>
      <pc:sldChg chg="modSp">
        <pc:chgData name="Deborah Jenkins" userId="S::deborah.jenkins@uwtsd.ac.uk::3cd02ba5-e528-4585-978d-4fde2b47730a" providerId="AD" clId="Web-{6BF9E624-EF95-453F-CCBB-0D2320B633D4}" dt="2022-10-12T07:52:10.424" v="75" actId="20577"/>
        <pc:sldMkLst>
          <pc:docMk/>
          <pc:sldMk cId="2694667556" sldId="296"/>
        </pc:sldMkLst>
        <pc:spChg chg="mod">
          <ac:chgData name="Deborah Jenkins" userId="S::deborah.jenkins@uwtsd.ac.uk::3cd02ba5-e528-4585-978d-4fde2b47730a" providerId="AD" clId="Web-{6BF9E624-EF95-453F-CCBB-0D2320B633D4}" dt="2022-10-12T07:49:07.398" v="33" actId="20577"/>
          <ac:spMkLst>
            <pc:docMk/>
            <pc:sldMk cId="2694667556" sldId="296"/>
            <ac:spMk id="2" creationId="{F0D9A27A-AA58-4AD5-6717-D0E761B13111}"/>
          </ac:spMkLst>
        </pc:spChg>
        <pc:spChg chg="mod">
          <ac:chgData name="Deborah Jenkins" userId="S::deborah.jenkins@uwtsd.ac.uk::3cd02ba5-e528-4585-978d-4fde2b47730a" providerId="AD" clId="Web-{6BF9E624-EF95-453F-CCBB-0D2320B633D4}" dt="2022-10-12T07:52:10.424" v="75" actId="20577"/>
          <ac:spMkLst>
            <pc:docMk/>
            <pc:sldMk cId="2694667556" sldId="296"/>
            <ac:spMk id="3" creationId="{657191E0-ECC3-59D0-680F-5A64D18359EC}"/>
          </ac:spMkLst>
        </pc:spChg>
      </pc:sldChg>
    </pc:docChg>
  </pc:docChgLst>
  <pc:docChgLst>
    <pc:chgData name="Deborah Jenkins" userId="3cd02ba5-e528-4585-978d-4fde2b47730a" providerId="ADAL" clId="{223E4D02-59C3-45DC-93F7-A907523F0C3A}"/>
    <pc:docChg chg="undo custSel addSld delSld modSld sldOrd">
      <pc:chgData name="Deborah Jenkins" userId="3cd02ba5-e528-4585-978d-4fde2b47730a" providerId="ADAL" clId="{223E4D02-59C3-45DC-93F7-A907523F0C3A}" dt="2023-10-11T19:59:12.720" v="469" actId="47"/>
      <pc:docMkLst>
        <pc:docMk/>
      </pc:docMkLst>
      <pc:sldChg chg="modSp del mod">
        <pc:chgData name="Deborah Jenkins" userId="3cd02ba5-e528-4585-978d-4fde2b47730a" providerId="ADAL" clId="{223E4D02-59C3-45DC-93F7-A907523F0C3A}" dt="2023-10-11T19:53:06.015" v="400" actId="47"/>
        <pc:sldMkLst>
          <pc:docMk/>
          <pc:sldMk cId="4282604483" sldId="262"/>
        </pc:sldMkLst>
        <pc:graphicFrameChg chg="mod">
          <ac:chgData name="Deborah Jenkins" userId="3cd02ba5-e528-4585-978d-4fde2b47730a" providerId="ADAL" clId="{223E4D02-59C3-45DC-93F7-A907523F0C3A}" dt="2023-10-11T19:20:59.421" v="201" actId="1076"/>
          <ac:graphicFrameMkLst>
            <pc:docMk/>
            <pc:sldMk cId="4282604483" sldId="262"/>
            <ac:graphicFrameMk id="10245" creationId="{CEA31F24-93A2-9F49-2FDD-3D5D485A7237}"/>
          </ac:graphicFrameMkLst>
        </pc:graphicFrameChg>
      </pc:sldChg>
      <pc:sldChg chg="addSp modSp del mod setBg modClrScheme chgLayout">
        <pc:chgData name="Deborah Jenkins" userId="3cd02ba5-e528-4585-978d-4fde2b47730a" providerId="ADAL" clId="{223E4D02-59C3-45DC-93F7-A907523F0C3A}" dt="2023-10-11T19:53:07.283" v="401" actId="47"/>
        <pc:sldMkLst>
          <pc:docMk/>
          <pc:sldMk cId="1362118880" sldId="263"/>
        </pc:sldMkLst>
        <pc:spChg chg="mod">
          <ac:chgData name="Deborah Jenkins" userId="3cd02ba5-e528-4585-978d-4fde2b47730a" providerId="ADAL" clId="{223E4D02-59C3-45DC-93F7-A907523F0C3A}" dt="2023-10-11T19:32:12.307" v="239"/>
          <ac:spMkLst>
            <pc:docMk/>
            <pc:sldMk cId="1362118880" sldId="263"/>
            <ac:spMk id="11266" creationId="{00000000-0000-0000-0000-000000000000}"/>
          </ac:spMkLst>
        </pc:spChg>
        <pc:spChg chg="mod">
          <ac:chgData name="Deborah Jenkins" userId="3cd02ba5-e528-4585-978d-4fde2b47730a" providerId="ADAL" clId="{223E4D02-59C3-45DC-93F7-A907523F0C3A}" dt="2023-10-11T19:32:12.307" v="239"/>
          <ac:spMkLst>
            <pc:docMk/>
            <pc:sldMk cId="1362118880" sldId="263"/>
            <ac:spMk id="11267" creationId="{00000000-0000-0000-0000-000000000000}"/>
          </ac:spMkLst>
        </pc:spChg>
        <pc:spChg chg="add mod">
          <ac:chgData name="Deborah Jenkins" userId="3cd02ba5-e528-4585-978d-4fde2b47730a" providerId="ADAL" clId="{223E4D02-59C3-45DC-93F7-A907523F0C3A}" dt="2023-10-11T19:32:12.307" v="239"/>
          <ac:spMkLst>
            <pc:docMk/>
            <pc:sldMk cId="1362118880" sldId="263"/>
            <ac:spMk id="11269" creationId="{FC8165BF-1BF5-2B2B-43E2-3C6B2FF08EF1}"/>
          </ac:spMkLst>
        </pc:spChg>
      </pc:sldChg>
      <pc:sldChg chg="addSp delSp modSp mod setBg modClrScheme modAnim chgLayout">
        <pc:chgData name="Deborah Jenkins" userId="3cd02ba5-e528-4585-978d-4fde2b47730a" providerId="ADAL" clId="{223E4D02-59C3-45DC-93F7-A907523F0C3A}" dt="2023-10-11T19:54:53.586" v="422"/>
        <pc:sldMkLst>
          <pc:docMk/>
          <pc:sldMk cId="101338681" sldId="264"/>
        </pc:sldMkLst>
        <pc:spChg chg="mod">
          <ac:chgData name="Deborah Jenkins" userId="3cd02ba5-e528-4585-978d-4fde2b47730a" providerId="ADAL" clId="{223E4D02-59C3-45DC-93F7-A907523F0C3A}" dt="2023-10-11T19:54:35.774" v="419" actId="1076"/>
          <ac:spMkLst>
            <pc:docMk/>
            <pc:sldMk cId="101338681" sldId="264"/>
            <ac:spMk id="12290" creationId="{00000000-0000-0000-0000-000000000000}"/>
          </ac:spMkLst>
        </pc:spChg>
        <pc:spChg chg="mod ord">
          <ac:chgData name="Deborah Jenkins" userId="3cd02ba5-e528-4585-978d-4fde2b47730a" providerId="ADAL" clId="{223E4D02-59C3-45DC-93F7-A907523F0C3A}" dt="2023-10-11T19:54:47.622" v="421" actId="1076"/>
          <ac:spMkLst>
            <pc:docMk/>
            <pc:sldMk cId="101338681" sldId="264"/>
            <ac:spMk id="12291" creationId="{00000000-0000-0000-0000-000000000000}"/>
          </ac:spMkLst>
        </pc:spChg>
        <pc:spChg chg="add del mod">
          <ac:chgData name="Deborah Jenkins" userId="3cd02ba5-e528-4585-978d-4fde2b47730a" providerId="ADAL" clId="{223E4D02-59C3-45DC-93F7-A907523F0C3A}" dt="2023-10-11T19:24:07.185" v="207" actId="478"/>
          <ac:spMkLst>
            <pc:docMk/>
            <pc:sldMk cId="101338681" sldId="264"/>
            <ac:spMk id="12293" creationId="{F6AF554B-4313-6849-E0B8-5338AC18D551}"/>
          </ac:spMkLst>
        </pc:spChg>
        <pc:picChg chg="add mod">
          <ac:chgData name="Deborah Jenkins" userId="3cd02ba5-e528-4585-978d-4fde2b47730a" providerId="ADAL" clId="{223E4D02-59C3-45DC-93F7-A907523F0C3A}" dt="2023-10-11T19:53:58.500" v="406" actId="14100"/>
          <ac:picMkLst>
            <pc:docMk/>
            <pc:sldMk cId="101338681" sldId="264"/>
            <ac:picMk id="2" creationId="{DB2FEAF9-8681-C384-419D-B82939BAFD70}"/>
          </ac:picMkLst>
        </pc:picChg>
      </pc:sldChg>
      <pc:sldChg chg="del">
        <pc:chgData name="Deborah Jenkins" userId="3cd02ba5-e528-4585-978d-4fde2b47730a" providerId="ADAL" clId="{223E4D02-59C3-45DC-93F7-A907523F0C3A}" dt="2023-10-11T18:33:42.896" v="0" actId="2696"/>
        <pc:sldMkLst>
          <pc:docMk/>
          <pc:sldMk cId="955628313" sldId="265"/>
        </pc:sldMkLst>
      </pc:sldChg>
      <pc:sldChg chg="addSp modSp mod setBg modClrScheme chgLayout">
        <pc:chgData name="Deborah Jenkins" userId="3cd02ba5-e528-4585-978d-4fde2b47730a" providerId="ADAL" clId="{223E4D02-59C3-45DC-93F7-A907523F0C3A}" dt="2023-10-11T19:56:40.692" v="449" actId="26606"/>
        <pc:sldMkLst>
          <pc:docMk/>
          <pc:sldMk cId="801979724" sldId="266"/>
        </pc:sldMkLst>
        <pc:spChg chg="mod">
          <ac:chgData name="Deborah Jenkins" userId="3cd02ba5-e528-4585-978d-4fde2b47730a" providerId="ADAL" clId="{223E4D02-59C3-45DC-93F7-A907523F0C3A}" dt="2023-10-11T19:56:40.692" v="449" actId="26606"/>
          <ac:spMkLst>
            <pc:docMk/>
            <pc:sldMk cId="801979724" sldId="266"/>
            <ac:spMk id="14338" creationId="{00000000-0000-0000-0000-000000000000}"/>
          </ac:spMkLst>
        </pc:spChg>
        <pc:spChg chg="mod">
          <ac:chgData name="Deborah Jenkins" userId="3cd02ba5-e528-4585-978d-4fde2b47730a" providerId="ADAL" clId="{223E4D02-59C3-45DC-93F7-A907523F0C3A}" dt="2023-10-11T19:56:40.692" v="449" actId="26606"/>
          <ac:spMkLst>
            <pc:docMk/>
            <pc:sldMk cId="801979724" sldId="266"/>
            <ac:spMk id="14339" creationId="{00000000-0000-0000-0000-000000000000}"/>
          </ac:spMkLst>
        </pc:spChg>
        <pc:picChg chg="add mod">
          <ac:chgData name="Deborah Jenkins" userId="3cd02ba5-e528-4585-978d-4fde2b47730a" providerId="ADAL" clId="{223E4D02-59C3-45DC-93F7-A907523F0C3A}" dt="2023-10-11T19:56:40.692" v="449" actId="26606"/>
          <ac:picMkLst>
            <pc:docMk/>
            <pc:sldMk cId="801979724" sldId="266"/>
            <ac:picMk id="2" creationId="{4AD4BC72-181D-77C0-9A71-68C38CC2DC13}"/>
          </ac:picMkLst>
        </pc:picChg>
      </pc:sldChg>
      <pc:sldChg chg="addSp delSp modSp mod setBg">
        <pc:chgData name="Deborah Jenkins" userId="3cd02ba5-e528-4585-978d-4fde2b47730a" providerId="ADAL" clId="{223E4D02-59C3-45DC-93F7-A907523F0C3A}" dt="2023-10-11T19:46:19.234" v="369" actId="14100"/>
        <pc:sldMkLst>
          <pc:docMk/>
          <pc:sldMk cId="863286750" sldId="273"/>
        </pc:sldMkLst>
        <pc:spChg chg="del mod">
          <ac:chgData name="Deborah Jenkins" userId="3cd02ba5-e528-4585-978d-4fde2b47730a" providerId="ADAL" clId="{223E4D02-59C3-45DC-93F7-A907523F0C3A}" dt="2023-10-11T19:16:38.441" v="156" actId="478"/>
          <ac:spMkLst>
            <pc:docMk/>
            <pc:sldMk cId="863286750" sldId="273"/>
            <ac:spMk id="2" creationId="{00000000-0000-0000-0000-000000000000}"/>
          </ac:spMkLst>
        </pc:spChg>
        <pc:spChg chg="add mod">
          <ac:chgData name="Deborah Jenkins" userId="3cd02ba5-e528-4585-978d-4fde2b47730a" providerId="ADAL" clId="{223E4D02-59C3-45DC-93F7-A907523F0C3A}" dt="2023-10-11T19:17:27.816" v="167" actId="27636"/>
          <ac:spMkLst>
            <pc:docMk/>
            <pc:sldMk cId="863286750" sldId="273"/>
            <ac:spMk id="8" creationId="{82A37255-327F-C939-474D-AA1C0BA119F9}"/>
          </ac:spMkLst>
        </pc:spChg>
        <pc:graphicFrameChg chg="mod modGraphic">
          <ac:chgData name="Deborah Jenkins" userId="3cd02ba5-e528-4585-978d-4fde2b47730a" providerId="ADAL" clId="{223E4D02-59C3-45DC-93F7-A907523F0C3A}" dt="2023-10-11T19:46:19.234" v="369" actId="14100"/>
          <ac:graphicFrameMkLst>
            <pc:docMk/>
            <pc:sldMk cId="863286750" sldId="273"/>
            <ac:graphicFrameMk id="6" creationId="{21F84879-C04C-8D7C-3DDB-37D05EEC5840}"/>
          </ac:graphicFrameMkLst>
        </pc:graphicFrameChg>
      </pc:sldChg>
      <pc:sldChg chg="addSp delSp modSp del mod ord setBg modClrScheme chgLayout">
        <pc:chgData name="Deborah Jenkins" userId="3cd02ba5-e528-4585-978d-4fde2b47730a" providerId="ADAL" clId="{223E4D02-59C3-45DC-93F7-A907523F0C3A}" dt="2023-10-11T19:52:22.204" v="398" actId="47"/>
        <pc:sldMkLst>
          <pc:docMk/>
          <pc:sldMk cId="418021978" sldId="274"/>
        </pc:sldMkLst>
        <pc:spChg chg="mod">
          <ac:chgData name="Deborah Jenkins" userId="3cd02ba5-e528-4585-978d-4fde2b47730a" providerId="ADAL" clId="{223E4D02-59C3-45DC-93F7-A907523F0C3A}" dt="2023-10-11T19:32:12.307" v="239"/>
          <ac:spMkLst>
            <pc:docMk/>
            <pc:sldMk cId="418021978" sldId="274"/>
            <ac:spMk id="2" creationId="{00000000-0000-0000-0000-000000000000}"/>
          </ac:spMkLst>
        </pc:spChg>
        <pc:spChg chg="mod">
          <ac:chgData name="Deborah Jenkins" userId="3cd02ba5-e528-4585-978d-4fde2b47730a" providerId="ADAL" clId="{223E4D02-59C3-45DC-93F7-A907523F0C3A}" dt="2023-10-11T19:32:12.307" v="239"/>
          <ac:spMkLst>
            <pc:docMk/>
            <pc:sldMk cId="418021978" sldId="274"/>
            <ac:spMk id="3" creationId="{00000000-0000-0000-0000-000000000000}"/>
          </ac:spMkLst>
        </pc:spChg>
        <pc:spChg chg="add del mod">
          <ac:chgData name="Deborah Jenkins" userId="3cd02ba5-e528-4585-978d-4fde2b47730a" providerId="ADAL" clId="{223E4D02-59C3-45DC-93F7-A907523F0C3A}" dt="2023-10-11T19:19:18.520" v="183" actId="26606"/>
          <ac:spMkLst>
            <pc:docMk/>
            <pc:sldMk cId="418021978" sldId="274"/>
            <ac:spMk id="5" creationId="{2C90D6DB-9F50-0DCC-5218-2496C8B7BDC3}"/>
          </ac:spMkLst>
        </pc:spChg>
        <pc:spChg chg="add mod">
          <ac:chgData name="Deborah Jenkins" userId="3cd02ba5-e528-4585-978d-4fde2b47730a" providerId="ADAL" clId="{223E4D02-59C3-45DC-93F7-A907523F0C3A}" dt="2023-10-11T19:32:12.307" v="239"/>
          <ac:spMkLst>
            <pc:docMk/>
            <pc:sldMk cId="418021978" sldId="274"/>
            <ac:spMk id="6" creationId="{2C90D6DB-9F50-0DCC-5218-2496C8B7BDC3}"/>
          </ac:spMkLst>
        </pc:spChg>
      </pc:sldChg>
      <pc:sldChg chg="ord">
        <pc:chgData name="Deborah Jenkins" userId="3cd02ba5-e528-4585-978d-4fde2b47730a" providerId="ADAL" clId="{223E4D02-59C3-45DC-93F7-A907523F0C3A}" dt="2023-10-11T19:52:15.597" v="397"/>
        <pc:sldMkLst>
          <pc:docMk/>
          <pc:sldMk cId="799270873" sldId="275"/>
        </pc:sldMkLst>
      </pc:sldChg>
      <pc:sldChg chg="addSp delSp modSp del mod setBg">
        <pc:chgData name="Deborah Jenkins" userId="3cd02ba5-e528-4585-978d-4fde2b47730a" providerId="ADAL" clId="{223E4D02-59C3-45DC-93F7-A907523F0C3A}" dt="2023-10-11T19:52:40.510" v="399" actId="47"/>
        <pc:sldMkLst>
          <pc:docMk/>
          <pc:sldMk cId="2258793965" sldId="276"/>
        </pc:sldMkLst>
        <pc:spChg chg="mod">
          <ac:chgData name="Deborah Jenkins" userId="3cd02ba5-e528-4585-978d-4fde2b47730a" providerId="ADAL" clId="{223E4D02-59C3-45DC-93F7-A907523F0C3A}" dt="2023-10-11T19:19:36.341" v="188" actId="1076"/>
          <ac:spMkLst>
            <pc:docMk/>
            <pc:sldMk cId="2258793965" sldId="276"/>
            <ac:spMk id="2" creationId="{00000000-0000-0000-0000-000000000000}"/>
          </ac:spMkLst>
        </pc:spChg>
        <pc:spChg chg="add del">
          <ac:chgData name="Deborah Jenkins" userId="3cd02ba5-e528-4585-978d-4fde2b47730a" providerId="ADAL" clId="{223E4D02-59C3-45DC-93F7-A907523F0C3A}" dt="2023-10-11T19:19:38.875" v="189" actId="478"/>
          <ac:spMkLst>
            <pc:docMk/>
            <pc:sldMk cId="2258793965" sldId="276"/>
            <ac:spMk id="10" creationId="{87FC691E-5C18-B983-5101-73223E765144}"/>
          </ac:spMkLst>
        </pc:spChg>
        <pc:graphicFrameChg chg="mod modGraphic">
          <ac:chgData name="Deborah Jenkins" userId="3cd02ba5-e528-4585-978d-4fde2b47730a" providerId="ADAL" clId="{223E4D02-59C3-45DC-93F7-A907523F0C3A}" dt="2023-10-11T19:20:37.080" v="200" actId="20577"/>
          <ac:graphicFrameMkLst>
            <pc:docMk/>
            <pc:sldMk cId="2258793965" sldId="276"/>
            <ac:graphicFrameMk id="5" creationId="{0DD2236F-8540-459D-9C45-52C5E5CA49FD}"/>
          </ac:graphicFrameMkLst>
        </pc:graphicFrameChg>
      </pc:sldChg>
      <pc:sldChg chg="addSp delSp modSp mod ord setBg modClrScheme chgLayout">
        <pc:chgData name="Deborah Jenkins" userId="3cd02ba5-e528-4585-978d-4fde2b47730a" providerId="ADAL" clId="{223E4D02-59C3-45DC-93F7-A907523F0C3A}" dt="2023-10-11T19:57:36.490" v="457"/>
        <pc:sldMkLst>
          <pc:docMk/>
          <pc:sldMk cId="4070984001" sldId="278"/>
        </pc:sldMkLst>
        <pc:spChg chg="mod">
          <ac:chgData name="Deborah Jenkins" userId="3cd02ba5-e528-4585-978d-4fde2b47730a" providerId="ADAL" clId="{223E4D02-59C3-45DC-93F7-A907523F0C3A}" dt="2023-10-11T19:32:17.447" v="240" actId="26606"/>
          <ac:spMkLst>
            <pc:docMk/>
            <pc:sldMk cId="4070984001" sldId="278"/>
            <ac:spMk id="2" creationId="{00000000-0000-0000-0000-000000000000}"/>
          </ac:spMkLst>
        </pc:spChg>
        <pc:spChg chg="mod">
          <ac:chgData name="Deborah Jenkins" userId="3cd02ba5-e528-4585-978d-4fde2b47730a" providerId="ADAL" clId="{223E4D02-59C3-45DC-93F7-A907523F0C3A}" dt="2023-10-11T19:57:21.425" v="455" actId="27636"/>
          <ac:spMkLst>
            <pc:docMk/>
            <pc:sldMk cId="4070984001" sldId="278"/>
            <ac:spMk id="3" creationId="{00000000-0000-0000-0000-000000000000}"/>
          </ac:spMkLst>
        </pc:spChg>
        <pc:spChg chg="add del mod">
          <ac:chgData name="Deborah Jenkins" userId="3cd02ba5-e528-4585-978d-4fde2b47730a" providerId="ADAL" clId="{223E4D02-59C3-45DC-93F7-A907523F0C3A}" dt="2023-10-11T19:57:08.721" v="451" actId="478"/>
          <ac:spMkLst>
            <pc:docMk/>
            <pc:sldMk cId="4070984001" sldId="278"/>
            <ac:spMk id="5" creationId="{D7F8F31C-B27A-57BF-38AD-99CBE676A5DA}"/>
          </ac:spMkLst>
        </pc:spChg>
      </pc:sldChg>
      <pc:sldChg chg="addSp delSp modSp mod ord setBg modClrScheme modAnim chgLayout">
        <pc:chgData name="Deborah Jenkins" userId="3cd02ba5-e528-4585-978d-4fde2b47730a" providerId="ADAL" clId="{223E4D02-59C3-45DC-93F7-A907523F0C3A}" dt="2023-10-11T19:58:24.644" v="465"/>
        <pc:sldMkLst>
          <pc:docMk/>
          <pc:sldMk cId="2984164821" sldId="279"/>
        </pc:sldMkLst>
        <pc:spChg chg="mod">
          <ac:chgData name="Deborah Jenkins" userId="3cd02ba5-e528-4585-978d-4fde2b47730a" providerId="ADAL" clId="{223E4D02-59C3-45DC-93F7-A907523F0C3A}" dt="2023-10-11T19:58:12.637" v="463" actId="1076"/>
          <ac:spMkLst>
            <pc:docMk/>
            <pc:sldMk cId="2984164821" sldId="279"/>
            <ac:spMk id="2" creationId="{00000000-0000-0000-0000-000000000000}"/>
          </ac:spMkLst>
        </pc:spChg>
        <pc:spChg chg="mod">
          <ac:chgData name="Deborah Jenkins" userId="3cd02ba5-e528-4585-978d-4fde2b47730a" providerId="ADAL" clId="{223E4D02-59C3-45DC-93F7-A907523F0C3A}" dt="2023-10-11T19:58:09.579" v="462" actId="1076"/>
          <ac:spMkLst>
            <pc:docMk/>
            <pc:sldMk cId="2984164821" sldId="279"/>
            <ac:spMk id="3" creationId="{00000000-0000-0000-0000-000000000000}"/>
          </ac:spMkLst>
        </pc:spChg>
        <pc:spChg chg="add del mod">
          <ac:chgData name="Deborah Jenkins" userId="3cd02ba5-e528-4585-978d-4fde2b47730a" providerId="ADAL" clId="{223E4D02-59C3-45DC-93F7-A907523F0C3A}" dt="2023-10-11T19:57:53.502" v="458" actId="478"/>
          <ac:spMkLst>
            <pc:docMk/>
            <pc:sldMk cId="2984164821" sldId="279"/>
            <ac:spMk id="5" creationId="{C22D2F10-5423-E496-9963-1FC632190B9F}"/>
          </ac:spMkLst>
        </pc:spChg>
      </pc:sldChg>
      <pc:sldChg chg="addSp delSp modSp del mod setBg">
        <pc:chgData name="Deborah Jenkins" userId="3cd02ba5-e528-4585-978d-4fde2b47730a" providerId="ADAL" clId="{223E4D02-59C3-45DC-93F7-A907523F0C3A}" dt="2023-10-11T19:58:50.037" v="466" actId="47"/>
        <pc:sldMkLst>
          <pc:docMk/>
          <pc:sldMk cId="1534095670" sldId="280"/>
        </pc:sldMkLst>
        <pc:spChg chg="mod">
          <ac:chgData name="Deborah Jenkins" userId="3cd02ba5-e528-4585-978d-4fde2b47730a" providerId="ADAL" clId="{223E4D02-59C3-45DC-93F7-A907523F0C3A}" dt="2023-10-11T19:32:47.919" v="244" actId="1076"/>
          <ac:spMkLst>
            <pc:docMk/>
            <pc:sldMk cId="1534095670" sldId="280"/>
            <ac:spMk id="2" creationId="{00000000-0000-0000-0000-000000000000}"/>
          </ac:spMkLst>
        </pc:spChg>
        <pc:spChg chg="add del">
          <ac:chgData name="Deborah Jenkins" userId="3cd02ba5-e528-4585-978d-4fde2b47730a" providerId="ADAL" clId="{223E4D02-59C3-45DC-93F7-A907523F0C3A}" dt="2023-10-11T19:32:51.419" v="245" actId="478"/>
          <ac:spMkLst>
            <pc:docMk/>
            <pc:sldMk cId="1534095670" sldId="280"/>
            <ac:spMk id="10" creationId="{A52ED670-7ED9-5F20-0920-8200212072C3}"/>
          </ac:spMkLst>
        </pc:spChg>
        <pc:graphicFrameChg chg="mod modGraphic">
          <ac:chgData name="Deborah Jenkins" userId="3cd02ba5-e528-4585-978d-4fde2b47730a" providerId="ADAL" clId="{223E4D02-59C3-45DC-93F7-A907523F0C3A}" dt="2023-10-11T19:33:04.285" v="248" actId="14100"/>
          <ac:graphicFrameMkLst>
            <pc:docMk/>
            <pc:sldMk cId="1534095670" sldId="280"/>
            <ac:graphicFrameMk id="5" creationId="{1C1752CC-DCA8-A626-967E-B31F0592977C}"/>
          </ac:graphicFrameMkLst>
        </pc:graphicFrameChg>
      </pc:sldChg>
      <pc:sldChg chg="addSp delSp modSp mod setBg modClrScheme chgLayout">
        <pc:chgData name="Deborah Jenkins" userId="3cd02ba5-e528-4585-978d-4fde2b47730a" providerId="ADAL" clId="{223E4D02-59C3-45DC-93F7-A907523F0C3A}" dt="2023-10-11T19:44:47.089" v="354" actId="478"/>
        <pc:sldMkLst>
          <pc:docMk/>
          <pc:sldMk cId="3682374410" sldId="285"/>
        </pc:sldMkLst>
        <pc:spChg chg="mod">
          <ac:chgData name="Deborah Jenkins" userId="3cd02ba5-e528-4585-978d-4fde2b47730a" providerId="ADAL" clId="{223E4D02-59C3-45DC-93F7-A907523F0C3A}" dt="2023-10-11T19:15:57.506" v="151" actId="1076"/>
          <ac:spMkLst>
            <pc:docMk/>
            <pc:sldMk cId="3682374410" sldId="285"/>
            <ac:spMk id="4" creationId="{C451A9F5-D8FA-494B-9A56-5AD5EBD9E371}"/>
          </ac:spMkLst>
        </pc:spChg>
        <pc:spChg chg="add del mod">
          <ac:chgData name="Deborah Jenkins" userId="3cd02ba5-e528-4585-978d-4fde2b47730a" providerId="ADAL" clId="{223E4D02-59C3-45DC-93F7-A907523F0C3A}" dt="2023-10-11T19:44:47.089" v="354" actId="478"/>
          <ac:spMkLst>
            <pc:docMk/>
            <pc:sldMk cId="3682374410" sldId="285"/>
            <ac:spMk id="9" creationId="{D4161A41-28E4-ABAF-D170-41F776870D74}"/>
          </ac:spMkLst>
        </pc:spChg>
        <pc:picChg chg="mod">
          <ac:chgData name="Deborah Jenkins" userId="3cd02ba5-e528-4585-978d-4fde2b47730a" providerId="ADAL" clId="{223E4D02-59C3-45DC-93F7-A907523F0C3A}" dt="2023-10-11T19:44:44.699" v="353" actId="1076"/>
          <ac:picMkLst>
            <pc:docMk/>
            <pc:sldMk cId="3682374410" sldId="285"/>
            <ac:picMk id="3" creationId="{39049943-3509-6804-92C9-2C689F8DC3B7}"/>
          </ac:picMkLst>
        </pc:picChg>
      </pc:sldChg>
      <pc:sldChg chg="modSp mod setBg">
        <pc:chgData name="Deborah Jenkins" userId="3cd02ba5-e528-4585-978d-4fde2b47730a" providerId="ADAL" clId="{223E4D02-59C3-45DC-93F7-A907523F0C3A}" dt="2023-10-11T19:33:46.458" v="256" actId="14100"/>
        <pc:sldMkLst>
          <pc:docMk/>
          <pc:sldMk cId="2539553600" sldId="287"/>
        </pc:sldMkLst>
        <pc:spChg chg="mod">
          <ac:chgData name="Deborah Jenkins" userId="3cd02ba5-e528-4585-978d-4fde2b47730a" providerId="ADAL" clId="{223E4D02-59C3-45DC-93F7-A907523F0C3A}" dt="2023-10-11T19:33:22.134" v="249" actId="26606"/>
          <ac:spMkLst>
            <pc:docMk/>
            <pc:sldMk cId="2539553600" sldId="287"/>
            <ac:spMk id="2" creationId="{F45CA318-2DC5-4078-99C5-A018D915260F}"/>
          </ac:spMkLst>
        </pc:spChg>
        <pc:spChg chg="mod">
          <ac:chgData name="Deborah Jenkins" userId="3cd02ba5-e528-4585-978d-4fde2b47730a" providerId="ADAL" clId="{223E4D02-59C3-45DC-93F7-A907523F0C3A}" dt="2023-10-11T19:33:46.458" v="256" actId="14100"/>
          <ac:spMkLst>
            <pc:docMk/>
            <pc:sldMk cId="2539553600" sldId="287"/>
            <ac:spMk id="4" creationId="{AA83EDD0-8EAC-C8BD-1A9A-FD2C129A135E}"/>
          </ac:spMkLst>
        </pc:spChg>
        <pc:graphicFrameChg chg="mod">
          <ac:chgData name="Deborah Jenkins" userId="3cd02ba5-e528-4585-978d-4fde2b47730a" providerId="ADAL" clId="{223E4D02-59C3-45DC-93F7-A907523F0C3A}" dt="2023-10-11T19:33:27.516" v="250" actId="1076"/>
          <ac:graphicFrameMkLst>
            <pc:docMk/>
            <pc:sldMk cId="2539553600" sldId="287"/>
            <ac:graphicFrameMk id="5" creationId="{9D87076D-AD24-EEFA-E8E3-39BB50335C55}"/>
          </ac:graphicFrameMkLst>
        </pc:graphicFrameChg>
      </pc:sldChg>
      <pc:sldChg chg="delSp modSp del mod">
        <pc:chgData name="Deborah Jenkins" userId="3cd02ba5-e528-4585-978d-4fde2b47730a" providerId="ADAL" clId="{223E4D02-59C3-45DC-93F7-A907523F0C3A}" dt="2023-10-11T19:59:12.720" v="469" actId="47"/>
        <pc:sldMkLst>
          <pc:docMk/>
          <pc:sldMk cId="0" sldId="288"/>
        </pc:sldMkLst>
        <pc:picChg chg="del mod">
          <ac:chgData name="Deborah Jenkins" userId="3cd02ba5-e528-4585-978d-4fde2b47730a" providerId="ADAL" clId="{223E4D02-59C3-45DC-93F7-A907523F0C3A}" dt="2023-10-11T19:59:08.859" v="468" actId="478"/>
          <ac:picMkLst>
            <pc:docMk/>
            <pc:sldMk cId="0" sldId="288"/>
            <ac:picMk id="16385" creationId="{00000000-0000-0000-0000-000000000000}"/>
          </ac:picMkLst>
        </pc:picChg>
      </pc:sldChg>
      <pc:sldChg chg="modSp mod setBg">
        <pc:chgData name="Deborah Jenkins" userId="3cd02ba5-e528-4585-978d-4fde2b47730a" providerId="ADAL" clId="{223E4D02-59C3-45DC-93F7-A907523F0C3A}" dt="2023-10-11T19:19:07.615" v="181" actId="14100"/>
        <pc:sldMkLst>
          <pc:docMk/>
          <pc:sldMk cId="1420476808" sldId="289"/>
        </pc:sldMkLst>
        <pc:spChg chg="mod">
          <ac:chgData name="Deborah Jenkins" userId="3cd02ba5-e528-4585-978d-4fde2b47730a" providerId="ADAL" clId="{223E4D02-59C3-45DC-93F7-A907523F0C3A}" dt="2023-10-11T19:18:54.777" v="178" actId="1076"/>
          <ac:spMkLst>
            <pc:docMk/>
            <pc:sldMk cId="1420476808" sldId="289"/>
            <ac:spMk id="2" creationId="{D706CE42-A83C-4E35-9D68-F7030A20A34C}"/>
          </ac:spMkLst>
        </pc:spChg>
        <pc:picChg chg="mod">
          <ac:chgData name="Deborah Jenkins" userId="3cd02ba5-e528-4585-978d-4fde2b47730a" providerId="ADAL" clId="{223E4D02-59C3-45DC-93F7-A907523F0C3A}" dt="2023-10-11T19:19:07.615" v="181" actId="14100"/>
          <ac:picMkLst>
            <pc:docMk/>
            <pc:sldMk cId="1420476808" sldId="289"/>
            <ac:picMk id="5" creationId="{305D2F54-856D-4DE7-AFC9-37F577F8BADD}"/>
          </ac:picMkLst>
        </pc:picChg>
      </pc:sldChg>
      <pc:sldChg chg="modSp">
        <pc:chgData name="Deborah Jenkins" userId="3cd02ba5-e528-4585-978d-4fde2b47730a" providerId="ADAL" clId="{223E4D02-59C3-45DC-93F7-A907523F0C3A}" dt="2023-10-11T19:07:56.903" v="127"/>
        <pc:sldMkLst>
          <pc:docMk/>
          <pc:sldMk cId="498449505" sldId="290"/>
        </pc:sldMkLst>
        <pc:picChg chg="mod">
          <ac:chgData name="Deborah Jenkins" userId="3cd02ba5-e528-4585-978d-4fde2b47730a" providerId="ADAL" clId="{223E4D02-59C3-45DC-93F7-A907523F0C3A}" dt="2023-10-11T19:07:56.903" v="127"/>
          <ac:picMkLst>
            <pc:docMk/>
            <pc:sldMk cId="498449505" sldId="290"/>
            <ac:picMk id="4" creationId="{CA3E3512-E0B4-4185-BD53-C4FE03F30D73}"/>
          </ac:picMkLst>
        </pc:picChg>
      </pc:sldChg>
      <pc:sldChg chg="addSp delSp modSp mod setBg modClrScheme modAnim chgLayout">
        <pc:chgData name="Deborah Jenkins" userId="3cd02ba5-e528-4585-978d-4fde2b47730a" providerId="ADAL" clId="{223E4D02-59C3-45DC-93F7-A907523F0C3A}" dt="2023-10-11T19:44:26.341" v="350" actId="20577"/>
        <pc:sldMkLst>
          <pc:docMk/>
          <pc:sldMk cId="46003163" sldId="291"/>
        </pc:sldMkLst>
        <pc:spChg chg="mod">
          <ac:chgData name="Deborah Jenkins" userId="3cd02ba5-e528-4585-978d-4fde2b47730a" providerId="ADAL" clId="{223E4D02-59C3-45DC-93F7-A907523F0C3A}" dt="2023-10-11T19:44:26.341" v="350" actId="20577"/>
          <ac:spMkLst>
            <pc:docMk/>
            <pc:sldMk cId="46003163" sldId="291"/>
            <ac:spMk id="2" creationId="{C7C4E557-E680-4A33-80A2-3C5A88BDE713}"/>
          </ac:spMkLst>
        </pc:spChg>
        <pc:spChg chg="mod">
          <ac:chgData name="Deborah Jenkins" userId="3cd02ba5-e528-4585-978d-4fde2b47730a" providerId="ADAL" clId="{223E4D02-59C3-45DC-93F7-A907523F0C3A}" dt="2023-10-11T19:32:12.307" v="239"/>
          <ac:spMkLst>
            <pc:docMk/>
            <pc:sldMk cId="46003163" sldId="291"/>
            <ac:spMk id="3" creationId="{4C03AB59-FEDB-42C5-8BA3-5A12C499D57F}"/>
          </ac:spMkLst>
        </pc:spChg>
        <pc:spChg chg="add del mod">
          <ac:chgData name="Deborah Jenkins" userId="3cd02ba5-e528-4585-978d-4fde2b47730a" providerId="ADAL" clId="{223E4D02-59C3-45DC-93F7-A907523F0C3A}" dt="2023-10-11T19:14:22.011" v="140" actId="478"/>
          <ac:spMkLst>
            <pc:docMk/>
            <pc:sldMk cId="46003163" sldId="291"/>
            <ac:spMk id="6" creationId="{B44895CA-BF43-F59E-6932-C1FA2BEA48BE}"/>
          </ac:spMkLst>
        </pc:spChg>
        <pc:picChg chg="add mod">
          <ac:chgData name="Deborah Jenkins" userId="3cd02ba5-e528-4585-978d-4fde2b47730a" providerId="ADAL" clId="{223E4D02-59C3-45DC-93F7-A907523F0C3A}" dt="2023-10-11T19:35:15.263" v="264" actId="1076"/>
          <ac:picMkLst>
            <pc:docMk/>
            <pc:sldMk cId="46003163" sldId="291"/>
            <ac:picMk id="5" creationId="{886156C6-EC42-9DFA-31DE-4729A1CA295F}"/>
          </ac:picMkLst>
        </pc:picChg>
      </pc:sldChg>
      <pc:sldChg chg="addSp delSp modSp mod setBg modClrScheme modAnim chgLayout">
        <pc:chgData name="Deborah Jenkins" userId="3cd02ba5-e528-4585-978d-4fde2b47730a" providerId="ADAL" clId="{223E4D02-59C3-45DC-93F7-A907523F0C3A}" dt="2023-10-11T19:37:34.656" v="278" actId="14100"/>
        <pc:sldMkLst>
          <pc:docMk/>
          <pc:sldMk cId="995448829" sldId="292"/>
        </pc:sldMkLst>
        <pc:spChg chg="mod">
          <ac:chgData name="Deborah Jenkins" userId="3cd02ba5-e528-4585-978d-4fde2b47730a" providerId="ADAL" clId="{223E4D02-59C3-45DC-93F7-A907523F0C3A}" dt="2023-10-11T19:35:58.749" v="270" actId="1076"/>
          <ac:spMkLst>
            <pc:docMk/>
            <pc:sldMk cId="995448829" sldId="292"/>
            <ac:spMk id="2" creationId="{FFA9907C-85CB-42D1-91DF-9100E1AA3A71}"/>
          </ac:spMkLst>
        </pc:spChg>
        <pc:spChg chg="mod">
          <ac:chgData name="Deborah Jenkins" userId="3cd02ba5-e528-4585-978d-4fde2b47730a" providerId="ADAL" clId="{223E4D02-59C3-45DC-93F7-A907523F0C3A}" dt="2023-10-11T19:35:55.045" v="269" actId="1076"/>
          <ac:spMkLst>
            <pc:docMk/>
            <pc:sldMk cId="995448829" sldId="292"/>
            <ac:spMk id="3" creationId="{4DD7BEC1-927C-4F3B-920A-43860D031EBA}"/>
          </ac:spMkLst>
        </pc:spChg>
        <pc:spChg chg="add del mod">
          <ac:chgData name="Deborah Jenkins" userId="3cd02ba5-e528-4585-978d-4fde2b47730a" providerId="ADAL" clId="{223E4D02-59C3-45DC-93F7-A907523F0C3A}" dt="2023-10-11T19:36:26.419" v="274" actId="478"/>
          <ac:spMkLst>
            <pc:docMk/>
            <pc:sldMk cId="995448829" sldId="292"/>
            <ac:spMk id="5" creationId="{2D455672-1D45-430A-F691-0F033E5CB41B}"/>
          </ac:spMkLst>
        </pc:spChg>
        <pc:picChg chg="add mod">
          <ac:chgData name="Deborah Jenkins" userId="3cd02ba5-e528-4585-978d-4fde2b47730a" providerId="ADAL" clId="{223E4D02-59C3-45DC-93F7-A907523F0C3A}" dt="2023-10-11T19:37:34.656" v="278" actId="14100"/>
          <ac:picMkLst>
            <pc:docMk/>
            <pc:sldMk cId="995448829" sldId="292"/>
            <ac:picMk id="4" creationId="{38701602-98A0-DE30-4EBC-6F749FC447B4}"/>
          </ac:picMkLst>
        </pc:picChg>
      </pc:sldChg>
      <pc:sldChg chg="addSp delSp modSp mod setBg modClrScheme modAnim chgLayout">
        <pc:chgData name="Deborah Jenkins" userId="3cd02ba5-e528-4585-978d-4fde2b47730a" providerId="ADAL" clId="{223E4D02-59C3-45DC-93F7-A907523F0C3A}" dt="2023-10-11T19:45:55.836" v="366"/>
        <pc:sldMkLst>
          <pc:docMk/>
          <pc:sldMk cId="3384871656" sldId="294"/>
        </pc:sldMkLst>
        <pc:spChg chg="mod">
          <ac:chgData name="Deborah Jenkins" userId="3cd02ba5-e528-4585-978d-4fde2b47730a" providerId="ADAL" clId="{223E4D02-59C3-45DC-93F7-A907523F0C3A}" dt="2023-10-11T19:45:19.176" v="361" actId="14100"/>
          <ac:spMkLst>
            <pc:docMk/>
            <pc:sldMk cId="3384871656" sldId="294"/>
            <ac:spMk id="2" creationId="{87528627-3A32-4392-955E-E8E46CC898A8}"/>
          </ac:spMkLst>
        </pc:spChg>
        <pc:spChg chg="mod ord">
          <ac:chgData name="Deborah Jenkins" userId="3cd02ba5-e528-4585-978d-4fde2b47730a" providerId="ADAL" clId="{223E4D02-59C3-45DC-93F7-A907523F0C3A}" dt="2023-10-11T19:45:22.207" v="362" actId="14100"/>
          <ac:spMkLst>
            <pc:docMk/>
            <pc:sldMk cId="3384871656" sldId="294"/>
            <ac:spMk id="3" creationId="{61BD627B-5A9F-48C4-8AED-BF2A1B351017}"/>
          </ac:spMkLst>
        </pc:spChg>
        <pc:spChg chg="add del">
          <ac:chgData name="Deborah Jenkins" userId="3cd02ba5-e528-4585-978d-4fde2b47730a" providerId="ADAL" clId="{223E4D02-59C3-45DC-93F7-A907523F0C3A}" dt="2023-10-11T19:40:18.390" v="293"/>
          <ac:spMkLst>
            <pc:docMk/>
            <pc:sldMk cId="3384871656" sldId="294"/>
            <ac:spMk id="4" creationId="{A5BC3A11-9CF8-E43D-0EB3-3C2F5635CF81}"/>
          </ac:spMkLst>
        </pc:spChg>
        <pc:spChg chg="add del">
          <ac:chgData name="Deborah Jenkins" userId="3cd02ba5-e528-4585-978d-4fde2b47730a" providerId="ADAL" clId="{223E4D02-59C3-45DC-93F7-A907523F0C3A}" dt="2023-10-11T19:40:22.639" v="295"/>
          <ac:spMkLst>
            <pc:docMk/>
            <pc:sldMk cId="3384871656" sldId="294"/>
            <ac:spMk id="6" creationId="{4B2C1A92-0440-8FE6-A662-2EE3A02EAAC9}"/>
          </ac:spMkLst>
        </pc:spChg>
        <pc:spChg chg="add del">
          <ac:chgData name="Deborah Jenkins" userId="3cd02ba5-e528-4585-978d-4fde2b47730a" providerId="ADAL" clId="{223E4D02-59C3-45DC-93F7-A907523F0C3A}" dt="2023-10-11T19:43:28.918" v="336" actId="22"/>
          <ac:spMkLst>
            <pc:docMk/>
            <pc:sldMk cId="3384871656" sldId="294"/>
            <ac:spMk id="8" creationId="{D3A6844D-E835-CD3D-F358-6597530C8480}"/>
          </ac:spMkLst>
        </pc:spChg>
        <pc:picChg chg="mod">
          <ac:chgData name="Deborah Jenkins" userId="3cd02ba5-e528-4585-978d-4fde2b47730a" providerId="ADAL" clId="{223E4D02-59C3-45DC-93F7-A907523F0C3A}" dt="2023-10-11T19:45:24.410" v="363" actId="1076"/>
          <ac:picMkLst>
            <pc:docMk/>
            <pc:sldMk cId="3384871656" sldId="294"/>
            <ac:picMk id="5" creationId="{7CA49925-6A4E-D660-AF7D-DDA44C9D3A34}"/>
          </ac:picMkLst>
        </pc:picChg>
      </pc:sldChg>
      <pc:sldChg chg="modSp mod ord setBg modClrScheme chgLayout">
        <pc:chgData name="Deborah Jenkins" userId="3cd02ba5-e528-4585-978d-4fde2b47730a" providerId="ADAL" clId="{223E4D02-59C3-45DC-93F7-A907523F0C3A}" dt="2023-10-11T19:44:38.746" v="352"/>
        <pc:sldMkLst>
          <pc:docMk/>
          <pc:sldMk cId="134065923" sldId="295"/>
        </pc:sldMkLst>
        <pc:spChg chg="mod">
          <ac:chgData name="Deborah Jenkins" userId="3cd02ba5-e528-4585-978d-4fde2b47730a" providerId="ADAL" clId="{223E4D02-59C3-45DC-93F7-A907523F0C3A}" dt="2023-10-11T19:15:15.201" v="147" actId="26606"/>
          <ac:spMkLst>
            <pc:docMk/>
            <pc:sldMk cId="134065923" sldId="295"/>
            <ac:spMk id="6" creationId="{D981CEEF-AFE3-4161-A986-A95CEA2744ED}"/>
          </ac:spMkLst>
        </pc:spChg>
        <pc:picChg chg="mod">
          <ac:chgData name="Deborah Jenkins" userId="3cd02ba5-e528-4585-978d-4fde2b47730a" providerId="ADAL" clId="{223E4D02-59C3-45DC-93F7-A907523F0C3A}" dt="2023-10-11T19:15:42.772" v="148" actId="1076"/>
          <ac:picMkLst>
            <pc:docMk/>
            <pc:sldMk cId="134065923" sldId="295"/>
            <ac:picMk id="3" creationId="{B4172C03-203A-47F1-84AE-EBCD424383D6}"/>
          </ac:picMkLst>
        </pc:picChg>
      </pc:sldChg>
      <pc:sldChg chg="del">
        <pc:chgData name="Deborah Jenkins" userId="3cd02ba5-e528-4585-978d-4fde2b47730a" providerId="ADAL" clId="{223E4D02-59C3-45DC-93F7-A907523F0C3A}" dt="2023-10-11T18:33:42.896" v="0" actId="2696"/>
        <pc:sldMkLst>
          <pc:docMk/>
          <pc:sldMk cId="2694667556" sldId="296"/>
        </pc:sldMkLst>
      </pc:sldChg>
      <pc:sldChg chg="del">
        <pc:chgData name="Deborah Jenkins" userId="3cd02ba5-e528-4585-978d-4fde2b47730a" providerId="ADAL" clId="{223E4D02-59C3-45DC-93F7-A907523F0C3A}" dt="2023-10-11T19:46:53.033" v="370" actId="47"/>
        <pc:sldMkLst>
          <pc:docMk/>
          <pc:sldMk cId="1816690623" sldId="297"/>
        </pc:sldMkLst>
      </pc:sldChg>
      <pc:sldChg chg="addSp modSp new mod">
        <pc:chgData name="Deborah Jenkins" userId="3cd02ba5-e528-4585-978d-4fde2b47730a" providerId="ADAL" clId="{223E4D02-59C3-45DC-93F7-A907523F0C3A}" dt="2023-10-11T18:43:56.587" v="84" actId="1076"/>
        <pc:sldMkLst>
          <pc:docMk/>
          <pc:sldMk cId="3738241924" sldId="298"/>
        </pc:sldMkLst>
        <pc:spChg chg="mod">
          <ac:chgData name="Deborah Jenkins" userId="3cd02ba5-e528-4585-978d-4fde2b47730a" providerId="ADAL" clId="{223E4D02-59C3-45DC-93F7-A907523F0C3A}" dt="2023-10-11T18:43:48.859" v="82" actId="1076"/>
          <ac:spMkLst>
            <pc:docMk/>
            <pc:sldMk cId="3738241924" sldId="298"/>
            <ac:spMk id="2" creationId="{1604FA5D-8122-16D6-2DDD-512DEC377C3D}"/>
          </ac:spMkLst>
        </pc:spChg>
        <pc:spChg chg="mod">
          <ac:chgData name="Deborah Jenkins" userId="3cd02ba5-e528-4585-978d-4fde2b47730a" providerId="ADAL" clId="{223E4D02-59C3-45DC-93F7-A907523F0C3A}" dt="2023-10-11T18:43:51.710" v="83" actId="1076"/>
          <ac:spMkLst>
            <pc:docMk/>
            <pc:sldMk cId="3738241924" sldId="298"/>
            <ac:spMk id="3" creationId="{3187D400-6C81-B72D-2DC6-D481F68084E3}"/>
          </ac:spMkLst>
        </pc:spChg>
        <pc:spChg chg="add mod">
          <ac:chgData name="Deborah Jenkins" userId="3cd02ba5-e528-4585-978d-4fde2b47730a" providerId="ADAL" clId="{223E4D02-59C3-45DC-93F7-A907523F0C3A}" dt="2023-10-11T18:43:56.587" v="84" actId="1076"/>
          <ac:spMkLst>
            <pc:docMk/>
            <pc:sldMk cId="3738241924" sldId="298"/>
            <ac:spMk id="5" creationId="{74FA89B0-B4F4-0431-4E2E-15CE3F47CFAB}"/>
          </ac:spMkLst>
        </pc:spChg>
      </pc:sldChg>
      <pc:sldChg chg="addSp modSp new mod">
        <pc:chgData name="Deborah Jenkins" userId="3cd02ba5-e528-4585-978d-4fde2b47730a" providerId="ADAL" clId="{223E4D02-59C3-45DC-93F7-A907523F0C3A}" dt="2023-10-11T19:34:28.387" v="258"/>
        <pc:sldMkLst>
          <pc:docMk/>
          <pc:sldMk cId="2410307071" sldId="299"/>
        </pc:sldMkLst>
        <pc:spChg chg="mod">
          <ac:chgData name="Deborah Jenkins" userId="3cd02ba5-e528-4585-978d-4fde2b47730a" providerId="ADAL" clId="{223E4D02-59C3-45DC-93F7-A907523F0C3A}" dt="2023-10-11T19:32:12.307" v="239"/>
          <ac:spMkLst>
            <pc:docMk/>
            <pc:sldMk cId="2410307071" sldId="299"/>
            <ac:spMk id="2" creationId="{D146A931-22C7-59B8-88CC-CA6BDB801548}"/>
          </ac:spMkLst>
        </pc:spChg>
        <pc:spChg chg="add mod">
          <ac:chgData name="Deborah Jenkins" userId="3cd02ba5-e528-4585-978d-4fde2b47730a" providerId="ADAL" clId="{223E4D02-59C3-45DC-93F7-A907523F0C3A}" dt="2023-10-11T19:34:28.387" v="258"/>
          <ac:spMkLst>
            <pc:docMk/>
            <pc:sldMk cId="2410307071" sldId="299"/>
            <ac:spMk id="4" creationId="{1BD7117A-1D32-049C-6D52-E0CD5AC42772}"/>
          </ac:spMkLst>
        </pc:spChg>
      </pc:sldChg>
      <pc:sldChg chg="addSp delSp modSp new del mod">
        <pc:chgData name="Deborah Jenkins" userId="3cd02ba5-e528-4585-978d-4fde2b47730a" providerId="ADAL" clId="{223E4D02-59C3-45DC-93F7-A907523F0C3A}" dt="2023-10-11T18:42:41.058" v="76" actId="47"/>
        <pc:sldMkLst>
          <pc:docMk/>
          <pc:sldMk cId="2015969634" sldId="300"/>
        </pc:sldMkLst>
        <pc:spChg chg="mod">
          <ac:chgData name="Deborah Jenkins" userId="3cd02ba5-e528-4585-978d-4fde2b47730a" providerId="ADAL" clId="{223E4D02-59C3-45DC-93F7-A907523F0C3A}" dt="2023-10-11T18:42:29.537" v="75" actId="1076"/>
          <ac:spMkLst>
            <pc:docMk/>
            <pc:sldMk cId="2015969634" sldId="300"/>
            <ac:spMk id="2" creationId="{5E3C7683-6CF0-89B2-CB05-B73EF2443787}"/>
          </ac:spMkLst>
        </pc:spChg>
        <pc:spChg chg="del">
          <ac:chgData name="Deborah Jenkins" userId="3cd02ba5-e528-4585-978d-4fde2b47730a" providerId="ADAL" clId="{223E4D02-59C3-45DC-93F7-A907523F0C3A}" dt="2023-10-11T18:40:13.141" v="59"/>
          <ac:spMkLst>
            <pc:docMk/>
            <pc:sldMk cId="2015969634" sldId="300"/>
            <ac:spMk id="3" creationId="{6220331D-4675-2519-BE73-2588E634AB29}"/>
          </ac:spMkLst>
        </pc:spChg>
        <pc:spChg chg="add mod">
          <ac:chgData name="Deborah Jenkins" userId="3cd02ba5-e528-4585-978d-4fde2b47730a" providerId="ADAL" clId="{223E4D02-59C3-45DC-93F7-A907523F0C3A}" dt="2023-10-11T18:42:25.725" v="74" actId="1076"/>
          <ac:spMkLst>
            <pc:docMk/>
            <pc:sldMk cId="2015969634" sldId="300"/>
            <ac:spMk id="4" creationId="{CE4D5551-228D-2E7A-3C94-30DACF022F19}"/>
          </ac:spMkLst>
        </pc:spChg>
      </pc:sldChg>
      <pc:sldChg chg="modSp">
        <pc:chgData name="Deborah Jenkins" userId="3cd02ba5-e528-4585-978d-4fde2b47730a" providerId="ADAL" clId="{223E4D02-59C3-45DC-93F7-A907523F0C3A}" dt="2023-10-11T19:32:12.307" v="239"/>
        <pc:sldMkLst>
          <pc:docMk/>
          <pc:sldMk cId="4162314434" sldId="300"/>
        </pc:sldMkLst>
        <pc:spChg chg="mod">
          <ac:chgData name="Deborah Jenkins" userId="3cd02ba5-e528-4585-978d-4fde2b47730a" providerId="ADAL" clId="{223E4D02-59C3-45DC-93F7-A907523F0C3A}" dt="2023-10-11T19:32:12.307" v="239"/>
          <ac:spMkLst>
            <pc:docMk/>
            <pc:sldMk cId="4162314434" sldId="300"/>
            <ac:spMk id="2" creationId="{7B97DAA3-A6F8-F5C0-C212-BADDE76AD759}"/>
          </ac:spMkLst>
        </pc:spChg>
        <pc:spChg chg="mod">
          <ac:chgData name="Deborah Jenkins" userId="3cd02ba5-e528-4585-978d-4fde2b47730a" providerId="ADAL" clId="{223E4D02-59C3-45DC-93F7-A907523F0C3A}" dt="2023-10-11T19:32:12.307" v="239"/>
          <ac:spMkLst>
            <pc:docMk/>
            <pc:sldMk cId="4162314434" sldId="300"/>
            <ac:spMk id="3" creationId="{CDD23340-08AF-AC57-CD75-8C84E232E232}"/>
          </ac:spMkLst>
        </pc:spChg>
      </pc:sldChg>
      <pc:sldChg chg="modSp add mod modAnim">
        <pc:chgData name="Deborah Jenkins" userId="3cd02ba5-e528-4585-978d-4fde2b47730a" providerId="ADAL" clId="{223E4D02-59C3-45DC-93F7-A907523F0C3A}" dt="2023-10-11T19:35:07.997" v="263" actId="14100"/>
        <pc:sldMkLst>
          <pc:docMk/>
          <pc:sldMk cId="3994322543" sldId="301"/>
        </pc:sldMkLst>
        <pc:spChg chg="mod">
          <ac:chgData name="Deborah Jenkins" userId="3cd02ba5-e528-4585-978d-4fde2b47730a" providerId="ADAL" clId="{223E4D02-59C3-45DC-93F7-A907523F0C3A}" dt="2023-10-11T19:34:51.565" v="260" actId="1076"/>
          <ac:spMkLst>
            <pc:docMk/>
            <pc:sldMk cId="3994322543" sldId="301"/>
            <ac:spMk id="2" creationId="{7B97DAA3-A6F8-F5C0-C212-BADDE76AD759}"/>
          </ac:spMkLst>
        </pc:spChg>
        <pc:spChg chg="mod">
          <ac:chgData name="Deborah Jenkins" userId="3cd02ba5-e528-4585-978d-4fde2b47730a" providerId="ADAL" clId="{223E4D02-59C3-45DC-93F7-A907523F0C3A}" dt="2023-10-11T19:35:07.997" v="263" actId="14100"/>
          <ac:spMkLst>
            <pc:docMk/>
            <pc:sldMk cId="3994322543" sldId="301"/>
            <ac:spMk id="3" creationId="{CDD23340-08AF-AC57-CD75-8C84E232E232}"/>
          </ac:spMkLst>
        </pc:spChg>
        <pc:picChg chg="mod">
          <ac:chgData name="Deborah Jenkins" userId="3cd02ba5-e528-4585-978d-4fde2b47730a" providerId="ADAL" clId="{223E4D02-59C3-45DC-93F7-A907523F0C3A}" dt="2023-10-11T18:48:16.567" v="88" actId="1076"/>
          <ac:picMkLst>
            <pc:docMk/>
            <pc:sldMk cId="3994322543" sldId="301"/>
            <ac:picMk id="4" creationId="{4E6FFB06-0F11-211D-F2BF-FE8B3D92580D}"/>
          </ac:picMkLst>
        </pc:picChg>
      </pc:sldChg>
      <pc:sldChg chg="addSp modSp new mod ord modClrScheme chgLayout">
        <pc:chgData name="Deborah Jenkins" userId="3cd02ba5-e528-4585-978d-4fde2b47730a" providerId="ADAL" clId="{223E4D02-59C3-45DC-93F7-A907523F0C3A}" dt="2023-10-11T19:48:04.398" v="376" actId="167"/>
        <pc:sldMkLst>
          <pc:docMk/>
          <pc:sldMk cId="3570993252" sldId="302"/>
        </pc:sldMkLst>
        <pc:spChg chg="mod">
          <ac:chgData name="Deborah Jenkins" userId="3cd02ba5-e528-4585-978d-4fde2b47730a" providerId="ADAL" clId="{223E4D02-59C3-45DC-93F7-A907523F0C3A}" dt="2023-10-11T19:47:55.076" v="374" actId="26606"/>
          <ac:spMkLst>
            <pc:docMk/>
            <pc:sldMk cId="3570993252" sldId="302"/>
            <ac:spMk id="2" creationId="{DE08B7B6-96D1-71B1-D24A-C230C38D4AE0}"/>
          </ac:spMkLst>
        </pc:spChg>
        <pc:spChg chg="mod">
          <ac:chgData name="Deborah Jenkins" userId="3cd02ba5-e528-4585-978d-4fde2b47730a" providerId="ADAL" clId="{223E4D02-59C3-45DC-93F7-A907523F0C3A}" dt="2023-10-11T19:47:55.076" v="374" actId="26606"/>
          <ac:spMkLst>
            <pc:docMk/>
            <pc:sldMk cId="3570993252" sldId="302"/>
            <ac:spMk id="3" creationId="{93BA35D7-207D-BD48-9BE4-ECB0FB89967F}"/>
          </ac:spMkLst>
        </pc:spChg>
        <pc:picChg chg="add mod ord">
          <ac:chgData name="Deborah Jenkins" userId="3cd02ba5-e528-4585-978d-4fde2b47730a" providerId="ADAL" clId="{223E4D02-59C3-45DC-93F7-A907523F0C3A}" dt="2023-10-11T19:48:04.398" v="376" actId="167"/>
          <ac:picMkLst>
            <pc:docMk/>
            <pc:sldMk cId="3570993252" sldId="302"/>
            <ac:picMk id="4" creationId="{18741AE9-8F62-2628-F431-EDF16614A2A1}"/>
          </ac:picMkLst>
        </pc:picChg>
      </pc:sldChg>
      <pc:sldChg chg="modSp new mod">
        <pc:chgData name="Deborah Jenkins" userId="3cd02ba5-e528-4585-978d-4fde2b47730a" providerId="ADAL" clId="{223E4D02-59C3-45DC-93F7-A907523F0C3A}" dt="2023-10-11T19:48:36.642" v="378" actId="2710"/>
        <pc:sldMkLst>
          <pc:docMk/>
          <pc:sldMk cId="1169527494" sldId="303"/>
        </pc:sldMkLst>
        <pc:spChg chg="mod">
          <ac:chgData name="Deborah Jenkins" userId="3cd02ba5-e528-4585-978d-4fde2b47730a" providerId="ADAL" clId="{223E4D02-59C3-45DC-93F7-A907523F0C3A}" dt="2023-10-11T19:32:12.307" v="239"/>
          <ac:spMkLst>
            <pc:docMk/>
            <pc:sldMk cId="1169527494" sldId="303"/>
            <ac:spMk id="2" creationId="{10B81C7D-53A0-208F-D043-8B8E633C4C7B}"/>
          </ac:spMkLst>
        </pc:spChg>
        <pc:spChg chg="mod">
          <ac:chgData name="Deborah Jenkins" userId="3cd02ba5-e528-4585-978d-4fde2b47730a" providerId="ADAL" clId="{223E4D02-59C3-45DC-93F7-A907523F0C3A}" dt="2023-10-11T19:48:36.642" v="378" actId="2710"/>
          <ac:spMkLst>
            <pc:docMk/>
            <pc:sldMk cId="1169527494" sldId="303"/>
            <ac:spMk id="3" creationId="{3453EFC2-731A-E6BA-245F-AD042146C6C2}"/>
          </ac:spMkLst>
        </pc:spChg>
      </pc:sldChg>
      <pc:sldChg chg="addSp modSp new mod modClrScheme chgLayout">
        <pc:chgData name="Deborah Jenkins" userId="3cd02ba5-e528-4585-978d-4fde2b47730a" providerId="ADAL" clId="{223E4D02-59C3-45DC-93F7-A907523F0C3A}" dt="2023-10-11T19:49:34.030" v="383" actId="1076"/>
        <pc:sldMkLst>
          <pc:docMk/>
          <pc:sldMk cId="1668264075" sldId="304"/>
        </pc:sldMkLst>
        <pc:spChg chg="mod">
          <ac:chgData name="Deborah Jenkins" userId="3cd02ba5-e528-4585-978d-4fde2b47730a" providerId="ADAL" clId="{223E4D02-59C3-45DC-93F7-A907523F0C3A}" dt="2023-10-11T19:49:27.621" v="382" actId="26606"/>
          <ac:spMkLst>
            <pc:docMk/>
            <pc:sldMk cId="1668264075" sldId="304"/>
            <ac:spMk id="2" creationId="{63FE0FE4-AEFB-1D5C-5C25-7E4E65796CA2}"/>
          </ac:spMkLst>
        </pc:spChg>
        <pc:spChg chg="mod">
          <ac:chgData name="Deborah Jenkins" userId="3cd02ba5-e528-4585-978d-4fde2b47730a" providerId="ADAL" clId="{223E4D02-59C3-45DC-93F7-A907523F0C3A}" dt="2023-10-11T19:49:27.621" v="382" actId="26606"/>
          <ac:spMkLst>
            <pc:docMk/>
            <pc:sldMk cId="1668264075" sldId="304"/>
            <ac:spMk id="3" creationId="{00A36428-DBB7-B753-F392-5BB564F96F14}"/>
          </ac:spMkLst>
        </pc:spChg>
        <pc:picChg chg="add mod">
          <ac:chgData name="Deborah Jenkins" userId="3cd02ba5-e528-4585-978d-4fde2b47730a" providerId="ADAL" clId="{223E4D02-59C3-45DC-93F7-A907523F0C3A}" dt="2023-10-11T19:49:34.030" v="383" actId="1076"/>
          <ac:picMkLst>
            <pc:docMk/>
            <pc:sldMk cId="1668264075" sldId="304"/>
            <ac:picMk id="4" creationId="{4D1E1BF8-8F48-E69F-7068-6666AC7358E7}"/>
          </ac:picMkLst>
        </pc:picChg>
      </pc:sldChg>
      <pc:sldChg chg="addSp modSp new mod modClrScheme chgLayout">
        <pc:chgData name="Deborah Jenkins" userId="3cd02ba5-e528-4585-978d-4fde2b47730a" providerId="ADAL" clId="{223E4D02-59C3-45DC-93F7-A907523F0C3A}" dt="2023-10-11T19:51:29.116" v="389" actId="1076"/>
        <pc:sldMkLst>
          <pc:docMk/>
          <pc:sldMk cId="2285856232" sldId="305"/>
        </pc:sldMkLst>
        <pc:spChg chg="mod">
          <ac:chgData name="Deborah Jenkins" userId="3cd02ba5-e528-4585-978d-4fde2b47730a" providerId="ADAL" clId="{223E4D02-59C3-45DC-93F7-A907523F0C3A}" dt="2023-10-11T19:51:14.792" v="386" actId="26606"/>
          <ac:spMkLst>
            <pc:docMk/>
            <pc:sldMk cId="2285856232" sldId="305"/>
            <ac:spMk id="2" creationId="{816B7BFE-423B-ECB9-8BD1-7E2304DA0AE5}"/>
          </ac:spMkLst>
        </pc:spChg>
        <pc:spChg chg="mod">
          <ac:chgData name="Deborah Jenkins" userId="3cd02ba5-e528-4585-978d-4fde2b47730a" providerId="ADAL" clId="{223E4D02-59C3-45DC-93F7-A907523F0C3A}" dt="2023-10-11T19:51:29.116" v="389" actId="1076"/>
          <ac:spMkLst>
            <pc:docMk/>
            <pc:sldMk cId="2285856232" sldId="305"/>
            <ac:spMk id="3" creationId="{9CC79800-264F-1000-3831-542071FD28B2}"/>
          </ac:spMkLst>
        </pc:spChg>
        <pc:picChg chg="add mod">
          <ac:chgData name="Deborah Jenkins" userId="3cd02ba5-e528-4585-978d-4fde2b47730a" providerId="ADAL" clId="{223E4D02-59C3-45DC-93F7-A907523F0C3A}" dt="2023-10-11T19:51:24.649" v="388" actId="1076"/>
          <ac:picMkLst>
            <pc:docMk/>
            <pc:sldMk cId="2285856232" sldId="305"/>
            <ac:picMk id="4" creationId="{540E8D7D-5F68-B20C-18AF-561B6917DDC7}"/>
          </ac:picMkLst>
        </pc:picChg>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B782E2F-6A1C-432E-AE95-26CC35A71EFE}"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FDAD6DB7-0D86-4A82-B4EE-E38438CAABD9}">
      <dgm:prSet/>
      <dgm:spPr/>
      <dgm:t>
        <a:bodyPr/>
        <a:lstStyle/>
        <a:p>
          <a:r>
            <a:rPr lang="en-GB"/>
            <a:t>Primary stakeholder groups are deemed essential to events as without them the event cannot happen or cannot take place.</a:t>
          </a:r>
          <a:endParaRPr lang="en-US"/>
        </a:p>
      </dgm:t>
    </dgm:pt>
    <dgm:pt modelId="{B4F448BC-0E8B-415B-9B66-35DFEC1CEF34}" type="parTrans" cxnId="{8CFF3E37-4012-40C7-9954-2B56BFF6A1A6}">
      <dgm:prSet/>
      <dgm:spPr/>
      <dgm:t>
        <a:bodyPr/>
        <a:lstStyle/>
        <a:p>
          <a:endParaRPr lang="en-US"/>
        </a:p>
      </dgm:t>
    </dgm:pt>
    <dgm:pt modelId="{A53B4F3D-9C83-45E4-BFC4-955D1C6FF2E6}" type="sibTrans" cxnId="{8CFF3E37-4012-40C7-9954-2B56BFF6A1A6}">
      <dgm:prSet/>
      <dgm:spPr/>
      <dgm:t>
        <a:bodyPr/>
        <a:lstStyle/>
        <a:p>
          <a:endParaRPr lang="en-US"/>
        </a:p>
      </dgm:t>
    </dgm:pt>
    <dgm:pt modelId="{96D9ADEA-7BD0-4026-B068-4093CC208788}">
      <dgm:prSet/>
      <dgm:spPr/>
      <dgm:t>
        <a:bodyPr/>
        <a:lstStyle/>
        <a:p>
          <a:r>
            <a:rPr lang="en-GB"/>
            <a:t>Primary stakeholders are important because: “…without the direct support of these stakeholders the event would not exist”</a:t>
          </a:r>
          <a:endParaRPr lang="en-US"/>
        </a:p>
      </dgm:t>
    </dgm:pt>
    <dgm:pt modelId="{2186612D-F325-48B4-9D9D-F22FFEF37456}" type="parTrans" cxnId="{FB767C82-870C-4383-989F-9A47AF13C2A8}">
      <dgm:prSet/>
      <dgm:spPr/>
      <dgm:t>
        <a:bodyPr/>
        <a:lstStyle/>
        <a:p>
          <a:endParaRPr lang="en-US"/>
        </a:p>
      </dgm:t>
    </dgm:pt>
    <dgm:pt modelId="{98FB642F-FDB0-4530-9706-0ACB34FD91D5}" type="sibTrans" cxnId="{FB767C82-870C-4383-989F-9A47AF13C2A8}">
      <dgm:prSet/>
      <dgm:spPr/>
      <dgm:t>
        <a:bodyPr/>
        <a:lstStyle/>
        <a:p>
          <a:endParaRPr lang="en-US"/>
        </a:p>
      </dgm:t>
    </dgm:pt>
    <dgm:pt modelId="{8C9B8ECF-276A-4923-ACAC-1D0922E902A2}">
      <dgm:prSet/>
      <dgm:spPr/>
      <dgm:t>
        <a:bodyPr/>
        <a:lstStyle/>
        <a:p>
          <a:r>
            <a:rPr lang="en-GB"/>
            <a:t>Rest of the stakeholders will be known as Secondary stakeholders</a:t>
          </a:r>
          <a:endParaRPr lang="en-US"/>
        </a:p>
      </dgm:t>
    </dgm:pt>
    <dgm:pt modelId="{874603FF-1462-45E7-A2FB-AB5E2A6E70CB}" type="parTrans" cxnId="{86551B9F-4BF1-4603-BD7C-E82F7FD27A76}">
      <dgm:prSet/>
      <dgm:spPr/>
      <dgm:t>
        <a:bodyPr/>
        <a:lstStyle/>
        <a:p>
          <a:endParaRPr lang="en-US"/>
        </a:p>
      </dgm:t>
    </dgm:pt>
    <dgm:pt modelId="{732F7A1D-6CDB-4601-9BD1-C0574DC57363}" type="sibTrans" cxnId="{86551B9F-4BF1-4603-BD7C-E82F7FD27A76}">
      <dgm:prSet/>
      <dgm:spPr/>
      <dgm:t>
        <a:bodyPr/>
        <a:lstStyle/>
        <a:p>
          <a:endParaRPr lang="en-US"/>
        </a:p>
      </dgm:t>
    </dgm:pt>
    <dgm:pt modelId="{D1852F28-8A22-4D96-9084-DE836C0C5E8A}" type="pres">
      <dgm:prSet presAssocID="{3B782E2F-6A1C-432E-AE95-26CC35A71EFE}" presName="outerComposite" presStyleCnt="0">
        <dgm:presLayoutVars>
          <dgm:chMax val="5"/>
          <dgm:dir/>
          <dgm:resizeHandles val="exact"/>
        </dgm:presLayoutVars>
      </dgm:prSet>
      <dgm:spPr/>
    </dgm:pt>
    <dgm:pt modelId="{691D347B-30DC-411C-8970-E7B79DB04078}" type="pres">
      <dgm:prSet presAssocID="{3B782E2F-6A1C-432E-AE95-26CC35A71EFE}" presName="dummyMaxCanvas" presStyleCnt="0">
        <dgm:presLayoutVars/>
      </dgm:prSet>
      <dgm:spPr/>
    </dgm:pt>
    <dgm:pt modelId="{DCD774A5-3B28-49AA-84D2-3E3369F70E70}" type="pres">
      <dgm:prSet presAssocID="{3B782E2F-6A1C-432E-AE95-26CC35A71EFE}" presName="ThreeNodes_1" presStyleLbl="node1" presStyleIdx="0" presStyleCnt="3">
        <dgm:presLayoutVars>
          <dgm:bulletEnabled val="1"/>
        </dgm:presLayoutVars>
      </dgm:prSet>
      <dgm:spPr/>
    </dgm:pt>
    <dgm:pt modelId="{226ECC59-AB46-40D1-8711-D5B42B7BD5FC}" type="pres">
      <dgm:prSet presAssocID="{3B782E2F-6A1C-432E-AE95-26CC35A71EFE}" presName="ThreeNodes_2" presStyleLbl="node1" presStyleIdx="1" presStyleCnt="3">
        <dgm:presLayoutVars>
          <dgm:bulletEnabled val="1"/>
        </dgm:presLayoutVars>
      </dgm:prSet>
      <dgm:spPr/>
    </dgm:pt>
    <dgm:pt modelId="{901B4ED2-AEE6-4D8A-82CA-C666E26F2324}" type="pres">
      <dgm:prSet presAssocID="{3B782E2F-6A1C-432E-AE95-26CC35A71EFE}" presName="ThreeNodes_3" presStyleLbl="node1" presStyleIdx="2" presStyleCnt="3">
        <dgm:presLayoutVars>
          <dgm:bulletEnabled val="1"/>
        </dgm:presLayoutVars>
      </dgm:prSet>
      <dgm:spPr/>
    </dgm:pt>
    <dgm:pt modelId="{3CC92877-EAE8-42B3-BC21-062168A9D5AB}" type="pres">
      <dgm:prSet presAssocID="{3B782E2F-6A1C-432E-AE95-26CC35A71EFE}" presName="ThreeConn_1-2" presStyleLbl="fgAccFollowNode1" presStyleIdx="0" presStyleCnt="2">
        <dgm:presLayoutVars>
          <dgm:bulletEnabled val="1"/>
        </dgm:presLayoutVars>
      </dgm:prSet>
      <dgm:spPr/>
    </dgm:pt>
    <dgm:pt modelId="{142847AF-2DE5-460A-B5CC-C8792C62655E}" type="pres">
      <dgm:prSet presAssocID="{3B782E2F-6A1C-432E-AE95-26CC35A71EFE}" presName="ThreeConn_2-3" presStyleLbl="fgAccFollowNode1" presStyleIdx="1" presStyleCnt="2">
        <dgm:presLayoutVars>
          <dgm:bulletEnabled val="1"/>
        </dgm:presLayoutVars>
      </dgm:prSet>
      <dgm:spPr/>
    </dgm:pt>
    <dgm:pt modelId="{0CAAB1E1-AB3F-4511-89DD-ED8595DE3DEA}" type="pres">
      <dgm:prSet presAssocID="{3B782E2F-6A1C-432E-AE95-26CC35A71EFE}" presName="ThreeNodes_1_text" presStyleLbl="node1" presStyleIdx="2" presStyleCnt="3">
        <dgm:presLayoutVars>
          <dgm:bulletEnabled val="1"/>
        </dgm:presLayoutVars>
      </dgm:prSet>
      <dgm:spPr/>
    </dgm:pt>
    <dgm:pt modelId="{EFE46395-D9DD-47CB-A335-6C61E4718570}" type="pres">
      <dgm:prSet presAssocID="{3B782E2F-6A1C-432E-AE95-26CC35A71EFE}" presName="ThreeNodes_2_text" presStyleLbl="node1" presStyleIdx="2" presStyleCnt="3">
        <dgm:presLayoutVars>
          <dgm:bulletEnabled val="1"/>
        </dgm:presLayoutVars>
      </dgm:prSet>
      <dgm:spPr/>
    </dgm:pt>
    <dgm:pt modelId="{69E8A6D7-C4B1-4076-A6F0-3F5A5B11619D}" type="pres">
      <dgm:prSet presAssocID="{3B782E2F-6A1C-432E-AE95-26CC35A71EFE}" presName="ThreeNodes_3_text" presStyleLbl="node1" presStyleIdx="2" presStyleCnt="3">
        <dgm:presLayoutVars>
          <dgm:bulletEnabled val="1"/>
        </dgm:presLayoutVars>
      </dgm:prSet>
      <dgm:spPr/>
    </dgm:pt>
  </dgm:ptLst>
  <dgm:cxnLst>
    <dgm:cxn modelId="{C4BC332B-6A7B-4787-907B-B7CCBAEB56B4}" type="presOf" srcId="{8C9B8ECF-276A-4923-ACAC-1D0922E902A2}" destId="{901B4ED2-AEE6-4D8A-82CA-C666E26F2324}" srcOrd="0" destOrd="0" presId="urn:microsoft.com/office/officeart/2005/8/layout/vProcess5"/>
    <dgm:cxn modelId="{8CFF3E37-4012-40C7-9954-2B56BFF6A1A6}" srcId="{3B782E2F-6A1C-432E-AE95-26CC35A71EFE}" destId="{FDAD6DB7-0D86-4A82-B4EE-E38438CAABD9}" srcOrd="0" destOrd="0" parTransId="{B4F448BC-0E8B-415B-9B66-35DFEC1CEF34}" sibTransId="{A53B4F3D-9C83-45E4-BFC4-955D1C6FF2E6}"/>
    <dgm:cxn modelId="{06922D3B-0C73-43A8-8F68-E427D7114F18}" type="presOf" srcId="{96D9ADEA-7BD0-4026-B068-4093CC208788}" destId="{226ECC59-AB46-40D1-8711-D5B42B7BD5FC}" srcOrd="0" destOrd="0" presId="urn:microsoft.com/office/officeart/2005/8/layout/vProcess5"/>
    <dgm:cxn modelId="{D0462260-80B6-4109-8649-E30D21FFFCBB}" type="presOf" srcId="{FDAD6DB7-0D86-4A82-B4EE-E38438CAABD9}" destId="{0CAAB1E1-AB3F-4511-89DD-ED8595DE3DEA}" srcOrd="1" destOrd="0" presId="urn:microsoft.com/office/officeart/2005/8/layout/vProcess5"/>
    <dgm:cxn modelId="{905A206C-860A-4A50-8CF1-DD8E05D1BF1D}" type="presOf" srcId="{3B782E2F-6A1C-432E-AE95-26CC35A71EFE}" destId="{D1852F28-8A22-4D96-9084-DE836C0C5E8A}" srcOrd="0" destOrd="0" presId="urn:microsoft.com/office/officeart/2005/8/layout/vProcess5"/>
    <dgm:cxn modelId="{2830F96F-5658-48D1-AAE5-28780739EC11}" type="presOf" srcId="{98FB642F-FDB0-4530-9706-0ACB34FD91D5}" destId="{142847AF-2DE5-460A-B5CC-C8792C62655E}" srcOrd="0" destOrd="0" presId="urn:microsoft.com/office/officeart/2005/8/layout/vProcess5"/>
    <dgm:cxn modelId="{FB767C82-870C-4383-989F-9A47AF13C2A8}" srcId="{3B782E2F-6A1C-432E-AE95-26CC35A71EFE}" destId="{96D9ADEA-7BD0-4026-B068-4093CC208788}" srcOrd="1" destOrd="0" parTransId="{2186612D-F325-48B4-9D9D-F22FFEF37456}" sibTransId="{98FB642F-FDB0-4530-9706-0ACB34FD91D5}"/>
    <dgm:cxn modelId="{29906B8C-BA74-4FC8-8FC5-CD482774BCF8}" type="presOf" srcId="{FDAD6DB7-0D86-4A82-B4EE-E38438CAABD9}" destId="{DCD774A5-3B28-49AA-84D2-3E3369F70E70}" srcOrd="0" destOrd="0" presId="urn:microsoft.com/office/officeart/2005/8/layout/vProcess5"/>
    <dgm:cxn modelId="{1CB8C18E-B1C1-4FBC-834A-6D12788263A9}" type="presOf" srcId="{A53B4F3D-9C83-45E4-BFC4-955D1C6FF2E6}" destId="{3CC92877-EAE8-42B3-BC21-062168A9D5AB}" srcOrd="0" destOrd="0" presId="urn:microsoft.com/office/officeart/2005/8/layout/vProcess5"/>
    <dgm:cxn modelId="{86551B9F-4BF1-4603-BD7C-E82F7FD27A76}" srcId="{3B782E2F-6A1C-432E-AE95-26CC35A71EFE}" destId="{8C9B8ECF-276A-4923-ACAC-1D0922E902A2}" srcOrd="2" destOrd="0" parTransId="{874603FF-1462-45E7-A2FB-AB5E2A6E70CB}" sibTransId="{732F7A1D-6CDB-4601-9BD1-C0574DC57363}"/>
    <dgm:cxn modelId="{695D50AE-12E0-488D-AD60-D3322A484EDC}" type="presOf" srcId="{96D9ADEA-7BD0-4026-B068-4093CC208788}" destId="{EFE46395-D9DD-47CB-A335-6C61E4718570}" srcOrd="1" destOrd="0" presId="urn:microsoft.com/office/officeart/2005/8/layout/vProcess5"/>
    <dgm:cxn modelId="{CB744FE5-CF6C-4AAA-896B-B725013AFEE6}" type="presOf" srcId="{8C9B8ECF-276A-4923-ACAC-1D0922E902A2}" destId="{69E8A6D7-C4B1-4076-A6F0-3F5A5B11619D}" srcOrd="1" destOrd="0" presId="urn:microsoft.com/office/officeart/2005/8/layout/vProcess5"/>
    <dgm:cxn modelId="{0D2EF386-6F8B-4244-A524-625846B3FFC7}" type="presParOf" srcId="{D1852F28-8A22-4D96-9084-DE836C0C5E8A}" destId="{691D347B-30DC-411C-8970-E7B79DB04078}" srcOrd="0" destOrd="0" presId="urn:microsoft.com/office/officeart/2005/8/layout/vProcess5"/>
    <dgm:cxn modelId="{E2016910-2783-420A-8D64-FD814AC74889}" type="presParOf" srcId="{D1852F28-8A22-4D96-9084-DE836C0C5E8A}" destId="{DCD774A5-3B28-49AA-84D2-3E3369F70E70}" srcOrd="1" destOrd="0" presId="urn:microsoft.com/office/officeart/2005/8/layout/vProcess5"/>
    <dgm:cxn modelId="{5991A814-4D1F-478A-B4F0-479184BD3709}" type="presParOf" srcId="{D1852F28-8A22-4D96-9084-DE836C0C5E8A}" destId="{226ECC59-AB46-40D1-8711-D5B42B7BD5FC}" srcOrd="2" destOrd="0" presId="urn:microsoft.com/office/officeart/2005/8/layout/vProcess5"/>
    <dgm:cxn modelId="{78E4FE52-B331-4969-AA34-FD65707B112B}" type="presParOf" srcId="{D1852F28-8A22-4D96-9084-DE836C0C5E8A}" destId="{901B4ED2-AEE6-4D8A-82CA-C666E26F2324}" srcOrd="3" destOrd="0" presId="urn:microsoft.com/office/officeart/2005/8/layout/vProcess5"/>
    <dgm:cxn modelId="{BD0A9F9E-7D7E-4571-8BDD-2A0C51578C7F}" type="presParOf" srcId="{D1852F28-8A22-4D96-9084-DE836C0C5E8A}" destId="{3CC92877-EAE8-42B3-BC21-062168A9D5AB}" srcOrd="4" destOrd="0" presId="urn:microsoft.com/office/officeart/2005/8/layout/vProcess5"/>
    <dgm:cxn modelId="{84239786-455A-4B89-A7C0-6C601539E051}" type="presParOf" srcId="{D1852F28-8A22-4D96-9084-DE836C0C5E8A}" destId="{142847AF-2DE5-460A-B5CC-C8792C62655E}" srcOrd="5" destOrd="0" presId="urn:microsoft.com/office/officeart/2005/8/layout/vProcess5"/>
    <dgm:cxn modelId="{8F00E9F1-3931-4712-9EB0-BFC1FA39C258}" type="presParOf" srcId="{D1852F28-8A22-4D96-9084-DE836C0C5E8A}" destId="{0CAAB1E1-AB3F-4511-89DD-ED8595DE3DEA}" srcOrd="6" destOrd="0" presId="urn:microsoft.com/office/officeart/2005/8/layout/vProcess5"/>
    <dgm:cxn modelId="{19C54282-169C-4630-A488-21AD6FF9154D}" type="presParOf" srcId="{D1852F28-8A22-4D96-9084-DE836C0C5E8A}" destId="{EFE46395-D9DD-47CB-A335-6C61E4718570}" srcOrd="7" destOrd="0" presId="urn:microsoft.com/office/officeart/2005/8/layout/vProcess5"/>
    <dgm:cxn modelId="{355A77B7-AE84-49DD-BDAF-F2FF9B2BAEEA}" type="presParOf" srcId="{D1852F28-8A22-4D96-9084-DE836C0C5E8A}" destId="{69E8A6D7-C4B1-4076-A6F0-3F5A5B11619D}"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770B975-4C7E-4387-A64F-4418B267151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533E66E-D4D3-495C-AA9F-86A55B363167}">
      <dgm:prSet custT="1"/>
      <dgm:spPr/>
      <dgm:t>
        <a:bodyPr/>
        <a:lstStyle/>
        <a:p>
          <a:r>
            <a:rPr lang="en-GB" sz="2800" dirty="0"/>
            <a:t>Stakeholders involved will vary from event to event and may</a:t>
          </a:r>
          <a:endParaRPr lang="en-US" sz="2800" dirty="0"/>
        </a:p>
      </dgm:t>
    </dgm:pt>
    <dgm:pt modelId="{6D48530B-71AB-4D1E-8B4B-6955DAE2821E}" type="parTrans" cxnId="{08BD8950-C746-465F-96CB-AF269B0A0B29}">
      <dgm:prSet/>
      <dgm:spPr/>
      <dgm:t>
        <a:bodyPr/>
        <a:lstStyle/>
        <a:p>
          <a:endParaRPr lang="en-US"/>
        </a:p>
      </dgm:t>
    </dgm:pt>
    <dgm:pt modelId="{B281B794-ED33-45F2-8BB5-FF61F62B9CF3}" type="sibTrans" cxnId="{08BD8950-C746-465F-96CB-AF269B0A0B29}">
      <dgm:prSet/>
      <dgm:spPr/>
      <dgm:t>
        <a:bodyPr/>
        <a:lstStyle/>
        <a:p>
          <a:endParaRPr lang="en-US"/>
        </a:p>
      </dgm:t>
    </dgm:pt>
    <dgm:pt modelId="{BA6AFC65-5CFB-4A22-A50E-6D12FAC22310}">
      <dgm:prSet custT="1"/>
      <dgm:spPr/>
      <dgm:t>
        <a:bodyPr/>
        <a:lstStyle/>
        <a:p>
          <a:r>
            <a:rPr lang="en-GB" sz="2800"/>
            <a:t>include:</a:t>
          </a:r>
          <a:endParaRPr lang="en-US" sz="2800"/>
        </a:p>
      </dgm:t>
    </dgm:pt>
    <dgm:pt modelId="{906A64C4-0B04-43BB-AF8E-44D91E6BFF58}" type="parTrans" cxnId="{21770925-7540-49AD-A6CE-2892EC504117}">
      <dgm:prSet/>
      <dgm:spPr/>
      <dgm:t>
        <a:bodyPr/>
        <a:lstStyle/>
        <a:p>
          <a:endParaRPr lang="en-US"/>
        </a:p>
      </dgm:t>
    </dgm:pt>
    <dgm:pt modelId="{031B3ED6-A16F-429F-B72E-12CDB487ACFD}" type="sibTrans" cxnId="{21770925-7540-49AD-A6CE-2892EC504117}">
      <dgm:prSet/>
      <dgm:spPr/>
      <dgm:t>
        <a:bodyPr/>
        <a:lstStyle/>
        <a:p>
          <a:endParaRPr lang="en-US"/>
        </a:p>
      </dgm:t>
    </dgm:pt>
    <dgm:pt modelId="{1604ADC9-E6EB-4D8F-B492-9C5646DB9BB1}">
      <dgm:prSet custT="1"/>
      <dgm:spPr/>
      <dgm:t>
        <a:bodyPr/>
        <a:lstStyle/>
        <a:p>
          <a:r>
            <a:rPr lang="en-GB" sz="2000" dirty="0"/>
            <a:t>event organisers</a:t>
          </a:r>
          <a:endParaRPr lang="en-US" sz="2000" dirty="0"/>
        </a:p>
      </dgm:t>
    </dgm:pt>
    <dgm:pt modelId="{A7B08BD4-4947-49F4-9F0D-1DCC08BE137C}" type="parTrans" cxnId="{11CA71B8-9249-432F-A8BF-6A3703B4F3E6}">
      <dgm:prSet/>
      <dgm:spPr/>
      <dgm:t>
        <a:bodyPr/>
        <a:lstStyle/>
        <a:p>
          <a:endParaRPr lang="en-US"/>
        </a:p>
      </dgm:t>
    </dgm:pt>
    <dgm:pt modelId="{ECAC7284-B646-4EEC-B9F8-D848385AA855}" type="sibTrans" cxnId="{11CA71B8-9249-432F-A8BF-6A3703B4F3E6}">
      <dgm:prSet/>
      <dgm:spPr/>
      <dgm:t>
        <a:bodyPr/>
        <a:lstStyle/>
        <a:p>
          <a:endParaRPr lang="en-US"/>
        </a:p>
      </dgm:t>
    </dgm:pt>
    <dgm:pt modelId="{50304C75-E849-49CF-9BDF-04E6CAA874B0}">
      <dgm:prSet custT="1"/>
      <dgm:spPr/>
      <dgm:t>
        <a:bodyPr/>
        <a:lstStyle/>
        <a:p>
          <a:r>
            <a:rPr lang="en-GB" sz="2000"/>
            <a:t>employees and volunteers</a:t>
          </a:r>
          <a:endParaRPr lang="en-US" sz="2000"/>
        </a:p>
      </dgm:t>
    </dgm:pt>
    <dgm:pt modelId="{D9EBC055-BFC0-41A3-A8A4-2D8A2E606085}" type="parTrans" cxnId="{669403C2-4D0C-4249-B054-A93A83B60658}">
      <dgm:prSet/>
      <dgm:spPr/>
      <dgm:t>
        <a:bodyPr/>
        <a:lstStyle/>
        <a:p>
          <a:endParaRPr lang="en-US"/>
        </a:p>
      </dgm:t>
    </dgm:pt>
    <dgm:pt modelId="{323A7551-B10A-47A8-A195-BA109C361088}" type="sibTrans" cxnId="{669403C2-4D0C-4249-B054-A93A83B60658}">
      <dgm:prSet/>
      <dgm:spPr/>
      <dgm:t>
        <a:bodyPr/>
        <a:lstStyle/>
        <a:p>
          <a:endParaRPr lang="en-US"/>
        </a:p>
      </dgm:t>
    </dgm:pt>
    <dgm:pt modelId="{B03A8345-655F-4116-9488-D46C60CE6677}">
      <dgm:prSet custT="1"/>
      <dgm:spPr/>
      <dgm:t>
        <a:bodyPr/>
        <a:lstStyle/>
        <a:p>
          <a:r>
            <a:rPr lang="en-GB" sz="2000" dirty="0"/>
            <a:t>service and contract providers (e.g. catering, merchandise,</a:t>
          </a:r>
          <a:endParaRPr lang="en-US" sz="2000" dirty="0"/>
        </a:p>
      </dgm:t>
    </dgm:pt>
    <dgm:pt modelId="{74DE1667-A931-411E-A2E6-1EFB1B601801}" type="parTrans" cxnId="{6F4B1B9A-C369-4C84-AD13-601EC65479D1}">
      <dgm:prSet/>
      <dgm:spPr/>
      <dgm:t>
        <a:bodyPr/>
        <a:lstStyle/>
        <a:p>
          <a:endParaRPr lang="en-US"/>
        </a:p>
      </dgm:t>
    </dgm:pt>
    <dgm:pt modelId="{FE9BA481-DD32-498A-B641-D277AFDCDD27}" type="sibTrans" cxnId="{6F4B1B9A-C369-4C84-AD13-601EC65479D1}">
      <dgm:prSet/>
      <dgm:spPr/>
      <dgm:t>
        <a:bodyPr/>
        <a:lstStyle/>
        <a:p>
          <a:endParaRPr lang="en-US"/>
        </a:p>
      </dgm:t>
    </dgm:pt>
    <dgm:pt modelId="{FC6DA964-55AF-4953-BB96-DC98C188F2DC}">
      <dgm:prSet custT="1"/>
      <dgm:spPr/>
      <dgm:t>
        <a:bodyPr/>
        <a:lstStyle/>
        <a:p>
          <a:r>
            <a:rPr lang="en-GB" sz="2000" dirty="0"/>
            <a:t>amusement structures and equipment)</a:t>
          </a:r>
          <a:endParaRPr lang="en-US" sz="2000" dirty="0"/>
        </a:p>
      </dgm:t>
    </dgm:pt>
    <dgm:pt modelId="{7A8A35B5-1E7E-4962-89E8-999610F05281}" type="parTrans" cxnId="{D4BC6CE3-DC89-4D63-AB49-A8CAD99FDE6B}">
      <dgm:prSet/>
      <dgm:spPr/>
      <dgm:t>
        <a:bodyPr/>
        <a:lstStyle/>
        <a:p>
          <a:endParaRPr lang="en-US"/>
        </a:p>
      </dgm:t>
    </dgm:pt>
    <dgm:pt modelId="{60FEFBFA-1FA0-4D38-8408-E1594A658C33}" type="sibTrans" cxnId="{D4BC6CE3-DC89-4D63-AB49-A8CAD99FDE6B}">
      <dgm:prSet/>
      <dgm:spPr/>
      <dgm:t>
        <a:bodyPr/>
        <a:lstStyle/>
        <a:p>
          <a:endParaRPr lang="en-US"/>
        </a:p>
      </dgm:t>
    </dgm:pt>
    <dgm:pt modelId="{28D9B0DC-00BB-4471-935E-39528E6D8010}">
      <dgm:prSet custT="1"/>
      <dgm:spPr/>
      <dgm:t>
        <a:bodyPr/>
        <a:lstStyle/>
        <a:p>
          <a:r>
            <a:rPr lang="en-GB" sz="2000" dirty="0"/>
            <a:t>emergency services (e.g. Ambulance Service, Police, Local Fire Service, St Johns Ambulance)  </a:t>
          </a:r>
          <a:endParaRPr lang="en-US" sz="2000" dirty="0"/>
        </a:p>
      </dgm:t>
    </dgm:pt>
    <dgm:pt modelId="{3CB85A8E-32AA-4E83-95A7-0908409A4BBF}" type="parTrans" cxnId="{B68F8EDC-41B1-4AFA-8766-53CBCCECB6B5}">
      <dgm:prSet/>
      <dgm:spPr/>
      <dgm:t>
        <a:bodyPr/>
        <a:lstStyle/>
        <a:p>
          <a:endParaRPr lang="en-US"/>
        </a:p>
      </dgm:t>
    </dgm:pt>
    <dgm:pt modelId="{694FF064-2A0A-4307-9059-E417F86DF79A}" type="sibTrans" cxnId="{B68F8EDC-41B1-4AFA-8766-53CBCCECB6B5}">
      <dgm:prSet/>
      <dgm:spPr/>
      <dgm:t>
        <a:bodyPr/>
        <a:lstStyle/>
        <a:p>
          <a:endParaRPr lang="en-US"/>
        </a:p>
      </dgm:t>
    </dgm:pt>
    <dgm:pt modelId="{1A6F32B9-BCC7-4F7C-947D-AE089EBE5430}">
      <dgm:prSet custT="1"/>
      <dgm:spPr/>
      <dgm:t>
        <a:bodyPr/>
        <a:lstStyle/>
        <a:p>
          <a:r>
            <a:rPr lang="en-GB" sz="2000" dirty="0"/>
            <a:t>local council</a:t>
          </a:r>
          <a:endParaRPr lang="en-US" sz="2000" dirty="0"/>
        </a:p>
      </dgm:t>
    </dgm:pt>
    <dgm:pt modelId="{3EB142C3-6502-4BC4-9C0C-C4FC0382E2D1}" type="parTrans" cxnId="{D683AAD8-D7DD-48FF-BA86-AA2DC8F1DF89}">
      <dgm:prSet/>
      <dgm:spPr/>
      <dgm:t>
        <a:bodyPr/>
        <a:lstStyle/>
        <a:p>
          <a:endParaRPr lang="en-US"/>
        </a:p>
      </dgm:t>
    </dgm:pt>
    <dgm:pt modelId="{23809FAA-5378-4B2B-AF3D-E3040C7845B0}" type="sibTrans" cxnId="{D683AAD8-D7DD-48FF-BA86-AA2DC8F1DF89}">
      <dgm:prSet/>
      <dgm:spPr/>
      <dgm:t>
        <a:bodyPr/>
        <a:lstStyle/>
        <a:p>
          <a:endParaRPr lang="en-US"/>
        </a:p>
      </dgm:t>
    </dgm:pt>
    <dgm:pt modelId="{51BEA068-1A3C-4D71-A03D-77A82F1BCC00}">
      <dgm:prSet custT="1"/>
      <dgm:spPr/>
      <dgm:t>
        <a:bodyPr/>
        <a:lstStyle/>
        <a:p>
          <a:r>
            <a:rPr lang="en-GB" sz="2000" dirty="0"/>
            <a:t>security services</a:t>
          </a:r>
          <a:endParaRPr lang="en-US" sz="2000" dirty="0"/>
        </a:p>
      </dgm:t>
    </dgm:pt>
    <dgm:pt modelId="{215021DE-C250-46E2-B3E1-260FEF7AD1FF}" type="parTrans" cxnId="{F68F20E1-BCFB-41BE-8EA9-AEF8BBC60460}">
      <dgm:prSet/>
      <dgm:spPr/>
      <dgm:t>
        <a:bodyPr/>
        <a:lstStyle/>
        <a:p>
          <a:endParaRPr lang="en-US"/>
        </a:p>
      </dgm:t>
    </dgm:pt>
    <dgm:pt modelId="{6DA92DF9-3592-403E-B16A-913197DA2A0E}" type="sibTrans" cxnId="{F68F20E1-BCFB-41BE-8EA9-AEF8BBC60460}">
      <dgm:prSet/>
      <dgm:spPr/>
      <dgm:t>
        <a:bodyPr/>
        <a:lstStyle/>
        <a:p>
          <a:endParaRPr lang="en-US"/>
        </a:p>
      </dgm:t>
    </dgm:pt>
    <dgm:pt modelId="{E9D92C2F-3DB9-4C31-B408-6B0EA553243C}">
      <dgm:prSet custT="1"/>
      <dgm:spPr/>
      <dgm:t>
        <a:bodyPr/>
        <a:lstStyle/>
        <a:p>
          <a:r>
            <a:rPr lang="en-GB" sz="2000" dirty="0"/>
            <a:t>transport services </a:t>
          </a:r>
          <a:endParaRPr lang="en-US" sz="2000" dirty="0"/>
        </a:p>
      </dgm:t>
    </dgm:pt>
    <dgm:pt modelId="{23A6F588-BF24-43EA-A343-34F6203B7D54}" type="parTrans" cxnId="{6820D59D-D550-4BFB-A479-18B45DD61D34}">
      <dgm:prSet/>
      <dgm:spPr/>
      <dgm:t>
        <a:bodyPr/>
        <a:lstStyle/>
        <a:p>
          <a:endParaRPr lang="en-US"/>
        </a:p>
      </dgm:t>
    </dgm:pt>
    <dgm:pt modelId="{54525412-9920-4C96-A598-36E6DFD5745C}" type="sibTrans" cxnId="{6820D59D-D550-4BFB-A479-18B45DD61D34}">
      <dgm:prSet/>
      <dgm:spPr/>
      <dgm:t>
        <a:bodyPr/>
        <a:lstStyle/>
        <a:p>
          <a:endParaRPr lang="en-US"/>
        </a:p>
      </dgm:t>
    </dgm:pt>
    <dgm:pt modelId="{3368A251-DD3F-47CE-BE1B-BDD90B893194}">
      <dgm:prSet custT="1"/>
      <dgm:spPr/>
      <dgm:t>
        <a:bodyPr/>
        <a:lstStyle/>
        <a:p>
          <a:r>
            <a:rPr lang="en-GB" sz="2000" dirty="0"/>
            <a:t>regulators </a:t>
          </a:r>
          <a:endParaRPr lang="en-US" sz="2000" dirty="0"/>
        </a:p>
      </dgm:t>
    </dgm:pt>
    <dgm:pt modelId="{EFCD6ECA-F882-435D-9F13-A47FBA8AEC53}" type="parTrans" cxnId="{04F1E98A-4587-48EF-B5E7-4E3D71947C4F}">
      <dgm:prSet/>
      <dgm:spPr/>
      <dgm:t>
        <a:bodyPr/>
        <a:lstStyle/>
        <a:p>
          <a:endParaRPr lang="en-US"/>
        </a:p>
      </dgm:t>
    </dgm:pt>
    <dgm:pt modelId="{BCC8C8BC-236F-4FF8-985D-1811A1A49E32}" type="sibTrans" cxnId="{04F1E98A-4587-48EF-B5E7-4E3D71947C4F}">
      <dgm:prSet/>
      <dgm:spPr/>
      <dgm:t>
        <a:bodyPr/>
        <a:lstStyle/>
        <a:p>
          <a:endParaRPr lang="en-US"/>
        </a:p>
      </dgm:t>
    </dgm:pt>
    <dgm:pt modelId="{A11B02DC-1EAA-4FD6-AF3E-B5A9F8C4AC85}">
      <dgm:prSet custT="1"/>
      <dgm:spPr/>
      <dgm:t>
        <a:bodyPr/>
        <a:lstStyle/>
        <a:p>
          <a:r>
            <a:rPr lang="en-GB" sz="2000" dirty="0"/>
            <a:t>Media</a:t>
          </a:r>
          <a:endParaRPr lang="en-US" sz="2000" dirty="0"/>
        </a:p>
      </dgm:t>
    </dgm:pt>
    <dgm:pt modelId="{8249E53E-36D6-4040-A904-DF4460641A74}" type="parTrans" cxnId="{2FC4D0D0-2584-4C4F-B000-BBF9D9D4CBF6}">
      <dgm:prSet/>
      <dgm:spPr/>
      <dgm:t>
        <a:bodyPr/>
        <a:lstStyle/>
        <a:p>
          <a:endParaRPr lang="en-US"/>
        </a:p>
      </dgm:t>
    </dgm:pt>
    <dgm:pt modelId="{B36FE363-3546-4507-88DA-7D63C74C4B6E}" type="sibTrans" cxnId="{2FC4D0D0-2584-4C4F-B000-BBF9D9D4CBF6}">
      <dgm:prSet/>
      <dgm:spPr/>
      <dgm:t>
        <a:bodyPr/>
        <a:lstStyle/>
        <a:p>
          <a:endParaRPr lang="en-US"/>
        </a:p>
      </dgm:t>
    </dgm:pt>
    <dgm:pt modelId="{90BDDD06-2909-4CEC-87F8-0736EC1BAAF7}">
      <dgm:prSet custT="1"/>
      <dgm:spPr/>
      <dgm:t>
        <a:bodyPr/>
        <a:lstStyle/>
        <a:p>
          <a:r>
            <a:rPr lang="en-GB" sz="2000" dirty="0"/>
            <a:t>Members of the public who attend the event</a:t>
          </a:r>
          <a:endParaRPr lang="en-US" sz="2000" dirty="0"/>
        </a:p>
      </dgm:t>
    </dgm:pt>
    <dgm:pt modelId="{966F4D95-54A5-4AD2-AA38-2D50A21B3FB9}" type="parTrans" cxnId="{97455CEB-9F05-4C26-AA1C-BFADF1B05EEF}">
      <dgm:prSet/>
      <dgm:spPr/>
      <dgm:t>
        <a:bodyPr/>
        <a:lstStyle/>
        <a:p>
          <a:endParaRPr lang="en-US"/>
        </a:p>
      </dgm:t>
    </dgm:pt>
    <dgm:pt modelId="{D5F61315-A395-4667-93EA-936AA5CAD6A9}" type="sibTrans" cxnId="{97455CEB-9F05-4C26-AA1C-BFADF1B05EEF}">
      <dgm:prSet/>
      <dgm:spPr/>
      <dgm:t>
        <a:bodyPr/>
        <a:lstStyle/>
        <a:p>
          <a:endParaRPr lang="en-US"/>
        </a:p>
      </dgm:t>
    </dgm:pt>
    <dgm:pt modelId="{4CE399EC-3D0F-429D-8C34-6FFB7410AE4E}" type="pres">
      <dgm:prSet presAssocID="{E770B975-4C7E-4387-A64F-4418B2671514}" presName="linear" presStyleCnt="0">
        <dgm:presLayoutVars>
          <dgm:animLvl val="lvl"/>
          <dgm:resizeHandles val="exact"/>
        </dgm:presLayoutVars>
      </dgm:prSet>
      <dgm:spPr/>
    </dgm:pt>
    <dgm:pt modelId="{2F46E96F-751B-4E8A-98A6-9CFC5928F97F}" type="pres">
      <dgm:prSet presAssocID="{1533E66E-D4D3-495C-AA9F-86A55B363167}" presName="parentText" presStyleLbl="node1" presStyleIdx="0" presStyleCnt="2">
        <dgm:presLayoutVars>
          <dgm:chMax val="0"/>
          <dgm:bulletEnabled val="1"/>
        </dgm:presLayoutVars>
      </dgm:prSet>
      <dgm:spPr/>
    </dgm:pt>
    <dgm:pt modelId="{ED9E7592-C3E2-4CB0-AD6E-49012F6020C4}" type="pres">
      <dgm:prSet presAssocID="{B281B794-ED33-45F2-8BB5-FF61F62B9CF3}" presName="spacer" presStyleCnt="0"/>
      <dgm:spPr/>
    </dgm:pt>
    <dgm:pt modelId="{5F4F8C44-6A2D-4E89-B56F-B97A36A16706}" type="pres">
      <dgm:prSet presAssocID="{BA6AFC65-5CFB-4A22-A50E-6D12FAC22310}" presName="parentText" presStyleLbl="node1" presStyleIdx="1" presStyleCnt="2">
        <dgm:presLayoutVars>
          <dgm:chMax val="0"/>
          <dgm:bulletEnabled val="1"/>
        </dgm:presLayoutVars>
      </dgm:prSet>
      <dgm:spPr/>
    </dgm:pt>
    <dgm:pt modelId="{5162F016-C43B-478C-9E4D-85E82BD085C4}" type="pres">
      <dgm:prSet presAssocID="{BA6AFC65-5CFB-4A22-A50E-6D12FAC22310}" presName="childText" presStyleLbl="revTx" presStyleIdx="0" presStyleCnt="1">
        <dgm:presLayoutVars>
          <dgm:bulletEnabled val="1"/>
        </dgm:presLayoutVars>
      </dgm:prSet>
      <dgm:spPr/>
    </dgm:pt>
  </dgm:ptLst>
  <dgm:cxnLst>
    <dgm:cxn modelId="{058CBC10-B725-4A08-BFF3-3974AE604348}" type="presOf" srcId="{90BDDD06-2909-4CEC-87F8-0736EC1BAAF7}" destId="{5162F016-C43B-478C-9E4D-85E82BD085C4}" srcOrd="0" destOrd="10" presId="urn:microsoft.com/office/officeart/2005/8/layout/vList2"/>
    <dgm:cxn modelId="{D872F11E-0E32-426B-BE90-FF41F6221834}" type="presOf" srcId="{E770B975-4C7E-4387-A64F-4418B2671514}" destId="{4CE399EC-3D0F-429D-8C34-6FFB7410AE4E}" srcOrd="0" destOrd="0" presId="urn:microsoft.com/office/officeart/2005/8/layout/vList2"/>
    <dgm:cxn modelId="{21770925-7540-49AD-A6CE-2892EC504117}" srcId="{E770B975-4C7E-4387-A64F-4418B2671514}" destId="{BA6AFC65-5CFB-4A22-A50E-6D12FAC22310}" srcOrd="1" destOrd="0" parTransId="{906A64C4-0B04-43BB-AF8E-44D91E6BFF58}" sibTransId="{031B3ED6-A16F-429F-B72E-12CDB487ACFD}"/>
    <dgm:cxn modelId="{D6620127-4B79-4E33-B3EC-FFB9C9713A50}" type="presOf" srcId="{B03A8345-655F-4116-9488-D46C60CE6677}" destId="{5162F016-C43B-478C-9E4D-85E82BD085C4}" srcOrd="0" destOrd="2" presId="urn:microsoft.com/office/officeart/2005/8/layout/vList2"/>
    <dgm:cxn modelId="{C1C38731-B6CC-406C-92D8-F429C041A1B3}" type="presOf" srcId="{50304C75-E849-49CF-9BDF-04E6CAA874B0}" destId="{5162F016-C43B-478C-9E4D-85E82BD085C4}" srcOrd="0" destOrd="1" presId="urn:microsoft.com/office/officeart/2005/8/layout/vList2"/>
    <dgm:cxn modelId="{54E2CA64-6840-447F-9032-D86D2DBE0242}" type="presOf" srcId="{1533E66E-D4D3-495C-AA9F-86A55B363167}" destId="{2F46E96F-751B-4E8A-98A6-9CFC5928F97F}" srcOrd="0" destOrd="0" presId="urn:microsoft.com/office/officeart/2005/8/layout/vList2"/>
    <dgm:cxn modelId="{2271B947-608A-4776-9770-BCE1751E70E5}" type="presOf" srcId="{FC6DA964-55AF-4953-BB96-DC98C188F2DC}" destId="{5162F016-C43B-478C-9E4D-85E82BD085C4}" srcOrd="0" destOrd="3" presId="urn:microsoft.com/office/officeart/2005/8/layout/vList2"/>
    <dgm:cxn modelId="{08BD8950-C746-465F-96CB-AF269B0A0B29}" srcId="{E770B975-4C7E-4387-A64F-4418B2671514}" destId="{1533E66E-D4D3-495C-AA9F-86A55B363167}" srcOrd="0" destOrd="0" parTransId="{6D48530B-71AB-4D1E-8B4B-6955DAE2821E}" sibTransId="{B281B794-ED33-45F2-8BB5-FF61F62B9CF3}"/>
    <dgm:cxn modelId="{795A7473-08BA-4C79-9824-598FE8DFDCA8}" type="presOf" srcId="{E9D92C2F-3DB9-4C31-B408-6B0EA553243C}" destId="{5162F016-C43B-478C-9E4D-85E82BD085C4}" srcOrd="0" destOrd="7" presId="urn:microsoft.com/office/officeart/2005/8/layout/vList2"/>
    <dgm:cxn modelId="{E75CA256-40AC-4616-ACA3-0203E3DCF97D}" type="presOf" srcId="{28D9B0DC-00BB-4471-935E-39528E6D8010}" destId="{5162F016-C43B-478C-9E4D-85E82BD085C4}" srcOrd="0" destOrd="4" presId="urn:microsoft.com/office/officeart/2005/8/layout/vList2"/>
    <dgm:cxn modelId="{04F1E98A-4587-48EF-B5E7-4E3D71947C4F}" srcId="{BA6AFC65-5CFB-4A22-A50E-6D12FAC22310}" destId="{3368A251-DD3F-47CE-BE1B-BDD90B893194}" srcOrd="8" destOrd="0" parTransId="{EFCD6ECA-F882-435D-9F13-A47FBA8AEC53}" sibTransId="{BCC8C8BC-236F-4FF8-985D-1811A1A49E32}"/>
    <dgm:cxn modelId="{80ED908D-4CBE-4F04-960B-26223FF08018}" type="presOf" srcId="{1604ADC9-E6EB-4D8F-B492-9C5646DB9BB1}" destId="{5162F016-C43B-478C-9E4D-85E82BD085C4}" srcOrd="0" destOrd="0" presId="urn:microsoft.com/office/officeart/2005/8/layout/vList2"/>
    <dgm:cxn modelId="{6F4B1B9A-C369-4C84-AD13-601EC65479D1}" srcId="{BA6AFC65-5CFB-4A22-A50E-6D12FAC22310}" destId="{B03A8345-655F-4116-9488-D46C60CE6677}" srcOrd="2" destOrd="0" parTransId="{74DE1667-A931-411E-A2E6-1EFB1B601801}" sibTransId="{FE9BA481-DD32-498A-B641-D277AFDCDD27}"/>
    <dgm:cxn modelId="{6820D59D-D550-4BFB-A479-18B45DD61D34}" srcId="{BA6AFC65-5CFB-4A22-A50E-6D12FAC22310}" destId="{E9D92C2F-3DB9-4C31-B408-6B0EA553243C}" srcOrd="7" destOrd="0" parTransId="{23A6F588-BF24-43EA-A343-34F6203B7D54}" sibTransId="{54525412-9920-4C96-A598-36E6DFD5745C}"/>
    <dgm:cxn modelId="{11CA71B8-9249-432F-A8BF-6A3703B4F3E6}" srcId="{BA6AFC65-5CFB-4A22-A50E-6D12FAC22310}" destId="{1604ADC9-E6EB-4D8F-B492-9C5646DB9BB1}" srcOrd="0" destOrd="0" parTransId="{A7B08BD4-4947-49F4-9F0D-1DCC08BE137C}" sibTransId="{ECAC7284-B646-4EEC-B9F8-D848385AA855}"/>
    <dgm:cxn modelId="{0335ECBE-9DB3-42DD-9426-79F36A12F37B}" type="presOf" srcId="{3368A251-DD3F-47CE-BE1B-BDD90B893194}" destId="{5162F016-C43B-478C-9E4D-85E82BD085C4}" srcOrd="0" destOrd="8" presId="urn:microsoft.com/office/officeart/2005/8/layout/vList2"/>
    <dgm:cxn modelId="{46A17FC0-72A2-4954-8F15-D983FD209CF7}" type="presOf" srcId="{1A6F32B9-BCC7-4F7C-947D-AE089EBE5430}" destId="{5162F016-C43B-478C-9E4D-85E82BD085C4}" srcOrd="0" destOrd="5" presId="urn:microsoft.com/office/officeart/2005/8/layout/vList2"/>
    <dgm:cxn modelId="{669403C2-4D0C-4249-B054-A93A83B60658}" srcId="{BA6AFC65-5CFB-4A22-A50E-6D12FAC22310}" destId="{50304C75-E849-49CF-9BDF-04E6CAA874B0}" srcOrd="1" destOrd="0" parTransId="{D9EBC055-BFC0-41A3-A8A4-2D8A2E606085}" sibTransId="{323A7551-B10A-47A8-A195-BA109C361088}"/>
    <dgm:cxn modelId="{2FC4D0D0-2584-4C4F-B000-BBF9D9D4CBF6}" srcId="{BA6AFC65-5CFB-4A22-A50E-6D12FAC22310}" destId="{A11B02DC-1EAA-4FD6-AF3E-B5A9F8C4AC85}" srcOrd="9" destOrd="0" parTransId="{8249E53E-36D6-4040-A904-DF4460641A74}" sibTransId="{B36FE363-3546-4507-88DA-7D63C74C4B6E}"/>
    <dgm:cxn modelId="{D683AAD8-D7DD-48FF-BA86-AA2DC8F1DF89}" srcId="{BA6AFC65-5CFB-4A22-A50E-6D12FAC22310}" destId="{1A6F32B9-BCC7-4F7C-947D-AE089EBE5430}" srcOrd="5" destOrd="0" parTransId="{3EB142C3-6502-4BC4-9C0C-C4FC0382E2D1}" sibTransId="{23809FAA-5378-4B2B-AF3D-E3040C7845B0}"/>
    <dgm:cxn modelId="{8C5898D9-7DA2-4C3E-8C6F-DD330DA7CE13}" type="presOf" srcId="{51BEA068-1A3C-4D71-A03D-77A82F1BCC00}" destId="{5162F016-C43B-478C-9E4D-85E82BD085C4}" srcOrd="0" destOrd="6" presId="urn:microsoft.com/office/officeart/2005/8/layout/vList2"/>
    <dgm:cxn modelId="{B68F8EDC-41B1-4AFA-8766-53CBCCECB6B5}" srcId="{BA6AFC65-5CFB-4A22-A50E-6D12FAC22310}" destId="{28D9B0DC-00BB-4471-935E-39528E6D8010}" srcOrd="4" destOrd="0" parTransId="{3CB85A8E-32AA-4E83-95A7-0908409A4BBF}" sibTransId="{694FF064-2A0A-4307-9059-E417F86DF79A}"/>
    <dgm:cxn modelId="{1974CDDC-42AF-4330-B021-163E1EBCF2C8}" type="presOf" srcId="{A11B02DC-1EAA-4FD6-AF3E-B5A9F8C4AC85}" destId="{5162F016-C43B-478C-9E4D-85E82BD085C4}" srcOrd="0" destOrd="9" presId="urn:microsoft.com/office/officeart/2005/8/layout/vList2"/>
    <dgm:cxn modelId="{F68F20E1-BCFB-41BE-8EA9-AEF8BBC60460}" srcId="{BA6AFC65-5CFB-4A22-A50E-6D12FAC22310}" destId="{51BEA068-1A3C-4D71-A03D-77A82F1BCC00}" srcOrd="6" destOrd="0" parTransId="{215021DE-C250-46E2-B3E1-260FEF7AD1FF}" sibTransId="{6DA92DF9-3592-403E-B16A-913197DA2A0E}"/>
    <dgm:cxn modelId="{D4BC6CE3-DC89-4D63-AB49-A8CAD99FDE6B}" srcId="{BA6AFC65-5CFB-4A22-A50E-6D12FAC22310}" destId="{FC6DA964-55AF-4953-BB96-DC98C188F2DC}" srcOrd="3" destOrd="0" parTransId="{7A8A35B5-1E7E-4962-89E8-999610F05281}" sibTransId="{60FEFBFA-1FA0-4D38-8408-E1594A658C33}"/>
    <dgm:cxn modelId="{97455CEB-9F05-4C26-AA1C-BFADF1B05EEF}" srcId="{BA6AFC65-5CFB-4A22-A50E-6D12FAC22310}" destId="{90BDDD06-2909-4CEC-87F8-0736EC1BAAF7}" srcOrd="10" destOrd="0" parTransId="{966F4D95-54A5-4AD2-AA38-2D50A21B3FB9}" sibTransId="{D5F61315-A395-4667-93EA-936AA5CAD6A9}"/>
    <dgm:cxn modelId="{44EEB7F0-79B7-4A67-B3F8-8F755B14B0EE}" type="presOf" srcId="{BA6AFC65-5CFB-4A22-A50E-6D12FAC22310}" destId="{5F4F8C44-6A2D-4E89-B56F-B97A36A16706}" srcOrd="0" destOrd="0" presId="urn:microsoft.com/office/officeart/2005/8/layout/vList2"/>
    <dgm:cxn modelId="{1EF699AF-30CE-4A97-AE4A-93C45889CA42}" type="presParOf" srcId="{4CE399EC-3D0F-429D-8C34-6FFB7410AE4E}" destId="{2F46E96F-751B-4E8A-98A6-9CFC5928F97F}" srcOrd="0" destOrd="0" presId="urn:microsoft.com/office/officeart/2005/8/layout/vList2"/>
    <dgm:cxn modelId="{654BC367-1EA8-4D2D-8A95-C51E0AEFE2B6}" type="presParOf" srcId="{4CE399EC-3D0F-429D-8C34-6FFB7410AE4E}" destId="{ED9E7592-C3E2-4CB0-AD6E-49012F6020C4}" srcOrd="1" destOrd="0" presId="urn:microsoft.com/office/officeart/2005/8/layout/vList2"/>
    <dgm:cxn modelId="{05E9F327-90BE-4168-BEEA-CAFEB67D5D8A}" type="presParOf" srcId="{4CE399EC-3D0F-429D-8C34-6FFB7410AE4E}" destId="{5F4F8C44-6A2D-4E89-B56F-B97A36A16706}" srcOrd="2" destOrd="0" presId="urn:microsoft.com/office/officeart/2005/8/layout/vList2"/>
    <dgm:cxn modelId="{8784542F-5B5B-41B4-83CB-CEB76D9FD6B2}" type="presParOf" srcId="{4CE399EC-3D0F-429D-8C34-6FFB7410AE4E}" destId="{5162F016-C43B-478C-9E4D-85E82BD085C4}"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CFEB6C7-438A-4738-9346-22844A183A3E}"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3840A11F-71FF-46B8-8504-05647354624F}">
      <dgm:prSet custT="1"/>
      <dgm:spPr/>
      <dgm:t>
        <a:bodyPr/>
        <a:lstStyle/>
        <a:p>
          <a:pPr>
            <a:defRPr cap="all"/>
          </a:pPr>
          <a:r>
            <a:rPr lang="en-US" sz="1600" dirty="0"/>
            <a:t>People and organisations with a legitimate interest in the outcomes of the event are called stakeholders</a:t>
          </a:r>
        </a:p>
      </dgm:t>
    </dgm:pt>
    <dgm:pt modelId="{FAB62BE8-BF2B-4969-A84B-47B87C48A0AF}" type="parTrans" cxnId="{91067098-809C-4313-BC78-1EAD5047A1CF}">
      <dgm:prSet/>
      <dgm:spPr/>
      <dgm:t>
        <a:bodyPr/>
        <a:lstStyle/>
        <a:p>
          <a:endParaRPr lang="en-US"/>
        </a:p>
      </dgm:t>
    </dgm:pt>
    <dgm:pt modelId="{7075EABC-B0B9-4305-B014-9E9CAE091FB7}" type="sibTrans" cxnId="{91067098-809C-4313-BC78-1EAD5047A1CF}">
      <dgm:prSet/>
      <dgm:spPr/>
      <dgm:t>
        <a:bodyPr/>
        <a:lstStyle/>
        <a:p>
          <a:endParaRPr lang="en-US"/>
        </a:p>
      </dgm:t>
    </dgm:pt>
    <dgm:pt modelId="{6D01E851-F054-4241-BC7D-AD7DC4AA85D7}">
      <dgm:prSet custT="1"/>
      <dgm:spPr/>
      <dgm:t>
        <a:bodyPr/>
        <a:lstStyle/>
        <a:p>
          <a:pPr>
            <a:defRPr cap="all"/>
          </a:pPr>
          <a:r>
            <a:rPr lang="en-US" sz="1800" dirty="0"/>
            <a:t>An event manager must be able to identify the range of stakeholders</a:t>
          </a:r>
        </a:p>
      </dgm:t>
    </dgm:pt>
    <dgm:pt modelId="{8B734215-853E-4C21-97DA-D6347E36A911}" type="parTrans" cxnId="{27F6F732-57A2-4092-84A0-1E48406400AA}">
      <dgm:prSet/>
      <dgm:spPr/>
      <dgm:t>
        <a:bodyPr/>
        <a:lstStyle/>
        <a:p>
          <a:endParaRPr lang="en-US"/>
        </a:p>
      </dgm:t>
    </dgm:pt>
    <dgm:pt modelId="{36469372-BD34-4943-927C-424604EA1CD3}" type="sibTrans" cxnId="{27F6F732-57A2-4092-84A0-1E48406400AA}">
      <dgm:prSet/>
      <dgm:spPr/>
      <dgm:t>
        <a:bodyPr/>
        <a:lstStyle/>
        <a:p>
          <a:endParaRPr lang="en-US"/>
        </a:p>
      </dgm:t>
    </dgm:pt>
    <dgm:pt modelId="{3B2D8CDB-C5F1-4212-B1AC-9253BB3C5D80}">
      <dgm:prSet custT="1"/>
      <dgm:spPr/>
      <dgm:t>
        <a:bodyPr/>
        <a:lstStyle/>
        <a:p>
          <a:pPr>
            <a:defRPr cap="all"/>
          </a:pPr>
          <a:r>
            <a:rPr lang="en-US" sz="1800" dirty="0"/>
            <a:t>An event’s success depends on the event manager balancing the expectations and needs of the various stakeholders</a:t>
          </a:r>
        </a:p>
      </dgm:t>
    </dgm:pt>
    <dgm:pt modelId="{6A31183E-A174-4A0D-8C31-BF5C6BCB1F3C}" type="parTrans" cxnId="{4EFDD6A1-AE0F-4E0B-9C67-00BEFBA4D813}">
      <dgm:prSet/>
      <dgm:spPr/>
      <dgm:t>
        <a:bodyPr/>
        <a:lstStyle/>
        <a:p>
          <a:endParaRPr lang="en-US"/>
        </a:p>
      </dgm:t>
    </dgm:pt>
    <dgm:pt modelId="{CCDBA059-9750-4B18-B6F2-732A156F59D4}" type="sibTrans" cxnId="{4EFDD6A1-AE0F-4E0B-9C67-00BEFBA4D813}">
      <dgm:prSet/>
      <dgm:spPr/>
      <dgm:t>
        <a:bodyPr/>
        <a:lstStyle/>
        <a:p>
          <a:endParaRPr lang="en-US"/>
        </a:p>
      </dgm:t>
    </dgm:pt>
    <dgm:pt modelId="{32CC59C9-8972-44AD-A620-35151FF374DF}" type="pres">
      <dgm:prSet presAssocID="{4CFEB6C7-438A-4738-9346-22844A183A3E}" presName="root" presStyleCnt="0">
        <dgm:presLayoutVars>
          <dgm:dir/>
          <dgm:resizeHandles val="exact"/>
        </dgm:presLayoutVars>
      </dgm:prSet>
      <dgm:spPr/>
    </dgm:pt>
    <dgm:pt modelId="{9C5D9850-8934-460D-B3B8-7E949AC17ADF}" type="pres">
      <dgm:prSet presAssocID="{3840A11F-71FF-46B8-8504-05647354624F}" presName="compNode" presStyleCnt="0"/>
      <dgm:spPr/>
    </dgm:pt>
    <dgm:pt modelId="{6FBA739E-CAA5-4366-BECD-43F80B46B823}" type="pres">
      <dgm:prSet presAssocID="{3840A11F-71FF-46B8-8504-05647354624F}" presName="iconBgRect" presStyleLbl="bgShp" presStyleIdx="0" presStyleCnt="3"/>
      <dgm:spPr>
        <a:prstGeom prst="round2DiagRect">
          <a:avLst>
            <a:gd name="adj1" fmla="val 29727"/>
            <a:gd name="adj2" fmla="val 0"/>
          </a:avLst>
        </a:prstGeom>
      </dgm:spPr>
    </dgm:pt>
    <dgm:pt modelId="{28AD920F-C1B0-47A1-9BC2-9D7F224037C1}" type="pres">
      <dgm:prSet presAssocID="{3840A11F-71FF-46B8-8504-05647354624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314EB7C5-93D2-43F5-B5D2-B27E73D9EB5B}" type="pres">
      <dgm:prSet presAssocID="{3840A11F-71FF-46B8-8504-05647354624F}" presName="spaceRect" presStyleCnt="0"/>
      <dgm:spPr/>
    </dgm:pt>
    <dgm:pt modelId="{48A4F0B5-AF85-4BB9-A98F-43AE61B79A7C}" type="pres">
      <dgm:prSet presAssocID="{3840A11F-71FF-46B8-8504-05647354624F}" presName="textRect" presStyleLbl="revTx" presStyleIdx="0" presStyleCnt="3">
        <dgm:presLayoutVars>
          <dgm:chMax val="1"/>
          <dgm:chPref val="1"/>
        </dgm:presLayoutVars>
      </dgm:prSet>
      <dgm:spPr/>
    </dgm:pt>
    <dgm:pt modelId="{308826AA-A789-4F84-9EBB-2A09DF473AA0}" type="pres">
      <dgm:prSet presAssocID="{7075EABC-B0B9-4305-B014-9E9CAE091FB7}" presName="sibTrans" presStyleCnt="0"/>
      <dgm:spPr/>
    </dgm:pt>
    <dgm:pt modelId="{2C8C601A-E7F7-4600-8F0D-0A4C460AE4EE}" type="pres">
      <dgm:prSet presAssocID="{6D01E851-F054-4241-BC7D-AD7DC4AA85D7}" presName="compNode" presStyleCnt="0"/>
      <dgm:spPr/>
    </dgm:pt>
    <dgm:pt modelId="{2709CD60-3E0F-424F-84C7-9C86C731E113}" type="pres">
      <dgm:prSet presAssocID="{6D01E851-F054-4241-BC7D-AD7DC4AA85D7}" presName="iconBgRect" presStyleLbl="bgShp" presStyleIdx="1" presStyleCnt="3"/>
      <dgm:spPr>
        <a:prstGeom prst="round2DiagRect">
          <a:avLst>
            <a:gd name="adj1" fmla="val 29727"/>
            <a:gd name="adj2" fmla="val 0"/>
          </a:avLst>
        </a:prstGeom>
      </dgm:spPr>
    </dgm:pt>
    <dgm:pt modelId="{69D21838-6943-4A44-979C-F4545F94D5A5}" type="pres">
      <dgm:prSet presAssocID="{6D01E851-F054-4241-BC7D-AD7DC4AA85D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eting"/>
        </a:ext>
      </dgm:extLst>
    </dgm:pt>
    <dgm:pt modelId="{0E50E77B-CF1B-4789-B79A-0B72FA947A3D}" type="pres">
      <dgm:prSet presAssocID="{6D01E851-F054-4241-BC7D-AD7DC4AA85D7}" presName="spaceRect" presStyleCnt="0"/>
      <dgm:spPr/>
    </dgm:pt>
    <dgm:pt modelId="{B2CE5CAE-42EB-47A6-8E46-B4712FAEA478}" type="pres">
      <dgm:prSet presAssocID="{6D01E851-F054-4241-BC7D-AD7DC4AA85D7}" presName="textRect" presStyleLbl="revTx" presStyleIdx="1" presStyleCnt="3">
        <dgm:presLayoutVars>
          <dgm:chMax val="1"/>
          <dgm:chPref val="1"/>
        </dgm:presLayoutVars>
      </dgm:prSet>
      <dgm:spPr/>
    </dgm:pt>
    <dgm:pt modelId="{604354BF-3B5C-4ED8-8CD2-DF82D948E932}" type="pres">
      <dgm:prSet presAssocID="{36469372-BD34-4943-927C-424604EA1CD3}" presName="sibTrans" presStyleCnt="0"/>
      <dgm:spPr/>
    </dgm:pt>
    <dgm:pt modelId="{09173F6C-9368-4244-908A-AAD0E844A33F}" type="pres">
      <dgm:prSet presAssocID="{3B2D8CDB-C5F1-4212-B1AC-9253BB3C5D80}" presName="compNode" presStyleCnt="0"/>
      <dgm:spPr/>
    </dgm:pt>
    <dgm:pt modelId="{DF1A4ECE-2E70-40F4-9B1B-D785B279E81F}" type="pres">
      <dgm:prSet presAssocID="{3B2D8CDB-C5F1-4212-B1AC-9253BB3C5D80}" presName="iconBgRect" presStyleLbl="bgShp" presStyleIdx="2" presStyleCnt="3"/>
      <dgm:spPr>
        <a:prstGeom prst="round2DiagRect">
          <a:avLst>
            <a:gd name="adj1" fmla="val 29727"/>
            <a:gd name="adj2" fmla="val 0"/>
          </a:avLst>
        </a:prstGeom>
      </dgm:spPr>
    </dgm:pt>
    <dgm:pt modelId="{55FD1C42-4EAB-402F-91DE-8010EB41094C}" type="pres">
      <dgm:prSet presAssocID="{3B2D8CDB-C5F1-4212-B1AC-9253BB3C5D8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s"/>
        </a:ext>
      </dgm:extLst>
    </dgm:pt>
    <dgm:pt modelId="{4CB3E6B9-3A2E-4043-BAC4-072526C2E846}" type="pres">
      <dgm:prSet presAssocID="{3B2D8CDB-C5F1-4212-B1AC-9253BB3C5D80}" presName="spaceRect" presStyleCnt="0"/>
      <dgm:spPr/>
    </dgm:pt>
    <dgm:pt modelId="{E7251260-79D3-4C0E-B0CE-8FF4526445FA}" type="pres">
      <dgm:prSet presAssocID="{3B2D8CDB-C5F1-4212-B1AC-9253BB3C5D80}" presName="textRect" presStyleLbl="revTx" presStyleIdx="2" presStyleCnt="3">
        <dgm:presLayoutVars>
          <dgm:chMax val="1"/>
          <dgm:chPref val="1"/>
        </dgm:presLayoutVars>
      </dgm:prSet>
      <dgm:spPr/>
    </dgm:pt>
  </dgm:ptLst>
  <dgm:cxnLst>
    <dgm:cxn modelId="{27F6F732-57A2-4092-84A0-1E48406400AA}" srcId="{4CFEB6C7-438A-4738-9346-22844A183A3E}" destId="{6D01E851-F054-4241-BC7D-AD7DC4AA85D7}" srcOrd="1" destOrd="0" parTransId="{8B734215-853E-4C21-97DA-D6347E36A911}" sibTransId="{36469372-BD34-4943-927C-424604EA1CD3}"/>
    <dgm:cxn modelId="{09B20B8F-866E-482D-A19D-BE8308B9E011}" type="presOf" srcId="{6D01E851-F054-4241-BC7D-AD7DC4AA85D7}" destId="{B2CE5CAE-42EB-47A6-8E46-B4712FAEA478}" srcOrd="0" destOrd="0" presId="urn:microsoft.com/office/officeart/2018/5/layout/IconLeafLabelList"/>
    <dgm:cxn modelId="{91067098-809C-4313-BC78-1EAD5047A1CF}" srcId="{4CFEB6C7-438A-4738-9346-22844A183A3E}" destId="{3840A11F-71FF-46B8-8504-05647354624F}" srcOrd="0" destOrd="0" parTransId="{FAB62BE8-BF2B-4969-A84B-47B87C48A0AF}" sibTransId="{7075EABC-B0B9-4305-B014-9E9CAE091FB7}"/>
    <dgm:cxn modelId="{4EFDD6A1-AE0F-4E0B-9C67-00BEFBA4D813}" srcId="{4CFEB6C7-438A-4738-9346-22844A183A3E}" destId="{3B2D8CDB-C5F1-4212-B1AC-9253BB3C5D80}" srcOrd="2" destOrd="0" parTransId="{6A31183E-A174-4A0D-8C31-BF5C6BCB1F3C}" sibTransId="{CCDBA059-9750-4B18-B6F2-732A156F59D4}"/>
    <dgm:cxn modelId="{CEF041CF-7A3F-4647-BC07-B8EA4ADA24AB}" type="presOf" srcId="{3B2D8CDB-C5F1-4212-B1AC-9253BB3C5D80}" destId="{E7251260-79D3-4C0E-B0CE-8FF4526445FA}" srcOrd="0" destOrd="0" presId="urn:microsoft.com/office/officeart/2018/5/layout/IconLeafLabelList"/>
    <dgm:cxn modelId="{D9A544DB-1AA3-49DB-8C03-721F49B00D6F}" type="presOf" srcId="{4CFEB6C7-438A-4738-9346-22844A183A3E}" destId="{32CC59C9-8972-44AD-A620-35151FF374DF}" srcOrd="0" destOrd="0" presId="urn:microsoft.com/office/officeart/2018/5/layout/IconLeafLabelList"/>
    <dgm:cxn modelId="{B551CAE3-6BEC-49E9-B893-14BF8D4A353A}" type="presOf" srcId="{3840A11F-71FF-46B8-8504-05647354624F}" destId="{48A4F0B5-AF85-4BB9-A98F-43AE61B79A7C}" srcOrd="0" destOrd="0" presId="urn:microsoft.com/office/officeart/2018/5/layout/IconLeafLabelList"/>
    <dgm:cxn modelId="{84D8C93B-1B40-4DFB-91AC-8D0AC057831E}" type="presParOf" srcId="{32CC59C9-8972-44AD-A620-35151FF374DF}" destId="{9C5D9850-8934-460D-B3B8-7E949AC17ADF}" srcOrd="0" destOrd="0" presId="urn:microsoft.com/office/officeart/2018/5/layout/IconLeafLabelList"/>
    <dgm:cxn modelId="{19EFBD15-5903-4D7A-A401-8848A20354B1}" type="presParOf" srcId="{9C5D9850-8934-460D-B3B8-7E949AC17ADF}" destId="{6FBA739E-CAA5-4366-BECD-43F80B46B823}" srcOrd="0" destOrd="0" presId="urn:microsoft.com/office/officeart/2018/5/layout/IconLeafLabelList"/>
    <dgm:cxn modelId="{6D6EBA8A-D67E-4B0F-B064-09B2EA3316DC}" type="presParOf" srcId="{9C5D9850-8934-460D-B3B8-7E949AC17ADF}" destId="{28AD920F-C1B0-47A1-9BC2-9D7F224037C1}" srcOrd="1" destOrd="0" presId="urn:microsoft.com/office/officeart/2018/5/layout/IconLeafLabelList"/>
    <dgm:cxn modelId="{DF361F99-4F46-4BBA-A0D6-3D472076521C}" type="presParOf" srcId="{9C5D9850-8934-460D-B3B8-7E949AC17ADF}" destId="{314EB7C5-93D2-43F5-B5D2-B27E73D9EB5B}" srcOrd="2" destOrd="0" presId="urn:microsoft.com/office/officeart/2018/5/layout/IconLeafLabelList"/>
    <dgm:cxn modelId="{2AD30AD4-B945-4C99-9A45-EBAEFEF249DC}" type="presParOf" srcId="{9C5D9850-8934-460D-B3B8-7E949AC17ADF}" destId="{48A4F0B5-AF85-4BB9-A98F-43AE61B79A7C}" srcOrd="3" destOrd="0" presId="urn:microsoft.com/office/officeart/2018/5/layout/IconLeafLabelList"/>
    <dgm:cxn modelId="{599F10FC-804E-42CC-B3EF-E163EFD16CCE}" type="presParOf" srcId="{32CC59C9-8972-44AD-A620-35151FF374DF}" destId="{308826AA-A789-4F84-9EBB-2A09DF473AA0}" srcOrd="1" destOrd="0" presId="urn:microsoft.com/office/officeart/2018/5/layout/IconLeafLabelList"/>
    <dgm:cxn modelId="{1D9391C7-3FE6-42F1-8512-0BADCEEFF5B8}" type="presParOf" srcId="{32CC59C9-8972-44AD-A620-35151FF374DF}" destId="{2C8C601A-E7F7-4600-8F0D-0A4C460AE4EE}" srcOrd="2" destOrd="0" presId="urn:microsoft.com/office/officeart/2018/5/layout/IconLeafLabelList"/>
    <dgm:cxn modelId="{9306EF8C-F289-4008-859C-998D5A3324BB}" type="presParOf" srcId="{2C8C601A-E7F7-4600-8F0D-0A4C460AE4EE}" destId="{2709CD60-3E0F-424F-84C7-9C86C731E113}" srcOrd="0" destOrd="0" presId="urn:microsoft.com/office/officeart/2018/5/layout/IconLeafLabelList"/>
    <dgm:cxn modelId="{D26D5183-8DF5-41A7-8BA7-85BC665B0270}" type="presParOf" srcId="{2C8C601A-E7F7-4600-8F0D-0A4C460AE4EE}" destId="{69D21838-6943-4A44-979C-F4545F94D5A5}" srcOrd="1" destOrd="0" presId="urn:microsoft.com/office/officeart/2018/5/layout/IconLeafLabelList"/>
    <dgm:cxn modelId="{72830671-7789-4183-9613-5666AB71B694}" type="presParOf" srcId="{2C8C601A-E7F7-4600-8F0D-0A4C460AE4EE}" destId="{0E50E77B-CF1B-4789-B79A-0B72FA947A3D}" srcOrd="2" destOrd="0" presId="urn:microsoft.com/office/officeart/2018/5/layout/IconLeafLabelList"/>
    <dgm:cxn modelId="{D5932A61-5290-40AC-BB77-C076DC69FEB0}" type="presParOf" srcId="{2C8C601A-E7F7-4600-8F0D-0A4C460AE4EE}" destId="{B2CE5CAE-42EB-47A6-8E46-B4712FAEA478}" srcOrd="3" destOrd="0" presId="urn:microsoft.com/office/officeart/2018/5/layout/IconLeafLabelList"/>
    <dgm:cxn modelId="{505D69F7-564E-4D1D-B17D-92C1A1CC7AC5}" type="presParOf" srcId="{32CC59C9-8972-44AD-A620-35151FF374DF}" destId="{604354BF-3B5C-4ED8-8CD2-DF82D948E932}" srcOrd="3" destOrd="0" presId="urn:microsoft.com/office/officeart/2018/5/layout/IconLeafLabelList"/>
    <dgm:cxn modelId="{8A0CBD80-F1FF-4504-B085-36630B3483B8}" type="presParOf" srcId="{32CC59C9-8972-44AD-A620-35151FF374DF}" destId="{09173F6C-9368-4244-908A-AAD0E844A33F}" srcOrd="4" destOrd="0" presId="urn:microsoft.com/office/officeart/2018/5/layout/IconLeafLabelList"/>
    <dgm:cxn modelId="{EFF2F5F9-AA15-47F8-AA90-D14BDEFDA723}" type="presParOf" srcId="{09173F6C-9368-4244-908A-AAD0E844A33F}" destId="{DF1A4ECE-2E70-40F4-9B1B-D785B279E81F}" srcOrd="0" destOrd="0" presId="urn:microsoft.com/office/officeart/2018/5/layout/IconLeafLabelList"/>
    <dgm:cxn modelId="{D8F54E3E-87D3-4A6B-BF85-22082C7FE189}" type="presParOf" srcId="{09173F6C-9368-4244-908A-AAD0E844A33F}" destId="{55FD1C42-4EAB-402F-91DE-8010EB41094C}" srcOrd="1" destOrd="0" presId="urn:microsoft.com/office/officeart/2018/5/layout/IconLeafLabelList"/>
    <dgm:cxn modelId="{28C4D2AA-A686-4DC7-B637-8E67C36CD814}" type="presParOf" srcId="{09173F6C-9368-4244-908A-AAD0E844A33F}" destId="{4CB3E6B9-3A2E-4043-BAC4-072526C2E846}" srcOrd="2" destOrd="0" presId="urn:microsoft.com/office/officeart/2018/5/layout/IconLeafLabelList"/>
    <dgm:cxn modelId="{C09ECDC2-8859-4B6C-8AC7-B4ABD54663A9}" type="presParOf" srcId="{09173F6C-9368-4244-908A-AAD0E844A33F}" destId="{E7251260-79D3-4C0E-B0CE-8FF4526445FA}"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D5E45F8-5EAD-47B1-88EE-2E380948A711}"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DC6D8F58-AAEE-4702-9006-25BE10704BD6}">
      <dgm:prSet/>
      <dgm:spPr/>
      <dgm:t>
        <a:bodyPr/>
        <a:lstStyle/>
        <a:p>
          <a:r>
            <a:rPr lang="en-GB" b="0" i="0" dirty="0"/>
            <a:t>Who are your suppliers</a:t>
          </a:r>
          <a:endParaRPr lang="en-US" dirty="0"/>
        </a:p>
      </dgm:t>
    </dgm:pt>
    <dgm:pt modelId="{1B043DCB-2244-4775-8A3F-FE665D116E21}" type="parTrans" cxnId="{DC454D66-7090-4E91-AB85-9FD5747CB9F3}">
      <dgm:prSet/>
      <dgm:spPr/>
      <dgm:t>
        <a:bodyPr/>
        <a:lstStyle/>
        <a:p>
          <a:endParaRPr lang="en-US"/>
        </a:p>
      </dgm:t>
    </dgm:pt>
    <dgm:pt modelId="{DFEBEEA8-6648-4B2E-AFFD-190B58251664}" type="sibTrans" cxnId="{DC454D66-7090-4E91-AB85-9FD5747CB9F3}">
      <dgm:prSet/>
      <dgm:spPr/>
      <dgm:t>
        <a:bodyPr/>
        <a:lstStyle/>
        <a:p>
          <a:endParaRPr lang="en-US"/>
        </a:p>
      </dgm:t>
    </dgm:pt>
    <dgm:pt modelId="{88EBE21A-C879-402E-B8DF-7024D4BE2721}">
      <dgm:prSet/>
      <dgm:spPr/>
      <dgm:t>
        <a:bodyPr/>
        <a:lstStyle/>
        <a:p>
          <a:r>
            <a:rPr lang="en-GB" b="0" i="0" dirty="0"/>
            <a:t>Why is supply chain management so important?</a:t>
          </a:r>
          <a:endParaRPr lang="en-US" dirty="0"/>
        </a:p>
      </dgm:t>
    </dgm:pt>
    <dgm:pt modelId="{3FAB6FAA-B294-4E80-B087-D94B423EF649}" type="parTrans" cxnId="{1CDC64CE-6483-44E4-BF9D-232964D66E3D}">
      <dgm:prSet/>
      <dgm:spPr/>
      <dgm:t>
        <a:bodyPr/>
        <a:lstStyle/>
        <a:p>
          <a:endParaRPr lang="en-US"/>
        </a:p>
      </dgm:t>
    </dgm:pt>
    <dgm:pt modelId="{EF56F5C7-CD9B-43F8-B0A4-24D168D96071}" type="sibTrans" cxnId="{1CDC64CE-6483-44E4-BF9D-232964D66E3D}">
      <dgm:prSet/>
      <dgm:spPr/>
      <dgm:t>
        <a:bodyPr/>
        <a:lstStyle/>
        <a:p>
          <a:endParaRPr lang="en-US"/>
        </a:p>
      </dgm:t>
    </dgm:pt>
    <dgm:pt modelId="{9867048F-279A-488E-9FF5-9AF14E088F16}">
      <dgm:prSet/>
      <dgm:spPr/>
      <dgm:t>
        <a:bodyPr/>
        <a:lstStyle/>
        <a:p>
          <a:r>
            <a:rPr lang="en-GB" b="0" i="0" dirty="0"/>
            <a:t>Software such as Supply Chain Event Management (SCEM) can be used to provide transparency in events in the supply chains.</a:t>
          </a:r>
          <a:endParaRPr lang="en-US" dirty="0"/>
        </a:p>
      </dgm:t>
    </dgm:pt>
    <dgm:pt modelId="{0610528C-3B92-49F5-8EBD-0A43D85165C0}" type="parTrans" cxnId="{9DD603D3-81D6-44CE-89BC-208A2EA187C3}">
      <dgm:prSet/>
      <dgm:spPr/>
      <dgm:t>
        <a:bodyPr/>
        <a:lstStyle/>
        <a:p>
          <a:endParaRPr lang="en-US"/>
        </a:p>
      </dgm:t>
    </dgm:pt>
    <dgm:pt modelId="{CE8D5FEB-47DC-4E90-8185-9B941496C31F}" type="sibTrans" cxnId="{9DD603D3-81D6-44CE-89BC-208A2EA187C3}">
      <dgm:prSet/>
      <dgm:spPr/>
      <dgm:t>
        <a:bodyPr/>
        <a:lstStyle/>
        <a:p>
          <a:endParaRPr lang="en-US"/>
        </a:p>
      </dgm:t>
    </dgm:pt>
    <dgm:pt modelId="{347E2EB5-2370-472D-8F0D-56F47A5A9CAC}">
      <dgm:prSet/>
      <dgm:spPr/>
      <dgm:t>
        <a:bodyPr/>
        <a:lstStyle/>
        <a:p>
          <a:r>
            <a:rPr lang="en-GB" b="0" i="0"/>
            <a:t>optimises the logistics performance </a:t>
          </a:r>
          <a:endParaRPr lang="en-US"/>
        </a:p>
      </dgm:t>
    </dgm:pt>
    <dgm:pt modelId="{09285820-E24D-4411-B738-72806E1D4694}" type="parTrans" cxnId="{F6461055-6593-4EA5-8B0D-D7BBF56DAC01}">
      <dgm:prSet/>
      <dgm:spPr/>
      <dgm:t>
        <a:bodyPr/>
        <a:lstStyle/>
        <a:p>
          <a:endParaRPr lang="en-US"/>
        </a:p>
      </dgm:t>
    </dgm:pt>
    <dgm:pt modelId="{1A6F1E9C-20AF-478C-8D76-F2F088A1E7C3}" type="sibTrans" cxnId="{F6461055-6593-4EA5-8B0D-D7BBF56DAC01}">
      <dgm:prSet/>
      <dgm:spPr/>
      <dgm:t>
        <a:bodyPr/>
        <a:lstStyle/>
        <a:p>
          <a:endParaRPr lang="en-US"/>
        </a:p>
      </dgm:t>
    </dgm:pt>
    <dgm:pt modelId="{DA8DDA41-5BD0-429E-91AE-CC6972CEF889}">
      <dgm:prSet/>
      <dgm:spPr/>
      <dgm:t>
        <a:bodyPr/>
        <a:lstStyle/>
        <a:p>
          <a:r>
            <a:rPr lang="en-GB" b="0" i="0"/>
            <a:t>reduce logistics costs.</a:t>
          </a:r>
          <a:endParaRPr lang="en-US"/>
        </a:p>
      </dgm:t>
    </dgm:pt>
    <dgm:pt modelId="{5B67EBFA-0A9A-44B5-8090-1D1C599D70FB}" type="parTrans" cxnId="{8B95144B-19E0-4B8B-9889-3A23ADE146AD}">
      <dgm:prSet/>
      <dgm:spPr/>
      <dgm:t>
        <a:bodyPr/>
        <a:lstStyle/>
        <a:p>
          <a:endParaRPr lang="en-US"/>
        </a:p>
      </dgm:t>
    </dgm:pt>
    <dgm:pt modelId="{B50A4A4B-7DC7-4420-A736-C601D70EFA91}" type="sibTrans" cxnId="{8B95144B-19E0-4B8B-9889-3A23ADE146AD}">
      <dgm:prSet/>
      <dgm:spPr/>
      <dgm:t>
        <a:bodyPr/>
        <a:lstStyle/>
        <a:p>
          <a:endParaRPr lang="en-US"/>
        </a:p>
      </dgm:t>
    </dgm:pt>
    <dgm:pt modelId="{6AA8BF92-026E-479C-9A54-5ABDEEFACE5E}" type="pres">
      <dgm:prSet presAssocID="{DD5E45F8-5EAD-47B1-88EE-2E380948A711}" presName="vert0" presStyleCnt="0">
        <dgm:presLayoutVars>
          <dgm:dir/>
          <dgm:animOne val="branch"/>
          <dgm:animLvl val="lvl"/>
        </dgm:presLayoutVars>
      </dgm:prSet>
      <dgm:spPr/>
    </dgm:pt>
    <dgm:pt modelId="{2E4F9E43-8239-4932-937B-909377759A76}" type="pres">
      <dgm:prSet presAssocID="{DC6D8F58-AAEE-4702-9006-25BE10704BD6}" presName="thickLine" presStyleLbl="alignNode1" presStyleIdx="0" presStyleCnt="5"/>
      <dgm:spPr/>
    </dgm:pt>
    <dgm:pt modelId="{A61F5C71-9D00-44C1-8B3A-A02CBFB082E0}" type="pres">
      <dgm:prSet presAssocID="{DC6D8F58-AAEE-4702-9006-25BE10704BD6}" presName="horz1" presStyleCnt="0"/>
      <dgm:spPr/>
    </dgm:pt>
    <dgm:pt modelId="{492A9034-69AA-4563-8CD3-A174D433FC23}" type="pres">
      <dgm:prSet presAssocID="{DC6D8F58-AAEE-4702-9006-25BE10704BD6}" presName="tx1" presStyleLbl="revTx" presStyleIdx="0" presStyleCnt="5" custLinFactNeighborX="3370" custLinFactNeighborY="64717"/>
      <dgm:spPr/>
    </dgm:pt>
    <dgm:pt modelId="{971553C8-CCEA-4A1E-87C9-91528E062364}" type="pres">
      <dgm:prSet presAssocID="{DC6D8F58-AAEE-4702-9006-25BE10704BD6}" presName="vert1" presStyleCnt="0"/>
      <dgm:spPr/>
    </dgm:pt>
    <dgm:pt modelId="{B1C3B2FB-7B3B-4FA2-AB04-5F1D7E34F256}" type="pres">
      <dgm:prSet presAssocID="{88EBE21A-C879-402E-B8DF-7024D4BE2721}" presName="thickLine" presStyleLbl="alignNode1" presStyleIdx="1" presStyleCnt="5"/>
      <dgm:spPr/>
    </dgm:pt>
    <dgm:pt modelId="{41276A7D-0D6F-4B0A-96A2-7DB5EF2ADE88}" type="pres">
      <dgm:prSet presAssocID="{88EBE21A-C879-402E-B8DF-7024D4BE2721}" presName="horz1" presStyleCnt="0"/>
      <dgm:spPr/>
    </dgm:pt>
    <dgm:pt modelId="{D387E309-B986-4322-94A8-5386D5AF19EA}" type="pres">
      <dgm:prSet presAssocID="{88EBE21A-C879-402E-B8DF-7024D4BE2721}" presName="tx1" presStyleLbl="revTx" presStyleIdx="1" presStyleCnt="5"/>
      <dgm:spPr/>
    </dgm:pt>
    <dgm:pt modelId="{4254D041-E0E4-43D7-9026-8BABC72D6AD1}" type="pres">
      <dgm:prSet presAssocID="{88EBE21A-C879-402E-B8DF-7024D4BE2721}" presName="vert1" presStyleCnt="0"/>
      <dgm:spPr/>
    </dgm:pt>
    <dgm:pt modelId="{F70FED21-01EF-426E-AD19-760DC049FD73}" type="pres">
      <dgm:prSet presAssocID="{9867048F-279A-488E-9FF5-9AF14E088F16}" presName="thickLine" presStyleLbl="alignNode1" presStyleIdx="2" presStyleCnt="5"/>
      <dgm:spPr/>
    </dgm:pt>
    <dgm:pt modelId="{FF630E29-131F-4595-BB77-F9F7E8E8E382}" type="pres">
      <dgm:prSet presAssocID="{9867048F-279A-488E-9FF5-9AF14E088F16}" presName="horz1" presStyleCnt="0"/>
      <dgm:spPr/>
    </dgm:pt>
    <dgm:pt modelId="{F00B1ABD-409E-4A4D-BF00-B2ADEC188FAC}" type="pres">
      <dgm:prSet presAssocID="{9867048F-279A-488E-9FF5-9AF14E088F16}" presName="tx1" presStyleLbl="revTx" presStyleIdx="2" presStyleCnt="5"/>
      <dgm:spPr/>
    </dgm:pt>
    <dgm:pt modelId="{797B65B3-3CD4-4B19-B2AD-3AC1F14530F3}" type="pres">
      <dgm:prSet presAssocID="{9867048F-279A-488E-9FF5-9AF14E088F16}" presName="vert1" presStyleCnt="0"/>
      <dgm:spPr/>
    </dgm:pt>
    <dgm:pt modelId="{7178C052-FB71-4910-B88D-E087272E7446}" type="pres">
      <dgm:prSet presAssocID="{347E2EB5-2370-472D-8F0D-56F47A5A9CAC}" presName="thickLine" presStyleLbl="alignNode1" presStyleIdx="3" presStyleCnt="5"/>
      <dgm:spPr/>
    </dgm:pt>
    <dgm:pt modelId="{1D6BF0A9-4855-44A5-97A5-8BDF6EF6EA03}" type="pres">
      <dgm:prSet presAssocID="{347E2EB5-2370-472D-8F0D-56F47A5A9CAC}" presName="horz1" presStyleCnt="0"/>
      <dgm:spPr/>
    </dgm:pt>
    <dgm:pt modelId="{AEC1EA96-3B0F-4AA7-A32C-CA27934DC3DF}" type="pres">
      <dgm:prSet presAssocID="{347E2EB5-2370-472D-8F0D-56F47A5A9CAC}" presName="tx1" presStyleLbl="revTx" presStyleIdx="3" presStyleCnt="5"/>
      <dgm:spPr/>
    </dgm:pt>
    <dgm:pt modelId="{53620963-40A0-4261-824E-8758F6D3CEF9}" type="pres">
      <dgm:prSet presAssocID="{347E2EB5-2370-472D-8F0D-56F47A5A9CAC}" presName="vert1" presStyleCnt="0"/>
      <dgm:spPr/>
    </dgm:pt>
    <dgm:pt modelId="{916060C8-A7AF-4B57-8204-06E23F146923}" type="pres">
      <dgm:prSet presAssocID="{DA8DDA41-5BD0-429E-91AE-CC6972CEF889}" presName="thickLine" presStyleLbl="alignNode1" presStyleIdx="4" presStyleCnt="5"/>
      <dgm:spPr/>
    </dgm:pt>
    <dgm:pt modelId="{2969CA21-A284-42EE-B4C3-1DE6474429F2}" type="pres">
      <dgm:prSet presAssocID="{DA8DDA41-5BD0-429E-91AE-CC6972CEF889}" presName="horz1" presStyleCnt="0"/>
      <dgm:spPr/>
    </dgm:pt>
    <dgm:pt modelId="{71BFFCC0-DDAD-48AD-AFEC-815626A6AED3}" type="pres">
      <dgm:prSet presAssocID="{DA8DDA41-5BD0-429E-91AE-CC6972CEF889}" presName="tx1" presStyleLbl="revTx" presStyleIdx="4" presStyleCnt="5"/>
      <dgm:spPr/>
    </dgm:pt>
    <dgm:pt modelId="{44CB58B2-FCB3-4C0B-8431-F2C2216A5B45}" type="pres">
      <dgm:prSet presAssocID="{DA8DDA41-5BD0-429E-91AE-CC6972CEF889}" presName="vert1" presStyleCnt="0"/>
      <dgm:spPr/>
    </dgm:pt>
  </dgm:ptLst>
  <dgm:cxnLst>
    <dgm:cxn modelId="{9CF40610-5DC8-46F4-9D80-DFD84BF572A0}" type="presOf" srcId="{DC6D8F58-AAEE-4702-9006-25BE10704BD6}" destId="{492A9034-69AA-4563-8CD3-A174D433FC23}" srcOrd="0" destOrd="0" presId="urn:microsoft.com/office/officeart/2008/layout/LinedList"/>
    <dgm:cxn modelId="{31618D37-7E90-4D97-94E2-0EE59092A4E1}" type="presOf" srcId="{9867048F-279A-488E-9FF5-9AF14E088F16}" destId="{F00B1ABD-409E-4A4D-BF00-B2ADEC188FAC}" srcOrd="0" destOrd="0" presId="urn:microsoft.com/office/officeart/2008/layout/LinedList"/>
    <dgm:cxn modelId="{DC454D66-7090-4E91-AB85-9FD5747CB9F3}" srcId="{DD5E45F8-5EAD-47B1-88EE-2E380948A711}" destId="{DC6D8F58-AAEE-4702-9006-25BE10704BD6}" srcOrd="0" destOrd="0" parTransId="{1B043DCB-2244-4775-8A3F-FE665D116E21}" sibTransId="{DFEBEEA8-6648-4B2E-AFFD-190B58251664}"/>
    <dgm:cxn modelId="{250F3269-FD4A-463D-A00B-8183937A5EFE}" type="presOf" srcId="{DA8DDA41-5BD0-429E-91AE-CC6972CEF889}" destId="{71BFFCC0-DDAD-48AD-AFEC-815626A6AED3}" srcOrd="0" destOrd="0" presId="urn:microsoft.com/office/officeart/2008/layout/LinedList"/>
    <dgm:cxn modelId="{8B95144B-19E0-4B8B-9889-3A23ADE146AD}" srcId="{DD5E45F8-5EAD-47B1-88EE-2E380948A711}" destId="{DA8DDA41-5BD0-429E-91AE-CC6972CEF889}" srcOrd="4" destOrd="0" parTransId="{5B67EBFA-0A9A-44B5-8090-1D1C599D70FB}" sibTransId="{B50A4A4B-7DC7-4420-A736-C601D70EFA91}"/>
    <dgm:cxn modelId="{F6461055-6593-4EA5-8B0D-D7BBF56DAC01}" srcId="{DD5E45F8-5EAD-47B1-88EE-2E380948A711}" destId="{347E2EB5-2370-472D-8F0D-56F47A5A9CAC}" srcOrd="3" destOrd="0" parTransId="{09285820-E24D-4411-B738-72806E1D4694}" sibTransId="{1A6F1E9C-20AF-478C-8D76-F2F088A1E7C3}"/>
    <dgm:cxn modelId="{84A53181-FD16-4B33-A77A-C05C2C5A7578}" type="presOf" srcId="{DD5E45F8-5EAD-47B1-88EE-2E380948A711}" destId="{6AA8BF92-026E-479C-9A54-5ABDEEFACE5E}" srcOrd="0" destOrd="0" presId="urn:microsoft.com/office/officeart/2008/layout/LinedList"/>
    <dgm:cxn modelId="{CCD53F98-EBC8-4DC8-B467-CF52F33F364D}" type="presOf" srcId="{88EBE21A-C879-402E-B8DF-7024D4BE2721}" destId="{D387E309-B986-4322-94A8-5386D5AF19EA}" srcOrd="0" destOrd="0" presId="urn:microsoft.com/office/officeart/2008/layout/LinedList"/>
    <dgm:cxn modelId="{1CDC64CE-6483-44E4-BF9D-232964D66E3D}" srcId="{DD5E45F8-5EAD-47B1-88EE-2E380948A711}" destId="{88EBE21A-C879-402E-B8DF-7024D4BE2721}" srcOrd="1" destOrd="0" parTransId="{3FAB6FAA-B294-4E80-B087-D94B423EF649}" sibTransId="{EF56F5C7-CD9B-43F8-B0A4-24D168D96071}"/>
    <dgm:cxn modelId="{9DD603D3-81D6-44CE-89BC-208A2EA187C3}" srcId="{DD5E45F8-5EAD-47B1-88EE-2E380948A711}" destId="{9867048F-279A-488E-9FF5-9AF14E088F16}" srcOrd="2" destOrd="0" parTransId="{0610528C-3B92-49F5-8EBD-0A43D85165C0}" sibTransId="{CE8D5FEB-47DC-4E90-8185-9B941496C31F}"/>
    <dgm:cxn modelId="{CF92DAEE-3068-465F-ACCC-C038AFCC7F67}" type="presOf" srcId="{347E2EB5-2370-472D-8F0D-56F47A5A9CAC}" destId="{AEC1EA96-3B0F-4AA7-A32C-CA27934DC3DF}" srcOrd="0" destOrd="0" presId="urn:microsoft.com/office/officeart/2008/layout/LinedList"/>
    <dgm:cxn modelId="{BE4FE26F-BF36-4F32-9DA4-18EA2D403A14}" type="presParOf" srcId="{6AA8BF92-026E-479C-9A54-5ABDEEFACE5E}" destId="{2E4F9E43-8239-4932-937B-909377759A76}" srcOrd="0" destOrd="0" presId="urn:microsoft.com/office/officeart/2008/layout/LinedList"/>
    <dgm:cxn modelId="{2AFB6C98-9656-4358-A471-820D48984709}" type="presParOf" srcId="{6AA8BF92-026E-479C-9A54-5ABDEEFACE5E}" destId="{A61F5C71-9D00-44C1-8B3A-A02CBFB082E0}" srcOrd="1" destOrd="0" presId="urn:microsoft.com/office/officeart/2008/layout/LinedList"/>
    <dgm:cxn modelId="{F3003E93-789F-4198-BA33-6FA91257BEC5}" type="presParOf" srcId="{A61F5C71-9D00-44C1-8B3A-A02CBFB082E0}" destId="{492A9034-69AA-4563-8CD3-A174D433FC23}" srcOrd="0" destOrd="0" presId="urn:microsoft.com/office/officeart/2008/layout/LinedList"/>
    <dgm:cxn modelId="{C782F85E-BA22-495F-A76F-E8620140F13C}" type="presParOf" srcId="{A61F5C71-9D00-44C1-8B3A-A02CBFB082E0}" destId="{971553C8-CCEA-4A1E-87C9-91528E062364}" srcOrd="1" destOrd="0" presId="urn:microsoft.com/office/officeart/2008/layout/LinedList"/>
    <dgm:cxn modelId="{0DF78BD8-81C0-44BF-A37C-41B98A9BC3B6}" type="presParOf" srcId="{6AA8BF92-026E-479C-9A54-5ABDEEFACE5E}" destId="{B1C3B2FB-7B3B-4FA2-AB04-5F1D7E34F256}" srcOrd="2" destOrd="0" presId="urn:microsoft.com/office/officeart/2008/layout/LinedList"/>
    <dgm:cxn modelId="{82D01779-3A83-430D-8607-2247B8970A97}" type="presParOf" srcId="{6AA8BF92-026E-479C-9A54-5ABDEEFACE5E}" destId="{41276A7D-0D6F-4B0A-96A2-7DB5EF2ADE88}" srcOrd="3" destOrd="0" presId="urn:microsoft.com/office/officeart/2008/layout/LinedList"/>
    <dgm:cxn modelId="{20B2ABA7-E9CE-4882-BB3A-3E65AB1C4D68}" type="presParOf" srcId="{41276A7D-0D6F-4B0A-96A2-7DB5EF2ADE88}" destId="{D387E309-B986-4322-94A8-5386D5AF19EA}" srcOrd="0" destOrd="0" presId="urn:microsoft.com/office/officeart/2008/layout/LinedList"/>
    <dgm:cxn modelId="{142ED113-E6C6-4FEA-A5D3-539F3E855BD4}" type="presParOf" srcId="{41276A7D-0D6F-4B0A-96A2-7DB5EF2ADE88}" destId="{4254D041-E0E4-43D7-9026-8BABC72D6AD1}" srcOrd="1" destOrd="0" presId="urn:microsoft.com/office/officeart/2008/layout/LinedList"/>
    <dgm:cxn modelId="{CB283AEC-ED47-48D9-A4B6-8E606301BD56}" type="presParOf" srcId="{6AA8BF92-026E-479C-9A54-5ABDEEFACE5E}" destId="{F70FED21-01EF-426E-AD19-760DC049FD73}" srcOrd="4" destOrd="0" presId="urn:microsoft.com/office/officeart/2008/layout/LinedList"/>
    <dgm:cxn modelId="{1C48B207-9B0B-4045-9FDB-DD45D3B0F288}" type="presParOf" srcId="{6AA8BF92-026E-479C-9A54-5ABDEEFACE5E}" destId="{FF630E29-131F-4595-BB77-F9F7E8E8E382}" srcOrd="5" destOrd="0" presId="urn:microsoft.com/office/officeart/2008/layout/LinedList"/>
    <dgm:cxn modelId="{0CDC310D-5BB0-4258-97AA-9172144611BD}" type="presParOf" srcId="{FF630E29-131F-4595-BB77-F9F7E8E8E382}" destId="{F00B1ABD-409E-4A4D-BF00-B2ADEC188FAC}" srcOrd="0" destOrd="0" presId="urn:microsoft.com/office/officeart/2008/layout/LinedList"/>
    <dgm:cxn modelId="{BF6FE056-EB37-4E3C-A864-819867891FB0}" type="presParOf" srcId="{FF630E29-131F-4595-BB77-F9F7E8E8E382}" destId="{797B65B3-3CD4-4B19-B2AD-3AC1F14530F3}" srcOrd="1" destOrd="0" presId="urn:microsoft.com/office/officeart/2008/layout/LinedList"/>
    <dgm:cxn modelId="{8A4DB364-E4EA-45D2-9EB2-DA71B649757B}" type="presParOf" srcId="{6AA8BF92-026E-479C-9A54-5ABDEEFACE5E}" destId="{7178C052-FB71-4910-B88D-E087272E7446}" srcOrd="6" destOrd="0" presId="urn:microsoft.com/office/officeart/2008/layout/LinedList"/>
    <dgm:cxn modelId="{140E0F44-7A40-4C7B-B238-A080A5AC456B}" type="presParOf" srcId="{6AA8BF92-026E-479C-9A54-5ABDEEFACE5E}" destId="{1D6BF0A9-4855-44A5-97A5-8BDF6EF6EA03}" srcOrd="7" destOrd="0" presId="urn:microsoft.com/office/officeart/2008/layout/LinedList"/>
    <dgm:cxn modelId="{B8B6C9B6-8690-49D2-9150-34760ADEB42D}" type="presParOf" srcId="{1D6BF0A9-4855-44A5-97A5-8BDF6EF6EA03}" destId="{AEC1EA96-3B0F-4AA7-A32C-CA27934DC3DF}" srcOrd="0" destOrd="0" presId="urn:microsoft.com/office/officeart/2008/layout/LinedList"/>
    <dgm:cxn modelId="{1BD1D88C-196E-40EB-8B65-3E723321E9C4}" type="presParOf" srcId="{1D6BF0A9-4855-44A5-97A5-8BDF6EF6EA03}" destId="{53620963-40A0-4261-824E-8758F6D3CEF9}" srcOrd="1" destOrd="0" presId="urn:microsoft.com/office/officeart/2008/layout/LinedList"/>
    <dgm:cxn modelId="{7BDF3485-B490-4055-B8C2-9BEC1ED4FC1F}" type="presParOf" srcId="{6AA8BF92-026E-479C-9A54-5ABDEEFACE5E}" destId="{916060C8-A7AF-4B57-8204-06E23F146923}" srcOrd="8" destOrd="0" presId="urn:microsoft.com/office/officeart/2008/layout/LinedList"/>
    <dgm:cxn modelId="{73156F0A-08E4-4074-82D2-4501E45E1474}" type="presParOf" srcId="{6AA8BF92-026E-479C-9A54-5ABDEEFACE5E}" destId="{2969CA21-A284-42EE-B4C3-1DE6474429F2}" srcOrd="9" destOrd="0" presId="urn:microsoft.com/office/officeart/2008/layout/LinedList"/>
    <dgm:cxn modelId="{18621DA8-4E55-40E5-BBB9-4C7A67AC8E9B}" type="presParOf" srcId="{2969CA21-A284-42EE-B4C3-1DE6474429F2}" destId="{71BFFCC0-DDAD-48AD-AFEC-815626A6AED3}" srcOrd="0" destOrd="0" presId="urn:microsoft.com/office/officeart/2008/layout/LinedList"/>
    <dgm:cxn modelId="{0BFFCC2D-4840-4149-8B51-D406BA9E91BF}" type="presParOf" srcId="{2969CA21-A284-42EE-B4C3-1DE6474429F2}" destId="{44CB58B2-FCB3-4C0B-8431-F2C2216A5B4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D774A5-3B28-49AA-84D2-3E3369F70E70}">
      <dsp:nvSpPr>
        <dsp:cNvPr id="0" name=""/>
        <dsp:cNvSpPr/>
      </dsp:nvSpPr>
      <dsp:spPr>
        <a:xfrm>
          <a:off x="0" y="0"/>
          <a:ext cx="9197340" cy="112013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Primary stakeholder groups are deemed essential to events as without them the event cannot happen or cannot take place.</a:t>
          </a:r>
          <a:endParaRPr lang="en-US" sz="2200" kern="1200"/>
        </a:p>
      </dsp:txBody>
      <dsp:txXfrm>
        <a:off x="32808" y="32808"/>
        <a:ext cx="7988621" cy="1054523"/>
      </dsp:txXfrm>
    </dsp:sp>
    <dsp:sp modelId="{226ECC59-AB46-40D1-8711-D5B42B7BD5FC}">
      <dsp:nvSpPr>
        <dsp:cNvPr id="0" name=""/>
        <dsp:cNvSpPr/>
      </dsp:nvSpPr>
      <dsp:spPr>
        <a:xfrm>
          <a:off x="811529" y="1306829"/>
          <a:ext cx="9197340" cy="1120139"/>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Primary stakeholders are important because: “…without the direct support of these stakeholders the event would not exist”</a:t>
          </a:r>
          <a:endParaRPr lang="en-US" sz="2200" kern="1200"/>
        </a:p>
      </dsp:txBody>
      <dsp:txXfrm>
        <a:off x="844337" y="1339637"/>
        <a:ext cx="7592103" cy="1054523"/>
      </dsp:txXfrm>
    </dsp:sp>
    <dsp:sp modelId="{901B4ED2-AEE6-4D8A-82CA-C666E26F2324}">
      <dsp:nvSpPr>
        <dsp:cNvPr id="0" name=""/>
        <dsp:cNvSpPr/>
      </dsp:nvSpPr>
      <dsp:spPr>
        <a:xfrm>
          <a:off x="1623059" y="2613659"/>
          <a:ext cx="9197340" cy="1120139"/>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Rest of the stakeholders will be known as Secondary stakeholders</a:t>
          </a:r>
          <a:endParaRPr lang="en-US" sz="2200" kern="1200"/>
        </a:p>
      </dsp:txBody>
      <dsp:txXfrm>
        <a:off x="1655867" y="2646467"/>
        <a:ext cx="7592103" cy="1054523"/>
      </dsp:txXfrm>
    </dsp:sp>
    <dsp:sp modelId="{3CC92877-EAE8-42B3-BC21-062168A9D5AB}">
      <dsp:nvSpPr>
        <dsp:cNvPr id="0" name=""/>
        <dsp:cNvSpPr/>
      </dsp:nvSpPr>
      <dsp:spPr>
        <a:xfrm>
          <a:off x="8469249" y="849439"/>
          <a:ext cx="728090" cy="72809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8633069" y="849439"/>
        <a:ext cx="400450" cy="547888"/>
      </dsp:txXfrm>
    </dsp:sp>
    <dsp:sp modelId="{142847AF-2DE5-460A-B5CC-C8792C62655E}">
      <dsp:nvSpPr>
        <dsp:cNvPr id="0" name=""/>
        <dsp:cNvSpPr/>
      </dsp:nvSpPr>
      <dsp:spPr>
        <a:xfrm>
          <a:off x="9280779" y="2148801"/>
          <a:ext cx="728090" cy="728090"/>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9444599" y="2148801"/>
        <a:ext cx="400450" cy="54788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46E96F-751B-4E8A-98A6-9CFC5928F97F}">
      <dsp:nvSpPr>
        <dsp:cNvPr id="0" name=""/>
        <dsp:cNvSpPr/>
      </dsp:nvSpPr>
      <dsp:spPr>
        <a:xfrm>
          <a:off x="0" y="1183"/>
          <a:ext cx="11727322" cy="59495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Stakeholders involved will vary from event to event and may</a:t>
          </a:r>
          <a:endParaRPr lang="en-US" sz="2800" kern="1200" dirty="0"/>
        </a:p>
      </dsp:txBody>
      <dsp:txXfrm>
        <a:off x="29043" y="30226"/>
        <a:ext cx="11669236" cy="536865"/>
      </dsp:txXfrm>
    </dsp:sp>
    <dsp:sp modelId="{5F4F8C44-6A2D-4E89-B56F-B97A36A16706}">
      <dsp:nvSpPr>
        <dsp:cNvPr id="0" name=""/>
        <dsp:cNvSpPr/>
      </dsp:nvSpPr>
      <dsp:spPr>
        <a:xfrm>
          <a:off x="0" y="610493"/>
          <a:ext cx="11727322" cy="594951"/>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include:</a:t>
          </a:r>
          <a:endParaRPr lang="en-US" sz="2800" kern="1200"/>
        </a:p>
      </dsp:txBody>
      <dsp:txXfrm>
        <a:off x="29043" y="639536"/>
        <a:ext cx="11669236" cy="536865"/>
      </dsp:txXfrm>
    </dsp:sp>
    <dsp:sp modelId="{5162F016-C43B-478C-9E4D-85E82BD085C4}">
      <dsp:nvSpPr>
        <dsp:cNvPr id="0" name=""/>
        <dsp:cNvSpPr/>
      </dsp:nvSpPr>
      <dsp:spPr>
        <a:xfrm>
          <a:off x="0" y="1205445"/>
          <a:ext cx="11727322" cy="37976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72342" tIns="25400" rIns="142240" bIns="25400" numCol="1" spcCol="1270" anchor="t" anchorCtr="0">
          <a:noAutofit/>
        </a:bodyPr>
        <a:lstStyle/>
        <a:p>
          <a:pPr marL="228600" lvl="1" indent="-228600" algn="l" defTabSz="889000">
            <a:lnSpc>
              <a:spcPct val="90000"/>
            </a:lnSpc>
            <a:spcBef>
              <a:spcPct val="0"/>
            </a:spcBef>
            <a:spcAft>
              <a:spcPct val="20000"/>
            </a:spcAft>
            <a:buChar char="•"/>
          </a:pPr>
          <a:r>
            <a:rPr lang="en-GB" sz="2000" kern="1200" dirty="0"/>
            <a:t>event organisers</a:t>
          </a:r>
          <a:endParaRPr lang="en-US" sz="2000" kern="1200" dirty="0"/>
        </a:p>
        <a:p>
          <a:pPr marL="228600" lvl="1" indent="-228600" algn="l" defTabSz="889000">
            <a:lnSpc>
              <a:spcPct val="90000"/>
            </a:lnSpc>
            <a:spcBef>
              <a:spcPct val="0"/>
            </a:spcBef>
            <a:spcAft>
              <a:spcPct val="20000"/>
            </a:spcAft>
            <a:buChar char="•"/>
          </a:pPr>
          <a:r>
            <a:rPr lang="en-GB" sz="2000" kern="1200"/>
            <a:t>employees and volunteers</a:t>
          </a:r>
          <a:endParaRPr lang="en-US" sz="2000" kern="1200"/>
        </a:p>
        <a:p>
          <a:pPr marL="228600" lvl="1" indent="-228600" algn="l" defTabSz="889000">
            <a:lnSpc>
              <a:spcPct val="90000"/>
            </a:lnSpc>
            <a:spcBef>
              <a:spcPct val="0"/>
            </a:spcBef>
            <a:spcAft>
              <a:spcPct val="20000"/>
            </a:spcAft>
            <a:buChar char="•"/>
          </a:pPr>
          <a:r>
            <a:rPr lang="en-GB" sz="2000" kern="1200" dirty="0"/>
            <a:t>service and contract providers (e.g. catering, merchandise,</a:t>
          </a:r>
          <a:endParaRPr lang="en-US" sz="2000" kern="1200" dirty="0"/>
        </a:p>
        <a:p>
          <a:pPr marL="228600" lvl="1" indent="-228600" algn="l" defTabSz="889000">
            <a:lnSpc>
              <a:spcPct val="90000"/>
            </a:lnSpc>
            <a:spcBef>
              <a:spcPct val="0"/>
            </a:spcBef>
            <a:spcAft>
              <a:spcPct val="20000"/>
            </a:spcAft>
            <a:buChar char="•"/>
          </a:pPr>
          <a:r>
            <a:rPr lang="en-GB" sz="2000" kern="1200" dirty="0"/>
            <a:t>amusement structures and equipment)</a:t>
          </a:r>
          <a:endParaRPr lang="en-US" sz="2000" kern="1200" dirty="0"/>
        </a:p>
        <a:p>
          <a:pPr marL="228600" lvl="1" indent="-228600" algn="l" defTabSz="889000">
            <a:lnSpc>
              <a:spcPct val="90000"/>
            </a:lnSpc>
            <a:spcBef>
              <a:spcPct val="0"/>
            </a:spcBef>
            <a:spcAft>
              <a:spcPct val="20000"/>
            </a:spcAft>
            <a:buChar char="•"/>
          </a:pPr>
          <a:r>
            <a:rPr lang="en-GB" sz="2000" kern="1200" dirty="0"/>
            <a:t>emergency services (e.g. Ambulance Service, Police, Local Fire Service, St Johns Ambulance)  </a:t>
          </a:r>
          <a:endParaRPr lang="en-US" sz="2000" kern="1200" dirty="0"/>
        </a:p>
        <a:p>
          <a:pPr marL="228600" lvl="1" indent="-228600" algn="l" defTabSz="889000">
            <a:lnSpc>
              <a:spcPct val="90000"/>
            </a:lnSpc>
            <a:spcBef>
              <a:spcPct val="0"/>
            </a:spcBef>
            <a:spcAft>
              <a:spcPct val="20000"/>
            </a:spcAft>
            <a:buChar char="•"/>
          </a:pPr>
          <a:r>
            <a:rPr lang="en-GB" sz="2000" kern="1200" dirty="0"/>
            <a:t>local council</a:t>
          </a:r>
          <a:endParaRPr lang="en-US" sz="2000" kern="1200" dirty="0"/>
        </a:p>
        <a:p>
          <a:pPr marL="228600" lvl="1" indent="-228600" algn="l" defTabSz="889000">
            <a:lnSpc>
              <a:spcPct val="90000"/>
            </a:lnSpc>
            <a:spcBef>
              <a:spcPct val="0"/>
            </a:spcBef>
            <a:spcAft>
              <a:spcPct val="20000"/>
            </a:spcAft>
            <a:buChar char="•"/>
          </a:pPr>
          <a:r>
            <a:rPr lang="en-GB" sz="2000" kern="1200" dirty="0"/>
            <a:t>security services</a:t>
          </a:r>
          <a:endParaRPr lang="en-US" sz="2000" kern="1200" dirty="0"/>
        </a:p>
        <a:p>
          <a:pPr marL="228600" lvl="1" indent="-228600" algn="l" defTabSz="889000">
            <a:lnSpc>
              <a:spcPct val="90000"/>
            </a:lnSpc>
            <a:spcBef>
              <a:spcPct val="0"/>
            </a:spcBef>
            <a:spcAft>
              <a:spcPct val="20000"/>
            </a:spcAft>
            <a:buChar char="•"/>
          </a:pPr>
          <a:r>
            <a:rPr lang="en-GB" sz="2000" kern="1200" dirty="0"/>
            <a:t>transport services </a:t>
          </a:r>
          <a:endParaRPr lang="en-US" sz="2000" kern="1200" dirty="0"/>
        </a:p>
        <a:p>
          <a:pPr marL="228600" lvl="1" indent="-228600" algn="l" defTabSz="889000">
            <a:lnSpc>
              <a:spcPct val="90000"/>
            </a:lnSpc>
            <a:spcBef>
              <a:spcPct val="0"/>
            </a:spcBef>
            <a:spcAft>
              <a:spcPct val="20000"/>
            </a:spcAft>
            <a:buChar char="•"/>
          </a:pPr>
          <a:r>
            <a:rPr lang="en-GB" sz="2000" kern="1200" dirty="0"/>
            <a:t>regulators </a:t>
          </a:r>
          <a:endParaRPr lang="en-US" sz="2000" kern="1200" dirty="0"/>
        </a:p>
        <a:p>
          <a:pPr marL="228600" lvl="1" indent="-228600" algn="l" defTabSz="889000">
            <a:lnSpc>
              <a:spcPct val="90000"/>
            </a:lnSpc>
            <a:spcBef>
              <a:spcPct val="0"/>
            </a:spcBef>
            <a:spcAft>
              <a:spcPct val="20000"/>
            </a:spcAft>
            <a:buChar char="•"/>
          </a:pPr>
          <a:r>
            <a:rPr lang="en-GB" sz="2000" kern="1200" dirty="0"/>
            <a:t>Media</a:t>
          </a:r>
          <a:endParaRPr lang="en-US" sz="2000" kern="1200" dirty="0"/>
        </a:p>
        <a:p>
          <a:pPr marL="228600" lvl="1" indent="-228600" algn="l" defTabSz="889000">
            <a:lnSpc>
              <a:spcPct val="90000"/>
            </a:lnSpc>
            <a:spcBef>
              <a:spcPct val="0"/>
            </a:spcBef>
            <a:spcAft>
              <a:spcPct val="20000"/>
            </a:spcAft>
            <a:buChar char="•"/>
          </a:pPr>
          <a:r>
            <a:rPr lang="en-GB" sz="2000" kern="1200" dirty="0"/>
            <a:t>Members of the public who attend the event</a:t>
          </a:r>
          <a:endParaRPr lang="en-US" sz="2000" kern="1200" dirty="0"/>
        </a:p>
      </dsp:txBody>
      <dsp:txXfrm>
        <a:off x="0" y="1205445"/>
        <a:ext cx="11727322" cy="379764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BA739E-CAA5-4366-BECD-43F80B46B823}">
      <dsp:nvSpPr>
        <dsp:cNvPr id="0" name=""/>
        <dsp:cNvSpPr/>
      </dsp:nvSpPr>
      <dsp:spPr>
        <a:xfrm>
          <a:off x="914699" y="21449"/>
          <a:ext cx="1852875" cy="185287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AD920F-C1B0-47A1-9BC2-9D7F224037C1}">
      <dsp:nvSpPr>
        <dsp:cNvPr id="0" name=""/>
        <dsp:cNvSpPr/>
      </dsp:nvSpPr>
      <dsp:spPr>
        <a:xfrm>
          <a:off x="1309575" y="416324"/>
          <a:ext cx="1063125" cy="10631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A4F0B5-AF85-4BB9-A98F-43AE61B79A7C}">
      <dsp:nvSpPr>
        <dsp:cNvPr id="0" name=""/>
        <dsp:cNvSpPr/>
      </dsp:nvSpPr>
      <dsp:spPr>
        <a:xfrm>
          <a:off x="322387" y="2451449"/>
          <a:ext cx="3037500" cy="1260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dirty="0"/>
            <a:t>People and organisations with a legitimate interest in the outcomes of the event are called stakeholders</a:t>
          </a:r>
        </a:p>
      </dsp:txBody>
      <dsp:txXfrm>
        <a:off x="322387" y="2451449"/>
        <a:ext cx="3037500" cy="1260900"/>
      </dsp:txXfrm>
    </dsp:sp>
    <dsp:sp modelId="{2709CD60-3E0F-424F-84C7-9C86C731E113}">
      <dsp:nvSpPr>
        <dsp:cNvPr id="0" name=""/>
        <dsp:cNvSpPr/>
      </dsp:nvSpPr>
      <dsp:spPr>
        <a:xfrm>
          <a:off x="4483762" y="21449"/>
          <a:ext cx="1852875" cy="1852875"/>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D21838-6943-4A44-979C-F4545F94D5A5}">
      <dsp:nvSpPr>
        <dsp:cNvPr id="0" name=""/>
        <dsp:cNvSpPr/>
      </dsp:nvSpPr>
      <dsp:spPr>
        <a:xfrm>
          <a:off x="4878637" y="416324"/>
          <a:ext cx="1063125" cy="10631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CE5CAE-42EB-47A6-8E46-B4712FAEA478}">
      <dsp:nvSpPr>
        <dsp:cNvPr id="0" name=""/>
        <dsp:cNvSpPr/>
      </dsp:nvSpPr>
      <dsp:spPr>
        <a:xfrm>
          <a:off x="3891450" y="2451449"/>
          <a:ext cx="3037500" cy="1260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dirty="0"/>
            <a:t>An event manager must be able to identify the range of stakeholders</a:t>
          </a:r>
        </a:p>
      </dsp:txBody>
      <dsp:txXfrm>
        <a:off x="3891450" y="2451449"/>
        <a:ext cx="3037500" cy="1260900"/>
      </dsp:txXfrm>
    </dsp:sp>
    <dsp:sp modelId="{DF1A4ECE-2E70-40F4-9B1B-D785B279E81F}">
      <dsp:nvSpPr>
        <dsp:cNvPr id="0" name=""/>
        <dsp:cNvSpPr/>
      </dsp:nvSpPr>
      <dsp:spPr>
        <a:xfrm>
          <a:off x="8052825" y="21449"/>
          <a:ext cx="1852875" cy="1852875"/>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FD1C42-4EAB-402F-91DE-8010EB41094C}">
      <dsp:nvSpPr>
        <dsp:cNvPr id="0" name=""/>
        <dsp:cNvSpPr/>
      </dsp:nvSpPr>
      <dsp:spPr>
        <a:xfrm>
          <a:off x="8447700" y="416324"/>
          <a:ext cx="1063125" cy="10631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251260-79D3-4C0E-B0CE-8FF4526445FA}">
      <dsp:nvSpPr>
        <dsp:cNvPr id="0" name=""/>
        <dsp:cNvSpPr/>
      </dsp:nvSpPr>
      <dsp:spPr>
        <a:xfrm>
          <a:off x="7460512" y="2451449"/>
          <a:ext cx="3037500" cy="1260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dirty="0"/>
            <a:t>An event’s success depends on the event manager balancing the expectations and needs of the various stakeholders</a:t>
          </a:r>
        </a:p>
      </dsp:txBody>
      <dsp:txXfrm>
        <a:off x="7460512" y="2451449"/>
        <a:ext cx="3037500" cy="12609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4F9E43-8239-4932-937B-909377759A76}">
      <dsp:nvSpPr>
        <dsp:cNvPr id="0" name=""/>
        <dsp:cNvSpPr/>
      </dsp:nvSpPr>
      <dsp:spPr>
        <a:xfrm>
          <a:off x="0" y="513"/>
          <a:ext cx="407142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2A9034-69AA-4563-8CD3-A174D433FC23}">
      <dsp:nvSpPr>
        <dsp:cNvPr id="0" name=""/>
        <dsp:cNvSpPr/>
      </dsp:nvSpPr>
      <dsp:spPr>
        <a:xfrm>
          <a:off x="0" y="544908"/>
          <a:ext cx="4071426" cy="841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0" i="0" kern="1200" dirty="0"/>
            <a:t>Who are your suppliers</a:t>
          </a:r>
          <a:endParaRPr lang="en-US" sz="1700" kern="1200" dirty="0"/>
        </a:p>
      </dsp:txBody>
      <dsp:txXfrm>
        <a:off x="0" y="544908"/>
        <a:ext cx="4071426" cy="841192"/>
      </dsp:txXfrm>
    </dsp:sp>
    <dsp:sp modelId="{B1C3B2FB-7B3B-4FA2-AB04-5F1D7E34F256}">
      <dsp:nvSpPr>
        <dsp:cNvPr id="0" name=""/>
        <dsp:cNvSpPr/>
      </dsp:nvSpPr>
      <dsp:spPr>
        <a:xfrm>
          <a:off x="0" y="841706"/>
          <a:ext cx="4071426"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87E309-B986-4322-94A8-5386D5AF19EA}">
      <dsp:nvSpPr>
        <dsp:cNvPr id="0" name=""/>
        <dsp:cNvSpPr/>
      </dsp:nvSpPr>
      <dsp:spPr>
        <a:xfrm>
          <a:off x="0" y="841706"/>
          <a:ext cx="4071426" cy="841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0" i="0" kern="1200" dirty="0"/>
            <a:t>Why is supply chain management so important?</a:t>
          </a:r>
          <a:endParaRPr lang="en-US" sz="1700" kern="1200" dirty="0"/>
        </a:p>
      </dsp:txBody>
      <dsp:txXfrm>
        <a:off x="0" y="841706"/>
        <a:ext cx="4071426" cy="841192"/>
      </dsp:txXfrm>
    </dsp:sp>
    <dsp:sp modelId="{F70FED21-01EF-426E-AD19-760DC049FD73}">
      <dsp:nvSpPr>
        <dsp:cNvPr id="0" name=""/>
        <dsp:cNvSpPr/>
      </dsp:nvSpPr>
      <dsp:spPr>
        <a:xfrm>
          <a:off x="0" y="1682899"/>
          <a:ext cx="4071426"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0B1ABD-409E-4A4D-BF00-B2ADEC188FAC}">
      <dsp:nvSpPr>
        <dsp:cNvPr id="0" name=""/>
        <dsp:cNvSpPr/>
      </dsp:nvSpPr>
      <dsp:spPr>
        <a:xfrm>
          <a:off x="0" y="1682899"/>
          <a:ext cx="4071426" cy="841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0" i="0" kern="1200" dirty="0"/>
            <a:t>Software such as Supply Chain Event Management (SCEM) can be used to provide transparency in events in the supply chains.</a:t>
          </a:r>
          <a:endParaRPr lang="en-US" sz="1700" kern="1200" dirty="0"/>
        </a:p>
      </dsp:txBody>
      <dsp:txXfrm>
        <a:off x="0" y="1682899"/>
        <a:ext cx="4071426" cy="841192"/>
      </dsp:txXfrm>
    </dsp:sp>
    <dsp:sp modelId="{7178C052-FB71-4910-B88D-E087272E7446}">
      <dsp:nvSpPr>
        <dsp:cNvPr id="0" name=""/>
        <dsp:cNvSpPr/>
      </dsp:nvSpPr>
      <dsp:spPr>
        <a:xfrm>
          <a:off x="0" y="2524091"/>
          <a:ext cx="4071426"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C1EA96-3B0F-4AA7-A32C-CA27934DC3DF}">
      <dsp:nvSpPr>
        <dsp:cNvPr id="0" name=""/>
        <dsp:cNvSpPr/>
      </dsp:nvSpPr>
      <dsp:spPr>
        <a:xfrm>
          <a:off x="0" y="2524091"/>
          <a:ext cx="4071426" cy="841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0" i="0" kern="1200"/>
            <a:t>optimises the logistics performance </a:t>
          </a:r>
          <a:endParaRPr lang="en-US" sz="1700" kern="1200"/>
        </a:p>
      </dsp:txBody>
      <dsp:txXfrm>
        <a:off x="0" y="2524091"/>
        <a:ext cx="4071426" cy="841192"/>
      </dsp:txXfrm>
    </dsp:sp>
    <dsp:sp modelId="{916060C8-A7AF-4B57-8204-06E23F146923}">
      <dsp:nvSpPr>
        <dsp:cNvPr id="0" name=""/>
        <dsp:cNvSpPr/>
      </dsp:nvSpPr>
      <dsp:spPr>
        <a:xfrm>
          <a:off x="0" y="3365284"/>
          <a:ext cx="4071426"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BFFCC0-DDAD-48AD-AFEC-815626A6AED3}">
      <dsp:nvSpPr>
        <dsp:cNvPr id="0" name=""/>
        <dsp:cNvSpPr/>
      </dsp:nvSpPr>
      <dsp:spPr>
        <a:xfrm>
          <a:off x="0" y="3365284"/>
          <a:ext cx="4071426" cy="841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0" i="0" kern="1200"/>
            <a:t>reduce logistics costs.</a:t>
          </a:r>
          <a:endParaRPr lang="en-US" sz="1700" kern="1200"/>
        </a:p>
      </dsp:txBody>
      <dsp:txXfrm>
        <a:off x="0" y="3365284"/>
        <a:ext cx="4071426" cy="841192"/>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360124-7F73-4715-8415-AE042D9664A3}" type="datetimeFigureOut">
              <a:rPr lang="en-GB" smtClean="0"/>
              <a:t>11/10/2023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F11463-165A-4817-9AEB-EF88BE06A7DF}" type="slidenum">
              <a:rPr lang="en-GB" smtClean="0"/>
              <a:t>‹#›</a:t>
            </a:fld>
            <a:endParaRPr lang="en-GB"/>
          </a:p>
        </p:txBody>
      </p:sp>
    </p:spTree>
    <p:extLst>
      <p:ext uri="{BB962C8B-B14F-4D97-AF65-F5344CB8AC3E}">
        <p14:creationId xmlns:p14="http://schemas.microsoft.com/office/powerpoint/2010/main" val="32008580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0F11463-165A-4817-9AEB-EF88BE06A7DF}" type="slidenum">
              <a:rPr lang="en-GB" smtClean="0"/>
              <a:t>4</a:t>
            </a:fld>
            <a:endParaRPr lang="en-GB"/>
          </a:p>
        </p:txBody>
      </p:sp>
    </p:spTree>
    <p:extLst>
      <p:ext uri="{BB962C8B-B14F-4D97-AF65-F5344CB8AC3E}">
        <p14:creationId xmlns:p14="http://schemas.microsoft.com/office/powerpoint/2010/main" val="13134183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58595B"/>
                </a:solidFill>
                <a:effectLst/>
                <a:latin typeface="Open Sans" panose="020B0606030504020204" pitchFamily="34" charset="0"/>
              </a:rPr>
              <a:t>In recent years, using basic numerical or statistical data has become embedded in management information systems to help understand cause and effect of certain phenomena. Metrics alone are not enough however, and they need to be analysed and understood in context.</a:t>
            </a:r>
            <a:endParaRPr lang="en-GB" dirty="0"/>
          </a:p>
        </p:txBody>
      </p:sp>
      <p:sp>
        <p:nvSpPr>
          <p:cNvPr id="4" name="Slide Number Placeholder 3"/>
          <p:cNvSpPr>
            <a:spLocks noGrp="1"/>
          </p:cNvSpPr>
          <p:nvPr>
            <p:ph type="sldNum" sz="quarter" idx="5"/>
          </p:nvPr>
        </p:nvSpPr>
        <p:spPr/>
        <p:txBody>
          <a:bodyPr/>
          <a:lstStyle/>
          <a:p>
            <a:fld id="{A0F11463-165A-4817-9AEB-EF88BE06A7DF}" type="slidenum">
              <a:rPr lang="en-GB" smtClean="0"/>
              <a:t>7</a:t>
            </a:fld>
            <a:endParaRPr lang="en-GB"/>
          </a:p>
        </p:txBody>
      </p:sp>
    </p:spTree>
    <p:extLst>
      <p:ext uri="{BB962C8B-B14F-4D97-AF65-F5344CB8AC3E}">
        <p14:creationId xmlns:p14="http://schemas.microsoft.com/office/powerpoint/2010/main" val="5119657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0F11463-165A-4817-9AEB-EF88BE06A7DF}" type="slidenum">
              <a:rPr lang="en-GB" smtClean="0"/>
              <a:t>14</a:t>
            </a:fld>
            <a:endParaRPr lang="en-GB"/>
          </a:p>
        </p:txBody>
      </p:sp>
    </p:spTree>
    <p:extLst>
      <p:ext uri="{BB962C8B-B14F-4D97-AF65-F5344CB8AC3E}">
        <p14:creationId xmlns:p14="http://schemas.microsoft.com/office/powerpoint/2010/main" val="33939013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students the questions </a:t>
            </a:r>
          </a:p>
          <a:p>
            <a:endParaRPr lang="en-GB" dirty="0"/>
          </a:p>
          <a:p>
            <a:pPr algn="l"/>
            <a:r>
              <a:rPr lang="en-GB" b="0" i="0" dirty="0">
                <a:solidFill>
                  <a:srgbClr val="000000"/>
                </a:solidFill>
                <a:effectLst/>
                <a:latin typeface="Roboto"/>
              </a:rPr>
              <a:t>• The execution fulfilment of order in accordance to the expectations </a:t>
            </a:r>
          </a:p>
          <a:p>
            <a:pPr algn="l"/>
            <a:r>
              <a:rPr lang="en-GB" b="0" i="0" dirty="0">
                <a:solidFill>
                  <a:srgbClr val="000000"/>
                </a:solidFill>
                <a:effectLst/>
                <a:latin typeface="Roboto"/>
              </a:rPr>
              <a:t>the timely arrival of inventory can be ensured by the suppliers</a:t>
            </a:r>
          </a:p>
          <a:p>
            <a:pPr algn="l"/>
            <a:r>
              <a:rPr lang="en-GB" b="0" i="0" dirty="0">
                <a:solidFill>
                  <a:srgbClr val="000000"/>
                </a:solidFill>
                <a:effectLst/>
                <a:latin typeface="Roboto"/>
              </a:rPr>
              <a:t>• Ensure timely pickup and deliveries to the carriers</a:t>
            </a:r>
          </a:p>
          <a:p>
            <a:pPr algn="l"/>
            <a:r>
              <a:rPr lang="en-GB" b="0" i="0" dirty="0">
                <a:solidFill>
                  <a:srgbClr val="000000"/>
                </a:solidFill>
                <a:effectLst/>
                <a:latin typeface="Roboto"/>
              </a:rPr>
              <a:t>• It enables the assurance of acceptance of orders by the buyers</a:t>
            </a:r>
          </a:p>
          <a:p>
            <a:pPr algn="l"/>
            <a:r>
              <a:rPr lang="en-GB" b="0" i="0" dirty="0">
                <a:solidFill>
                  <a:srgbClr val="000000"/>
                </a:solidFill>
                <a:effectLst/>
                <a:latin typeface="Roboto"/>
              </a:rPr>
              <a:t>• It also allows raising of critical awareness if the suppliers are unable provide the order</a:t>
            </a:r>
          </a:p>
          <a:p>
            <a:pPr algn="l"/>
            <a:r>
              <a:rPr lang="en-GB" b="0" i="0" dirty="0">
                <a:solidFill>
                  <a:srgbClr val="000000"/>
                </a:solidFill>
                <a:effectLst/>
                <a:latin typeface="Roboto"/>
              </a:rPr>
              <a:t>• It strengthens the decision making process of the logistics team pertaining to expediting the inventory by knowing when the disruptions in supply chain can delay the shipments in real time</a:t>
            </a:r>
          </a:p>
          <a:p>
            <a:pPr algn="l"/>
            <a:r>
              <a:rPr lang="en-GB" b="0" i="0" dirty="0">
                <a:solidFill>
                  <a:srgbClr val="000000"/>
                </a:solidFill>
                <a:effectLst/>
                <a:latin typeface="Roboto"/>
              </a:rPr>
              <a:t>• It allows adjustment of schedules, reduction of labour costs based on delayed shipments and delivery notification</a:t>
            </a:r>
          </a:p>
          <a:p>
            <a:endParaRPr lang="en-GB" dirty="0"/>
          </a:p>
        </p:txBody>
      </p:sp>
      <p:sp>
        <p:nvSpPr>
          <p:cNvPr id="4" name="Slide Number Placeholder 3"/>
          <p:cNvSpPr>
            <a:spLocks noGrp="1"/>
          </p:cNvSpPr>
          <p:nvPr>
            <p:ph type="sldNum" sz="quarter" idx="5"/>
          </p:nvPr>
        </p:nvSpPr>
        <p:spPr/>
        <p:txBody>
          <a:bodyPr/>
          <a:lstStyle/>
          <a:p>
            <a:fld id="{A0F11463-165A-4817-9AEB-EF88BE06A7DF}" type="slidenum">
              <a:rPr lang="en-GB" smtClean="0"/>
              <a:t>23</a:t>
            </a:fld>
            <a:endParaRPr lang="en-GB"/>
          </a:p>
        </p:txBody>
      </p:sp>
    </p:spTree>
    <p:extLst>
      <p:ext uri="{BB962C8B-B14F-4D97-AF65-F5344CB8AC3E}">
        <p14:creationId xmlns:p14="http://schemas.microsoft.com/office/powerpoint/2010/main" val="7692451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9848DBF6-E2DD-4E29-8748-E32BA7ECD43F}" type="datetimeFigureOut">
              <a:rPr lang="en-GB" smtClean="0"/>
              <a:t>11/10/2023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68E3E6F8-3DAD-4A82-B2E8-0D088859E06F}" type="slidenum">
              <a:rPr lang="en-GB" smtClean="0"/>
              <a:t>‹#›</a:t>
            </a:fld>
            <a:endParaRPr lang="en-GB"/>
          </a:p>
        </p:txBody>
      </p:sp>
    </p:spTree>
    <p:extLst>
      <p:ext uri="{BB962C8B-B14F-4D97-AF65-F5344CB8AC3E}">
        <p14:creationId xmlns:p14="http://schemas.microsoft.com/office/powerpoint/2010/main" val="20634457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9848DBF6-E2DD-4E29-8748-E32BA7ECD43F}" type="datetimeFigureOut">
              <a:rPr lang="en-GB" smtClean="0"/>
              <a:t>11/10/2023</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68E3E6F8-3DAD-4A82-B2E8-0D088859E06F}" type="slidenum">
              <a:rPr lang="en-GB" smtClean="0"/>
              <a:t>‹#›</a:t>
            </a:fld>
            <a:endParaRPr lang="en-GB"/>
          </a:p>
        </p:txBody>
      </p:sp>
    </p:spTree>
    <p:extLst>
      <p:ext uri="{BB962C8B-B14F-4D97-AF65-F5344CB8AC3E}">
        <p14:creationId xmlns:p14="http://schemas.microsoft.com/office/powerpoint/2010/main" val="21824256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9848DBF6-E2DD-4E29-8748-E32BA7ECD43F}" type="datetimeFigureOut">
              <a:rPr lang="en-GB" smtClean="0"/>
              <a:t>11/10/2023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68E3E6F8-3DAD-4A82-B2E8-0D088859E06F}" type="slidenum">
              <a:rPr lang="en-GB" smtClean="0"/>
              <a:t>‹#›</a:t>
            </a:fld>
            <a:endParaRPr lang="en-GB"/>
          </a:p>
        </p:txBody>
      </p:sp>
    </p:spTree>
    <p:extLst>
      <p:ext uri="{BB962C8B-B14F-4D97-AF65-F5344CB8AC3E}">
        <p14:creationId xmlns:p14="http://schemas.microsoft.com/office/powerpoint/2010/main" val="3761134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9848DBF6-E2DD-4E29-8748-E32BA7ECD43F}" type="datetimeFigureOut">
              <a:rPr lang="en-GB" smtClean="0"/>
              <a:t>11/10/2023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68E3E6F8-3DAD-4A82-B2E8-0D088859E06F}" type="slidenum">
              <a:rPr lang="en-GB" smtClean="0"/>
              <a:t>‹#›</a:t>
            </a:fld>
            <a:endParaRPr lang="en-GB"/>
          </a:p>
        </p:txBody>
      </p:sp>
    </p:spTree>
    <p:extLst>
      <p:ext uri="{BB962C8B-B14F-4D97-AF65-F5344CB8AC3E}">
        <p14:creationId xmlns:p14="http://schemas.microsoft.com/office/powerpoint/2010/main" val="12242281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9848DBF6-E2DD-4E29-8748-E32BA7ECD43F}" type="datetimeFigureOut">
              <a:rPr lang="en-GB" smtClean="0"/>
              <a:t>11/10/2023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68E3E6F8-3DAD-4A82-B2E8-0D088859E06F}" type="slidenum">
              <a:rPr lang="en-GB" smtClean="0"/>
              <a:t>‹#›</a:t>
            </a:fld>
            <a:endParaRPr lang="en-GB"/>
          </a:p>
        </p:txBody>
      </p:sp>
    </p:spTree>
    <p:extLst>
      <p:ext uri="{BB962C8B-B14F-4D97-AF65-F5344CB8AC3E}">
        <p14:creationId xmlns:p14="http://schemas.microsoft.com/office/powerpoint/2010/main" val="13284641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9848DBF6-E2DD-4E29-8748-E32BA7ECD43F}" type="datetimeFigureOut">
              <a:rPr lang="en-GB" smtClean="0"/>
              <a:t>11/10/2023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68E3E6F8-3DAD-4A82-B2E8-0D088859E06F}" type="slidenum">
              <a:rPr lang="en-GB" smtClean="0"/>
              <a:t>‹#›</a:t>
            </a:fld>
            <a:endParaRPr lang="en-GB"/>
          </a:p>
        </p:txBody>
      </p:sp>
    </p:spTree>
    <p:extLst>
      <p:ext uri="{BB962C8B-B14F-4D97-AF65-F5344CB8AC3E}">
        <p14:creationId xmlns:p14="http://schemas.microsoft.com/office/powerpoint/2010/main" val="30479761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9848DBF6-E2DD-4E29-8748-E32BA7ECD43F}" type="datetimeFigureOut">
              <a:rPr lang="en-GB" smtClean="0"/>
              <a:t>11/10/2023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68E3E6F8-3DAD-4A82-B2E8-0D088859E06F}" type="slidenum">
              <a:rPr lang="en-GB" smtClean="0"/>
              <a:t>‹#›</a:t>
            </a:fld>
            <a:endParaRPr lang="en-GB"/>
          </a:p>
        </p:txBody>
      </p:sp>
    </p:spTree>
    <p:extLst>
      <p:ext uri="{BB962C8B-B14F-4D97-AF65-F5344CB8AC3E}">
        <p14:creationId xmlns:p14="http://schemas.microsoft.com/office/powerpoint/2010/main" val="33675735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9848DBF6-E2DD-4E29-8748-E32BA7ECD43F}" type="datetimeFigureOut">
              <a:rPr lang="en-GB" smtClean="0"/>
              <a:t>11/10/2023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68E3E6F8-3DAD-4A82-B2E8-0D088859E06F}" type="slidenum">
              <a:rPr lang="en-GB" smtClean="0"/>
              <a:t>‹#›</a:t>
            </a:fld>
            <a:endParaRPr lang="en-GB"/>
          </a:p>
        </p:txBody>
      </p:sp>
    </p:spTree>
    <p:extLst>
      <p:ext uri="{BB962C8B-B14F-4D97-AF65-F5344CB8AC3E}">
        <p14:creationId xmlns:p14="http://schemas.microsoft.com/office/powerpoint/2010/main" val="33021676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9848DBF6-E2DD-4E29-8748-E32BA7ECD43F}" type="datetimeFigureOut">
              <a:rPr lang="en-GB" smtClean="0"/>
              <a:t>11/10/2023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68E3E6F8-3DAD-4A82-B2E8-0D088859E06F}" type="slidenum">
              <a:rPr lang="en-GB" smtClean="0"/>
              <a:t>‹#›</a:t>
            </a:fld>
            <a:endParaRPr lang="en-GB"/>
          </a:p>
        </p:txBody>
      </p:sp>
    </p:spTree>
    <p:extLst>
      <p:ext uri="{BB962C8B-B14F-4D97-AF65-F5344CB8AC3E}">
        <p14:creationId xmlns:p14="http://schemas.microsoft.com/office/powerpoint/2010/main" val="5433712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9848DBF6-E2DD-4E29-8748-E32BA7ECD43F}" type="datetimeFigureOut">
              <a:rPr lang="en-GB" smtClean="0"/>
              <a:t>11/10/2023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68E3E6F8-3DAD-4A82-B2E8-0D088859E06F}" type="slidenum">
              <a:rPr lang="en-GB" smtClean="0"/>
              <a:t>‹#›</a:t>
            </a:fld>
            <a:endParaRPr lang="en-GB"/>
          </a:p>
        </p:txBody>
      </p:sp>
    </p:spTree>
    <p:extLst>
      <p:ext uri="{BB962C8B-B14F-4D97-AF65-F5344CB8AC3E}">
        <p14:creationId xmlns:p14="http://schemas.microsoft.com/office/powerpoint/2010/main" val="41039701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9848DBF6-E2DD-4E29-8748-E32BA7ECD43F}" type="datetimeFigureOut">
              <a:rPr lang="en-GB" smtClean="0"/>
              <a:t>11/10/2023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68E3E6F8-3DAD-4A82-B2E8-0D088859E06F}" type="slidenum">
              <a:rPr lang="en-GB" smtClean="0"/>
              <a:t>‹#›</a:t>
            </a:fld>
            <a:endParaRPr lang="en-GB"/>
          </a:p>
        </p:txBody>
      </p:sp>
    </p:spTree>
    <p:extLst>
      <p:ext uri="{BB962C8B-B14F-4D97-AF65-F5344CB8AC3E}">
        <p14:creationId xmlns:p14="http://schemas.microsoft.com/office/powerpoint/2010/main" val="27688122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3340655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848DBF6-E2DD-4E29-8748-E32BA7ECD43F}" type="datetimeFigureOut">
              <a:rPr lang="en-GB" smtClean="0"/>
              <a:t>11/10/2023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8E3E6F8-3DAD-4A82-B2E8-0D088859E06F}" type="slidenum">
              <a:rPr lang="en-GB" smtClean="0"/>
              <a:t>‹#›</a:t>
            </a:fld>
            <a:endParaRPr lang="en-GB"/>
          </a:p>
        </p:txBody>
      </p:sp>
    </p:spTree>
    <p:extLst>
      <p:ext uri="{BB962C8B-B14F-4D97-AF65-F5344CB8AC3E}">
        <p14:creationId xmlns:p14="http://schemas.microsoft.com/office/powerpoint/2010/main" val="1266903811"/>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 id="214748376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s://www.thepurpleguide.co.uk/" TargetMode="External"/><Relationship Id="rId2" Type="http://schemas.openxmlformats.org/officeDocument/2006/relationships/hyperlink" Target="https://sgsa.org.uk/greenguide/" TargetMode="Externa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hyperlink" Target="https://www.thepurpleguide.co.uk/" TargetMode="External"/><Relationship Id="rId2" Type="http://schemas.openxmlformats.org/officeDocument/2006/relationships/hyperlink" Target="https://sgsa.org.uk/greenguide/" TargetMode="Externa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biz.libretexts.org/Courses/Lumen_Learning/Book:_Human_Resources_Management_(Lumen)/08:_Module_5:_Workforce_Planning/08.14:_Putting_It_Together:_Workforce_Planning" TargetMode="External"/><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s://pressbooks.lib.vt.edu/fundamentalsofbusiness3e/chapter/chapter-2-the-foundations-of-business/" TargetMode="External"/><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slideLayout" Target="../slideLayouts/slideLayout2.xml"/><Relationship Id="rId1" Type="http://schemas.openxmlformats.org/officeDocument/2006/relationships/video" Target="https://www.youtube.com/embed/I1xfLi__ZkE?feature=oembed"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s://www.bbc.co.uk/news/uk-19201329" TargetMode="Externa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slideLayout" Target="../slideLayouts/slideLayout2.xml"/><Relationship Id="rId1" Type="http://schemas.openxmlformats.org/officeDocument/2006/relationships/video" Target="https://www.youtube.com/embed/1lfDqo5k1Yk?feature=oembed" TargetMode="Externa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emerald.com/insight/publication/issn/0957-4093" TargetMode="External"/><Relationship Id="rId2" Type="http://schemas.openxmlformats.org/officeDocument/2006/relationships/hyperlink" Target="https://www.emerald.com/insight/search?q=Andreas%20Otto" TargetMode="External"/><Relationship Id="rId1" Type="http://schemas.openxmlformats.org/officeDocument/2006/relationships/slideLayout" Target="../slideLayouts/slideLayout6.xml"/><Relationship Id="rId5" Type="http://schemas.openxmlformats.org/officeDocument/2006/relationships/hyperlink" Target="https://www.thepurpleguide.co.uk/" TargetMode="External"/><Relationship Id="rId4" Type="http://schemas.openxmlformats.org/officeDocument/2006/relationships/hyperlink" Target="https://sgsa.org.uk/greenguid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5ED25-6C11-428B-82AB-39DB932FD77C}"/>
              </a:ext>
            </a:extLst>
          </p:cNvPr>
          <p:cNvSpPr>
            <a:spLocks noGrp="1"/>
          </p:cNvSpPr>
          <p:nvPr>
            <p:ph type="title"/>
          </p:nvPr>
        </p:nvSpPr>
        <p:spPr>
          <a:xfrm>
            <a:off x="969264" y="4535424"/>
            <a:ext cx="5248656" cy="1591056"/>
          </a:xfrm>
        </p:spPr>
        <p:txBody>
          <a:bodyPr anchor="t">
            <a:normAutofit/>
          </a:bodyPr>
          <a:lstStyle/>
          <a:p>
            <a:r>
              <a:rPr lang="en-GB" sz="3400" b="1" dirty="0">
                <a:latin typeface="Arial" panose="020B0604020202020204" pitchFamily="34" charset="0"/>
                <a:ea typeface="Times New Roman" panose="02020603050405020304" pitchFamily="18" charset="0"/>
                <a:cs typeface="Calibri" panose="020F0502020204030204" pitchFamily="34" charset="0"/>
              </a:rPr>
              <a:t>Operations management </a:t>
            </a:r>
            <a:br>
              <a:rPr lang="en-GB" sz="3400" b="1" dirty="0">
                <a:latin typeface="Arial" panose="020B0604020202020204" pitchFamily="34" charset="0"/>
                <a:ea typeface="Times New Roman" panose="02020603050405020304" pitchFamily="18" charset="0"/>
                <a:cs typeface="Calibri" panose="020F0502020204030204" pitchFamily="34" charset="0"/>
              </a:rPr>
            </a:br>
            <a:r>
              <a:rPr lang="en-GB" sz="3400" b="1" dirty="0">
                <a:latin typeface="Arial" panose="020B0604020202020204" pitchFamily="34" charset="0"/>
                <a:ea typeface="Times New Roman" panose="02020603050405020304" pitchFamily="18" charset="0"/>
                <a:cs typeface="Calibri" panose="020F0502020204030204" pitchFamily="34" charset="0"/>
              </a:rPr>
              <a:t>Stakeholders &amp; supply chains </a:t>
            </a:r>
            <a:endParaRPr lang="en-GB" sz="3400" dirty="0"/>
          </a:p>
        </p:txBody>
      </p:sp>
      <p:sp>
        <p:nvSpPr>
          <p:cNvPr id="3" name="Content Placeholder 2">
            <a:extLst>
              <a:ext uri="{FF2B5EF4-FFF2-40B4-BE49-F238E27FC236}">
                <a16:creationId xmlns:a16="http://schemas.microsoft.com/office/drawing/2014/main" id="{1C0554C0-8CE1-47EC-93E3-39DAFA2A2BB0}"/>
              </a:ext>
            </a:extLst>
          </p:cNvPr>
          <p:cNvSpPr>
            <a:spLocks noGrp="1"/>
          </p:cNvSpPr>
          <p:nvPr>
            <p:ph idx="1"/>
          </p:nvPr>
        </p:nvSpPr>
        <p:spPr>
          <a:xfrm>
            <a:off x="5074920" y="4535424"/>
            <a:ext cx="4498848" cy="1618488"/>
          </a:xfrm>
        </p:spPr>
        <p:txBody>
          <a:bodyPr>
            <a:normAutofit/>
          </a:bodyPr>
          <a:lstStyle/>
          <a:p>
            <a:pPr marL="0" indent="0">
              <a:buNone/>
            </a:pPr>
            <a:r>
              <a:rPr lang="en-GB" sz="2000" dirty="0">
                <a:effectLst/>
                <a:latin typeface="Arial" panose="020B0604020202020204" pitchFamily="34" charset="0"/>
                <a:ea typeface="Times New Roman" panose="02020603050405020304" pitchFamily="18" charset="0"/>
                <a:cs typeface="Calibri" panose="020F0502020204030204" pitchFamily="34" charset="0"/>
              </a:rPr>
              <a:t> </a:t>
            </a:r>
            <a:endParaRPr lang="en-GB" sz="2000" dirty="0">
              <a:effectLst/>
              <a:latin typeface="Calibri" panose="020F0502020204030204" pitchFamily="34" charset="0"/>
              <a:ea typeface="Times New Roman" panose="02020603050405020304" pitchFamily="18" charset="0"/>
              <a:cs typeface="Calibri" panose="020F0502020204030204" pitchFamily="34" charset="0"/>
            </a:endParaRPr>
          </a:p>
          <a:p>
            <a:endParaRPr lang="en-GB" sz="2000" dirty="0">
              <a:effectLst/>
              <a:latin typeface="Calibri" panose="020F0502020204030204" pitchFamily="34" charset="0"/>
              <a:ea typeface="Times New Roman" panose="02020603050405020304" pitchFamily="18" charset="0"/>
              <a:cs typeface="Calibri" panose="020F0502020204030204" pitchFamily="34" charset="0"/>
            </a:endParaRPr>
          </a:p>
          <a:p>
            <a:endParaRPr lang="en-GB" sz="2000" dirty="0"/>
          </a:p>
        </p:txBody>
      </p:sp>
      <p:pic>
        <p:nvPicPr>
          <p:cNvPr id="6" name="Picture 5">
            <a:extLst>
              <a:ext uri="{FF2B5EF4-FFF2-40B4-BE49-F238E27FC236}">
                <a16:creationId xmlns:a16="http://schemas.microsoft.com/office/drawing/2014/main" id="{D8D37281-F303-4FF1-8618-DF7C76E515C9}"/>
              </a:ext>
            </a:extLst>
          </p:cNvPr>
          <p:cNvPicPr>
            <a:picLocks noChangeAspect="1"/>
          </p:cNvPicPr>
          <p:nvPr/>
        </p:nvPicPr>
        <p:blipFill rotWithShape="1">
          <a:blip r:embed="rId2"/>
          <a:srcRect l="4187" r="18432"/>
          <a:stretch/>
        </p:blipFill>
        <p:spPr>
          <a:xfrm>
            <a:off x="20" y="10"/>
            <a:ext cx="4571980" cy="4224518"/>
          </a:xfrm>
          <a:prstGeom prst="rect">
            <a:avLst/>
          </a:prstGeom>
        </p:spPr>
      </p:pic>
      <p:pic>
        <p:nvPicPr>
          <p:cNvPr id="4" name="Picture 3">
            <a:extLst>
              <a:ext uri="{FF2B5EF4-FFF2-40B4-BE49-F238E27FC236}">
                <a16:creationId xmlns:a16="http://schemas.microsoft.com/office/drawing/2014/main" id="{CC8F0943-B4FC-4915-88F8-10710AE10712}"/>
              </a:ext>
            </a:extLst>
          </p:cNvPr>
          <p:cNvPicPr>
            <a:picLocks noChangeAspect="1"/>
          </p:cNvPicPr>
          <p:nvPr/>
        </p:nvPicPr>
        <p:blipFill rotWithShape="1">
          <a:blip r:embed="rId3"/>
          <a:srcRect l="13468" r="16565" b="1"/>
          <a:stretch/>
        </p:blipFill>
        <p:spPr>
          <a:xfrm>
            <a:off x="4657344" y="10"/>
            <a:ext cx="7534656" cy="4226709"/>
          </a:xfrm>
          <a:prstGeom prst="rect">
            <a:avLst/>
          </a:prstGeom>
        </p:spPr>
      </p:pic>
    </p:spTree>
    <p:extLst>
      <p:ext uri="{BB962C8B-B14F-4D97-AF65-F5344CB8AC3E}">
        <p14:creationId xmlns:p14="http://schemas.microsoft.com/office/powerpoint/2010/main" val="22685326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7DAA3-A6F8-F5C0-C212-BADDE76AD759}"/>
              </a:ext>
            </a:extLst>
          </p:cNvPr>
          <p:cNvSpPr>
            <a:spLocks noGrp="1"/>
          </p:cNvSpPr>
          <p:nvPr>
            <p:ph type="title"/>
          </p:nvPr>
        </p:nvSpPr>
        <p:spPr/>
        <p:txBody>
          <a:bodyPr/>
          <a:lstStyle/>
          <a:p>
            <a:r>
              <a:rPr lang="en-GB" dirty="0"/>
              <a:t>Lets discuss</a:t>
            </a:r>
          </a:p>
        </p:txBody>
      </p:sp>
      <p:sp>
        <p:nvSpPr>
          <p:cNvPr id="3" name="Content Placeholder 2">
            <a:extLst>
              <a:ext uri="{FF2B5EF4-FFF2-40B4-BE49-F238E27FC236}">
                <a16:creationId xmlns:a16="http://schemas.microsoft.com/office/drawing/2014/main" id="{CDD23340-08AF-AC57-CD75-8C84E232E232}"/>
              </a:ext>
            </a:extLst>
          </p:cNvPr>
          <p:cNvSpPr>
            <a:spLocks noGrp="1"/>
          </p:cNvSpPr>
          <p:nvPr>
            <p:ph idx="1"/>
          </p:nvPr>
        </p:nvSpPr>
        <p:spPr/>
        <p:txBody>
          <a:bodyPr/>
          <a:lstStyle/>
          <a:p>
            <a:r>
              <a:rPr lang="en-GB" dirty="0">
                <a:hlinkClick r:id="rId2"/>
              </a:rPr>
              <a:t>https://sgsa.org.uk/greenguide/</a:t>
            </a:r>
            <a:endParaRPr lang="en-GB" dirty="0"/>
          </a:p>
          <a:p>
            <a:r>
              <a:rPr lang="en-GB" dirty="0">
                <a:hlinkClick r:id="rId3"/>
              </a:rPr>
              <a:t>https://www.thepurpleguide.co.uk/</a:t>
            </a:r>
            <a:endParaRPr lang="en-GB" dirty="0"/>
          </a:p>
          <a:p>
            <a:endParaRPr lang="en-GB" dirty="0"/>
          </a:p>
          <a:p>
            <a:endParaRPr lang="en-GB" dirty="0"/>
          </a:p>
        </p:txBody>
      </p:sp>
      <p:pic>
        <p:nvPicPr>
          <p:cNvPr id="4" name="Picture 3">
            <a:extLst>
              <a:ext uri="{FF2B5EF4-FFF2-40B4-BE49-F238E27FC236}">
                <a16:creationId xmlns:a16="http://schemas.microsoft.com/office/drawing/2014/main" id="{4E6FFB06-0F11-211D-F2BF-FE8B3D92580D}"/>
              </a:ext>
            </a:extLst>
          </p:cNvPr>
          <p:cNvPicPr>
            <a:picLocks noChangeAspect="1"/>
          </p:cNvPicPr>
          <p:nvPr/>
        </p:nvPicPr>
        <p:blipFill>
          <a:blip r:embed="rId4"/>
          <a:stretch>
            <a:fillRect/>
          </a:stretch>
        </p:blipFill>
        <p:spPr>
          <a:xfrm>
            <a:off x="6919111" y="3185798"/>
            <a:ext cx="3810000" cy="1057275"/>
          </a:xfrm>
          <a:prstGeom prst="rect">
            <a:avLst/>
          </a:prstGeom>
        </p:spPr>
      </p:pic>
    </p:spTree>
    <p:extLst>
      <p:ext uri="{BB962C8B-B14F-4D97-AF65-F5344CB8AC3E}">
        <p14:creationId xmlns:p14="http://schemas.microsoft.com/office/powerpoint/2010/main" val="41623144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7DAA3-A6F8-F5C0-C212-BADDE76AD759}"/>
              </a:ext>
            </a:extLst>
          </p:cNvPr>
          <p:cNvSpPr>
            <a:spLocks noGrp="1"/>
          </p:cNvSpPr>
          <p:nvPr>
            <p:ph type="title"/>
          </p:nvPr>
        </p:nvSpPr>
        <p:spPr>
          <a:xfrm>
            <a:off x="55211" y="0"/>
            <a:ext cx="10515600" cy="1325563"/>
          </a:xfrm>
        </p:spPr>
        <p:txBody>
          <a:bodyPr/>
          <a:lstStyle/>
          <a:p>
            <a:r>
              <a:rPr lang="en-GB" dirty="0"/>
              <a:t>Lets discuss</a:t>
            </a:r>
          </a:p>
        </p:txBody>
      </p:sp>
      <p:sp>
        <p:nvSpPr>
          <p:cNvPr id="3" name="Content Placeholder 2">
            <a:extLst>
              <a:ext uri="{FF2B5EF4-FFF2-40B4-BE49-F238E27FC236}">
                <a16:creationId xmlns:a16="http://schemas.microsoft.com/office/drawing/2014/main" id="{CDD23340-08AF-AC57-CD75-8C84E232E232}"/>
              </a:ext>
            </a:extLst>
          </p:cNvPr>
          <p:cNvSpPr>
            <a:spLocks noGrp="1"/>
          </p:cNvSpPr>
          <p:nvPr>
            <p:ph idx="1"/>
          </p:nvPr>
        </p:nvSpPr>
        <p:spPr>
          <a:xfrm>
            <a:off x="55211" y="1027905"/>
            <a:ext cx="12081578" cy="4351338"/>
          </a:xfrm>
        </p:spPr>
        <p:txBody>
          <a:bodyPr>
            <a:noAutofit/>
          </a:bodyPr>
          <a:lstStyle/>
          <a:p>
            <a:r>
              <a:rPr lang="en-GB" sz="1600" dirty="0">
                <a:hlinkClick r:id="rId2"/>
              </a:rPr>
              <a:t>https://sgsa.org.uk/greenguide/</a:t>
            </a:r>
            <a:endParaRPr lang="en-GB" sz="1600" dirty="0"/>
          </a:p>
          <a:p>
            <a:r>
              <a:rPr lang="en-GB" sz="1600" dirty="0">
                <a:hlinkClick r:id="rId3"/>
              </a:rPr>
              <a:t>https://www.thepurpleguide.co.uk/</a:t>
            </a:r>
            <a:endParaRPr lang="en-GB" sz="1600" dirty="0"/>
          </a:p>
          <a:p>
            <a:endParaRPr lang="en-GB" sz="1600" dirty="0"/>
          </a:p>
          <a:p>
            <a:pPr algn="l" fontAlgn="base">
              <a:lnSpc>
                <a:spcPct val="120000"/>
              </a:lnSpc>
            </a:pPr>
            <a:r>
              <a:rPr lang="en-GB" sz="1600" b="0" i="0" dirty="0">
                <a:solidFill>
                  <a:srgbClr val="415364"/>
                </a:solidFill>
                <a:effectLst/>
              </a:rPr>
              <a:t>The SGSA is currently consulting the football industry about its annual licence fee payable by grounds used in the Premier League and EFL. We are conducting this consultation on behalf of the DCMS.  Any change to the licence fee will be decided by Government.</a:t>
            </a:r>
          </a:p>
          <a:p>
            <a:pPr algn="l" fontAlgn="base">
              <a:lnSpc>
                <a:spcPct val="120000"/>
              </a:lnSpc>
            </a:pPr>
            <a:r>
              <a:rPr lang="en-GB" sz="1600" b="0" i="0" dirty="0">
                <a:solidFill>
                  <a:srgbClr val="415364"/>
                </a:solidFill>
                <a:effectLst/>
              </a:rPr>
              <a:t>The SGSA licence allows the admission of spectators into the ground to watch matches.  Without this licence, it would be an offence under the </a:t>
            </a:r>
            <a:r>
              <a:rPr lang="en-GB" sz="1600" b="1" i="0" dirty="0">
                <a:solidFill>
                  <a:srgbClr val="415364"/>
                </a:solidFill>
                <a:effectLst/>
              </a:rPr>
              <a:t>Football Spectators Act 1989</a:t>
            </a:r>
            <a:r>
              <a:rPr lang="en-GB" sz="1600" b="0" i="0" dirty="0">
                <a:solidFill>
                  <a:srgbClr val="415364"/>
                </a:solidFill>
                <a:effectLst/>
              </a:rPr>
              <a:t> to admit spectators.  The cost of this licence was set at </a:t>
            </a:r>
            <a:r>
              <a:rPr lang="en-GB" sz="1600" b="1" i="0" dirty="0">
                <a:solidFill>
                  <a:srgbClr val="415364"/>
                </a:solidFill>
                <a:effectLst/>
              </a:rPr>
              <a:t>£100 in the early 1990s </a:t>
            </a:r>
            <a:r>
              <a:rPr lang="en-GB" sz="1600" b="0" i="0" dirty="0">
                <a:solidFill>
                  <a:srgbClr val="415364"/>
                </a:solidFill>
                <a:effectLst/>
              </a:rPr>
              <a:t>at the inception of the Football Licensing Authority, the SGSA’s predecessor. Since then, the licence fee has not changed.</a:t>
            </a:r>
          </a:p>
          <a:p>
            <a:pPr algn="l" fontAlgn="base">
              <a:lnSpc>
                <a:spcPct val="120000"/>
              </a:lnSpc>
            </a:pPr>
            <a:r>
              <a:rPr lang="en-GB" sz="1600" b="0" i="0" dirty="0">
                <a:solidFill>
                  <a:srgbClr val="415364"/>
                </a:solidFill>
                <a:effectLst/>
              </a:rPr>
              <a:t>This consultation asks the industry and other stakeholders for views on reforming the licence fee so that the cost of regulation is met directly by grounds.  At present, the SGSA is currently funded by taxpayer money, via the Department for Culture, Media and Sport.</a:t>
            </a:r>
          </a:p>
          <a:p>
            <a:pPr>
              <a:lnSpc>
                <a:spcPct val="120000"/>
              </a:lnSpc>
            </a:pPr>
            <a:r>
              <a:rPr lang="en-GB" sz="1800" dirty="0"/>
              <a:t>What is </a:t>
            </a:r>
            <a:r>
              <a:rPr lang="en-GB" sz="1800" dirty="0" err="1"/>
              <a:t>Martyns</a:t>
            </a:r>
            <a:r>
              <a:rPr lang="en-GB" sz="1800" dirty="0"/>
              <a:t> Law ? - piece of legislation in the United Kingdom that is aimed at enhancing security measures in public venues and crowded places to mitigate the risk of terrorist attacks. </a:t>
            </a:r>
          </a:p>
        </p:txBody>
      </p:sp>
      <p:pic>
        <p:nvPicPr>
          <p:cNvPr id="4" name="Picture 3">
            <a:extLst>
              <a:ext uri="{FF2B5EF4-FFF2-40B4-BE49-F238E27FC236}">
                <a16:creationId xmlns:a16="http://schemas.microsoft.com/office/drawing/2014/main" id="{4E6FFB06-0F11-211D-F2BF-FE8B3D92580D}"/>
              </a:ext>
            </a:extLst>
          </p:cNvPr>
          <p:cNvPicPr>
            <a:picLocks noChangeAspect="1"/>
          </p:cNvPicPr>
          <p:nvPr/>
        </p:nvPicPr>
        <p:blipFill>
          <a:blip r:embed="rId4"/>
          <a:stretch>
            <a:fillRect/>
          </a:stretch>
        </p:blipFill>
        <p:spPr>
          <a:xfrm>
            <a:off x="7458663" y="499268"/>
            <a:ext cx="3810000" cy="1057275"/>
          </a:xfrm>
          <a:prstGeom prst="rect">
            <a:avLst/>
          </a:prstGeom>
        </p:spPr>
      </p:pic>
    </p:spTree>
    <p:extLst>
      <p:ext uri="{BB962C8B-B14F-4D97-AF65-F5344CB8AC3E}">
        <p14:creationId xmlns:p14="http://schemas.microsoft.com/office/powerpoint/2010/main" val="3994322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981CEEF-AFE3-4161-A986-A95CEA2744ED}"/>
              </a:ext>
            </a:extLst>
          </p:cNvPr>
          <p:cNvSpPr txBox="1"/>
          <p:nvPr/>
        </p:nvSpPr>
        <p:spPr>
          <a:xfrm>
            <a:off x="838200" y="365125"/>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a:latin typeface="+mj-lt"/>
                <a:ea typeface="+mj-ea"/>
                <a:cs typeface="+mj-cs"/>
              </a:rPr>
              <a:t>Consider your department &amp; workplace planning. </a:t>
            </a:r>
          </a:p>
        </p:txBody>
      </p:sp>
      <p:pic>
        <p:nvPicPr>
          <p:cNvPr id="3" name="Picture 2">
            <a:extLst>
              <a:ext uri="{FF2B5EF4-FFF2-40B4-BE49-F238E27FC236}">
                <a16:creationId xmlns:a16="http://schemas.microsoft.com/office/drawing/2014/main" id="{B4172C03-203A-47F1-84AE-EBCD424383D6}"/>
              </a:ext>
            </a:extLst>
          </p:cNvPr>
          <p:cNvPicPr>
            <a:picLocks noChangeAspect="1"/>
          </p:cNvPicPr>
          <p:nvPr/>
        </p:nvPicPr>
        <p:blipFill rotWithShape="1">
          <a:blip r:embed="rId3"/>
          <a:srcRect l="21823" r="20528"/>
          <a:stretch/>
        </p:blipFill>
        <p:spPr>
          <a:xfrm>
            <a:off x="4485286" y="1155444"/>
            <a:ext cx="4459559" cy="4351338"/>
          </a:xfrm>
          <a:prstGeom prst="rect">
            <a:avLst/>
          </a:prstGeom>
          <a:noFill/>
        </p:spPr>
      </p:pic>
    </p:spTree>
    <p:extLst>
      <p:ext uri="{BB962C8B-B14F-4D97-AF65-F5344CB8AC3E}">
        <p14:creationId xmlns:p14="http://schemas.microsoft.com/office/powerpoint/2010/main" val="1340659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4E557-E680-4A33-80A2-3C5A88BDE713}"/>
              </a:ext>
            </a:extLst>
          </p:cNvPr>
          <p:cNvSpPr>
            <a:spLocks noGrp="1"/>
          </p:cNvSpPr>
          <p:nvPr>
            <p:ph type="title"/>
          </p:nvPr>
        </p:nvSpPr>
        <p:spPr/>
        <p:txBody>
          <a:bodyPr anchor="ctr">
            <a:normAutofit/>
          </a:bodyPr>
          <a:lstStyle/>
          <a:p>
            <a:r>
              <a:rPr lang="en-GB" dirty="0"/>
              <a:t>Workforce planning (HR) </a:t>
            </a:r>
          </a:p>
        </p:txBody>
      </p:sp>
      <p:sp>
        <p:nvSpPr>
          <p:cNvPr id="3" name="Content Placeholder 2">
            <a:extLst>
              <a:ext uri="{FF2B5EF4-FFF2-40B4-BE49-F238E27FC236}">
                <a16:creationId xmlns:a16="http://schemas.microsoft.com/office/drawing/2014/main" id="{4C03AB59-FEDB-42C5-8BA3-5A12C499D57F}"/>
              </a:ext>
            </a:extLst>
          </p:cNvPr>
          <p:cNvSpPr>
            <a:spLocks noGrp="1"/>
          </p:cNvSpPr>
          <p:nvPr>
            <p:ph sz="half" idx="1"/>
          </p:nvPr>
        </p:nvSpPr>
        <p:spPr/>
        <p:txBody>
          <a:bodyPr>
            <a:normAutofit/>
          </a:bodyPr>
          <a:lstStyle/>
          <a:p>
            <a:r>
              <a:rPr lang="en-GB" sz="2000" dirty="0"/>
              <a:t>Workforce planning is a core business process which aligns changing organisation needs with people strategy. </a:t>
            </a:r>
          </a:p>
          <a:p>
            <a:r>
              <a:rPr lang="en-GB" sz="2000" dirty="0"/>
              <a:t>It can be the most effective activity an organisation can engage in. It doesn’t need to be complicated and can be adjusted to suit the size and maturity of any organisation. </a:t>
            </a:r>
          </a:p>
          <a:p>
            <a:r>
              <a:rPr lang="en-GB" sz="2000" dirty="0"/>
              <a:t>It can provide market and industry intelligence to help organisations focus on a range of challenges and issues and forecast to support business goals.</a:t>
            </a:r>
          </a:p>
          <a:p>
            <a:r>
              <a:rPr lang="en-GB" sz="2000" dirty="0"/>
              <a:t>CIPD 2021</a:t>
            </a:r>
          </a:p>
        </p:txBody>
      </p:sp>
      <p:pic>
        <p:nvPicPr>
          <p:cNvPr id="5" name="Picture 4" descr="A group of people putting their hands together&#10;&#10;Description automatically generated">
            <a:extLst>
              <a:ext uri="{FF2B5EF4-FFF2-40B4-BE49-F238E27FC236}">
                <a16:creationId xmlns:a16="http://schemas.microsoft.com/office/drawing/2014/main" id="{886156C6-EC42-9DFA-31DE-4729A1CA295F}"/>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0184" r="3185"/>
          <a:stretch/>
        </p:blipFill>
        <p:spPr>
          <a:xfrm>
            <a:off x="6506202" y="412959"/>
            <a:ext cx="5181600" cy="4351338"/>
          </a:xfrm>
          <a:prstGeom prst="rect">
            <a:avLst/>
          </a:prstGeom>
          <a:noFill/>
        </p:spPr>
      </p:pic>
    </p:spTree>
    <p:extLst>
      <p:ext uri="{BB962C8B-B14F-4D97-AF65-F5344CB8AC3E}">
        <p14:creationId xmlns:p14="http://schemas.microsoft.com/office/powerpoint/2010/main" val="46003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9907C-85CB-42D1-91DF-9100E1AA3A71}"/>
              </a:ext>
            </a:extLst>
          </p:cNvPr>
          <p:cNvSpPr>
            <a:spLocks noGrp="1"/>
          </p:cNvSpPr>
          <p:nvPr>
            <p:ph type="title"/>
          </p:nvPr>
        </p:nvSpPr>
        <p:spPr>
          <a:xfrm>
            <a:off x="0" y="18255"/>
            <a:ext cx="10515600" cy="1325563"/>
          </a:xfrm>
        </p:spPr>
        <p:txBody>
          <a:bodyPr anchor="ctr">
            <a:normAutofit/>
          </a:bodyPr>
          <a:lstStyle/>
          <a:p>
            <a:r>
              <a:rPr lang="en-GB" dirty="0"/>
              <a:t>Workforce planning processes can:</a:t>
            </a:r>
            <a:br>
              <a:rPr lang="en-GB" dirty="0"/>
            </a:br>
            <a:endParaRPr lang="en-GB" dirty="0"/>
          </a:p>
        </p:txBody>
      </p:sp>
      <p:sp>
        <p:nvSpPr>
          <p:cNvPr id="3" name="Content Placeholder 2">
            <a:extLst>
              <a:ext uri="{FF2B5EF4-FFF2-40B4-BE49-F238E27FC236}">
                <a16:creationId xmlns:a16="http://schemas.microsoft.com/office/drawing/2014/main" id="{4DD7BEC1-927C-4F3B-920A-43860D031EBA}"/>
              </a:ext>
            </a:extLst>
          </p:cNvPr>
          <p:cNvSpPr>
            <a:spLocks noGrp="1"/>
          </p:cNvSpPr>
          <p:nvPr>
            <p:ph sz="half" idx="1"/>
          </p:nvPr>
        </p:nvSpPr>
        <p:spPr>
          <a:xfrm>
            <a:off x="476820" y="1253331"/>
            <a:ext cx="5181600" cy="4351338"/>
          </a:xfrm>
        </p:spPr>
        <p:txBody>
          <a:bodyPr>
            <a:normAutofit/>
          </a:bodyPr>
          <a:lstStyle/>
          <a:p>
            <a:r>
              <a:rPr lang="en-GB" sz="2200" dirty="0"/>
              <a:t>Reduce labour costs in favour of workforce deployment and flexibility.</a:t>
            </a:r>
          </a:p>
          <a:p>
            <a:r>
              <a:rPr lang="en-GB" sz="2200" dirty="0"/>
              <a:t>Identify and respond to changing customer needs.</a:t>
            </a:r>
          </a:p>
          <a:p>
            <a:r>
              <a:rPr lang="en-GB" sz="2200" dirty="0"/>
              <a:t>Identify relevant strategies for focussed people development.</a:t>
            </a:r>
          </a:p>
          <a:p>
            <a:r>
              <a:rPr lang="en-GB" sz="2200" dirty="0"/>
              <a:t>Target inefficiencies.</a:t>
            </a:r>
          </a:p>
          <a:p>
            <a:r>
              <a:rPr lang="en-GB" sz="2200" dirty="0"/>
              <a:t>Improve employee retention.</a:t>
            </a:r>
          </a:p>
          <a:p>
            <a:r>
              <a:rPr lang="en-GB" sz="2200" dirty="0"/>
              <a:t>Improve productivity and quality outputs.</a:t>
            </a:r>
          </a:p>
          <a:p>
            <a:r>
              <a:rPr lang="en-GB" sz="2200" dirty="0"/>
              <a:t>Make recommendations to deliver strategic value through talent.</a:t>
            </a:r>
          </a:p>
        </p:txBody>
      </p:sp>
      <p:pic>
        <p:nvPicPr>
          <p:cNvPr id="4" name="Picture 3">
            <a:extLst>
              <a:ext uri="{FF2B5EF4-FFF2-40B4-BE49-F238E27FC236}">
                <a16:creationId xmlns:a16="http://schemas.microsoft.com/office/drawing/2014/main" id="{38701602-98A0-DE30-4EBC-6F749FC447B4}"/>
              </a:ext>
            </a:extLst>
          </p:cNvPr>
          <p:cNvPicPr>
            <a:picLocks noChangeAspect="1"/>
          </p:cNvPicPr>
          <p:nvPr/>
        </p:nvPicPr>
        <p:blipFill>
          <a:blip r:embed="rId2"/>
          <a:stretch>
            <a:fillRect/>
          </a:stretch>
        </p:blipFill>
        <p:spPr>
          <a:xfrm>
            <a:off x="6208126" y="2286998"/>
            <a:ext cx="3286531" cy="2690185"/>
          </a:xfrm>
          <a:prstGeom prst="rect">
            <a:avLst/>
          </a:prstGeom>
        </p:spPr>
      </p:pic>
    </p:spTree>
    <p:extLst>
      <p:ext uri="{BB962C8B-B14F-4D97-AF65-F5344CB8AC3E}">
        <p14:creationId xmlns:p14="http://schemas.microsoft.com/office/powerpoint/2010/main" val="995448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28627-3A32-4392-955E-E8E46CC898A8}"/>
              </a:ext>
            </a:extLst>
          </p:cNvPr>
          <p:cNvSpPr>
            <a:spLocks noGrp="1"/>
          </p:cNvSpPr>
          <p:nvPr>
            <p:ph type="title"/>
          </p:nvPr>
        </p:nvSpPr>
        <p:spPr>
          <a:xfrm>
            <a:off x="99015" y="74927"/>
            <a:ext cx="10515600" cy="636882"/>
          </a:xfrm>
        </p:spPr>
        <p:txBody>
          <a:bodyPr anchor="ctr">
            <a:normAutofit/>
          </a:bodyPr>
          <a:lstStyle/>
          <a:p>
            <a:r>
              <a:rPr lang="en-GB" sz="3600" b="1" i="0" dirty="0">
                <a:effectLst/>
              </a:rPr>
              <a:t>Hard’ workforce planning (HR) </a:t>
            </a:r>
            <a:endParaRPr lang="en-GB" sz="3600" dirty="0"/>
          </a:p>
        </p:txBody>
      </p:sp>
      <p:sp>
        <p:nvSpPr>
          <p:cNvPr id="3" name="Content Placeholder 2">
            <a:extLst>
              <a:ext uri="{FF2B5EF4-FFF2-40B4-BE49-F238E27FC236}">
                <a16:creationId xmlns:a16="http://schemas.microsoft.com/office/drawing/2014/main" id="{61BD627B-5A9F-48C4-8AED-BF2A1B351017}"/>
              </a:ext>
            </a:extLst>
          </p:cNvPr>
          <p:cNvSpPr>
            <a:spLocks noGrp="1"/>
          </p:cNvSpPr>
          <p:nvPr>
            <p:ph sz="half" idx="1"/>
          </p:nvPr>
        </p:nvSpPr>
        <p:spPr>
          <a:xfrm>
            <a:off x="175214" y="878474"/>
            <a:ext cx="8590979" cy="4963830"/>
          </a:xfrm>
        </p:spPr>
        <p:txBody>
          <a:bodyPr vert="horz" lIns="91440" tIns="45720" rIns="91440" bIns="45720" rtlCol="0">
            <a:normAutofit fontScale="92500" lnSpcReduction="10000"/>
          </a:bodyPr>
          <a:lstStyle/>
          <a:p>
            <a:r>
              <a:rPr lang="en-GB" sz="1800" b="1" i="0" dirty="0">
                <a:effectLst/>
              </a:rPr>
              <a:t>Predicting how many people with what skills are likely to be needed.</a:t>
            </a:r>
            <a:r>
              <a:rPr lang="en-GB" sz="1800" b="1" dirty="0"/>
              <a:t> </a:t>
            </a:r>
            <a:endParaRPr lang="en-GB" sz="1800" b="1" i="0" dirty="0">
              <a:effectLst/>
            </a:endParaRPr>
          </a:p>
          <a:p>
            <a:r>
              <a:rPr lang="en-GB" sz="1800" dirty="0"/>
              <a:t>Workforce planning </a:t>
            </a:r>
            <a:r>
              <a:rPr lang="en-GB" sz="1800" b="1" dirty="0"/>
              <a:t>is an integral part of people management </a:t>
            </a:r>
            <a:r>
              <a:rPr lang="en-GB" sz="1800" dirty="0"/>
              <a:t>and provides the context for most other activities concerned with acquiring, developing and deploying people. </a:t>
            </a:r>
          </a:p>
          <a:p>
            <a:r>
              <a:rPr lang="en-GB" sz="1800" dirty="0"/>
              <a:t> hard workforce planning requires a deep understanding of the unique challenges an organization faces and a commitment to addressing them proactively and strategically.</a:t>
            </a:r>
          </a:p>
          <a:p>
            <a:r>
              <a:rPr lang="en-GB" sz="1800" b="1" dirty="0"/>
              <a:t>Highly Specialised Workforce: </a:t>
            </a:r>
            <a:r>
              <a:rPr lang="en-GB" sz="1800" dirty="0"/>
              <a:t>a workforce with very specialized skills or expertise, finding and retaining such talent can be extremely challenging.</a:t>
            </a:r>
          </a:p>
          <a:p>
            <a:r>
              <a:rPr lang="en-GB" sz="1800" b="1" dirty="0"/>
              <a:t>Labour Shortages</a:t>
            </a:r>
            <a:r>
              <a:rPr lang="en-GB" sz="1800" dirty="0"/>
              <a:t>: In regions or industries with labour shortages, it can be hard to find and recruit qualified employees. This often occurs in fields like healthcare, technology, and skilled trades.</a:t>
            </a:r>
          </a:p>
          <a:p>
            <a:r>
              <a:rPr lang="en-GB" sz="1800" b="1" dirty="0"/>
              <a:t>High Turnover Rates</a:t>
            </a:r>
            <a:r>
              <a:rPr lang="en-GB" sz="1800" dirty="0"/>
              <a:t>: Some industries, like retail or hospitality, often deal with high turnover rates, which can make it hard to maintain a stable and reliable workforce.</a:t>
            </a:r>
          </a:p>
          <a:p>
            <a:r>
              <a:rPr lang="en-GB" sz="1800" b="1" dirty="0"/>
              <a:t>Regulatory and Compliance Challenges</a:t>
            </a:r>
            <a:r>
              <a:rPr lang="en-GB" sz="1800" dirty="0"/>
              <a:t>: In industries with complex labour laws and regulations, such as healthcare or finance, workforce planning can be hard due to the need to ensure compliance.</a:t>
            </a:r>
          </a:p>
          <a:p>
            <a:r>
              <a:rPr lang="en-GB" sz="1800" b="1" dirty="0"/>
              <a:t>Crisis or Emergency Situations</a:t>
            </a:r>
            <a:r>
              <a:rPr lang="en-GB" sz="1800" dirty="0"/>
              <a:t>: In situations like the COVID-19 pandemic, workforce planning can become extremely challenging due to rapidly changing conditions, remote work requirements, and unpredictable market shifts.</a:t>
            </a:r>
          </a:p>
        </p:txBody>
      </p:sp>
      <p:pic>
        <p:nvPicPr>
          <p:cNvPr id="5" name="Picture 4" descr="Light bulb on yellow background with sketched light beams and cord">
            <a:extLst>
              <a:ext uri="{FF2B5EF4-FFF2-40B4-BE49-F238E27FC236}">
                <a16:creationId xmlns:a16="http://schemas.microsoft.com/office/drawing/2014/main" id="{7CA49925-6A4E-D660-AF7D-DDA44C9D3A34}"/>
              </a:ext>
            </a:extLst>
          </p:cNvPr>
          <p:cNvPicPr>
            <a:picLocks noChangeAspect="1"/>
          </p:cNvPicPr>
          <p:nvPr/>
        </p:nvPicPr>
        <p:blipFill rotWithShape="1">
          <a:blip r:embed="rId3"/>
          <a:srcRect l="26766" r="-2" b="-2"/>
          <a:stretch/>
        </p:blipFill>
        <p:spPr>
          <a:xfrm>
            <a:off x="8890948" y="2116512"/>
            <a:ext cx="3125838" cy="2624976"/>
          </a:xfrm>
          <a:prstGeom prst="rect">
            <a:avLst/>
          </a:prstGeom>
          <a:noFill/>
          <a:effectLst/>
        </p:spPr>
      </p:pic>
    </p:spTree>
    <p:extLst>
      <p:ext uri="{BB962C8B-B14F-4D97-AF65-F5344CB8AC3E}">
        <p14:creationId xmlns:p14="http://schemas.microsoft.com/office/powerpoint/2010/main" val="3384871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451A9F5-D8FA-494B-9A56-5AD5EBD9E371}"/>
              </a:ext>
            </a:extLst>
          </p:cNvPr>
          <p:cNvSpPr>
            <a:spLocks noGrp="1"/>
          </p:cNvSpPr>
          <p:nvPr>
            <p:ph type="title"/>
          </p:nvPr>
        </p:nvSpPr>
        <p:spPr>
          <a:xfrm>
            <a:off x="80466" y="116527"/>
            <a:ext cx="10515600" cy="1325563"/>
          </a:xfrm>
        </p:spPr>
        <p:txBody>
          <a:bodyPr vert="horz" lIns="91440" tIns="45720" rIns="91440" bIns="45720" rtlCol="0" anchor="ctr">
            <a:normAutofit/>
          </a:bodyPr>
          <a:lstStyle/>
          <a:p>
            <a:r>
              <a:rPr lang="en-US" kern="1200" dirty="0"/>
              <a:t>Stakeholders &amp; supplier chains   </a:t>
            </a:r>
          </a:p>
        </p:txBody>
      </p:sp>
      <p:pic>
        <p:nvPicPr>
          <p:cNvPr id="3" name="Picture 2" descr="Chart, bubble chart&#10;&#10;Description automatically generated">
            <a:extLst>
              <a:ext uri="{FF2B5EF4-FFF2-40B4-BE49-F238E27FC236}">
                <a16:creationId xmlns:a16="http://schemas.microsoft.com/office/drawing/2014/main" id="{39049943-3509-6804-92C9-2C689F8DC3B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139173" y="1198576"/>
            <a:ext cx="5079383" cy="4351338"/>
          </a:xfrm>
          <a:prstGeom prst="rect">
            <a:avLst/>
          </a:prstGeom>
          <a:noFill/>
        </p:spPr>
      </p:pic>
    </p:spTree>
    <p:extLst>
      <p:ext uri="{BB962C8B-B14F-4D97-AF65-F5344CB8AC3E}">
        <p14:creationId xmlns:p14="http://schemas.microsoft.com/office/powerpoint/2010/main" val="36823744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43000" y="990599"/>
            <a:ext cx="9906000" cy="685800"/>
          </a:xfrm>
        </p:spPr>
        <p:txBody>
          <a:bodyPr anchor="t">
            <a:normAutofit fontScale="90000"/>
          </a:bodyPr>
          <a:lstStyle/>
          <a:p>
            <a:r>
              <a:rPr lang="en-GB" sz="3600" b="1" dirty="0"/>
              <a:t>Classification of Stakeholders</a:t>
            </a:r>
            <a:br>
              <a:rPr lang="en-GB" sz="1900" dirty="0"/>
            </a:br>
            <a:endParaRPr lang="en-GB" sz="1900" dirty="0"/>
          </a:p>
        </p:txBody>
      </p:sp>
      <p:graphicFrame>
        <p:nvGraphicFramePr>
          <p:cNvPr id="5" name="Content Placeholder 2">
            <a:extLst>
              <a:ext uri="{FF2B5EF4-FFF2-40B4-BE49-F238E27FC236}">
                <a16:creationId xmlns:a16="http://schemas.microsoft.com/office/drawing/2014/main" id="{45806C19-D1BA-CA70-5D34-B195449C8A4F}"/>
              </a:ext>
            </a:extLst>
          </p:cNvPr>
          <p:cNvGraphicFramePr>
            <a:graphicFrameLocks noGrp="1"/>
          </p:cNvGraphicFramePr>
          <p:nvPr>
            <p:ph idx="1"/>
            <p:extLst>
              <p:ext uri="{D42A27DB-BD31-4B8C-83A1-F6EECF244321}">
                <p14:modId xmlns:p14="http://schemas.microsoft.com/office/powerpoint/2010/main" val="2194365145"/>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992708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p:spPr>
        <p:txBody>
          <a:bodyPr anchor="ctr">
            <a:normAutofit/>
          </a:bodyPr>
          <a:lstStyle/>
          <a:p>
            <a:r>
              <a:rPr lang="en-GB" sz="4100"/>
              <a:t>Stakeholder theory to the management of events</a:t>
            </a:r>
            <a:br>
              <a:rPr lang="en-GB" sz="4100"/>
            </a:br>
            <a:endParaRPr lang="en-GB" sz="4100"/>
          </a:p>
        </p:txBody>
      </p:sp>
      <p:sp>
        <p:nvSpPr>
          <p:cNvPr id="3" name="Content Placeholder 2"/>
          <p:cNvSpPr>
            <a:spLocks noGrp="1"/>
          </p:cNvSpPr>
          <p:nvPr>
            <p:ph sz="half" idx="1"/>
          </p:nvPr>
        </p:nvSpPr>
        <p:spPr>
          <a:xfrm>
            <a:off x="389212" y="1371163"/>
            <a:ext cx="7944421" cy="4351338"/>
          </a:xfrm>
        </p:spPr>
        <p:txBody>
          <a:bodyPr>
            <a:normAutofit lnSpcReduction="10000"/>
          </a:bodyPr>
          <a:lstStyle/>
          <a:p>
            <a:pPr>
              <a:lnSpc>
                <a:spcPct val="100000"/>
              </a:lnSpc>
            </a:pPr>
            <a:r>
              <a:rPr lang="en-GB" sz="2400" dirty="0"/>
              <a:t>“… the organisation is a system of stakeholder groups and a failure to retain their participation will result in the failure of the enterprise”.</a:t>
            </a:r>
          </a:p>
          <a:p>
            <a:pPr>
              <a:lnSpc>
                <a:spcPct val="100000"/>
              </a:lnSpc>
            </a:pPr>
            <a:r>
              <a:rPr lang="en-GB" sz="2400" dirty="0"/>
              <a:t>Event management is a strategic process, differing from other organisational contexts in terms of the limited time-spans of events.</a:t>
            </a:r>
          </a:p>
          <a:p>
            <a:pPr>
              <a:lnSpc>
                <a:spcPct val="100000"/>
              </a:lnSpc>
            </a:pPr>
            <a:r>
              <a:rPr lang="en-GB" sz="2400" dirty="0"/>
              <a:t>In managing successful events, it is essential to engage event stakeholders throughout the event planning process to gain community satisfaction and support for the event: resulting in competitive advantage.</a:t>
            </a:r>
          </a:p>
          <a:p>
            <a:pPr marL="0" indent="0">
              <a:lnSpc>
                <a:spcPct val="100000"/>
              </a:lnSpc>
              <a:buNone/>
            </a:pPr>
            <a:r>
              <a:rPr lang="en-GB" sz="2400" dirty="0"/>
              <a:t>Bladen et al 2012</a:t>
            </a:r>
          </a:p>
        </p:txBody>
      </p:sp>
    </p:spTree>
    <p:extLst>
      <p:ext uri="{BB962C8B-B14F-4D97-AF65-F5344CB8AC3E}">
        <p14:creationId xmlns:p14="http://schemas.microsoft.com/office/powerpoint/2010/main" val="40709840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965" y="0"/>
            <a:ext cx="10515600" cy="1325563"/>
          </a:xfrm>
        </p:spPr>
        <p:txBody>
          <a:bodyPr anchor="ctr">
            <a:normAutofit/>
          </a:bodyPr>
          <a:lstStyle/>
          <a:p>
            <a:r>
              <a:rPr lang="en-GB" dirty="0"/>
              <a:t>Stakeholder Management</a:t>
            </a:r>
            <a:br>
              <a:rPr lang="en-GB" dirty="0"/>
            </a:br>
            <a:endParaRPr lang="en-GB" dirty="0"/>
          </a:p>
        </p:txBody>
      </p:sp>
      <p:sp>
        <p:nvSpPr>
          <p:cNvPr id="3" name="Content Placeholder 2"/>
          <p:cNvSpPr>
            <a:spLocks noGrp="1"/>
          </p:cNvSpPr>
          <p:nvPr>
            <p:ph sz="half" idx="1"/>
          </p:nvPr>
        </p:nvSpPr>
        <p:spPr>
          <a:xfrm>
            <a:off x="668460" y="1294506"/>
            <a:ext cx="9663711" cy="4351338"/>
          </a:xfrm>
        </p:spPr>
        <p:txBody>
          <a:bodyPr>
            <a:normAutofit/>
          </a:bodyPr>
          <a:lstStyle/>
          <a:p>
            <a:r>
              <a:rPr lang="en-GB" sz="2400" dirty="0"/>
              <a:t>Capture multiple addresses and contacts at each organisation</a:t>
            </a:r>
          </a:p>
          <a:p>
            <a:r>
              <a:rPr lang="en-GB" sz="2400" dirty="0"/>
              <a:t>Categorise organisations and individuals (customer,</a:t>
            </a:r>
          </a:p>
          <a:p>
            <a:pPr marL="0" indent="0">
              <a:buNone/>
            </a:pPr>
            <a:r>
              <a:rPr lang="en-GB" sz="2400" dirty="0"/>
              <a:t>vision)</a:t>
            </a:r>
          </a:p>
          <a:p>
            <a:r>
              <a:rPr lang="en-GB" sz="2400" dirty="0"/>
              <a:t>Define organisation/stakeholder hierarchies and relationships</a:t>
            </a:r>
          </a:p>
          <a:p>
            <a:r>
              <a:rPr lang="en-GB" sz="2400" dirty="0"/>
              <a:t>Define stakeholder roles and responsibilities</a:t>
            </a:r>
          </a:p>
          <a:p>
            <a:r>
              <a:rPr lang="en-GB" sz="2400" dirty="0"/>
              <a:t>Capture individual’s relationships with organisations</a:t>
            </a:r>
          </a:p>
          <a:p>
            <a:pPr marL="0" indent="0">
              <a:buNone/>
            </a:pPr>
            <a:r>
              <a:rPr lang="en-GB" sz="2400" dirty="0"/>
              <a:t>(advisor)</a:t>
            </a:r>
          </a:p>
          <a:p>
            <a:r>
              <a:rPr lang="en-GB" sz="2400" dirty="0"/>
              <a:t>Define account managers and team responsibilities</a:t>
            </a:r>
          </a:p>
          <a:p>
            <a:r>
              <a:rPr lang="en-GB" sz="2400" dirty="0"/>
              <a:t>Assign contact strategies and account management plans</a:t>
            </a:r>
          </a:p>
        </p:txBody>
      </p:sp>
    </p:spTree>
    <p:extLst>
      <p:ext uri="{BB962C8B-B14F-4D97-AF65-F5344CB8AC3E}">
        <p14:creationId xmlns:p14="http://schemas.microsoft.com/office/powerpoint/2010/main" val="2984164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2A37255-327F-C939-474D-AA1C0BA119F9}"/>
              </a:ext>
            </a:extLst>
          </p:cNvPr>
          <p:cNvSpPr>
            <a:spLocks noGrp="1"/>
          </p:cNvSpPr>
          <p:nvPr>
            <p:ph type="title"/>
          </p:nvPr>
        </p:nvSpPr>
        <p:spPr>
          <a:xfrm>
            <a:off x="133941" y="109548"/>
            <a:ext cx="2898914" cy="1325563"/>
          </a:xfrm>
        </p:spPr>
        <p:txBody>
          <a:bodyPr>
            <a:normAutofit fontScale="90000"/>
          </a:bodyPr>
          <a:lstStyle/>
          <a:p>
            <a:r>
              <a:rPr lang="en-GB" sz="4400" kern="1200" dirty="0">
                <a:solidFill>
                  <a:schemeClr val="tx1"/>
                </a:solidFill>
                <a:latin typeface="+mj-lt"/>
                <a:ea typeface="+mj-ea"/>
                <a:cs typeface="+mj-cs"/>
              </a:rPr>
              <a:t>Stakeholders</a:t>
            </a:r>
            <a:br>
              <a:rPr lang="en-GB" sz="4400" kern="1200" dirty="0">
                <a:solidFill>
                  <a:schemeClr val="tx1"/>
                </a:solidFill>
                <a:latin typeface="+mj-lt"/>
                <a:ea typeface="+mj-ea"/>
                <a:cs typeface="+mj-cs"/>
              </a:rPr>
            </a:br>
            <a:endParaRPr lang="en-US" dirty="0"/>
          </a:p>
        </p:txBody>
      </p:sp>
      <p:graphicFrame>
        <p:nvGraphicFramePr>
          <p:cNvPr id="6" name="Content Placeholder 2">
            <a:extLst>
              <a:ext uri="{FF2B5EF4-FFF2-40B4-BE49-F238E27FC236}">
                <a16:creationId xmlns:a16="http://schemas.microsoft.com/office/drawing/2014/main" id="{21F84879-C04C-8D7C-3DDB-37D05EEC5840}"/>
              </a:ext>
            </a:extLst>
          </p:cNvPr>
          <p:cNvGraphicFramePr>
            <a:graphicFrameLocks noGrp="1"/>
          </p:cNvGraphicFramePr>
          <p:nvPr>
            <p:ph idx="1"/>
            <p:extLst>
              <p:ext uri="{D42A27DB-BD31-4B8C-83A1-F6EECF244321}">
                <p14:modId xmlns:p14="http://schemas.microsoft.com/office/powerpoint/2010/main" val="843426646"/>
              </p:ext>
            </p:extLst>
          </p:nvPr>
        </p:nvGraphicFramePr>
        <p:xfrm>
          <a:off x="252961" y="772329"/>
          <a:ext cx="11727322" cy="50042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632867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143000" y="990599"/>
            <a:ext cx="9906000" cy="685800"/>
          </a:xfrm>
        </p:spPr>
        <p:txBody>
          <a:bodyPr anchor="t">
            <a:normAutofit/>
          </a:bodyPr>
          <a:lstStyle/>
          <a:p>
            <a:r>
              <a:rPr lang="en-AU" altLang="en-US" sz="4000" b="1"/>
              <a:t>Stakeholders in events</a:t>
            </a:r>
          </a:p>
        </p:txBody>
      </p:sp>
      <p:graphicFrame>
        <p:nvGraphicFramePr>
          <p:cNvPr id="7173" name="Rectangle 3">
            <a:extLst>
              <a:ext uri="{FF2B5EF4-FFF2-40B4-BE49-F238E27FC236}">
                <a16:creationId xmlns:a16="http://schemas.microsoft.com/office/drawing/2014/main" id="{4EEFE6E1-BD5C-1C13-4C04-C23E471774E4}"/>
              </a:ext>
            </a:extLst>
          </p:cNvPr>
          <p:cNvGraphicFramePr>
            <a:graphicFrameLocks noGrp="1"/>
          </p:cNvGraphicFramePr>
          <p:nvPr>
            <p:ph idx="1"/>
            <p:extLst>
              <p:ext uri="{D42A27DB-BD31-4B8C-83A1-F6EECF244321}">
                <p14:modId xmlns:p14="http://schemas.microsoft.com/office/powerpoint/2010/main" val="24161817"/>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8099586"/>
      </p:ext>
    </p:extLst>
  </p:cSld>
  <p:clrMapOvr>
    <a:masterClrMapping/>
  </p:clrMapOvr>
  <p:transition>
    <p:blinds dir="vert"/>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06CE42-A83C-4E35-9D68-F7030A20A34C}"/>
              </a:ext>
            </a:extLst>
          </p:cNvPr>
          <p:cNvSpPr>
            <a:spLocks noGrp="1"/>
          </p:cNvSpPr>
          <p:nvPr>
            <p:ph type="title"/>
          </p:nvPr>
        </p:nvSpPr>
        <p:spPr>
          <a:xfrm>
            <a:off x="0" y="64112"/>
            <a:ext cx="10515600" cy="1325563"/>
          </a:xfrm>
        </p:spPr>
        <p:txBody>
          <a:bodyPr vert="horz" lIns="91440" tIns="45720" rIns="91440" bIns="45720" rtlCol="0" anchor="ctr">
            <a:normAutofit/>
          </a:bodyPr>
          <a:lstStyle/>
          <a:p>
            <a:r>
              <a:rPr lang="en-US" kern="1200" dirty="0"/>
              <a:t>Stakeholders in Tourism </a:t>
            </a:r>
          </a:p>
        </p:txBody>
      </p:sp>
      <p:pic>
        <p:nvPicPr>
          <p:cNvPr id="5" name="Content Placeholder 4">
            <a:extLst>
              <a:ext uri="{FF2B5EF4-FFF2-40B4-BE49-F238E27FC236}">
                <a16:creationId xmlns:a16="http://schemas.microsoft.com/office/drawing/2014/main" id="{305D2F54-856D-4DE7-AFC9-37F577F8BADD}"/>
              </a:ext>
            </a:extLst>
          </p:cNvPr>
          <p:cNvPicPr>
            <a:picLocks noGrp="1" noChangeAspect="1"/>
          </p:cNvPicPr>
          <p:nvPr>
            <p:ph idx="1"/>
          </p:nvPr>
        </p:nvPicPr>
        <p:blipFill>
          <a:blip r:embed="rId3"/>
          <a:stretch>
            <a:fillRect/>
          </a:stretch>
        </p:blipFill>
        <p:spPr>
          <a:xfrm>
            <a:off x="2419468" y="1155444"/>
            <a:ext cx="7372554" cy="5638444"/>
          </a:xfrm>
          <a:prstGeom prst="rect">
            <a:avLst/>
          </a:prstGeom>
          <a:noFill/>
        </p:spPr>
      </p:pic>
    </p:spTree>
    <p:extLst>
      <p:ext uri="{BB962C8B-B14F-4D97-AF65-F5344CB8AC3E}">
        <p14:creationId xmlns:p14="http://schemas.microsoft.com/office/powerpoint/2010/main" val="14204768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red dragon with wings and a sword&#10;&#10;Description automatically generated">
            <a:extLst>
              <a:ext uri="{FF2B5EF4-FFF2-40B4-BE49-F238E27FC236}">
                <a16:creationId xmlns:a16="http://schemas.microsoft.com/office/drawing/2014/main" id="{18741AE9-8F62-2628-F431-EDF16614A2A1}"/>
              </a:ext>
            </a:extLst>
          </p:cNvPr>
          <p:cNvPicPr>
            <a:picLocks noChangeAspect="1"/>
          </p:cNvPicPr>
          <p:nvPr/>
        </p:nvPicPr>
        <p:blipFill>
          <a:blip r:embed="rId2"/>
          <a:stretch>
            <a:fillRect/>
          </a:stretch>
        </p:blipFill>
        <p:spPr>
          <a:xfrm>
            <a:off x="6867583" y="1288027"/>
            <a:ext cx="5181600" cy="4145279"/>
          </a:xfrm>
          <a:prstGeom prst="rect">
            <a:avLst/>
          </a:prstGeom>
          <a:noFill/>
        </p:spPr>
      </p:pic>
      <p:sp>
        <p:nvSpPr>
          <p:cNvPr id="2" name="Title 1">
            <a:extLst>
              <a:ext uri="{FF2B5EF4-FFF2-40B4-BE49-F238E27FC236}">
                <a16:creationId xmlns:a16="http://schemas.microsoft.com/office/drawing/2014/main" id="{DE08B7B6-96D1-71B1-D24A-C230C38D4AE0}"/>
              </a:ext>
            </a:extLst>
          </p:cNvPr>
          <p:cNvSpPr>
            <a:spLocks noGrp="1"/>
          </p:cNvSpPr>
          <p:nvPr>
            <p:ph type="title"/>
          </p:nvPr>
        </p:nvSpPr>
        <p:spPr>
          <a:xfrm>
            <a:off x="838200" y="365125"/>
            <a:ext cx="10515600" cy="1325563"/>
          </a:xfrm>
        </p:spPr>
        <p:txBody>
          <a:bodyPr anchor="ctr">
            <a:normAutofit/>
          </a:bodyPr>
          <a:lstStyle/>
          <a:p>
            <a:r>
              <a:rPr lang="en-GB" sz="4100" b="1" i="0">
                <a:effectLst/>
              </a:rPr>
              <a:t>Stakeholders in tourism events can vary depending on the specific event and its context. </a:t>
            </a:r>
            <a:endParaRPr lang="en-GB" sz="4100" b="1"/>
          </a:p>
        </p:txBody>
      </p:sp>
      <p:sp>
        <p:nvSpPr>
          <p:cNvPr id="3" name="Content Placeholder 2">
            <a:extLst>
              <a:ext uri="{FF2B5EF4-FFF2-40B4-BE49-F238E27FC236}">
                <a16:creationId xmlns:a16="http://schemas.microsoft.com/office/drawing/2014/main" id="{93BA35D7-207D-BD48-9BE4-ECB0FB89967F}"/>
              </a:ext>
            </a:extLst>
          </p:cNvPr>
          <p:cNvSpPr>
            <a:spLocks noGrp="1"/>
          </p:cNvSpPr>
          <p:nvPr>
            <p:ph sz="half" idx="1"/>
          </p:nvPr>
        </p:nvSpPr>
        <p:spPr>
          <a:xfrm>
            <a:off x="838200" y="1825625"/>
            <a:ext cx="5181600" cy="4351338"/>
          </a:xfrm>
        </p:spPr>
        <p:txBody>
          <a:bodyPr>
            <a:normAutofit/>
          </a:bodyPr>
          <a:lstStyle/>
          <a:p>
            <a:r>
              <a:rPr lang="en-GB" sz="2400" b="1" i="0">
                <a:effectLst/>
              </a:rPr>
              <a:t>Government Authorities and Agencies:</a:t>
            </a:r>
            <a:endParaRPr lang="en-GB" sz="2400" b="0" i="0">
              <a:effectLst/>
            </a:endParaRPr>
          </a:p>
          <a:p>
            <a:pPr>
              <a:buFont typeface="Arial" panose="020B0604020202020204" pitchFamily="34" charset="0"/>
              <a:buChar char="•"/>
            </a:pPr>
            <a:r>
              <a:rPr lang="en-GB" sz="2400" b="1" i="0">
                <a:effectLst/>
              </a:rPr>
              <a:t>Local Government:</a:t>
            </a:r>
            <a:r>
              <a:rPr lang="en-GB" sz="2400" b="0" i="0">
                <a:effectLst/>
              </a:rPr>
              <a:t> Municipal and regional authorities responsible for permitting, safety, and infrastructure.</a:t>
            </a:r>
          </a:p>
          <a:p>
            <a:pPr>
              <a:buFont typeface="Arial" panose="020B0604020202020204" pitchFamily="34" charset="0"/>
              <a:buChar char="•"/>
            </a:pPr>
            <a:r>
              <a:rPr lang="en-GB" sz="2400" b="1" i="0">
                <a:effectLst/>
              </a:rPr>
              <a:t>National Government:</a:t>
            </a:r>
            <a:r>
              <a:rPr lang="en-GB" sz="2400" b="0" i="0">
                <a:effectLst/>
              </a:rPr>
              <a:t> Ministries and agencies responsible for tourism, transportation, and border control.</a:t>
            </a:r>
          </a:p>
          <a:p>
            <a:pPr>
              <a:buFont typeface="Arial" panose="020B0604020202020204" pitchFamily="34" charset="0"/>
              <a:buChar char="•"/>
            </a:pPr>
            <a:r>
              <a:rPr lang="en-GB" sz="2400" b="1" i="0">
                <a:effectLst/>
              </a:rPr>
              <a:t>Tourism Boards:</a:t>
            </a:r>
            <a:r>
              <a:rPr lang="en-GB" sz="2400" b="0" i="0">
                <a:effectLst/>
              </a:rPr>
              <a:t> Organizations that promote tourism in the region or country.</a:t>
            </a:r>
          </a:p>
          <a:p>
            <a:endParaRPr lang="en-GB" sz="2400"/>
          </a:p>
        </p:txBody>
      </p:sp>
    </p:spTree>
    <p:extLst>
      <p:ext uri="{BB962C8B-B14F-4D97-AF65-F5344CB8AC3E}">
        <p14:creationId xmlns:p14="http://schemas.microsoft.com/office/powerpoint/2010/main" val="35709932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81C7D-53A0-208F-D043-8B8E633C4C7B}"/>
              </a:ext>
            </a:extLst>
          </p:cNvPr>
          <p:cNvSpPr>
            <a:spLocks noGrp="1"/>
          </p:cNvSpPr>
          <p:nvPr>
            <p:ph type="title"/>
          </p:nvPr>
        </p:nvSpPr>
        <p:spPr/>
        <p:txBody>
          <a:bodyPr>
            <a:normAutofit/>
          </a:bodyPr>
          <a:lstStyle/>
          <a:p>
            <a:r>
              <a:rPr lang="en-GB" sz="4000" dirty="0"/>
              <a:t>Event Organizers:</a:t>
            </a:r>
            <a:br>
              <a:rPr lang="en-GB" sz="4000" dirty="0"/>
            </a:br>
            <a:endParaRPr lang="en-GB" sz="4000" dirty="0"/>
          </a:p>
        </p:txBody>
      </p:sp>
      <p:sp>
        <p:nvSpPr>
          <p:cNvPr id="3" name="Content Placeholder 2">
            <a:extLst>
              <a:ext uri="{FF2B5EF4-FFF2-40B4-BE49-F238E27FC236}">
                <a16:creationId xmlns:a16="http://schemas.microsoft.com/office/drawing/2014/main" id="{3453EFC2-731A-E6BA-245F-AD042146C6C2}"/>
              </a:ext>
            </a:extLst>
          </p:cNvPr>
          <p:cNvSpPr>
            <a:spLocks noGrp="1"/>
          </p:cNvSpPr>
          <p:nvPr>
            <p:ph idx="1"/>
          </p:nvPr>
        </p:nvSpPr>
        <p:spPr>
          <a:xfrm>
            <a:off x="334459" y="1365687"/>
            <a:ext cx="10515600" cy="4351338"/>
          </a:xfrm>
        </p:spPr>
        <p:txBody>
          <a:bodyPr/>
          <a:lstStyle/>
          <a:p>
            <a:pPr algn="l">
              <a:lnSpc>
                <a:spcPct val="100000"/>
              </a:lnSpc>
              <a:buFont typeface="Arial" panose="020B0604020202020204" pitchFamily="34" charset="0"/>
              <a:buChar char="•"/>
            </a:pPr>
            <a:r>
              <a:rPr lang="en-GB" b="1" i="0" dirty="0">
                <a:solidFill>
                  <a:srgbClr val="374151"/>
                </a:solidFill>
                <a:effectLst/>
                <a:latin typeface="Söhne"/>
              </a:rPr>
              <a:t>Event Planners:</a:t>
            </a:r>
            <a:r>
              <a:rPr lang="en-GB" b="0" i="0" dirty="0">
                <a:solidFill>
                  <a:srgbClr val="374151"/>
                </a:solidFill>
                <a:effectLst/>
                <a:latin typeface="Söhne"/>
              </a:rPr>
              <a:t> Individuals or organizations responsible for designing, planning, and executing the event.</a:t>
            </a:r>
          </a:p>
          <a:p>
            <a:pPr algn="l">
              <a:lnSpc>
                <a:spcPct val="100000"/>
              </a:lnSpc>
              <a:buFont typeface="Arial" panose="020B0604020202020204" pitchFamily="34" charset="0"/>
              <a:buChar char="•"/>
            </a:pPr>
            <a:r>
              <a:rPr lang="en-GB" b="1" i="0" dirty="0">
                <a:solidFill>
                  <a:srgbClr val="374151"/>
                </a:solidFill>
                <a:effectLst/>
                <a:latin typeface="Söhne"/>
              </a:rPr>
              <a:t>Event Managers:</a:t>
            </a:r>
            <a:r>
              <a:rPr lang="en-GB" b="0" i="0" dirty="0">
                <a:solidFill>
                  <a:srgbClr val="374151"/>
                </a:solidFill>
                <a:effectLst/>
                <a:latin typeface="Söhne"/>
              </a:rPr>
              <a:t> Those responsible for the day-to-day operations, logistics, and coordination during the event.</a:t>
            </a:r>
          </a:p>
          <a:p>
            <a:pPr algn="l">
              <a:lnSpc>
                <a:spcPct val="100000"/>
              </a:lnSpc>
              <a:buFont typeface="Arial" panose="020B0604020202020204" pitchFamily="34" charset="0"/>
              <a:buChar char="•"/>
            </a:pPr>
            <a:r>
              <a:rPr lang="en-GB" b="1" i="0" dirty="0">
                <a:solidFill>
                  <a:srgbClr val="374151"/>
                </a:solidFill>
                <a:effectLst/>
                <a:latin typeface="Söhne"/>
              </a:rPr>
              <a:t>Event Owners:</a:t>
            </a:r>
            <a:r>
              <a:rPr lang="en-GB" b="0" i="0" dirty="0">
                <a:solidFill>
                  <a:srgbClr val="374151"/>
                </a:solidFill>
                <a:effectLst/>
                <a:latin typeface="Söhne"/>
              </a:rPr>
              <a:t> Individuals or entities that own the event, often for-profit or non-profit organizations.</a:t>
            </a:r>
          </a:p>
          <a:p>
            <a:endParaRPr lang="en-GB" dirty="0"/>
          </a:p>
        </p:txBody>
      </p:sp>
    </p:spTree>
    <p:extLst>
      <p:ext uri="{BB962C8B-B14F-4D97-AF65-F5344CB8AC3E}">
        <p14:creationId xmlns:p14="http://schemas.microsoft.com/office/powerpoint/2010/main" val="11695274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E0FE4-AEFB-1D5C-5C25-7E4E65796CA2}"/>
              </a:ext>
            </a:extLst>
          </p:cNvPr>
          <p:cNvSpPr>
            <a:spLocks noGrp="1"/>
          </p:cNvSpPr>
          <p:nvPr>
            <p:ph type="title"/>
          </p:nvPr>
        </p:nvSpPr>
        <p:spPr>
          <a:xfrm>
            <a:off x="838200" y="365125"/>
            <a:ext cx="10515600" cy="1325563"/>
          </a:xfrm>
        </p:spPr>
        <p:txBody>
          <a:bodyPr anchor="ctr">
            <a:normAutofit/>
          </a:bodyPr>
          <a:lstStyle/>
          <a:p>
            <a:r>
              <a:rPr lang="en-GB" b="1" i="0">
                <a:effectLst/>
              </a:rPr>
              <a:t>Participants and Attendees:</a:t>
            </a:r>
            <a:br>
              <a:rPr lang="en-GB" b="0" i="0">
                <a:effectLst/>
              </a:rPr>
            </a:br>
            <a:endParaRPr lang="en-GB" dirty="0"/>
          </a:p>
        </p:txBody>
      </p:sp>
      <p:sp>
        <p:nvSpPr>
          <p:cNvPr id="3" name="Content Placeholder 2">
            <a:extLst>
              <a:ext uri="{FF2B5EF4-FFF2-40B4-BE49-F238E27FC236}">
                <a16:creationId xmlns:a16="http://schemas.microsoft.com/office/drawing/2014/main" id="{00A36428-DBB7-B753-F392-5BB564F96F14}"/>
              </a:ext>
            </a:extLst>
          </p:cNvPr>
          <p:cNvSpPr>
            <a:spLocks noGrp="1"/>
          </p:cNvSpPr>
          <p:nvPr>
            <p:ph sz="half" idx="1"/>
          </p:nvPr>
        </p:nvSpPr>
        <p:spPr>
          <a:xfrm>
            <a:off x="838200" y="1825625"/>
            <a:ext cx="5181600" cy="4351338"/>
          </a:xfrm>
        </p:spPr>
        <p:txBody>
          <a:bodyPr>
            <a:normAutofit/>
          </a:bodyPr>
          <a:lstStyle/>
          <a:p>
            <a:pPr>
              <a:buFont typeface="Arial" panose="020B0604020202020204" pitchFamily="34" charset="0"/>
              <a:buChar char="•"/>
            </a:pPr>
            <a:r>
              <a:rPr lang="en-GB" b="1" i="0">
                <a:effectLst/>
              </a:rPr>
              <a:t>Tourists:</a:t>
            </a:r>
            <a:r>
              <a:rPr lang="en-GB" b="0" i="0">
                <a:effectLst/>
              </a:rPr>
              <a:t> Visitors who come to the destination specifically for the event.</a:t>
            </a:r>
          </a:p>
          <a:p>
            <a:pPr>
              <a:buFont typeface="Arial" panose="020B0604020202020204" pitchFamily="34" charset="0"/>
              <a:buChar char="•"/>
            </a:pPr>
            <a:r>
              <a:rPr lang="en-GB" b="1" i="0">
                <a:effectLst/>
              </a:rPr>
              <a:t>Delegates:</a:t>
            </a:r>
            <a:r>
              <a:rPr lang="en-GB" b="0" i="0">
                <a:effectLst/>
              </a:rPr>
              <a:t> Attendees of conferences, trade shows, and conventions.</a:t>
            </a:r>
          </a:p>
          <a:p>
            <a:pPr>
              <a:buFont typeface="Arial" panose="020B0604020202020204" pitchFamily="34" charset="0"/>
              <a:buChar char="•"/>
            </a:pPr>
            <a:r>
              <a:rPr lang="en-GB" b="1" i="0">
                <a:effectLst/>
              </a:rPr>
              <a:t>Sponsors:</a:t>
            </a:r>
            <a:r>
              <a:rPr lang="en-GB" b="0" i="0">
                <a:effectLst/>
              </a:rPr>
              <a:t> Companies or individuals who financially support the event.</a:t>
            </a:r>
          </a:p>
          <a:p>
            <a:endParaRPr lang="en-GB" dirty="0"/>
          </a:p>
        </p:txBody>
      </p:sp>
      <p:pic>
        <p:nvPicPr>
          <p:cNvPr id="4" name="Picture 3">
            <a:extLst>
              <a:ext uri="{FF2B5EF4-FFF2-40B4-BE49-F238E27FC236}">
                <a16:creationId xmlns:a16="http://schemas.microsoft.com/office/drawing/2014/main" id="{4D1E1BF8-8F48-E69F-7068-6666AC7358E7}"/>
              </a:ext>
            </a:extLst>
          </p:cNvPr>
          <p:cNvPicPr>
            <a:picLocks noChangeAspect="1"/>
          </p:cNvPicPr>
          <p:nvPr/>
        </p:nvPicPr>
        <p:blipFill rotWithShape="1">
          <a:blip r:embed="rId2"/>
          <a:srcRect l="11503" r="19728"/>
          <a:stretch/>
        </p:blipFill>
        <p:spPr>
          <a:xfrm>
            <a:off x="5920330" y="1253331"/>
            <a:ext cx="5181600" cy="4351338"/>
          </a:xfrm>
          <a:prstGeom prst="rect">
            <a:avLst/>
          </a:prstGeom>
          <a:noFill/>
        </p:spPr>
      </p:pic>
    </p:spTree>
    <p:extLst>
      <p:ext uri="{BB962C8B-B14F-4D97-AF65-F5344CB8AC3E}">
        <p14:creationId xmlns:p14="http://schemas.microsoft.com/office/powerpoint/2010/main" val="16682640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B7BFE-423B-ECB9-8BD1-7E2304DA0AE5}"/>
              </a:ext>
            </a:extLst>
          </p:cNvPr>
          <p:cNvSpPr>
            <a:spLocks noGrp="1"/>
          </p:cNvSpPr>
          <p:nvPr>
            <p:ph type="title"/>
          </p:nvPr>
        </p:nvSpPr>
        <p:spPr>
          <a:xfrm>
            <a:off x="838200" y="365125"/>
            <a:ext cx="10515600" cy="1325563"/>
          </a:xfrm>
        </p:spPr>
        <p:txBody>
          <a:bodyPr anchor="ctr">
            <a:normAutofit/>
          </a:bodyPr>
          <a:lstStyle/>
          <a:p>
            <a:r>
              <a:rPr lang="en-GB" b="1" i="0">
                <a:effectLst/>
              </a:rPr>
              <a:t>Service Providers:</a:t>
            </a:r>
            <a:br>
              <a:rPr lang="en-GB" b="0" i="0">
                <a:effectLst/>
              </a:rPr>
            </a:br>
            <a:endParaRPr lang="en-GB" dirty="0"/>
          </a:p>
        </p:txBody>
      </p:sp>
      <p:sp>
        <p:nvSpPr>
          <p:cNvPr id="3" name="Content Placeholder 2">
            <a:extLst>
              <a:ext uri="{FF2B5EF4-FFF2-40B4-BE49-F238E27FC236}">
                <a16:creationId xmlns:a16="http://schemas.microsoft.com/office/drawing/2014/main" id="{9CC79800-264F-1000-3831-542071FD28B2}"/>
              </a:ext>
            </a:extLst>
          </p:cNvPr>
          <p:cNvSpPr>
            <a:spLocks noGrp="1"/>
          </p:cNvSpPr>
          <p:nvPr>
            <p:ph sz="half" idx="1"/>
          </p:nvPr>
        </p:nvSpPr>
        <p:spPr>
          <a:xfrm>
            <a:off x="378262" y="1365923"/>
            <a:ext cx="5181600" cy="4351338"/>
          </a:xfrm>
        </p:spPr>
        <p:txBody>
          <a:bodyPr>
            <a:normAutofit/>
          </a:bodyPr>
          <a:lstStyle/>
          <a:p>
            <a:pPr>
              <a:buFont typeface="Arial" panose="020B0604020202020204" pitchFamily="34" charset="0"/>
              <a:buChar char="•"/>
            </a:pPr>
            <a:r>
              <a:rPr lang="en-GB" sz="2200" b="1" i="0" dirty="0">
                <a:effectLst/>
              </a:rPr>
              <a:t>Hotels and Accommodation Providers:</a:t>
            </a:r>
            <a:r>
              <a:rPr lang="en-GB" sz="2200" b="0" i="0" dirty="0">
                <a:effectLst/>
              </a:rPr>
              <a:t> Lodging establishments that house event attendees.</a:t>
            </a:r>
          </a:p>
          <a:p>
            <a:pPr>
              <a:buFont typeface="Arial" panose="020B0604020202020204" pitchFamily="34" charset="0"/>
              <a:buChar char="•"/>
            </a:pPr>
            <a:r>
              <a:rPr lang="en-GB" sz="2200" b="1" i="0" dirty="0">
                <a:effectLst/>
              </a:rPr>
              <a:t>Restaurants and Caterers:</a:t>
            </a:r>
            <a:r>
              <a:rPr lang="en-GB" sz="2200" b="0" i="0" dirty="0">
                <a:effectLst/>
              </a:rPr>
              <a:t> Food service providers catering to event participants.</a:t>
            </a:r>
          </a:p>
          <a:p>
            <a:pPr>
              <a:buFont typeface="Arial" panose="020B0604020202020204" pitchFamily="34" charset="0"/>
              <a:buChar char="•"/>
            </a:pPr>
            <a:r>
              <a:rPr lang="en-GB" sz="2200" b="1" i="0" dirty="0">
                <a:effectLst/>
              </a:rPr>
              <a:t>Transportation Providers:</a:t>
            </a:r>
            <a:r>
              <a:rPr lang="en-GB" sz="2200" b="0" i="0" dirty="0">
                <a:effectLst/>
              </a:rPr>
              <a:t> Airlines, car rental companies, and transportation services facilitating travel to and from the event.</a:t>
            </a:r>
          </a:p>
          <a:p>
            <a:pPr>
              <a:buFont typeface="Arial" panose="020B0604020202020204" pitchFamily="34" charset="0"/>
              <a:buChar char="•"/>
            </a:pPr>
            <a:r>
              <a:rPr lang="en-GB" sz="2200" b="1" i="0" dirty="0">
                <a:effectLst/>
              </a:rPr>
              <a:t>Tour Operators:</a:t>
            </a:r>
            <a:r>
              <a:rPr lang="en-GB" sz="2200" b="0" i="0" dirty="0">
                <a:effectLst/>
              </a:rPr>
              <a:t> Companies offering tours and excursions related to the event.</a:t>
            </a:r>
          </a:p>
          <a:p>
            <a:endParaRPr lang="en-GB" sz="2200" dirty="0"/>
          </a:p>
        </p:txBody>
      </p:sp>
      <p:pic>
        <p:nvPicPr>
          <p:cNvPr id="4" name="Picture 3">
            <a:extLst>
              <a:ext uri="{FF2B5EF4-FFF2-40B4-BE49-F238E27FC236}">
                <a16:creationId xmlns:a16="http://schemas.microsoft.com/office/drawing/2014/main" id="{540E8D7D-5F68-B20C-18AF-561B6917DDC7}"/>
              </a:ext>
            </a:extLst>
          </p:cNvPr>
          <p:cNvPicPr>
            <a:picLocks noChangeAspect="1"/>
          </p:cNvPicPr>
          <p:nvPr/>
        </p:nvPicPr>
        <p:blipFill rotWithShape="1">
          <a:blip r:embed="rId2"/>
          <a:srcRect l="14261" r="11312" b="-2"/>
          <a:stretch/>
        </p:blipFill>
        <p:spPr>
          <a:xfrm>
            <a:off x="6790926" y="1041157"/>
            <a:ext cx="5181600" cy="4351338"/>
          </a:xfrm>
          <a:prstGeom prst="rect">
            <a:avLst/>
          </a:prstGeom>
          <a:noFill/>
        </p:spPr>
      </p:pic>
    </p:spTree>
    <p:extLst>
      <p:ext uri="{BB962C8B-B14F-4D97-AF65-F5344CB8AC3E}">
        <p14:creationId xmlns:p14="http://schemas.microsoft.com/office/powerpoint/2010/main" val="22858562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286768" y="123198"/>
            <a:ext cx="3932237" cy="1004745"/>
          </a:xfrm>
        </p:spPr>
        <p:txBody>
          <a:bodyPr anchor="b">
            <a:normAutofit/>
          </a:bodyPr>
          <a:lstStyle/>
          <a:p>
            <a:r>
              <a:rPr lang="en-AU" altLang="en-US" b="1" dirty="0"/>
              <a:t>Sponsors</a:t>
            </a:r>
          </a:p>
        </p:txBody>
      </p:sp>
      <p:pic>
        <p:nvPicPr>
          <p:cNvPr id="2" name="Picture 1">
            <a:extLst>
              <a:ext uri="{FF2B5EF4-FFF2-40B4-BE49-F238E27FC236}">
                <a16:creationId xmlns:a16="http://schemas.microsoft.com/office/drawing/2014/main" id="{DB2FEAF9-8681-C384-419D-B82939BAFD70}"/>
              </a:ext>
            </a:extLst>
          </p:cNvPr>
          <p:cNvPicPr>
            <a:picLocks noChangeAspect="1"/>
          </p:cNvPicPr>
          <p:nvPr/>
        </p:nvPicPr>
        <p:blipFill>
          <a:blip r:embed="rId2"/>
          <a:stretch>
            <a:fillRect/>
          </a:stretch>
        </p:blipFill>
        <p:spPr>
          <a:xfrm>
            <a:off x="7769662" y="1780889"/>
            <a:ext cx="3585726" cy="1909399"/>
          </a:xfrm>
          <a:prstGeom prst="rect">
            <a:avLst/>
          </a:prstGeom>
          <a:noFill/>
        </p:spPr>
      </p:pic>
      <p:sp>
        <p:nvSpPr>
          <p:cNvPr id="12291" name="Rectangle 3"/>
          <p:cNvSpPr>
            <a:spLocks noGrp="1" noChangeArrowheads="1"/>
          </p:cNvSpPr>
          <p:nvPr>
            <p:ph type="body" sz="half" idx="2"/>
          </p:nvPr>
        </p:nvSpPr>
        <p:spPr>
          <a:xfrm>
            <a:off x="336047" y="1340115"/>
            <a:ext cx="6809414" cy="3811588"/>
          </a:xfrm>
        </p:spPr>
        <p:txBody>
          <a:bodyPr>
            <a:normAutofit/>
          </a:bodyPr>
          <a:lstStyle/>
          <a:p>
            <a:pPr>
              <a:lnSpc>
                <a:spcPct val="100000"/>
              </a:lnSpc>
              <a:buClr>
                <a:schemeClr val="tx1"/>
              </a:buClr>
            </a:pPr>
            <a:r>
              <a:rPr lang="en-US" altLang="en-US" sz="2400" dirty="0"/>
              <a:t>Enormous increase in sponsorship in recent decades </a:t>
            </a:r>
          </a:p>
          <a:p>
            <a:pPr>
              <a:lnSpc>
                <a:spcPct val="100000"/>
              </a:lnSpc>
              <a:buClr>
                <a:schemeClr val="tx1"/>
              </a:buClr>
            </a:pPr>
            <a:r>
              <a:rPr lang="en-US" altLang="en-US" sz="2400" dirty="0"/>
              <a:t>Sponsorship is now viewed as primary promotional tool in an event’s marketing mix</a:t>
            </a:r>
          </a:p>
          <a:p>
            <a:pPr>
              <a:lnSpc>
                <a:spcPct val="100000"/>
              </a:lnSpc>
              <a:buClr>
                <a:schemeClr val="tx1"/>
              </a:buClr>
            </a:pPr>
            <a:r>
              <a:rPr lang="en-US" altLang="en-US" sz="2400" dirty="0"/>
              <a:t>Successful events can increase brand awareness and sales for sponsors</a:t>
            </a:r>
          </a:p>
          <a:p>
            <a:pPr>
              <a:lnSpc>
                <a:spcPct val="100000"/>
              </a:lnSpc>
              <a:buClr>
                <a:schemeClr val="tx1"/>
              </a:buClr>
            </a:pPr>
            <a:r>
              <a:rPr lang="en-US" altLang="en-US" sz="2400" dirty="0"/>
              <a:t>Social media marketing gains</a:t>
            </a:r>
          </a:p>
          <a:p>
            <a:pPr>
              <a:lnSpc>
                <a:spcPct val="100000"/>
              </a:lnSpc>
              <a:buClr>
                <a:schemeClr val="tx1"/>
              </a:buClr>
              <a:buFontTx/>
              <a:buNone/>
            </a:pPr>
            <a:r>
              <a:rPr lang="en-US" altLang="en-US" sz="2400" b="1" dirty="0"/>
              <a:t>Sponsors as partners in events</a:t>
            </a:r>
          </a:p>
          <a:p>
            <a:pPr>
              <a:lnSpc>
                <a:spcPct val="100000"/>
              </a:lnSpc>
              <a:buClr>
                <a:schemeClr val="tx1"/>
              </a:buClr>
            </a:pPr>
            <a:r>
              <a:rPr lang="en-US" altLang="en-US" sz="2400" dirty="0"/>
              <a:t>Creating win/win marketing campaigns</a:t>
            </a:r>
          </a:p>
          <a:p>
            <a:pPr>
              <a:lnSpc>
                <a:spcPct val="100000"/>
              </a:lnSpc>
            </a:pPr>
            <a:endParaRPr lang="en-US" altLang="en-US" dirty="0"/>
          </a:p>
          <a:p>
            <a:endParaRPr lang="en-US" altLang="en-US" dirty="0"/>
          </a:p>
        </p:txBody>
      </p:sp>
    </p:spTree>
    <p:extLst>
      <p:ext uri="{BB962C8B-B14F-4D97-AF65-F5344CB8AC3E}">
        <p14:creationId xmlns:p14="http://schemas.microsoft.com/office/powerpoint/2010/main" val="101338681"/>
      </p:ext>
    </p:extLst>
  </p:cSld>
  <p:clrMapOvr>
    <a:masterClrMapping/>
  </p:clrMapOvr>
  <p:transition>
    <p:blinds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2291">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2291">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229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DA698-F55F-40B9-97B4-771344D9FEA3}"/>
              </a:ext>
            </a:extLst>
          </p:cNvPr>
          <p:cNvSpPr>
            <a:spLocks noGrp="1"/>
          </p:cNvSpPr>
          <p:nvPr>
            <p:ph type="title"/>
          </p:nvPr>
        </p:nvSpPr>
        <p:spPr>
          <a:xfrm>
            <a:off x="132972" y="263110"/>
            <a:ext cx="8911687" cy="1280890"/>
          </a:xfrm>
        </p:spPr>
        <p:txBody>
          <a:bodyPr/>
          <a:lstStyle/>
          <a:p>
            <a:r>
              <a:rPr lang="en-GB" dirty="0"/>
              <a:t>O2 Arena </a:t>
            </a:r>
          </a:p>
        </p:txBody>
      </p:sp>
      <p:pic>
        <p:nvPicPr>
          <p:cNvPr id="4" name="Online Media 3" title="O2 wins Best Sponsorship of the last 25 years for The O2">
            <a:hlinkClick r:id="" action="ppaction://media"/>
            <a:extLst>
              <a:ext uri="{FF2B5EF4-FFF2-40B4-BE49-F238E27FC236}">
                <a16:creationId xmlns:a16="http://schemas.microsoft.com/office/drawing/2014/main" id="{CA3E3512-E0B4-4185-BD53-C4FE03F30D73}"/>
              </a:ext>
            </a:extLst>
          </p:cNvPr>
          <p:cNvPicPr>
            <a:picLocks noGrp="1" noRot="1" noChangeAspect="1"/>
          </p:cNvPicPr>
          <p:nvPr>
            <p:ph idx="1"/>
            <a:videoFile r:link="rId1"/>
          </p:nvPr>
        </p:nvPicPr>
        <p:blipFill>
          <a:blip r:embed="rId3"/>
          <a:stretch>
            <a:fillRect/>
          </a:stretch>
        </p:blipFill>
        <p:spPr>
          <a:xfrm>
            <a:off x="3292475" y="1989138"/>
            <a:ext cx="6262688" cy="3522662"/>
          </a:xfrm>
          <a:prstGeom prst="rect">
            <a:avLst/>
          </a:prstGeom>
        </p:spPr>
      </p:pic>
      <p:sp>
        <p:nvSpPr>
          <p:cNvPr id="6" name="TextBox 5">
            <a:extLst>
              <a:ext uri="{FF2B5EF4-FFF2-40B4-BE49-F238E27FC236}">
                <a16:creationId xmlns:a16="http://schemas.microsoft.com/office/drawing/2014/main" id="{F8A5F8B0-D1E7-4F7D-A840-8FB2E194F7E1}"/>
              </a:ext>
            </a:extLst>
          </p:cNvPr>
          <p:cNvSpPr txBox="1"/>
          <p:nvPr/>
        </p:nvSpPr>
        <p:spPr>
          <a:xfrm>
            <a:off x="4455843" y="628650"/>
            <a:ext cx="6096000" cy="830997"/>
          </a:xfrm>
          <a:prstGeom prst="rect">
            <a:avLst/>
          </a:prstGeom>
          <a:noFill/>
        </p:spPr>
        <p:txBody>
          <a:bodyPr wrap="square">
            <a:spAutoFit/>
          </a:bodyPr>
          <a:lstStyle/>
          <a:p>
            <a:r>
              <a:rPr lang="en-GB" sz="2400" dirty="0"/>
              <a:t>O2 wins Best Sponsorship of the last 25 years for The O2</a:t>
            </a:r>
          </a:p>
        </p:txBody>
      </p:sp>
    </p:spTree>
    <p:extLst>
      <p:ext uri="{BB962C8B-B14F-4D97-AF65-F5344CB8AC3E}">
        <p14:creationId xmlns:p14="http://schemas.microsoft.com/office/powerpoint/2010/main" val="4984495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838200" y="365125"/>
            <a:ext cx="10515600" cy="1325563"/>
          </a:xfrm>
        </p:spPr>
        <p:txBody>
          <a:bodyPr anchor="ctr">
            <a:normAutofit/>
          </a:bodyPr>
          <a:lstStyle/>
          <a:p>
            <a:r>
              <a:rPr lang="en-AU" altLang="en-US" b="1"/>
              <a:t>Co-workers</a:t>
            </a:r>
          </a:p>
        </p:txBody>
      </p:sp>
      <p:sp>
        <p:nvSpPr>
          <p:cNvPr id="14339" name="Rectangle 3"/>
          <p:cNvSpPr>
            <a:spLocks noGrp="1" noChangeArrowheads="1"/>
          </p:cNvSpPr>
          <p:nvPr>
            <p:ph sz="half" idx="1"/>
          </p:nvPr>
        </p:nvSpPr>
        <p:spPr>
          <a:xfrm>
            <a:off x="838200" y="1825625"/>
            <a:ext cx="5181600" cy="4351338"/>
          </a:xfrm>
        </p:spPr>
        <p:txBody>
          <a:bodyPr>
            <a:normAutofit/>
          </a:bodyPr>
          <a:lstStyle/>
          <a:p>
            <a:pPr>
              <a:buClr>
                <a:schemeClr val="tx1"/>
              </a:buClr>
            </a:pPr>
            <a:r>
              <a:rPr lang="en-US" altLang="en-US" sz="2600"/>
              <a:t>Sharing the vision of an event</a:t>
            </a:r>
          </a:p>
          <a:p>
            <a:pPr>
              <a:buClr>
                <a:schemeClr val="tx1"/>
              </a:buClr>
            </a:pPr>
            <a:r>
              <a:rPr lang="en-US" altLang="en-US" sz="2600"/>
              <a:t>Forming and managing event teams</a:t>
            </a:r>
          </a:p>
          <a:p>
            <a:pPr>
              <a:buClr>
                <a:schemeClr val="tx1"/>
              </a:buClr>
            </a:pPr>
            <a:r>
              <a:rPr lang="en-US" altLang="en-US" sz="2600"/>
              <a:t>The importance of the event team</a:t>
            </a:r>
          </a:p>
          <a:p>
            <a:pPr>
              <a:buClr>
                <a:schemeClr val="tx1"/>
              </a:buClr>
            </a:pPr>
            <a:r>
              <a:rPr lang="en-US" altLang="en-US" sz="2600"/>
              <a:t>Volunteers for events </a:t>
            </a:r>
          </a:p>
          <a:p>
            <a:pPr>
              <a:buClr>
                <a:schemeClr val="tx1"/>
              </a:buClr>
            </a:pPr>
            <a:r>
              <a:rPr lang="en-US" altLang="en-US" sz="2600">
                <a:hlinkClick r:id="rId2"/>
              </a:rPr>
              <a:t>https://www.bbc.co.uk/news/uk-19201329</a:t>
            </a:r>
            <a:r>
              <a:rPr lang="en-US" altLang="en-US" sz="2600"/>
              <a:t> - </a:t>
            </a:r>
            <a:r>
              <a:rPr lang="en-GB" altLang="en-US" sz="2600"/>
              <a:t>London Olympics: How volunteers made the Games</a:t>
            </a:r>
            <a:r>
              <a:rPr lang="en-US" altLang="en-US" sz="2600"/>
              <a:t> </a:t>
            </a:r>
          </a:p>
        </p:txBody>
      </p:sp>
      <p:pic>
        <p:nvPicPr>
          <p:cNvPr id="2" name="Picture 1">
            <a:extLst>
              <a:ext uri="{FF2B5EF4-FFF2-40B4-BE49-F238E27FC236}">
                <a16:creationId xmlns:a16="http://schemas.microsoft.com/office/drawing/2014/main" id="{4AD4BC72-181D-77C0-9A71-68C38CC2DC13}"/>
              </a:ext>
            </a:extLst>
          </p:cNvPr>
          <p:cNvPicPr>
            <a:picLocks noChangeAspect="1"/>
          </p:cNvPicPr>
          <p:nvPr/>
        </p:nvPicPr>
        <p:blipFill>
          <a:blip r:embed="rId3"/>
          <a:stretch>
            <a:fillRect/>
          </a:stretch>
        </p:blipFill>
        <p:spPr>
          <a:xfrm>
            <a:off x="6172200" y="2414429"/>
            <a:ext cx="5181600" cy="3173730"/>
          </a:xfrm>
          <a:prstGeom prst="rect">
            <a:avLst/>
          </a:prstGeom>
          <a:noFill/>
        </p:spPr>
      </p:pic>
    </p:spTree>
    <p:extLst>
      <p:ext uri="{BB962C8B-B14F-4D97-AF65-F5344CB8AC3E}">
        <p14:creationId xmlns:p14="http://schemas.microsoft.com/office/powerpoint/2010/main" val="801979724"/>
      </p:ext>
    </p:extLst>
  </p:cSld>
  <p:clrMapOvr>
    <a:masterClrMapping/>
  </p:clrMapOvr>
  <p:transition>
    <p:blinds dir="vert"/>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241738" y="74830"/>
            <a:ext cx="7772400" cy="1143000"/>
          </a:xfrm>
        </p:spPr>
        <p:txBody>
          <a:bodyPr/>
          <a:lstStyle/>
          <a:p>
            <a:r>
              <a:rPr lang="en-AU" altLang="en-US" sz="3600" b="1" dirty="0"/>
              <a:t>Participants and spectators</a:t>
            </a:r>
          </a:p>
        </p:txBody>
      </p:sp>
      <p:sp>
        <p:nvSpPr>
          <p:cNvPr id="15363" name="Rectangle 3"/>
          <p:cNvSpPr>
            <a:spLocks noGrp="1" noChangeArrowheads="1"/>
          </p:cNvSpPr>
          <p:nvPr>
            <p:ph idx="1"/>
          </p:nvPr>
        </p:nvSpPr>
        <p:spPr>
          <a:xfrm>
            <a:off x="490440" y="1550353"/>
            <a:ext cx="2895993" cy="4114800"/>
          </a:xfrm>
        </p:spPr>
        <p:txBody>
          <a:bodyPr>
            <a:normAutofit/>
          </a:bodyPr>
          <a:lstStyle/>
          <a:p>
            <a:pPr>
              <a:lnSpc>
                <a:spcPct val="100000"/>
              </a:lnSpc>
              <a:buClr>
                <a:schemeClr val="tx1"/>
              </a:buClr>
            </a:pPr>
            <a:r>
              <a:rPr lang="en-US" altLang="en-US" sz="2000" dirty="0"/>
              <a:t>The importance of participants and spectators to an event</a:t>
            </a:r>
          </a:p>
          <a:p>
            <a:pPr>
              <a:lnSpc>
                <a:spcPct val="100000"/>
              </a:lnSpc>
              <a:buClr>
                <a:schemeClr val="tx1"/>
              </a:buClr>
            </a:pPr>
            <a:r>
              <a:rPr lang="en-US" altLang="en-US" sz="2000" dirty="0"/>
              <a:t>Connecting with the emotions of the audience</a:t>
            </a:r>
          </a:p>
          <a:p>
            <a:pPr>
              <a:lnSpc>
                <a:spcPct val="100000"/>
              </a:lnSpc>
              <a:buClr>
                <a:schemeClr val="tx1"/>
              </a:buClr>
            </a:pPr>
            <a:r>
              <a:rPr lang="en-US" altLang="en-US" sz="2000" dirty="0"/>
              <a:t>The criteria by which spectators judge events</a:t>
            </a:r>
          </a:p>
          <a:p>
            <a:pPr>
              <a:lnSpc>
                <a:spcPct val="100000"/>
              </a:lnSpc>
              <a:buClr>
                <a:schemeClr val="tx1"/>
              </a:buClr>
            </a:pPr>
            <a:r>
              <a:rPr lang="en-US" altLang="en-US" sz="2000" dirty="0"/>
              <a:t>Context of the event and impact on spectator, </a:t>
            </a:r>
            <a:r>
              <a:rPr lang="en-US" altLang="en-US" sz="2000" dirty="0" err="1"/>
              <a:t>ie</a:t>
            </a:r>
            <a:r>
              <a:rPr lang="en-US" altLang="en-US" sz="2000" dirty="0"/>
              <a:t>. </a:t>
            </a:r>
            <a:r>
              <a:rPr lang="en-US" altLang="en-US" sz="2000" dirty="0" err="1"/>
              <a:t>Covid</a:t>
            </a:r>
            <a:r>
              <a:rPr lang="en-US" altLang="en-US" sz="2000" dirty="0"/>
              <a:t> </a:t>
            </a:r>
          </a:p>
        </p:txBody>
      </p:sp>
      <p:pic>
        <p:nvPicPr>
          <p:cNvPr id="2" name="Online Media 1" title="NFL International Series 2012 Highlights at Wembley">
            <a:hlinkClick r:id="" action="ppaction://media"/>
            <a:extLst>
              <a:ext uri="{FF2B5EF4-FFF2-40B4-BE49-F238E27FC236}">
                <a16:creationId xmlns:a16="http://schemas.microsoft.com/office/drawing/2014/main" id="{81E1DDA1-787E-AF58-030C-D19017480D69}"/>
              </a:ext>
            </a:extLst>
          </p:cNvPr>
          <p:cNvPicPr>
            <a:picLocks noRot="1" noChangeAspect="1"/>
          </p:cNvPicPr>
          <p:nvPr>
            <a:videoFile r:link="rId1"/>
          </p:nvPr>
        </p:nvPicPr>
        <p:blipFill>
          <a:blip r:embed="rId3"/>
          <a:stretch>
            <a:fillRect/>
          </a:stretch>
        </p:blipFill>
        <p:spPr>
          <a:xfrm>
            <a:off x="3953993" y="880318"/>
            <a:ext cx="7548528" cy="4784835"/>
          </a:xfrm>
          <a:prstGeom prst="rect">
            <a:avLst/>
          </a:prstGeom>
        </p:spPr>
      </p:pic>
      <p:sp>
        <p:nvSpPr>
          <p:cNvPr id="4" name="TextBox 3">
            <a:extLst>
              <a:ext uri="{FF2B5EF4-FFF2-40B4-BE49-F238E27FC236}">
                <a16:creationId xmlns:a16="http://schemas.microsoft.com/office/drawing/2014/main" id="{07E3323C-74A2-C9A2-8520-1436F7BE7E0A}"/>
              </a:ext>
            </a:extLst>
          </p:cNvPr>
          <p:cNvSpPr txBox="1"/>
          <p:nvPr/>
        </p:nvSpPr>
        <p:spPr>
          <a:xfrm>
            <a:off x="4725452" y="6211669"/>
            <a:ext cx="6094948" cy="646331"/>
          </a:xfrm>
          <a:prstGeom prst="rect">
            <a:avLst/>
          </a:prstGeom>
          <a:noFill/>
        </p:spPr>
        <p:txBody>
          <a:bodyPr wrap="square">
            <a:spAutoFit/>
          </a:bodyPr>
          <a:lstStyle/>
          <a:p>
            <a:r>
              <a:rPr lang="en-GB" dirty="0"/>
              <a:t>https://www.youtube.com/watch?v=1lfDqo5k1Yk&amp;feature=emb_logo </a:t>
            </a:r>
          </a:p>
        </p:txBody>
      </p:sp>
    </p:spTree>
    <p:extLst>
      <p:ext uri="{BB962C8B-B14F-4D97-AF65-F5344CB8AC3E}">
        <p14:creationId xmlns:p14="http://schemas.microsoft.com/office/powerpoint/2010/main" val="3436254088"/>
      </p:ext>
    </p:extLst>
  </p:cSld>
  <p:clrMapOvr>
    <a:masterClrMapping/>
  </p:clrMapOvr>
  <p:transition>
    <p:blinds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CA318-2DC5-4078-99C5-A018D915260F}"/>
              </a:ext>
            </a:extLst>
          </p:cNvPr>
          <p:cNvSpPr>
            <a:spLocks noGrp="1"/>
          </p:cNvSpPr>
          <p:nvPr>
            <p:ph type="title"/>
          </p:nvPr>
        </p:nvSpPr>
        <p:spPr>
          <a:xfrm>
            <a:off x="838200" y="365125"/>
            <a:ext cx="10515600" cy="1325563"/>
          </a:xfrm>
        </p:spPr>
        <p:txBody>
          <a:bodyPr anchor="ctr">
            <a:normAutofit/>
          </a:bodyPr>
          <a:lstStyle/>
          <a:p>
            <a:r>
              <a:rPr lang="en-GB" b="1" dirty="0"/>
              <a:t>Supply Chain </a:t>
            </a:r>
          </a:p>
        </p:txBody>
      </p:sp>
      <p:graphicFrame>
        <p:nvGraphicFramePr>
          <p:cNvPr id="5" name="Content Placeholder 2">
            <a:extLst>
              <a:ext uri="{FF2B5EF4-FFF2-40B4-BE49-F238E27FC236}">
                <a16:creationId xmlns:a16="http://schemas.microsoft.com/office/drawing/2014/main" id="{9D87076D-AD24-EEFA-E8E3-39BB50335C55}"/>
              </a:ext>
            </a:extLst>
          </p:cNvPr>
          <p:cNvGraphicFramePr>
            <a:graphicFrameLocks noGrp="1"/>
          </p:cNvGraphicFramePr>
          <p:nvPr>
            <p:ph idx="1"/>
            <p:extLst>
              <p:ext uri="{D42A27DB-BD31-4B8C-83A1-F6EECF244321}">
                <p14:modId xmlns:p14="http://schemas.microsoft.com/office/powerpoint/2010/main" val="2869937560"/>
              </p:ext>
            </p:extLst>
          </p:nvPr>
        </p:nvGraphicFramePr>
        <p:xfrm>
          <a:off x="152127" y="1325504"/>
          <a:ext cx="4071426" cy="42069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AA83EDD0-8EAC-C8BD-1A9A-FD2C129A135E}"/>
              </a:ext>
            </a:extLst>
          </p:cNvPr>
          <p:cNvSpPr txBox="1"/>
          <p:nvPr/>
        </p:nvSpPr>
        <p:spPr>
          <a:xfrm>
            <a:off x="4424581" y="538894"/>
            <a:ext cx="7709013" cy="5004575"/>
          </a:xfrm>
          <a:prstGeom prst="rect">
            <a:avLst/>
          </a:prstGeom>
          <a:noFill/>
        </p:spPr>
        <p:txBody>
          <a:bodyPr wrap="square">
            <a:spAutoFit/>
          </a:bodyPr>
          <a:lstStyle/>
          <a:p>
            <a:pPr defTabSz="649224">
              <a:lnSpc>
                <a:spcPct val="150000"/>
              </a:lnSpc>
              <a:spcAft>
                <a:spcPts val="600"/>
              </a:spcAft>
            </a:pPr>
            <a:r>
              <a:rPr lang="en-GB" kern="1200" dirty="0">
                <a:solidFill>
                  <a:schemeClr val="tx1"/>
                </a:solidFill>
                <a:latin typeface="+mn-lt"/>
                <a:ea typeface="+mn-ea"/>
                <a:cs typeface="+mn-cs"/>
              </a:rPr>
              <a:t>• The execution fulfilment of order in accordance with the expectations the timely arrival of inventory can be ensured by the suppliers</a:t>
            </a:r>
          </a:p>
          <a:p>
            <a:pPr defTabSz="649224">
              <a:lnSpc>
                <a:spcPct val="150000"/>
              </a:lnSpc>
              <a:spcAft>
                <a:spcPts val="600"/>
              </a:spcAft>
            </a:pPr>
            <a:r>
              <a:rPr lang="en-GB" kern="1200" dirty="0">
                <a:solidFill>
                  <a:schemeClr val="tx1"/>
                </a:solidFill>
                <a:latin typeface="+mn-lt"/>
                <a:ea typeface="+mn-ea"/>
                <a:cs typeface="+mn-cs"/>
              </a:rPr>
              <a:t>• Ensure timely pickup and deliveries to the carriers</a:t>
            </a:r>
          </a:p>
          <a:p>
            <a:pPr defTabSz="649224">
              <a:lnSpc>
                <a:spcPct val="150000"/>
              </a:lnSpc>
              <a:spcAft>
                <a:spcPts val="600"/>
              </a:spcAft>
            </a:pPr>
            <a:r>
              <a:rPr lang="en-GB" kern="1200" dirty="0">
                <a:solidFill>
                  <a:schemeClr val="tx1"/>
                </a:solidFill>
                <a:latin typeface="+mn-lt"/>
                <a:ea typeface="+mn-ea"/>
                <a:cs typeface="+mn-cs"/>
              </a:rPr>
              <a:t>• It enables the assurance of acceptance of orders by the buyers</a:t>
            </a:r>
          </a:p>
          <a:p>
            <a:pPr defTabSz="649224">
              <a:lnSpc>
                <a:spcPct val="150000"/>
              </a:lnSpc>
              <a:spcAft>
                <a:spcPts val="600"/>
              </a:spcAft>
            </a:pPr>
            <a:r>
              <a:rPr lang="en-GB" kern="1200" dirty="0">
                <a:solidFill>
                  <a:schemeClr val="tx1"/>
                </a:solidFill>
                <a:latin typeface="+mn-lt"/>
                <a:ea typeface="+mn-ea"/>
                <a:cs typeface="+mn-cs"/>
              </a:rPr>
              <a:t>• It also allows raising of critical awareness if the suppliers are unable provide the order</a:t>
            </a:r>
          </a:p>
          <a:p>
            <a:pPr defTabSz="649224">
              <a:lnSpc>
                <a:spcPct val="150000"/>
              </a:lnSpc>
              <a:spcAft>
                <a:spcPts val="600"/>
              </a:spcAft>
            </a:pPr>
            <a:r>
              <a:rPr lang="en-GB" kern="1200" dirty="0">
                <a:solidFill>
                  <a:schemeClr val="tx1"/>
                </a:solidFill>
                <a:latin typeface="+mn-lt"/>
                <a:ea typeface="+mn-ea"/>
                <a:cs typeface="+mn-cs"/>
              </a:rPr>
              <a:t>• It strengthens the decision-making process of the logistics team pertaining to expediting the inventory by knowing when the disruptions in supply chain can delay the shipments in real time</a:t>
            </a:r>
          </a:p>
          <a:p>
            <a:pPr defTabSz="649224">
              <a:lnSpc>
                <a:spcPct val="150000"/>
              </a:lnSpc>
              <a:spcAft>
                <a:spcPts val="600"/>
              </a:spcAft>
            </a:pPr>
            <a:r>
              <a:rPr lang="en-GB" kern="1200" dirty="0">
                <a:solidFill>
                  <a:schemeClr val="tx1"/>
                </a:solidFill>
                <a:latin typeface="+mn-lt"/>
                <a:ea typeface="+mn-ea"/>
                <a:cs typeface="+mn-cs"/>
              </a:rPr>
              <a:t>• It allows adjustment of schedules, reduction of labour costs based on delayed shipments and delivery notification</a:t>
            </a:r>
            <a:endParaRPr lang="en-GB" sz="2800" dirty="0"/>
          </a:p>
        </p:txBody>
      </p:sp>
    </p:spTree>
    <p:extLst>
      <p:ext uri="{BB962C8B-B14F-4D97-AF65-F5344CB8AC3E}">
        <p14:creationId xmlns:p14="http://schemas.microsoft.com/office/powerpoint/2010/main" val="253955360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4FA5D-8122-16D6-2DDD-512DEC377C3D}"/>
              </a:ext>
            </a:extLst>
          </p:cNvPr>
          <p:cNvSpPr>
            <a:spLocks noGrp="1"/>
          </p:cNvSpPr>
          <p:nvPr>
            <p:ph type="title"/>
          </p:nvPr>
        </p:nvSpPr>
        <p:spPr>
          <a:xfrm>
            <a:off x="0" y="18255"/>
            <a:ext cx="10515600" cy="1325563"/>
          </a:xfrm>
        </p:spPr>
        <p:txBody>
          <a:bodyPr>
            <a:normAutofit/>
          </a:bodyPr>
          <a:lstStyle/>
          <a:p>
            <a:r>
              <a:rPr lang="en-GB" sz="3600" dirty="0"/>
              <a:t>SCEM – Logistics </a:t>
            </a:r>
          </a:p>
        </p:txBody>
      </p:sp>
      <p:sp>
        <p:nvSpPr>
          <p:cNvPr id="3" name="Content Placeholder 2">
            <a:extLst>
              <a:ext uri="{FF2B5EF4-FFF2-40B4-BE49-F238E27FC236}">
                <a16:creationId xmlns:a16="http://schemas.microsoft.com/office/drawing/2014/main" id="{3187D400-6C81-B72D-2DC6-D481F68084E3}"/>
              </a:ext>
            </a:extLst>
          </p:cNvPr>
          <p:cNvSpPr>
            <a:spLocks noGrp="1"/>
          </p:cNvSpPr>
          <p:nvPr>
            <p:ph idx="1"/>
          </p:nvPr>
        </p:nvSpPr>
        <p:spPr>
          <a:xfrm>
            <a:off x="197573" y="1343818"/>
            <a:ext cx="10515600" cy="4351338"/>
          </a:xfrm>
        </p:spPr>
        <p:txBody>
          <a:bodyPr/>
          <a:lstStyle/>
          <a:p>
            <a:pPr>
              <a:lnSpc>
                <a:spcPct val="100000"/>
              </a:lnSpc>
            </a:pPr>
            <a:r>
              <a:rPr lang="en-GB" b="0" i="0" dirty="0">
                <a:effectLst/>
              </a:rPr>
              <a:t>Supply Chain Event Management (SCEM) addresses a fundamental business problem: inter‐organizational processes rarely execute as scheduled, since they happen in an environment prone to failure and disturbance. </a:t>
            </a:r>
          </a:p>
          <a:p>
            <a:pPr>
              <a:lnSpc>
                <a:spcPct val="100000"/>
              </a:lnSpc>
            </a:pPr>
            <a:r>
              <a:rPr lang="en-GB" b="0" i="0" dirty="0">
                <a:effectLst/>
              </a:rPr>
              <a:t>SCEM attempts to identify, as early as possible, the resulting deviations between the plan and its execution across the multitude of processes and actors in the supply chain to trigger corrective actions according to predefined rules. </a:t>
            </a:r>
            <a:endParaRPr lang="en-GB" dirty="0"/>
          </a:p>
        </p:txBody>
      </p:sp>
      <p:sp>
        <p:nvSpPr>
          <p:cNvPr id="5" name="TextBox 4">
            <a:extLst>
              <a:ext uri="{FF2B5EF4-FFF2-40B4-BE49-F238E27FC236}">
                <a16:creationId xmlns:a16="http://schemas.microsoft.com/office/drawing/2014/main" id="{74FA89B0-B4F4-0431-4E2E-15CE3F47CFAB}"/>
              </a:ext>
            </a:extLst>
          </p:cNvPr>
          <p:cNvSpPr txBox="1"/>
          <p:nvPr/>
        </p:nvSpPr>
        <p:spPr>
          <a:xfrm>
            <a:off x="458568" y="4975363"/>
            <a:ext cx="6096912" cy="369332"/>
          </a:xfrm>
          <a:prstGeom prst="rect">
            <a:avLst/>
          </a:prstGeom>
          <a:noFill/>
        </p:spPr>
        <p:txBody>
          <a:bodyPr wrap="square">
            <a:spAutoFit/>
          </a:bodyPr>
          <a:lstStyle/>
          <a:p>
            <a:r>
              <a:rPr lang="en-GB" dirty="0"/>
              <a:t>(Otto, 2003), </a:t>
            </a:r>
          </a:p>
        </p:txBody>
      </p:sp>
    </p:spTree>
    <p:extLst>
      <p:ext uri="{BB962C8B-B14F-4D97-AF65-F5344CB8AC3E}">
        <p14:creationId xmlns:p14="http://schemas.microsoft.com/office/powerpoint/2010/main" val="37382419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6A931-22C7-59B8-88CC-CA6BDB801548}"/>
              </a:ext>
            </a:extLst>
          </p:cNvPr>
          <p:cNvSpPr>
            <a:spLocks noGrp="1"/>
          </p:cNvSpPr>
          <p:nvPr>
            <p:ph type="title"/>
          </p:nvPr>
        </p:nvSpPr>
        <p:spPr/>
        <p:txBody>
          <a:bodyPr/>
          <a:lstStyle/>
          <a:p>
            <a:r>
              <a:rPr lang="en-GB" dirty="0"/>
              <a:t>references</a:t>
            </a:r>
          </a:p>
        </p:txBody>
      </p:sp>
      <p:sp>
        <p:nvSpPr>
          <p:cNvPr id="4" name="TextBox 3">
            <a:extLst>
              <a:ext uri="{FF2B5EF4-FFF2-40B4-BE49-F238E27FC236}">
                <a16:creationId xmlns:a16="http://schemas.microsoft.com/office/drawing/2014/main" id="{1BD7117A-1D32-049C-6D52-E0CD5AC42772}"/>
              </a:ext>
            </a:extLst>
          </p:cNvPr>
          <p:cNvSpPr txBox="1"/>
          <p:nvPr/>
        </p:nvSpPr>
        <p:spPr>
          <a:xfrm>
            <a:off x="934932" y="1455868"/>
            <a:ext cx="6096912" cy="2031325"/>
          </a:xfrm>
          <a:prstGeom prst="rect">
            <a:avLst/>
          </a:prstGeom>
          <a:noFill/>
        </p:spPr>
        <p:txBody>
          <a:bodyPr wrap="square">
            <a:spAutoFit/>
          </a:bodyPr>
          <a:lstStyle/>
          <a:p>
            <a:pPr algn="l"/>
            <a:r>
              <a:rPr lang="en-GB" b="0" i="0" u="none" strike="noStrike" dirty="0">
                <a:effectLst/>
                <a:latin typeface="Open Sans" panose="020B0606030504020204" pitchFamily="34" charset="0"/>
                <a:hlinkClick r:id="rId2" tooltip="Andreas Otto"/>
              </a:rPr>
              <a:t>Otto, A.</a:t>
            </a:r>
            <a:r>
              <a:rPr lang="en-GB" b="0" i="0" dirty="0">
                <a:effectLst/>
                <a:latin typeface="Open Sans" panose="020B0606030504020204" pitchFamily="34" charset="0"/>
              </a:rPr>
              <a:t> (2003), "Supply Chain Event Management: Three Perspectives", </a:t>
            </a:r>
            <a:r>
              <a:rPr lang="en-GB" b="0" i="1" u="none" strike="noStrike" dirty="0">
                <a:solidFill>
                  <a:srgbClr val="007377"/>
                </a:solidFill>
                <a:effectLst/>
                <a:latin typeface="Open Sans" panose="020B0606030504020204" pitchFamily="34" charset="0"/>
                <a:hlinkClick r:id="rId3"/>
              </a:rPr>
              <a:t>The International Journal of Logistics Management</a:t>
            </a:r>
            <a:r>
              <a:rPr lang="en-GB" b="0" i="0" dirty="0">
                <a:effectLst/>
                <a:latin typeface="Open Sans" panose="020B0606030504020204" pitchFamily="34" charset="0"/>
              </a:rPr>
              <a:t>, Vol. 14 No. 2, pp. 1-13.</a:t>
            </a:r>
          </a:p>
          <a:p>
            <a:pPr algn="l"/>
            <a:endParaRPr lang="en-GB" dirty="0">
              <a:latin typeface="Open Sans" panose="020B0606030504020204" pitchFamily="34" charset="0"/>
            </a:endParaRPr>
          </a:p>
          <a:p>
            <a:r>
              <a:rPr lang="en-GB" dirty="0">
                <a:hlinkClick r:id="rId4"/>
              </a:rPr>
              <a:t>https://sgsa.org.uk/greenguide/</a:t>
            </a:r>
            <a:endParaRPr lang="en-GB" dirty="0"/>
          </a:p>
          <a:p>
            <a:r>
              <a:rPr lang="en-GB" dirty="0">
                <a:hlinkClick r:id="rId5"/>
              </a:rPr>
              <a:t>https://www.thepurpleguide.co.uk/</a:t>
            </a:r>
            <a:endParaRPr lang="en-GB" dirty="0"/>
          </a:p>
          <a:p>
            <a:pPr algn="l"/>
            <a:endParaRPr lang="en-GB" b="0" i="0" dirty="0">
              <a:effectLst/>
              <a:latin typeface="Open Sans" panose="020B0606030504020204" pitchFamily="34" charset="0"/>
            </a:endParaRPr>
          </a:p>
        </p:txBody>
      </p:sp>
    </p:spTree>
    <p:extLst>
      <p:ext uri="{BB962C8B-B14F-4D97-AF65-F5344CB8AC3E}">
        <p14:creationId xmlns:p14="http://schemas.microsoft.com/office/powerpoint/2010/main" val="2410307071"/>
      </p:ext>
    </p:extLst>
  </p:cSld>
  <p:clrMapOvr>
    <a:masterClrMapping/>
  </p:clrMapOvr>
</p:sld>
</file>

<file path=ppt/theme/theme1.xml><?xml version="1.0" encoding="utf-8"?>
<a:theme xmlns:a="http://schemas.openxmlformats.org/drawingml/2006/main" name="HATM 23-24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23-24 PPT Template_" id="{AF7049E2-9975-4F59-820A-E84090D802E1}" vid="{B7DD2E0B-32B1-4585-9041-87F616690AE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HATM 23-24 PPT Template_</Template>
  <TotalTime>0</TotalTime>
  <Words>1781</Words>
  <Application>Microsoft Office PowerPoint</Application>
  <PresentationFormat>Widescreen</PresentationFormat>
  <Paragraphs>149</Paragraphs>
  <Slides>25</Slides>
  <Notes>4</Notes>
  <HiddenSlides>0</HiddenSlides>
  <MMClips>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Söhne</vt:lpstr>
      <vt:lpstr>Arial</vt:lpstr>
      <vt:lpstr>Calibri</vt:lpstr>
      <vt:lpstr>Calibri Light</vt:lpstr>
      <vt:lpstr>Open Sans</vt:lpstr>
      <vt:lpstr>Roboto</vt:lpstr>
      <vt:lpstr>HATM 23-24 PPT Template_</vt:lpstr>
      <vt:lpstr>Operations management  Stakeholders &amp; supply chains </vt:lpstr>
      <vt:lpstr>Lets discuss</vt:lpstr>
      <vt:lpstr>Lets discuss</vt:lpstr>
      <vt:lpstr>PowerPoint Presentation</vt:lpstr>
      <vt:lpstr>Workforce planning (HR) </vt:lpstr>
      <vt:lpstr>Workforce planning processes can: </vt:lpstr>
      <vt:lpstr>Hard’ workforce planning (HR) </vt:lpstr>
      <vt:lpstr>Stakeholders &amp; supplier chains   </vt:lpstr>
      <vt:lpstr>Classification of Stakeholders </vt:lpstr>
      <vt:lpstr>Stakeholder theory to the management of events </vt:lpstr>
      <vt:lpstr>Stakeholder Management </vt:lpstr>
      <vt:lpstr>Stakeholders </vt:lpstr>
      <vt:lpstr>Stakeholders in events</vt:lpstr>
      <vt:lpstr>Stakeholders in Tourism </vt:lpstr>
      <vt:lpstr>Stakeholders in tourism events can vary depending on the specific event and its context. </vt:lpstr>
      <vt:lpstr>Event Organizers: </vt:lpstr>
      <vt:lpstr>Participants and Attendees: </vt:lpstr>
      <vt:lpstr>Service Providers: </vt:lpstr>
      <vt:lpstr>Sponsors</vt:lpstr>
      <vt:lpstr>O2 Arena </vt:lpstr>
      <vt:lpstr>Co-workers</vt:lpstr>
      <vt:lpstr>Participants and spectators</vt:lpstr>
      <vt:lpstr>Supply Chain </vt:lpstr>
      <vt:lpstr>SCEM – Logistics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Operations Management  An introduction</dc:title>
  <dc:creator>Helen Evans (Institute of Management and Health)</dc:creator>
  <cp:lastModifiedBy>Deborah Jenkins</cp:lastModifiedBy>
  <cp:revision>40</cp:revision>
  <dcterms:created xsi:type="dcterms:W3CDTF">2021-09-27T18:36:20Z</dcterms:created>
  <dcterms:modified xsi:type="dcterms:W3CDTF">2023-10-11T19:59:18Z</dcterms:modified>
</cp:coreProperties>
</file>