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68" r:id="rId3"/>
    <p:sldId id="257" r:id="rId4"/>
    <p:sldId id="258" r:id="rId5"/>
    <p:sldId id="259" r:id="rId6"/>
    <p:sldId id="260" r:id="rId7"/>
    <p:sldId id="261" r:id="rId8"/>
    <p:sldId id="269" r:id="rId9"/>
    <p:sldId id="263" r:id="rId10"/>
    <p:sldId id="264" r:id="rId11"/>
    <p:sldId id="267"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2E3AB-FBE2-4424-8DE9-A5BA8C1F2B84}" v="51" dt="2023-07-10T11:40:10.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17" autoAdjust="0"/>
    <p:restoredTop sz="94660"/>
  </p:normalViewPr>
  <p:slideViewPr>
    <p:cSldViewPr snapToGrid="0">
      <p:cViewPr varScale="1">
        <p:scale>
          <a:sx n="90" d="100"/>
          <a:sy n="90"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rinder Singh" userId="3a8d8ff32ece0228" providerId="LiveId" clId="{4C72E3AB-FBE2-4424-8DE9-A5BA8C1F2B84}"/>
    <pc:docChg chg="undo redo custSel addSld delSld modSld">
      <pc:chgData name="Gurinder Singh" userId="3a8d8ff32ece0228" providerId="LiveId" clId="{4C72E3AB-FBE2-4424-8DE9-A5BA8C1F2B84}" dt="2023-07-11T15:57:26.415" v="1109" actId="20577"/>
      <pc:docMkLst>
        <pc:docMk/>
      </pc:docMkLst>
      <pc:sldChg chg="addSp delSp modSp mod addAnim delAnim modAnim">
        <pc:chgData name="Gurinder Singh" userId="3a8d8ff32ece0228" providerId="LiveId" clId="{4C72E3AB-FBE2-4424-8DE9-A5BA8C1F2B84}" dt="2023-07-09T11:15:57.194" v="1043" actId="1076"/>
        <pc:sldMkLst>
          <pc:docMk/>
          <pc:sldMk cId="2611142133" sldId="256"/>
        </pc:sldMkLst>
        <pc:spChg chg="del mod">
          <ac:chgData name="Gurinder Singh" userId="3a8d8ff32ece0228" providerId="LiveId" clId="{4C72E3AB-FBE2-4424-8DE9-A5BA8C1F2B84}" dt="2023-07-08T18:20:26.153" v="675" actId="478"/>
          <ac:spMkLst>
            <pc:docMk/>
            <pc:sldMk cId="2611142133" sldId="256"/>
            <ac:spMk id="2" creationId="{9902C56C-69B4-B5A9-2AD8-E9196826589C}"/>
          </ac:spMkLst>
        </pc:spChg>
        <pc:spChg chg="del mod">
          <ac:chgData name="Gurinder Singh" userId="3a8d8ff32ece0228" providerId="LiveId" clId="{4C72E3AB-FBE2-4424-8DE9-A5BA8C1F2B84}" dt="2023-07-08T17:31:13.614" v="643" actId="478"/>
          <ac:spMkLst>
            <pc:docMk/>
            <pc:sldMk cId="2611142133" sldId="256"/>
            <ac:spMk id="3" creationId="{E489E615-DD8A-C9EC-179E-A3A3DC7D2742}"/>
          </ac:spMkLst>
        </pc:spChg>
        <pc:spChg chg="add mod">
          <ac:chgData name="Gurinder Singh" userId="3a8d8ff32ece0228" providerId="LiveId" clId="{4C72E3AB-FBE2-4424-8DE9-A5BA8C1F2B84}" dt="2023-07-08T19:19:35.782" v="848" actId="1076"/>
          <ac:spMkLst>
            <pc:docMk/>
            <pc:sldMk cId="2611142133" sldId="256"/>
            <ac:spMk id="5" creationId="{B6F25C04-02FE-667A-BC1F-1AF60F87573E}"/>
          </ac:spMkLst>
        </pc:spChg>
        <pc:spChg chg="add mod">
          <ac:chgData name="Gurinder Singh" userId="3a8d8ff32ece0228" providerId="LiveId" clId="{4C72E3AB-FBE2-4424-8DE9-A5BA8C1F2B84}" dt="2023-07-08T18:21:20.867" v="686" actId="115"/>
          <ac:spMkLst>
            <pc:docMk/>
            <pc:sldMk cId="2611142133" sldId="256"/>
            <ac:spMk id="6" creationId="{62AE9B94-DA1C-549E-D013-AFBBFAB330B2}"/>
          </ac:spMkLst>
        </pc:spChg>
        <pc:spChg chg="add mod">
          <ac:chgData name="Gurinder Singh" userId="3a8d8ff32ece0228" providerId="LiveId" clId="{4C72E3AB-FBE2-4424-8DE9-A5BA8C1F2B84}" dt="2023-07-08T17:14:31.919" v="636" actId="1076"/>
          <ac:spMkLst>
            <pc:docMk/>
            <pc:sldMk cId="2611142133" sldId="256"/>
            <ac:spMk id="7" creationId="{38BFC837-3864-0D14-8B20-0E4521234AF9}"/>
          </ac:spMkLst>
        </pc:spChg>
        <pc:spChg chg="add del">
          <ac:chgData name="Gurinder Singh" userId="3a8d8ff32ece0228" providerId="LiveId" clId="{4C72E3AB-FBE2-4424-8DE9-A5BA8C1F2B84}" dt="2023-07-08T16:26:17.232" v="537" actId="26606"/>
          <ac:spMkLst>
            <pc:docMk/>
            <pc:sldMk cId="2611142133" sldId="256"/>
            <ac:spMk id="9" creationId="{A1D7EC86-7CB9-431D-8AC3-8AAF0440B162}"/>
          </ac:spMkLst>
        </pc:spChg>
        <pc:spChg chg="add mod">
          <ac:chgData name="Gurinder Singh" userId="3a8d8ff32ece0228" providerId="LiveId" clId="{4C72E3AB-FBE2-4424-8DE9-A5BA8C1F2B84}" dt="2023-07-08T17:14:26.861" v="635" actId="1076"/>
          <ac:spMkLst>
            <pc:docMk/>
            <pc:sldMk cId="2611142133" sldId="256"/>
            <ac:spMk id="10" creationId="{5FE9B3AB-20BE-24FF-7FB5-D9D03AC124B0}"/>
          </ac:spMkLst>
        </pc:spChg>
        <pc:spChg chg="add del">
          <ac:chgData name="Gurinder Singh" userId="3a8d8ff32ece0228" providerId="LiveId" clId="{4C72E3AB-FBE2-4424-8DE9-A5BA8C1F2B84}" dt="2023-07-08T16:26:17.232" v="537" actId="26606"/>
          <ac:spMkLst>
            <pc:docMk/>
            <pc:sldMk cId="2611142133" sldId="256"/>
            <ac:spMk id="11" creationId="{D4B9777F-B610-419B-9193-80306388F3E2}"/>
          </ac:spMkLst>
        </pc:spChg>
        <pc:spChg chg="add mod">
          <ac:chgData name="Gurinder Singh" userId="3a8d8ff32ece0228" providerId="LiveId" clId="{4C72E3AB-FBE2-4424-8DE9-A5BA8C1F2B84}" dt="2023-07-08T17:14:41.135" v="637" actId="1076"/>
          <ac:spMkLst>
            <pc:docMk/>
            <pc:sldMk cId="2611142133" sldId="256"/>
            <ac:spMk id="12" creationId="{1761AE4F-5160-548A-2D44-F14F0BE5098F}"/>
          </ac:spMkLst>
        </pc:spChg>
        <pc:spChg chg="add del">
          <ac:chgData name="Gurinder Singh" userId="3a8d8ff32ece0228" providerId="LiveId" clId="{4C72E3AB-FBE2-4424-8DE9-A5BA8C1F2B84}" dt="2023-07-08T16:26:17.232" v="537" actId="26606"/>
          <ac:spMkLst>
            <pc:docMk/>
            <pc:sldMk cId="2611142133" sldId="256"/>
            <ac:spMk id="13" creationId="{311F016A-A753-449B-9EA6-322199B7119E}"/>
          </ac:spMkLst>
        </pc:spChg>
        <pc:spChg chg="add mod">
          <ac:chgData name="Gurinder Singh" userId="3a8d8ff32ece0228" providerId="LiveId" clId="{4C72E3AB-FBE2-4424-8DE9-A5BA8C1F2B84}" dt="2023-07-08T19:19:40.661" v="849" actId="1076"/>
          <ac:spMkLst>
            <pc:docMk/>
            <pc:sldMk cId="2611142133" sldId="256"/>
            <ac:spMk id="14" creationId="{AE41802A-103D-E4BB-E860-9E6BFCB5D432}"/>
          </ac:spMkLst>
        </pc:spChg>
        <pc:spChg chg="add del">
          <ac:chgData name="Gurinder Singh" userId="3a8d8ff32ece0228" providerId="LiveId" clId="{4C72E3AB-FBE2-4424-8DE9-A5BA8C1F2B84}" dt="2023-07-08T16:26:17.232" v="537" actId="26606"/>
          <ac:spMkLst>
            <pc:docMk/>
            <pc:sldMk cId="2611142133" sldId="256"/>
            <ac:spMk id="15" creationId="{95106A28-883A-4993-BF9E-C403B81A8D66}"/>
          </ac:spMkLst>
        </pc:spChg>
        <pc:spChg chg="add del">
          <ac:chgData name="Gurinder Singh" userId="3a8d8ff32ece0228" providerId="LiveId" clId="{4C72E3AB-FBE2-4424-8DE9-A5BA8C1F2B84}" dt="2023-07-08T16:26:17.232" v="537" actId="26606"/>
          <ac:spMkLst>
            <pc:docMk/>
            <pc:sldMk cId="2611142133" sldId="256"/>
            <ac:spMk id="17" creationId="{F5AE4E4F-9F4C-43ED-8299-9BD63B74E8F0}"/>
          </ac:spMkLst>
        </pc:spChg>
        <pc:spChg chg="add">
          <ac:chgData name="Gurinder Singh" userId="3a8d8ff32ece0228" providerId="LiveId" clId="{4C72E3AB-FBE2-4424-8DE9-A5BA8C1F2B84}" dt="2023-07-08T16:26:17.248" v="538" actId="26606"/>
          <ac:spMkLst>
            <pc:docMk/>
            <pc:sldMk cId="2611142133" sldId="256"/>
            <ac:spMk id="19" creationId="{DCE1AED4-C7FF-4468-BF54-4470A0A3E283}"/>
          </ac:spMkLst>
        </pc:spChg>
        <pc:spChg chg="add">
          <ac:chgData name="Gurinder Singh" userId="3a8d8ff32ece0228" providerId="LiveId" clId="{4C72E3AB-FBE2-4424-8DE9-A5BA8C1F2B84}" dt="2023-07-08T16:26:17.248" v="538" actId="26606"/>
          <ac:spMkLst>
            <pc:docMk/>
            <pc:sldMk cId="2611142133" sldId="256"/>
            <ac:spMk id="20" creationId="{BDE94FAB-AA60-43B4-A2C3-3A940B9A951A}"/>
          </ac:spMkLst>
        </pc:spChg>
        <pc:picChg chg="add mod">
          <ac:chgData name="Gurinder Singh" userId="3a8d8ff32ece0228" providerId="LiveId" clId="{4C72E3AB-FBE2-4424-8DE9-A5BA8C1F2B84}" dt="2023-07-09T11:15:57.194" v="1043" actId="1076"/>
          <ac:picMkLst>
            <pc:docMk/>
            <pc:sldMk cId="2611142133" sldId="256"/>
            <ac:picMk id="2" creationId="{F645EDC5-FD48-1989-6B9C-28092BDA53E8}"/>
          </ac:picMkLst>
        </pc:picChg>
        <pc:picChg chg="add del mod ord">
          <ac:chgData name="Gurinder Singh" userId="3a8d8ff32ece0228" providerId="LiveId" clId="{4C72E3AB-FBE2-4424-8DE9-A5BA8C1F2B84}" dt="2023-07-08T18:20:19.201" v="674" actId="478"/>
          <ac:picMkLst>
            <pc:docMk/>
            <pc:sldMk cId="2611142133" sldId="256"/>
            <ac:picMk id="4" creationId="{94B4F954-B059-B2DA-0BAD-9C6F65F5153E}"/>
          </ac:picMkLst>
        </pc:picChg>
        <pc:picChg chg="add del mod">
          <ac:chgData name="Gurinder Singh" userId="3a8d8ff32ece0228" providerId="LiveId" clId="{4C72E3AB-FBE2-4424-8DE9-A5BA8C1F2B84}" dt="2023-07-08T17:10:15.287" v="616"/>
          <ac:picMkLst>
            <pc:docMk/>
            <pc:sldMk cId="2611142133" sldId="256"/>
            <ac:picMk id="8" creationId="{4F4EA2A6-F0FF-CD05-BE70-7251735DE2C3}"/>
          </ac:picMkLst>
        </pc:picChg>
      </pc:sldChg>
      <pc:sldChg chg="modSp mod modAnim">
        <pc:chgData name="Gurinder Singh" userId="3a8d8ff32ece0228" providerId="LiveId" clId="{4C72E3AB-FBE2-4424-8DE9-A5BA8C1F2B84}" dt="2023-07-10T11:39:17.970" v="1100"/>
        <pc:sldMkLst>
          <pc:docMk/>
          <pc:sldMk cId="3771497054" sldId="257"/>
        </pc:sldMkLst>
        <pc:spChg chg="mod">
          <ac:chgData name="Gurinder Singh" userId="3a8d8ff32ece0228" providerId="LiveId" clId="{4C72E3AB-FBE2-4424-8DE9-A5BA8C1F2B84}" dt="2023-07-08T19:18:59.198" v="840" actId="20577"/>
          <ac:spMkLst>
            <pc:docMk/>
            <pc:sldMk cId="3771497054" sldId="257"/>
            <ac:spMk id="2" creationId="{16BF91B8-4E2E-FCB6-50A8-80279DEBD515}"/>
          </ac:spMkLst>
        </pc:spChg>
        <pc:spChg chg="mod">
          <ac:chgData name="Gurinder Singh" userId="3a8d8ff32ece0228" providerId="LiveId" clId="{4C72E3AB-FBE2-4424-8DE9-A5BA8C1F2B84}" dt="2023-07-08T19:28:36.411" v="951" actId="20577"/>
          <ac:spMkLst>
            <pc:docMk/>
            <pc:sldMk cId="3771497054" sldId="257"/>
            <ac:spMk id="20" creationId="{2FD2655E-5758-E696-BDE3-455D5CA41620}"/>
          </ac:spMkLst>
        </pc:spChg>
      </pc:sldChg>
      <pc:sldChg chg="modSp mod">
        <pc:chgData name="Gurinder Singh" userId="3a8d8ff32ece0228" providerId="LiveId" clId="{4C72E3AB-FBE2-4424-8DE9-A5BA8C1F2B84}" dt="2023-07-08T19:29:35.315" v="967" actId="20577"/>
        <pc:sldMkLst>
          <pc:docMk/>
          <pc:sldMk cId="177664723" sldId="259"/>
        </pc:sldMkLst>
        <pc:spChg chg="mod">
          <ac:chgData name="Gurinder Singh" userId="3a8d8ff32ece0228" providerId="LiveId" clId="{4C72E3AB-FBE2-4424-8DE9-A5BA8C1F2B84}" dt="2023-07-08T19:29:35.315" v="967" actId="20577"/>
          <ac:spMkLst>
            <pc:docMk/>
            <pc:sldMk cId="177664723" sldId="259"/>
            <ac:spMk id="3" creationId="{89B6FEA4-A421-14DD-C619-510F02C8E786}"/>
          </ac:spMkLst>
        </pc:spChg>
      </pc:sldChg>
      <pc:sldChg chg="addSp modSp mod setBg modAnim">
        <pc:chgData name="Gurinder Singh" userId="3a8d8ff32ece0228" providerId="LiveId" clId="{4C72E3AB-FBE2-4424-8DE9-A5BA8C1F2B84}" dt="2023-07-10T11:40:10.722" v="1102"/>
        <pc:sldMkLst>
          <pc:docMk/>
          <pc:sldMk cId="1945436646" sldId="260"/>
        </pc:sldMkLst>
        <pc:spChg chg="mod">
          <ac:chgData name="Gurinder Singh" userId="3a8d8ff32ece0228" providerId="LiveId" clId="{4C72E3AB-FBE2-4424-8DE9-A5BA8C1F2B84}" dt="2023-07-08T19:09:40.350" v="724" actId="20577"/>
          <ac:spMkLst>
            <pc:docMk/>
            <pc:sldMk cId="1945436646" sldId="260"/>
            <ac:spMk id="2" creationId="{C0BF04FE-3E37-C79A-9533-E9674A252BEF}"/>
          </ac:spMkLst>
        </pc:spChg>
        <pc:spChg chg="mod">
          <ac:chgData name="Gurinder Singh" userId="3a8d8ff32ece0228" providerId="LiveId" clId="{4C72E3AB-FBE2-4424-8DE9-A5BA8C1F2B84}" dt="2023-07-08T19:29:52.291" v="971" actId="27636"/>
          <ac:spMkLst>
            <pc:docMk/>
            <pc:sldMk cId="1945436646" sldId="260"/>
            <ac:spMk id="3" creationId="{FFDE7EA3-AFF9-E14D-D558-6A9D6B72B5DF}"/>
          </ac:spMkLst>
        </pc:spChg>
        <pc:spChg chg="add">
          <ac:chgData name="Gurinder Singh" userId="3a8d8ff32ece0228" providerId="LiveId" clId="{4C72E3AB-FBE2-4424-8DE9-A5BA8C1F2B84}" dt="2023-07-08T16:25:01.731" v="527" actId="26606"/>
          <ac:spMkLst>
            <pc:docMk/>
            <pc:sldMk cId="1945436646" sldId="260"/>
            <ac:spMk id="9" creationId="{460B0EFB-53ED-4F35-B05D-F658EA021C65}"/>
          </ac:spMkLst>
        </pc:spChg>
        <pc:spChg chg="add">
          <ac:chgData name="Gurinder Singh" userId="3a8d8ff32ece0228" providerId="LiveId" clId="{4C72E3AB-FBE2-4424-8DE9-A5BA8C1F2B84}" dt="2023-07-08T16:25:01.731" v="527" actId="26606"/>
          <ac:spMkLst>
            <pc:docMk/>
            <pc:sldMk cId="1945436646" sldId="260"/>
            <ac:spMk id="11" creationId="{835EF3DD-7D43-4A27-8967-A92FD8CC9365}"/>
          </ac:spMkLst>
        </pc:spChg>
        <pc:picChg chg="add">
          <ac:chgData name="Gurinder Singh" userId="3a8d8ff32ece0228" providerId="LiveId" clId="{4C72E3AB-FBE2-4424-8DE9-A5BA8C1F2B84}" dt="2023-07-08T16:25:01.731" v="527" actId="26606"/>
          <ac:picMkLst>
            <pc:docMk/>
            <pc:sldMk cId="1945436646" sldId="260"/>
            <ac:picMk id="5" creationId="{44A94A1C-6B45-D330-C594-ABE6A17333BE}"/>
          </ac:picMkLst>
        </pc:picChg>
      </pc:sldChg>
      <pc:sldChg chg="addSp delSp modSp mod setBg">
        <pc:chgData name="Gurinder Singh" userId="3a8d8ff32ece0228" providerId="LiveId" clId="{4C72E3AB-FBE2-4424-8DE9-A5BA8C1F2B84}" dt="2023-07-08T19:30:58.071" v="980" actId="403"/>
        <pc:sldMkLst>
          <pc:docMk/>
          <pc:sldMk cId="3125411978" sldId="261"/>
        </pc:sldMkLst>
        <pc:spChg chg="mod">
          <ac:chgData name="Gurinder Singh" userId="3a8d8ff32ece0228" providerId="LiveId" clId="{4C72E3AB-FBE2-4424-8DE9-A5BA8C1F2B84}" dt="2023-07-08T16:27:31.286" v="548" actId="20577"/>
          <ac:spMkLst>
            <pc:docMk/>
            <pc:sldMk cId="3125411978" sldId="261"/>
            <ac:spMk id="2" creationId="{718D908C-04C2-60C7-EBF5-8E1C72B77917}"/>
          </ac:spMkLst>
        </pc:spChg>
        <pc:spChg chg="mod ord">
          <ac:chgData name="Gurinder Singh" userId="3a8d8ff32ece0228" providerId="LiveId" clId="{4C72E3AB-FBE2-4424-8DE9-A5BA8C1F2B84}" dt="2023-07-08T19:30:58.071" v="980" actId="403"/>
          <ac:spMkLst>
            <pc:docMk/>
            <pc:sldMk cId="3125411978" sldId="261"/>
            <ac:spMk id="3" creationId="{3903EC27-962E-9778-A30F-3EDBF7194936}"/>
          </ac:spMkLst>
        </pc:spChg>
        <pc:spChg chg="add del">
          <ac:chgData name="Gurinder Singh" userId="3a8d8ff32ece0228" providerId="LiveId" clId="{4C72E3AB-FBE2-4424-8DE9-A5BA8C1F2B84}" dt="2023-07-07T09:41:45.322" v="20" actId="26606"/>
          <ac:spMkLst>
            <pc:docMk/>
            <pc:sldMk cId="3125411978" sldId="261"/>
            <ac:spMk id="6151" creationId="{2EB492CD-616E-47F8-933B-5E2D952A0593}"/>
          </ac:spMkLst>
        </pc:spChg>
        <pc:spChg chg="add del">
          <ac:chgData name="Gurinder Singh" userId="3a8d8ff32ece0228" providerId="LiveId" clId="{4C72E3AB-FBE2-4424-8DE9-A5BA8C1F2B84}" dt="2023-07-07T09:41:45.322" v="20" actId="26606"/>
          <ac:spMkLst>
            <pc:docMk/>
            <pc:sldMk cId="3125411978" sldId="261"/>
            <ac:spMk id="6153" creationId="{59383CF9-23B5-4335-9B21-1791C4CF1C75}"/>
          </ac:spMkLst>
        </pc:spChg>
        <pc:spChg chg="add del">
          <ac:chgData name="Gurinder Singh" userId="3a8d8ff32ece0228" providerId="LiveId" clId="{4C72E3AB-FBE2-4424-8DE9-A5BA8C1F2B84}" dt="2023-07-07T09:41:45.322" v="20" actId="26606"/>
          <ac:spMkLst>
            <pc:docMk/>
            <pc:sldMk cId="3125411978" sldId="261"/>
            <ac:spMk id="6155" creationId="{0007FE00-9498-4706-B255-6437B0252C02}"/>
          </ac:spMkLst>
        </pc:spChg>
        <pc:spChg chg="add del">
          <ac:chgData name="Gurinder Singh" userId="3a8d8ff32ece0228" providerId="LiveId" clId="{4C72E3AB-FBE2-4424-8DE9-A5BA8C1F2B84}" dt="2023-07-07T13:07:48.202" v="108" actId="26606"/>
          <ac:spMkLst>
            <pc:docMk/>
            <pc:sldMk cId="3125411978" sldId="261"/>
            <ac:spMk id="6157" creationId="{032D8B87-88DA-4E9C-B676-B10D70EA5963}"/>
          </ac:spMkLst>
        </pc:spChg>
        <pc:spChg chg="add del">
          <ac:chgData name="Gurinder Singh" userId="3a8d8ff32ece0228" providerId="LiveId" clId="{4C72E3AB-FBE2-4424-8DE9-A5BA8C1F2B84}" dt="2023-07-07T13:07:48.202" v="108" actId="26606"/>
          <ac:spMkLst>
            <pc:docMk/>
            <pc:sldMk cId="3125411978" sldId="261"/>
            <ac:spMk id="6158" creationId="{081E4A58-353D-44AE-B2FC-2A74E2E400F7}"/>
          </ac:spMkLst>
        </pc:spChg>
        <pc:spChg chg="add del">
          <ac:chgData name="Gurinder Singh" userId="3a8d8ff32ece0228" providerId="LiveId" clId="{4C72E3AB-FBE2-4424-8DE9-A5BA8C1F2B84}" dt="2023-07-08T16:26:59.866" v="543" actId="26606"/>
          <ac:spMkLst>
            <pc:docMk/>
            <pc:sldMk cId="3125411978" sldId="261"/>
            <ac:spMk id="6164" creationId="{D3F3A98B-FC65-4638-942D-043D907013AE}"/>
          </ac:spMkLst>
        </pc:spChg>
        <pc:spChg chg="add del">
          <ac:chgData name="Gurinder Singh" userId="3a8d8ff32ece0228" providerId="LiveId" clId="{4C72E3AB-FBE2-4424-8DE9-A5BA8C1F2B84}" dt="2023-07-08T16:26:59.866" v="543" actId="26606"/>
          <ac:spMkLst>
            <pc:docMk/>
            <pc:sldMk cId="3125411978" sldId="261"/>
            <ac:spMk id="6166" creationId="{5B7778FC-632E-4DCA-A7CB-0D7731CCF970}"/>
          </ac:spMkLst>
        </pc:spChg>
        <pc:spChg chg="add del">
          <ac:chgData name="Gurinder Singh" userId="3a8d8ff32ece0228" providerId="LiveId" clId="{4C72E3AB-FBE2-4424-8DE9-A5BA8C1F2B84}" dt="2023-07-08T16:26:59.866" v="543" actId="26606"/>
          <ac:spMkLst>
            <pc:docMk/>
            <pc:sldMk cId="3125411978" sldId="261"/>
            <ac:spMk id="6168" creationId="{B10BB131-AC8E-4A8E-A5D1-36260F720C3B}"/>
          </ac:spMkLst>
        </pc:spChg>
        <pc:spChg chg="add del">
          <ac:chgData name="Gurinder Singh" userId="3a8d8ff32ece0228" providerId="LiveId" clId="{4C72E3AB-FBE2-4424-8DE9-A5BA8C1F2B84}" dt="2023-07-08T16:26:59.866" v="543" actId="26606"/>
          <ac:spMkLst>
            <pc:docMk/>
            <pc:sldMk cId="3125411978" sldId="261"/>
            <ac:spMk id="6170" creationId="{FA23A907-97FB-4A8F-880A-DD77401C4296}"/>
          </ac:spMkLst>
        </pc:spChg>
        <pc:spChg chg="add">
          <ac:chgData name="Gurinder Singh" userId="3a8d8ff32ece0228" providerId="LiveId" clId="{4C72E3AB-FBE2-4424-8DE9-A5BA8C1F2B84}" dt="2023-07-08T16:26:59.866" v="543" actId="26606"/>
          <ac:spMkLst>
            <pc:docMk/>
            <pc:sldMk cId="3125411978" sldId="261"/>
            <ac:spMk id="6172" creationId="{460B0EFB-53ED-4F35-B05D-F658EA021C65}"/>
          </ac:spMkLst>
        </pc:spChg>
        <pc:spChg chg="add">
          <ac:chgData name="Gurinder Singh" userId="3a8d8ff32ece0228" providerId="LiveId" clId="{4C72E3AB-FBE2-4424-8DE9-A5BA8C1F2B84}" dt="2023-07-08T16:26:59.866" v="543" actId="26606"/>
          <ac:spMkLst>
            <pc:docMk/>
            <pc:sldMk cId="3125411978" sldId="261"/>
            <ac:spMk id="6173" creationId="{835EF3DD-7D43-4A27-8967-A92FD8CC9365}"/>
          </ac:spMkLst>
        </pc:spChg>
        <pc:spChg chg="add del">
          <ac:chgData name="Gurinder Singh" userId="3a8d8ff32ece0228" providerId="LiveId" clId="{4C72E3AB-FBE2-4424-8DE9-A5BA8C1F2B84}" dt="2023-07-08T16:26:55.546" v="542" actId="26606"/>
          <ac:spMkLst>
            <pc:docMk/>
            <pc:sldMk cId="3125411978" sldId="261"/>
            <ac:spMk id="6175" creationId="{9F8A656C-0806-4677-A38B-DA5DF0F3C406}"/>
          </ac:spMkLst>
        </pc:spChg>
        <pc:spChg chg="add del">
          <ac:chgData name="Gurinder Singh" userId="3a8d8ff32ece0228" providerId="LiveId" clId="{4C72E3AB-FBE2-4424-8DE9-A5BA8C1F2B84}" dt="2023-07-08T16:26:55.546" v="542" actId="26606"/>
          <ac:spMkLst>
            <pc:docMk/>
            <pc:sldMk cId="3125411978" sldId="261"/>
            <ac:spMk id="6177" creationId="{9BEF8C6D-8BB3-473A-9607-D7381CC5C0A5}"/>
          </ac:spMkLst>
        </pc:spChg>
        <pc:spChg chg="add del">
          <ac:chgData name="Gurinder Singh" userId="3a8d8ff32ece0228" providerId="LiveId" clId="{4C72E3AB-FBE2-4424-8DE9-A5BA8C1F2B84}" dt="2023-07-08T16:26:55.546" v="542" actId="26606"/>
          <ac:spMkLst>
            <pc:docMk/>
            <pc:sldMk cId="3125411978" sldId="261"/>
            <ac:spMk id="6179" creationId="{DCFDFFB9-D302-4A05-A770-D33232254722}"/>
          </ac:spMkLst>
        </pc:spChg>
        <pc:picChg chg="add del mod ord">
          <ac:chgData name="Gurinder Singh" userId="3a8d8ff32ece0228" providerId="LiveId" clId="{4C72E3AB-FBE2-4424-8DE9-A5BA8C1F2B84}" dt="2023-07-07T13:07:36.895" v="107" actId="478"/>
          <ac:picMkLst>
            <pc:docMk/>
            <pc:sldMk cId="3125411978" sldId="261"/>
            <ac:picMk id="6146" creationId="{ABD8D709-8C52-C875-928C-FB6193879E97}"/>
          </ac:picMkLst>
        </pc:picChg>
        <pc:picChg chg="add mod">
          <ac:chgData name="Gurinder Singh" userId="3a8d8ff32ece0228" providerId="LiveId" clId="{4C72E3AB-FBE2-4424-8DE9-A5BA8C1F2B84}" dt="2023-07-08T16:27:15.771" v="544" actId="1076"/>
          <ac:picMkLst>
            <pc:docMk/>
            <pc:sldMk cId="3125411978" sldId="261"/>
            <ac:picMk id="6160" creationId="{F976B5E1-6327-0BE6-2BBD-29EF991DA554}"/>
          </ac:picMkLst>
        </pc:picChg>
      </pc:sldChg>
      <pc:sldChg chg="addSp delSp modSp del mod chgLayout">
        <pc:chgData name="Gurinder Singh" userId="3a8d8ff32ece0228" providerId="LiveId" clId="{4C72E3AB-FBE2-4424-8DE9-A5BA8C1F2B84}" dt="2023-07-08T19:39:37.894" v="1035" actId="47"/>
        <pc:sldMkLst>
          <pc:docMk/>
          <pc:sldMk cId="1649587867" sldId="262"/>
        </pc:sldMkLst>
        <pc:spChg chg="mod ord">
          <ac:chgData name="Gurinder Singh" userId="3a8d8ff32ece0228" providerId="LiveId" clId="{4C72E3AB-FBE2-4424-8DE9-A5BA8C1F2B84}" dt="2023-07-08T16:24:10.566" v="523" actId="403"/>
          <ac:spMkLst>
            <pc:docMk/>
            <pc:sldMk cId="1649587867" sldId="262"/>
            <ac:spMk id="2" creationId="{9E430A1B-35E0-E2C2-92ED-68DF62524BA1}"/>
          </ac:spMkLst>
        </pc:spChg>
        <pc:spChg chg="mod ord">
          <ac:chgData name="Gurinder Singh" userId="3a8d8ff32ece0228" providerId="LiveId" clId="{4C72E3AB-FBE2-4424-8DE9-A5BA8C1F2B84}" dt="2023-07-08T19:31:30.308" v="988" actId="1076"/>
          <ac:spMkLst>
            <pc:docMk/>
            <pc:sldMk cId="1649587867" sldId="262"/>
            <ac:spMk id="3" creationId="{3A8F46E1-771D-082A-20EA-1EB11A826881}"/>
          </ac:spMkLst>
        </pc:spChg>
        <pc:spChg chg="add del">
          <ac:chgData name="Gurinder Singh" userId="3a8d8ff32ece0228" providerId="LiveId" clId="{4C72E3AB-FBE2-4424-8DE9-A5BA8C1F2B84}" dt="2023-07-07T08:54:41.507" v="17" actId="478"/>
          <ac:spMkLst>
            <pc:docMk/>
            <pc:sldMk cId="1649587867" sldId="262"/>
            <ac:spMk id="4" creationId="{FE932A7C-9489-417E-1360-412306D1C669}"/>
          </ac:spMkLst>
        </pc:spChg>
        <pc:spChg chg="add mod">
          <ac:chgData name="Gurinder Singh" userId="3a8d8ff32ece0228" providerId="LiveId" clId="{4C72E3AB-FBE2-4424-8DE9-A5BA8C1F2B84}" dt="2023-07-08T19:31:41.986" v="992" actId="404"/>
          <ac:spMkLst>
            <pc:docMk/>
            <pc:sldMk cId="1649587867" sldId="262"/>
            <ac:spMk id="5" creationId="{EC9DBE1E-49E4-42CF-2AA0-4A17F32C906C}"/>
          </ac:spMkLst>
        </pc:spChg>
        <pc:picChg chg="add mod">
          <ac:chgData name="Gurinder Singh" userId="3a8d8ff32ece0228" providerId="LiveId" clId="{4C72E3AB-FBE2-4424-8DE9-A5BA8C1F2B84}" dt="2023-07-08T12:57:48.903" v="262" actId="14100"/>
          <ac:picMkLst>
            <pc:docMk/>
            <pc:sldMk cId="1649587867" sldId="262"/>
            <ac:picMk id="5122" creationId="{CA96B890-1B28-DD54-CEE5-1C29B713B5B4}"/>
          </ac:picMkLst>
        </pc:picChg>
      </pc:sldChg>
      <pc:sldChg chg="addSp modSp mod setBg">
        <pc:chgData name="Gurinder Singh" userId="3a8d8ff32ece0228" providerId="LiveId" clId="{4C72E3AB-FBE2-4424-8DE9-A5BA8C1F2B84}" dt="2023-07-08T19:32:22.073" v="1006" actId="27636"/>
        <pc:sldMkLst>
          <pc:docMk/>
          <pc:sldMk cId="3239637264" sldId="263"/>
        </pc:sldMkLst>
        <pc:spChg chg="mod">
          <ac:chgData name="Gurinder Singh" userId="3a8d8ff32ece0228" providerId="LiveId" clId="{4C72E3AB-FBE2-4424-8DE9-A5BA8C1F2B84}" dt="2023-07-08T16:29:52.078" v="563" actId="1076"/>
          <ac:spMkLst>
            <pc:docMk/>
            <pc:sldMk cId="3239637264" sldId="263"/>
            <ac:spMk id="2" creationId="{1D82095B-B87E-3C24-E44B-D53C9A6DFC7D}"/>
          </ac:spMkLst>
        </pc:spChg>
        <pc:spChg chg="mod">
          <ac:chgData name="Gurinder Singh" userId="3a8d8ff32ece0228" providerId="LiveId" clId="{4C72E3AB-FBE2-4424-8DE9-A5BA8C1F2B84}" dt="2023-07-08T19:32:22.073" v="1006" actId="27636"/>
          <ac:spMkLst>
            <pc:docMk/>
            <pc:sldMk cId="3239637264" sldId="263"/>
            <ac:spMk id="3" creationId="{81A0CC07-F9B2-727A-619C-4E294C10295B}"/>
          </ac:spMkLst>
        </pc:spChg>
        <pc:spChg chg="add">
          <ac:chgData name="Gurinder Singh" userId="3a8d8ff32ece0228" providerId="LiveId" clId="{4C72E3AB-FBE2-4424-8DE9-A5BA8C1F2B84}" dt="2023-07-08T16:29:15.580" v="560" actId="26606"/>
          <ac:spMkLst>
            <pc:docMk/>
            <pc:sldMk cId="3239637264" sldId="263"/>
            <ac:spMk id="9" creationId="{460B0EFB-53ED-4F35-B05D-F658EA021C65}"/>
          </ac:spMkLst>
        </pc:spChg>
        <pc:spChg chg="add">
          <ac:chgData name="Gurinder Singh" userId="3a8d8ff32ece0228" providerId="LiveId" clId="{4C72E3AB-FBE2-4424-8DE9-A5BA8C1F2B84}" dt="2023-07-08T16:29:15.580" v="560" actId="26606"/>
          <ac:spMkLst>
            <pc:docMk/>
            <pc:sldMk cId="3239637264" sldId="263"/>
            <ac:spMk id="11" creationId="{835EF3DD-7D43-4A27-8967-A92FD8CC9365}"/>
          </ac:spMkLst>
        </pc:spChg>
        <pc:picChg chg="add">
          <ac:chgData name="Gurinder Singh" userId="3a8d8ff32ece0228" providerId="LiveId" clId="{4C72E3AB-FBE2-4424-8DE9-A5BA8C1F2B84}" dt="2023-07-08T16:29:15.580" v="560" actId="26606"/>
          <ac:picMkLst>
            <pc:docMk/>
            <pc:sldMk cId="3239637264" sldId="263"/>
            <ac:picMk id="5" creationId="{0F6D9EF7-7736-320B-DB43-79BED18F6C54}"/>
          </ac:picMkLst>
        </pc:picChg>
      </pc:sldChg>
      <pc:sldChg chg="addSp delSp modSp mod setBg chgLayout">
        <pc:chgData name="Gurinder Singh" userId="3a8d8ff32ece0228" providerId="LiveId" clId="{4C72E3AB-FBE2-4424-8DE9-A5BA8C1F2B84}" dt="2023-07-08T19:33:33.878" v="1019" actId="27636"/>
        <pc:sldMkLst>
          <pc:docMk/>
          <pc:sldMk cId="921997628" sldId="264"/>
        </pc:sldMkLst>
        <pc:spChg chg="del">
          <ac:chgData name="Gurinder Singh" userId="3a8d8ff32ece0228" providerId="LiveId" clId="{4C72E3AB-FBE2-4424-8DE9-A5BA8C1F2B84}" dt="2023-07-07T14:22:11.817" v="138" actId="700"/>
          <ac:spMkLst>
            <pc:docMk/>
            <pc:sldMk cId="921997628" sldId="264"/>
            <ac:spMk id="2" creationId="{22E15A09-3F1C-4440-5E9E-C10B4C01DAD9}"/>
          </ac:spMkLst>
        </pc:spChg>
        <pc:spChg chg="del mod">
          <ac:chgData name="Gurinder Singh" userId="3a8d8ff32ece0228" providerId="LiveId" clId="{4C72E3AB-FBE2-4424-8DE9-A5BA8C1F2B84}" dt="2023-07-07T14:22:11.817" v="138" actId="700"/>
          <ac:spMkLst>
            <pc:docMk/>
            <pc:sldMk cId="921997628" sldId="264"/>
            <ac:spMk id="4" creationId="{1BB857C1-4478-6688-2623-85DE6FD2A156}"/>
          </ac:spMkLst>
        </pc:spChg>
        <pc:spChg chg="add del mod ord">
          <ac:chgData name="Gurinder Singh" userId="3a8d8ff32ece0228" providerId="LiveId" clId="{4C72E3AB-FBE2-4424-8DE9-A5BA8C1F2B84}" dt="2023-07-07T16:26:51.965" v="241" actId="700"/>
          <ac:spMkLst>
            <pc:docMk/>
            <pc:sldMk cId="921997628" sldId="264"/>
            <ac:spMk id="5" creationId="{5FCEA3BD-3C22-63DF-0274-598724434AEB}"/>
          </ac:spMkLst>
        </pc:spChg>
        <pc:spChg chg="add del mod ord">
          <ac:chgData name="Gurinder Singh" userId="3a8d8ff32ece0228" providerId="LiveId" clId="{4C72E3AB-FBE2-4424-8DE9-A5BA8C1F2B84}" dt="2023-07-07T16:26:23.774" v="237"/>
          <ac:spMkLst>
            <pc:docMk/>
            <pc:sldMk cId="921997628" sldId="264"/>
            <ac:spMk id="6" creationId="{89285F27-042F-D372-2524-84FA1B91C07C}"/>
          </ac:spMkLst>
        </pc:spChg>
        <pc:spChg chg="add del mod">
          <ac:chgData name="Gurinder Singh" userId="3a8d8ff32ece0228" providerId="LiveId" clId="{4C72E3AB-FBE2-4424-8DE9-A5BA8C1F2B84}" dt="2023-07-07T16:26:51.965" v="241" actId="700"/>
          <ac:spMkLst>
            <pc:docMk/>
            <pc:sldMk cId="921997628" sldId="264"/>
            <ac:spMk id="7" creationId="{6EF7F7C2-8E9E-3404-42AB-C401D981F004}"/>
          </ac:spMkLst>
        </pc:spChg>
        <pc:spChg chg="add mod ord">
          <ac:chgData name="Gurinder Singh" userId="3a8d8ff32ece0228" providerId="LiveId" clId="{4C72E3AB-FBE2-4424-8DE9-A5BA8C1F2B84}" dt="2023-07-08T19:33:21.870" v="1014" actId="1076"/>
          <ac:spMkLst>
            <pc:docMk/>
            <pc:sldMk cId="921997628" sldId="264"/>
            <ac:spMk id="8" creationId="{FFAB2463-8D3D-2C40-300C-0E6A8B0F66A4}"/>
          </ac:spMkLst>
        </pc:spChg>
        <pc:spChg chg="add mod ord">
          <ac:chgData name="Gurinder Singh" userId="3a8d8ff32ece0228" providerId="LiveId" clId="{4C72E3AB-FBE2-4424-8DE9-A5BA8C1F2B84}" dt="2023-07-08T19:33:33.878" v="1019" actId="27636"/>
          <ac:spMkLst>
            <pc:docMk/>
            <pc:sldMk cId="921997628" sldId="264"/>
            <ac:spMk id="9" creationId="{1E03AFD2-3FBF-27FB-1BB4-3C4B157135C3}"/>
          </ac:spMkLst>
        </pc:spChg>
        <pc:spChg chg="add">
          <ac:chgData name="Gurinder Singh" userId="3a8d8ff32ece0228" providerId="LiveId" clId="{4C72E3AB-FBE2-4424-8DE9-A5BA8C1F2B84}" dt="2023-07-08T16:21:37.156" v="507" actId="26606"/>
          <ac:spMkLst>
            <pc:docMk/>
            <pc:sldMk cId="921997628" sldId="264"/>
            <ac:spMk id="15" creationId="{460B0EFB-53ED-4F35-B05D-F658EA021C65}"/>
          </ac:spMkLst>
        </pc:spChg>
        <pc:spChg chg="add">
          <ac:chgData name="Gurinder Singh" userId="3a8d8ff32ece0228" providerId="LiveId" clId="{4C72E3AB-FBE2-4424-8DE9-A5BA8C1F2B84}" dt="2023-07-08T16:21:37.156" v="507" actId="26606"/>
          <ac:spMkLst>
            <pc:docMk/>
            <pc:sldMk cId="921997628" sldId="264"/>
            <ac:spMk id="17" creationId="{835EF3DD-7D43-4A27-8967-A92FD8CC9365}"/>
          </ac:spMkLst>
        </pc:spChg>
        <pc:picChg chg="add">
          <ac:chgData name="Gurinder Singh" userId="3a8d8ff32ece0228" providerId="LiveId" clId="{4C72E3AB-FBE2-4424-8DE9-A5BA8C1F2B84}" dt="2023-07-08T16:21:37.156" v="507" actId="26606"/>
          <ac:picMkLst>
            <pc:docMk/>
            <pc:sldMk cId="921997628" sldId="264"/>
            <ac:picMk id="11" creationId="{04A07041-5393-4E23-898E-236B0F48A559}"/>
          </ac:picMkLst>
        </pc:picChg>
      </pc:sldChg>
      <pc:sldChg chg="modSp mod">
        <pc:chgData name="Gurinder Singh" userId="3a8d8ff32ece0228" providerId="LiveId" clId="{4C72E3AB-FBE2-4424-8DE9-A5BA8C1F2B84}" dt="2023-07-11T15:57:26.415" v="1109" actId="20577"/>
        <pc:sldMkLst>
          <pc:docMk/>
          <pc:sldMk cId="3824413927" sldId="265"/>
        </pc:sldMkLst>
        <pc:spChg chg="mod">
          <ac:chgData name="Gurinder Singh" userId="3a8d8ff32ece0228" providerId="LiveId" clId="{4C72E3AB-FBE2-4424-8DE9-A5BA8C1F2B84}" dt="2023-07-08T16:52:27.559" v="594" actId="1076"/>
          <ac:spMkLst>
            <pc:docMk/>
            <pc:sldMk cId="3824413927" sldId="265"/>
            <ac:spMk id="2" creationId="{DD0E9B30-F682-CB76-02E0-598F2DC68AC7}"/>
          </ac:spMkLst>
        </pc:spChg>
        <pc:spChg chg="mod">
          <ac:chgData name="Gurinder Singh" userId="3a8d8ff32ece0228" providerId="LiveId" clId="{4C72E3AB-FBE2-4424-8DE9-A5BA8C1F2B84}" dt="2023-07-11T15:57:26.415" v="1109" actId="20577"/>
          <ac:spMkLst>
            <pc:docMk/>
            <pc:sldMk cId="3824413927" sldId="265"/>
            <ac:spMk id="3" creationId="{3B0345FF-659B-E7C2-4893-49B04D6B51D4}"/>
          </ac:spMkLst>
        </pc:spChg>
      </pc:sldChg>
      <pc:sldChg chg="addSp delSp modSp mod">
        <pc:chgData name="Gurinder Singh" userId="3a8d8ff32ece0228" providerId="LiveId" clId="{4C72E3AB-FBE2-4424-8DE9-A5BA8C1F2B84}" dt="2023-07-08T19:26:17.339" v="906" actId="20577"/>
        <pc:sldMkLst>
          <pc:docMk/>
          <pc:sldMk cId="707999183" sldId="266"/>
        </pc:sldMkLst>
        <pc:spChg chg="mod">
          <ac:chgData name="Gurinder Singh" userId="3a8d8ff32ece0228" providerId="LiveId" clId="{4C72E3AB-FBE2-4424-8DE9-A5BA8C1F2B84}" dt="2023-07-08T19:24:48.748" v="895" actId="1076"/>
          <ac:spMkLst>
            <pc:docMk/>
            <pc:sldMk cId="707999183" sldId="266"/>
            <ac:spMk id="2" creationId="{F2456CDF-9F0E-FA86-1878-69E3337CE215}"/>
          </ac:spMkLst>
        </pc:spChg>
        <pc:spChg chg="mod">
          <ac:chgData name="Gurinder Singh" userId="3a8d8ff32ece0228" providerId="LiveId" clId="{4C72E3AB-FBE2-4424-8DE9-A5BA8C1F2B84}" dt="2023-07-08T19:26:17.339" v="906" actId="20577"/>
          <ac:spMkLst>
            <pc:docMk/>
            <pc:sldMk cId="707999183" sldId="266"/>
            <ac:spMk id="3" creationId="{7B50CB10-EDEF-B834-41A7-AEABA3E8E966}"/>
          </ac:spMkLst>
        </pc:spChg>
        <pc:spChg chg="add del">
          <ac:chgData name="Gurinder Singh" userId="3a8d8ff32ece0228" providerId="LiveId" clId="{4C72E3AB-FBE2-4424-8DE9-A5BA8C1F2B84}" dt="2023-07-07T16:25:32.837" v="224"/>
          <ac:spMkLst>
            <pc:docMk/>
            <pc:sldMk cId="707999183" sldId="266"/>
            <ac:spMk id="9" creationId="{D2DEC14D-E7ED-02B3-5842-73A84F7C24D7}"/>
          </ac:spMkLst>
        </pc:spChg>
        <pc:spChg chg="add del mod">
          <ac:chgData name="Gurinder Singh" userId="3a8d8ff32ece0228" providerId="LiveId" clId="{4C72E3AB-FBE2-4424-8DE9-A5BA8C1F2B84}" dt="2023-07-07T16:26:18.856" v="236"/>
          <ac:spMkLst>
            <pc:docMk/>
            <pc:sldMk cId="707999183" sldId="266"/>
            <ac:spMk id="10" creationId="{678A4633-C5B2-BC1A-B80C-45BC04F7D219}"/>
          </ac:spMkLst>
        </pc:spChg>
        <pc:spChg chg="add del mod">
          <ac:chgData name="Gurinder Singh" userId="3a8d8ff32ece0228" providerId="LiveId" clId="{4C72E3AB-FBE2-4424-8DE9-A5BA8C1F2B84}" dt="2023-07-07T16:25:57.315" v="228"/>
          <ac:spMkLst>
            <pc:docMk/>
            <pc:sldMk cId="707999183" sldId="266"/>
            <ac:spMk id="11" creationId="{E1ACF3F0-0441-AA48-4EE1-A517F1C1D1DF}"/>
          </ac:spMkLst>
        </pc:spChg>
        <pc:spChg chg="add del mod">
          <ac:chgData name="Gurinder Singh" userId="3a8d8ff32ece0228" providerId="LiveId" clId="{4C72E3AB-FBE2-4424-8DE9-A5BA8C1F2B84}" dt="2023-07-07T16:26:14.330" v="232"/>
          <ac:spMkLst>
            <pc:docMk/>
            <pc:sldMk cId="707999183" sldId="266"/>
            <ac:spMk id="12" creationId="{0BD43AF4-7CED-E673-AE2C-11E89DA24F13}"/>
          </ac:spMkLst>
        </pc:spChg>
      </pc:sldChg>
      <pc:sldChg chg="addSp delSp modSp new mod setBg">
        <pc:chgData name="Gurinder Singh" userId="3a8d8ff32ece0228" providerId="LiveId" clId="{4C72E3AB-FBE2-4424-8DE9-A5BA8C1F2B84}" dt="2023-07-10T11:36:40.416" v="1084" actId="113"/>
        <pc:sldMkLst>
          <pc:docMk/>
          <pc:sldMk cId="1501797021" sldId="267"/>
        </pc:sldMkLst>
        <pc:spChg chg="mod">
          <ac:chgData name="Gurinder Singh" userId="3a8d8ff32ece0228" providerId="LiveId" clId="{4C72E3AB-FBE2-4424-8DE9-A5BA8C1F2B84}" dt="2023-07-10T11:35:21.003" v="1069" actId="26606"/>
          <ac:spMkLst>
            <pc:docMk/>
            <pc:sldMk cId="1501797021" sldId="267"/>
            <ac:spMk id="2" creationId="{D6FAFC54-457B-010F-20A7-EAB28F021218}"/>
          </ac:spMkLst>
        </pc:spChg>
        <pc:spChg chg="add del mod">
          <ac:chgData name="Gurinder Singh" userId="3a8d8ff32ece0228" providerId="LiveId" clId="{4C72E3AB-FBE2-4424-8DE9-A5BA8C1F2B84}" dt="2023-07-08T16:20:21.976" v="499" actId="26606"/>
          <ac:spMkLst>
            <pc:docMk/>
            <pc:sldMk cId="1501797021" sldId="267"/>
            <ac:spMk id="3" creationId="{D362EA38-DBEA-4B92-C33F-E352865365C0}"/>
          </ac:spMkLst>
        </pc:spChg>
        <pc:spChg chg="del mod">
          <ac:chgData name="Gurinder Singh" userId="3a8d8ff32ece0228" providerId="LiveId" clId="{4C72E3AB-FBE2-4424-8DE9-A5BA8C1F2B84}" dt="2023-07-10T11:32:31.136" v="1052" actId="478"/>
          <ac:spMkLst>
            <pc:docMk/>
            <pc:sldMk cId="1501797021" sldId="267"/>
            <ac:spMk id="4" creationId="{14EEBA0D-2A09-9B4B-7D49-B97C722CD799}"/>
          </ac:spMkLst>
        </pc:spChg>
        <pc:spChg chg="del mod">
          <ac:chgData name="Gurinder Singh" userId="3a8d8ff32ece0228" providerId="LiveId" clId="{4C72E3AB-FBE2-4424-8DE9-A5BA8C1F2B84}" dt="2023-07-10T11:32:19.642" v="1049" actId="478"/>
          <ac:spMkLst>
            <pc:docMk/>
            <pc:sldMk cId="1501797021" sldId="267"/>
            <ac:spMk id="5" creationId="{C3DE5826-BFCC-8A7D-1AEF-36E1EE87E753}"/>
          </ac:spMkLst>
        </pc:spChg>
        <pc:spChg chg="del mod">
          <ac:chgData name="Gurinder Singh" userId="3a8d8ff32ece0228" providerId="LiveId" clId="{4C72E3AB-FBE2-4424-8DE9-A5BA8C1F2B84}" dt="2023-07-10T11:32:31.136" v="1052" actId="478"/>
          <ac:spMkLst>
            <pc:docMk/>
            <pc:sldMk cId="1501797021" sldId="267"/>
            <ac:spMk id="6" creationId="{50CD6298-0D51-636A-844D-63C157638CE1}"/>
          </ac:spMkLst>
        </pc:spChg>
        <pc:spChg chg="del mod">
          <ac:chgData name="Gurinder Singh" userId="3a8d8ff32ece0228" providerId="LiveId" clId="{4C72E3AB-FBE2-4424-8DE9-A5BA8C1F2B84}" dt="2023-07-10T11:32:33.322" v="1053" actId="478"/>
          <ac:spMkLst>
            <pc:docMk/>
            <pc:sldMk cId="1501797021" sldId="267"/>
            <ac:spMk id="8" creationId="{A6D10B9F-129E-6EDA-2BB1-00BE930CD1F2}"/>
          </ac:spMkLst>
        </pc:spChg>
        <pc:spChg chg="del mod">
          <ac:chgData name="Gurinder Singh" userId="3a8d8ff32ece0228" providerId="LiveId" clId="{4C72E3AB-FBE2-4424-8DE9-A5BA8C1F2B84}" dt="2023-07-10T11:32:22.262" v="1050" actId="478"/>
          <ac:spMkLst>
            <pc:docMk/>
            <pc:sldMk cId="1501797021" sldId="267"/>
            <ac:spMk id="9" creationId="{0E1EE328-AAC3-3265-6124-1D8A4A177D4F}"/>
          </ac:spMkLst>
        </pc:spChg>
        <pc:spChg chg="add del">
          <ac:chgData name="Gurinder Singh" userId="3a8d8ff32ece0228" providerId="LiveId" clId="{4C72E3AB-FBE2-4424-8DE9-A5BA8C1F2B84}" dt="2023-07-08T16:20:16.528" v="496" actId="26606"/>
          <ac:spMkLst>
            <pc:docMk/>
            <pc:sldMk cId="1501797021" sldId="267"/>
            <ac:spMk id="9" creationId="{545D489D-16E1-484D-867B-144368D74B83}"/>
          </ac:spMkLst>
        </pc:spChg>
        <pc:spChg chg="del mod">
          <ac:chgData name="Gurinder Singh" userId="3a8d8ff32ece0228" providerId="LiveId" clId="{4C72E3AB-FBE2-4424-8DE9-A5BA8C1F2B84}" dt="2023-07-10T11:32:17.804" v="1048" actId="478"/>
          <ac:spMkLst>
            <pc:docMk/>
            <pc:sldMk cId="1501797021" sldId="267"/>
            <ac:spMk id="10" creationId="{2EB244A9-01D0-D633-8F81-FBEDFEBF9315}"/>
          </ac:spMkLst>
        </pc:spChg>
        <pc:spChg chg="add del">
          <ac:chgData name="Gurinder Singh" userId="3a8d8ff32ece0228" providerId="LiveId" clId="{4C72E3AB-FBE2-4424-8DE9-A5BA8C1F2B84}" dt="2023-07-08T16:21:20.731" v="506" actId="26606"/>
          <ac:spMkLst>
            <pc:docMk/>
            <pc:sldMk cId="1501797021" sldId="267"/>
            <ac:spMk id="10" creationId="{4AC6B390-BC59-4F1D-A0EE-D71A92F0A0B2}"/>
          </ac:spMkLst>
        </pc:spChg>
        <pc:spChg chg="add del">
          <ac:chgData name="Gurinder Singh" userId="3a8d8ff32ece0228" providerId="LiveId" clId="{4C72E3AB-FBE2-4424-8DE9-A5BA8C1F2B84}" dt="2023-07-08T16:20:16.528" v="496" actId="26606"/>
          <ac:spMkLst>
            <pc:docMk/>
            <pc:sldMk cId="1501797021" sldId="267"/>
            <ac:spMk id="11" creationId="{49A496F5-B01E-4BF8-9D1E-C4E53B6F9652}"/>
          </ac:spMkLst>
        </pc:spChg>
        <pc:spChg chg="del mod">
          <ac:chgData name="Gurinder Singh" userId="3a8d8ff32ece0228" providerId="LiveId" clId="{4C72E3AB-FBE2-4424-8DE9-A5BA8C1F2B84}" dt="2023-07-10T11:32:25.238" v="1051" actId="478"/>
          <ac:spMkLst>
            <pc:docMk/>
            <pc:sldMk cId="1501797021" sldId="267"/>
            <ac:spMk id="11" creationId="{9A02D290-9EDC-450F-837D-1D6E51794345}"/>
          </ac:spMkLst>
        </pc:spChg>
        <pc:spChg chg="del mod">
          <ac:chgData name="Gurinder Singh" userId="3a8d8ff32ece0228" providerId="LiveId" clId="{4C72E3AB-FBE2-4424-8DE9-A5BA8C1F2B84}" dt="2023-07-10T11:32:14.642" v="1047" actId="478"/>
          <ac:spMkLst>
            <pc:docMk/>
            <pc:sldMk cId="1501797021" sldId="267"/>
            <ac:spMk id="12" creationId="{5CFDC786-F99F-AEDE-42A6-B042F5EAD40D}"/>
          </ac:spMkLst>
        </pc:spChg>
        <pc:spChg chg="add del">
          <ac:chgData name="Gurinder Singh" userId="3a8d8ff32ece0228" providerId="LiveId" clId="{4C72E3AB-FBE2-4424-8DE9-A5BA8C1F2B84}" dt="2023-07-08T16:21:20.731" v="506" actId="26606"/>
          <ac:spMkLst>
            <pc:docMk/>
            <pc:sldMk cId="1501797021" sldId="267"/>
            <ac:spMk id="12" creationId="{B6C60D79-16F1-4C4B-B7E3-7634E7069CDE}"/>
          </ac:spMkLst>
        </pc:spChg>
        <pc:spChg chg="add del">
          <ac:chgData name="Gurinder Singh" userId="3a8d8ff32ece0228" providerId="LiveId" clId="{4C72E3AB-FBE2-4424-8DE9-A5BA8C1F2B84}" dt="2023-07-08T16:20:16.528" v="496" actId="26606"/>
          <ac:spMkLst>
            <pc:docMk/>
            <pc:sldMk cId="1501797021" sldId="267"/>
            <ac:spMk id="13" creationId="{6E895C8D-1379-40B8-8B1B-B6F5AEAF0A6C}"/>
          </ac:spMkLst>
        </pc:spChg>
        <pc:spChg chg="add del">
          <ac:chgData name="Gurinder Singh" userId="3a8d8ff32ece0228" providerId="LiveId" clId="{4C72E3AB-FBE2-4424-8DE9-A5BA8C1F2B84}" dt="2023-07-08T16:21:20.731" v="506" actId="26606"/>
          <ac:spMkLst>
            <pc:docMk/>
            <pc:sldMk cId="1501797021" sldId="267"/>
            <ac:spMk id="14" creationId="{426B127E-6498-4C77-9C9D-4553A5113B80}"/>
          </ac:spMkLst>
        </pc:spChg>
        <pc:spChg chg="add del">
          <ac:chgData name="Gurinder Singh" userId="3a8d8ff32ece0228" providerId="LiveId" clId="{4C72E3AB-FBE2-4424-8DE9-A5BA8C1F2B84}" dt="2023-07-10T11:33:04.456" v="1056" actId="22"/>
          <ac:spMkLst>
            <pc:docMk/>
            <pc:sldMk cId="1501797021" sldId="267"/>
            <ac:spMk id="14" creationId="{B5A1D5CA-EAAF-31BA-1BB5-F02068A807C4}"/>
          </ac:spMkLst>
        </pc:spChg>
        <pc:spChg chg="add del mod">
          <ac:chgData name="Gurinder Singh" userId="3a8d8ff32ece0228" providerId="LiveId" clId="{4C72E3AB-FBE2-4424-8DE9-A5BA8C1F2B84}" dt="2023-07-10T11:35:21.003" v="1069" actId="26606"/>
          <ac:spMkLst>
            <pc:docMk/>
            <pc:sldMk cId="1501797021" sldId="267"/>
            <ac:spMk id="17" creationId="{D362EA38-DBEA-4B92-C33F-E352865365C0}"/>
          </ac:spMkLst>
        </pc:spChg>
        <pc:spChg chg="add del">
          <ac:chgData name="Gurinder Singh" userId="3a8d8ff32ece0228" providerId="LiveId" clId="{4C72E3AB-FBE2-4424-8DE9-A5BA8C1F2B84}" dt="2023-07-08T16:21:20.722" v="505" actId="26606"/>
          <ac:spMkLst>
            <pc:docMk/>
            <pc:sldMk cId="1501797021" sldId="267"/>
            <ac:spMk id="22" creationId="{2EB492CD-616E-47F8-933B-5E2D952A0593}"/>
          </ac:spMkLst>
        </pc:spChg>
        <pc:spChg chg="add del">
          <ac:chgData name="Gurinder Singh" userId="3a8d8ff32ece0228" providerId="LiveId" clId="{4C72E3AB-FBE2-4424-8DE9-A5BA8C1F2B84}" dt="2023-07-08T16:21:20.722" v="505" actId="26606"/>
          <ac:spMkLst>
            <pc:docMk/>
            <pc:sldMk cId="1501797021" sldId="267"/>
            <ac:spMk id="24" creationId="{59383CF9-23B5-4335-9B21-1791C4CF1C75}"/>
          </ac:spMkLst>
        </pc:spChg>
        <pc:spChg chg="add del">
          <ac:chgData name="Gurinder Singh" userId="3a8d8ff32ece0228" providerId="LiveId" clId="{4C72E3AB-FBE2-4424-8DE9-A5BA8C1F2B84}" dt="2023-07-08T16:21:20.722" v="505" actId="26606"/>
          <ac:spMkLst>
            <pc:docMk/>
            <pc:sldMk cId="1501797021" sldId="267"/>
            <ac:spMk id="26" creationId="{0007FE00-9498-4706-B255-6437B0252C02}"/>
          </ac:spMkLst>
        </pc:spChg>
        <pc:spChg chg="add del">
          <ac:chgData name="Gurinder Singh" userId="3a8d8ff32ece0228" providerId="LiveId" clId="{4C72E3AB-FBE2-4424-8DE9-A5BA8C1F2B84}" dt="2023-07-10T11:35:21.003" v="1069" actId="26606"/>
          <ac:spMkLst>
            <pc:docMk/>
            <pc:sldMk cId="1501797021" sldId="267"/>
            <ac:spMk id="28" creationId="{4AC6B390-BC59-4F1D-A0EE-D71A92F0A0B2}"/>
          </ac:spMkLst>
        </pc:spChg>
        <pc:spChg chg="add del">
          <ac:chgData name="Gurinder Singh" userId="3a8d8ff32ece0228" providerId="LiveId" clId="{4C72E3AB-FBE2-4424-8DE9-A5BA8C1F2B84}" dt="2023-07-10T11:35:21.003" v="1069" actId="26606"/>
          <ac:spMkLst>
            <pc:docMk/>
            <pc:sldMk cId="1501797021" sldId="267"/>
            <ac:spMk id="29" creationId="{B6C60D79-16F1-4C4B-B7E3-7634E7069CDE}"/>
          </ac:spMkLst>
        </pc:spChg>
        <pc:spChg chg="add del">
          <ac:chgData name="Gurinder Singh" userId="3a8d8ff32ece0228" providerId="LiveId" clId="{4C72E3AB-FBE2-4424-8DE9-A5BA8C1F2B84}" dt="2023-07-10T11:35:21.003" v="1069" actId="26606"/>
          <ac:spMkLst>
            <pc:docMk/>
            <pc:sldMk cId="1501797021" sldId="267"/>
            <ac:spMk id="30" creationId="{426B127E-6498-4C77-9C9D-4553A5113B80}"/>
          </ac:spMkLst>
        </pc:spChg>
        <pc:spChg chg="add del">
          <ac:chgData name="Gurinder Singh" userId="3a8d8ff32ece0228" providerId="LiveId" clId="{4C72E3AB-FBE2-4424-8DE9-A5BA8C1F2B84}" dt="2023-07-10T11:33:46.824" v="1061" actId="26606"/>
          <ac:spMkLst>
            <pc:docMk/>
            <pc:sldMk cId="1501797021" sldId="267"/>
            <ac:spMk id="35" creationId="{907EF6B7-1338-4443-8C46-6A318D952DFD}"/>
          </ac:spMkLst>
        </pc:spChg>
        <pc:spChg chg="add del">
          <ac:chgData name="Gurinder Singh" userId="3a8d8ff32ece0228" providerId="LiveId" clId="{4C72E3AB-FBE2-4424-8DE9-A5BA8C1F2B84}" dt="2023-07-10T11:33:41.896" v="1059" actId="26606"/>
          <ac:spMkLst>
            <pc:docMk/>
            <pc:sldMk cId="1501797021" sldId="267"/>
            <ac:spMk id="36" creationId="{AE5A632B-B15A-489E-8337-BC0F40DBC21F}"/>
          </ac:spMkLst>
        </pc:spChg>
        <pc:spChg chg="add del">
          <ac:chgData name="Gurinder Singh" userId="3a8d8ff32ece0228" providerId="LiveId" clId="{4C72E3AB-FBE2-4424-8DE9-A5BA8C1F2B84}" dt="2023-07-10T11:33:46.824" v="1061" actId="26606"/>
          <ac:spMkLst>
            <pc:docMk/>
            <pc:sldMk cId="1501797021" sldId="267"/>
            <ac:spMk id="37" creationId="{DAAE4CDD-124C-4DCF-9584-B6033B545DD5}"/>
          </ac:spMkLst>
        </pc:spChg>
        <pc:spChg chg="add del">
          <ac:chgData name="Gurinder Singh" userId="3a8d8ff32ece0228" providerId="LiveId" clId="{4C72E3AB-FBE2-4424-8DE9-A5BA8C1F2B84}" dt="2023-07-10T11:33:41.896" v="1059" actId="26606"/>
          <ac:spMkLst>
            <pc:docMk/>
            <pc:sldMk cId="1501797021" sldId="267"/>
            <ac:spMk id="38" creationId="{6E895C8D-1379-40B8-8B1B-B6F5AEAF0A6C}"/>
          </ac:spMkLst>
        </pc:spChg>
        <pc:spChg chg="add del">
          <ac:chgData name="Gurinder Singh" userId="3a8d8ff32ece0228" providerId="LiveId" clId="{4C72E3AB-FBE2-4424-8DE9-A5BA8C1F2B84}" dt="2023-07-10T11:33:46.824" v="1061" actId="26606"/>
          <ac:spMkLst>
            <pc:docMk/>
            <pc:sldMk cId="1501797021" sldId="267"/>
            <ac:spMk id="39" creationId="{081E4A58-353D-44AE-B2FC-2A74E2E400F7}"/>
          </ac:spMkLst>
        </pc:spChg>
        <pc:spChg chg="add del">
          <ac:chgData name="Gurinder Singh" userId="3a8d8ff32ece0228" providerId="LiveId" clId="{4C72E3AB-FBE2-4424-8DE9-A5BA8C1F2B84}" dt="2023-07-10T11:33:41.896" v="1059" actId="26606"/>
          <ac:spMkLst>
            <pc:docMk/>
            <pc:sldMk cId="1501797021" sldId="267"/>
            <ac:spMk id="40" creationId="{651547D7-AD18-407B-A5F4-F8225B5DCFCC}"/>
          </ac:spMkLst>
        </pc:spChg>
        <pc:spChg chg="add del">
          <ac:chgData name="Gurinder Singh" userId="3a8d8ff32ece0228" providerId="LiveId" clId="{4C72E3AB-FBE2-4424-8DE9-A5BA8C1F2B84}" dt="2023-07-10T11:33:46.824" v="1061" actId="26606"/>
          <ac:spMkLst>
            <pc:docMk/>
            <pc:sldMk cId="1501797021" sldId="267"/>
            <ac:spMk id="42" creationId="{D362EA38-DBEA-4B92-C33F-E352865365C0}"/>
          </ac:spMkLst>
        </pc:spChg>
        <pc:spChg chg="add del">
          <ac:chgData name="Gurinder Singh" userId="3a8d8ff32ece0228" providerId="LiveId" clId="{4C72E3AB-FBE2-4424-8DE9-A5BA8C1F2B84}" dt="2023-07-10T11:35:21.003" v="1069" actId="26606"/>
          <ac:spMkLst>
            <pc:docMk/>
            <pc:sldMk cId="1501797021" sldId="267"/>
            <ac:spMk id="44" creationId="{AE5A632B-B15A-489E-8337-BC0F40DBC21F}"/>
          </ac:spMkLst>
        </pc:spChg>
        <pc:spChg chg="add del">
          <ac:chgData name="Gurinder Singh" userId="3a8d8ff32ece0228" providerId="LiveId" clId="{4C72E3AB-FBE2-4424-8DE9-A5BA8C1F2B84}" dt="2023-07-10T11:35:21.003" v="1069" actId="26606"/>
          <ac:spMkLst>
            <pc:docMk/>
            <pc:sldMk cId="1501797021" sldId="267"/>
            <ac:spMk id="45" creationId="{6E895C8D-1379-40B8-8B1B-B6F5AEAF0A6C}"/>
          </ac:spMkLst>
        </pc:spChg>
        <pc:spChg chg="add del">
          <ac:chgData name="Gurinder Singh" userId="3a8d8ff32ece0228" providerId="LiveId" clId="{4C72E3AB-FBE2-4424-8DE9-A5BA8C1F2B84}" dt="2023-07-10T11:35:21.003" v="1069" actId="26606"/>
          <ac:spMkLst>
            <pc:docMk/>
            <pc:sldMk cId="1501797021" sldId="267"/>
            <ac:spMk id="46" creationId="{651547D7-AD18-407B-A5F4-F8225B5DCFCC}"/>
          </ac:spMkLst>
        </pc:spChg>
        <pc:grpChg chg="del mod">
          <ac:chgData name="Gurinder Singh" userId="3a8d8ff32ece0228" providerId="LiveId" clId="{4C72E3AB-FBE2-4424-8DE9-A5BA8C1F2B84}" dt="2023-07-10T11:31:31.003" v="1046" actId="27803"/>
          <ac:grpSpMkLst>
            <pc:docMk/>
            <pc:sldMk cId="1501797021" sldId="267"/>
            <ac:grpSpMk id="3" creationId="{A3BF7841-A3FE-7C64-AF7C-87F31E4F8950}"/>
          </ac:grpSpMkLst>
        </pc:grpChg>
        <pc:graphicFrameChg chg="add del">
          <ac:chgData name="Gurinder Singh" userId="3a8d8ff32ece0228" providerId="LiveId" clId="{4C72E3AB-FBE2-4424-8DE9-A5BA8C1F2B84}" dt="2023-07-08T16:20:16.528" v="496" actId="26606"/>
          <ac:graphicFrameMkLst>
            <pc:docMk/>
            <pc:sldMk cId="1501797021" sldId="267"/>
            <ac:graphicFrameMk id="5" creationId="{3B0A34BB-D329-BF58-7087-7D1C8C1845BA}"/>
          </ac:graphicFrameMkLst>
        </pc:graphicFrameChg>
        <pc:graphicFrameChg chg="add del">
          <ac:chgData name="Gurinder Singh" userId="3a8d8ff32ece0228" providerId="LiveId" clId="{4C72E3AB-FBE2-4424-8DE9-A5BA8C1F2B84}" dt="2023-07-08T16:20:21.968" v="498" actId="26606"/>
          <ac:graphicFrameMkLst>
            <pc:docMk/>
            <pc:sldMk cId="1501797021" sldId="267"/>
            <ac:graphicFrameMk id="15" creationId="{86BE574D-2202-0CE8-2523-B2392BA0580D}"/>
          </ac:graphicFrameMkLst>
        </pc:graphicFrameChg>
        <pc:graphicFrameChg chg="add del">
          <ac:chgData name="Gurinder Singh" userId="3a8d8ff32ece0228" providerId="LiveId" clId="{4C72E3AB-FBE2-4424-8DE9-A5BA8C1F2B84}" dt="2023-07-10T11:33:41.896" v="1059" actId="26606"/>
          <ac:graphicFrameMkLst>
            <pc:docMk/>
            <pc:sldMk cId="1501797021" sldId="267"/>
            <ac:graphicFrameMk id="32" creationId="{35A091A4-FF24-7DF1-B3F0-C610B1F25429}"/>
          </ac:graphicFrameMkLst>
        </pc:graphicFrameChg>
        <pc:graphicFrameChg chg="add del mod">
          <ac:chgData name="Gurinder Singh" userId="3a8d8ff32ece0228" providerId="LiveId" clId="{4C72E3AB-FBE2-4424-8DE9-A5BA8C1F2B84}" dt="2023-07-10T11:36:40.416" v="1084" actId="113"/>
          <ac:graphicFrameMkLst>
            <pc:docMk/>
            <pc:sldMk cId="1501797021" sldId="267"/>
            <ac:graphicFrameMk id="47" creationId="{35A091A4-FF24-7DF1-B3F0-C610B1F25429}"/>
          </ac:graphicFrameMkLst>
        </pc:graphicFrameChg>
        <pc:picChg chg="add del mod ord">
          <ac:chgData name="Gurinder Singh" userId="3a8d8ff32ece0228" providerId="LiveId" clId="{4C72E3AB-FBE2-4424-8DE9-A5BA8C1F2B84}" dt="2023-07-10T11:31:31.003" v="1046" actId="27803"/>
          <ac:picMkLst>
            <pc:docMk/>
            <pc:sldMk cId="1501797021" sldId="267"/>
            <ac:picMk id="7" creationId="{72FEC885-4791-56BE-2313-125F9C53FF2C}"/>
          </ac:picMkLst>
        </pc:picChg>
      </pc:sldChg>
      <pc:sldChg chg="addSp delSp modSp new mod">
        <pc:chgData name="Gurinder Singh" userId="3a8d8ff32ece0228" providerId="LiveId" clId="{4C72E3AB-FBE2-4424-8DE9-A5BA8C1F2B84}" dt="2023-07-08T19:37:52.998" v="1034" actId="120"/>
        <pc:sldMkLst>
          <pc:docMk/>
          <pc:sldMk cId="2388514227" sldId="268"/>
        </pc:sldMkLst>
        <pc:spChg chg="mod">
          <ac:chgData name="Gurinder Singh" userId="3a8d8ff32ece0228" providerId="LiveId" clId="{4C72E3AB-FBE2-4424-8DE9-A5BA8C1F2B84}" dt="2023-07-08T19:19:27.694" v="847" actId="1076"/>
          <ac:spMkLst>
            <pc:docMk/>
            <pc:sldMk cId="2388514227" sldId="268"/>
            <ac:spMk id="2" creationId="{FA00BF1B-5E76-8D6B-0865-F8B814535A59}"/>
          </ac:spMkLst>
        </pc:spChg>
        <pc:spChg chg="del">
          <ac:chgData name="Gurinder Singh" userId="3a8d8ff32ece0228" providerId="LiveId" clId="{4C72E3AB-FBE2-4424-8DE9-A5BA8C1F2B84}" dt="2023-07-08T18:41:06.824" v="688"/>
          <ac:spMkLst>
            <pc:docMk/>
            <pc:sldMk cId="2388514227" sldId="268"/>
            <ac:spMk id="3" creationId="{613FC700-63FD-78A1-0B6D-D16D7FC0CAE2}"/>
          </ac:spMkLst>
        </pc:spChg>
        <pc:spChg chg="add del mod">
          <ac:chgData name="Gurinder Singh" userId="3a8d8ff32ece0228" providerId="LiveId" clId="{4C72E3AB-FBE2-4424-8DE9-A5BA8C1F2B84}" dt="2023-07-08T19:13:43.044" v="743" actId="478"/>
          <ac:spMkLst>
            <pc:docMk/>
            <pc:sldMk cId="2388514227" sldId="268"/>
            <ac:spMk id="10" creationId="{6DC1B613-C4A6-1672-37FA-4EBAA0A8FF34}"/>
          </ac:spMkLst>
        </pc:spChg>
        <pc:graphicFrameChg chg="add del mod modGraphic">
          <ac:chgData name="Gurinder Singh" userId="3a8d8ff32ece0228" providerId="LiveId" clId="{4C72E3AB-FBE2-4424-8DE9-A5BA8C1F2B84}" dt="2023-07-08T19:12:56.267" v="729" actId="478"/>
          <ac:graphicFrameMkLst>
            <pc:docMk/>
            <pc:sldMk cId="2388514227" sldId="268"/>
            <ac:graphicFrameMk id="4" creationId="{AED4BE57-D783-8129-A20C-86D976CF0350}"/>
          </ac:graphicFrameMkLst>
        </pc:graphicFrameChg>
        <pc:graphicFrameChg chg="add del">
          <ac:chgData name="Gurinder Singh" userId="3a8d8ff32ece0228" providerId="LiveId" clId="{4C72E3AB-FBE2-4424-8DE9-A5BA8C1F2B84}" dt="2023-07-08T19:05:26.513" v="715" actId="478"/>
          <ac:graphicFrameMkLst>
            <pc:docMk/>
            <pc:sldMk cId="2388514227" sldId="268"/>
            <ac:graphicFrameMk id="5" creationId="{F974E009-A5AB-6148-ADEB-C3F88BACBC0C}"/>
          </ac:graphicFrameMkLst>
        </pc:graphicFrameChg>
        <pc:graphicFrameChg chg="add del mod">
          <ac:chgData name="Gurinder Singh" userId="3a8d8ff32ece0228" providerId="LiveId" clId="{4C72E3AB-FBE2-4424-8DE9-A5BA8C1F2B84}" dt="2023-07-08T19:06:32.207" v="720" actId="3680"/>
          <ac:graphicFrameMkLst>
            <pc:docMk/>
            <pc:sldMk cId="2388514227" sldId="268"/>
            <ac:graphicFrameMk id="6" creationId="{C70E2528-EF30-2E9B-B5D6-329B13DCD31C}"/>
          </ac:graphicFrameMkLst>
        </pc:graphicFrameChg>
        <pc:graphicFrameChg chg="add del">
          <ac:chgData name="Gurinder Singh" userId="3a8d8ff32ece0228" providerId="LiveId" clId="{4C72E3AB-FBE2-4424-8DE9-A5BA8C1F2B84}" dt="2023-07-08T19:07:39.928" v="722" actId="3680"/>
          <ac:graphicFrameMkLst>
            <pc:docMk/>
            <pc:sldMk cId="2388514227" sldId="268"/>
            <ac:graphicFrameMk id="7" creationId="{783951B8-3A83-5468-EC9B-39DCAEBC27F0}"/>
          </ac:graphicFrameMkLst>
        </pc:graphicFrameChg>
        <pc:graphicFrameChg chg="add mod modGraphic">
          <ac:chgData name="Gurinder Singh" userId="3a8d8ff32ece0228" providerId="LiveId" clId="{4C72E3AB-FBE2-4424-8DE9-A5BA8C1F2B84}" dt="2023-07-08T19:37:52.998" v="1034" actId="120"/>
          <ac:graphicFrameMkLst>
            <pc:docMk/>
            <pc:sldMk cId="2388514227" sldId="268"/>
            <ac:graphicFrameMk id="8" creationId="{A76B7379-1977-6BE9-586B-78CDF7E0920A}"/>
          </ac:graphicFrameMkLst>
        </pc:graphicFrameChg>
      </pc:sldChg>
      <pc:sldChg chg="addSp delSp modSp mod setBg">
        <pc:chgData name="Gurinder Singh" userId="3a8d8ff32ece0228" providerId="LiveId" clId="{4C72E3AB-FBE2-4424-8DE9-A5BA8C1F2B84}" dt="2023-07-10T11:37:23.243" v="1094" actId="26606"/>
        <pc:sldMkLst>
          <pc:docMk/>
          <pc:sldMk cId="739620228" sldId="269"/>
        </pc:sldMkLst>
        <pc:spChg chg="mod">
          <ac:chgData name="Gurinder Singh" userId="3a8d8ff32ece0228" providerId="LiveId" clId="{4C72E3AB-FBE2-4424-8DE9-A5BA8C1F2B84}" dt="2023-07-10T11:37:23.243" v="1094" actId="26606"/>
          <ac:spMkLst>
            <pc:docMk/>
            <pc:sldMk cId="739620228" sldId="269"/>
            <ac:spMk id="2" creationId="{9E430A1B-35E0-E2C2-92ED-68DF62524BA1}"/>
          </ac:spMkLst>
        </pc:spChg>
        <pc:spChg chg="add del">
          <ac:chgData name="Gurinder Singh" userId="3a8d8ff32ece0228" providerId="LiveId" clId="{4C72E3AB-FBE2-4424-8DE9-A5BA8C1F2B84}" dt="2023-07-10T11:37:23.243" v="1094" actId="26606"/>
          <ac:spMkLst>
            <pc:docMk/>
            <pc:sldMk cId="739620228" sldId="269"/>
            <ac:spMk id="3" creationId="{3A8F46E1-771D-082A-20EA-1EB11A826881}"/>
          </ac:spMkLst>
        </pc:spChg>
        <pc:spChg chg="mod">
          <ac:chgData name="Gurinder Singh" userId="3a8d8ff32ece0228" providerId="LiveId" clId="{4C72E3AB-FBE2-4424-8DE9-A5BA8C1F2B84}" dt="2023-07-10T11:37:23.243" v="1094" actId="26606"/>
          <ac:spMkLst>
            <pc:docMk/>
            <pc:sldMk cId="739620228" sldId="269"/>
            <ac:spMk id="5" creationId="{EC9DBE1E-49E4-42CF-2AA0-4A17F32C906C}"/>
          </ac:spMkLst>
        </pc:spChg>
        <pc:spChg chg="add del">
          <ac:chgData name="Gurinder Singh" userId="3a8d8ff32ece0228" providerId="LiveId" clId="{4C72E3AB-FBE2-4424-8DE9-A5BA8C1F2B84}" dt="2023-07-10T11:37:19.597" v="1091" actId="26606"/>
          <ac:spMkLst>
            <pc:docMk/>
            <pc:sldMk cId="739620228" sldId="269"/>
            <ac:spMk id="5127" creationId="{AE5A632B-B15A-489E-8337-BC0F40DBC21F}"/>
          </ac:spMkLst>
        </pc:spChg>
        <pc:spChg chg="add del mod">
          <ac:chgData name="Gurinder Singh" userId="3a8d8ff32ece0228" providerId="LiveId" clId="{4C72E3AB-FBE2-4424-8DE9-A5BA8C1F2B84}" dt="2023-07-10T11:37:19.597" v="1091" actId="26606"/>
          <ac:spMkLst>
            <pc:docMk/>
            <pc:sldMk cId="739620228" sldId="269"/>
            <ac:spMk id="5128" creationId="{3A8F46E1-771D-082A-20EA-1EB11A826881}"/>
          </ac:spMkLst>
        </pc:spChg>
        <pc:spChg chg="add del">
          <ac:chgData name="Gurinder Singh" userId="3a8d8ff32ece0228" providerId="LiveId" clId="{4C72E3AB-FBE2-4424-8DE9-A5BA8C1F2B84}" dt="2023-07-10T11:37:19.597" v="1091" actId="26606"/>
          <ac:spMkLst>
            <pc:docMk/>
            <pc:sldMk cId="739620228" sldId="269"/>
            <ac:spMk id="5129" creationId="{6E895C8D-1379-40B8-8B1B-B6F5AEAF0A6C}"/>
          </ac:spMkLst>
        </pc:spChg>
        <pc:spChg chg="add del">
          <ac:chgData name="Gurinder Singh" userId="3a8d8ff32ece0228" providerId="LiveId" clId="{4C72E3AB-FBE2-4424-8DE9-A5BA8C1F2B84}" dt="2023-07-10T11:37:19.597" v="1091" actId="26606"/>
          <ac:spMkLst>
            <pc:docMk/>
            <pc:sldMk cId="739620228" sldId="269"/>
            <ac:spMk id="5131" creationId="{651547D7-AD18-407B-A5F4-F8225B5DCFCC}"/>
          </ac:spMkLst>
        </pc:spChg>
        <pc:spChg chg="add del">
          <ac:chgData name="Gurinder Singh" userId="3a8d8ff32ece0228" providerId="LiveId" clId="{4C72E3AB-FBE2-4424-8DE9-A5BA8C1F2B84}" dt="2023-07-10T11:37:23.243" v="1094" actId="26606"/>
          <ac:spMkLst>
            <pc:docMk/>
            <pc:sldMk cId="739620228" sldId="269"/>
            <ac:spMk id="5133" creationId="{545D489D-16E1-484D-867B-144368D74B83}"/>
          </ac:spMkLst>
        </pc:spChg>
        <pc:spChg chg="add del">
          <ac:chgData name="Gurinder Singh" userId="3a8d8ff32ece0228" providerId="LiveId" clId="{4C72E3AB-FBE2-4424-8DE9-A5BA8C1F2B84}" dt="2023-07-10T11:37:23.243" v="1094" actId="26606"/>
          <ac:spMkLst>
            <pc:docMk/>
            <pc:sldMk cId="739620228" sldId="269"/>
            <ac:spMk id="5134" creationId="{49A496F5-B01E-4BF8-9D1E-C4E53B6F9652}"/>
          </ac:spMkLst>
        </pc:spChg>
        <pc:spChg chg="add del">
          <ac:chgData name="Gurinder Singh" userId="3a8d8ff32ece0228" providerId="LiveId" clId="{4C72E3AB-FBE2-4424-8DE9-A5BA8C1F2B84}" dt="2023-07-10T11:37:23.243" v="1094" actId="26606"/>
          <ac:spMkLst>
            <pc:docMk/>
            <pc:sldMk cId="739620228" sldId="269"/>
            <ac:spMk id="5135" creationId="{6E895C8D-1379-40B8-8B1B-B6F5AEAF0A6C}"/>
          </ac:spMkLst>
        </pc:spChg>
        <pc:spChg chg="add del mod">
          <ac:chgData name="Gurinder Singh" userId="3a8d8ff32ece0228" providerId="LiveId" clId="{4C72E3AB-FBE2-4424-8DE9-A5BA8C1F2B84}" dt="2023-07-10T11:37:23.243" v="1094" actId="26606"/>
          <ac:spMkLst>
            <pc:docMk/>
            <pc:sldMk cId="739620228" sldId="269"/>
            <ac:spMk id="5136" creationId="{3A8F46E1-771D-082A-20EA-1EB11A826881}"/>
          </ac:spMkLst>
        </pc:spChg>
        <pc:graphicFrameChg chg="add del">
          <ac:chgData name="Gurinder Singh" userId="3a8d8ff32ece0228" providerId="LiveId" clId="{4C72E3AB-FBE2-4424-8DE9-A5BA8C1F2B84}" dt="2023-07-10T11:37:16.201" v="1086" actId="26606"/>
          <ac:graphicFrameMkLst>
            <pc:docMk/>
            <pc:sldMk cId="739620228" sldId="269"/>
            <ac:graphicFrameMk id="5124" creationId="{FBFB9A76-1D9E-A794-0332-C4CD715FCBAC}"/>
          </ac:graphicFrameMkLst>
        </pc:graphicFrameChg>
        <pc:graphicFrameChg chg="add del">
          <ac:chgData name="Gurinder Singh" userId="3a8d8ff32ece0228" providerId="LiveId" clId="{4C72E3AB-FBE2-4424-8DE9-A5BA8C1F2B84}" dt="2023-07-10T11:37:18.342" v="1088" actId="26606"/>
          <ac:graphicFrameMkLst>
            <pc:docMk/>
            <pc:sldMk cId="739620228" sldId="269"/>
            <ac:graphicFrameMk id="5126" creationId="{AAEE30D3-969C-5D33-1F8F-9336C7EB28DC}"/>
          </ac:graphicFrameMkLst>
        </pc:graphicFrameChg>
        <pc:picChg chg="mod">
          <ac:chgData name="Gurinder Singh" userId="3a8d8ff32ece0228" providerId="LiveId" clId="{4C72E3AB-FBE2-4424-8DE9-A5BA8C1F2B84}" dt="2023-07-10T11:37:23.243" v="1094" actId="26606"/>
          <ac:picMkLst>
            <pc:docMk/>
            <pc:sldMk cId="739620228" sldId="269"/>
            <ac:picMk id="5122" creationId="{CA96B890-1B28-DD54-CEE5-1C29B713B5B4}"/>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304616-34DA-43B8-A5CA-24AEDA6476F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3CAF36-E43F-4ECB-90E8-86A7CA2468DA}">
      <dgm:prSet/>
      <dgm:spPr/>
      <dgm:t>
        <a:bodyPr/>
        <a:lstStyle/>
        <a:p>
          <a:r>
            <a:rPr lang="en-GB" dirty="0">
              <a:latin typeface="Arial" panose="020B0604020202020204" pitchFamily="34" charset="0"/>
              <a:cs typeface="Arial" panose="020B0604020202020204" pitchFamily="34" charset="0"/>
            </a:rPr>
            <a:t>Regulatory Challenges: </a:t>
          </a:r>
        </a:p>
      </dgm:t>
    </dgm:pt>
    <dgm:pt modelId="{AEAB5FE6-7E7E-463F-BAA4-6E7D17AE100A}" type="parTrans" cxnId="{2C859FBB-B8F6-4ADE-BC68-35CADDCC5D33}">
      <dgm:prSet/>
      <dgm:spPr/>
      <dgm:t>
        <a:bodyPr/>
        <a:lstStyle/>
        <a:p>
          <a:endParaRPr lang="en-GB">
            <a:latin typeface="Arial" panose="020B0604020202020204" pitchFamily="34" charset="0"/>
            <a:cs typeface="Arial" panose="020B0604020202020204" pitchFamily="34" charset="0"/>
          </a:endParaRPr>
        </a:p>
      </dgm:t>
    </dgm:pt>
    <dgm:pt modelId="{5E74FC63-DA3C-4CAD-B35F-3360E7752382}" type="sibTrans" cxnId="{2C859FBB-B8F6-4ADE-BC68-35CADDCC5D33}">
      <dgm:prSet/>
      <dgm:spPr/>
      <dgm:t>
        <a:bodyPr/>
        <a:lstStyle/>
        <a:p>
          <a:endParaRPr lang="en-GB">
            <a:latin typeface="Arial" panose="020B0604020202020204" pitchFamily="34" charset="0"/>
            <a:cs typeface="Arial" panose="020B0604020202020204" pitchFamily="34" charset="0"/>
          </a:endParaRPr>
        </a:p>
      </dgm:t>
    </dgm:pt>
    <dgm:pt modelId="{014F4733-497A-4791-97DC-662DFE5C276C}">
      <dgm:prSet/>
      <dgm:spPr/>
      <dgm:t>
        <a:bodyPr/>
        <a:lstStyle/>
        <a:p>
          <a:r>
            <a:rPr lang="en-GB" dirty="0">
              <a:latin typeface="Arial" panose="020B0604020202020204" pitchFamily="34" charset="0"/>
              <a:cs typeface="Arial" panose="020B0604020202020204" pitchFamily="34" charset="0"/>
            </a:rPr>
            <a:t>The effects of greater scrutiny and possible regulatory reforms (Khan, 2017).</a:t>
          </a:r>
        </a:p>
      </dgm:t>
    </dgm:pt>
    <dgm:pt modelId="{E770015A-222F-4795-B142-ECB57EED6BFF}" type="parTrans" cxnId="{78BE6D71-8D82-4F75-A86A-1B60AC7CA770}">
      <dgm:prSet/>
      <dgm:spPr/>
      <dgm:t>
        <a:bodyPr/>
        <a:lstStyle/>
        <a:p>
          <a:endParaRPr lang="en-GB">
            <a:latin typeface="Arial" panose="020B0604020202020204" pitchFamily="34" charset="0"/>
            <a:cs typeface="Arial" panose="020B0604020202020204" pitchFamily="34" charset="0"/>
          </a:endParaRPr>
        </a:p>
      </dgm:t>
    </dgm:pt>
    <dgm:pt modelId="{A86A504E-CFC7-4CD6-94C5-35A0D4EF1694}" type="sibTrans" cxnId="{78BE6D71-8D82-4F75-A86A-1B60AC7CA770}">
      <dgm:prSet/>
      <dgm:spPr/>
      <dgm:t>
        <a:bodyPr/>
        <a:lstStyle/>
        <a:p>
          <a:endParaRPr lang="en-GB">
            <a:latin typeface="Arial" panose="020B0604020202020204" pitchFamily="34" charset="0"/>
            <a:cs typeface="Arial" panose="020B0604020202020204" pitchFamily="34" charset="0"/>
          </a:endParaRPr>
        </a:p>
      </dgm:t>
    </dgm:pt>
    <dgm:pt modelId="{CA2BD244-4EEB-48A8-B221-79C4A69DBC95}">
      <dgm:prSet/>
      <dgm:spPr/>
      <dgm:t>
        <a:bodyPr/>
        <a:lstStyle/>
        <a:p>
          <a:r>
            <a:rPr lang="en-GB" dirty="0">
              <a:latin typeface="Arial" panose="020B0604020202020204" pitchFamily="34" charset="0"/>
              <a:cs typeface="Arial" panose="020B0604020202020204" pitchFamily="34" charset="0"/>
            </a:rPr>
            <a:t>Adjusting to changing laws and making sure that everyone complies (Subramanian &amp; </a:t>
          </a:r>
          <a:r>
            <a:rPr lang="en-GB" dirty="0" err="1">
              <a:latin typeface="Arial" panose="020B0604020202020204" pitchFamily="34" charset="0"/>
              <a:cs typeface="Arial" panose="020B0604020202020204" pitchFamily="34" charset="0"/>
            </a:rPr>
            <a:t>Mantrala</a:t>
          </a:r>
          <a:r>
            <a:rPr lang="en-GB" dirty="0">
              <a:latin typeface="Arial" panose="020B0604020202020204" pitchFamily="34" charset="0"/>
              <a:cs typeface="Arial" panose="020B0604020202020204" pitchFamily="34" charset="0"/>
            </a:rPr>
            <a:t>, 2021).</a:t>
          </a:r>
        </a:p>
      </dgm:t>
    </dgm:pt>
    <dgm:pt modelId="{22967469-EC53-4278-BB84-FAA2A21F12CA}" type="parTrans" cxnId="{3462F6A5-E3A0-4F2A-9BEE-D1ACAF6CF174}">
      <dgm:prSet/>
      <dgm:spPr/>
      <dgm:t>
        <a:bodyPr/>
        <a:lstStyle/>
        <a:p>
          <a:endParaRPr lang="en-GB">
            <a:latin typeface="Arial" panose="020B0604020202020204" pitchFamily="34" charset="0"/>
            <a:cs typeface="Arial" panose="020B0604020202020204" pitchFamily="34" charset="0"/>
          </a:endParaRPr>
        </a:p>
      </dgm:t>
    </dgm:pt>
    <dgm:pt modelId="{ADE80745-F2E0-416D-B2C9-3EDB22C53695}" type="sibTrans" cxnId="{3462F6A5-E3A0-4F2A-9BEE-D1ACAF6CF174}">
      <dgm:prSet/>
      <dgm:spPr/>
      <dgm:t>
        <a:bodyPr/>
        <a:lstStyle/>
        <a:p>
          <a:endParaRPr lang="en-GB">
            <a:latin typeface="Arial" panose="020B0604020202020204" pitchFamily="34" charset="0"/>
            <a:cs typeface="Arial" panose="020B0604020202020204" pitchFamily="34" charset="0"/>
          </a:endParaRPr>
        </a:p>
      </dgm:t>
    </dgm:pt>
    <dgm:pt modelId="{0951AB9C-7C96-4549-B4F5-6B9BABF0C33D}">
      <dgm:prSet/>
      <dgm:spPr/>
      <dgm:t>
        <a:bodyPr/>
        <a:lstStyle/>
        <a:p>
          <a:r>
            <a:rPr lang="en-GB">
              <a:latin typeface="Arial" panose="020B0604020202020204" pitchFamily="34" charset="0"/>
              <a:cs typeface="Arial" panose="020B0604020202020204" pitchFamily="34" charset="0"/>
            </a:rPr>
            <a:t>Intense competition:</a:t>
          </a:r>
        </a:p>
      </dgm:t>
    </dgm:pt>
    <dgm:pt modelId="{D37DDFA1-A986-4705-9580-BA17415F61D3}" type="parTrans" cxnId="{D069CA1E-1E51-49B5-9EFF-53DBDC36EA45}">
      <dgm:prSet/>
      <dgm:spPr/>
      <dgm:t>
        <a:bodyPr/>
        <a:lstStyle/>
        <a:p>
          <a:endParaRPr lang="en-GB">
            <a:latin typeface="Arial" panose="020B0604020202020204" pitchFamily="34" charset="0"/>
            <a:cs typeface="Arial" panose="020B0604020202020204" pitchFamily="34" charset="0"/>
          </a:endParaRPr>
        </a:p>
      </dgm:t>
    </dgm:pt>
    <dgm:pt modelId="{5919E05D-DC2D-4FB3-BE12-54DF840F7800}" type="sibTrans" cxnId="{D069CA1E-1E51-49B5-9EFF-53DBDC36EA45}">
      <dgm:prSet/>
      <dgm:spPr/>
      <dgm:t>
        <a:bodyPr/>
        <a:lstStyle/>
        <a:p>
          <a:endParaRPr lang="en-GB">
            <a:latin typeface="Arial" panose="020B0604020202020204" pitchFamily="34" charset="0"/>
            <a:cs typeface="Arial" panose="020B0604020202020204" pitchFamily="34" charset="0"/>
          </a:endParaRPr>
        </a:p>
      </dgm:t>
    </dgm:pt>
    <dgm:pt modelId="{D2A1B073-421E-4DBA-B882-999681536539}">
      <dgm:prSet/>
      <dgm:spPr/>
      <dgm:t>
        <a:bodyPr/>
        <a:lstStyle/>
        <a:p>
          <a:r>
            <a:rPr lang="en-GB" dirty="0">
              <a:latin typeface="Arial" panose="020B0604020202020204" pitchFamily="34" charset="0"/>
              <a:cs typeface="Arial" panose="020B0604020202020204" pitchFamily="34" charset="0"/>
            </a:rPr>
            <a:t>Tactics for surviving in a cutthroat business (Cusumano, 2020).</a:t>
          </a:r>
        </a:p>
      </dgm:t>
    </dgm:pt>
    <dgm:pt modelId="{B4C12D2F-7A37-4692-8FAC-860219EBA174}" type="parTrans" cxnId="{29B493F8-ACA2-4E07-9A6A-0F05DEA80A78}">
      <dgm:prSet/>
      <dgm:spPr/>
      <dgm:t>
        <a:bodyPr/>
        <a:lstStyle/>
        <a:p>
          <a:endParaRPr lang="en-GB">
            <a:latin typeface="Arial" panose="020B0604020202020204" pitchFamily="34" charset="0"/>
            <a:cs typeface="Arial" panose="020B0604020202020204" pitchFamily="34" charset="0"/>
          </a:endParaRPr>
        </a:p>
      </dgm:t>
    </dgm:pt>
    <dgm:pt modelId="{F487C88C-B2A6-4F04-9E26-1904E4AC2DCE}" type="sibTrans" cxnId="{29B493F8-ACA2-4E07-9A6A-0F05DEA80A78}">
      <dgm:prSet/>
      <dgm:spPr/>
      <dgm:t>
        <a:bodyPr/>
        <a:lstStyle/>
        <a:p>
          <a:endParaRPr lang="en-GB">
            <a:latin typeface="Arial" panose="020B0604020202020204" pitchFamily="34" charset="0"/>
            <a:cs typeface="Arial" panose="020B0604020202020204" pitchFamily="34" charset="0"/>
          </a:endParaRPr>
        </a:p>
      </dgm:t>
    </dgm:pt>
    <dgm:pt modelId="{892478C5-7A98-4413-A59A-AD69A9D7FE91}">
      <dgm:prSet/>
      <dgm:spPr/>
      <dgm:t>
        <a:bodyPr/>
        <a:lstStyle/>
        <a:p>
          <a:r>
            <a:rPr lang="en-GB" dirty="0">
              <a:latin typeface="Arial" panose="020B0604020202020204" pitchFamily="34" charset="0"/>
              <a:cs typeface="Arial" panose="020B0604020202020204" pitchFamily="34" charset="0"/>
            </a:rPr>
            <a:t>Growing product choices, improving customer experience, and ongoing innovation.</a:t>
          </a:r>
        </a:p>
      </dgm:t>
    </dgm:pt>
    <dgm:pt modelId="{E9D54CDA-ADB7-42A3-B076-2384D855B74A}" type="parTrans" cxnId="{585C6B14-266D-4405-86BC-ECCDFA211207}">
      <dgm:prSet/>
      <dgm:spPr/>
      <dgm:t>
        <a:bodyPr/>
        <a:lstStyle/>
        <a:p>
          <a:endParaRPr lang="en-GB">
            <a:latin typeface="Arial" panose="020B0604020202020204" pitchFamily="34" charset="0"/>
            <a:cs typeface="Arial" panose="020B0604020202020204" pitchFamily="34" charset="0"/>
          </a:endParaRPr>
        </a:p>
      </dgm:t>
    </dgm:pt>
    <dgm:pt modelId="{DF7B207B-5890-45C8-9ED6-F5EE49C9C96D}" type="sibTrans" cxnId="{585C6B14-266D-4405-86BC-ECCDFA211207}">
      <dgm:prSet/>
      <dgm:spPr/>
      <dgm:t>
        <a:bodyPr/>
        <a:lstStyle/>
        <a:p>
          <a:endParaRPr lang="en-GB">
            <a:latin typeface="Arial" panose="020B0604020202020204" pitchFamily="34" charset="0"/>
            <a:cs typeface="Arial" panose="020B0604020202020204" pitchFamily="34" charset="0"/>
          </a:endParaRPr>
        </a:p>
      </dgm:t>
    </dgm:pt>
    <dgm:pt modelId="{19D40560-29B9-4718-90EE-611D833CE486}">
      <dgm:prSet/>
      <dgm:spPr/>
      <dgm:t>
        <a:bodyPr/>
        <a:lstStyle/>
        <a:p>
          <a:r>
            <a:rPr lang="en-GB">
              <a:latin typeface="Arial" panose="020B0604020202020204" pitchFamily="34" charset="0"/>
              <a:cs typeface="Arial" panose="020B0604020202020204" pitchFamily="34" charset="0"/>
            </a:rPr>
            <a:t>Economic Uncertainty:</a:t>
          </a:r>
        </a:p>
      </dgm:t>
    </dgm:pt>
    <dgm:pt modelId="{A5DCE568-CD4F-45F6-83D6-7F90AE087B6C}" type="parTrans" cxnId="{372E8977-8331-4521-8181-AB03742E3A86}">
      <dgm:prSet/>
      <dgm:spPr/>
      <dgm:t>
        <a:bodyPr/>
        <a:lstStyle/>
        <a:p>
          <a:endParaRPr lang="en-GB">
            <a:latin typeface="Arial" panose="020B0604020202020204" pitchFamily="34" charset="0"/>
            <a:cs typeface="Arial" panose="020B0604020202020204" pitchFamily="34" charset="0"/>
          </a:endParaRPr>
        </a:p>
      </dgm:t>
    </dgm:pt>
    <dgm:pt modelId="{538EAC3A-05CE-4CFC-AE7D-D4C917B05AAD}" type="sibTrans" cxnId="{372E8977-8331-4521-8181-AB03742E3A86}">
      <dgm:prSet/>
      <dgm:spPr/>
      <dgm:t>
        <a:bodyPr/>
        <a:lstStyle/>
        <a:p>
          <a:endParaRPr lang="en-GB">
            <a:latin typeface="Arial" panose="020B0604020202020204" pitchFamily="34" charset="0"/>
            <a:cs typeface="Arial" panose="020B0604020202020204" pitchFamily="34" charset="0"/>
          </a:endParaRPr>
        </a:p>
      </dgm:t>
    </dgm:pt>
    <dgm:pt modelId="{1704C734-E1E4-4312-8E8A-B30E5A5EBF25}">
      <dgm:prSet/>
      <dgm:spPr/>
      <dgm:t>
        <a:bodyPr/>
        <a:lstStyle/>
        <a:p>
          <a:r>
            <a:rPr lang="en-GB">
              <a:latin typeface="Arial" panose="020B0604020202020204" pitchFamily="34" charset="0"/>
              <a:cs typeface="Arial" panose="020B0604020202020204" pitchFamily="34" charset="0"/>
            </a:rPr>
            <a:t>Strategies for mitigating economic downturns (Subramanian &amp; Mantrala, 2021).</a:t>
          </a:r>
        </a:p>
      </dgm:t>
    </dgm:pt>
    <dgm:pt modelId="{F727B7B2-6C9C-4A76-8CCD-59E9E0EC010E}" type="parTrans" cxnId="{05E22A4D-1514-42E9-A693-ABDA0B2AC852}">
      <dgm:prSet/>
      <dgm:spPr/>
      <dgm:t>
        <a:bodyPr/>
        <a:lstStyle/>
        <a:p>
          <a:endParaRPr lang="en-GB">
            <a:latin typeface="Arial" panose="020B0604020202020204" pitchFamily="34" charset="0"/>
            <a:cs typeface="Arial" panose="020B0604020202020204" pitchFamily="34" charset="0"/>
          </a:endParaRPr>
        </a:p>
      </dgm:t>
    </dgm:pt>
    <dgm:pt modelId="{370C51CB-AFB9-4553-B359-232A2E1F3BA7}" type="sibTrans" cxnId="{05E22A4D-1514-42E9-A693-ABDA0B2AC852}">
      <dgm:prSet/>
      <dgm:spPr/>
      <dgm:t>
        <a:bodyPr/>
        <a:lstStyle/>
        <a:p>
          <a:endParaRPr lang="en-GB">
            <a:latin typeface="Arial" panose="020B0604020202020204" pitchFamily="34" charset="0"/>
            <a:cs typeface="Arial" panose="020B0604020202020204" pitchFamily="34" charset="0"/>
          </a:endParaRPr>
        </a:p>
      </dgm:t>
    </dgm:pt>
    <dgm:pt modelId="{1C7DE2FD-828E-48E6-82F9-2A291424ACC1}">
      <dgm:prSet/>
      <dgm:spPr/>
      <dgm:t>
        <a:bodyPr/>
        <a:lstStyle/>
        <a:p>
          <a:r>
            <a:rPr lang="en-GB">
              <a:latin typeface="Arial" panose="020B0604020202020204" pitchFamily="34" charset="0"/>
              <a:cs typeface="Arial" panose="020B0604020202020204" pitchFamily="34" charset="0"/>
            </a:rPr>
            <a:t>Increasing income streams, cutting costs, and investing in developing markets.</a:t>
          </a:r>
        </a:p>
      </dgm:t>
    </dgm:pt>
    <dgm:pt modelId="{2FA322B9-EF37-43C9-82FD-7FA9A645B881}" type="parTrans" cxnId="{4D3EB522-F409-4F9B-BD94-5AA53666973F}">
      <dgm:prSet/>
      <dgm:spPr/>
      <dgm:t>
        <a:bodyPr/>
        <a:lstStyle/>
        <a:p>
          <a:endParaRPr lang="en-GB">
            <a:latin typeface="Arial" panose="020B0604020202020204" pitchFamily="34" charset="0"/>
            <a:cs typeface="Arial" panose="020B0604020202020204" pitchFamily="34" charset="0"/>
          </a:endParaRPr>
        </a:p>
      </dgm:t>
    </dgm:pt>
    <dgm:pt modelId="{CEA3DC8D-7E0A-49A5-8959-25FCCD54E5FD}" type="sibTrans" cxnId="{4D3EB522-F409-4F9B-BD94-5AA53666973F}">
      <dgm:prSet/>
      <dgm:spPr/>
      <dgm:t>
        <a:bodyPr/>
        <a:lstStyle/>
        <a:p>
          <a:endParaRPr lang="en-GB">
            <a:latin typeface="Arial" panose="020B0604020202020204" pitchFamily="34" charset="0"/>
            <a:cs typeface="Arial" panose="020B0604020202020204" pitchFamily="34" charset="0"/>
          </a:endParaRPr>
        </a:p>
      </dgm:t>
    </dgm:pt>
    <dgm:pt modelId="{5CB92ED1-2289-450B-994C-E2574F6B43A4}">
      <dgm:prSet/>
      <dgm:spPr/>
      <dgm:t>
        <a:bodyPr/>
        <a:lstStyle/>
        <a:p>
          <a:r>
            <a:rPr lang="en-GB">
              <a:latin typeface="Arial" panose="020B0604020202020204" pitchFamily="34" charset="0"/>
              <a:cs typeface="Arial" panose="020B0604020202020204" pitchFamily="34" charset="0"/>
            </a:rPr>
            <a:t>Reputation and Trust: </a:t>
          </a:r>
        </a:p>
      </dgm:t>
    </dgm:pt>
    <dgm:pt modelId="{A0B8B6D5-E33C-456F-9CB4-C85BA104706F}" type="parTrans" cxnId="{8883947E-984C-4674-B433-0DEAB5DD18DC}">
      <dgm:prSet/>
      <dgm:spPr/>
      <dgm:t>
        <a:bodyPr/>
        <a:lstStyle/>
        <a:p>
          <a:endParaRPr lang="en-GB">
            <a:latin typeface="Arial" panose="020B0604020202020204" pitchFamily="34" charset="0"/>
            <a:cs typeface="Arial" panose="020B0604020202020204" pitchFamily="34" charset="0"/>
          </a:endParaRPr>
        </a:p>
      </dgm:t>
    </dgm:pt>
    <dgm:pt modelId="{81EC9A2C-00F3-4C5B-8D75-38083D70AE33}" type="sibTrans" cxnId="{8883947E-984C-4674-B433-0DEAB5DD18DC}">
      <dgm:prSet/>
      <dgm:spPr/>
      <dgm:t>
        <a:bodyPr/>
        <a:lstStyle/>
        <a:p>
          <a:endParaRPr lang="en-GB">
            <a:latin typeface="Arial" panose="020B0604020202020204" pitchFamily="34" charset="0"/>
            <a:cs typeface="Arial" panose="020B0604020202020204" pitchFamily="34" charset="0"/>
          </a:endParaRPr>
        </a:p>
      </dgm:t>
    </dgm:pt>
    <dgm:pt modelId="{953B1BF2-91C2-4A86-A875-E7E8FE7A31E9}">
      <dgm:prSet/>
      <dgm:spPr/>
      <dgm:t>
        <a:bodyPr/>
        <a:lstStyle/>
        <a:p>
          <a:r>
            <a:rPr lang="en-GB">
              <a:latin typeface="Arial" panose="020B0604020202020204" pitchFamily="34" charset="0"/>
              <a:cs typeface="Arial" panose="020B0604020202020204" pitchFamily="34" charset="0"/>
            </a:rPr>
            <a:t>The significance of preserving consumer loyalty and methods for reestablishing trust (Subramanian &amp; Mantrala, 2021).</a:t>
          </a:r>
        </a:p>
      </dgm:t>
    </dgm:pt>
    <dgm:pt modelId="{AF7B9BEF-CDA6-4C3B-87A1-32BD980B66DC}" type="parTrans" cxnId="{DB875D19-72A1-4AF6-8CE9-BCD75A23A629}">
      <dgm:prSet/>
      <dgm:spPr/>
      <dgm:t>
        <a:bodyPr/>
        <a:lstStyle/>
        <a:p>
          <a:endParaRPr lang="en-GB">
            <a:latin typeface="Arial" panose="020B0604020202020204" pitchFamily="34" charset="0"/>
            <a:cs typeface="Arial" panose="020B0604020202020204" pitchFamily="34" charset="0"/>
          </a:endParaRPr>
        </a:p>
      </dgm:t>
    </dgm:pt>
    <dgm:pt modelId="{40B6F9EC-61B3-4B99-BDF0-0C1B9D95A8D5}" type="sibTrans" cxnId="{DB875D19-72A1-4AF6-8CE9-BCD75A23A629}">
      <dgm:prSet/>
      <dgm:spPr/>
      <dgm:t>
        <a:bodyPr/>
        <a:lstStyle/>
        <a:p>
          <a:endParaRPr lang="en-GB">
            <a:latin typeface="Arial" panose="020B0604020202020204" pitchFamily="34" charset="0"/>
            <a:cs typeface="Arial" panose="020B0604020202020204" pitchFamily="34" charset="0"/>
          </a:endParaRPr>
        </a:p>
      </dgm:t>
    </dgm:pt>
    <dgm:pt modelId="{D2B4C80B-0443-48BA-99C3-BEF6112BED8A}">
      <dgm:prSet/>
      <dgm:spPr/>
      <dgm:t>
        <a:bodyPr/>
        <a:lstStyle/>
        <a:p>
          <a:r>
            <a:rPr lang="en-GB">
              <a:latin typeface="Arial" panose="020B0604020202020204" pitchFamily="34" charset="0"/>
              <a:cs typeface="Arial" panose="020B0604020202020204" pitchFamily="34" charset="0"/>
            </a:rPr>
            <a:t>Putting in place open business procedures, protecting data privacy, and responding quickly to client issues.</a:t>
          </a:r>
        </a:p>
      </dgm:t>
    </dgm:pt>
    <dgm:pt modelId="{E1A3609D-FDDB-4109-80A7-EB239F7ADA89}" type="parTrans" cxnId="{E49F94E6-B6C8-498A-8C6A-580C4BC021EC}">
      <dgm:prSet/>
      <dgm:spPr/>
      <dgm:t>
        <a:bodyPr/>
        <a:lstStyle/>
        <a:p>
          <a:endParaRPr lang="en-GB">
            <a:latin typeface="Arial" panose="020B0604020202020204" pitchFamily="34" charset="0"/>
            <a:cs typeface="Arial" panose="020B0604020202020204" pitchFamily="34" charset="0"/>
          </a:endParaRPr>
        </a:p>
      </dgm:t>
    </dgm:pt>
    <dgm:pt modelId="{99C5F3B9-D5E4-491B-9513-31A0B84BF4C2}" type="sibTrans" cxnId="{E49F94E6-B6C8-498A-8C6A-580C4BC021EC}">
      <dgm:prSet/>
      <dgm:spPr/>
      <dgm:t>
        <a:bodyPr/>
        <a:lstStyle/>
        <a:p>
          <a:endParaRPr lang="en-GB">
            <a:latin typeface="Arial" panose="020B0604020202020204" pitchFamily="34" charset="0"/>
            <a:cs typeface="Arial" panose="020B0604020202020204" pitchFamily="34" charset="0"/>
          </a:endParaRPr>
        </a:p>
      </dgm:t>
    </dgm:pt>
    <dgm:pt modelId="{597AC3DD-0B46-45A0-B95C-B1E5FC617D20}">
      <dgm:prSet/>
      <dgm:spPr/>
      <dgm:t>
        <a:bodyPr/>
        <a:lstStyle/>
        <a:p>
          <a:r>
            <a:rPr lang="en-GB">
              <a:latin typeface="Arial" panose="020B0604020202020204" pitchFamily="34" charset="0"/>
              <a:cs typeface="Arial" panose="020B0604020202020204" pitchFamily="34" charset="0"/>
            </a:rPr>
            <a:t>Supply Chain Breakdowns:</a:t>
          </a:r>
        </a:p>
      </dgm:t>
    </dgm:pt>
    <dgm:pt modelId="{A5C60298-E29D-46B7-9552-AE976B03CBB9}" type="parTrans" cxnId="{92B0BC58-210E-4F57-A264-2526E0262073}">
      <dgm:prSet/>
      <dgm:spPr/>
      <dgm:t>
        <a:bodyPr/>
        <a:lstStyle/>
        <a:p>
          <a:endParaRPr lang="en-GB">
            <a:latin typeface="Arial" panose="020B0604020202020204" pitchFamily="34" charset="0"/>
            <a:cs typeface="Arial" panose="020B0604020202020204" pitchFamily="34" charset="0"/>
          </a:endParaRPr>
        </a:p>
      </dgm:t>
    </dgm:pt>
    <dgm:pt modelId="{B1F48D97-6810-414D-87F5-4D4072F2B4C3}" type="sibTrans" cxnId="{92B0BC58-210E-4F57-A264-2526E0262073}">
      <dgm:prSet/>
      <dgm:spPr/>
      <dgm:t>
        <a:bodyPr/>
        <a:lstStyle/>
        <a:p>
          <a:endParaRPr lang="en-GB">
            <a:latin typeface="Arial" panose="020B0604020202020204" pitchFamily="34" charset="0"/>
            <a:cs typeface="Arial" panose="020B0604020202020204" pitchFamily="34" charset="0"/>
          </a:endParaRPr>
        </a:p>
      </dgm:t>
    </dgm:pt>
    <dgm:pt modelId="{759C1061-968E-4655-B947-33EE93D9A4A8}">
      <dgm:prSet/>
      <dgm:spPr/>
      <dgm:t>
        <a:bodyPr/>
        <a:lstStyle/>
        <a:p>
          <a:r>
            <a:rPr lang="en-GB">
              <a:latin typeface="Arial" panose="020B0604020202020204" pitchFamily="34" charset="0"/>
              <a:cs typeface="Arial" panose="020B0604020202020204" pitchFamily="34" charset="0"/>
            </a:rPr>
            <a:t>Effects of disruptions on Amazon's business processes and customer satisfaction (Subramanian &amp; Mantrala, 2021).</a:t>
          </a:r>
        </a:p>
      </dgm:t>
    </dgm:pt>
    <dgm:pt modelId="{6812B80F-3B02-41DA-BD19-B48B241859CD}" type="parTrans" cxnId="{65F5BC5A-A9D0-43A5-B684-957A8AEE527A}">
      <dgm:prSet/>
      <dgm:spPr/>
      <dgm:t>
        <a:bodyPr/>
        <a:lstStyle/>
        <a:p>
          <a:endParaRPr lang="en-GB">
            <a:latin typeface="Arial" panose="020B0604020202020204" pitchFamily="34" charset="0"/>
            <a:cs typeface="Arial" panose="020B0604020202020204" pitchFamily="34" charset="0"/>
          </a:endParaRPr>
        </a:p>
      </dgm:t>
    </dgm:pt>
    <dgm:pt modelId="{ED712DC2-6931-4F33-A7D6-86237AFC2A90}" type="sibTrans" cxnId="{65F5BC5A-A9D0-43A5-B684-957A8AEE527A}">
      <dgm:prSet/>
      <dgm:spPr/>
      <dgm:t>
        <a:bodyPr/>
        <a:lstStyle/>
        <a:p>
          <a:endParaRPr lang="en-GB">
            <a:latin typeface="Arial" panose="020B0604020202020204" pitchFamily="34" charset="0"/>
            <a:cs typeface="Arial" panose="020B0604020202020204" pitchFamily="34" charset="0"/>
          </a:endParaRPr>
        </a:p>
      </dgm:t>
    </dgm:pt>
    <dgm:pt modelId="{C68D45CB-7BE8-4D0D-A3ED-2A5B15CA6DF2}">
      <dgm:prSet/>
      <dgm:spPr/>
      <dgm:t>
        <a:bodyPr/>
        <a:lstStyle/>
        <a:p>
          <a:r>
            <a:rPr lang="en-GB">
              <a:latin typeface="Arial" panose="020B0604020202020204" pitchFamily="34" charset="0"/>
              <a:cs typeface="Arial" panose="020B0604020202020204" pitchFamily="34" charset="0"/>
            </a:rPr>
            <a:t>Putting backup plans into effect, creating a robust supply chain management system, and investing in technology and logistical infrastructure.</a:t>
          </a:r>
        </a:p>
      </dgm:t>
    </dgm:pt>
    <dgm:pt modelId="{9A040B7F-44D7-411D-991A-6A1294CED93D}" type="parTrans" cxnId="{DAB8D739-00BB-4FF4-BAE2-1D1E066F8607}">
      <dgm:prSet/>
      <dgm:spPr/>
      <dgm:t>
        <a:bodyPr/>
        <a:lstStyle/>
        <a:p>
          <a:endParaRPr lang="en-GB">
            <a:latin typeface="Arial" panose="020B0604020202020204" pitchFamily="34" charset="0"/>
            <a:cs typeface="Arial" panose="020B0604020202020204" pitchFamily="34" charset="0"/>
          </a:endParaRPr>
        </a:p>
      </dgm:t>
    </dgm:pt>
    <dgm:pt modelId="{D87BA294-1A06-4858-A28B-FBAA144B3EC8}" type="sibTrans" cxnId="{DAB8D739-00BB-4FF4-BAE2-1D1E066F8607}">
      <dgm:prSet/>
      <dgm:spPr/>
      <dgm:t>
        <a:bodyPr/>
        <a:lstStyle/>
        <a:p>
          <a:endParaRPr lang="en-GB">
            <a:latin typeface="Arial" panose="020B0604020202020204" pitchFamily="34" charset="0"/>
            <a:cs typeface="Arial" panose="020B0604020202020204" pitchFamily="34" charset="0"/>
          </a:endParaRPr>
        </a:p>
      </dgm:t>
    </dgm:pt>
    <dgm:pt modelId="{7B43FB4B-03CB-4345-8F4B-FD87F5DA6313}" type="pres">
      <dgm:prSet presAssocID="{F8304616-34DA-43B8-A5CA-24AEDA6476FF}" presName="Name0" presStyleCnt="0">
        <dgm:presLayoutVars>
          <dgm:dir/>
          <dgm:animLvl val="lvl"/>
          <dgm:resizeHandles val="exact"/>
        </dgm:presLayoutVars>
      </dgm:prSet>
      <dgm:spPr/>
    </dgm:pt>
    <dgm:pt modelId="{89062120-C735-4D79-A3A4-48956EC5DEBF}" type="pres">
      <dgm:prSet presAssocID="{583CAF36-E43F-4ECB-90E8-86A7CA2468DA}" presName="composite" presStyleCnt="0"/>
      <dgm:spPr/>
    </dgm:pt>
    <dgm:pt modelId="{16F51344-9049-44AA-80D0-56555F7A2AEF}" type="pres">
      <dgm:prSet presAssocID="{583CAF36-E43F-4ECB-90E8-86A7CA2468DA}" presName="parTx" presStyleLbl="alignNode1" presStyleIdx="0" presStyleCnt="5">
        <dgm:presLayoutVars>
          <dgm:chMax val="0"/>
          <dgm:chPref val="0"/>
          <dgm:bulletEnabled val="1"/>
        </dgm:presLayoutVars>
      </dgm:prSet>
      <dgm:spPr/>
    </dgm:pt>
    <dgm:pt modelId="{BB3ACCF1-5047-4AD2-892D-12926973DBE9}" type="pres">
      <dgm:prSet presAssocID="{583CAF36-E43F-4ECB-90E8-86A7CA2468DA}" presName="desTx" presStyleLbl="alignAccFollowNode1" presStyleIdx="0" presStyleCnt="5">
        <dgm:presLayoutVars>
          <dgm:bulletEnabled val="1"/>
        </dgm:presLayoutVars>
      </dgm:prSet>
      <dgm:spPr/>
    </dgm:pt>
    <dgm:pt modelId="{05179899-6E1E-4E14-A218-E9572107090B}" type="pres">
      <dgm:prSet presAssocID="{5E74FC63-DA3C-4CAD-B35F-3360E7752382}" presName="space" presStyleCnt="0"/>
      <dgm:spPr/>
    </dgm:pt>
    <dgm:pt modelId="{837FA5C2-F215-4F56-ABB6-36C649A7E54B}" type="pres">
      <dgm:prSet presAssocID="{0951AB9C-7C96-4549-B4F5-6B9BABF0C33D}" presName="composite" presStyleCnt="0"/>
      <dgm:spPr/>
    </dgm:pt>
    <dgm:pt modelId="{4F65C7B0-1795-4FB0-8B06-A19F89882CF6}" type="pres">
      <dgm:prSet presAssocID="{0951AB9C-7C96-4549-B4F5-6B9BABF0C33D}" presName="parTx" presStyleLbl="alignNode1" presStyleIdx="1" presStyleCnt="5">
        <dgm:presLayoutVars>
          <dgm:chMax val="0"/>
          <dgm:chPref val="0"/>
          <dgm:bulletEnabled val="1"/>
        </dgm:presLayoutVars>
      </dgm:prSet>
      <dgm:spPr/>
    </dgm:pt>
    <dgm:pt modelId="{7A613691-2217-435C-8A4C-95A50EF5E426}" type="pres">
      <dgm:prSet presAssocID="{0951AB9C-7C96-4549-B4F5-6B9BABF0C33D}" presName="desTx" presStyleLbl="alignAccFollowNode1" presStyleIdx="1" presStyleCnt="5">
        <dgm:presLayoutVars>
          <dgm:bulletEnabled val="1"/>
        </dgm:presLayoutVars>
      </dgm:prSet>
      <dgm:spPr/>
    </dgm:pt>
    <dgm:pt modelId="{0C67EE18-F655-4C54-9416-46B72D5C3D0C}" type="pres">
      <dgm:prSet presAssocID="{5919E05D-DC2D-4FB3-BE12-54DF840F7800}" presName="space" presStyleCnt="0"/>
      <dgm:spPr/>
    </dgm:pt>
    <dgm:pt modelId="{776F4BF8-8ED3-40ED-BFBC-773327355141}" type="pres">
      <dgm:prSet presAssocID="{19D40560-29B9-4718-90EE-611D833CE486}" presName="composite" presStyleCnt="0"/>
      <dgm:spPr/>
    </dgm:pt>
    <dgm:pt modelId="{F488D6FA-A3E2-4AE6-8BA9-992B1088A30E}" type="pres">
      <dgm:prSet presAssocID="{19D40560-29B9-4718-90EE-611D833CE486}" presName="parTx" presStyleLbl="alignNode1" presStyleIdx="2" presStyleCnt="5">
        <dgm:presLayoutVars>
          <dgm:chMax val="0"/>
          <dgm:chPref val="0"/>
          <dgm:bulletEnabled val="1"/>
        </dgm:presLayoutVars>
      </dgm:prSet>
      <dgm:spPr/>
    </dgm:pt>
    <dgm:pt modelId="{79CEED43-5D7B-4D74-B3CA-727160ADCFA5}" type="pres">
      <dgm:prSet presAssocID="{19D40560-29B9-4718-90EE-611D833CE486}" presName="desTx" presStyleLbl="alignAccFollowNode1" presStyleIdx="2" presStyleCnt="5">
        <dgm:presLayoutVars>
          <dgm:bulletEnabled val="1"/>
        </dgm:presLayoutVars>
      </dgm:prSet>
      <dgm:spPr/>
    </dgm:pt>
    <dgm:pt modelId="{E4FF1D77-1A65-41E6-88BB-F6E246C7014E}" type="pres">
      <dgm:prSet presAssocID="{538EAC3A-05CE-4CFC-AE7D-D4C917B05AAD}" presName="space" presStyleCnt="0"/>
      <dgm:spPr/>
    </dgm:pt>
    <dgm:pt modelId="{3E966682-E0A3-45D8-BD11-E05C9A5653BB}" type="pres">
      <dgm:prSet presAssocID="{5CB92ED1-2289-450B-994C-E2574F6B43A4}" presName="composite" presStyleCnt="0"/>
      <dgm:spPr/>
    </dgm:pt>
    <dgm:pt modelId="{20D04196-7749-467F-BE0A-CD0E894F8046}" type="pres">
      <dgm:prSet presAssocID="{5CB92ED1-2289-450B-994C-E2574F6B43A4}" presName="parTx" presStyleLbl="alignNode1" presStyleIdx="3" presStyleCnt="5">
        <dgm:presLayoutVars>
          <dgm:chMax val="0"/>
          <dgm:chPref val="0"/>
          <dgm:bulletEnabled val="1"/>
        </dgm:presLayoutVars>
      </dgm:prSet>
      <dgm:spPr/>
    </dgm:pt>
    <dgm:pt modelId="{CE5E5D4C-CFCE-41AB-A955-C2444CA8DDA6}" type="pres">
      <dgm:prSet presAssocID="{5CB92ED1-2289-450B-994C-E2574F6B43A4}" presName="desTx" presStyleLbl="alignAccFollowNode1" presStyleIdx="3" presStyleCnt="5">
        <dgm:presLayoutVars>
          <dgm:bulletEnabled val="1"/>
        </dgm:presLayoutVars>
      </dgm:prSet>
      <dgm:spPr/>
    </dgm:pt>
    <dgm:pt modelId="{D2185F5F-7229-415A-A369-DA7510CD3F90}" type="pres">
      <dgm:prSet presAssocID="{81EC9A2C-00F3-4C5B-8D75-38083D70AE33}" presName="space" presStyleCnt="0"/>
      <dgm:spPr/>
    </dgm:pt>
    <dgm:pt modelId="{D4D4B553-D2DD-4059-BA77-2285133833EF}" type="pres">
      <dgm:prSet presAssocID="{597AC3DD-0B46-45A0-B95C-B1E5FC617D20}" presName="composite" presStyleCnt="0"/>
      <dgm:spPr/>
    </dgm:pt>
    <dgm:pt modelId="{D2B28576-8D40-49D3-BDD0-77F940313C87}" type="pres">
      <dgm:prSet presAssocID="{597AC3DD-0B46-45A0-B95C-B1E5FC617D20}" presName="parTx" presStyleLbl="alignNode1" presStyleIdx="4" presStyleCnt="5">
        <dgm:presLayoutVars>
          <dgm:chMax val="0"/>
          <dgm:chPref val="0"/>
          <dgm:bulletEnabled val="1"/>
        </dgm:presLayoutVars>
      </dgm:prSet>
      <dgm:spPr/>
    </dgm:pt>
    <dgm:pt modelId="{5BE49B42-AF4D-47B0-ADD5-8DBF02A00895}" type="pres">
      <dgm:prSet presAssocID="{597AC3DD-0B46-45A0-B95C-B1E5FC617D20}" presName="desTx" presStyleLbl="alignAccFollowNode1" presStyleIdx="4" presStyleCnt="5">
        <dgm:presLayoutVars>
          <dgm:bulletEnabled val="1"/>
        </dgm:presLayoutVars>
      </dgm:prSet>
      <dgm:spPr/>
    </dgm:pt>
  </dgm:ptLst>
  <dgm:cxnLst>
    <dgm:cxn modelId="{4D6EDF0F-14B2-4AF3-952E-6CB21519F2C7}" type="presOf" srcId="{0951AB9C-7C96-4549-B4F5-6B9BABF0C33D}" destId="{4F65C7B0-1795-4FB0-8B06-A19F89882CF6}" srcOrd="0" destOrd="0" presId="urn:microsoft.com/office/officeart/2005/8/layout/hList1"/>
    <dgm:cxn modelId="{585C6B14-266D-4405-86BC-ECCDFA211207}" srcId="{0951AB9C-7C96-4549-B4F5-6B9BABF0C33D}" destId="{892478C5-7A98-4413-A59A-AD69A9D7FE91}" srcOrd="1" destOrd="0" parTransId="{E9D54CDA-ADB7-42A3-B076-2384D855B74A}" sibTransId="{DF7B207B-5890-45C8-9ED6-F5EE49C9C96D}"/>
    <dgm:cxn modelId="{EDA7E914-AC8D-4A22-86C1-9499D3A4E061}" type="presOf" srcId="{597AC3DD-0B46-45A0-B95C-B1E5FC617D20}" destId="{D2B28576-8D40-49D3-BDD0-77F940313C87}" srcOrd="0" destOrd="0" presId="urn:microsoft.com/office/officeart/2005/8/layout/hList1"/>
    <dgm:cxn modelId="{DB875D19-72A1-4AF6-8CE9-BCD75A23A629}" srcId="{5CB92ED1-2289-450B-994C-E2574F6B43A4}" destId="{953B1BF2-91C2-4A86-A875-E7E8FE7A31E9}" srcOrd="0" destOrd="0" parTransId="{AF7B9BEF-CDA6-4C3B-87A1-32BD980B66DC}" sibTransId="{40B6F9EC-61B3-4B99-BDF0-0C1B9D95A8D5}"/>
    <dgm:cxn modelId="{D069CA1E-1E51-49B5-9EFF-53DBDC36EA45}" srcId="{F8304616-34DA-43B8-A5CA-24AEDA6476FF}" destId="{0951AB9C-7C96-4549-B4F5-6B9BABF0C33D}" srcOrd="1" destOrd="0" parTransId="{D37DDFA1-A986-4705-9580-BA17415F61D3}" sibTransId="{5919E05D-DC2D-4FB3-BE12-54DF840F7800}"/>
    <dgm:cxn modelId="{4D3EB522-F409-4F9B-BD94-5AA53666973F}" srcId="{19D40560-29B9-4718-90EE-611D833CE486}" destId="{1C7DE2FD-828E-48E6-82F9-2A291424ACC1}" srcOrd="1" destOrd="0" parTransId="{2FA322B9-EF37-43C9-82FD-7FA9A645B881}" sibTransId="{CEA3DC8D-7E0A-49A5-8959-25FCCD54E5FD}"/>
    <dgm:cxn modelId="{7E96F228-9B81-4B19-BEE6-32E63438A13E}" type="presOf" srcId="{5CB92ED1-2289-450B-994C-E2574F6B43A4}" destId="{20D04196-7749-467F-BE0A-CD0E894F8046}" srcOrd="0" destOrd="0" presId="urn:microsoft.com/office/officeart/2005/8/layout/hList1"/>
    <dgm:cxn modelId="{C5691037-E5AA-462E-BBAA-695B2299CD0C}" type="presOf" srcId="{892478C5-7A98-4413-A59A-AD69A9D7FE91}" destId="{7A613691-2217-435C-8A4C-95A50EF5E426}" srcOrd="0" destOrd="1" presId="urn:microsoft.com/office/officeart/2005/8/layout/hList1"/>
    <dgm:cxn modelId="{DAB8D739-00BB-4FF4-BAE2-1D1E066F8607}" srcId="{597AC3DD-0B46-45A0-B95C-B1E5FC617D20}" destId="{C68D45CB-7BE8-4D0D-A3ED-2A5B15CA6DF2}" srcOrd="1" destOrd="0" parTransId="{9A040B7F-44D7-411D-991A-6A1294CED93D}" sibTransId="{D87BA294-1A06-4858-A28B-FBAA144B3EC8}"/>
    <dgm:cxn modelId="{998F205C-0EB0-498C-98C1-DCD3C9AA659E}" type="presOf" srcId="{014F4733-497A-4791-97DC-662DFE5C276C}" destId="{BB3ACCF1-5047-4AD2-892D-12926973DBE9}" srcOrd="0" destOrd="0" presId="urn:microsoft.com/office/officeart/2005/8/layout/hList1"/>
    <dgm:cxn modelId="{53C9B661-4300-4359-83C0-1C188E9F83BC}" type="presOf" srcId="{953B1BF2-91C2-4A86-A875-E7E8FE7A31E9}" destId="{CE5E5D4C-CFCE-41AB-A955-C2444CA8DDA6}" srcOrd="0" destOrd="0" presId="urn:microsoft.com/office/officeart/2005/8/layout/hList1"/>
    <dgm:cxn modelId="{598EE367-E835-410D-A527-917EE5BDA66F}" type="presOf" srcId="{D2B4C80B-0443-48BA-99C3-BEF6112BED8A}" destId="{CE5E5D4C-CFCE-41AB-A955-C2444CA8DDA6}" srcOrd="0" destOrd="1" presId="urn:microsoft.com/office/officeart/2005/8/layout/hList1"/>
    <dgm:cxn modelId="{47653149-00C5-40D6-A63B-D0336234A60D}" type="presOf" srcId="{1C7DE2FD-828E-48E6-82F9-2A291424ACC1}" destId="{79CEED43-5D7B-4D74-B3CA-727160ADCFA5}" srcOrd="0" destOrd="1" presId="urn:microsoft.com/office/officeart/2005/8/layout/hList1"/>
    <dgm:cxn modelId="{05E22A4D-1514-42E9-A693-ABDA0B2AC852}" srcId="{19D40560-29B9-4718-90EE-611D833CE486}" destId="{1704C734-E1E4-4312-8E8A-B30E5A5EBF25}" srcOrd="0" destOrd="0" parTransId="{F727B7B2-6C9C-4A76-8CCD-59E9E0EC010E}" sibTransId="{370C51CB-AFB9-4553-B359-232A2E1F3BA7}"/>
    <dgm:cxn modelId="{1E8A384D-1504-4B8A-9A5F-961DF3008449}" type="presOf" srcId="{CA2BD244-4EEB-48A8-B221-79C4A69DBC95}" destId="{BB3ACCF1-5047-4AD2-892D-12926973DBE9}" srcOrd="0" destOrd="1" presId="urn:microsoft.com/office/officeart/2005/8/layout/hList1"/>
    <dgm:cxn modelId="{D08FDF70-275E-46C6-8B4D-A8D85AEDDC35}" type="presOf" srcId="{1704C734-E1E4-4312-8E8A-B30E5A5EBF25}" destId="{79CEED43-5D7B-4D74-B3CA-727160ADCFA5}" srcOrd="0" destOrd="0" presId="urn:microsoft.com/office/officeart/2005/8/layout/hList1"/>
    <dgm:cxn modelId="{78BE6D71-8D82-4F75-A86A-1B60AC7CA770}" srcId="{583CAF36-E43F-4ECB-90E8-86A7CA2468DA}" destId="{014F4733-497A-4791-97DC-662DFE5C276C}" srcOrd="0" destOrd="0" parTransId="{E770015A-222F-4795-B142-ECB57EED6BFF}" sibTransId="{A86A504E-CFC7-4CD6-94C5-35A0D4EF1694}"/>
    <dgm:cxn modelId="{B4539F75-8ED9-4F6A-9FC6-AA845BF26010}" type="presOf" srcId="{F8304616-34DA-43B8-A5CA-24AEDA6476FF}" destId="{7B43FB4B-03CB-4345-8F4B-FD87F5DA6313}" srcOrd="0" destOrd="0" presId="urn:microsoft.com/office/officeart/2005/8/layout/hList1"/>
    <dgm:cxn modelId="{372E8977-8331-4521-8181-AB03742E3A86}" srcId="{F8304616-34DA-43B8-A5CA-24AEDA6476FF}" destId="{19D40560-29B9-4718-90EE-611D833CE486}" srcOrd="2" destOrd="0" parTransId="{A5DCE568-CD4F-45F6-83D6-7F90AE087B6C}" sibTransId="{538EAC3A-05CE-4CFC-AE7D-D4C917B05AAD}"/>
    <dgm:cxn modelId="{92B0BC58-210E-4F57-A264-2526E0262073}" srcId="{F8304616-34DA-43B8-A5CA-24AEDA6476FF}" destId="{597AC3DD-0B46-45A0-B95C-B1E5FC617D20}" srcOrd="4" destOrd="0" parTransId="{A5C60298-E29D-46B7-9552-AE976B03CBB9}" sibTransId="{B1F48D97-6810-414D-87F5-4D4072F2B4C3}"/>
    <dgm:cxn modelId="{65F5BC5A-A9D0-43A5-B684-957A8AEE527A}" srcId="{597AC3DD-0B46-45A0-B95C-B1E5FC617D20}" destId="{759C1061-968E-4655-B947-33EE93D9A4A8}" srcOrd="0" destOrd="0" parTransId="{6812B80F-3B02-41DA-BD19-B48B241859CD}" sibTransId="{ED712DC2-6931-4F33-A7D6-86237AFC2A90}"/>
    <dgm:cxn modelId="{8883947E-984C-4674-B433-0DEAB5DD18DC}" srcId="{F8304616-34DA-43B8-A5CA-24AEDA6476FF}" destId="{5CB92ED1-2289-450B-994C-E2574F6B43A4}" srcOrd="3" destOrd="0" parTransId="{A0B8B6D5-E33C-456F-9CB4-C85BA104706F}" sibTransId="{81EC9A2C-00F3-4C5B-8D75-38083D70AE33}"/>
    <dgm:cxn modelId="{3462F6A5-E3A0-4F2A-9BEE-D1ACAF6CF174}" srcId="{583CAF36-E43F-4ECB-90E8-86A7CA2468DA}" destId="{CA2BD244-4EEB-48A8-B221-79C4A69DBC95}" srcOrd="1" destOrd="0" parTransId="{22967469-EC53-4278-BB84-FAA2A21F12CA}" sibTransId="{ADE80745-F2E0-416D-B2C9-3EDB22C53695}"/>
    <dgm:cxn modelId="{C906C3B1-C0B6-45CC-9503-893C70CB6C5D}" type="presOf" srcId="{19D40560-29B9-4718-90EE-611D833CE486}" destId="{F488D6FA-A3E2-4AE6-8BA9-992B1088A30E}" srcOrd="0" destOrd="0" presId="urn:microsoft.com/office/officeart/2005/8/layout/hList1"/>
    <dgm:cxn modelId="{2C859FBB-B8F6-4ADE-BC68-35CADDCC5D33}" srcId="{F8304616-34DA-43B8-A5CA-24AEDA6476FF}" destId="{583CAF36-E43F-4ECB-90E8-86A7CA2468DA}" srcOrd="0" destOrd="0" parTransId="{AEAB5FE6-7E7E-463F-BAA4-6E7D17AE100A}" sibTransId="{5E74FC63-DA3C-4CAD-B35F-3360E7752382}"/>
    <dgm:cxn modelId="{74B799BF-71F8-45CF-A1EF-EC73C3E74CA7}" type="presOf" srcId="{C68D45CB-7BE8-4D0D-A3ED-2A5B15CA6DF2}" destId="{5BE49B42-AF4D-47B0-ADD5-8DBF02A00895}" srcOrd="0" destOrd="1" presId="urn:microsoft.com/office/officeart/2005/8/layout/hList1"/>
    <dgm:cxn modelId="{984DE4CA-B5D0-43A6-B0BD-D4EBE0DF4350}" type="presOf" srcId="{583CAF36-E43F-4ECB-90E8-86A7CA2468DA}" destId="{16F51344-9049-44AA-80D0-56555F7A2AEF}" srcOrd="0" destOrd="0" presId="urn:microsoft.com/office/officeart/2005/8/layout/hList1"/>
    <dgm:cxn modelId="{B37818D5-F5C4-4507-B208-9E85FDC8A381}" type="presOf" srcId="{759C1061-968E-4655-B947-33EE93D9A4A8}" destId="{5BE49B42-AF4D-47B0-ADD5-8DBF02A00895}" srcOrd="0" destOrd="0" presId="urn:microsoft.com/office/officeart/2005/8/layout/hList1"/>
    <dgm:cxn modelId="{6C1016E6-749C-40E7-9FB1-70B0AD01B2E6}" type="presOf" srcId="{D2A1B073-421E-4DBA-B882-999681536539}" destId="{7A613691-2217-435C-8A4C-95A50EF5E426}" srcOrd="0" destOrd="0" presId="urn:microsoft.com/office/officeart/2005/8/layout/hList1"/>
    <dgm:cxn modelId="{E49F94E6-B6C8-498A-8C6A-580C4BC021EC}" srcId="{5CB92ED1-2289-450B-994C-E2574F6B43A4}" destId="{D2B4C80B-0443-48BA-99C3-BEF6112BED8A}" srcOrd="1" destOrd="0" parTransId="{E1A3609D-FDDB-4109-80A7-EB239F7ADA89}" sibTransId="{99C5F3B9-D5E4-491B-9513-31A0B84BF4C2}"/>
    <dgm:cxn modelId="{29B493F8-ACA2-4E07-9A6A-0F05DEA80A78}" srcId="{0951AB9C-7C96-4549-B4F5-6B9BABF0C33D}" destId="{D2A1B073-421E-4DBA-B882-999681536539}" srcOrd="0" destOrd="0" parTransId="{B4C12D2F-7A37-4692-8FAC-860219EBA174}" sibTransId="{F487C88C-B2A6-4F04-9E26-1904E4AC2DCE}"/>
    <dgm:cxn modelId="{82C222E2-66F4-43C0-9AB7-3318CBAD7595}" type="presParOf" srcId="{7B43FB4B-03CB-4345-8F4B-FD87F5DA6313}" destId="{89062120-C735-4D79-A3A4-48956EC5DEBF}" srcOrd="0" destOrd="0" presId="urn:microsoft.com/office/officeart/2005/8/layout/hList1"/>
    <dgm:cxn modelId="{0A5AD45C-489C-4409-BFE2-C49295C964CE}" type="presParOf" srcId="{89062120-C735-4D79-A3A4-48956EC5DEBF}" destId="{16F51344-9049-44AA-80D0-56555F7A2AEF}" srcOrd="0" destOrd="0" presId="urn:microsoft.com/office/officeart/2005/8/layout/hList1"/>
    <dgm:cxn modelId="{FB7ED29C-4735-4320-881C-C0680F279938}" type="presParOf" srcId="{89062120-C735-4D79-A3A4-48956EC5DEBF}" destId="{BB3ACCF1-5047-4AD2-892D-12926973DBE9}" srcOrd="1" destOrd="0" presId="urn:microsoft.com/office/officeart/2005/8/layout/hList1"/>
    <dgm:cxn modelId="{2DD57B14-FB7C-450C-84CA-DE6A8D1E90C9}" type="presParOf" srcId="{7B43FB4B-03CB-4345-8F4B-FD87F5DA6313}" destId="{05179899-6E1E-4E14-A218-E9572107090B}" srcOrd="1" destOrd="0" presId="urn:microsoft.com/office/officeart/2005/8/layout/hList1"/>
    <dgm:cxn modelId="{7D7A5E43-C66E-46D6-A0F4-782431164852}" type="presParOf" srcId="{7B43FB4B-03CB-4345-8F4B-FD87F5DA6313}" destId="{837FA5C2-F215-4F56-ABB6-36C649A7E54B}" srcOrd="2" destOrd="0" presId="urn:microsoft.com/office/officeart/2005/8/layout/hList1"/>
    <dgm:cxn modelId="{FA99D6A8-23B7-4735-ADBC-E2247034A20D}" type="presParOf" srcId="{837FA5C2-F215-4F56-ABB6-36C649A7E54B}" destId="{4F65C7B0-1795-4FB0-8B06-A19F89882CF6}" srcOrd="0" destOrd="0" presId="urn:microsoft.com/office/officeart/2005/8/layout/hList1"/>
    <dgm:cxn modelId="{42636694-9FAD-4B71-90DF-50A1E4A82F07}" type="presParOf" srcId="{837FA5C2-F215-4F56-ABB6-36C649A7E54B}" destId="{7A613691-2217-435C-8A4C-95A50EF5E426}" srcOrd="1" destOrd="0" presId="urn:microsoft.com/office/officeart/2005/8/layout/hList1"/>
    <dgm:cxn modelId="{DADB1D3C-1097-4AAB-9ED7-92EC213E5561}" type="presParOf" srcId="{7B43FB4B-03CB-4345-8F4B-FD87F5DA6313}" destId="{0C67EE18-F655-4C54-9416-46B72D5C3D0C}" srcOrd="3" destOrd="0" presId="urn:microsoft.com/office/officeart/2005/8/layout/hList1"/>
    <dgm:cxn modelId="{35DC222B-702A-4B65-AED5-141C0E9C53A1}" type="presParOf" srcId="{7B43FB4B-03CB-4345-8F4B-FD87F5DA6313}" destId="{776F4BF8-8ED3-40ED-BFBC-773327355141}" srcOrd="4" destOrd="0" presId="urn:microsoft.com/office/officeart/2005/8/layout/hList1"/>
    <dgm:cxn modelId="{E9A111D4-D1FC-4769-AF24-9FBAFEB34559}" type="presParOf" srcId="{776F4BF8-8ED3-40ED-BFBC-773327355141}" destId="{F488D6FA-A3E2-4AE6-8BA9-992B1088A30E}" srcOrd="0" destOrd="0" presId="urn:microsoft.com/office/officeart/2005/8/layout/hList1"/>
    <dgm:cxn modelId="{32E54081-B055-4F21-BCFF-9DF42B1B966B}" type="presParOf" srcId="{776F4BF8-8ED3-40ED-BFBC-773327355141}" destId="{79CEED43-5D7B-4D74-B3CA-727160ADCFA5}" srcOrd="1" destOrd="0" presId="urn:microsoft.com/office/officeart/2005/8/layout/hList1"/>
    <dgm:cxn modelId="{0534BF60-5B61-4BA3-849C-A55A064BE826}" type="presParOf" srcId="{7B43FB4B-03CB-4345-8F4B-FD87F5DA6313}" destId="{E4FF1D77-1A65-41E6-88BB-F6E246C7014E}" srcOrd="5" destOrd="0" presId="urn:microsoft.com/office/officeart/2005/8/layout/hList1"/>
    <dgm:cxn modelId="{251D22BB-0782-431B-A8ED-627DC5075153}" type="presParOf" srcId="{7B43FB4B-03CB-4345-8F4B-FD87F5DA6313}" destId="{3E966682-E0A3-45D8-BD11-E05C9A5653BB}" srcOrd="6" destOrd="0" presId="urn:microsoft.com/office/officeart/2005/8/layout/hList1"/>
    <dgm:cxn modelId="{F24690AA-6C68-4305-A7FE-B156C500693C}" type="presParOf" srcId="{3E966682-E0A3-45D8-BD11-E05C9A5653BB}" destId="{20D04196-7749-467F-BE0A-CD0E894F8046}" srcOrd="0" destOrd="0" presId="urn:microsoft.com/office/officeart/2005/8/layout/hList1"/>
    <dgm:cxn modelId="{1874BC01-0695-41E9-9E05-8AB61766CD0E}" type="presParOf" srcId="{3E966682-E0A3-45D8-BD11-E05C9A5653BB}" destId="{CE5E5D4C-CFCE-41AB-A955-C2444CA8DDA6}" srcOrd="1" destOrd="0" presId="urn:microsoft.com/office/officeart/2005/8/layout/hList1"/>
    <dgm:cxn modelId="{94F3D19E-A84A-4847-83F1-27DBCE019095}" type="presParOf" srcId="{7B43FB4B-03CB-4345-8F4B-FD87F5DA6313}" destId="{D2185F5F-7229-415A-A369-DA7510CD3F90}" srcOrd="7" destOrd="0" presId="urn:microsoft.com/office/officeart/2005/8/layout/hList1"/>
    <dgm:cxn modelId="{C6304082-794E-47B1-B52D-960D9AB573ED}" type="presParOf" srcId="{7B43FB4B-03CB-4345-8F4B-FD87F5DA6313}" destId="{D4D4B553-D2DD-4059-BA77-2285133833EF}" srcOrd="8" destOrd="0" presId="urn:microsoft.com/office/officeart/2005/8/layout/hList1"/>
    <dgm:cxn modelId="{E9A47510-C909-44F5-827C-2872588965B1}" type="presParOf" srcId="{D4D4B553-D2DD-4059-BA77-2285133833EF}" destId="{D2B28576-8D40-49D3-BDD0-77F940313C87}" srcOrd="0" destOrd="0" presId="urn:microsoft.com/office/officeart/2005/8/layout/hList1"/>
    <dgm:cxn modelId="{EA3B38F6-BEEF-414F-A6C1-C7959F7DE755}" type="presParOf" srcId="{D4D4B553-D2DD-4059-BA77-2285133833EF}" destId="{5BE49B42-AF4D-47B0-ADD5-8DBF02A00895}"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41036-3F79-4CB1-A0A5-6B4C52BC5B9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275EC58-7D1E-467F-972D-79CF2091ADC2}">
      <dgm:prSet/>
      <dgm:spPr/>
      <dgm:t>
        <a:bodyPr/>
        <a:lstStyle/>
        <a:p>
          <a:pPr>
            <a:defRPr cap="all"/>
          </a:pPr>
          <a:r>
            <a:rPr lang="en-GB" b="1" dirty="0">
              <a:latin typeface="Arial" panose="020B0604020202020204" pitchFamily="34" charset="0"/>
              <a:cs typeface="Arial" panose="020B0604020202020204" pitchFamily="34" charset="0"/>
            </a:rPr>
            <a:t>Resilience of the supply chain:</a:t>
          </a:r>
          <a:endParaRPr lang="en-US" b="1" dirty="0">
            <a:latin typeface="Arial" panose="020B0604020202020204" pitchFamily="34" charset="0"/>
            <a:cs typeface="Arial" panose="020B0604020202020204" pitchFamily="34" charset="0"/>
          </a:endParaRPr>
        </a:p>
      </dgm:t>
    </dgm:pt>
    <dgm:pt modelId="{795E612F-163D-40FC-8290-3438D31D666D}" type="parTrans" cxnId="{FD998D68-0452-4471-84AC-78834DAD11D4}">
      <dgm:prSet/>
      <dgm:spPr/>
      <dgm:t>
        <a:bodyPr/>
        <a:lstStyle/>
        <a:p>
          <a:endParaRPr lang="en-US"/>
        </a:p>
      </dgm:t>
    </dgm:pt>
    <dgm:pt modelId="{A9645748-D866-4576-B771-BB18BB90DF88}" type="sibTrans" cxnId="{FD998D68-0452-4471-84AC-78834DAD11D4}">
      <dgm:prSet/>
      <dgm:spPr/>
      <dgm:t>
        <a:bodyPr/>
        <a:lstStyle/>
        <a:p>
          <a:endParaRPr lang="en-US"/>
        </a:p>
      </dgm:t>
    </dgm:pt>
    <dgm:pt modelId="{272F719E-385D-4445-BB23-DE157F422770}">
      <dgm:prSet/>
      <dgm:spPr/>
      <dgm:t>
        <a:bodyPr/>
        <a:lstStyle/>
        <a:p>
          <a:pPr>
            <a:defRPr cap="all"/>
          </a:pPr>
          <a:r>
            <a:rPr lang="en-GB" b="1" i="0" dirty="0">
              <a:latin typeface="Arial" panose="020B0604020202020204" pitchFamily="34" charset="0"/>
              <a:cs typeface="Arial" panose="020B0604020202020204" pitchFamily="34" charset="0"/>
            </a:rPr>
            <a:t>Recommendation:</a:t>
          </a:r>
          <a:r>
            <a:rPr lang="en-GB" b="0" i="0" dirty="0">
              <a:latin typeface="Arial" panose="020B0604020202020204" pitchFamily="34" charset="0"/>
              <a:cs typeface="Arial" panose="020B0604020202020204" pitchFamily="34" charset="0"/>
            </a:rPr>
            <a:t> Diversify sourcing tactics and strengthen supply chain management.</a:t>
          </a:r>
          <a:endParaRPr lang="en-US" dirty="0">
            <a:latin typeface="Arial" panose="020B0604020202020204" pitchFamily="34" charset="0"/>
            <a:cs typeface="Arial" panose="020B0604020202020204" pitchFamily="34" charset="0"/>
          </a:endParaRPr>
        </a:p>
      </dgm:t>
    </dgm:pt>
    <dgm:pt modelId="{AFDF91E4-A7FF-4FA6-911C-3C8FBC0D0F38}" type="parTrans" cxnId="{2124DB2A-1B42-46EA-97AA-BD5B2B15FD84}">
      <dgm:prSet/>
      <dgm:spPr/>
      <dgm:t>
        <a:bodyPr/>
        <a:lstStyle/>
        <a:p>
          <a:endParaRPr lang="en-US"/>
        </a:p>
      </dgm:t>
    </dgm:pt>
    <dgm:pt modelId="{58F64CA6-7F87-4FD7-B9AC-7CBB5E0E757F}" type="sibTrans" cxnId="{2124DB2A-1B42-46EA-97AA-BD5B2B15FD84}">
      <dgm:prSet/>
      <dgm:spPr/>
      <dgm:t>
        <a:bodyPr/>
        <a:lstStyle/>
        <a:p>
          <a:endParaRPr lang="en-US"/>
        </a:p>
      </dgm:t>
    </dgm:pt>
    <dgm:pt modelId="{EFD43C89-590E-42CC-BE22-5EE7FFEF1275}">
      <dgm:prSet/>
      <dgm:spPr/>
      <dgm:t>
        <a:bodyPr/>
        <a:lstStyle/>
        <a:p>
          <a:pPr>
            <a:defRPr cap="all"/>
          </a:pPr>
          <a:r>
            <a:rPr lang="en-GB" b="1" i="0" dirty="0">
              <a:latin typeface="Arial" panose="020B0604020202020204" pitchFamily="34" charset="0"/>
              <a:cs typeface="Arial" panose="020B0604020202020204" pitchFamily="34" charset="0"/>
            </a:rPr>
            <a:t>Reasoning:</a:t>
          </a:r>
          <a:r>
            <a:rPr lang="en-GB" b="0" i="0" dirty="0">
              <a:latin typeface="Arial" panose="020B0604020202020204" pitchFamily="34" charset="0"/>
              <a:cs typeface="Arial" panose="020B0604020202020204" pitchFamily="34" charset="0"/>
            </a:rPr>
            <a:t> Reduced interruptions, more flexibility, and on-time delivery are all benefits of a robust supply chain.</a:t>
          </a:r>
          <a:endParaRPr lang="en-US" dirty="0">
            <a:latin typeface="Arial" panose="020B0604020202020204" pitchFamily="34" charset="0"/>
            <a:cs typeface="Arial" panose="020B0604020202020204" pitchFamily="34" charset="0"/>
          </a:endParaRPr>
        </a:p>
      </dgm:t>
    </dgm:pt>
    <dgm:pt modelId="{41CCAF1F-5052-458B-94B1-18EE0196094C}" type="parTrans" cxnId="{3446EA93-FEA2-42AD-8D48-DED9C7C033C4}">
      <dgm:prSet/>
      <dgm:spPr/>
      <dgm:t>
        <a:bodyPr/>
        <a:lstStyle/>
        <a:p>
          <a:endParaRPr lang="en-US"/>
        </a:p>
      </dgm:t>
    </dgm:pt>
    <dgm:pt modelId="{91276351-DF83-4591-B944-C3CB14088E59}" type="sibTrans" cxnId="{3446EA93-FEA2-42AD-8D48-DED9C7C033C4}">
      <dgm:prSet/>
      <dgm:spPr/>
      <dgm:t>
        <a:bodyPr/>
        <a:lstStyle/>
        <a:p>
          <a:endParaRPr lang="en-US"/>
        </a:p>
      </dgm:t>
    </dgm:pt>
    <dgm:pt modelId="{66FF1455-D2C6-4A79-964A-AAFF3AC9231C}">
      <dgm:prSet/>
      <dgm:spPr/>
      <dgm:t>
        <a:bodyPr/>
        <a:lstStyle/>
        <a:p>
          <a:pPr>
            <a:defRPr cap="all"/>
          </a:pPr>
          <a:r>
            <a:rPr lang="en-GB" b="1" i="0" dirty="0">
              <a:latin typeface="Arial" panose="020B0604020202020204" pitchFamily="34" charset="0"/>
              <a:cs typeface="Arial" panose="020B0604020202020204" pitchFamily="34" charset="0"/>
            </a:rPr>
            <a:t>Potential</a:t>
          </a:r>
          <a:r>
            <a:rPr lang="en-GB" b="0" i="0" dirty="0">
              <a:latin typeface="Arial" panose="020B0604020202020204" pitchFamily="34" charset="0"/>
              <a:cs typeface="Arial" panose="020B0604020202020204" pitchFamily="34" charset="0"/>
            </a:rPr>
            <a:t> </a:t>
          </a:r>
          <a:r>
            <a:rPr lang="en-GB" b="1" i="0" dirty="0">
              <a:latin typeface="Arial" panose="020B0604020202020204" pitchFamily="34" charset="0"/>
              <a:cs typeface="Arial" panose="020B0604020202020204" pitchFamily="34" charset="0"/>
            </a:rPr>
            <a:t>Benefits:</a:t>
          </a:r>
          <a:r>
            <a:rPr lang="en-GB" b="0" i="0" dirty="0">
              <a:latin typeface="Arial" panose="020B0604020202020204" pitchFamily="34" charset="0"/>
              <a:cs typeface="Arial" panose="020B0604020202020204" pitchFamily="34" charset="0"/>
            </a:rPr>
            <a:t> Reduced operational risks, increased client satisfaction, and cost reduction.</a:t>
          </a:r>
          <a:endParaRPr lang="en-US" dirty="0">
            <a:latin typeface="Arial" panose="020B0604020202020204" pitchFamily="34" charset="0"/>
            <a:cs typeface="Arial" panose="020B0604020202020204" pitchFamily="34" charset="0"/>
          </a:endParaRPr>
        </a:p>
      </dgm:t>
    </dgm:pt>
    <dgm:pt modelId="{D709A6FA-590F-4269-8273-FB01C427FABA}" type="parTrans" cxnId="{20143D17-5784-4905-B2C6-3EF972040ADA}">
      <dgm:prSet/>
      <dgm:spPr/>
      <dgm:t>
        <a:bodyPr/>
        <a:lstStyle/>
        <a:p>
          <a:endParaRPr lang="en-US"/>
        </a:p>
      </dgm:t>
    </dgm:pt>
    <dgm:pt modelId="{F0858BF5-2FBA-4FCE-8243-87EF6C3F339B}" type="sibTrans" cxnId="{20143D17-5784-4905-B2C6-3EF972040ADA}">
      <dgm:prSet/>
      <dgm:spPr/>
      <dgm:t>
        <a:bodyPr/>
        <a:lstStyle/>
        <a:p>
          <a:endParaRPr lang="en-US"/>
        </a:p>
      </dgm:t>
    </dgm:pt>
    <dgm:pt modelId="{7FEDC326-CCA5-44BD-92C2-3B27B2EEDB58}">
      <dgm:prSet/>
      <dgm:spPr/>
      <dgm:t>
        <a:bodyPr/>
        <a:lstStyle/>
        <a:p>
          <a:pPr>
            <a:defRPr cap="all"/>
          </a:pPr>
          <a:r>
            <a:rPr lang="en-GB" b="1" dirty="0">
              <a:latin typeface="Arial" panose="020B0604020202020204" pitchFamily="34" charset="0"/>
              <a:cs typeface="Arial" panose="020B0604020202020204" pitchFamily="34" charset="0"/>
            </a:rPr>
            <a:t>Enhanced Communication and Transparency:</a:t>
          </a:r>
          <a:endParaRPr lang="en-US" b="1" dirty="0">
            <a:latin typeface="Arial" panose="020B0604020202020204" pitchFamily="34" charset="0"/>
            <a:cs typeface="Arial" panose="020B0604020202020204" pitchFamily="34" charset="0"/>
          </a:endParaRPr>
        </a:p>
      </dgm:t>
    </dgm:pt>
    <dgm:pt modelId="{235166FE-9B0E-4BA8-AE7C-8B8F54ECCEEE}" type="parTrans" cxnId="{33AB53A2-B0F9-458E-9A5A-5837B4876A96}">
      <dgm:prSet/>
      <dgm:spPr/>
      <dgm:t>
        <a:bodyPr/>
        <a:lstStyle/>
        <a:p>
          <a:endParaRPr lang="en-US"/>
        </a:p>
      </dgm:t>
    </dgm:pt>
    <dgm:pt modelId="{A9FBB61E-A276-4567-A274-619366230019}" type="sibTrans" cxnId="{33AB53A2-B0F9-458E-9A5A-5837B4876A96}">
      <dgm:prSet/>
      <dgm:spPr/>
      <dgm:t>
        <a:bodyPr/>
        <a:lstStyle/>
        <a:p>
          <a:endParaRPr lang="en-US"/>
        </a:p>
      </dgm:t>
    </dgm:pt>
    <dgm:pt modelId="{B9E5F4D0-D0C2-4DCA-B130-D6E8907AA3C7}">
      <dgm:prSet/>
      <dgm:spPr/>
      <dgm:t>
        <a:bodyPr/>
        <a:lstStyle/>
        <a:p>
          <a:pPr>
            <a:defRPr cap="all"/>
          </a:pPr>
          <a:r>
            <a:rPr lang="en-GB" b="1" i="0" dirty="0">
              <a:latin typeface="Arial" panose="020B0604020202020204" pitchFamily="34" charset="0"/>
              <a:cs typeface="Arial" panose="020B0604020202020204" pitchFamily="34" charset="0"/>
            </a:rPr>
            <a:t>Recommendation</a:t>
          </a:r>
          <a:r>
            <a:rPr lang="en-GB" b="0" i="0" dirty="0">
              <a:latin typeface="Arial" panose="020B0604020202020204" pitchFamily="34" charset="0"/>
              <a:cs typeface="Arial" panose="020B0604020202020204" pitchFamily="34" charset="0"/>
            </a:rPr>
            <a:t>: Effectively communicate CSR initiatives and sustainable principles.</a:t>
          </a:r>
          <a:endParaRPr lang="en-US" dirty="0">
            <a:latin typeface="Arial" panose="020B0604020202020204" pitchFamily="34" charset="0"/>
            <a:cs typeface="Arial" panose="020B0604020202020204" pitchFamily="34" charset="0"/>
          </a:endParaRPr>
        </a:p>
      </dgm:t>
    </dgm:pt>
    <dgm:pt modelId="{ECDF769F-30D4-4350-954E-B8C7CEDB1741}" type="parTrans" cxnId="{7E11F7C3-920E-4C0F-AF19-9DD42B652964}">
      <dgm:prSet/>
      <dgm:spPr/>
      <dgm:t>
        <a:bodyPr/>
        <a:lstStyle/>
        <a:p>
          <a:endParaRPr lang="en-US"/>
        </a:p>
      </dgm:t>
    </dgm:pt>
    <dgm:pt modelId="{FA0CE445-2574-4521-BD57-68D28E62148C}" type="sibTrans" cxnId="{7E11F7C3-920E-4C0F-AF19-9DD42B652964}">
      <dgm:prSet/>
      <dgm:spPr/>
      <dgm:t>
        <a:bodyPr/>
        <a:lstStyle/>
        <a:p>
          <a:endParaRPr lang="en-US"/>
        </a:p>
      </dgm:t>
    </dgm:pt>
    <dgm:pt modelId="{E1C60CC4-323F-4244-BF2C-197FC0C73714}">
      <dgm:prSet/>
      <dgm:spPr/>
      <dgm:t>
        <a:bodyPr/>
        <a:lstStyle/>
        <a:p>
          <a:pPr>
            <a:defRPr cap="all"/>
          </a:pPr>
          <a:r>
            <a:rPr lang="en-GB" b="1" i="0" dirty="0">
              <a:latin typeface="Arial" panose="020B0604020202020204" pitchFamily="34" charset="0"/>
              <a:cs typeface="Arial" panose="020B0604020202020204" pitchFamily="34" charset="0"/>
            </a:rPr>
            <a:t>Reasoning:</a:t>
          </a:r>
          <a:r>
            <a:rPr lang="en-GB" b="0" i="0" dirty="0">
              <a:latin typeface="Arial" panose="020B0604020202020204" pitchFamily="34" charset="0"/>
              <a:cs typeface="Arial" panose="020B0604020202020204" pitchFamily="34" charset="0"/>
            </a:rPr>
            <a:t> Transparent communication enhances brand impression, cultivates trust, and draws in socially concerned customers.</a:t>
          </a:r>
          <a:endParaRPr lang="en-US" dirty="0">
            <a:latin typeface="Arial" panose="020B0604020202020204" pitchFamily="34" charset="0"/>
            <a:cs typeface="Arial" panose="020B0604020202020204" pitchFamily="34" charset="0"/>
          </a:endParaRPr>
        </a:p>
      </dgm:t>
    </dgm:pt>
    <dgm:pt modelId="{6AA9F400-3AED-4589-9D73-F88D3A876A9A}" type="parTrans" cxnId="{16ACFFA7-A3E9-4A3B-B6BA-496B96889DF2}">
      <dgm:prSet/>
      <dgm:spPr/>
      <dgm:t>
        <a:bodyPr/>
        <a:lstStyle/>
        <a:p>
          <a:endParaRPr lang="en-US"/>
        </a:p>
      </dgm:t>
    </dgm:pt>
    <dgm:pt modelId="{46B6490D-FB01-4BDF-91F6-8FD24BF60A21}" type="sibTrans" cxnId="{16ACFFA7-A3E9-4A3B-B6BA-496B96889DF2}">
      <dgm:prSet/>
      <dgm:spPr/>
      <dgm:t>
        <a:bodyPr/>
        <a:lstStyle/>
        <a:p>
          <a:endParaRPr lang="en-US"/>
        </a:p>
      </dgm:t>
    </dgm:pt>
    <dgm:pt modelId="{4B054097-8AAC-429A-B806-45B9F4244CA8}">
      <dgm:prSet/>
      <dgm:spPr/>
      <dgm:t>
        <a:bodyPr/>
        <a:lstStyle/>
        <a:p>
          <a:pPr>
            <a:defRPr cap="all"/>
          </a:pPr>
          <a:r>
            <a:rPr lang="en-GB" b="1" i="0" dirty="0">
              <a:latin typeface="Arial" panose="020B0604020202020204" pitchFamily="34" charset="0"/>
              <a:cs typeface="Arial" panose="020B0604020202020204" pitchFamily="34" charset="0"/>
            </a:rPr>
            <a:t>Potential Benefits: </a:t>
          </a:r>
          <a:r>
            <a:rPr lang="en-GB" b="0" i="0" dirty="0">
              <a:latin typeface="Arial" panose="020B0604020202020204" pitchFamily="34" charset="0"/>
              <a:cs typeface="Arial" panose="020B0604020202020204" pitchFamily="34" charset="0"/>
            </a:rPr>
            <a:t>Improved stakeholder participation, elevated consumer loyalty, and improved brand perception.</a:t>
          </a:r>
          <a:endParaRPr lang="en-US" dirty="0">
            <a:latin typeface="Arial" panose="020B0604020202020204" pitchFamily="34" charset="0"/>
            <a:cs typeface="Arial" panose="020B0604020202020204" pitchFamily="34" charset="0"/>
          </a:endParaRPr>
        </a:p>
      </dgm:t>
    </dgm:pt>
    <dgm:pt modelId="{0E240EAD-5D00-41F9-9B68-C07621CA907C}" type="parTrans" cxnId="{6FB548B7-BC1D-4408-8747-F002F5D95EFA}">
      <dgm:prSet/>
      <dgm:spPr/>
      <dgm:t>
        <a:bodyPr/>
        <a:lstStyle/>
        <a:p>
          <a:endParaRPr lang="en-US"/>
        </a:p>
      </dgm:t>
    </dgm:pt>
    <dgm:pt modelId="{A82AE439-838F-40AF-9E83-797C10E5864D}" type="sibTrans" cxnId="{6FB548B7-BC1D-4408-8747-F002F5D95EFA}">
      <dgm:prSet/>
      <dgm:spPr/>
      <dgm:t>
        <a:bodyPr/>
        <a:lstStyle/>
        <a:p>
          <a:endParaRPr lang="en-US"/>
        </a:p>
      </dgm:t>
    </dgm:pt>
    <dgm:pt modelId="{88778A5E-38CB-46AB-86D3-5342418FBBF7}" type="pres">
      <dgm:prSet presAssocID="{B9C41036-3F79-4CB1-A0A5-6B4C52BC5B97}" presName="root" presStyleCnt="0">
        <dgm:presLayoutVars>
          <dgm:dir/>
          <dgm:resizeHandles val="exact"/>
        </dgm:presLayoutVars>
      </dgm:prSet>
      <dgm:spPr/>
    </dgm:pt>
    <dgm:pt modelId="{13D10A10-DEF6-4982-9E74-BE1AE899F4DF}" type="pres">
      <dgm:prSet presAssocID="{5275EC58-7D1E-467F-972D-79CF2091ADC2}" presName="compNode" presStyleCnt="0"/>
      <dgm:spPr/>
    </dgm:pt>
    <dgm:pt modelId="{E6FA2EE5-5853-413B-BCAD-A4667A7BA620}" type="pres">
      <dgm:prSet presAssocID="{5275EC58-7D1E-467F-972D-79CF2091ADC2}" presName="iconBgRect" presStyleLbl="bgShp" presStyleIdx="0" presStyleCnt="8"/>
      <dgm:spPr>
        <a:prstGeom prst="round2DiagRect">
          <a:avLst>
            <a:gd name="adj1" fmla="val 29727"/>
            <a:gd name="adj2" fmla="val 0"/>
          </a:avLst>
        </a:prstGeom>
      </dgm:spPr>
    </dgm:pt>
    <dgm:pt modelId="{1FC8F71E-4FC4-4EE8-B6E5-3774AB5C9ECE}" type="pres">
      <dgm:prSet presAssocID="{5275EC58-7D1E-467F-972D-79CF2091ADC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twork Diagram"/>
        </a:ext>
      </dgm:extLst>
    </dgm:pt>
    <dgm:pt modelId="{7F1996B3-481A-454E-BD11-C299EAC6D678}" type="pres">
      <dgm:prSet presAssocID="{5275EC58-7D1E-467F-972D-79CF2091ADC2}" presName="spaceRect" presStyleCnt="0"/>
      <dgm:spPr/>
    </dgm:pt>
    <dgm:pt modelId="{CC91CA18-8FE7-40AA-BDD0-01B1E8F92B4E}" type="pres">
      <dgm:prSet presAssocID="{5275EC58-7D1E-467F-972D-79CF2091ADC2}" presName="textRect" presStyleLbl="revTx" presStyleIdx="0" presStyleCnt="8">
        <dgm:presLayoutVars>
          <dgm:chMax val="1"/>
          <dgm:chPref val="1"/>
        </dgm:presLayoutVars>
      </dgm:prSet>
      <dgm:spPr/>
    </dgm:pt>
    <dgm:pt modelId="{CEE112EB-6381-4E10-BAF9-A4675636962B}" type="pres">
      <dgm:prSet presAssocID="{A9645748-D866-4576-B771-BB18BB90DF88}" presName="sibTrans" presStyleCnt="0"/>
      <dgm:spPr/>
    </dgm:pt>
    <dgm:pt modelId="{E111B625-951D-4305-A230-1543E6B6DCE0}" type="pres">
      <dgm:prSet presAssocID="{272F719E-385D-4445-BB23-DE157F422770}" presName="compNode" presStyleCnt="0"/>
      <dgm:spPr/>
    </dgm:pt>
    <dgm:pt modelId="{2881C8BD-4C4E-4154-9C7B-682896303BF9}" type="pres">
      <dgm:prSet presAssocID="{272F719E-385D-4445-BB23-DE157F422770}" presName="iconBgRect" presStyleLbl="bgShp" presStyleIdx="1" presStyleCnt="8"/>
      <dgm:spPr>
        <a:prstGeom prst="round2DiagRect">
          <a:avLst>
            <a:gd name="adj1" fmla="val 29727"/>
            <a:gd name="adj2" fmla="val 0"/>
          </a:avLst>
        </a:prstGeom>
      </dgm:spPr>
    </dgm:pt>
    <dgm:pt modelId="{0EE4289D-3D0A-4015-A687-55BE3784429D}" type="pres">
      <dgm:prSet presAssocID="{272F719E-385D-4445-BB23-DE157F42277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D1039E4-3041-4CE2-BD0D-6334DDCFF3B6}" type="pres">
      <dgm:prSet presAssocID="{272F719E-385D-4445-BB23-DE157F422770}" presName="spaceRect" presStyleCnt="0"/>
      <dgm:spPr/>
    </dgm:pt>
    <dgm:pt modelId="{FF015B31-AA1B-4324-B844-4424066E97C4}" type="pres">
      <dgm:prSet presAssocID="{272F719E-385D-4445-BB23-DE157F422770}" presName="textRect" presStyleLbl="revTx" presStyleIdx="1" presStyleCnt="8">
        <dgm:presLayoutVars>
          <dgm:chMax val="1"/>
          <dgm:chPref val="1"/>
        </dgm:presLayoutVars>
      </dgm:prSet>
      <dgm:spPr/>
    </dgm:pt>
    <dgm:pt modelId="{373B2B3F-9B53-45E9-9D3E-603E34735EF3}" type="pres">
      <dgm:prSet presAssocID="{58F64CA6-7F87-4FD7-B9AC-7CBB5E0E757F}" presName="sibTrans" presStyleCnt="0"/>
      <dgm:spPr/>
    </dgm:pt>
    <dgm:pt modelId="{52B580F5-A8CE-427B-A07D-B18B3D068024}" type="pres">
      <dgm:prSet presAssocID="{EFD43C89-590E-42CC-BE22-5EE7FFEF1275}" presName="compNode" presStyleCnt="0"/>
      <dgm:spPr/>
    </dgm:pt>
    <dgm:pt modelId="{D5047C49-C11B-4958-8E80-442F20CFFBEB}" type="pres">
      <dgm:prSet presAssocID="{EFD43C89-590E-42CC-BE22-5EE7FFEF1275}" presName="iconBgRect" presStyleLbl="bgShp" presStyleIdx="2" presStyleCnt="8"/>
      <dgm:spPr>
        <a:prstGeom prst="round2DiagRect">
          <a:avLst>
            <a:gd name="adj1" fmla="val 29727"/>
            <a:gd name="adj2" fmla="val 0"/>
          </a:avLst>
        </a:prstGeom>
      </dgm:spPr>
    </dgm:pt>
    <dgm:pt modelId="{1A054363-781B-46FC-9BAE-86900A9ECBE4}" type="pres">
      <dgm:prSet presAssocID="{EFD43C89-590E-42CC-BE22-5EE7FFEF127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ading"/>
        </a:ext>
      </dgm:extLst>
    </dgm:pt>
    <dgm:pt modelId="{350943CC-7FB9-4B9A-B5AB-0CB2CD8742A8}" type="pres">
      <dgm:prSet presAssocID="{EFD43C89-590E-42CC-BE22-5EE7FFEF1275}" presName="spaceRect" presStyleCnt="0"/>
      <dgm:spPr/>
    </dgm:pt>
    <dgm:pt modelId="{52951AC5-3A0B-4788-B69C-51754D9FE8FD}" type="pres">
      <dgm:prSet presAssocID="{EFD43C89-590E-42CC-BE22-5EE7FFEF1275}" presName="textRect" presStyleLbl="revTx" presStyleIdx="2" presStyleCnt="8">
        <dgm:presLayoutVars>
          <dgm:chMax val="1"/>
          <dgm:chPref val="1"/>
        </dgm:presLayoutVars>
      </dgm:prSet>
      <dgm:spPr/>
    </dgm:pt>
    <dgm:pt modelId="{2B4D28F2-3C8D-4329-85AE-F2DDF5DEAAD9}" type="pres">
      <dgm:prSet presAssocID="{91276351-DF83-4591-B944-C3CB14088E59}" presName="sibTrans" presStyleCnt="0"/>
      <dgm:spPr/>
    </dgm:pt>
    <dgm:pt modelId="{858F5267-3C3C-4251-9ED9-0604BF1631EB}" type="pres">
      <dgm:prSet presAssocID="{66FF1455-D2C6-4A79-964A-AAFF3AC9231C}" presName="compNode" presStyleCnt="0"/>
      <dgm:spPr/>
    </dgm:pt>
    <dgm:pt modelId="{AB851A02-BE76-4FFD-B999-1C95174DBCD5}" type="pres">
      <dgm:prSet presAssocID="{66FF1455-D2C6-4A79-964A-AAFF3AC9231C}" presName="iconBgRect" presStyleLbl="bgShp" presStyleIdx="3" presStyleCnt="8"/>
      <dgm:spPr>
        <a:prstGeom prst="round2DiagRect">
          <a:avLst>
            <a:gd name="adj1" fmla="val 29727"/>
            <a:gd name="adj2" fmla="val 0"/>
          </a:avLst>
        </a:prstGeom>
      </dgm:spPr>
    </dgm:pt>
    <dgm:pt modelId="{0840ECFF-834F-4140-A714-2E2F7B77A47F}" type="pres">
      <dgm:prSet presAssocID="{66FF1455-D2C6-4A79-964A-AAFF3AC9231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51937997-EC70-47CC-9B88-08363F88A036}" type="pres">
      <dgm:prSet presAssocID="{66FF1455-D2C6-4A79-964A-AAFF3AC9231C}" presName="spaceRect" presStyleCnt="0"/>
      <dgm:spPr/>
    </dgm:pt>
    <dgm:pt modelId="{2913DBC1-12D4-4090-AF58-DFCD806A6F51}" type="pres">
      <dgm:prSet presAssocID="{66FF1455-D2C6-4A79-964A-AAFF3AC9231C}" presName="textRect" presStyleLbl="revTx" presStyleIdx="3" presStyleCnt="8">
        <dgm:presLayoutVars>
          <dgm:chMax val="1"/>
          <dgm:chPref val="1"/>
        </dgm:presLayoutVars>
      </dgm:prSet>
      <dgm:spPr/>
    </dgm:pt>
    <dgm:pt modelId="{C39B68DA-C574-454C-956B-9C05F1BAA6A2}" type="pres">
      <dgm:prSet presAssocID="{F0858BF5-2FBA-4FCE-8243-87EF6C3F339B}" presName="sibTrans" presStyleCnt="0"/>
      <dgm:spPr/>
    </dgm:pt>
    <dgm:pt modelId="{2C8B7E43-6F85-47CC-A5DC-64C0DED8A25D}" type="pres">
      <dgm:prSet presAssocID="{7FEDC326-CCA5-44BD-92C2-3B27B2EEDB58}" presName="compNode" presStyleCnt="0"/>
      <dgm:spPr/>
    </dgm:pt>
    <dgm:pt modelId="{20E1A534-35B5-4D84-B307-ACF64B9B217B}" type="pres">
      <dgm:prSet presAssocID="{7FEDC326-CCA5-44BD-92C2-3B27B2EEDB58}" presName="iconBgRect" presStyleLbl="bgShp" presStyleIdx="4" presStyleCnt="8"/>
      <dgm:spPr>
        <a:prstGeom prst="round2DiagRect">
          <a:avLst>
            <a:gd name="adj1" fmla="val 29727"/>
            <a:gd name="adj2" fmla="val 0"/>
          </a:avLst>
        </a:prstGeom>
      </dgm:spPr>
    </dgm:pt>
    <dgm:pt modelId="{C53398DF-B967-41D6-B9BD-8B8E1D50D0FA}" type="pres">
      <dgm:prSet presAssocID="{7FEDC326-CCA5-44BD-92C2-3B27B2EEDB5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C5741653-A59A-4A81-B8CC-C391B6FA009D}" type="pres">
      <dgm:prSet presAssocID="{7FEDC326-CCA5-44BD-92C2-3B27B2EEDB58}" presName="spaceRect" presStyleCnt="0"/>
      <dgm:spPr/>
    </dgm:pt>
    <dgm:pt modelId="{9D66E6FF-8917-4415-9D4C-6B362C66ED1F}" type="pres">
      <dgm:prSet presAssocID="{7FEDC326-CCA5-44BD-92C2-3B27B2EEDB58}" presName="textRect" presStyleLbl="revTx" presStyleIdx="4" presStyleCnt="8">
        <dgm:presLayoutVars>
          <dgm:chMax val="1"/>
          <dgm:chPref val="1"/>
        </dgm:presLayoutVars>
      </dgm:prSet>
      <dgm:spPr/>
    </dgm:pt>
    <dgm:pt modelId="{97531E28-4B22-4D65-9EB6-511FF5E640B0}" type="pres">
      <dgm:prSet presAssocID="{A9FBB61E-A276-4567-A274-619366230019}" presName="sibTrans" presStyleCnt="0"/>
      <dgm:spPr/>
    </dgm:pt>
    <dgm:pt modelId="{9F7C53CF-8DFB-486C-9835-BEB13A4FE36F}" type="pres">
      <dgm:prSet presAssocID="{B9E5F4D0-D0C2-4DCA-B130-D6E8907AA3C7}" presName="compNode" presStyleCnt="0"/>
      <dgm:spPr/>
    </dgm:pt>
    <dgm:pt modelId="{36E4C479-193A-4EEB-856A-8C1F7A815836}" type="pres">
      <dgm:prSet presAssocID="{B9E5F4D0-D0C2-4DCA-B130-D6E8907AA3C7}" presName="iconBgRect" presStyleLbl="bgShp" presStyleIdx="5" presStyleCnt="8"/>
      <dgm:spPr>
        <a:prstGeom prst="round2DiagRect">
          <a:avLst>
            <a:gd name="adj1" fmla="val 29727"/>
            <a:gd name="adj2" fmla="val 0"/>
          </a:avLst>
        </a:prstGeom>
      </dgm:spPr>
    </dgm:pt>
    <dgm:pt modelId="{836A7E68-FE05-4114-87F3-098A13721FE0}" type="pres">
      <dgm:prSet presAssocID="{B9E5F4D0-D0C2-4DCA-B130-D6E8907AA3C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9DDD1EAD-60F5-4E88-A881-CCD71BCD4696}" type="pres">
      <dgm:prSet presAssocID="{B9E5F4D0-D0C2-4DCA-B130-D6E8907AA3C7}" presName="spaceRect" presStyleCnt="0"/>
      <dgm:spPr/>
    </dgm:pt>
    <dgm:pt modelId="{32211C8F-D243-49AD-9538-6588A5464BEA}" type="pres">
      <dgm:prSet presAssocID="{B9E5F4D0-D0C2-4DCA-B130-D6E8907AA3C7}" presName="textRect" presStyleLbl="revTx" presStyleIdx="5" presStyleCnt="8">
        <dgm:presLayoutVars>
          <dgm:chMax val="1"/>
          <dgm:chPref val="1"/>
        </dgm:presLayoutVars>
      </dgm:prSet>
      <dgm:spPr/>
    </dgm:pt>
    <dgm:pt modelId="{42A943B8-A022-40E3-BD88-B4D1DDBB76D5}" type="pres">
      <dgm:prSet presAssocID="{FA0CE445-2574-4521-BD57-68D28E62148C}" presName="sibTrans" presStyleCnt="0"/>
      <dgm:spPr/>
    </dgm:pt>
    <dgm:pt modelId="{48260E99-C361-40FE-A965-8873432A655A}" type="pres">
      <dgm:prSet presAssocID="{E1C60CC4-323F-4244-BF2C-197FC0C73714}" presName="compNode" presStyleCnt="0"/>
      <dgm:spPr/>
    </dgm:pt>
    <dgm:pt modelId="{B38EF3F9-B2A0-4B51-8F45-E5AAA31B97D3}" type="pres">
      <dgm:prSet presAssocID="{E1C60CC4-323F-4244-BF2C-197FC0C73714}" presName="iconBgRect" presStyleLbl="bgShp" presStyleIdx="6" presStyleCnt="8"/>
      <dgm:spPr>
        <a:prstGeom prst="round2DiagRect">
          <a:avLst>
            <a:gd name="adj1" fmla="val 29727"/>
            <a:gd name="adj2" fmla="val 0"/>
          </a:avLst>
        </a:prstGeom>
      </dgm:spPr>
    </dgm:pt>
    <dgm:pt modelId="{D0703C75-5012-4E9B-AA6D-2E7C1E22ADF1}" type="pres">
      <dgm:prSet presAssocID="{E1C60CC4-323F-4244-BF2C-197FC0C7371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ers"/>
        </a:ext>
      </dgm:extLst>
    </dgm:pt>
    <dgm:pt modelId="{CD2ACB7A-8F5E-4A10-B56F-AB35A6BF1AE2}" type="pres">
      <dgm:prSet presAssocID="{E1C60CC4-323F-4244-BF2C-197FC0C73714}" presName="spaceRect" presStyleCnt="0"/>
      <dgm:spPr/>
    </dgm:pt>
    <dgm:pt modelId="{C254CEB9-27E7-49F3-B970-5B5E062F6AB8}" type="pres">
      <dgm:prSet presAssocID="{E1C60CC4-323F-4244-BF2C-197FC0C73714}" presName="textRect" presStyleLbl="revTx" presStyleIdx="6" presStyleCnt="8">
        <dgm:presLayoutVars>
          <dgm:chMax val="1"/>
          <dgm:chPref val="1"/>
        </dgm:presLayoutVars>
      </dgm:prSet>
      <dgm:spPr/>
    </dgm:pt>
    <dgm:pt modelId="{E4A093A8-2554-4051-BAB2-F017BEF53E4A}" type="pres">
      <dgm:prSet presAssocID="{46B6490D-FB01-4BDF-91F6-8FD24BF60A21}" presName="sibTrans" presStyleCnt="0"/>
      <dgm:spPr/>
    </dgm:pt>
    <dgm:pt modelId="{DD7A11A1-621E-48C5-A806-A668026CB0EF}" type="pres">
      <dgm:prSet presAssocID="{4B054097-8AAC-429A-B806-45B9F4244CA8}" presName="compNode" presStyleCnt="0"/>
      <dgm:spPr/>
    </dgm:pt>
    <dgm:pt modelId="{580A14E3-ED8F-4032-8070-5E3ADD99B507}" type="pres">
      <dgm:prSet presAssocID="{4B054097-8AAC-429A-B806-45B9F4244CA8}" presName="iconBgRect" presStyleLbl="bgShp" presStyleIdx="7" presStyleCnt="8"/>
      <dgm:spPr>
        <a:prstGeom prst="round2DiagRect">
          <a:avLst>
            <a:gd name="adj1" fmla="val 29727"/>
            <a:gd name="adj2" fmla="val 0"/>
          </a:avLst>
        </a:prstGeom>
      </dgm:spPr>
    </dgm:pt>
    <dgm:pt modelId="{4D610AEB-FFF9-47FF-9E61-C313E8D07427}" type="pres">
      <dgm:prSet presAssocID="{4B054097-8AAC-429A-B806-45B9F4244CA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arketing"/>
        </a:ext>
      </dgm:extLst>
    </dgm:pt>
    <dgm:pt modelId="{F1DCAB15-EAA2-47CB-8996-568B87E590AA}" type="pres">
      <dgm:prSet presAssocID="{4B054097-8AAC-429A-B806-45B9F4244CA8}" presName="spaceRect" presStyleCnt="0"/>
      <dgm:spPr/>
    </dgm:pt>
    <dgm:pt modelId="{995E4B0A-C8AA-465B-8DB8-872ABD363E55}" type="pres">
      <dgm:prSet presAssocID="{4B054097-8AAC-429A-B806-45B9F4244CA8}" presName="textRect" presStyleLbl="revTx" presStyleIdx="7" presStyleCnt="8">
        <dgm:presLayoutVars>
          <dgm:chMax val="1"/>
          <dgm:chPref val="1"/>
        </dgm:presLayoutVars>
      </dgm:prSet>
      <dgm:spPr/>
    </dgm:pt>
  </dgm:ptLst>
  <dgm:cxnLst>
    <dgm:cxn modelId="{20143D17-5784-4905-B2C6-3EF972040ADA}" srcId="{B9C41036-3F79-4CB1-A0A5-6B4C52BC5B97}" destId="{66FF1455-D2C6-4A79-964A-AAFF3AC9231C}" srcOrd="3" destOrd="0" parTransId="{D709A6FA-590F-4269-8273-FB01C427FABA}" sibTransId="{F0858BF5-2FBA-4FCE-8243-87EF6C3F339B}"/>
    <dgm:cxn modelId="{2124DB2A-1B42-46EA-97AA-BD5B2B15FD84}" srcId="{B9C41036-3F79-4CB1-A0A5-6B4C52BC5B97}" destId="{272F719E-385D-4445-BB23-DE157F422770}" srcOrd="1" destOrd="0" parTransId="{AFDF91E4-A7FF-4FA6-911C-3C8FBC0D0F38}" sibTransId="{58F64CA6-7F87-4FD7-B9AC-7CBB5E0E757F}"/>
    <dgm:cxn modelId="{38FE7A2C-B3D5-4B87-B6CF-96E0F1907F4C}" type="presOf" srcId="{4B054097-8AAC-429A-B806-45B9F4244CA8}" destId="{995E4B0A-C8AA-465B-8DB8-872ABD363E55}" srcOrd="0" destOrd="0" presId="urn:microsoft.com/office/officeart/2018/5/layout/IconLeafLabelList"/>
    <dgm:cxn modelId="{FD998D68-0452-4471-84AC-78834DAD11D4}" srcId="{B9C41036-3F79-4CB1-A0A5-6B4C52BC5B97}" destId="{5275EC58-7D1E-467F-972D-79CF2091ADC2}" srcOrd="0" destOrd="0" parTransId="{795E612F-163D-40FC-8290-3438D31D666D}" sibTransId="{A9645748-D866-4576-B771-BB18BB90DF88}"/>
    <dgm:cxn modelId="{59A2ED48-A4A4-4AC0-A03F-DC6E46FFB1E2}" type="presOf" srcId="{7FEDC326-CCA5-44BD-92C2-3B27B2EEDB58}" destId="{9D66E6FF-8917-4415-9D4C-6B362C66ED1F}" srcOrd="0" destOrd="0" presId="urn:microsoft.com/office/officeart/2018/5/layout/IconLeafLabelList"/>
    <dgm:cxn modelId="{3446EA93-FEA2-42AD-8D48-DED9C7C033C4}" srcId="{B9C41036-3F79-4CB1-A0A5-6B4C52BC5B97}" destId="{EFD43C89-590E-42CC-BE22-5EE7FFEF1275}" srcOrd="2" destOrd="0" parTransId="{41CCAF1F-5052-458B-94B1-18EE0196094C}" sibTransId="{91276351-DF83-4591-B944-C3CB14088E59}"/>
    <dgm:cxn modelId="{B7E1B395-77EC-40A8-84B9-B431048EE19A}" type="presOf" srcId="{EFD43C89-590E-42CC-BE22-5EE7FFEF1275}" destId="{52951AC5-3A0B-4788-B69C-51754D9FE8FD}" srcOrd="0" destOrd="0" presId="urn:microsoft.com/office/officeart/2018/5/layout/IconLeafLabelList"/>
    <dgm:cxn modelId="{0BFB5F9D-E9B4-4133-B3DB-FB6F4FC25F9C}" type="presOf" srcId="{66FF1455-D2C6-4A79-964A-AAFF3AC9231C}" destId="{2913DBC1-12D4-4090-AF58-DFCD806A6F51}" srcOrd="0" destOrd="0" presId="urn:microsoft.com/office/officeart/2018/5/layout/IconLeafLabelList"/>
    <dgm:cxn modelId="{33AB53A2-B0F9-458E-9A5A-5837B4876A96}" srcId="{B9C41036-3F79-4CB1-A0A5-6B4C52BC5B97}" destId="{7FEDC326-CCA5-44BD-92C2-3B27B2EEDB58}" srcOrd="4" destOrd="0" parTransId="{235166FE-9B0E-4BA8-AE7C-8B8F54ECCEEE}" sibTransId="{A9FBB61E-A276-4567-A274-619366230019}"/>
    <dgm:cxn modelId="{16ACFFA7-A3E9-4A3B-B6BA-496B96889DF2}" srcId="{B9C41036-3F79-4CB1-A0A5-6B4C52BC5B97}" destId="{E1C60CC4-323F-4244-BF2C-197FC0C73714}" srcOrd="6" destOrd="0" parTransId="{6AA9F400-3AED-4589-9D73-F88D3A876A9A}" sibTransId="{46B6490D-FB01-4BDF-91F6-8FD24BF60A21}"/>
    <dgm:cxn modelId="{C33349AE-CF8B-465C-8DD3-F657A40C2F1E}" type="presOf" srcId="{272F719E-385D-4445-BB23-DE157F422770}" destId="{FF015B31-AA1B-4324-B844-4424066E97C4}" srcOrd="0" destOrd="0" presId="urn:microsoft.com/office/officeart/2018/5/layout/IconLeafLabelList"/>
    <dgm:cxn modelId="{6FB548B7-BC1D-4408-8747-F002F5D95EFA}" srcId="{B9C41036-3F79-4CB1-A0A5-6B4C52BC5B97}" destId="{4B054097-8AAC-429A-B806-45B9F4244CA8}" srcOrd="7" destOrd="0" parTransId="{0E240EAD-5D00-41F9-9B68-C07621CA907C}" sibTransId="{A82AE439-838F-40AF-9E83-797C10E5864D}"/>
    <dgm:cxn modelId="{7E11F7C3-920E-4C0F-AF19-9DD42B652964}" srcId="{B9C41036-3F79-4CB1-A0A5-6B4C52BC5B97}" destId="{B9E5F4D0-D0C2-4DCA-B130-D6E8907AA3C7}" srcOrd="5" destOrd="0" parTransId="{ECDF769F-30D4-4350-954E-B8C7CEDB1741}" sibTransId="{FA0CE445-2574-4521-BD57-68D28E62148C}"/>
    <dgm:cxn modelId="{2A1225C7-E843-4334-9F60-E139E6D8CF8B}" type="presOf" srcId="{B9E5F4D0-D0C2-4DCA-B130-D6E8907AA3C7}" destId="{32211C8F-D243-49AD-9538-6588A5464BEA}" srcOrd="0" destOrd="0" presId="urn:microsoft.com/office/officeart/2018/5/layout/IconLeafLabelList"/>
    <dgm:cxn modelId="{8137B2D1-3930-4FB4-9FF7-A6A8B10FA784}" type="presOf" srcId="{B9C41036-3F79-4CB1-A0A5-6B4C52BC5B97}" destId="{88778A5E-38CB-46AB-86D3-5342418FBBF7}" srcOrd="0" destOrd="0" presId="urn:microsoft.com/office/officeart/2018/5/layout/IconLeafLabelList"/>
    <dgm:cxn modelId="{23E0B2DE-8490-44E5-A3C2-63D29A06E697}" type="presOf" srcId="{E1C60CC4-323F-4244-BF2C-197FC0C73714}" destId="{C254CEB9-27E7-49F3-B970-5B5E062F6AB8}" srcOrd="0" destOrd="0" presId="urn:microsoft.com/office/officeart/2018/5/layout/IconLeafLabelList"/>
    <dgm:cxn modelId="{78EE22F8-64EC-43D3-BE8A-7AFC3E37F4B1}" type="presOf" srcId="{5275EC58-7D1E-467F-972D-79CF2091ADC2}" destId="{CC91CA18-8FE7-40AA-BDD0-01B1E8F92B4E}" srcOrd="0" destOrd="0" presId="urn:microsoft.com/office/officeart/2018/5/layout/IconLeafLabelList"/>
    <dgm:cxn modelId="{74AADAB3-6F76-4E50-BCF1-FEC67744BA44}" type="presParOf" srcId="{88778A5E-38CB-46AB-86D3-5342418FBBF7}" destId="{13D10A10-DEF6-4982-9E74-BE1AE899F4DF}" srcOrd="0" destOrd="0" presId="urn:microsoft.com/office/officeart/2018/5/layout/IconLeafLabelList"/>
    <dgm:cxn modelId="{A954425C-64D4-4BC6-A909-C1984B63BF88}" type="presParOf" srcId="{13D10A10-DEF6-4982-9E74-BE1AE899F4DF}" destId="{E6FA2EE5-5853-413B-BCAD-A4667A7BA620}" srcOrd="0" destOrd="0" presId="urn:microsoft.com/office/officeart/2018/5/layout/IconLeafLabelList"/>
    <dgm:cxn modelId="{EF182329-58C0-4DBF-BDA5-E90C90170D7B}" type="presParOf" srcId="{13D10A10-DEF6-4982-9E74-BE1AE899F4DF}" destId="{1FC8F71E-4FC4-4EE8-B6E5-3774AB5C9ECE}" srcOrd="1" destOrd="0" presId="urn:microsoft.com/office/officeart/2018/5/layout/IconLeafLabelList"/>
    <dgm:cxn modelId="{154629FB-88FC-40FC-8479-E7CD1FA87EE4}" type="presParOf" srcId="{13D10A10-DEF6-4982-9E74-BE1AE899F4DF}" destId="{7F1996B3-481A-454E-BD11-C299EAC6D678}" srcOrd="2" destOrd="0" presId="urn:microsoft.com/office/officeart/2018/5/layout/IconLeafLabelList"/>
    <dgm:cxn modelId="{D82A7CB7-C557-4F23-97C7-AF647D135ED4}" type="presParOf" srcId="{13D10A10-DEF6-4982-9E74-BE1AE899F4DF}" destId="{CC91CA18-8FE7-40AA-BDD0-01B1E8F92B4E}" srcOrd="3" destOrd="0" presId="urn:microsoft.com/office/officeart/2018/5/layout/IconLeafLabelList"/>
    <dgm:cxn modelId="{29514CBC-9002-43B8-AC84-117068D302B1}" type="presParOf" srcId="{88778A5E-38CB-46AB-86D3-5342418FBBF7}" destId="{CEE112EB-6381-4E10-BAF9-A4675636962B}" srcOrd="1" destOrd="0" presId="urn:microsoft.com/office/officeart/2018/5/layout/IconLeafLabelList"/>
    <dgm:cxn modelId="{E4CA789A-6F4A-404F-9AFB-4FF2338C377C}" type="presParOf" srcId="{88778A5E-38CB-46AB-86D3-5342418FBBF7}" destId="{E111B625-951D-4305-A230-1543E6B6DCE0}" srcOrd="2" destOrd="0" presId="urn:microsoft.com/office/officeart/2018/5/layout/IconLeafLabelList"/>
    <dgm:cxn modelId="{AD191477-A46B-47C4-95B1-A79D5AB4FAB2}" type="presParOf" srcId="{E111B625-951D-4305-A230-1543E6B6DCE0}" destId="{2881C8BD-4C4E-4154-9C7B-682896303BF9}" srcOrd="0" destOrd="0" presId="urn:microsoft.com/office/officeart/2018/5/layout/IconLeafLabelList"/>
    <dgm:cxn modelId="{181B4F72-C067-42BF-B7D5-8F00DF7D7671}" type="presParOf" srcId="{E111B625-951D-4305-A230-1543E6B6DCE0}" destId="{0EE4289D-3D0A-4015-A687-55BE3784429D}" srcOrd="1" destOrd="0" presId="urn:microsoft.com/office/officeart/2018/5/layout/IconLeafLabelList"/>
    <dgm:cxn modelId="{36B58E50-6E7F-42BB-9DD0-CF3966AC408B}" type="presParOf" srcId="{E111B625-951D-4305-A230-1543E6B6DCE0}" destId="{5D1039E4-3041-4CE2-BD0D-6334DDCFF3B6}" srcOrd="2" destOrd="0" presId="urn:microsoft.com/office/officeart/2018/5/layout/IconLeafLabelList"/>
    <dgm:cxn modelId="{B0CBD1D3-63E3-4910-A30B-09A8EBB88EF9}" type="presParOf" srcId="{E111B625-951D-4305-A230-1543E6B6DCE0}" destId="{FF015B31-AA1B-4324-B844-4424066E97C4}" srcOrd="3" destOrd="0" presId="urn:microsoft.com/office/officeart/2018/5/layout/IconLeafLabelList"/>
    <dgm:cxn modelId="{1B912D38-D5AD-47EE-B597-3F4BD698981D}" type="presParOf" srcId="{88778A5E-38CB-46AB-86D3-5342418FBBF7}" destId="{373B2B3F-9B53-45E9-9D3E-603E34735EF3}" srcOrd="3" destOrd="0" presId="urn:microsoft.com/office/officeart/2018/5/layout/IconLeafLabelList"/>
    <dgm:cxn modelId="{55D6A69F-00F2-4225-9898-12E4CA2DE9B9}" type="presParOf" srcId="{88778A5E-38CB-46AB-86D3-5342418FBBF7}" destId="{52B580F5-A8CE-427B-A07D-B18B3D068024}" srcOrd="4" destOrd="0" presId="urn:microsoft.com/office/officeart/2018/5/layout/IconLeafLabelList"/>
    <dgm:cxn modelId="{4DEA5588-3484-417C-AA62-320A2BFF4C2A}" type="presParOf" srcId="{52B580F5-A8CE-427B-A07D-B18B3D068024}" destId="{D5047C49-C11B-4958-8E80-442F20CFFBEB}" srcOrd="0" destOrd="0" presId="urn:microsoft.com/office/officeart/2018/5/layout/IconLeafLabelList"/>
    <dgm:cxn modelId="{221BAD99-E394-4582-8AFD-60CA0436F466}" type="presParOf" srcId="{52B580F5-A8CE-427B-A07D-B18B3D068024}" destId="{1A054363-781B-46FC-9BAE-86900A9ECBE4}" srcOrd="1" destOrd="0" presId="urn:microsoft.com/office/officeart/2018/5/layout/IconLeafLabelList"/>
    <dgm:cxn modelId="{69D181A9-033F-4D2C-A798-800529ADCF2F}" type="presParOf" srcId="{52B580F5-A8CE-427B-A07D-B18B3D068024}" destId="{350943CC-7FB9-4B9A-B5AB-0CB2CD8742A8}" srcOrd="2" destOrd="0" presId="urn:microsoft.com/office/officeart/2018/5/layout/IconLeafLabelList"/>
    <dgm:cxn modelId="{33CFA2E7-FA7C-4CE8-BAB9-870D1B163499}" type="presParOf" srcId="{52B580F5-A8CE-427B-A07D-B18B3D068024}" destId="{52951AC5-3A0B-4788-B69C-51754D9FE8FD}" srcOrd="3" destOrd="0" presId="urn:microsoft.com/office/officeart/2018/5/layout/IconLeafLabelList"/>
    <dgm:cxn modelId="{C56B197E-97FF-41AF-84F2-05ABD2B9FD6D}" type="presParOf" srcId="{88778A5E-38CB-46AB-86D3-5342418FBBF7}" destId="{2B4D28F2-3C8D-4329-85AE-F2DDF5DEAAD9}" srcOrd="5" destOrd="0" presId="urn:microsoft.com/office/officeart/2018/5/layout/IconLeafLabelList"/>
    <dgm:cxn modelId="{0D2FC4DA-6F83-4B11-8396-FDB70DA25BDB}" type="presParOf" srcId="{88778A5E-38CB-46AB-86D3-5342418FBBF7}" destId="{858F5267-3C3C-4251-9ED9-0604BF1631EB}" srcOrd="6" destOrd="0" presId="urn:microsoft.com/office/officeart/2018/5/layout/IconLeafLabelList"/>
    <dgm:cxn modelId="{ACF76D32-39F2-453B-AD28-92C0B5DDC9B4}" type="presParOf" srcId="{858F5267-3C3C-4251-9ED9-0604BF1631EB}" destId="{AB851A02-BE76-4FFD-B999-1C95174DBCD5}" srcOrd="0" destOrd="0" presId="urn:microsoft.com/office/officeart/2018/5/layout/IconLeafLabelList"/>
    <dgm:cxn modelId="{D9923D2D-4B9F-4B8B-9C70-4C0366078B26}" type="presParOf" srcId="{858F5267-3C3C-4251-9ED9-0604BF1631EB}" destId="{0840ECFF-834F-4140-A714-2E2F7B77A47F}" srcOrd="1" destOrd="0" presId="urn:microsoft.com/office/officeart/2018/5/layout/IconLeafLabelList"/>
    <dgm:cxn modelId="{3213CE60-B50B-4928-B27D-DB76FF034903}" type="presParOf" srcId="{858F5267-3C3C-4251-9ED9-0604BF1631EB}" destId="{51937997-EC70-47CC-9B88-08363F88A036}" srcOrd="2" destOrd="0" presId="urn:microsoft.com/office/officeart/2018/5/layout/IconLeafLabelList"/>
    <dgm:cxn modelId="{7E28AB0B-61B4-4A62-BBC0-8F2A031B3DB6}" type="presParOf" srcId="{858F5267-3C3C-4251-9ED9-0604BF1631EB}" destId="{2913DBC1-12D4-4090-AF58-DFCD806A6F51}" srcOrd="3" destOrd="0" presId="urn:microsoft.com/office/officeart/2018/5/layout/IconLeafLabelList"/>
    <dgm:cxn modelId="{8789533D-45E5-4EFC-9671-A45E0DA76892}" type="presParOf" srcId="{88778A5E-38CB-46AB-86D3-5342418FBBF7}" destId="{C39B68DA-C574-454C-956B-9C05F1BAA6A2}" srcOrd="7" destOrd="0" presId="urn:microsoft.com/office/officeart/2018/5/layout/IconLeafLabelList"/>
    <dgm:cxn modelId="{BD3A720F-1DBD-43DC-AF43-9B45C3B395FC}" type="presParOf" srcId="{88778A5E-38CB-46AB-86D3-5342418FBBF7}" destId="{2C8B7E43-6F85-47CC-A5DC-64C0DED8A25D}" srcOrd="8" destOrd="0" presId="urn:microsoft.com/office/officeart/2018/5/layout/IconLeafLabelList"/>
    <dgm:cxn modelId="{39CCE2B0-2838-407B-86A3-22A99DFF0ACD}" type="presParOf" srcId="{2C8B7E43-6F85-47CC-A5DC-64C0DED8A25D}" destId="{20E1A534-35B5-4D84-B307-ACF64B9B217B}" srcOrd="0" destOrd="0" presId="urn:microsoft.com/office/officeart/2018/5/layout/IconLeafLabelList"/>
    <dgm:cxn modelId="{4DC6359D-5987-4740-8CC9-B7989D190AB4}" type="presParOf" srcId="{2C8B7E43-6F85-47CC-A5DC-64C0DED8A25D}" destId="{C53398DF-B967-41D6-B9BD-8B8E1D50D0FA}" srcOrd="1" destOrd="0" presId="urn:microsoft.com/office/officeart/2018/5/layout/IconLeafLabelList"/>
    <dgm:cxn modelId="{751509ED-0A73-4DED-9D52-EB268F73DF92}" type="presParOf" srcId="{2C8B7E43-6F85-47CC-A5DC-64C0DED8A25D}" destId="{C5741653-A59A-4A81-B8CC-C391B6FA009D}" srcOrd="2" destOrd="0" presId="urn:microsoft.com/office/officeart/2018/5/layout/IconLeafLabelList"/>
    <dgm:cxn modelId="{5A7BE71F-D4E7-4349-A468-A84E0CCD88CC}" type="presParOf" srcId="{2C8B7E43-6F85-47CC-A5DC-64C0DED8A25D}" destId="{9D66E6FF-8917-4415-9D4C-6B362C66ED1F}" srcOrd="3" destOrd="0" presId="urn:microsoft.com/office/officeart/2018/5/layout/IconLeafLabelList"/>
    <dgm:cxn modelId="{282FC05B-7DA1-4FA2-AF5E-D356B1DC2B13}" type="presParOf" srcId="{88778A5E-38CB-46AB-86D3-5342418FBBF7}" destId="{97531E28-4B22-4D65-9EB6-511FF5E640B0}" srcOrd="9" destOrd="0" presId="urn:microsoft.com/office/officeart/2018/5/layout/IconLeafLabelList"/>
    <dgm:cxn modelId="{25E60812-A970-489B-8784-7B4A9123F045}" type="presParOf" srcId="{88778A5E-38CB-46AB-86D3-5342418FBBF7}" destId="{9F7C53CF-8DFB-486C-9835-BEB13A4FE36F}" srcOrd="10" destOrd="0" presId="urn:microsoft.com/office/officeart/2018/5/layout/IconLeafLabelList"/>
    <dgm:cxn modelId="{5E6F3662-683A-4299-8E58-9655713DF798}" type="presParOf" srcId="{9F7C53CF-8DFB-486C-9835-BEB13A4FE36F}" destId="{36E4C479-193A-4EEB-856A-8C1F7A815836}" srcOrd="0" destOrd="0" presId="urn:microsoft.com/office/officeart/2018/5/layout/IconLeafLabelList"/>
    <dgm:cxn modelId="{647EA648-ED49-4353-B308-6A7EC50C22EC}" type="presParOf" srcId="{9F7C53CF-8DFB-486C-9835-BEB13A4FE36F}" destId="{836A7E68-FE05-4114-87F3-098A13721FE0}" srcOrd="1" destOrd="0" presId="urn:microsoft.com/office/officeart/2018/5/layout/IconLeafLabelList"/>
    <dgm:cxn modelId="{CE07B9BA-6E8A-45A8-A80F-1257D0D2399C}" type="presParOf" srcId="{9F7C53CF-8DFB-486C-9835-BEB13A4FE36F}" destId="{9DDD1EAD-60F5-4E88-A881-CCD71BCD4696}" srcOrd="2" destOrd="0" presId="urn:microsoft.com/office/officeart/2018/5/layout/IconLeafLabelList"/>
    <dgm:cxn modelId="{E796B298-CE48-4241-B5FE-DB3DBF8A74FB}" type="presParOf" srcId="{9F7C53CF-8DFB-486C-9835-BEB13A4FE36F}" destId="{32211C8F-D243-49AD-9538-6588A5464BEA}" srcOrd="3" destOrd="0" presId="urn:microsoft.com/office/officeart/2018/5/layout/IconLeafLabelList"/>
    <dgm:cxn modelId="{D791E190-9E55-4AE2-AAC7-5CDF5DA4355B}" type="presParOf" srcId="{88778A5E-38CB-46AB-86D3-5342418FBBF7}" destId="{42A943B8-A022-40E3-BD88-B4D1DDBB76D5}" srcOrd="11" destOrd="0" presId="urn:microsoft.com/office/officeart/2018/5/layout/IconLeafLabelList"/>
    <dgm:cxn modelId="{701846A7-D5A4-429C-95C6-0642F9743AF4}" type="presParOf" srcId="{88778A5E-38CB-46AB-86D3-5342418FBBF7}" destId="{48260E99-C361-40FE-A965-8873432A655A}" srcOrd="12" destOrd="0" presId="urn:microsoft.com/office/officeart/2018/5/layout/IconLeafLabelList"/>
    <dgm:cxn modelId="{8E63CD7E-26A5-4D96-B29C-C623172AAEB0}" type="presParOf" srcId="{48260E99-C361-40FE-A965-8873432A655A}" destId="{B38EF3F9-B2A0-4B51-8F45-E5AAA31B97D3}" srcOrd="0" destOrd="0" presId="urn:microsoft.com/office/officeart/2018/5/layout/IconLeafLabelList"/>
    <dgm:cxn modelId="{463C041D-335B-44FD-B9CF-272C0F2F4876}" type="presParOf" srcId="{48260E99-C361-40FE-A965-8873432A655A}" destId="{D0703C75-5012-4E9B-AA6D-2E7C1E22ADF1}" srcOrd="1" destOrd="0" presId="urn:microsoft.com/office/officeart/2018/5/layout/IconLeafLabelList"/>
    <dgm:cxn modelId="{8CE41A7F-9EF5-4921-953B-A5293681E64B}" type="presParOf" srcId="{48260E99-C361-40FE-A965-8873432A655A}" destId="{CD2ACB7A-8F5E-4A10-B56F-AB35A6BF1AE2}" srcOrd="2" destOrd="0" presId="urn:microsoft.com/office/officeart/2018/5/layout/IconLeafLabelList"/>
    <dgm:cxn modelId="{10DDB736-55C1-4AF3-AD6B-5AE55EA23C3F}" type="presParOf" srcId="{48260E99-C361-40FE-A965-8873432A655A}" destId="{C254CEB9-27E7-49F3-B970-5B5E062F6AB8}" srcOrd="3" destOrd="0" presId="urn:microsoft.com/office/officeart/2018/5/layout/IconLeafLabelList"/>
    <dgm:cxn modelId="{D7FC2BC5-89BF-447A-AD6C-CB3B614E7EED}" type="presParOf" srcId="{88778A5E-38CB-46AB-86D3-5342418FBBF7}" destId="{E4A093A8-2554-4051-BAB2-F017BEF53E4A}" srcOrd="13" destOrd="0" presId="urn:microsoft.com/office/officeart/2018/5/layout/IconLeafLabelList"/>
    <dgm:cxn modelId="{16923DCD-B93A-4BDA-8E40-3995F28A1EF3}" type="presParOf" srcId="{88778A5E-38CB-46AB-86D3-5342418FBBF7}" destId="{DD7A11A1-621E-48C5-A806-A668026CB0EF}" srcOrd="14" destOrd="0" presId="urn:microsoft.com/office/officeart/2018/5/layout/IconLeafLabelList"/>
    <dgm:cxn modelId="{B94E2FF1-F104-4579-8521-7F0EE734A7E4}" type="presParOf" srcId="{DD7A11A1-621E-48C5-A806-A668026CB0EF}" destId="{580A14E3-ED8F-4032-8070-5E3ADD99B507}" srcOrd="0" destOrd="0" presId="urn:microsoft.com/office/officeart/2018/5/layout/IconLeafLabelList"/>
    <dgm:cxn modelId="{CC4531FA-9226-45AF-A200-78E70FD77A4C}" type="presParOf" srcId="{DD7A11A1-621E-48C5-A806-A668026CB0EF}" destId="{4D610AEB-FFF9-47FF-9E61-C313E8D07427}" srcOrd="1" destOrd="0" presId="urn:microsoft.com/office/officeart/2018/5/layout/IconLeafLabelList"/>
    <dgm:cxn modelId="{35E335F2-E049-4472-95D9-4252776B5016}" type="presParOf" srcId="{DD7A11A1-621E-48C5-A806-A668026CB0EF}" destId="{F1DCAB15-EAA2-47CB-8996-568B87E590AA}" srcOrd="2" destOrd="0" presId="urn:microsoft.com/office/officeart/2018/5/layout/IconLeafLabelList"/>
    <dgm:cxn modelId="{D1E24F29-3BB0-47E9-AA7B-7FE61F23D9C9}" type="presParOf" srcId="{DD7A11A1-621E-48C5-A806-A668026CB0EF}" destId="{995E4B0A-C8AA-465B-8DB8-872ABD363E5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51344-9049-44AA-80D0-56555F7A2AEF}">
      <dsp:nvSpPr>
        <dsp:cNvPr id="0" name=""/>
        <dsp:cNvSpPr/>
      </dsp:nvSpPr>
      <dsp:spPr>
        <a:xfrm>
          <a:off x="3669" y="5409"/>
          <a:ext cx="1406655" cy="48293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Regulatory Challenges: </a:t>
          </a:r>
        </a:p>
      </dsp:txBody>
      <dsp:txXfrm>
        <a:off x="3669" y="5409"/>
        <a:ext cx="1406655" cy="482931"/>
      </dsp:txXfrm>
    </dsp:sp>
    <dsp:sp modelId="{BB3ACCF1-5047-4AD2-892D-12926973DBE9}">
      <dsp:nvSpPr>
        <dsp:cNvPr id="0" name=""/>
        <dsp:cNvSpPr/>
      </dsp:nvSpPr>
      <dsp:spPr>
        <a:xfrm>
          <a:off x="3669" y="488340"/>
          <a:ext cx="1406655" cy="439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The effects of greater scrutiny and possible regulatory reforms (Khan, 2017).</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Adjusting to changing laws and making sure that everyone complies (Subramanian &amp; </a:t>
          </a:r>
          <a:r>
            <a:rPr lang="en-GB" sz="1400" kern="1200" dirty="0" err="1">
              <a:latin typeface="Arial" panose="020B0604020202020204" pitchFamily="34" charset="0"/>
              <a:cs typeface="Arial" panose="020B0604020202020204" pitchFamily="34" charset="0"/>
            </a:rPr>
            <a:t>Mantrala</a:t>
          </a:r>
          <a:r>
            <a:rPr lang="en-GB" sz="1400" kern="1200" dirty="0">
              <a:latin typeface="Arial" panose="020B0604020202020204" pitchFamily="34" charset="0"/>
              <a:cs typeface="Arial" panose="020B0604020202020204" pitchFamily="34" charset="0"/>
            </a:rPr>
            <a:t>, 2021).</a:t>
          </a:r>
        </a:p>
      </dsp:txBody>
      <dsp:txXfrm>
        <a:off x="3669" y="488340"/>
        <a:ext cx="1406655" cy="4394530"/>
      </dsp:txXfrm>
    </dsp:sp>
    <dsp:sp modelId="{4F65C7B0-1795-4FB0-8B06-A19F89882CF6}">
      <dsp:nvSpPr>
        <dsp:cNvPr id="0" name=""/>
        <dsp:cNvSpPr/>
      </dsp:nvSpPr>
      <dsp:spPr>
        <a:xfrm>
          <a:off x="1607256" y="5409"/>
          <a:ext cx="1406655" cy="48293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Intense competition:</a:t>
          </a:r>
        </a:p>
      </dsp:txBody>
      <dsp:txXfrm>
        <a:off x="1607256" y="5409"/>
        <a:ext cx="1406655" cy="482931"/>
      </dsp:txXfrm>
    </dsp:sp>
    <dsp:sp modelId="{7A613691-2217-435C-8A4C-95A50EF5E426}">
      <dsp:nvSpPr>
        <dsp:cNvPr id="0" name=""/>
        <dsp:cNvSpPr/>
      </dsp:nvSpPr>
      <dsp:spPr>
        <a:xfrm>
          <a:off x="1607256" y="488340"/>
          <a:ext cx="1406655" cy="439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Tactics for surviving in a cutthroat business (Cusumano, 2020).</a:t>
          </a:r>
        </a:p>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Growing product choices, improving customer experience, and ongoing innovation.</a:t>
          </a:r>
        </a:p>
      </dsp:txBody>
      <dsp:txXfrm>
        <a:off x="1607256" y="488340"/>
        <a:ext cx="1406655" cy="4394530"/>
      </dsp:txXfrm>
    </dsp:sp>
    <dsp:sp modelId="{F488D6FA-A3E2-4AE6-8BA9-992B1088A30E}">
      <dsp:nvSpPr>
        <dsp:cNvPr id="0" name=""/>
        <dsp:cNvSpPr/>
      </dsp:nvSpPr>
      <dsp:spPr>
        <a:xfrm>
          <a:off x="3210844" y="5409"/>
          <a:ext cx="1406655" cy="48293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Economic Uncertainty:</a:t>
          </a:r>
        </a:p>
      </dsp:txBody>
      <dsp:txXfrm>
        <a:off x="3210844" y="5409"/>
        <a:ext cx="1406655" cy="482931"/>
      </dsp:txXfrm>
    </dsp:sp>
    <dsp:sp modelId="{79CEED43-5D7B-4D74-B3CA-727160ADCFA5}">
      <dsp:nvSpPr>
        <dsp:cNvPr id="0" name=""/>
        <dsp:cNvSpPr/>
      </dsp:nvSpPr>
      <dsp:spPr>
        <a:xfrm>
          <a:off x="3210844" y="488340"/>
          <a:ext cx="1406655" cy="439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Strategies for mitigating economic downturns (Subramanian &amp; Mantrala, 2021).</a:t>
          </a: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Increasing income streams, cutting costs, and investing in developing markets.</a:t>
          </a:r>
        </a:p>
      </dsp:txBody>
      <dsp:txXfrm>
        <a:off x="3210844" y="488340"/>
        <a:ext cx="1406655" cy="4394530"/>
      </dsp:txXfrm>
    </dsp:sp>
    <dsp:sp modelId="{20D04196-7749-467F-BE0A-CD0E894F8046}">
      <dsp:nvSpPr>
        <dsp:cNvPr id="0" name=""/>
        <dsp:cNvSpPr/>
      </dsp:nvSpPr>
      <dsp:spPr>
        <a:xfrm>
          <a:off x="4814431" y="5409"/>
          <a:ext cx="1406655" cy="48293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Reputation and Trust: </a:t>
          </a:r>
        </a:p>
      </dsp:txBody>
      <dsp:txXfrm>
        <a:off x="4814431" y="5409"/>
        <a:ext cx="1406655" cy="482931"/>
      </dsp:txXfrm>
    </dsp:sp>
    <dsp:sp modelId="{CE5E5D4C-CFCE-41AB-A955-C2444CA8DDA6}">
      <dsp:nvSpPr>
        <dsp:cNvPr id="0" name=""/>
        <dsp:cNvSpPr/>
      </dsp:nvSpPr>
      <dsp:spPr>
        <a:xfrm>
          <a:off x="4814431" y="488340"/>
          <a:ext cx="1406655" cy="439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The significance of preserving consumer loyalty and methods for reestablishing trust (Subramanian &amp; Mantrala, 2021).</a:t>
          </a: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Putting in place open business procedures, protecting data privacy, and responding quickly to client issues.</a:t>
          </a:r>
        </a:p>
      </dsp:txBody>
      <dsp:txXfrm>
        <a:off x="4814431" y="488340"/>
        <a:ext cx="1406655" cy="4394530"/>
      </dsp:txXfrm>
    </dsp:sp>
    <dsp:sp modelId="{D2B28576-8D40-49D3-BDD0-77F940313C87}">
      <dsp:nvSpPr>
        <dsp:cNvPr id="0" name=""/>
        <dsp:cNvSpPr/>
      </dsp:nvSpPr>
      <dsp:spPr>
        <a:xfrm>
          <a:off x="6418018" y="5409"/>
          <a:ext cx="1406655" cy="48293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Supply Chain Breakdowns:</a:t>
          </a:r>
        </a:p>
      </dsp:txBody>
      <dsp:txXfrm>
        <a:off x="6418018" y="5409"/>
        <a:ext cx="1406655" cy="482931"/>
      </dsp:txXfrm>
    </dsp:sp>
    <dsp:sp modelId="{5BE49B42-AF4D-47B0-ADD5-8DBF02A00895}">
      <dsp:nvSpPr>
        <dsp:cNvPr id="0" name=""/>
        <dsp:cNvSpPr/>
      </dsp:nvSpPr>
      <dsp:spPr>
        <a:xfrm>
          <a:off x="6418018" y="488340"/>
          <a:ext cx="1406655" cy="43945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Effects of disruptions on Amazon's business processes and customer satisfaction (Subramanian &amp; Mantrala, 2021).</a:t>
          </a:r>
        </a:p>
        <a:p>
          <a:pPr marL="114300" lvl="1" indent="-114300" algn="l" defTabSz="622300">
            <a:lnSpc>
              <a:spcPct val="90000"/>
            </a:lnSpc>
            <a:spcBef>
              <a:spcPct val="0"/>
            </a:spcBef>
            <a:spcAft>
              <a:spcPct val="15000"/>
            </a:spcAft>
            <a:buChar char="•"/>
          </a:pPr>
          <a:r>
            <a:rPr lang="en-GB" sz="1400" kern="1200">
              <a:latin typeface="Arial" panose="020B0604020202020204" pitchFamily="34" charset="0"/>
              <a:cs typeface="Arial" panose="020B0604020202020204" pitchFamily="34" charset="0"/>
            </a:rPr>
            <a:t>Putting backup plans into effect, creating a robust supply chain management system, and investing in technology and logistical infrastructure.</a:t>
          </a:r>
        </a:p>
      </dsp:txBody>
      <dsp:txXfrm>
        <a:off x="6418018" y="488340"/>
        <a:ext cx="1406655" cy="43945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A2EE5-5853-413B-BCAD-A4667A7BA620}">
      <dsp:nvSpPr>
        <dsp:cNvPr id="0" name=""/>
        <dsp:cNvSpPr/>
      </dsp:nvSpPr>
      <dsp:spPr>
        <a:xfrm>
          <a:off x="324250" y="275788"/>
          <a:ext cx="1011146" cy="101114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C8F71E-4FC4-4EE8-B6E5-3774AB5C9ECE}">
      <dsp:nvSpPr>
        <dsp:cNvPr id="0" name=""/>
        <dsp:cNvSpPr/>
      </dsp:nvSpPr>
      <dsp:spPr>
        <a:xfrm>
          <a:off x="539741" y="491279"/>
          <a:ext cx="580166" cy="5801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91CA18-8FE7-40AA-BDD0-01B1E8F92B4E}">
      <dsp:nvSpPr>
        <dsp:cNvPr id="0" name=""/>
        <dsp:cNvSpPr/>
      </dsp:nvSpPr>
      <dsp:spPr>
        <a:xfrm>
          <a:off x="1015" y="1601882"/>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latin typeface="Arial" panose="020B0604020202020204" pitchFamily="34" charset="0"/>
              <a:cs typeface="Arial" panose="020B0604020202020204" pitchFamily="34" charset="0"/>
            </a:rPr>
            <a:t>Resilience of the supply chain:</a:t>
          </a:r>
          <a:endParaRPr lang="en-US" sz="1100" b="1" kern="1200" dirty="0">
            <a:latin typeface="Arial" panose="020B0604020202020204" pitchFamily="34" charset="0"/>
            <a:cs typeface="Arial" panose="020B0604020202020204" pitchFamily="34" charset="0"/>
          </a:endParaRPr>
        </a:p>
      </dsp:txBody>
      <dsp:txXfrm>
        <a:off x="1015" y="1601882"/>
        <a:ext cx="1657617" cy="1217960"/>
      </dsp:txXfrm>
    </dsp:sp>
    <dsp:sp modelId="{2881C8BD-4C4E-4154-9C7B-682896303BF9}">
      <dsp:nvSpPr>
        <dsp:cNvPr id="0" name=""/>
        <dsp:cNvSpPr/>
      </dsp:nvSpPr>
      <dsp:spPr>
        <a:xfrm>
          <a:off x="2271951" y="275788"/>
          <a:ext cx="1011146" cy="101114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4289D-3D0A-4015-A687-55BE3784429D}">
      <dsp:nvSpPr>
        <dsp:cNvPr id="0" name=""/>
        <dsp:cNvSpPr/>
      </dsp:nvSpPr>
      <dsp:spPr>
        <a:xfrm>
          <a:off x="2487441" y="491279"/>
          <a:ext cx="580166" cy="5801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015B31-AA1B-4324-B844-4424066E97C4}">
      <dsp:nvSpPr>
        <dsp:cNvPr id="0" name=""/>
        <dsp:cNvSpPr/>
      </dsp:nvSpPr>
      <dsp:spPr>
        <a:xfrm>
          <a:off x="1948715" y="1601882"/>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Recommendation:</a:t>
          </a:r>
          <a:r>
            <a:rPr lang="en-GB" sz="1100" b="0" i="0" kern="1200" dirty="0">
              <a:latin typeface="Arial" panose="020B0604020202020204" pitchFamily="34" charset="0"/>
              <a:cs typeface="Arial" panose="020B0604020202020204" pitchFamily="34" charset="0"/>
            </a:rPr>
            <a:t> Diversify sourcing tactics and strengthen supply chain management.</a:t>
          </a:r>
          <a:endParaRPr lang="en-US" sz="1100" kern="1200" dirty="0">
            <a:latin typeface="Arial" panose="020B0604020202020204" pitchFamily="34" charset="0"/>
            <a:cs typeface="Arial" panose="020B0604020202020204" pitchFamily="34" charset="0"/>
          </a:endParaRPr>
        </a:p>
      </dsp:txBody>
      <dsp:txXfrm>
        <a:off x="1948715" y="1601882"/>
        <a:ext cx="1657617" cy="1217960"/>
      </dsp:txXfrm>
    </dsp:sp>
    <dsp:sp modelId="{D5047C49-C11B-4958-8E80-442F20CFFBEB}">
      <dsp:nvSpPr>
        <dsp:cNvPr id="0" name=""/>
        <dsp:cNvSpPr/>
      </dsp:nvSpPr>
      <dsp:spPr>
        <a:xfrm>
          <a:off x="4219651" y="275788"/>
          <a:ext cx="1011146" cy="101114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54363-781B-46FC-9BAE-86900A9ECBE4}">
      <dsp:nvSpPr>
        <dsp:cNvPr id="0" name=""/>
        <dsp:cNvSpPr/>
      </dsp:nvSpPr>
      <dsp:spPr>
        <a:xfrm>
          <a:off x="4435141" y="491279"/>
          <a:ext cx="580166" cy="5801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951AC5-3A0B-4788-B69C-51754D9FE8FD}">
      <dsp:nvSpPr>
        <dsp:cNvPr id="0" name=""/>
        <dsp:cNvSpPr/>
      </dsp:nvSpPr>
      <dsp:spPr>
        <a:xfrm>
          <a:off x="3896416" y="1601882"/>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Reasoning:</a:t>
          </a:r>
          <a:r>
            <a:rPr lang="en-GB" sz="1100" b="0" i="0" kern="1200" dirty="0">
              <a:latin typeface="Arial" panose="020B0604020202020204" pitchFamily="34" charset="0"/>
              <a:cs typeface="Arial" panose="020B0604020202020204" pitchFamily="34" charset="0"/>
            </a:rPr>
            <a:t> Reduced interruptions, more flexibility, and on-time delivery are all benefits of a robust supply chain.</a:t>
          </a:r>
          <a:endParaRPr lang="en-US" sz="1100" kern="1200" dirty="0">
            <a:latin typeface="Arial" panose="020B0604020202020204" pitchFamily="34" charset="0"/>
            <a:cs typeface="Arial" panose="020B0604020202020204" pitchFamily="34" charset="0"/>
          </a:endParaRPr>
        </a:p>
      </dsp:txBody>
      <dsp:txXfrm>
        <a:off x="3896416" y="1601882"/>
        <a:ext cx="1657617" cy="1217960"/>
      </dsp:txXfrm>
    </dsp:sp>
    <dsp:sp modelId="{AB851A02-BE76-4FFD-B999-1C95174DBCD5}">
      <dsp:nvSpPr>
        <dsp:cNvPr id="0" name=""/>
        <dsp:cNvSpPr/>
      </dsp:nvSpPr>
      <dsp:spPr>
        <a:xfrm>
          <a:off x="6167351" y="275788"/>
          <a:ext cx="1011146" cy="101114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40ECFF-834F-4140-A714-2E2F7B77A47F}">
      <dsp:nvSpPr>
        <dsp:cNvPr id="0" name=""/>
        <dsp:cNvSpPr/>
      </dsp:nvSpPr>
      <dsp:spPr>
        <a:xfrm>
          <a:off x="6382841" y="491279"/>
          <a:ext cx="580166" cy="5801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3DBC1-12D4-4090-AF58-DFCD806A6F51}">
      <dsp:nvSpPr>
        <dsp:cNvPr id="0" name=""/>
        <dsp:cNvSpPr/>
      </dsp:nvSpPr>
      <dsp:spPr>
        <a:xfrm>
          <a:off x="5844116" y="1601882"/>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Potential</a:t>
          </a:r>
          <a:r>
            <a:rPr lang="en-GB" sz="1100" b="0" i="0" kern="1200" dirty="0">
              <a:latin typeface="Arial" panose="020B0604020202020204" pitchFamily="34" charset="0"/>
              <a:cs typeface="Arial" panose="020B0604020202020204" pitchFamily="34" charset="0"/>
            </a:rPr>
            <a:t> </a:t>
          </a:r>
          <a:r>
            <a:rPr lang="en-GB" sz="1100" b="1" i="0" kern="1200" dirty="0">
              <a:latin typeface="Arial" panose="020B0604020202020204" pitchFamily="34" charset="0"/>
              <a:cs typeface="Arial" panose="020B0604020202020204" pitchFamily="34" charset="0"/>
            </a:rPr>
            <a:t>Benefits:</a:t>
          </a:r>
          <a:r>
            <a:rPr lang="en-GB" sz="1100" b="0" i="0" kern="1200" dirty="0">
              <a:latin typeface="Arial" panose="020B0604020202020204" pitchFamily="34" charset="0"/>
              <a:cs typeface="Arial" panose="020B0604020202020204" pitchFamily="34" charset="0"/>
            </a:rPr>
            <a:t> Reduced operational risks, increased client satisfaction, and cost reduction.</a:t>
          </a:r>
          <a:endParaRPr lang="en-US" sz="1100" kern="1200" dirty="0">
            <a:latin typeface="Arial" panose="020B0604020202020204" pitchFamily="34" charset="0"/>
            <a:cs typeface="Arial" panose="020B0604020202020204" pitchFamily="34" charset="0"/>
          </a:endParaRPr>
        </a:p>
      </dsp:txBody>
      <dsp:txXfrm>
        <a:off x="5844116" y="1601882"/>
        <a:ext cx="1657617" cy="1217960"/>
      </dsp:txXfrm>
    </dsp:sp>
    <dsp:sp modelId="{20E1A534-35B5-4D84-B307-ACF64B9B217B}">
      <dsp:nvSpPr>
        <dsp:cNvPr id="0" name=""/>
        <dsp:cNvSpPr/>
      </dsp:nvSpPr>
      <dsp:spPr>
        <a:xfrm>
          <a:off x="324250" y="3234247"/>
          <a:ext cx="1011146" cy="101114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398DF-B967-41D6-B9BD-8B8E1D50D0FA}">
      <dsp:nvSpPr>
        <dsp:cNvPr id="0" name=""/>
        <dsp:cNvSpPr/>
      </dsp:nvSpPr>
      <dsp:spPr>
        <a:xfrm>
          <a:off x="539741" y="3449737"/>
          <a:ext cx="580166" cy="5801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66E6FF-8917-4415-9D4C-6B362C66ED1F}">
      <dsp:nvSpPr>
        <dsp:cNvPr id="0" name=""/>
        <dsp:cNvSpPr/>
      </dsp:nvSpPr>
      <dsp:spPr>
        <a:xfrm>
          <a:off x="1015" y="4560340"/>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latin typeface="Arial" panose="020B0604020202020204" pitchFamily="34" charset="0"/>
              <a:cs typeface="Arial" panose="020B0604020202020204" pitchFamily="34" charset="0"/>
            </a:rPr>
            <a:t>Enhanced Communication and Transparency:</a:t>
          </a:r>
          <a:endParaRPr lang="en-US" sz="1100" b="1" kern="1200" dirty="0">
            <a:latin typeface="Arial" panose="020B0604020202020204" pitchFamily="34" charset="0"/>
            <a:cs typeface="Arial" panose="020B0604020202020204" pitchFamily="34" charset="0"/>
          </a:endParaRPr>
        </a:p>
      </dsp:txBody>
      <dsp:txXfrm>
        <a:off x="1015" y="4560340"/>
        <a:ext cx="1657617" cy="1217960"/>
      </dsp:txXfrm>
    </dsp:sp>
    <dsp:sp modelId="{36E4C479-193A-4EEB-856A-8C1F7A815836}">
      <dsp:nvSpPr>
        <dsp:cNvPr id="0" name=""/>
        <dsp:cNvSpPr/>
      </dsp:nvSpPr>
      <dsp:spPr>
        <a:xfrm>
          <a:off x="2271951" y="3234247"/>
          <a:ext cx="1011146" cy="101114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A7E68-FE05-4114-87F3-098A13721FE0}">
      <dsp:nvSpPr>
        <dsp:cNvPr id="0" name=""/>
        <dsp:cNvSpPr/>
      </dsp:nvSpPr>
      <dsp:spPr>
        <a:xfrm>
          <a:off x="2487441" y="3449737"/>
          <a:ext cx="580166" cy="5801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211C8F-D243-49AD-9538-6588A5464BEA}">
      <dsp:nvSpPr>
        <dsp:cNvPr id="0" name=""/>
        <dsp:cNvSpPr/>
      </dsp:nvSpPr>
      <dsp:spPr>
        <a:xfrm>
          <a:off x="1948715" y="4560340"/>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Recommendation</a:t>
          </a:r>
          <a:r>
            <a:rPr lang="en-GB" sz="1100" b="0" i="0" kern="1200" dirty="0">
              <a:latin typeface="Arial" panose="020B0604020202020204" pitchFamily="34" charset="0"/>
              <a:cs typeface="Arial" panose="020B0604020202020204" pitchFamily="34" charset="0"/>
            </a:rPr>
            <a:t>: Effectively communicate CSR initiatives and sustainable principles.</a:t>
          </a:r>
          <a:endParaRPr lang="en-US" sz="1100" kern="1200" dirty="0">
            <a:latin typeface="Arial" panose="020B0604020202020204" pitchFamily="34" charset="0"/>
            <a:cs typeface="Arial" panose="020B0604020202020204" pitchFamily="34" charset="0"/>
          </a:endParaRPr>
        </a:p>
      </dsp:txBody>
      <dsp:txXfrm>
        <a:off x="1948715" y="4560340"/>
        <a:ext cx="1657617" cy="1217960"/>
      </dsp:txXfrm>
    </dsp:sp>
    <dsp:sp modelId="{B38EF3F9-B2A0-4B51-8F45-E5AAA31B97D3}">
      <dsp:nvSpPr>
        <dsp:cNvPr id="0" name=""/>
        <dsp:cNvSpPr/>
      </dsp:nvSpPr>
      <dsp:spPr>
        <a:xfrm>
          <a:off x="4219651" y="3234247"/>
          <a:ext cx="1011146" cy="101114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03C75-5012-4E9B-AA6D-2E7C1E22ADF1}">
      <dsp:nvSpPr>
        <dsp:cNvPr id="0" name=""/>
        <dsp:cNvSpPr/>
      </dsp:nvSpPr>
      <dsp:spPr>
        <a:xfrm>
          <a:off x="4435141" y="3449737"/>
          <a:ext cx="580166" cy="58016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54CEB9-27E7-49F3-B970-5B5E062F6AB8}">
      <dsp:nvSpPr>
        <dsp:cNvPr id="0" name=""/>
        <dsp:cNvSpPr/>
      </dsp:nvSpPr>
      <dsp:spPr>
        <a:xfrm>
          <a:off x="3896416" y="4560340"/>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Reasoning:</a:t>
          </a:r>
          <a:r>
            <a:rPr lang="en-GB" sz="1100" b="0" i="0" kern="1200" dirty="0">
              <a:latin typeface="Arial" panose="020B0604020202020204" pitchFamily="34" charset="0"/>
              <a:cs typeface="Arial" panose="020B0604020202020204" pitchFamily="34" charset="0"/>
            </a:rPr>
            <a:t> Transparent communication enhances brand impression, cultivates trust, and draws in socially concerned customers.</a:t>
          </a:r>
          <a:endParaRPr lang="en-US" sz="1100" kern="1200" dirty="0">
            <a:latin typeface="Arial" panose="020B0604020202020204" pitchFamily="34" charset="0"/>
            <a:cs typeface="Arial" panose="020B0604020202020204" pitchFamily="34" charset="0"/>
          </a:endParaRPr>
        </a:p>
      </dsp:txBody>
      <dsp:txXfrm>
        <a:off x="3896416" y="4560340"/>
        <a:ext cx="1657617" cy="1217960"/>
      </dsp:txXfrm>
    </dsp:sp>
    <dsp:sp modelId="{580A14E3-ED8F-4032-8070-5E3ADD99B507}">
      <dsp:nvSpPr>
        <dsp:cNvPr id="0" name=""/>
        <dsp:cNvSpPr/>
      </dsp:nvSpPr>
      <dsp:spPr>
        <a:xfrm>
          <a:off x="6167351" y="3234247"/>
          <a:ext cx="1011146" cy="101114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10AEB-FFF9-47FF-9E61-C313E8D07427}">
      <dsp:nvSpPr>
        <dsp:cNvPr id="0" name=""/>
        <dsp:cNvSpPr/>
      </dsp:nvSpPr>
      <dsp:spPr>
        <a:xfrm>
          <a:off x="6382841" y="3449737"/>
          <a:ext cx="580166" cy="58016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5E4B0A-C8AA-465B-8DB8-872ABD363E55}">
      <dsp:nvSpPr>
        <dsp:cNvPr id="0" name=""/>
        <dsp:cNvSpPr/>
      </dsp:nvSpPr>
      <dsp:spPr>
        <a:xfrm>
          <a:off x="5844116" y="4560340"/>
          <a:ext cx="1657617" cy="1217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i="0" kern="1200" dirty="0">
              <a:latin typeface="Arial" panose="020B0604020202020204" pitchFamily="34" charset="0"/>
              <a:cs typeface="Arial" panose="020B0604020202020204" pitchFamily="34" charset="0"/>
            </a:rPr>
            <a:t>Potential Benefits: </a:t>
          </a:r>
          <a:r>
            <a:rPr lang="en-GB" sz="1100" b="0" i="0" kern="1200" dirty="0">
              <a:latin typeface="Arial" panose="020B0604020202020204" pitchFamily="34" charset="0"/>
              <a:cs typeface="Arial" panose="020B0604020202020204" pitchFamily="34" charset="0"/>
            </a:rPr>
            <a:t>Improved stakeholder participation, elevated consumer loyalty, and improved brand perception.</a:t>
          </a:r>
          <a:endParaRPr lang="en-US" sz="1100" kern="1200" dirty="0">
            <a:latin typeface="Arial" panose="020B0604020202020204" pitchFamily="34" charset="0"/>
            <a:cs typeface="Arial" panose="020B0604020202020204" pitchFamily="34" charset="0"/>
          </a:endParaRPr>
        </a:p>
      </dsp:txBody>
      <dsp:txXfrm>
        <a:off x="5844116" y="4560340"/>
        <a:ext cx="1657617" cy="12179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7/10/2023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7910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7/10/2023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326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6878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6595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1375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3892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9787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3017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389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0934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7/10/2023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0076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7/10/2023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18072617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sv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etterworldproducts.org/amazon-climate-pledge-friendly/"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forbes.com/sites/panosmourdoukoutas/2020/05/18/amazons-three-keys-to-resource-allocation/" TargetMode="External"/><Relationship Id="rId3" Type="http://schemas.openxmlformats.org/officeDocument/2006/relationships/hyperlink" Target="https://aws.amazon.com/about-aws/" TargetMode="External"/><Relationship Id="rId7" Type="http://schemas.openxmlformats.org/officeDocument/2006/relationships/hyperlink" Target="https://www.amazon.com/amazonprime" TargetMode="External"/><Relationship Id="rId2" Type="http://schemas.openxmlformats.org/officeDocument/2006/relationships/hyperlink" Target="https://sustainability.aboutamazon.com/" TargetMode="External"/><Relationship Id="rId1" Type="http://schemas.openxmlformats.org/officeDocument/2006/relationships/slideLayout" Target="../slideLayouts/slideLayout2.xml"/><Relationship Id="rId6" Type="http://schemas.openxmlformats.org/officeDocument/2006/relationships/hyperlink" Target="https://sustainability.aboutamazon.com/sustainability" TargetMode="External"/><Relationship Id="rId5" Type="http://schemas.openxmlformats.org/officeDocument/2006/relationships/hyperlink" Target="https://logistics.amazon.com/whatwedo.html" TargetMode="External"/><Relationship Id="rId4" Type="http://schemas.openxmlformats.org/officeDocument/2006/relationships/hyperlink" Target="https://www.aboutamazon.com/community-and-diversity/amazon-future-engine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94B4F954-B059-B2DA-0BAD-9C6F65F5153E}"/>
              </a:ext>
            </a:extLst>
          </p:cNvPr>
          <p:cNvPicPr>
            <a:picLocks noChangeAspect="1"/>
          </p:cNvPicPr>
          <p:nvPr/>
        </p:nvPicPr>
        <p:blipFill rotWithShape="1">
          <a:blip r:embed="rId2"/>
          <a:srcRect t="15709" r="-1" b="-1"/>
          <a:stretch/>
        </p:blipFill>
        <p:spPr>
          <a:xfrm>
            <a:off x="20" y="10"/>
            <a:ext cx="12188932" cy="6857990"/>
          </a:xfrm>
          <a:prstGeom prst="rect">
            <a:avLst/>
          </a:prstGeom>
        </p:spPr>
      </p:pic>
      <p:sp>
        <p:nvSpPr>
          <p:cNvPr id="20" name="Rectangle 10">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6F25C04-02FE-667A-BC1F-1AF60F87573E}"/>
              </a:ext>
            </a:extLst>
          </p:cNvPr>
          <p:cNvSpPr txBox="1">
            <a:spLocks/>
          </p:cNvSpPr>
          <p:nvPr/>
        </p:nvSpPr>
        <p:spPr>
          <a:xfrm>
            <a:off x="63182" y="2676234"/>
            <a:ext cx="4048884" cy="328361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solidFill>
                  <a:srgbClr val="FEFFFF"/>
                </a:solidFill>
                <a:latin typeface="Arial" panose="020B0604020202020204" pitchFamily="34" charset="0"/>
                <a:cs typeface="Arial" panose="020B0604020202020204" pitchFamily="34" charset="0"/>
              </a:rPr>
              <a:t>MARKETING MANAGEMENT</a:t>
            </a:r>
            <a:br>
              <a:rPr lang="en-US" sz="4000" b="1" dirty="0">
                <a:solidFill>
                  <a:srgbClr val="FEFFFF"/>
                </a:solidFill>
                <a:latin typeface="Arial" panose="020B0604020202020204" pitchFamily="34" charset="0"/>
                <a:cs typeface="Arial" panose="020B0604020202020204" pitchFamily="34" charset="0"/>
              </a:rPr>
            </a:br>
            <a:r>
              <a:rPr lang="en-US" sz="4000" b="1" dirty="0">
                <a:solidFill>
                  <a:srgbClr val="FEFFFF"/>
                </a:solidFill>
                <a:latin typeface="Arial" panose="020B0604020202020204" pitchFamily="34" charset="0"/>
                <a:cs typeface="Arial" panose="020B0604020202020204" pitchFamily="34" charset="0"/>
              </a:rPr>
              <a:t>(</a:t>
            </a:r>
            <a:r>
              <a:rPr lang="en-GB" sz="4000" b="1" dirty="0">
                <a:solidFill>
                  <a:schemeClr val="bg1"/>
                </a:solidFill>
                <a:latin typeface="Arial" panose="020B0604020202020204" pitchFamily="34" charset="0"/>
                <a:cs typeface="Arial" panose="020B0604020202020204" pitchFamily="34" charset="0"/>
              </a:rPr>
              <a:t>LCMB7001)</a:t>
            </a:r>
            <a:br>
              <a:rPr lang="en-US" sz="4000" b="1" dirty="0">
                <a:solidFill>
                  <a:srgbClr val="FEFFFF"/>
                </a:solidFill>
                <a:latin typeface="Arial" panose="020B0604020202020204" pitchFamily="34" charset="0"/>
                <a:cs typeface="Arial" panose="020B0604020202020204" pitchFamily="34" charset="0"/>
              </a:rPr>
            </a:br>
            <a:endParaRPr lang="en-US" sz="4000" b="1" dirty="0">
              <a:solidFill>
                <a:srgbClr val="FEFFFF"/>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62AE9B94-DA1C-549E-D013-AFBBFAB330B2}"/>
              </a:ext>
            </a:extLst>
          </p:cNvPr>
          <p:cNvSpPr txBox="1">
            <a:spLocks/>
          </p:cNvSpPr>
          <p:nvPr/>
        </p:nvSpPr>
        <p:spPr>
          <a:xfrm>
            <a:off x="2280235" y="876775"/>
            <a:ext cx="7628482" cy="62037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b">
              <a:lnSpc>
                <a:spcPct val="107000"/>
              </a:lnSpc>
              <a:spcBef>
                <a:spcPts val="0"/>
              </a:spcBef>
              <a:spcAft>
                <a:spcPts val="800"/>
              </a:spcAft>
            </a:pPr>
            <a:r>
              <a:rPr lang="en-GB" sz="2800" b="1" i="0" u="sng" strike="noStrike"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MASTER OF BUSINESS ADMINISTRATION</a:t>
            </a:r>
            <a:endParaRPr lang="en-GB" b="1" i="0" u="sng" strike="noStrike" dirty="0">
              <a:solidFill>
                <a:schemeClr val="bg1"/>
              </a:solidFill>
              <a:effectLst/>
              <a:latin typeface="Arial" panose="020B0604020202020204" pitchFamily="34" charset="0"/>
            </a:endParaRPr>
          </a:p>
        </p:txBody>
      </p:sp>
      <p:sp>
        <p:nvSpPr>
          <p:cNvPr id="7" name="TextBox 6">
            <a:extLst>
              <a:ext uri="{FF2B5EF4-FFF2-40B4-BE49-F238E27FC236}">
                <a16:creationId xmlns:a16="http://schemas.microsoft.com/office/drawing/2014/main" id="{38BFC837-3864-0D14-8B20-0E4521234AF9}"/>
              </a:ext>
            </a:extLst>
          </p:cNvPr>
          <p:cNvSpPr txBox="1"/>
          <p:nvPr/>
        </p:nvSpPr>
        <p:spPr>
          <a:xfrm>
            <a:off x="0" y="6304019"/>
            <a:ext cx="6134986" cy="369332"/>
          </a:xfrm>
          <a:prstGeom prst="rect">
            <a:avLst/>
          </a:prstGeom>
          <a:noFill/>
        </p:spPr>
        <p:txBody>
          <a:bodyPr wrap="square">
            <a:spAutoFit/>
          </a:bodyPr>
          <a:lstStyle/>
          <a:p>
            <a:r>
              <a:rPr lang="en-GB" sz="1800" kern="0" dirty="0">
                <a:solidFill>
                  <a:schemeClr val="bg1"/>
                </a:solidFill>
                <a:effectLst/>
                <a:latin typeface="Arial" panose="020B0604020202020204" pitchFamily="34" charset="0"/>
                <a:ea typeface="Times New Roman" panose="02020603050405020304" pitchFamily="18" charset="0"/>
              </a:rPr>
              <a:t>Student ID: 2224976</a:t>
            </a:r>
            <a:endParaRPr lang="en-GB" dirty="0">
              <a:solidFill>
                <a:schemeClr val="bg1"/>
              </a:solidFill>
            </a:endParaRPr>
          </a:p>
        </p:txBody>
      </p:sp>
      <p:sp>
        <p:nvSpPr>
          <p:cNvPr id="10" name="TextBox 9">
            <a:extLst>
              <a:ext uri="{FF2B5EF4-FFF2-40B4-BE49-F238E27FC236}">
                <a16:creationId xmlns:a16="http://schemas.microsoft.com/office/drawing/2014/main" id="{5FE9B3AB-20BE-24FF-7FB5-D9D03AC124B0}"/>
              </a:ext>
            </a:extLst>
          </p:cNvPr>
          <p:cNvSpPr txBox="1"/>
          <p:nvPr/>
        </p:nvSpPr>
        <p:spPr>
          <a:xfrm>
            <a:off x="0" y="5959857"/>
            <a:ext cx="6134986" cy="369332"/>
          </a:xfrm>
          <a:prstGeom prst="rect">
            <a:avLst/>
          </a:prstGeom>
          <a:noFill/>
        </p:spPr>
        <p:txBody>
          <a:bodyPr wrap="square">
            <a:spAutoFit/>
          </a:bodyPr>
          <a:lstStyle/>
          <a:p>
            <a:r>
              <a:rPr lang="en-GB" sz="1800" kern="0" dirty="0">
                <a:solidFill>
                  <a:schemeClr val="bg1"/>
                </a:solidFill>
                <a:effectLst/>
                <a:latin typeface="Arial" panose="020B0604020202020204" pitchFamily="34" charset="0"/>
                <a:ea typeface="Times New Roman" panose="02020603050405020304" pitchFamily="18" charset="0"/>
              </a:rPr>
              <a:t>Student Name: Gurinder Singh </a:t>
            </a:r>
            <a:endParaRPr lang="en-GB" dirty="0">
              <a:solidFill>
                <a:schemeClr val="bg1"/>
              </a:solidFill>
            </a:endParaRPr>
          </a:p>
        </p:txBody>
      </p:sp>
      <p:sp>
        <p:nvSpPr>
          <p:cNvPr id="12" name="TextBox 11">
            <a:extLst>
              <a:ext uri="{FF2B5EF4-FFF2-40B4-BE49-F238E27FC236}">
                <a16:creationId xmlns:a16="http://schemas.microsoft.com/office/drawing/2014/main" id="{1761AE4F-5160-548A-2D44-F14F0BE5098F}"/>
              </a:ext>
            </a:extLst>
          </p:cNvPr>
          <p:cNvSpPr txBox="1"/>
          <p:nvPr/>
        </p:nvSpPr>
        <p:spPr>
          <a:xfrm>
            <a:off x="9434687" y="6121554"/>
            <a:ext cx="6134986" cy="369332"/>
          </a:xfrm>
          <a:prstGeom prst="rect">
            <a:avLst/>
          </a:prstGeom>
          <a:noFill/>
        </p:spPr>
        <p:txBody>
          <a:bodyPr wrap="square">
            <a:spAutoFit/>
          </a:bodyPr>
          <a:lstStyle/>
          <a:p>
            <a:r>
              <a:rPr lang="en-GB" sz="1800" b="1" dirty="0">
                <a:solidFill>
                  <a:schemeClr val="bg1"/>
                </a:solidFill>
                <a:effectLst/>
                <a:latin typeface="Arial" panose="020B0604020202020204" pitchFamily="34" charset="0"/>
                <a:ea typeface="Times New Roman" panose="02020603050405020304" pitchFamily="18" charset="0"/>
              </a:rPr>
              <a:t>Lecturer: </a:t>
            </a:r>
            <a:r>
              <a:rPr lang="en-GB" sz="1800" b="1" dirty="0" err="1">
                <a:solidFill>
                  <a:schemeClr val="bg1"/>
                </a:solidFill>
                <a:effectLst/>
                <a:latin typeface="Arial" panose="020B0604020202020204" pitchFamily="34" charset="0"/>
                <a:ea typeface="Times New Roman" panose="02020603050405020304" pitchFamily="18" charset="0"/>
              </a:rPr>
              <a:t>Efua</a:t>
            </a:r>
            <a:r>
              <a:rPr lang="en-GB" sz="1800" b="1" dirty="0">
                <a:solidFill>
                  <a:schemeClr val="bg1"/>
                </a:solidFill>
                <a:effectLst/>
                <a:latin typeface="Arial" panose="020B0604020202020204" pitchFamily="34" charset="0"/>
                <a:ea typeface="Times New Roman" panose="02020603050405020304" pitchFamily="18" charset="0"/>
              </a:rPr>
              <a:t> Adams </a:t>
            </a:r>
            <a:endParaRPr lang="en-GB" dirty="0">
              <a:solidFill>
                <a:schemeClr val="bg1"/>
              </a:solidFill>
            </a:endParaRPr>
          </a:p>
        </p:txBody>
      </p:sp>
      <p:sp>
        <p:nvSpPr>
          <p:cNvPr id="14" name="TextBox 13">
            <a:extLst>
              <a:ext uri="{FF2B5EF4-FFF2-40B4-BE49-F238E27FC236}">
                <a16:creationId xmlns:a16="http://schemas.microsoft.com/office/drawing/2014/main" id="{AE41802A-103D-E4BB-E860-9E6BFCB5D432}"/>
              </a:ext>
            </a:extLst>
          </p:cNvPr>
          <p:cNvSpPr txBox="1"/>
          <p:nvPr/>
        </p:nvSpPr>
        <p:spPr>
          <a:xfrm>
            <a:off x="63182" y="1804709"/>
            <a:ext cx="11923295" cy="523220"/>
          </a:xfrm>
          <a:prstGeom prst="rect">
            <a:avLst/>
          </a:prstGeom>
          <a:noFill/>
        </p:spPr>
        <p:txBody>
          <a:bodyPr wrap="square">
            <a:spAutoFit/>
          </a:bodyPr>
          <a:lstStyle/>
          <a:p>
            <a:r>
              <a:rPr lang="en-GB" sz="2800" b="1" dirty="0">
                <a:solidFill>
                  <a:schemeClr val="bg1"/>
                </a:solidFill>
                <a:effectLst/>
                <a:latin typeface="Arial" panose="020B0604020202020204" pitchFamily="34" charset="0"/>
                <a:ea typeface="Times New Roman" panose="02020603050405020304" pitchFamily="18" charset="0"/>
              </a:rPr>
              <a:t>PRESENTATION - A Critical Analysis of the </a:t>
            </a:r>
            <a:r>
              <a:rPr lang="en-GB" sz="2800" b="1" dirty="0">
                <a:solidFill>
                  <a:schemeClr val="bg1"/>
                </a:solidFill>
                <a:latin typeface="Arial" panose="020B0604020202020204" pitchFamily="34" charset="0"/>
                <a:cs typeface="Arial" panose="020B0604020202020204" pitchFamily="34" charset="0"/>
              </a:rPr>
              <a:t>AMAZON</a:t>
            </a:r>
            <a:r>
              <a:rPr lang="en-GB" sz="2800" b="1" dirty="0">
                <a:solidFill>
                  <a:schemeClr val="bg1"/>
                </a:solidFill>
                <a:effectLst/>
                <a:latin typeface="Arial" panose="020B0604020202020204" pitchFamily="34" charset="0"/>
                <a:ea typeface="Times New Roman" panose="02020603050405020304" pitchFamily="18" charset="0"/>
              </a:rPr>
              <a:t> - Post Pandemic </a:t>
            </a:r>
            <a:endParaRPr lang="en-GB" sz="2800" dirty="0">
              <a:solidFill>
                <a:schemeClr val="bg1"/>
              </a:solidFill>
            </a:endParaRPr>
          </a:p>
        </p:txBody>
      </p:sp>
      <p:pic>
        <p:nvPicPr>
          <p:cNvPr id="2" name="Picture Placeholder 3" descr="A black background with white text&#10;&#10;Description automatically generated">
            <a:extLst>
              <a:ext uri="{FF2B5EF4-FFF2-40B4-BE49-F238E27FC236}">
                <a16:creationId xmlns:a16="http://schemas.microsoft.com/office/drawing/2014/main" id="{F645EDC5-FD48-1989-6B9C-28092BDA53E8}"/>
              </a:ext>
            </a:extLst>
          </p:cNvPr>
          <p:cNvPicPr>
            <a:picLocks noChangeAspect="1"/>
          </p:cNvPicPr>
          <p:nvPr/>
        </p:nvPicPr>
        <p:blipFill rotWithShape="1">
          <a:blip r:embed="rId3"/>
          <a:srcRect l="-11209" t="-589123" r="-15248" b="-124083"/>
          <a:stretch/>
        </p:blipFill>
        <p:spPr>
          <a:xfrm>
            <a:off x="4566521" y="-2949749"/>
            <a:ext cx="3360310" cy="4351369"/>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pic>
    </p:spTree>
    <p:extLst>
      <p:ext uri="{BB962C8B-B14F-4D97-AF65-F5344CB8AC3E}">
        <p14:creationId xmlns:p14="http://schemas.microsoft.com/office/powerpoint/2010/main" val="2611142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0BF1B-5E76-8D6B-0865-F8B814535A59}"/>
              </a:ext>
            </a:extLst>
          </p:cNvPr>
          <p:cNvSpPr>
            <a:spLocks noGrp="1"/>
          </p:cNvSpPr>
          <p:nvPr>
            <p:ph type="title"/>
          </p:nvPr>
        </p:nvSpPr>
        <p:spPr>
          <a:xfrm>
            <a:off x="634852" y="418898"/>
            <a:ext cx="10515600" cy="1325563"/>
          </a:xfrm>
        </p:spPr>
        <p: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Table of contents</a:t>
            </a:r>
            <a:br>
              <a:rPr kumimoji="0" lang="en-GB" altLang="en-US" sz="1400" b="1" i="0" u="none" strike="noStrike" cap="none" normalizeH="0" baseline="0" dirty="0">
                <a:ln>
                  <a:noFill/>
                </a:ln>
                <a:effectLst/>
              </a:rPr>
            </a:br>
            <a:endParaRPr kumimoji="0" lang="en-GB" altLang="en-US" sz="3600" b="1" i="0" u="none" strike="noStrike" cap="none" normalizeH="0" baseline="0" dirty="0">
              <a:ln>
                <a:noFill/>
              </a:ln>
              <a:effectLst/>
              <a:latin typeface="Arial" panose="020B0604020202020204" pitchFamily="34" charset="0"/>
            </a:endParaRPr>
          </a:p>
        </p:txBody>
      </p:sp>
      <p:graphicFrame>
        <p:nvGraphicFramePr>
          <p:cNvPr id="8" name="Table 7">
            <a:extLst>
              <a:ext uri="{FF2B5EF4-FFF2-40B4-BE49-F238E27FC236}">
                <a16:creationId xmlns:a16="http://schemas.microsoft.com/office/drawing/2014/main" id="{A76B7379-1977-6BE9-586B-78CDF7E0920A}"/>
              </a:ext>
            </a:extLst>
          </p:cNvPr>
          <p:cNvGraphicFramePr>
            <a:graphicFrameLocks noGrp="1"/>
          </p:cNvGraphicFramePr>
          <p:nvPr>
            <p:extLst>
              <p:ext uri="{D42A27DB-BD31-4B8C-83A1-F6EECF244321}">
                <p14:modId xmlns:p14="http://schemas.microsoft.com/office/powerpoint/2010/main" val="4285864975"/>
              </p:ext>
            </p:extLst>
          </p:nvPr>
        </p:nvGraphicFramePr>
        <p:xfrm>
          <a:off x="2243469" y="1214906"/>
          <a:ext cx="7868093" cy="4526675"/>
        </p:xfrm>
        <a:graphic>
          <a:graphicData uri="http://schemas.openxmlformats.org/drawingml/2006/table">
            <a:tbl>
              <a:tblPr firstRow="1" bandRow="1">
                <a:tableStyleId>{073A0DAA-6AF3-43AB-8588-CEC1D06C72B9}</a:tableStyleId>
              </a:tblPr>
              <a:tblGrid>
                <a:gridCol w="786976">
                  <a:extLst>
                    <a:ext uri="{9D8B030D-6E8A-4147-A177-3AD203B41FA5}">
                      <a16:colId xmlns:a16="http://schemas.microsoft.com/office/drawing/2014/main" val="3303168924"/>
                    </a:ext>
                  </a:extLst>
                </a:gridCol>
                <a:gridCol w="5594777">
                  <a:extLst>
                    <a:ext uri="{9D8B030D-6E8A-4147-A177-3AD203B41FA5}">
                      <a16:colId xmlns:a16="http://schemas.microsoft.com/office/drawing/2014/main" val="3886424551"/>
                    </a:ext>
                  </a:extLst>
                </a:gridCol>
                <a:gridCol w="1486340">
                  <a:extLst>
                    <a:ext uri="{9D8B030D-6E8A-4147-A177-3AD203B41FA5}">
                      <a16:colId xmlns:a16="http://schemas.microsoft.com/office/drawing/2014/main" val="154308212"/>
                    </a:ext>
                  </a:extLst>
                </a:gridCol>
              </a:tblGrid>
              <a:tr h="428930">
                <a:tc>
                  <a:txBody>
                    <a:bodyPr/>
                    <a:lstStyle/>
                    <a:p>
                      <a:pPr algn="ctr" rtl="0" fontAlgn="ctr"/>
                      <a:r>
                        <a:rPr lang="en-GB" sz="1600" b="0" u="none" strike="noStrike" dirty="0">
                          <a:effectLst/>
                          <a:latin typeface="Arial" panose="020B0604020202020204" pitchFamily="34" charset="0"/>
                          <a:cs typeface="Arial" panose="020B0604020202020204" pitchFamily="34" charset="0"/>
                        </a:rPr>
                        <a:t>S. No.</a:t>
                      </a:r>
                      <a:endParaRPr lang="en-GB" sz="1600" b="0" i="0" u="none" strike="noStrike" dirty="0">
                        <a:solidFill>
                          <a:srgbClr val="FFFFFF"/>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ctr" rtl="0" fontAlgn="ctr"/>
                      <a:r>
                        <a:rPr lang="en-GB" sz="1600" b="0" u="none" strike="noStrike" dirty="0">
                          <a:effectLst/>
                          <a:latin typeface="Arial" panose="020B0604020202020204" pitchFamily="34" charset="0"/>
                          <a:cs typeface="Arial" panose="020B0604020202020204" pitchFamily="34" charset="0"/>
                        </a:rPr>
                        <a:t>Contents</a:t>
                      </a:r>
                      <a:endParaRPr lang="en-GB" sz="1600" b="0" i="0" u="none" strike="noStrike" dirty="0">
                        <a:solidFill>
                          <a:srgbClr val="FFFFFF"/>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ctr" rtl="0" fontAlgn="ctr"/>
                      <a:r>
                        <a:rPr lang="en-GB" sz="1600" b="0" u="none" strike="noStrike" dirty="0">
                          <a:effectLst/>
                          <a:latin typeface="Arial" panose="020B0604020202020204" pitchFamily="34" charset="0"/>
                          <a:cs typeface="Arial" panose="020B0604020202020204" pitchFamily="34" charset="0"/>
                        </a:rPr>
                        <a:t>Page no.</a:t>
                      </a:r>
                      <a:endParaRPr lang="en-GB" sz="1600" b="0" i="0" u="none" strike="noStrike" dirty="0">
                        <a:solidFill>
                          <a:srgbClr val="FFFFFF"/>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81580479"/>
                  </a:ext>
                </a:extLst>
              </a:tr>
              <a:tr h="574948">
                <a:tc>
                  <a:txBody>
                    <a:bodyPr/>
                    <a:lstStyle/>
                    <a:p>
                      <a:pPr algn="l" rtl="0" fontAlgn="ctr"/>
                      <a:r>
                        <a:rPr lang="en-GB" sz="1600" b="0" u="none" strike="noStrike" dirty="0">
                          <a:effectLst/>
                          <a:latin typeface="Arial" panose="020B0604020202020204" pitchFamily="34" charset="0"/>
                          <a:cs typeface="Arial" panose="020B0604020202020204" pitchFamily="34" charset="0"/>
                        </a:rPr>
                        <a:t> 1.</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Introduction</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 3</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191538075"/>
                  </a:ext>
                </a:extLst>
              </a:tr>
              <a:tr h="542887">
                <a:tc>
                  <a:txBody>
                    <a:bodyPr/>
                    <a:lstStyle/>
                    <a:p>
                      <a:pPr algn="l" rtl="0" fontAlgn="ctr"/>
                      <a:r>
                        <a:rPr lang="en-GB" sz="1600" b="0" u="none" strike="noStrike" dirty="0">
                          <a:effectLst/>
                          <a:latin typeface="Arial" panose="020B0604020202020204" pitchFamily="34" charset="0"/>
                          <a:cs typeface="Arial" panose="020B0604020202020204" pitchFamily="34" charset="0"/>
                        </a:rPr>
                        <a:t> 2.</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a:effectLst/>
                          <a:latin typeface="Arial" panose="020B0604020202020204" pitchFamily="34" charset="0"/>
                          <a:cs typeface="Arial" panose="020B0604020202020204" pitchFamily="34" charset="0"/>
                        </a:rPr>
                        <a:t>Principal Causes of Market Failure</a:t>
                      </a:r>
                      <a:endParaRPr lang="en-GB" sz="1600" b="0" i="0" u="none" strike="noStrike">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 4</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424551496"/>
                  </a:ext>
                </a:extLst>
              </a:tr>
              <a:tr h="595423">
                <a:tc>
                  <a:txBody>
                    <a:bodyPr/>
                    <a:lstStyle/>
                    <a:p>
                      <a:pPr algn="l" rtl="0" fontAlgn="ctr"/>
                      <a:r>
                        <a:rPr lang="en-GB" sz="1600" b="0" u="none" strike="noStrike" dirty="0">
                          <a:effectLst/>
                          <a:latin typeface="Arial" panose="020B0604020202020204" pitchFamily="34" charset="0"/>
                          <a:cs typeface="Arial" panose="020B0604020202020204" pitchFamily="34" charset="0"/>
                        </a:rPr>
                        <a:t> 3.</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Allocating Resources to Address Current Challenges</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 5</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36036031"/>
                  </a:ext>
                </a:extLst>
              </a:tr>
              <a:tr h="471823">
                <a:tc>
                  <a:txBody>
                    <a:bodyPr/>
                    <a:lstStyle/>
                    <a:p>
                      <a:pPr algn="l" rtl="0" fontAlgn="ctr"/>
                      <a:r>
                        <a:rPr lang="en-GB" sz="1600" b="0" u="none" strike="noStrike" dirty="0">
                          <a:effectLst/>
                          <a:latin typeface="Arial" panose="020B0604020202020204" pitchFamily="34" charset="0"/>
                          <a:cs typeface="Arial" panose="020B0604020202020204" pitchFamily="34" charset="0"/>
                        </a:rPr>
                        <a:t> 4.</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Competitive Advantage Strategy</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 6-7</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1414062395"/>
                  </a:ext>
                </a:extLst>
              </a:tr>
              <a:tr h="572962">
                <a:tc>
                  <a:txBody>
                    <a:bodyPr/>
                    <a:lstStyle/>
                    <a:p>
                      <a:pPr algn="l" rtl="0" fontAlgn="ctr"/>
                      <a:r>
                        <a:rPr lang="en-GB" sz="1600" b="0" u="none" strike="noStrike" dirty="0">
                          <a:effectLst/>
                          <a:latin typeface="Arial" panose="020B0604020202020204" pitchFamily="34" charset="0"/>
                          <a:cs typeface="Arial" panose="020B0604020202020204" pitchFamily="34" charset="0"/>
                        </a:rPr>
                        <a:t> 5.</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Green Marketing and Corporate Social Responsibility</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 8-9</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427583309"/>
                  </a:ext>
                </a:extLst>
              </a:tr>
              <a:tr h="471823">
                <a:tc>
                  <a:txBody>
                    <a:bodyPr/>
                    <a:lstStyle/>
                    <a:p>
                      <a:pPr algn="l" rtl="0" fontAlgn="ctr"/>
                      <a:r>
                        <a:rPr lang="en-GB" sz="1600" b="0" u="none" strike="noStrike" dirty="0">
                          <a:effectLst/>
                          <a:latin typeface="Arial" panose="020B0604020202020204" pitchFamily="34" charset="0"/>
                          <a:cs typeface="Arial" panose="020B0604020202020204" pitchFamily="34" charset="0"/>
                        </a:rPr>
                        <a:t> 6.</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Advice on Developing a Competitive Advantage</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 10-11</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1790194181"/>
                  </a:ext>
                </a:extLst>
              </a:tr>
              <a:tr h="495739">
                <a:tc>
                  <a:txBody>
                    <a:bodyPr/>
                    <a:lstStyle/>
                    <a:p>
                      <a:pPr algn="l" rtl="0" fontAlgn="ctr"/>
                      <a:r>
                        <a:rPr lang="en-GB" sz="1600" b="0" u="none" strike="noStrike" dirty="0">
                          <a:effectLst/>
                          <a:latin typeface="Arial" panose="020B0604020202020204" pitchFamily="34" charset="0"/>
                          <a:cs typeface="Arial" panose="020B0604020202020204" pitchFamily="34" charset="0"/>
                        </a:rPr>
                        <a:t> 7.</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dirty="0">
                          <a:effectLst/>
                          <a:latin typeface="Arial" panose="020B0604020202020204" pitchFamily="34" charset="0"/>
                          <a:cs typeface="Arial" panose="020B0604020202020204" pitchFamily="34" charset="0"/>
                        </a:rPr>
                        <a:t>Conclusion</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 12</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2112898173"/>
                  </a:ext>
                </a:extLst>
              </a:tr>
              <a:tr h="372140">
                <a:tc>
                  <a:txBody>
                    <a:bodyPr/>
                    <a:lstStyle/>
                    <a:p>
                      <a:pPr algn="l" rtl="0" fontAlgn="ctr"/>
                      <a:r>
                        <a:rPr lang="en-GB" sz="1600" b="0" u="none" strike="noStrike" dirty="0">
                          <a:effectLst/>
                          <a:latin typeface="Arial" panose="020B0604020202020204" pitchFamily="34" charset="0"/>
                          <a:cs typeface="Arial" panose="020B0604020202020204" pitchFamily="34" charset="0"/>
                        </a:rPr>
                        <a:t> 8.</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rtl="0" fontAlgn="ctr"/>
                      <a:r>
                        <a:rPr lang="en-GB" sz="1600" b="0" u="none" strike="noStrike">
                          <a:effectLst/>
                          <a:latin typeface="Arial" panose="020B0604020202020204" pitchFamily="34" charset="0"/>
                          <a:cs typeface="Arial" panose="020B0604020202020204" pitchFamily="34" charset="0"/>
                        </a:rPr>
                        <a:t>References</a:t>
                      </a:r>
                      <a:endParaRPr lang="en-GB" sz="1600" b="0" i="0" u="none" strike="noStrike">
                        <a:solidFill>
                          <a:srgbClr val="000000"/>
                        </a:solidFill>
                        <a:effectLst/>
                        <a:latin typeface="Arial" panose="020B0604020202020204" pitchFamily="34" charset="0"/>
                        <a:cs typeface="Arial" panose="020B0604020202020204" pitchFamily="34" charset="0"/>
                      </a:endParaRPr>
                    </a:p>
                  </a:txBody>
                  <a:tcPr marL="4198" marR="4198" marT="4198" marB="0" anchor="ctr"/>
                </a:tc>
                <a:tc>
                  <a:txBody>
                    <a:bodyPr/>
                    <a:lstStyle/>
                    <a:p>
                      <a:pPr algn="l" fontAlgn="b"/>
                      <a:r>
                        <a:rPr lang="en-GB" sz="1600" b="0" u="none" strike="noStrike" dirty="0">
                          <a:effectLst/>
                          <a:latin typeface="Arial" panose="020B0604020202020204" pitchFamily="34" charset="0"/>
                          <a:cs typeface="Arial" panose="020B0604020202020204" pitchFamily="34" charset="0"/>
                        </a:rPr>
                        <a:t> 13</a:t>
                      </a:r>
                      <a:endParaRPr lang="en-GB" sz="1600" b="0" i="0" u="none" strike="noStrike" dirty="0">
                        <a:solidFill>
                          <a:srgbClr val="000000"/>
                        </a:solidFill>
                        <a:effectLst/>
                        <a:latin typeface="Arial" panose="020B0604020202020204" pitchFamily="34" charset="0"/>
                        <a:cs typeface="Arial" panose="020B0604020202020204" pitchFamily="34" charset="0"/>
                      </a:endParaRPr>
                    </a:p>
                  </a:txBody>
                  <a:tcPr marL="4198" marR="4198" marT="4198" marB="0" anchor="ctr"/>
                </a:tc>
                <a:extLst>
                  <a:ext uri="{0D108BD9-81ED-4DB2-BD59-A6C34878D82A}">
                    <a16:rowId xmlns:a16="http://schemas.microsoft.com/office/drawing/2014/main" val="1052988336"/>
                  </a:ext>
                </a:extLst>
              </a:tr>
            </a:tbl>
          </a:graphicData>
        </a:graphic>
      </p:graphicFrame>
    </p:spTree>
    <p:extLst>
      <p:ext uri="{BB962C8B-B14F-4D97-AF65-F5344CB8AC3E}">
        <p14:creationId xmlns:p14="http://schemas.microsoft.com/office/powerpoint/2010/main" val="2388514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BF91B8-4E2E-FCB6-50A8-80279DEBD515}"/>
              </a:ext>
            </a:extLst>
          </p:cNvPr>
          <p:cNvSpPr>
            <a:spLocks noGrp="1"/>
          </p:cNvSpPr>
          <p:nvPr>
            <p:ph type="title"/>
          </p:nvPr>
        </p:nvSpPr>
        <p:spPr>
          <a:xfrm>
            <a:off x="1030579" y="346869"/>
            <a:ext cx="5393361" cy="1325563"/>
          </a:xfrm>
        </p:spPr>
        <p:txBody>
          <a:bodyPr>
            <a:normAutofit/>
          </a:bodyPr>
          <a:lstStyle/>
          <a:p>
            <a:pPr algn="ctr"/>
            <a:r>
              <a:rPr lang="en-GB" b="1" u="sng" dirty="0">
                <a:latin typeface="Arial" panose="020B0604020202020204" pitchFamily="34" charset="0"/>
                <a:cs typeface="Arial" panose="020B0604020202020204" pitchFamily="34" charset="0"/>
              </a:rPr>
              <a:t>Introduction</a:t>
            </a:r>
          </a:p>
        </p:txBody>
      </p:sp>
      <p:sp>
        <p:nvSpPr>
          <p:cNvPr id="1033" name="Freeform: Shape 103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Content Placeholder 19">
            <a:extLst>
              <a:ext uri="{FF2B5EF4-FFF2-40B4-BE49-F238E27FC236}">
                <a16:creationId xmlns:a16="http://schemas.microsoft.com/office/drawing/2014/main" id="{2FD2655E-5758-E696-BDE3-455D5CA41620}"/>
              </a:ext>
            </a:extLst>
          </p:cNvPr>
          <p:cNvSpPr>
            <a:spLocks noGrp="1"/>
          </p:cNvSpPr>
          <p:nvPr>
            <p:ph idx="1"/>
          </p:nvPr>
        </p:nvSpPr>
        <p:spPr>
          <a:xfrm>
            <a:off x="244549" y="1329070"/>
            <a:ext cx="6409323" cy="5182061"/>
          </a:xfrm>
        </p:spPr>
        <p:txBody>
          <a:bodyPr>
            <a:noAutofit/>
          </a:bodyPr>
          <a:lstStyle/>
          <a:p>
            <a:pPr marL="0" indent="0" defTabSz="323149">
              <a:spcBef>
                <a:spcPts val="353"/>
              </a:spcBef>
              <a:buNone/>
            </a:pPr>
            <a:endParaRPr lang="en-GB" sz="1600" dirty="0">
              <a:latin typeface="Arial" panose="020B0604020202020204" pitchFamily="34" charset="0"/>
              <a:cs typeface="Arial" panose="020B0604020202020204" pitchFamily="34" charset="0"/>
            </a:endParaRP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In 1994, Jeff Bezos started Amazon, a multinational e-commerce and cloud computing corporation.</a:t>
            </a: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It began as an online bookstore before growing to provide a variety of goods and services.</a:t>
            </a: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As the biggest online retailer in the world today, Amazon gives customers access to a variety of goods and a quick shopping experience.</a:t>
            </a:r>
            <a:endParaRPr lang="en-GB" sz="1600" dirty="0">
              <a:latin typeface="Arial" panose="020B0604020202020204" pitchFamily="34" charset="0"/>
              <a:cs typeface="Arial" panose="020B0604020202020204" pitchFamily="34" charset="0"/>
            </a:endParaRPr>
          </a:p>
          <a:p>
            <a:pPr marL="80787" indent="-80787" defTabSz="323149">
              <a:spcBef>
                <a:spcPts val="353"/>
              </a:spcBef>
            </a:pPr>
            <a:endParaRPr lang="en-GB" sz="1600" kern="1200" dirty="0">
              <a:latin typeface="Arial" panose="020B0604020202020204" pitchFamily="34" charset="0"/>
              <a:ea typeface="+mn-ea"/>
              <a:cs typeface="Arial" panose="020B0604020202020204" pitchFamily="34" charset="0"/>
            </a:endParaRPr>
          </a:p>
          <a:p>
            <a:pPr marL="0" indent="0" defTabSz="323149">
              <a:spcBef>
                <a:spcPts val="353"/>
              </a:spcBef>
              <a:buNone/>
            </a:pPr>
            <a:r>
              <a:rPr lang="en-GB" sz="1600" b="1" kern="1200" dirty="0">
                <a:latin typeface="Arial" panose="020B0604020202020204" pitchFamily="34" charset="0"/>
                <a:ea typeface="+mn-ea"/>
                <a:cs typeface="Arial" panose="020B0604020202020204" pitchFamily="34" charset="0"/>
              </a:rPr>
              <a:t>Conducting a market study is crucial in the post-pandemic era:</a:t>
            </a:r>
          </a:p>
          <a:p>
            <a:pPr marL="0" indent="0" defTabSz="323149">
              <a:spcBef>
                <a:spcPts val="353"/>
              </a:spcBef>
              <a:buNone/>
            </a:pPr>
            <a:endParaRPr lang="en-GB" sz="1600" b="1" kern="1200" dirty="0">
              <a:latin typeface="Arial" panose="020B0604020202020204" pitchFamily="34" charset="0"/>
              <a:ea typeface="+mn-ea"/>
              <a:cs typeface="Arial" panose="020B0604020202020204" pitchFamily="34" charset="0"/>
            </a:endParaRP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Significant alterations in consumer behaviour occurred during the post-pandemic period.</a:t>
            </a: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Market dynamics have been impacted by the COVID-19 pandemic's acceleration of online retail adoption.</a:t>
            </a: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Amazon benefits from market analysis to comprehend changing trends, appraise rivalry, and gauge client preferences and demands.</a:t>
            </a:r>
          </a:p>
          <a:p>
            <a:pPr marL="80787" indent="-80787" defTabSz="323149">
              <a:spcBef>
                <a:spcPts val="353"/>
              </a:spcBef>
            </a:pPr>
            <a:r>
              <a:rPr lang="en-GB" sz="1600" kern="1200" dirty="0">
                <a:latin typeface="Arial" panose="020B0604020202020204" pitchFamily="34" charset="0"/>
                <a:ea typeface="+mn-ea"/>
                <a:cs typeface="Arial" panose="020B0604020202020204" pitchFamily="34" charset="0"/>
              </a:rPr>
              <a:t>With the help of market research, Amazon can hone its tactics, customise its products, and stay competitive in a shifting economic climate.</a:t>
            </a:r>
            <a:endParaRPr lang="en-GB" sz="1600" dirty="0">
              <a:latin typeface="Arial" panose="020B0604020202020204" pitchFamily="34" charset="0"/>
              <a:cs typeface="Arial" panose="020B0604020202020204" pitchFamily="34" charset="0"/>
            </a:endParaRPr>
          </a:p>
          <a:p>
            <a:pPr marL="80787" indent="-80787" defTabSz="323149">
              <a:spcBef>
                <a:spcPts val="353"/>
              </a:spcBef>
            </a:pPr>
            <a:endParaRPr lang="en-GB" sz="1600" dirty="0">
              <a:latin typeface="Arial" panose="020B0604020202020204" pitchFamily="34" charset="0"/>
              <a:cs typeface="Arial" panose="020B0604020202020204" pitchFamily="34" charset="0"/>
            </a:endParaRPr>
          </a:p>
          <a:p>
            <a:endParaRPr lang="en-GB" sz="1600" dirty="0"/>
          </a:p>
        </p:txBody>
      </p:sp>
      <p:sp>
        <p:nvSpPr>
          <p:cNvPr id="1035" name="Oval 103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mazon Prime now has more than 200m members globally - Music Ally">
            <a:extLst>
              <a:ext uri="{FF2B5EF4-FFF2-40B4-BE49-F238E27FC236}">
                <a16:creationId xmlns:a16="http://schemas.microsoft.com/office/drawing/2014/main" id="{D47B62A5-0C96-9FF0-0ABE-A0EC69E948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2112960"/>
            <a:ext cx="3781051" cy="198810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039" name="Straight Connector 103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1" name="Freeform: Shape 104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Freeform: Shape 104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5" name="Freeform: Shape 104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149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271548-6F55-6CF8-3840-7274F9462B5F}"/>
              </a:ext>
            </a:extLst>
          </p:cNvPr>
          <p:cNvSpPr>
            <a:spLocks noGrp="1"/>
          </p:cNvSpPr>
          <p:nvPr>
            <p:ph type="title"/>
          </p:nvPr>
        </p:nvSpPr>
        <p:spPr>
          <a:xfrm>
            <a:off x="4037548" y="658879"/>
            <a:ext cx="6831079" cy="1325563"/>
          </a:xfrm>
        </p:spPr>
        <p:txBody>
          <a:bodyPr>
            <a:normAutofit/>
          </a:bodyPr>
          <a:lstStyle/>
          <a:p>
            <a:r>
              <a:rPr lang="en-GB" b="1" u="sng" dirty="0">
                <a:latin typeface="Arial" panose="020B0604020202020204" pitchFamily="34" charset="0"/>
                <a:cs typeface="Arial" panose="020B0604020202020204" pitchFamily="34" charset="0"/>
              </a:rPr>
              <a:t>Principal Causes of Market Failure</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avel">
            <a:extLst>
              <a:ext uri="{FF2B5EF4-FFF2-40B4-BE49-F238E27FC236}">
                <a16:creationId xmlns:a16="http://schemas.microsoft.com/office/drawing/2014/main" id="{7216A97A-0681-A9B1-CFD0-76889C9D0A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5700" y="1573619"/>
            <a:ext cx="4121649" cy="41216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4" name="Content Placeholder 3">
            <a:extLst>
              <a:ext uri="{FF2B5EF4-FFF2-40B4-BE49-F238E27FC236}">
                <a16:creationId xmlns:a16="http://schemas.microsoft.com/office/drawing/2014/main" id="{90E958B0-DF72-0379-FDF2-9C950C971B87}"/>
              </a:ext>
            </a:extLst>
          </p:cNvPr>
          <p:cNvGraphicFramePr>
            <a:graphicFrameLocks noGrp="1"/>
          </p:cNvGraphicFramePr>
          <p:nvPr>
            <p:ph idx="1"/>
            <p:extLst>
              <p:ext uri="{D42A27DB-BD31-4B8C-83A1-F6EECF244321}">
                <p14:modId xmlns:p14="http://schemas.microsoft.com/office/powerpoint/2010/main" val="1968776399"/>
              </p:ext>
            </p:extLst>
          </p:nvPr>
        </p:nvGraphicFramePr>
        <p:xfrm>
          <a:off x="3630009" y="1956122"/>
          <a:ext cx="7828344" cy="48882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4863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001587-158F-6BF1-E9D0-F9D470A5F138}"/>
              </a:ext>
            </a:extLst>
          </p:cNvPr>
          <p:cNvSpPr>
            <a:spLocks noGrp="1"/>
          </p:cNvSpPr>
          <p:nvPr>
            <p:ph type="title"/>
          </p:nvPr>
        </p:nvSpPr>
        <p:spPr>
          <a:xfrm>
            <a:off x="838201" y="367075"/>
            <a:ext cx="5120561" cy="1325563"/>
          </a:xfrm>
        </p:spPr>
        <p:txBody>
          <a:bodyPr>
            <a:normAutofit/>
          </a:bodyPr>
          <a:lstStyle/>
          <a:p>
            <a:r>
              <a:rPr lang="en-GB" sz="2700" b="1" u="sng" dirty="0">
                <a:latin typeface="Arial" panose="020B0604020202020204" pitchFamily="34" charset="0"/>
                <a:cs typeface="Arial" panose="020B0604020202020204" pitchFamily="34" charset="0"/>
              </a:rPr>
              <a:t>Allocating Resources to Address Current Challenges</a:t>
            </a:r>
          </a:p>
        </p:txBody>
      </p:sp>
      <p:sp>
        <p:nvSpPr>
          <p:cNvPr id="3" name="Content Placeholder 2">
            <a:extLst>
              <a:ext uri="{FF2B5EF4-FFF2-40B4-BE49-F238E27FC236}">
                <a16:creationId xmlns:a16="http://schemas.microsoft.com/office/drawing/2014/main" id="{89B6FEA4-A421-14DD-C619-510F02C8E786}"/>
              </a:ext>
            </a:extLst>
          </p:cNvPr>
          <p:cNvSpPr>
            <a:spLocks noGrp="1"/>
          </p:cNvSpPr>
          <p:nvPr>
            <p:ph idx="1"/>
          </p:nvPr>
        </p:nvSpPr>
        <p:spPr>
          <a:xfrm>
            <a:off x="168966" y="1692638"/>
            <a:ext cx="6390860" cy="5297556"/>
          </a:xfrm>
        </p:spPr>
        <p:txBody>
          <a:bodyPr>
            <a:normAutofit lnSpcReduction="10000"/>
          </a:bodyPr>
          <a:lstStyle/>
          <a:p>
            <a:pPr marL="0" indent="0">
              <a:buNone/>
            </a:pPr>
            <a:r>
              <a:rPr lang="en-GB" sz="1600" dirty="0">
                <a:latin typeface="Arial" panose="020B0604020202020204" pitchFamily="34" charset="0"/>
                <a:cs typeface="Arial" panose="020B0604020202020204" pitchFamily="34" charset="0"/>
              </a:rPr>
              <a:t>Financial Resources:</a:t>
            </a:r>
          </a:p>
          <a:p>
            <a:r>
              <a:rPr lang="en-GB" sz="1600" dirty="0">
                <a:latin typeface="Arial" panose="020B0604020202020204" pitchFamily="34" charset="0"/>
                <a:cs typeface="Arial" panose="020B0604020202020204" pitchFamily="34" charset="0"/>
              </a:rPr>
              <a:t> The allocation of funds to address challenges resulting from a pandemic (</a:t>
            </a:r>
            <a:r>
              <a:rPr lang="en-GB" sz="1600" dirty="0" err="1">
                <a:latin typeface="Arial" panose="020B0604020202020204" pitchFamily="34" charset="0"/>
                <a:cs typeface="Arial" panose="020B0604020202020204" pitchFamily="34" charset="0"/>
              </a:rPr>
              <a:t>Mourdoukoutas</a:t>
            </a:r>
            <a:r>
              <a:rPr lang="en-GB" sz="1600" dirty="0">
                <a:latin typeface="Arial" panose="020B0604020202020204" pitchFamily="34" charset="0"/>
                <a:cs typeface="Arial" panose="020B0604020202020204" pitchFamily="34" charset="0"/>
              </a:rPr>
              <a:t>, 2020).</a:t>
            </a:r>
          </a:p>
          <a:p>
            <a:r>
              <a:rPr lang="en-GB" sz="1600" dirty="0">
                <a:latin typeface="Arial" panose="020B0604020202020204" pitchFamily="34" charset="0"/>
                <a:cs typeface="Arial" panose="020B0604020202020204" pitchFamily="34" charset="0"/>
              </a:rPr>
              <a:t>Investing money on research and development, market growth and innovation.</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Human Resources: </a:t>
            </a:r>
          </a:p>
          <a:p>
            <a:r>
              <a:rPr lang="en-GB" sz="1600" dirty="0">
                <a:latin typeface="Arial" panose="020B0604020202020204" pitchFamily="34" charset="0"/>
                <a:cs typeface="Arial" panose="020B0604020202020204" pitchFamily="34" charset="0"/>
              </a:rPr>
              <a:t>Talent acquisition, development, and upskilling programmes (</a:t>
            </a:r>
            <a:r>
              <a:rPr lang="en-GB" sz="1600" dirty="0" err="1">
                <a:latin typeface="Arial" panose="020B0604020202020204" pitchFamily="34" charset="0"/>
                <a:cs typeface="Arial" panose="020B0604020202020204" pitchFamily="34" charset="0"/>
              </a:rPr>
              <a:t>Mourdoukoutas</a:t>
            </a:r>
            <a:r>
              <a:rPr lang="en-GB" sz="1600" dirty="0">
                <a:latin typeface="Arial" panose="020B0604020202020204" pitchFamily="34" charset="0"/>
                <a:cs typeface="Arial" panose="020B0604020202020204" pitchFamily="34" charset="0"/>
              </a:rPr>
              <a:t>, 2020).</a:t>
            </a:r>
          </a:p>
          <a:p>
            <a:r>
              <a:rPr lang="en-GB" sz="1600" dirty="0">
                <a:latin typeface="Arial" panose="020B0604020202020204" pitchFamily="34" charset="0"/>
                <a:cs typeface="Arial" panose="020B0604020202020204" pitchFamily="34" charset="0"/>
              </a:rPr>
              <a:t>Developing a culture of creativity and cooperation, offering training and development opportunities, and attracting and keeping top employees.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Technology Resources:</a:t>
            </a:r>
          </a:p>
          <a:p>
            <a:r>
              <a:rPr lang="en-GB" sz="1600" dirty="0">
                <a:latin typeface="Arial" panose="020B0604020202020204" pitchFamily="34" charset="0"/>
                <a:cs typeface="Arial" panose="020B0604020202020204" pitchFamily="34" charset="0"/>
              </a:rPr>
              <a:t>Utilising technology for data analytics, AI, and automation (</a:t>
            </a:r>
            <a:r>
              <a:rPr lang="en-GB" sz="1600" dirty="0" err="1">
                <a:latin typeface="Arial" panose="020B0604020202020204" pitchFamily="34" charset="0"/>
                <a:cs typeface="Arial" panose="020B0604020202020204" pitchFamily="34" charset="0"/>
              </a:rPr>
              <a:t>Mourdoukoutas</a:t>
            </a:r>
            <a:r>
              <a:rPr lang="en-GB" sz="1600" dirty="0">
                <a:latin typeface="Arial" panose="020B0604020202020204" pitchFamily="34" charset="0"/>
                <a:cs typeface="Arial" panose="020B0604020202020204" pitchFamily="34" charset="0"/>
              </a:rPr>
              <a:t>, 2020).</a:t>
            </a:r>
          </a:p>
          <a:p>
            <a:r>
              <a:rPr lang="en-GB" sz="1600" dirty="0">
                <a:latin typeface="Arial" panose="020B0604020202020204" pitchFamily="34" charset="0"/>
                <a:cs typeface="Arial" panose="020B0604020202020204" pitchFamily="34" charset="0"/>
              </a:rPr>
              <a:t>Investing in cutting-edge technology to increase operational effectiveness, enhance customer experience, and spur innovation.</a:t>
            </a:r>
          </a:p>
        </p:txBody>
      </p:sp>
      <p:sp>
        <p:nvSpPr>
          <p:cNvPr id="2061" name="Oval 206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0" name="Picture 2" descr="Free Amazon Product Research Tools for FBA Sellers">
            <a:extLst>
              <a:ext uri="{FF2B5EF4-FFF2-40B4-BE49-F238E27FC236}">
                <a16:creationId xmlns:a16="http://schemas.microsoft.com/office/drawing/2014/main" id="{67A34957-3AD2-AB56-4152-9C5F3C48C3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844" r="1398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063" name="Arc 206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4" name="Picture 6" descr="Amazon uses glitchy HR tech to manage its warehouse workers - Protocol">
            <a:extLst>
              <a:ext uri="{FF2B5EF4-FFF2-40B4-BE49-F238E27FC236}">
                <a16:creationId xmlns:a16="http://schemas.microsoft.com/office/drawing/2014/main" id="{49F29B41-556A-973D-86A9-82575079EA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98" r="24761"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64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ardboard boxes on conveyor belt">
            <a:extLst>
              <a:ext uri="{FF2B5EF4-FFF2-40B4-BE49-F238E27FC236}">
                <a16:creationId xmlns:a16="http://schemas.microsoft.com/office/drawing/2014/main" id="{44A94A1C-6B45-D330-C594-ABE6A17333BE}"/>
              </a:ext>
            </a:extLst>
          </p:cNvPr>
          <p:cNvPicPr>
            <a:picLocks noChangeAspect="1"/>
          </p:cNvPicPr>
          <p:nvPr/>
        </p:nvPicPr>
        <p:blipFill rotWithShape="1">
          <a:blip r:embed="rId2"/>
          <a:srcRect l="31443" r="2129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BF04FE-3E37-C79A-9533-E9674A252BEF}"/>
              </a:ext>
            </a:extLst>
          </p:cNvPr>
          <p:cNvSpPr>
            <a:spLocks noGrp="1"/>
          </p:cNvSpPr>
          <p:nvPr>
            <p:ph type="title"/>
          </p:nvPr>
        </p:nvSpPr>
        <p:spPr>
          <a:xfrm>
            <a:off x="4855591" y="407987"/>
            <a:ext cx="6692941" cy="1325563"/>
          </a:xfrm>
        </p:spPr>
        <p:txBody>
          <a:bodyPr>
            <a:normAutofit/>
          </a:bodyPr>
          <a:lstStyle/>
          <a:p>
            <a:r>
              <a:rPr lang="en-GB" b="1" u="sng" dirty="0">
                <a:latin typeface="Arial" panose="020B0604020202020204" pitchFamily="34" charset="0"/>
                <a:cs typeface="Arial" panose="020B0604020202020204" pitchFamily="34" charset="0"/>
              </a:rPr>
              <a:t>Competitive Advantage Strategy</a:t>
            </a:r>
          </a:p>
        </p:txBody>
      </p:sp>
      <p:sp>
        <p:nvSpPr>
          <p:cNvPr id="3" name="Content Placeholder 2">
            <a:extLst>
              <a:ext uri="{FF2B5EF4-FFF2-40B4-BE49-F238E27FC236}">
                <a16:creationId xmlns:a16="http://schemas.microsoft.com/office/drawing/2014/main" id="{FFDE7EA3-AFF9-E14D-D558-6A9D6B72B5DF}"/>
              </a:ext>
            </a:extLst>
          </p:cNvPr>
          <p:cNvSpPr>
            <a:spLocks noGrp="1"/>
          </p:cNvSpPr>
          <p:nvPr>
            <p:ph idx="1"/>
          </p:nvPr>
        </p:nvSpPr>
        <p:spPr>
          <a:xfrm>
            <a:off x="5006340" y="1600200"/>
            <a:ext cx="7089582" cy="5148470"/>
          </a:xfrm>
        </p:spPr>
        <p:txBody>
          <a:bodyPr>
            <a:normAutofit lnSpcReduction="10000"/>
          </a:bodyPr>
          <a:lstStyle/>
          <a:p>
            <a:pPr marL="0" indent="0">
              <a:buNone/>
            </a:pPr>
            <a:r>
              <a:rPr lang="en-GB" sz="1600" dirty="0">
                <a:latin typeface="Arial" panose="020B0604020202020204" pitchFamily="34" charset="0"/>
                <a:cs typeface="Arial" panose="020B0604020202020204" pitchFamily="34" charset="0"/>
              </a:rPr>
              <a:t>Differentiation Techniques:</a:t>
            </a:r>
          </a:p>
          <a:p>
            <a:r>
              <a:rPr lang="en-GB" sz="1600" dirty="0">
                <a:latin typeface="Arial" panose="020B0604020202020204" pitchFamily="34" charset="0"/>
                <a:cs typeface="Arial" panose="020B0604020202020204" pitchFamily="34" charset="0"/>
              </a:rPr>
              <a:t>Focus on providing distinctive goods, services, and client experiences as part of your differentiation strategy.</a:t>
            </a:r>
          </a:p>
          <a:p>
            <a:r>
              <a:rPr lang="en-GB" sz="1600" dirty="0">
                <a:latin typeface="Arial" panose="020B0604020202020204" pitchFamily="34" charset="0"/>
                <a:cs typeface="Arial" panose="020B0604020202020204" pitchFamily="34" charset="0"/>
              </a:rPr>
              <a:t>Create cutting-edge tools and features that distinguish Amazon from rivals.</a:t>
            </a:r>
          </a:p>
          <a:p>
            <a:r>
              <a:rPr lang="en-GB" sz="1600" dirty="0">
                <a:latin typeface="Arial" panose="020B0604020202020204" pitchFamily="34" charset="0"/>
                <a:cs typeface="Arial" panose="020B0604020202020204" pitchFamily="34" charset="0"/>
              </a:rPr>
              <a:t>Offer specialised shopping experiences and personalised suggestions.</a:t>
            </a:r>
          </a:p>
          <a:p>
            <a:r>
              <a:rPr lang="en-GB" sz="1600" dirty="0">
                <a:latin typeface="Arial" panose="020B0604020202020204" pitchFamily="34" charset="0"/>
                <a:cs typeface="Arial" panose="020B0604020202020204" pitchFamily="34" charset="0"/>
              </a:rPr>
              <a:t>An such would be Amazon Prime, a paid programme that provides quick and free shipping, exclusive discounts, and access to streaming services like Prime Video.</a:t>
            </a:r>
          </a:p>
          <a:p>
            <a:endParaRPr lang="en-GB" sz="1600" dirty="0">
              <a:latin typeface="Arial" panose="020B0604020202020204" pitchFamily="34" charset="0"/>
              <a:cs typeface="Arial" panose="020B0604020202020204" pitchFamily="34" charset="0"/>
            </a:endParaRPr>
          </a:p>
          <a:p>
            <a:pPr marL="0" indent="0">
              <a:buNone/>
            </a:pPr>
            <a:r>
              <a:rPr lang="en-GB" sz="1600" b="0" i="0" dirty="0">
                <a:effectLst/>
                <a:latin typeface="Arial" panose="020B0604020202020204" pitchFamily="34" charset="0"/>
                <a:cs typeface="Arial" panose="020B0604020202020204" pitchFamily="34" charset="0"/>
              </a:rPr>
              <a:t>Digital Transformation:</a:t>
            </a:r>
          </a:p>
          <a:p>
            <a:pPr>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To improve consumer engagement and operational efficiency, embrace innovative technology.</a:t>
            </a:r>
          </a:p>
          <a:p>
            <a:pPr>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Invest in artificial intelligence and machine learning for tailored advice and effective logistics.</a:t>
            </a:r>
          </a:p>
          <a:p>
            <a:pPr>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Add more digital services, such as cloud computing (Amazon Web Services) and smart home gadgets (Amazon Echo).</a:t>
            </a:r>
          </a:p>
          <a:p>
            <a:pPr>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The cashier-free Amazon Go stores use sensor and computer vision technologies as an example.</a:t>
            </a:r>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5436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2" name="Rectangle 617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60" name="Picture 6159" descr="Graph">
            <a:extLst>
              <a:ext uri="{FF2B5EF4-FFF2-40B4-BE49-F238E27FC236}">
                <a16:creationId xmlns:a16="http://schemas.microsoft.com/office/drawing/2014/main" id="{F976B5E1-6327-0BE6-2BBD-29EF991DA554}"/>
              </a:ext>
            </a:extLst>
          </p:cNvPr>
          <p:cNvPicPr>
            <a:picLocks noChangeAspect="1"/>
          </p:cNvPicPr>
          <p:nvPr/>
        </p:nvPicPr>
        <p:blipFill rotWithShape="1">
          <a:blip r:embed="rId2"/>
          <a:srcRect l="20308" r="35441"/>
          <a:stretch/>
        </p:blipFill>
        <p:spPr>
          <a:xfrm>
            <a:off x="7336409"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617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8D908C-04C2-60C7-EBF5-8E1C72B77917}"/>
              </a:ext>
            </a:extLst>
          </p:cNvPr>
          <p:cNvSpPr>
            <a:spLocks noGrp="1"/>
          </p:cNvSpPr>
          <p:nvPr>
            <p:ph type="title"/>
          </p:nvPr>
        </p:nvSpPr>
        <p:spPr>
          <a:xfrm>
            <a:off x="214918" y="259929"/>
            <a:ext cx="6985982" cy="1325563"/>
          </a:xfrm>
        </p:spPr>
        <p:txBody>
          <a:bodyPr>
            <a:normAutofit/>
          </a:bodyPr>
          <a:lstStyle/>
          <a:p>
            <a:r>
              <a:rPr lang="en-GB" sz="2700" b="1" u="sng" dirty="0">
                <a:latin typeface="Arial" panose="020B0604020202020204" pitchFamily="34" charset="0"/>
                <a:cs typeface="Arial" panose="020B0604020202020204" pitchFamily="34" charset="0"/>
              </a:rPr>
              <a:t>Competitive Advantage Strategy </a:t>
            </a:r>
            <a:r>
              <a:rPr lang="en-GB" sz="2700" b="1" u="sng" kern="0" dirty="0">
                <a:effectLst/>
                <a:latin typeface="Arial" panose="020B0604020202020204" pitchFamily="34" charset="0"/>
                <a:ea typeface="Times New Roman" panose="02020603050405020304" pitchFamily="18" charset="0"/>
                <a:cs typeface="Arial" panose="020B0604020202020204" pitchFamily="34" charset="0"/>
              </a:rPr>
              <a:t>(contd.)</a:t>
            </a:r>
            <a:br>
              <a:rPr lang="en-GB" sz="2700" b="1" u="sng" kern="100" dirty="0">
                <a:effectLst/>
                <a:latin typeface="Arial" panose="020B0604020202020204" pitchFamily="34" charset="0"/>
                <a:ea typeface="Calibri" panose="020F0502020204030204" pitchFamily="34" charset="0"/>
                <a:cs typeface="Arial" panose="020B0604020202020204" pitchFamily="34" charset="0"/>
              </a:rPr>
            </a:br>
            <a:endParaRPr lang="en-GB" sz="27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03EC27-962E-9778-A30F-3EDBF7194936}"/>
              </a:ext>
            </a:extLst>
          </p:cNvPr>
          <p:cNvSpPr>
            <a:spLocks noGrp="1"/>
          </p:cNvSpPr>
          <p:nvPr>
            <p:ph idx="1"/>
          </p:nvPr>
        </p:nvSpPr>
        <p:spPr>
          <a:xfrm>
            <a:off x="214917" y="1033670"/>
            <a:ext cx="7547544" cy="5824330"/>
          </a:xfrm>
        </p:spPr>
        <p:txBody>
          <a:bodyPr>
            <a:normAutofit fontScale="92500" lnSpcReduction="10000"/>
          </a:bodyPr>
          <a:lstStyle/>
          <a:p>
            <a:pPr marL="0" indent="0">
              <a:buNone/>
            </a:pPr>
            <a:r>
              <a:rPr lang="en-GB" sz="1400" b="1" i="0" dirty="0">
                <a:effectLst/>
                <a:latin typeface="Arial" panose="020B0604020202020204" pitchFamily="34" charset="0"/>
                <a:cs typeface="Arial" panose="020B0604020202020204" pitchFamily="34" charset="0"/>
              </a:rPr>
              <a:t>International</a:t>
            </a:r>
            <a:r>
              <a:rPr lang="en-GB" sz="1400" b="0" i="0" dirty="0">
                <a:effectLst/>
                <a:latin typeface="Arial" panose="020B0604020202020204" pitchFamily="34" charset="0"/>
                <a:cs typeface="Arial" panose="020B0604020202020204" pitchFamily="34" charset="0"/>
              </a:rPr>
              <a:t> </a:t>
            </a:r>
            <a:r>
              <a:rPr lang="en-GB" sz="1400" b="1" i="0" dirty="0">
                <a:effectLst/>
                <a:latin typeface="Arial" panose="020B0604020202020204" pitchFamily="34" charset="0"/>
                <a:cs typeface="Arial" panose="020B0604020202020204" pitchFamily="34" charset="0"/>
              </a:rPr>
              <a:t>Development</a:t>
            </a:r>
            <a:r>
              <a:rPr lang="en-GB" sz="1400" b="0" i="0" dirty="0">
                <a:effectLst/>
                <a:latin typeface="Arial" panose="020B0604020202020204" pitchFamily="34" charset="0"/>
                <a:cs typeface="Arial" panose="020B0604020202020204" pitchFamily="34" charset="0"/>
              </a:rPr>
              <a:t>:</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Use international opportunities and new markets.</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Become well-known in developing countries where e-commerce is becoming more popular</a:t>
            </a:r>
            <a:r>
              <a:rPr lang="en-GB" sz="1400" dirty="0">
                <a:latin typeface="Arial" panose="020B0604020202020204" pitchFamily="34" charset="0"/>
                <a:cs typeface="Arial" panose="020B0604020202020204" pitchFamily="34" charset="0"/>
              </a:rPr>
              <a:t>.</a:t>
            </a:r>
            <a:endParaRPr lang="en-GB" sz="14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To meet the demands of various customers, according to regional traditions and tastes.</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An illustration would be Amazon's entry into India and its expenditures on infrastructure and regionalized services like Amazon Pay and Prime Video.</a:t>
            </a: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Diversification</a:t>
            </a:r>
            <a:r>
              <a:rPr lang="en-GB" sz="14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To diversify your revenue sources, look into new business opportunities.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Develop into sectors outside of e-commerce, like healthcare and entertainment.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Invest in and buy disruptive firms with innovative business concepts.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For instance, buying Whole Foods Market to join the food retail market.</a:t>
            </a:r>
          </a:p>
          <a:p>
            <a:pPr>
              <a:buFont typeface="Arial" panose="020B0604020202020204" pitchFamily="34" charset="0"/>
              <a:buChar char="•"/>
            </a:pPr>
            <a:endParaRPr lang="en-GB" sz="1400" b="0" i="0" dirty="0">
              <a:effectLst/>
              <a:latin typeface="Arial" panose="020B0604020202020204" pitchFamily="34" charset="0"/>
              <a:cs typeface="Arial" panose="020B0604020202020204" pitchFamily="34" charset="0"/>
            </a:endParaRPr>
          </a:p>
          <a:p>
            <a:pPr marL="0" indent="0">
              <a:buNone/>
            </a:pPr>
            <a:r>
              <a:rPr lang="en-GB" sz="1400" b="1" i="0" dirty="0">
                <a:effectLst/>
                <a:latin typeface="Arial" panose="020B0604020202020204" pitchFamily="34" charset="0"/>
                <a:cs typeface="Arial" panose="020B0604020202020204" pitchFamily="34" charset="0"/>
              </a:rPr>
              <a:t>The Relationship Between Each Strategy and Post-Epidemic Challenges:</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Offers distinctive goods and services to cater to shifting consumer tastes in a post-pandemic society.</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Digital transformation: Addresses health and safety problems by improving consumer involvement and enabling contactless purchasing experiences.</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International Expansion: In the face of shifting global dynamics, businesses must diversify their revenue streams and explore new markets.</a:t>
            </a:r>
          </a:p>
          <a:p>
            <a:pPr>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Diversification: Looks into new possibilities and lessens reliance on particular sectors of the economy that were affected by the epidemic.</a:t>
            </a:r>
          </a:p>
        </p:txBody>
      </p:sp>
    </p:spTree>
    <p:extLst>
      <p:ext uri="{BB962C8B-B14F-4D97-AF65-F5344CB8AC3E}">
        <p14:creationId xmlns:p14="http://schemas.microsoft.com/office/powerpoint/2010/main" val="3125411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30A1B-35E0-E2C2-92ED-68DF62524BA1}"/>
              </a:ext>
            </a:extLst>
          </p:cNvPr>
          <p:cNvSpPr>
            <a:spLocks noGrp="1"/>
          </p:cNvSpPr>
          <p:nvPr>
            <p:ph type="title"/>
          </p:nvPr>
        </p:nvSpPr>
        <p:spPr>
          <a:xfrm>
            <a:off x="465093" y="341311"/>
            <a:ext cx="10515600" cy="1325563"/>
          </a:xfrm>
        </p:spPr>
        <p:txBody>
          <a:bodyPr>
            <a:normAutofit/>
          </a:bodyPr>
          <a:lstStyle/>
          <a:p>
            <a:pPr algn="ctr"/>
            <a:r>
              <a:rPr lang="en-GB" sz="2400" b="1" u="sng" kern="0">
                <a:effectLst/>
                <a:latin typeface="Arial" panose="020B0604020202020204" pitchFamily="34" charset="0"/>
                <a:ea typeface="Times New Roman" panose="02020603050405020304" pitchFamily="18" charset="0"/>
                <a:cs typeface="Arial" panose="020B0604020202020204" pitchFamily="34" charset="0"/>
              </a:rPr>
              <a:t>Green Marketing and Corporate Social Responsibility</a:t>
            </a:r>
            <a:endParaRPr lang="en-GB"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8F46E1-771D-082A-20EA-1EB11A826881}"/>
              </a:ext>
            </a:extLst>
          </p:cNvPr>
          <p:cNvSpPr>
            <a:spLocks noGrp="1"/>
          </p:cNvSpPr>
          <p:nvPr>
            <p:ph idx="1"/>
          </p:nvPr>
        </p:nvSpPr>
        <p:spPr>
          <a:xfrm>
            <a:off x="6096000" y="1428334"/>
            <a:ext cx="6010275" cy="5191125"/>
          </a:xfrm>
        </p:spPr>
        <p:txBody>
          <a:bodyPr>
            <a:normAutofit fontScale="92500" lnSpcReduction="10000"/>
          </a:bodyPr>
          <a:lstStyle/>
          <a:p>
            <a:pPr marL="0" indent="0">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Investments in renewable energy: </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Amazon wants to use only renewable energy to run its business.</a:t>
            </a:r>
          </a:p>
          <a:p>
            <a:r>
              <a:rPr lang="en-GB" sz="1800" kern="0" dirty="0">
                <a:latin typeface="Arial" panose="020B0604020202020204" pitchFamily="34" charset="0"/>
                <a:ea typeface="Times New Roman" panose="02020603050405020304" pitchFamily="18" charset="0"/>
                <a:cs typeface="Arial" panose="020B0604020202020204" pitchFamily="34" charset="0"/>
              </a:rPr>
              <a:t>W</a:t>
            </a:r>
            <a:r>
              <a:rPr lang="en-GB" sz="1800" kern="0" dirty="0">
                <a:effectLst/>
                <a:latin typeface="Arial" panose="020B0604020202020204" pitchFamily="34" charset="0"/>
                <a:ea typeface="Times New Roman" panose="02020603050405020304" pitchFamily="18" charset="0"/>
                <a:cs typeface="Arial" panose="020B0604020202020204" pitchFamily="34" charset="0"/>
              </a:rPr>
              <a:t>ith a goal of achieving net-zero carbon emissions by 2040, investments in solar and wind energy projects</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a:t>
            </a:r>
            <a:endParaRPr lang="en-GB" sz="1800" b="1" kern="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Example: The biggest wind farm owned by Amazon in Texas produces sustainable energy to power its data centres.</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Programmes for packaging and waste reduction:</a:t>
            </a:r>
          </a:p>
          <a:p>
            <a:r>
              <a:rPr lang="en-GB" sz="1800" dirty="0">
                <a:latin typeface="Arial" panose="020B0604020202020204" pitchFamily="34" charset="0"/>
                <a:cs typeface="Arial" panose="020B0604020202020204" pitchFamily="34" charset="0"/>
              </a:rPr>
              <a:t>Put an emphasis on programmes to reduce waste and use sustainable packaging materials.</a:t>
            </a:r>
          </a:p>
          <a:p>
            <a:r>
              <a:rPr lang="en-GB" sz="1800" dirty="0">
                <a:latin typeface="Arial" panose="020B0604020202020204" pitchFamily="34" charset="0"/>
                <a:cs typeface="Arial" panose="020B0604020202020204" pitchFamily="34" charset="0"/>
              </a:rPr>
              <a:t>The "Frustration-Free Packaging" programme from Amazon minimises unnecessary packing and encourages recycling.</a:t>
            </a:r>
          </a:p>
          <a:p>
            <a:r>
              <a:rPr lang="en-GB" sz="1800" dirty="0">
                <a:latin typeface="Arial" panose="020B0604020202020204" pitchFamily="34" charset="0"/>
                <a:cs typeface="Arial" panose="020B0604020202020204" pitchFamily="34" charset="0"/>
              </a:rPr>
              <a:t>The "Shipment Zero" effort seeks to reduce the environmental effect of all shipments by making them all carbon neutral.</a:t>
            </a: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5122" name="Picture 2" descr="climate pledge friendly product page">
            <a:extLst>
              <a:ext uri="{FF2B5EF4-FFF2-40B4-BE49-F238E27FC236}">
                <a16:creationId xmlns:a16="http://schemas.microsoft.com/office/drawing/2014/main" id="{CA96B890-1B28-DD54-CEE5-1C29B713B5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88" y="1790701"/>
            <a:ext cx="5886173" cy="324199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EC9DBE1E-49E4-42CF-2AA0-4A17F32C906C}"/>
              </a:ext>
            </a:extLst>
          </p:cNvPr>
          <p:cNvSpPr txBox="1">
            <a:spLocks/>
          </p:cNvSpPr>
          <p:nvPr/>
        </p:nvSpPr>
        <p:spPr>
          <a:xfrm>
            <a:off x="85725" y="4775519"/>
            <a:ext cx="563716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lgn="ctr"/>
            <a:r>
              <a:rPr lang="en-GB" sz="1400" b="1" i="0">
                <a:effectLst/>
                <a:latin typeface="Arial" panose="020B0604020202020204" pitchFamily="34" charset="0"/>
                <a:cs typeface="Arial" panose="020B0604020202020204" pitchFamily="34" charset="0"/>
              </a:rPr>
              <a:t>The </a:t>
            </a:r>
            <a:r>
              <a:rPr lang="en-GB" sz="1400" b="1" i="0" u="sng">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“Climate Pledge Friendly” badge is a relatively new initiative started by Amazon</a:t>
            </a:r>
            <a:r>
              <a:rPr lang="en-GB" sz="1400" b="1" i="0" u="sng">
                <a:effectLst/>
                <a:latin typeface="Arial" panose="020B0604020202020204" pitchFamily="34" charset="0"/>
                <a:cs typeface="Arial" panose="020B0604020202020204" pitchFamily="34" charset="0"/>
              </a:rPr>
              <a:t> </a:t>
            </a:r>
            <a:r>
              <a:rPr lang="en-GB" sz="1400" b="1" i="0">
                <a:effectLst/>
                <a:latin typeface="Arial" panose="020B0604020202020204" pitchFamily="34" charset="0"/>
                <a:cs typeface="Arial" panose="020B0604020202020204" pitchFamily="34" charset="0"/>
              </a:rPr>
              <a:t>to help customers shop for more sustainable products.</a:t>
            </a:r>
            <a:endParaRPr lang="en-GB"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9620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lourful carved figures of humans">
            <a:extLst>
              <a:ext uri="{FF2B5EF4-FFF2-40B4-BE49-F238E27FC236}">
                <a16:creationId xmlns:a16="http://schemas.microsoft.com/office/drawing/2014/main" id="{0F6D9EF7-7736-320B-DB43-79BED18F6C54}"/>
              </a:ext>
            </a:extLst>
          </p:cNvPr>
          <p:cNvPicPr>
            <a:picLocks noChangeAspect="1"/>
          </p:cNvPicPr>
          <p:nvPr/>
        </p:nvPicPr>
        <p:blipFill rotWithShape="1">
          <a:blip r:embed="rId2"/>
          <a:srcRect l="24893" r="24660"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82095B-B87E-3C24-E44B-D53C9A6DFC7D}"/>
              </a:ext>
            </a:extLst>
          </p:cNvPr>
          <p:cNvSpPr>
            <a:spLocks noGrp="1"/>
          </p:cNvSpPr>
          <p:nvPr>
            <p:ph type="title"/>
          </p:nvPr>
        </p:nvSpPr>
        <p:spPr>
          <a:xfrm>
            <a:off x="5198398" y="251777"/>
            <a:ext cx="5721484" cy="1325563"/>
          </a:xfrm>
        </p:spPr>
        <p:txBody>
          <a:bodyPr>
            <a:normAutofit/>
          </a:bodyPr>
          <a:lstStyle/>
          <a:p>
            <a:r>
              <a:rPr lang="en-GB" sz="2700" b="1" u="sng" kern="0" dirty="0">
                <a:effectLst/>
                <a:latin typeface="Arial" panose="020B0604020202020204" pitchFamily="34" charset="0"/>
                <a:ea typeface="Times New Roman" panose="02020603050405020304" pitchFamily="18" charset="0"/>
                <a:cs typeface="Arial" panose="020B0604020202020204" pitchFamily="34" charset="0"/>
              </a:rPr>
              <a:t>Green Marketing and Corporate Social Responsibility (contd.)</a:t>
            </a:r>
            <a:endParaRPr lang="en-GB" sz="27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A0CC07-F9B2-727A-619C-4E294C10295B}"/>
              </a:ext>
            </a:extLst>
          </p:cNvPr>
          <p:cNvSpPr>
            <a:spLocks noGrp="1"/>
          </p:cNvSpPr>
          <p:nvPr>
            <p:ph idx="1"/>
          </p:nvPr>
        </p:nvSpPr>
        <p:spPr>
          <a:xfrm>
            <a:off x="5052059" y="1577340"/>
            <a:ext cx="7053801" cy="5211086"/>
          </a:xfrm>
        </p:spPr>
        <p:txBody>
          <a:bodyPr>
            <a:normAutofit lnSpcReduction="10000"/>
          </a:bodyPr>
          <a:lstStyle/>
          <a:p>
            <a:pPr marL="0" indent="0">
              <a:buNone/>
            </a:pPr>
            <a:r>
              <a:rPr lang="en-GB" sz="1600" b="1" dirty="0">
                <a:latin typeface="Arial" panose="020B0604020202020204" pitchFamily="34" charset="0"/>
                <a:cs typeface="Arial" panose="020B0604020202020204" pitchFamily="34" charset="0"/>
              </a:rPr>
              <a:t>Initiatives for diversity and employee welfare:</a:t>
            </a:r>
          </a:p>
          <a:p>
            <a:r>
              <a:rPr lang="en-GB" sz="1600" dirty="0">
                <a:latin typeface="Arial" panose="020B0604020202020204" pitchFamily="34" charset="0"/>
                <a:cs typeface="Arial" panose="020B0604020202020204" pitchFamily="34" charset="0"/>
              </a:rPr>
              <a:t>Dedication to supporting employee happiness and diversity in the workplace.</a:t>
            </a:r>
          </a:p>
          <a:p>
            <a:r>
              <a:rPr lang="en-GB" sz="1600" dirty="0">
                <a:latin typeface="Arial" panose="020B0604020202020204" pitchFamily="34" charset="0"/>
                <a:cs typeface="Arial" panose="020B0604020202020204" pitchFamily="34" charset="0"/>
              </a:rPr>
              <a:t>Employees have the chance to further their education through initiatives like Amazon Career Choice.</a:t>
            </a:r>
          </a:p>
          <a:p>
            <a:r>
              <a:rPr lang="en-GB" sz="1600" dirty="0">
                <a:latin typeface="Arial" panose="020B0604020202020204" pitchFamily="34" charset="0"/>
                <a:cs typeface="Arial" panose="020B0604020202020204" pitchFamily="34" charset="0"/>
              </a:rPr>
              <a:t>Place an emphasis on labour fairness, gender equality, and inclusiveness.</a:t>
            </a:r>
          </a:p>
          <a:p>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Efficacy of Strategies: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Renewable Energy Investments: According to Amazon's Sustainability Report from 2021, 65% of the world's energy will be generated by renewable sources.</a:t>
            </a:r>
          </a:p>
          <a:p>
            <a:r>
              <a:rPr lang="en-GB" sz="1600" dirty="0">
                <a:latin typeface="Arial" panose="020B0604020202020204" pitchFamily="34" charset="0"/>
                <a:cs typeface="Arial" panose="020B0604020202020204" pitchFamily="34" charset="0"/>
              </a:rPr>
              <a:t>Package and Waste Reduction Programmes: Since 2015, these programmes have decreased package waste per customer by 33% (Amazon Sustainability Report, 2021).</a:t>
            </a:r>
          </a:p>
          <a:p>
            <a:r>
              <a:rPr lang="en-GB" sz="1600" dirty="0">
                <a:latin typeface="Arial" panose="020B0604020202020204" pitchFamily="34" charset="0"/>
                <a:cs typeface="Arial" panose="020B0604020202020204" pitchFamily="34" charset="0"/>
              </a:rPr>
              <a:t>Initiatives for employee welfare and diversity: One of the greatest places to work, including programmes for diversity and staff development.</a:t>
            </a:r>
          </a:p>
          <a:p>
            <a:r>
              <a:rPr lang="en-GB" sz="1600" dirty="0">
                <a:latin typeface="Arial" panose="020B0604020202020204" pitchFamily="34" charset="0"/>
                <a:cs typeface="Arial" panose="020B0604020202020204" pitchFamily="34" charset="0"/>
              </a:rPr>
              <a:t>Philanthropic endeavours include cooperation with charities like Feeding America and contributions to COVID-19 relief operations. </a:t>
            </a:r>
          </a:p>
        </p:txBody>
      </p:sp>
    </p:spTree>
    <p:extLst>
      <p:ext uri="{BB962C8B-B14F-4D97-AF65-F5344CB8AC3E}">
        <p14:creationId xmlns:p14="http://schemas.microsoft.com/office/powerpoint/2010/main" val="3239637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One in a crowd">
            <a:extLst>
              <a:ext uri="{FF2B5EF4-FFF2-40B4-BE49-F238E27FC236}">
                <a16:creationId xmlns:a16="http://schemas.microsoft.com/office/drawing/2014/main" id="{04A07041-5393-4E23-898E-236B0F48A559}"/>
              </a:ext>
            </a:extLst>
          </p:cNvPr>
          <p:cNvPicPr>
            <a:picLocks noChangeAspect="1"/>
          </p:cNvPicPr>
          <p:nvPr/>
        </p:nvPicPr>
        <p:blipFill rotWithShape="1">
          <a:blip r:embed="rId2"/>
          <a:srcRect l="27544" r="1935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FFAB2463-8D3D-2C40-300C-0E6A8B0F66A4}"/>
              </a:ext>
            </a:extLst>
          </p:cNvPr>
          <p:cNvSpPr>
            <a:spLocks noGrp="1"/>
          </p:cNvSpPr>
          <p:nvPr>
            <p:ph type="title"/>
          </p:nvPr>
        </p:nvSpPr>
        <p:spPr>
          <a:xfrm>
            <a:off x="5382923" y="0"/>
            <a:ext cx="5721484" cy="1325563"/>
          </a:xfrm>
        </p:spPr>
        <p:txBody>
          <a:bodyPr>
            <a:normAutofit/>
          </a:bodyPr>
          <a:lstStyle/>
          <a:p>
            <a:r>
              <a:rPr lang="en-GB" b="1" u="sng" kern="0" dirty="0">
                <a:effectLst/>
                <a:latin typeface="Arial" panose="020B0604020202020204" pitchFamily="34" charset="0"/>
                <a:ea typeface="Times New Roman" panose="02020603050405020304" pitchFamily="18" charset="0"/>
                <a:cs typeface="Arial" panose="020B0604020202020204" pitchFamily="34" charset="0"/>
              </a:rPr>
              <a:t>Advice on Developing a Competitive Advantage</a:t>
            </a:r>
          </a:p>
        </p:txBody>
      </p:sp>
      <p:sp>
        <p:nvSpPr>
          <p:cNvPr id="9" name="Content Placeholder 8">
            <a:extLst>
              <a:ext uri="{FF2B5EF4-FFF2-40B4-BE49-F238E27FC236}">
                <a16:creationId xmlns:a16="http://schemas.microsoft.com/office/drawing/2014/main" id="{1E03AFD2-3FBF-27FB-1BB4-3C4B157135C3}"/>
              </a:ext>
            </a:extLst>
          </p:cNvPr>
          <p:cNvSpPr>
            <a:spLocks noGrp="1"/>
          </p:cNvSpPr>
          <p:nvPr>
            <p:ph idx="1"/>
          </p:nvPr>
        </p:nvSpPr>
        <p:spPr>
          <a:xfrm>
            <a:off x="4972050" y="1474470"/>
            <a:ext cx="7219950" cy="5383530"/>
          </a:xfrm>
        </p:spPr>
        <p:txBody>
          <a:bodyPr>
            <a:normAutofit fontScale="85000" lnSpcReduction="10000"/>
          </a:bodyPr>
          <a:lstStyle/>
          <a:p>
            <a:pPr marL="0" indent="0">
              <a:buNone/>
            </a:pPr>
            <a:r>
              <a:rPr lang="en-GB" sz="1600" b="1" dirty="0">
                <a:latin typeface="Arial" panose="020B0604020202020204" pitchFamily="34" charset="0"/>
                <a:cs typeface="Arial" panose="020B0604020202020204" pitchFamily="34" charset="0"/>
              </a:rPr>
              <a:t>Regulatory compliance that is proactive:</a:t>
            </a:r>
          </a:p>
          <a:p>
            <a:r>
              <a:rPr lang="en-GB" sz="1600" dirty="0">
                <a:latin typeface="Arial" panose="020B0604020202020204" pitchFamily="34" charset="0"/>
                <a:cs typeface="Arial" panose="020B0604020202020204" pitchFamily="34" charset="0"/>
              </a:rPr>
              <a:t>Recommendation: Keep up with regulatory developments and communicate with policymakers often.</a:t>
            </a:r>
          </a:p>
          <a:p>
            <a:r>
              <a:rPr lang="en-GB" sz="1600" dirty="0">
                <a:latin typeface="Arial" panose="020B0604020202020204" pitchFamily="34" charset="0"/>
                <a:cs typeface="Arial" panose="020B0604020202020204" pitchFamily="34" charset="0"/>
              </a:rPr>
              <a:t>Reasoning: The danger of fines, legal problems, and reputational harm is reduced through proactive compliance.</a:t>
            </a:r>
          </a:p>
          <a:p>
            <a:r>
              <a:rPr lang="en-GB" sz="1600" dirty="0">
                <a:latin typeface="Arial" panose="020B0604020202020204" pitchFamily="34" charset="0"/>
                <a:cs typeface="Arial" panose="020B0604020202020204" pitchFamily="34" charset="0"/>
              </a:rPr>
              <a:t>Potential Benefits: Increased brand reputation, lowered regulatory concerns, and increased stakeholder trust.</a:t>
            </a:r>
          </a:p>
          <a:p>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Innovation which is ongoing:</a:t>
            </a:r>
          </a:p>
          <a:p>
            <a:r>
              <a:rPr lang="en-GB" sz="1600" dirty="0">
                <a:latin typeface="Arial" panose="020B0604020202020204" pitchFamily="34" charset="0"/>
                <a:cs typeface="Arial" panose="020B0604020202020204" pitchFamily="34" charset="0"/>
              </a:rPr>
              <a:t>Recommendation: To keep a competitive advantage, promote an innovative culture.</a:t>
            </a:r>
          </a:p>
          <a:p>
            <a:r>
              <a:rPr lang="en-GB" sz="1600" dirty="0">
                <a:latin typeface="Arial" panose="020B0604020202020204" pitchFamily="34" charset="0"/>
                <a:cs typeface="Arial" panose="020B0604020202020204" pitchFamily="34" charset="0"/>
              </a:rPr>
              <a:t>Reasoning: Creativity promotes market leadership, client loyalty, and product distinctiveness.</a:t>
            </a:r>
          </a:p>
          <a:p>
            <a:r>
              <a:rPr lang="en-GB" sz="1600" dirty="0">
                <a:latin typeface="Arial" panose="020B0604020202020204" pitchFamily="34" charset="0"/>
                <a:cs typeface="Arial" panose="020B0604020202020204" pitchFamily="34" charset="0"/>
              </a:rPr>
              <a:t>Potential Benefits: A larger market share, better customer satisfaction, and potential for long-term growth.</a:t>
            </a:r>
          </a:p>
          <a:p>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Customer-focused Methodology:</a:t>
            </a:r>
          </a:p>
          <a:p>
            <a:r>
              <a:rPr lang="en-GB" sz="1600" b="0" i="0" dirty="0">
                <a:effectLst/>
                <a:latin typeface="Arial" panose="020B0604020202020204" pitchFamily="34" charset="0"/>
                <a:cs typeface="Arial" panose="020B0604020202020204" pitchFamily="34" charset="0"/>
              </a:rPr>
              <a:t>Recommendation: Pay close attention to customer service, ease, and personalisation.</a:t>
            </a:r>
          </a:p>
          <a:p>
            <a:r>
              <a:rPr lang="en-GB" sz="1600" dirty="0">
                <a:latin typeface="Arial" panose="020B0604020202020204" pitchFamily="34" charset="0"/>
                <a:cs typeface="Arial" panose="020B0604020202020204" pitchFamily="34" charset="0"/>
              </a:rPr>
              <a:t>Reasoning: Higher satisfaction, retention, and favourable word-of-mouth are the results of meeting consumer expectations.</a:t>
            </a:r>
          </a:p>
          <a:p>
            <a:r>
              <a:rPr lang="en-GB" sz="1600" dirty="0">
                <a:latin typeface="Arial" panose="020B0604020202020204" pitchFamily="34" charset="0"/>
                <a:cs typeface="Arial" panose="020B0604020202020204" pitchFamily="34" charset="0"/>
              </a:rPr>
              <a:t>Potential Benefits: Stronger brand loyalty, higher revenue, and competitive advantage.</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997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5">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Arc 37">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FAFC54-457B-010F-20A7-EAB28F021218}"/>
              </a:ext>
            </a:extLst>
          </p:cNvPr>
          <p:cNvSpPr>
            <a:spLocks noGrp="1"/>
          </p:cNvSpPr>
          <p:nvPr>
            <p:ph type="title"/>
          </p:nvPr>
        </p:nvSpPr>
        <p:spPr>
          <a:xfrm>
            <a:off x="838200" y="643467"/>
            <a:ext cx="2951205" cy="5571066"/>
          </a:xfrm>
        </p:spPr>
        <p:txBody>
          <a:bodyPr>
            <a:normAutofit/>
          </a:bodyPr>
          <a:lstStyle/>
          <a:p>
            <a:r>
              <a:rPr lang="en-GB" b="1" u="sng"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Advice on Developing a Competitive Advantage (contd.)</a:t>
            </a:r>
            <a:endParaRPr lang="en-GB" dirty="0">
              <a:solidFill>
                <a:srgbClr val="FFFFFF"/>
              </a:solidFill>
            </a:endParaRPr>
          </a:p>
        </p:txBody>
      </p:sp>
      <p:sp>
        <p:nvSpPr>
          <p:cNvPr id="46" name="Rectangle: Rounded Corners 39">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7" name="Content Placeholder 2">
            <a:extLst>
              <a:ext uri="{FF2B5EF4-FFF2-40B4-BE49-F238E27FC236}">
                <a16:creationId xmlns:a16="http://schemas.microsoft.com/office/drawing/2014/main" id="{35A091A4-FF24-7DF1-B3F0-C610B1F25429}"/>
              </a:ext>
            </a:extLst>
          </p:cNvPr>
          <p:cNvGraphicFramePr>
            <a:graphicFrameLocks noGrp="1"/>
          </p:cNvGraphicFramePr>
          <p:nvPr>
            <p:ph idx="1"/>
            <p:extLst>
              <p:ext uri="{D42A27DB-BD31-4B8C-83A1-F6EECF244321}">
                <p14:modId xmlns:p14="http://schemas.microsoft.com/office/powerpoint/2010/main" val="986443013"/>
              </p:ext>
            </p:extLst>
          </p:nvPr>
        </p:nvGraphicFramePr>
        <p:xfrm>
          <a:off x="4200404" y="553085"/>
          <a:ext cx="7502749" cy="6054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797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9B30-F682-CB76-02E0-598F2DC68AC7}"/>
              </a:ext>
            </a:extLst>
          </p:cNvPr>
          <p:cNvSpPr>
            <a:spLocks noGrp="1"/>
          </p:cNvSpPr>
          <p:nvPr>
            <p:ph type="title"/>
          </p:nvPr>
        </p:nvSpPr>
        <p:spPr>
          <a:xfrm>
            <a:off x="838200" y="137477"/>
            <a:ext cx="10515600" cy="1325563"/>
          </a:xfrm>
        </p:spPr>
        <p:txBody>
          <a:bodyPr>
            <a:normAutofit/>
          </a:bodyPr>
          <a:lstStyle/>
          <a:p>
            <a:pPr algn="ctr"/>
            <a:r>
              <a:rPr lang="en-GB" b="1" u="sng" kern="0" dirty="0">
                <a:effectLst/>
                <a:latin typeface="Arial" panose="020B0604020202020204" pitchFamily="34" charset="0"/>
                <a:ea typeface="Times New Roman" panose="02020603050405020304" pitchFamily="18" charset="0"/>
                <a:cs typeface="Arial" panose="020B0604020202020204" pitchFamily="34" charset="0"/>
              </a:rPr>
              <a:t>Conclusion</a:t>
            </a:r>
            <a:endParaRPr lang="en-GB" sz="48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B0345FF-659B-E7C2-4893-49B04D6B51D4}"/>
              </a:ext>
            </a:extLst>
          </p:cNvPr>
          <p:cNvSpPr>
            <a:spLocks noGrp="1"/>
          </p:cNvSpPr>
          <p:nvPr>
            <p:ph idx="1"/>
          </p:nvPr>
        </p:nvSpPr>
        <p:spPr>
          <a:xfrm>
            <a:off x="605790" y="1463040"/>
            <a:ext cx="11189970" cy="5129145"/>
          </a:xfrm>
        </p:spPr>
        <p:txBody>
          <a:bodyPr>
            <a:normAutofit/>
          </a:bodyPr>
          <a:lstStyle/>
          <a:p>
            <a:pPr marL="0" indent="0">
              <a:buNone/>
            </a:pPr>
            <a:r>
              <a:rPr lang="en-GB" sz="1600" dirty="0">
                <a:latin typeface="Arial" panose="020B0604020202020204" pitchFamily="34" charset="0"/>
                <a:cs typeface="Arial" panose="020B0604020202020204" pitchFamily="34" charset="0"/>
              </a:rPr>
              <a:t>Amazon has effectively established itself as the biggest online retailer in the world in global e-commerce. To adjust to shifting consumer behaviours and trends in the post-pandemic age, doing a thorough market study becomes essential. Amazon is able to solve current difficulties and make investments in R&amp;D, market expansion, and innovation by efficiently allocating resources, including financial, human, and technological resources. </a:t>
            </a:r>
          </a:p>
          <a:p>
            <a:pPr marL="0" indent="0">
              <a:buNone/>
            </a:pPr>
            <a:r>
              <a:rPr lang="en-GB" sz="1600" dirty="0">
                <a:latin typeface="Arial" panose="020B0604020202020204" pitchFamily="34" charset="0"/>
                <a:cs typeface="Arial" panose="020B0604020202020204" pitchFamily="34" charset="0"/>
              </a:rPr>
              <a:t>By providing distinctive goods, services, and customer experiences, Amazon should concentrate on differentiating itself in order to achieve a competitive edge. The adoption of digital transformation through AI, machine learning, and digital services improves operational effectiveness and consumer engagement. International market expansion and company segment diversification offer growth prospects and lessen dependency on certain industries.</a:t>
            </a:r>
          </a:p>
          <a:p>
            <a:pPr marL="0" indent="0">
              <a:buNone/>
            </a:pPr>
            <a:r>
              <a:rPr lang="en-GB" sz="1600" dirty="0">
                <a:latin typeface="Arial" panose="020B0604020202020204" pitchFamily="34" charset="0"/>
                <a:cs typeface="Arial" panose="020B0604020202020204" pitchFamily="34" charset="0"/>
              </a:rPr>
              <a:t>Amazon's competitive advantage is also aided by its corporate social responsibility and green marketing programmes. Amazon's dedication to sustainability and social responsibility is demonstrated by its investments in renewable energy, packaging and waste reduction projects, programmes for employee wellness, and diversity-related activities.</a:t>
            </a:r>
          </a:p>
          <a:p>
            <a:pPr marL="0" indent="0">
              <a:buNone/>
            </a:pPr>
            <a:r>
              <a:rPr lang="en-GB" sz="1600" dirty="0">
                <a:latin typeface="Arial" panose="020B0604020202020204" pitchFamily="34" charset="0"/>
                <a:cs typeface="Arial" panose="020B0604020202020204" pitchFamily="34" charset="0"/>
              </a:rPr>
              <a:t>Amazon has to prioritise customer-centric methods, a culture of innovation, proactive regulatory compliance, supply chain resilience, and improved communication and openness if it wants to keep its competitive advantage. These suggestions are in line with the needs and difficulties of the post-pandemic period, improving brand reputation, client loyalty, stakeholder trust, and operational effectiveness.</a:t>
            </a:r>
          </a:p>
          <a:p>
            <a:pPr marL="0" indent="0">
              <a:buNone/>
            </a:pPr>
            <a:r>
              <a:rPr lang="en-GB" sz="1600" dirty="0">
                <a:latin typeface="Arial" panose="020B0604020202020204" pitchFamily="34" charset="0"/>
                <a:cs typeface="Arial" panose="020B0604020202020204" pitchFamily="34" charset="0"/>
              </a:rPr>
              <a:t>Amazon can use its market position, adjust to the shifting business landscape, and continue to prosper in the post-pandemic period by adopting strategic initiatives and ethical practises.</a:t>
            </a:r>
          </a:p>
        </p:txBody>
      </p:sp>
    </p:spTree>
    <p:extLst>
      <p:ext uri="{BB962C8B-B14F-4D97-AF65-F5344CB8AC3E}">
        <p14:creationId xmlns:p14="http://schemas.microsoft.com/office/powerpoint/2010/main" val="3824413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6CDF-9F0E-FA86-1878-69E3337CE215}"/>
              </a:ext>
            </a:extLst>
          </p:cNvPr>
          <p:cNvSpPr>
            <a:spLocks noGrp="1"/>
          </p:cNvSpPr>
          <p:nvPr>
            <p:ph type="title"/>
          </p:nvPr>
        </p:nvSpPr>
        <p:spPr>
          <a:xfrm>
            <a:off x="556985" y="0"/>
            <a:ext cx="10515600" cy="1325563"/>
          </a:xfrm>
        </p:spPr>
        <p:txBody>
          <a:bodyPr/>
          <a:lstStyle/>
          <a:p>
            <a:pPr algn="ctr"/>
            <a:r>
              <a:rPr lang="en-GB" b="1" i="0" u="sng" dirty="0">
                <a:effectLst/>
                <a:latin typeface="Arial" panose="020B0604020202020204" pitchFamily="34" charset="0"/>
                <a:cs typeface="Arial" panose="020B0604020202020204" pitchFamily="34" charset="0"/>
              </a:rPr>
              <a:t>References</a:t>
            </a:r>
            <a:br>
              <a:rPr lang="en-GB" b="1" i="0" u="sng" dirty="0">
                <a:effectLst/>
                <a:latin typeface="Arial" panose="020B0604020202020204" pitchFamily="34" charset="0"/>
                <a:cs typeface="Arial" panose="020B0604020202020204" pitchFamily="34" charset="0"/>
              </a:rPr>
            </a:b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50CB10-EDEF-B834-41A7-AEABA3E8E966}"/>
              </a:ext>
            </a:extLst>
          </p:cNvPr>
          <p:cNvSpPr>
            <a:spLocks noGrp="1"/>
          </p:cNvSpPr>
          <p:nvPr>
            <p:ph idx="1"/>
          </p:nvPr>
        </p:nvSpPr>
        <p:spPr>
          <a:xfrm>
            <a:off x="0" y="783771"/>
            <a:ext cx="12192000" cy="6074229"/>
          </a:xfrm>
        </p:spPr>
        <p:txBody>
          <a:bodyPr>
            <a:noAutofit/>
          </a:bodyPr>
          <a:lstStyle/>
          <a:p>
            <a:pPr>
              <a:lnSpc>
                <a:spcPct val="100000"/>
              </a:lnSpc>
              <a:spcAft>
                <a:spcPts val="800"/>
              </a:spcAft>
            </a:pPr>
            <a:r>
              <a:rPr lang="en-US" sz="900" kern="100" dirty="0">
                <a:effectLst/>
                <a:latin typeface="Arial" panose="020B0604020202020204" pitchFamily="34" charset="0"/>
                <a:ea typeface="Calibri" panose="020F0502020204030204" pitchFamily="34" charset="0"/>
                <a:cs typeface="Arial" panose="020B0604020202020204" pitchFamily="34" charset="0"/>
              </a:rPr>
              <a:t>Amazon Sustainability Report. (2021). </a:t>
            </a:r>
            <a:r>
              <a:rPr lang="en-GB" sz="900" kern="100" dirty="0">
                <a:effectLst/>
                <a:latin typeface="Arial" panose="020B0604020202020204" pitchFamily="34" charset="0"/>
                <a:ea typeface="Calibri" panose="020F0502020204030204" pitchFamily="34" charset="0"/>
                <a:cs typeface="Arial" panose="020B0604020202020204" pitchFamily="34" charset="0"/>
              </a:rPr>
              <a:t>Taken</a:t>
            </a:r>
            <a:r>
              <a:rPr lang="en-US" sz="900" kern="100" dirty="0">
                <a:effectLst/>
                <a:latin typeface="Arial" panose="020B0604020202020204" pitchFamily="34" charset="0"/>
                <a:ea typeface="Calibri" panose="020F0502020204030204" pitchFamily="34" charset="0"/>
                <a:cs typeface="Arial" panose="020B0604020202020204" pitchFamily="34" charset="0"/>
              </a:rPr>
              <a:t> from </a:t>
            </a:r>
            <a:r>
              <a:rPr lang="en-US"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https://sustainability.aboutamazon.com/</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Amazon Web Services. (n.d.). About AWS. Taken from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https://aws.amazon.com/about-aws/</a:t>
            </a:r>
            <a:endParaRPr lang="en-GB" sz="9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US" sz="900" kern="100" dirty="0">
                <a:effectLst/>
                <a:latin typeface="Arial" panose="020B0604020202020204" pitchFamily="34" charset="0"/>
                <a:ea typeface="Calibri" panose="020F0502020204030204" pitchFamily="34" charset="0"/>
                <a:cs typeface="Arial" panose="020B0604020202020204" pitchFamily="34" charset="0"/>
              </a:rPr>
              <a:t>Amazon. (2021). Amazon Future Engineer. </a:t>
            </a:r>
            <a:r>
              <a:rPr lang="en-GB" sz="900" kern="100" dirty="0">
                <a:effectLst/>
                <a:latin typeface="Arial" panose="020B0604020202020204" pitchFamily="34" charset="0"/>
                <a:ea typeface="Calibri" panose="020F0502020204030204" pitchFamily="34" charset="0"/>
                <a:cs typeface="Arial" panose="020B0604020202020204" pitchFamily="34" charset="0"/>
              </a:rPr>
              <a:t>Taken</a:t>
            </a:r>
            <a:r>
              <a:rPr lang="en-US" sz="900" kern="100" dirty="0">
                <a:effectLst/>
                <a:latin typeface="Arial" panose="020B0604020202020204" pitchFamily="34" charset="0"/>
                <a:ea typeface="Calibri" panose="020F0502020204030204" pitchFamily="34" charset="0"/>
                <a:cs typeface="Arial" panose="020B0604020202020204" pitchFamily="34" charset="0"/>
              </a:rPr>
              <a:t> from </a:t>
            </a:r>
            <a:r>
              <a:rPr lang="en-US"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https://www.aboutamazon.com/community-and-diversity/amazon-future-engineer</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Amazon. (2021). Amazon Logistics: How We Work. Taken from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https://logistics.amazon.com/whatwedo.html</a:t>
            </a:r>
            <a:endParaRPr lang="en-GB" sz="9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Amazon. (2021). Our Approach to Sustainability. Taken from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https://sustainability.aboutamazon.com/sustainability</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Amazon. (n.d.). About Amazon. Taken from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https://www.amazon.com/amazonprime</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US" sz="900" kern="100" dirty="0">
                <a:effectLst/>
                <a:latin typeface="Arial" panose="020B0604020202020204" pitchFamily="34" charset="0"/>
                <a:ea typeface="Calibri" panose="020F0502020204030204" pitchFamily="34" charset="0"/>
                <a:cs typeface="Arial" panose="020B0604020202020204" pitchFamily="34" charset="0"/>
              </a:rPr>
              <a:t>Bozeman, A., &amp; Pandey, S. K. (2021). Amazon's corporate social responsibility strategy. International Journal of Research in Business and Social Science, 10(4), 46-61.</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Cheng, K., Chen, C., &amp; Li, C. (2021). A strategic analysis of Amazon.com. International Journal of Business and Management, 16(1), 47-60.</a:t>
            </a:r>
          </a:p>
          <a:p>
            <a:pPr>
              <a:lnSpc>
                <a:spcPct val="100000"/>
              </a:lnSpc>
              <a:spcAft>
                <a:spcPts val="800"/>
              </a:spcAft>
              <a:tabLst>
                <a:tab pos="457200" algn="l"/>
              </a:tabLst>
            </a:pPr>
            <a:r>
              <a:rPr lang="en-GB" sz="900" kern="100" dirty="0" err="1">
                <a:effectLst/>
                <a:latin typeface="Arial" panose="020B0604020202020204" pitchFamily="34" charset="0"/>
                <a:ea typeface="Calibri" panose="020F0502020204030204" pitchFamily="34" charset="0"/>
                <a:cs typeface="Arial" panose="020B0604020202020204" pitchFamily="34" charset="0"/>
              </a:rPr>
              <a:t>Choudary</a:t>
            </a:r>
            <a:r>
              <a:rPr lang="en-GB" sz="900" kern="100" dirty="0">
                <a:effectLst/>
                <a:latin typeface="Arial" panose="020B0604020202020204" pitchFamily="34" charset="0"/>
                <a:ea typeface="Calibri" panose="020F0502020204030204" pitchFamily="34" charset="0"/>
                <a:cs typeface="Arial" panose="020B0604020202020204" pitchFamily="34" charset="0"/>
              </a:rPr>
              <a:t>, S. P. (2015). Platform Scale: How an Emerging Business Model Helps Startups Build Large Empires with Minimum Investment. Platform Thinking Labs.</a:t>
            </a: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Cusumano, M. A. (2020). Amazon and Walmart: Anatomy of two retail giants. Communications of the ACM, 63(2), 34-37. Khan, L. (2017). Amazon's antitrust paradox. Yale Law Journal, 126(3), 710-805. </a:t>
            </a: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Grant, R. M. (2019). Contemporary Strategy Analysis: Text and Cases Edition (10th ed.). Wiley.</a:t>
            </a: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Huang, L., &amp; </a:t>
            </a:r>
            <a:r>
              <a:rPr lang="en-GB" sz="900" kern="100" dirty="0" err="1">
                <a:effectLst/>
                <a:latin typeface="Arial" panose="020B0604020202020204" pitchFamily="34" charset="0"/>
                <a:ea typeface="Calibri" panose="020F0502020204030204" pitchFamily="34" charset="0"/>
                <a:cs typeface="Arial" panose="020B0604020202020204" pitchFamily="34" charset="0"/>
              </a:rPr>
              <a:t>Korneliussen</a:t>
            </a:r>
            <a:r>
              <a:rPr lang="en-GB" sz="900" kern="100" dirty="0">
                <a:effectLst/>
                <a:latin typeface="Arial" panose="020B0604020202020204" pitchFamily="34" charset="0"/>
                <a:ea typeface="Calibri" panose="020F0502020204030204" pitchFamily="34" charset="0"/>
                <a:cs typeface="Arial" panose="020B0604020202020204" pitchFamily="34" charset="0"/>
              </a:rPr>
              <a:t>, T. (2021). Innovating the Innovative: The impact of innovation strategies on Amazon's competitive advantage. Journal of Innovation Management, 9(1), 91-113.</a:t>
            </a:r>
          </a:p>
          <a:p>
            <a:pPr>
              <a:lnSpc>
                <a:spcPct val="100000"/>
              </a:lnSpc>
              <a:spcAft>
                <a:spcPts val="800"/>
              </a:spcAft>
              <a:tabLst>
                <a:tab pos="457200" algn="l"/>
              </a:tabLst>
            </a:pPr>
            <a:r>
              <a:rPr lang="en-US" sz="900" kern="100" dirty="0">
                <a:effectLst/>
                <a:latin typeface="Arial" panose="020B0604020202020204" pitchFamily="34" charset="0"/>
                <a:ea typeface="Calibri" panose="020F0502020204030204" pitchFamily="34" charset="0"/>
                <a:cs typeface="Arial" panose="020B0604020202020204" pitchFamily="34" charset="0"/>
              </a:rPr>
              <a:t>Huang, Y. (2021). Competitive strategy analysis of Amazon.com. Journal of Management and Strategy, 12(2), 27-37.</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Mayer, C., </a:t>
            </a:r>
            <a:r>
              <a:rPr lang="en-GB" sz="900" kern="100" dirty="0" err="1">
                <a:effectLst/>
                <a:latin typeface="Arial" panose="020B0604020202020204" pitchFamily="34" charset="0"/>
                <a:ea typeface="Calibri" panose="020F0502020204030204" pitchFamily="34" charset="0"/>
                <a:cs typeface="Arial" panose="020B0604020202020204" pitchFamily="34" charset="0"/>
              </a:rPr>
              <a:t>Blanke</a:t>
            </a:r>
            <a:r>
              <a:rPr lang="en-GB" sz="900" kern="100" dirty="0">
                <a:effectLst/>
                <a:latin typeface="Arial" panose="020B0604020202020204" pitchFamily="34" charset="0"/>
                <a:ea typeface="Calibri" panose="020F0502020204030204" pitchFamily="34" charset="0"/>
                <a:cs typeface="Arial" panose="020B0604020202020204" pitchFamily="34" charset="0"/>
              </a:rPr>
              <a:t>, J., &amp; </a:t>
            </a:r>
            <a:r>
              <a:rPr lang="en-GB" sz="900" kern="100" dirty="0" err="1">
                <a:effectLst/>
                <a:latin typeface="Arial" panose="020B0604020202020204" pitchFamily="34" charset="0"/>
                <a:ea typeface="Calibri" panose="020F0502020204030204" pitchFamily="34" charset="0"/>
                <a:cs typeface="Arial" panose="020B0604020202020204" pitchFamily="34" charset="0"/>
              </a:rPr>
              <a:t>Colino</a:t>
            </a:r>
            <a:r>
              <a:rPr lang="en-GB" sz="900" kern="100" dirty="0">
                <a:effectLst/>
                <a:latin typeface="Arial" panose="020B0604020202020204" pitchFamily="34" charset="0"/>
                <a:ea typeface="Calibri" panose="020F0502020204030204" pitchFamily="34" charset="0"/>
                <a:cs typeface="Arial" panose="020B0604020202020204" pitchFamily="34" charset="0"/>
              </a:rPr>
              <a:t>, S. (2021). Sustainability marketing in the age of Amazon. Journal of Strategic Marketing, 29(3), 273-288.</a:t>
            </a:r>
          </a:p>
          <a:p>
            <a:pPr>
              <a:lnSpc>
                <a:spcPct val="100000"/>
              </a:lnSpc>
              <a:spcAft>
                <a:spcPts val="800"/>
              </a:spcAft>
              <a:tabLst>
                <a:tab pos="457200" algn="l"/>
              </a:tabLst>
            </a:pPr>
            <a:r>
              <a:rPr lang="en-GB" sz="900" kern="100" dirty="0" err="1">
                <a:effectLst/>
                <a:latin typeface="Arial" panose="020B0604020202020204" pitchFamily="34" charset="0"/>
                <a:ea typeface="Calibri" panose="020F0502020204030204" pitchFamily="34" charset="0"/>
                <a:cs typeface="Arial" panose="020B0604020202020204" pitchFamily="34" charset="0"/>
              </a:rPr>
              <a:t>Mourdoukoutas</a:t>
            </a:r>
            <a:r>
              <a:rPr lang="en-GB" sz="900" kern="100" dirty="0">
                <a:effectLst/>
                <a:latin typeface="Arial" panose="020B0604020202020204" pitchFamily="34" charset="0"/>
                <a:ea typeface="Calibri" panose="020F0502020204030204" pitchFamily="34" charset="0"/>
                <a:cs typeface="Arial" panose="020B0604020202020204" pitchFamily="34" charset="0"/>
              </a:rPr>
              <a:t>, P. (2020). Amazon's three keys to resource allocation. Forbes. Taken from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https://www.forbes.com/sites/panosmourdoukoutas/2020/05/18/amazons-three-keys-to-resource-allocation/</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spcAft>
                <a:spcPts val="800"/>
              </a:spcAft>
              <a:tabLst>
                <a:tab pos="457200" algn="l"/>
              </a:tabLst>
            </a:pPr>
            <a:r>
              <a:rPr lang="en-GB" sz="900" kern="100" dirty="0">
                <a:effectLst/>
                <a:latin typeface="Arial" panose="020B0604020202020204" pitchFamily="34" charset="0"/>
                <a:ea typeface="Calibri" panose="020F0502020204030204" pitchFamily="34" charset="0"/>
                <a:cs typeface="Arial" panose="020B0604020202020204" pitchFamily="34" charset="0"/>
              </a:rPr>
              <a:t>Subramanian, V., &amp; </a:t>
            </a:r>
            <a:r>
              <a:rPr lang="en-GB" sz="900" kern="100" dirty="0" err="1">
                <a:effectLst/>
                <a:latin typeface="Arial" panose="020B0604020202020204" pitchFamily="34" charset="0"/>
                <a:ea typeface="Calibri" panose="020F0502020204030204" pitchFamily="34" charset="0"/>
                <a:cs typeface="Arial" panose="020B0604020202020204" pitchFamily="34" charset="0"/>
              </a:rPr>
              <a:t>Mantrala</a:t>
            </a:r>
            <a:r>
              <a:rPr lang="en-GB" sz="900" kern="100" dirty="0">
                <a:effectLst/>
                <a:latin typeface="Arial" panose="020B0604020202020204" pitchFamily="34" charset="0"/>
                <a:ea typeface="Calibri" panose="020F0502020204030204" pitchFamily="34" charset="0"/>
                <a:cs typeface="Arial" panose="020B0604020202020204" pitchFamily="34" charset="0"/>
              </a:rPr>
              <a:t>, M. K. (2021). Amazon.com: Creating and Sustaining Competitive Advantage. In Principles of Marketing (pp. 417-442). Springer, Cham.</a:t>
            </a:r>
          </a:p>
          <a:p>
            <a:pPr>
              <a:lnSpc>
                <a:spcPct val="100000"/>
              </a:lnSpc>
              <a:spcAft>
                <a:spcPts val="800"/>
              </a:spcAft>
              <a:tabLst>
                <a:tab pos="457200" algn="l"/>
              </a:tabLst>
            </a:pPr>
            <a:r>
              <a:rPr lang="en-GB" sz="900" kern="100" dirty="0" err="1">
                <a:effectLst/>
                <a:latin typeface="Arial" panose="020B0604020202020204" pitchFamily="34" charset="0"/>
                <a:ea typeface="Calibri" panose="020F0502020204030204" pitchFamily="34" charset="0"/>
                <a:cs typeface="Arial" panose="020B0604020202020204" pitchFamily="34" charset="0"/>
              </a:rPr>
              <a:t>Trefis</a:t>
            </a:r>
            <a:r>
              <a:rPr lang="en-GB" sz="900" kern="100" dirty="0">
                <a:effectLst/>
                <a:latin typeface="Arial" panose="020B0604020202020204" pitchFamily="34" charset="0"/>
                <a:ea typeface="Calibri" panose="020F0502020204030204" pitchFamily="34" charset="0"/>
                <a:cs typeface="Arial" panose="020B0604020202020204" pitchFamily="34" charset="0"/>
              </a:rPr>
              <a:t> Team. (2021, April 6). How Does Amazon Make Money? Amazon Web Services (AWS) Segment Revenue Grew 30% YoY in 2020. Forbes.</a:t>
            </a:r>
          </a:p>
        </p:txBody>
      </p:sp>
    </p:spTree>
    <p:extLst>
      <p:ext uri="{BB962C8B-B14F-4D97-AF65-F5344CB8AC3E}">
        <p14:creationId xmlns:p14="http://schemas.microsoft.com/office/powerpoint/2010/main" val="707999183"/>
      </p:ext>
    </p:extLst>
  </p:cSld>
  <p:clrMapOvr>
    <a:masterClrMapping/>
  </p:clrMapOvr>
</p:sld>
</file>

<file path=ppt/theme/theme1.xml><?xml version="1.0" encoding="utf-8"?>
<a:theme xmlns:a="http://schemas.openxmlformats.org/drawingml/2006/main" name="ShapesVTI">
  <a:themeElements>
    <a:clrScheme name="AnalogousFromRegularSeed_2SEEDS">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emplate/>
  <TotalTime>6125</TotalTime>
  <Words>2224</Words>
  <Application>Microsoft Office PowerPoint</Application>
  <PresentationFormat>Widescreen</PresentationFormat>
  <Paragraphs>175</Paragraphs>
  <Slides>13</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ShapesVTI</vt:lpstr>
      <vt:lpstr>PowerPoint Presentation</vt:lpstr>
      <vt:lpstr>Table of contents </vt:lpstr>
      <vt:lpstr>Introduction</vt:lpstr>
      <vt:lpstr>Principal Causes of Market Failure</vt:lpstr>
      <vt:lpstr>Allocating Resources to Address Current Challenges</vt:lpstr>
      <vt:lpstr>Competitive Advantage Strategy</vt:lpstr>
      <vt:lpstr>Competitive Advantage Strategy (contd.) </vt:lpstr>
      <vt:lpstr>Green Marketing and Corporate Social Responsibility</vt:lpstr>
      <vt:lpstr>Green Marketing and Corporate Social Responsibility (contd.)</vt:lpstr>
      <vt:lpstr>Advice on Developing a Competitive Advantage</vt:lpstr>
      <vt:lpstr>Advice on Developing a Competitive Advantage (contd.)</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dc:creator>Gurinder Singh</dc:creator>
  <cp:lastModifiedBy>Gurinder Singh</cp:lastModifiedBy>
  <cp:revision>2</cp:revision>
  <dcterms:created xsi:type="dcterms:W3CDTF">2023-07-05T16:32:39Z</dcterms:created>
  <dcterms:modified xsi:type="dcterms:W3CDTF">2023-07-11T15:59:20Z</dcterms:modified>
</cp:coreProperties>
</file>