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0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514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91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516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5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419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47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029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116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32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09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0D1F0-0A16-4AC6-A29D-3A2BE0F91669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6618E-61C9-47CD-840B-F078F46EB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049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GUGVUG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694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GUGVUG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GUGVUG</dc:title>
  <dc:creator>Kevin Watson</dc:creator>
  <cp:lastModifiedBy>Kevin Watson</cp:lastModifiedBy>
  <cp:revision>1</cp:revision>
  <dcterms:created xsi:type="dcterms:W3CDTF">2018-11-23T11:50:31Z</dcterms:created>
  <dcterms:modified xsi:type="dcterms:W3CDTF">2018-11-23T11:50:37Z</dcterms:modified>
</cp:coreProperties>
</file>