
<file path=[Content_Types].xml><?xml version="1.0" encoding="utf-8"?>
<Types xmlns="http://schemas.openxmlformats.org/package/2006/content-types">
  <Default Extension="xml" ContentType="application/xml"/>
  <Default Extension="jpeg" ContentType="image/jpeg"/>
  <Default Extension="bin" ContentType="audio/unknown"/>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85" r:id="rId5"/>
    <p:sldId id="260" r:id="rId6"/>
    <p:sldId id="261" r:id="rId7"/>
    <p:sldId id="262" r:id="rId8"/>
    <p:sldId id="263" r:id="rId9"/>
    <p:sldId id="264" r:id="rId10"/>
    <p:sldId id="265" r:id="rId11"/>
    <p:sldId id="266"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68"/>
    <p:restoredTop sz="93750"/>
  </p:normalViewPr>
  <p:slideViewPr>
    <p:cSldViewPr>
      <p:cViewPr varScale="1">
        <p:scale>
          <a:sx n="89" d="100"/>
          <a:sy n="89" d="100"/>
        </p:scale>
        <p:origin x="408"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notesMaster" Target="notesMasters/notesMaster1.xml"/><Relationship Id="rId31" Type="http://schemas.openxmlformats.org/officeDocument/2006/relationships/handoutMaster" Target="handoutMasters/handoutMaster1.xml"/><Relationship Id="rId32" Type="http://schemas.openxmlformats.org/officeDocument/2006/relationships/presProps" Target="presProps.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EAFE62-9805-1C4B-BD0D-244F6DB01B12}" type="doc">
      <dgm:prSet loTypeId="urn:microsoft.com/office/officeart/2005/8/layout/bProcess2" loCatId="process" qsTypeId="urn:microsoft.com/office/officeart/2005/8/quickstyle/simple4" qsCatId="simple" csTypeId="urn:microsoft.com/office/officeart/2005/8/colors/accent1_2" csCatId="accent1" phldr="1"/>
      <dgm:spPr/>
      <dgm:t>
        <a:bodyPr/>
        <a:lstStyle/>
        <a:p>
          <a:endParaRPr lang="en-US"/>
        </a:p>
      </dgm:t>
    </dgm:pt>
    <dgm:pt modelId="{BA098972-0B6F-2D48-AAD5-27B7D5F2C4B1}">
      <dgm:prSet phldrT="[Text]" custT="1"/>
      <dgm:spPr/>
      <dgm:t>
        <a:bodyPr/>
        <a:lstStyle/>
        <a:p>
          <a:r>
            <a:rPr lang="en-GB" sz="1600" dirty="0" smtClean="0">
              <a:solidFill>
                <a:schemeClr val="tx1"/>
              </a:solidFill>
              <a:latin typeface="+mn-lt"/>
            </a:rPr>
            <a:t>Decide on your title and aim </a:t>
          </a:r>
          <a:endParaRPr lang="en-US" sz="1600" dirty="0">
            <a:latin typeface="+mn-lt"/>
          </a:endParaRPr>
        </a:p>
      </dgm:t>
    </dgm:pt>
    <dgm:pt modelId="{C47A79C4-8804-0546-A463-B279861AEF2A}" type="parTrans" cxnId="{08AE3D79-2651-AB4C-8228-9EABC82098DF}">
      <dgm:prSet/>
      <dgm:spPr/>
      <dgm:t>
        <a:bodyPr/>
        <a:lstStyle/>
        <a:p>
          <a:endParaRPr lang="en-US" sz="1600">
            <a:latin typeface="+mn-lt"/>
          </a:endParaRPr>
        </a:p>
      </dgm:t>
    </dgm:pt>
    <dgm:pt modelId="{532E394A-215D-1C4F-B5FE-4149A6206EF0}" type="sibTrans" cxnId="{08AE3D79-2651-AB4C-8228-9EABC82098DF}">
      <dgm:prSet/>
      <dgm:spPr/>
      <dgm:t>
        <a:bodyPr/>
        <a:lstStyle/>
        <a:p>
          <a:endParaRPr lang="en-US" sz="1600">
            <a:latin typeface="+mn-lt"/>
          </a:endParaRPr>
        </a:p>
      </dgm:t>
    </dgm:pt>
    <dgm:pt modelId="{FB2081D7-E9A1-F24C-B590-7FABDD7583F9}">
      <dgm:prSet phldrT="[Text]" custT="1"/>
      <dgm:spPr/>
      <dgm:t>
        <a:bodyPr/>
        <a:lstStyle/>
        <a:p>
          <a:r>
            <a:rPr lang="en-GB" sz="1600" dirty="0" smtClean="0">
              <a:solidFill>
                <a:schemeClr val="tx1"/>
              </a:solidFill>
              <a:latin typeface="+mn-lt"/>
            </a:rPr>
            <a:t>Know your brief &amp; audience </a:t>
          </a:r>
          <a:endParaRPr lang="en-US" sz="1600" dirty="0">
            <a:latin typeface="+mn-lt"/>
          </a:endParaRPr>
        </a:p>
      </dgm:t>
    </dgm:pt>
    <dgm:pt modelId="{EE21CB49-4EC5-1C42-9517-E8C005DEB9A6}" type="parTrans" cxnId="{2C843B38-2884-A441-905D-93850B4C0615}">
      <dgm:prSet/>
      <dgm:spPr/>
      <dgm:t>
        <a:bodyPr/>
        <a:lstStyle/>
        <a:p>
          <a:endParaRPr lang="en-US" sz="1600">
            <a:latin typeface="+mn-lt"/>
          </a:endParaRPr>
        </a:p>
      </dgm:t>
    </dgm:pt>
    <dgm:pt modelId="{5D4329D1-2DDC-824D-A877-D5E83C38DC32}" type="sibTrans" cxnId="{2C843B38-2884-A441-905D-93850B4C0615}">
      <dgm:prSet/>
      <dgm:spPr/>
      <dgm:t>
        <a:bodyPr/>
        <a:lstStyle/>
        <a:p>
          <a:endParaRPr lang="en-US" sz="1600">
            <a:latin typeface="+mn-lt"/>
          </a:endParaRPr>
        </a:p>
      </dgm:t>
    </dgm:pt>
    <dgm:pt modelId="{B3101A3A-65A1-AD4C-9993-D6B140C7C21D}">
      <dgm:prSet phldrT="[Text]" custT="1"/>
      <dgm:spPr/>
      <dgm:t>
        <a:bodyPr/>
        <a:lstStyle/>
        <a:p>
          <a:r>
            <a:rPr lang="en-GB" sz="1600" dirty="0" smtClean="0">
              <a:solidFill>
                <a:schemeClr val="tx1"/>
              </a:solidFill>
              <a:latin typeface="+mn-lt"/>
            </a:rPr>
            <a:t>Decide on your  structure</a:t>
          </a:r>
          <a:endParaRPr lang="en-US" sz="1600" dirty="0">
            <a:latin typeface="+mn-lt"/>
          </a:endParaRPr>
        </a:p>
      </dgm:t>
    </dgm:pt>
    <dgm:pt modelId="{E46C5024-1C32-4144-B6EF-2ED5500D1711}" type="parTrans" cxnId="{D94C83F9-C474-ED4A-A3D4-B73AAA9FEDFF}">
      <dgm:prSet/>
      <dgm:spPr/>
      <dgm:t>
        <a:bodyPr/>
        <a:lstStyle/>
        <a:p>
          <a:endParaRPr lang="en-US" sz="1600">
            <a:latin typeface="+mn-lt"/>
          </a:endParaRPr>
        </a:p>
      </dgm:t>
    </dgm:pt>
    <dgm:pt modelId="{E11E1483-EBF3-5042-866D-075A826A9039}" type="sibTrans" cxnId="{D94C83F9-C474-ED4A-A3D4-B73AAA9FEDFF}">
      <dgm:prSet/>
      <dgm:spPr/>
      <dgm:t>
        <a:bodyPr/>
        <a:lstStyle/>
        <a:p>
          <a:endParaRPr lang="en-US" sz="1600">
            <a:latin typeface="+mn-lt"/>
          </a:endParaRPr>
        </a:p>
      </dgm:t>
    </dgm:pt>
    <dgm:pt modelId="{347FCEB7-5D80-9C46-9DDD-6257014C6D72}">
      <dgm:prSet phldrT="[Text]" custT="1"/>
      <dgm:spPr/>
      <dgm:t>
        <a:bodyPr/>
        <a:lstStyle/>
        <a:p>
          <a:r>
            <a:rPr lang="en-GB" sz="1600" dirty="0" smtClean="0">
              <a:solidFill>
                <a:schemeClr val="tx1"/>
              </a:solidFill>
              <a:latin typeface="+mn-lt"/>
            </a:rPr>
            <a:t>Decide on visual aids</a:t>
          </a:r>
          <a:endParaRPr lang="en-US" sz="1600" dirty="0">
            <a:latin typeface="+mn-lt"/>
          </a:endParaRPr>
        </a:p>
      </dgm:t>
    </dgm:pt>
    <dgm:pt modelId="{F36FA410-8401-654E-9AF5-13C9DF24BE10}" type="parTrans" cxnId="{CFC8B6B0-9422-7D43-8573-79971CEBF041}">
      <dgm:prSet/>
      <dgm:spPr/>
      <dgm:t>
        <a:bodyPr/>
        <a:lstStyle/>
        <a:p>
          <a:endParaRPr lang="en-US" sz="1600">
            <a:latin typeface="+mn-lt"/>
          </a:endParaRPr>
        </a:p>
      </dgm:t>
    </dgm:pt>
    <dgm:pt modelId="{0F3147FF-52A2-6940-9701-278F74ECDC28}" type="sibTrans" cxnId="{CFC8B6B0-9422-7D43-8573-79971CEBF041}">
      <dgm:prSet/>
      <dgm:spPr/>
      <dgm:t>
        <a:bodyPr/>
        <a:lstStyle/>
        <a:p>
          <a:endParaRPr lang="en-US" sz="1600">
            <a:latin typeface="+mn-lt"/>
          </a:endParaRPr>
        </a:p>
      </dgm:t>
    </dgm:pt>
    <dgm:pt modelId="{D9A16E63-6FB8-1C41-BE5C-466A6751766A}">
      <dgm:prSet phldrT="[Text]" custT="1"/>
      <dgm:spPr/>
      <dgm:t>
        <a:bodyPr/>
        <a:lstStyle/>
        <a:p>
          <a:r>
            <a:rPr lang="en-GB" sz="1600" dirty="0" smtClean="0">
              <a:solidFill>
                <a:schemeClr val="tx1"/>
              </a:solidFill>
              <a:latin typeface="+mn-lt"/>
            </a:rPr>
            <a:t>Rehearse your talk</a:t>
          </a:r>
          <a:endParaRPr lang="en-US" sz="1600" dirty="0">
            <a:latin typeface="+mn-lt"/>
          </a:endParaRPr>
        </a:p>
      </dgm:t>
    </dgm:pt>
    <dgm:pt modelId="{5AA0D5FD-ED77-4542-856F-A6A78B3E1BCC}" type="parTrans" cxnId="{0A62157F-1B05-0F40-AE46-967F1BC675A3}">
      <dgm:prSet/>
      <dgm:spPr/>
      <dgm:t>
        <a:bodyPr/>
        <a:lstStyle/>
        <a:p>
          <a:endParaRPr lang="en-US" sz="1600">
            <a:latin typeface="+mn-lt"/>
          </a:endParaRPr>
        </a:p>
      </dgm:t>
    </dgm:pt>
    <dgm:pt modelId="{D3F2D59F-5244-DF4A-AC38-A8C81C61A1AB}" type="sibTrans" cxnId="{0A62157F-1B05-0F40-AE46-967F1BC675A3}">
      <dgm:prSet/>
      <dgm:spPr/>
      <dgm:t>
        <a:bodyPr/>
        <a:lstStyle/>
        <a:p>
          <a:endParaRPr lang="en-US" sz="1600">
            <a:latin typeface="+mn-lt"/>
          </a:endParaRPr>
        </a:p>
      </dgm:t>
    </dgm:pt>
    <dgm:pt modelId="{157B4A58-E5D4-E742-98F9-0CFE3E1E5F48}">
      <dgm:prSet phldrT="[Text]" custT="1"/>
      <dgm:spPr/>
      <dgm:t>
        <a:bodyPr/>
        <a:lstStyle/>
        <a:p>
          <a:r>
            <a:rPr lang="en-GB" sz="1600" dirty="0" smtClean="0">
              <a:solidFill>
                <a:schemeClr val="tx1"/>
              </a:solidFill>
              <a:latin typeface="+mn-lt"/>
            </a:rPr>
            <a:t>Deliver  your talk </a:t>
          </a:r>
          <a:endParaRPr lang="en-US" sz="1600" dirty="0">
            <a:latin typeface="+mn-lt"/>
          </a:endParaRPr>
        </a:p>
      </dgm:t>
    </dgm:pt>
    <dgm:pt modelId="{5DE433F0-06AD-2644-BAEC-472F5A8A4379}" type="parTrans" cxnId="{8752C471-10FD-9B49-B592-65356F7F5171}">
      <dgm:prSet/>
      <dgm:spPr/>
      <dgm:t>
        <a:bodyPr/>
        <a:lstStyle/>
        <a:p>
          <a:endParaRPr lang="en-US" sz="1600">
            <a:latin typeface="+mn-lt"/>
          </a:endParaRPr>
        </a:p>
      </dgm:t>
    </dgm:pt>
    <dgm:pt modelId="{A1C55299-3A01-8047-B635-AB18BBA9DD86}" type="sibTrans" cxnId="{8752C471-10FD-9B49-B592-65356F7F5171}">
      <dgm:prSet/>
      <dgm:spPr/>
      <dgm:t>
        <a:bodyPr/>
        <a:lstStyle/>
        <a:p>
          <a:endParaRPr lang="en-US" sz="1600">
            <a:latin typeface="+mn-lt"/>
          </a:endParaRPr>
        </a:p>
      </dgm:t>
    </dgm:pt>
    <dgm:pt modelId="{5E8CB129-B0E6-D14E-ADC4-5CCC8A4FE828}">
      <dgm:prSet phldrT="[Text]" custT="1"/>
      <dgm:spPr/>
      <dgm:t>
        <a:bodyPr/>
        <a:lstStyle/>
        <a:p>
          <a:r>
            <a:rPr lang="en-GB" sz="1600" dirty="0" smtClean="0">
              <a:solidFill>
                <a:schemeClr val="tx1"/>
              </a:solidFill>
              <a:latin typeface="+mn-lt"/>
            </a:rPr>
            <a:t>Handle questions</a:t>
          </a:r>
          <a:endParaRPr lang="en-US" sz="1600" dirty="0">
            <a:latin typeface="+mn-lt"/>
          </a:endParaRPr>
        </a:p>
      </dgm:t>
    </dgm:pt>
    <dgm:pt modelId="{4A2C9569-17BE-D648-A57A-1B4B193A5228}" type="parTrans" cxnId="{B794F32F-5603-FE4C-A93B-25AFB6D3A4FE}">
      <dgm:prSet/>
      <dgm:spPr/>
      <dgm:t>
        <a:bodyPr/>
        <a:lstStyle/>
        <a:p>
          <a:endParaRPr lang="en-US" sz="1600">
            <a:latin typeface="+mn-lt"/>
          </a:endParaRPr>
        </a:p>
      </dgm:t>
    </dgm:pt>
    <dgm:pt modelId="{C411B122-74EE-4A42-B4A4-BE3A35B44FA0}" type="sibTrans" cxnId="{B794F32F-5603-FE4C-A93B-25AFB6D3A4FE}">
      <dgm:prSet/>
      <dgm:spPr/>
      <dgm:t>
        <a:bodyPr/>
        <a:lstStyle/>
        <a:p>
          <a:endParaRPr lang="en-US" sz="1600">
            <a:latin typeface="+mn-lt"/>
          </a:endParaRPr>
        </a:p>
      </dgm:t>
    </dgm:pt>
    <dgm:pt modelId="{8EF17196-391C-C44F-A55E-96DD973E46CA}">
      <dgm:prSet custT="1"/>
      <dgm:spPr/>
      <dgm:t>
        <a:bodyPr/>
        <a:lstStyle/>
        <a:p>
          <a:r>
            <a:rPr lang="en-GB" sz="1600" dirty="0" smtClean="0">
              <a:solidFill>
                <a:schemeClr val="tx1"/>
              </a:solidFill>
              <a:latin typeface="+mn-lt"/>
            </a:rPr>
            <a:t>Narrow the topic and prepare script</a:t>
          </a:r>
          <a:endParaRPr lang="en-GB" sz="1600" dirty="0">
            <a:solidFill>
              <a:schemeClr val="tx1"/>
            </a:solidFill>
            <a:latin typeface="+mn-lt"/>
          </a:endParaRPr>
        </a:p>
      </dgm:t>
    </dgm:pt>
    <dgm:pt modelId="{1FA416B7-D9B5-9245-9AB5-51E574FDFBFB}" type="parTrans" cxnId="{95D4B6F8-6896-884B-81D3-726890065053}">
      <dgm:prSet/>
      <dgm:spPr/>
      <dgm:t>
        <a:bodyPr/>
        <a:lstStyle/>
        <a:p>
          <a:endParaRPr lang="en-US" sz="1600">
            <a:latin typeface="+mn-lt"/>
          </a:endParaRPr>
        </a:p>
      </dgm:t>
    </dgm:pt>
    <dgm:pt modelId="{4D19BB53-E0C5-FA4A-96EB-80099C5F2F5D}" type="sibTrans" cxnId="{95D4B6F8-6896-884B-81D3-726890065053}">
      <dgm:prSet/>
      <dgm:spPr/>
      <dgm:t>
        <a:bodyPr/>
        <a:lstStyle/>
        <a:p>
          <a:endParaRPr lang="en-US" sz="1600">
            <a:latin typeface="+mn-lt"/>
          </a:endParaRPr>
        </a:p>
      </dgm:t>
    </dgm:pt>
    <dgm:pt modelId="{E9626D1F-E5BC-1F4B-89D3-5C7FC1470405}" type="pres">
      <dgm:prSet presAssocID="{52EAFE62-9805-1C4B-BD0D-244F6DB01B12}" presName="diagram" presStyleCnt="0">
        <dgm:presLayoutVars>
          <dgm:dir/>
          <dgm:resizeHandles/>
        </dgm:presLayoutVars>
      </dgm:prSet>
      <dgm:spPr/>
      <dgm:t>
        <a:bodyPr/>
        <a:lstStyle/>
        <a:p>
          <a:endParaRPr lang="en-US"/>
        </a:p>
      </dgm:t>
    </dgm:pt>
    <dgm:pt modelId="{14579EAE-39A6-6145-8BAD-60A5012C1B2B}" type="pres">
      <dgm:prSet presAssocID="{BA098972-0B6F-2D48-AAD5-27B7D5F2C4B1}" presName="firstNode" presStyleLbl="node1" presStyleIdx="0" presStyleCnt="8" custScaleX="126288" custScaleY="102323">
        <dgm:presLayoutVars>
          <dgm:bulletEnabled val="1"/>
        </dgm:presLayoutVars>
      </dgm:prSet>
      <dgm:spPr/>
      <dgm:t>
        <a:bodyPr/>
        <a:lstStyle/>
        <a:p>
          <a:endParaRPr lang="en-US"/>
        </a:p>
      </dgm:t>
    </dgm:pt>
    <dgm:pt modelId="{F4BAFD34-6C8D-FA4A-B6AB-608197778598}" type="pres">
      <dgm:prSet presAssocID="{532E394A-215D-1C4F-B5FE-4149A6206EF0}" presName="sibTrans" presStyleLbl="sibTrans2D1" presStyleIdx="0" presStyleCnt="7"/>
      <dgm:spPr/>
      <dgm:t>
        <a:bodyPr/>
        <a:lstStyle/>
        <a:p>
          <a:endParaRPr lang="en-US"/>
        </a:p>
      </dgm:t>
    </dgm:pt>
    <dgm:pt modelId="{EE78F8B9-1728-DC46-9F10-F16E7EDAAB50}" type="pres">
      <dgm:prSet presAssocID="{FB2081D7-E9A1-F24C-B590-7FABDD7583F9}" presName="middleNode" presStyleCnt="0"/>
      <dgm:spPr/>
    </dgm:pt>
    <dgm:pt modelId="{C0819200-85AB-8746-BF83-95C7CD95F894}" type="pres">
      <dgm:prSet presAssocID="{FB2081D7-E9A1-F24C-B590-7FABDD7583F9}" presName="padding" presStyleLbl="node1" presStyleIdx="0" presStyleCnt="8"/>
      <dgm:spPr/>
    </dgm:pt>
    <dgm:pt modelId="{D9E0A0D4-42C1-0C4A-98D0-10B3C666F45C}" type="pres">
      <dgm:prSet presAssocID="{FB2081D7-E9A1-F24C-B590-7FABDD7583F9}" presName="shape" presStyleLbl="node1" presStyleIdx="1" presStyleCnt="8" custScaleX="171384" custScaleY="140198">
        <dgm:presLayoutVars>
          <dgm:bulletEnabled val="1"/>
        </dgm:presLayoutVars>
      </dgm:prSet>
      <dgm:spPr/>
      <dgm:t>
        <a:bodyPr/>
        <a:lstStyle/>
        <a:p>
          <a:endParaRPr lang="en-US"/>
        </a:p>
      </dgm:t>
    </dgm:pt>
    <dgm:pt modelId="{A090F19E-CC95-404D-8243-64D01B5E20D1}" type="pres">
      <dgm:prSet presAssocID="{5D4329D1-2DDC-824D-A877-D5E83C38DC32}" presName="sibTrans" presStyleLbl="sibTrans2D1" presStyleIdx="1" presStyleCnt="7"/>
      <dgm:spPr/>
      <dgm:t>
        <a:bodyPr/>
        <a:lstStyle/>
        <a:p>
          <a:endParaRPr lang="en-US"/>
        </a:p>
      </dgm:t>
    </dgm:pt>
    <dgm:pt modelId="{E0B361B3-AD86-144D-A6AC-EDF9C08CC5F7}" type="pres">
      <dgm:prSet presAssocID="{B3101A3A-65A1-AD4C-9993-D6B140C7C21D}" presName="middleNode" presStyleCnt="0"/>
      <dgm:spPr/>
    </dgm:pt>
    <dgm:pt modelId="{54A28286-BF16-5741-91A9-009CC8E3AC68}" type="pres">
      <dgm:prSet presAssocID="{B3101A3A-65A1-AD4C-9993-D6B140C7C21D}" presName="padding" presStyleLbl="node1" presStyleIdx="1" presStyleCnt="8"/>
      <dgm:spPr/>
    </dgm:pt>
    <dgm:pt modelId="{BD44E232-C211-394A-B019-45DEB10D2D7C}" type="pres">
      <dgm:prSet presAssocID="{B3101A3A-65A1-AD4C-9993-D6B140C7C21D}" presName="shape" presStyleLbl="node1" presStyleIdx="2" presStyleCnt="8" custScaleX="188078" custScaleY="145166">
        <dgm:presLayoutVars>
          <dgm:bulletEnabled val="1"/>
        </dgm:presLayoutVars>
      </dgm:prSet>
      <dgm:spPr/>
      <dgm:t>
        <a:bodyPr/>
        <a:lstStyle/>
        <a:p>
          <a:endParaRPr lang="en-US"/>
        </a:p>
      </dgm:t>
    </dgm:pt>
    <dgm:pt modelId="{8F5C2581-2C99-F544-B48B-B7C9E3DA49FF}" type="pres">
      <dgm:prSet presAssocID="{E11E1483-EBF3-5042-866D-075A826A9039}" presName="sibTrans" presStyleLbl="sibTrans2D1" presStyleIdx="2" presStyleCnt="7"/>
      <dgm:spPr/>
      <dgm:t>
        <a:bodyPr/>
        <a:lstStyle/>
        <a:p>
          <a:endParaRPr lang="en-US"/>
        </a:p>
      </dgm:t>
    </dgm:pt>
    <dgm:pt modelId="{E7A7D414-C995-054C-8132-4EE118DBCC55}" type="pres">
      <dgm:prSet presAssocID="{8EF17196-391C-C44F-A55E-96DD973E46CA}" presName="middleNode" presStyleCnt="0"/>
      <dgm:spPr/>
    </dgm:pt>
    <dgm:pt modelId="{651B3DCE-4071-5F44-AEB8-A07B03FFF1EF}" type="pres">
      <dgm:prSet presAssocID="{8EF17196-391C-C44F-A55E-96DD973E46CA}" presName="padding" presStyleLbl="node1" presStyleIdx="2" presStyleCnt="8"/>
      <dgm:spPr/>
    </dgm:pt>
    <dgm:pt modelId="{08665F5D-AEF7-EB43-BDF2-A0490642E087}" type="pres">
      <dgm:prSet presAssocID="{8EF17196-391C-C44F-A55E-96DD973E46CA}" presName="shape" presStyleLbl="node1" presStyleIdx="3" presStyleCnt="8" custScaleX="198625" custScaleY="158725" custLinFactNeighborX="-15832" custLinFactNeighborY="-14429">
        <dgm:presLayoutVars>
          <dgm:bulletEnabled val="1"/>
        </dgm:presLayoutVars>
      </dgm:prSet>
      <dgm:spPr/>
      <dgm:t>
        <a:bodyPr/>
        <a:lstStyle/>
        <a:p>
          <a:endParaRPr lang="en-US"/>
        </a:p>
      </dgm:t>
    </dgm:pt>
    <dgm:pt modelId="{EC1EC4F6-B170-0F46-BD86-CA7F52F2B96B}" type="pres">
      <dgm:prSet presAssocID="{4D19BB53-E0C5-FA4A-96EB-80099C5F2F5D}" presName="sibTrans" presStyleLbl="sibTrans2D1" presStyleIdx="3" presStyleCnt="7"/>
      <dgm:spPr/>
      <dgm:t>
        <a:bodyPr/>
        <a:lstStyle/>
        <a:p>
          <a:endParaRPr lang="en-US"/>
        </a:p>
      </dgm:t>
    </dgm:pt>
    <dgm:pt modelId="{EA0DD358-47AB-5E4E-9429-373D18C2EC39}" type="pres">
      <dgm:prSet presAssocID="{347FCEB7-5D80-9C46-9DDD-6257014C6D72}" presName="middleNode" presStyleCnt="0"/>
      <dgm:spPr/>
    </dgm:pt>
    <dgm:pt modelId="{7202EE6F-4FF7-664B-A9D7-003C889E0ADE}" type="pres">
      <dgm:prSet presAssocID="{347FCEB7-5D80-9C46-9DDD-6257014C6D72}" presName="padding" presStyleLbl="node1" presStyleIdx="3" presStyleCnt="8"/>
      <dgm:spPr/>
    </dgm:pt>
    <dgm:pt modelId="{A3B04705-8663-F543-BDFF-4DF3C972D293}" type="pres">
      <dgm:prSet presAssocID="{347FCEB7-5D80-9C46-9DDD-6257014C6D72}" presName="shape" presStyleLbl="node1" presStyleIdx="4" presStyleCnt="8" custScaleX="189943" custScaleY="137635">
        <dgm:presLayoutVars>
          <dgm:bulletEnabled val="1"/>
        </dgm:presLayoutVars>
      </dgm:prSet>
      <dgm:spPr/>
      <dgm:t>
        <a:bodyPr/>
        <a:lstStyle/>
        <a:p>
          <a:endParaRPr lang="en-US"/>
        </a:p>
      </dgm:t>
    </dgm:pt>
    <dgm:pt modelId="{4A3A0957-C11C-4841-A09B-E9323013D17A}" type="pres">
      <dgm:prSet presAssocID="{0F3147FF-52A2-6940-9701-278F74ECDC28}" presName="sibTrans" presStyleLbl="sibTrans2D1" presStyleIdx="4" presStyleCnt="7"/>
      <dgm:spPr/>
      <dgm:t>
        <a:bodyPr/>
        <a:lstStyle/>
        <a:p>
          <a:endParaRPr lang="en-US"/>
        </a:p>
      </dgm:t>
    </dgm:pt>
    <dgm:pt modelId="{2B74EAD5-A59C-7E44-9D6A-BC07A3AD4021}" type="pres">
      <dgm:prSet presAssocID="{D9A16E63-6FB8-1C41-BE5C-466A6751766A}" presName="middleNode" presStyleCnt="0"/>
      <dgm:spPr/>
    </dgm:pt>
    <dgm:pt modelId="{635B7381-E369-9940-8B69-C2DFA094A0AD}" type="pres">
      <dgm:prSet presAssocID="{D9A16E63-6FB8-1C41-BE5C-466A6751766A}" presName="padding" presStyleLbl="node1" presStyleIdx="4" presStyleCnt="8"/>
      <dgm:spPr/>
    </dgm:pt>
    <dgm:pt modelId="{06521A90-1658-3148-AAD1-6C1A301372F3}" type="pres">
      <dgm:prSet presAssocID="{D9A16E63-6FB8-1C41-BE5C-466A6751766A}" presName="shape" presStyleLbl="node1" presStyleIdx="5" presStyleCnt="8" custScaleX="180970" custScaleY="138912">
        <dgm:presLayoutVars>
          <dgm:bulletEnabled val="1"/>
        </dgm:presLayoutVars>
      </dgm:prSet>
      <dgm:spPr/>
      <dgm:t>
        <a:bodyPr/>
        <a:lstStyle/>
        <a:p>
          <a:endParaRPr lang="en-US"/>
        </a:p>
      </dgm:t>
    </dgm:pt>
    <dgm:pt modelId="{82ECAC6D-1037-2D4B-8754-C7725391EC44}" type="pres">
      <dgm:prSet presAssocID="{D3F2D59F-5244-DF4A-AC38-A8C81C61A1AB}" presName="sibTrans" presStyleLbl="sibTrans2D1" presStyleIdx="5" presStyleCnt="7"/>
      <dgm:spPr/>
      <dgm:t>
        <a:bodyPr/>
        <a:lstStyle/>
        <a:p>
          <a:endParaRPr lang="en-US"/>
        </a:p>
      </dgm:t>
    </dgm:pt>
    <dgm:pt modelId="{F478DCCD-AAA2-3A48-B830-9CC8DC7350A6}" type="pres">
      <dgm:prSet presAssocID="{157B4A58-E5D4-E742-98F9-0CFE3E1E5F48}" presName="middleNode" presStyleCnt="0"/>
      <dgm:spPr/>
    </dgm:pt>
    <dgm:pt modelId="{74E186C7-E410-E44F-B783-E19D0EB07BEB}" type="pres">
      <dgm:prSet presAssocID="{157B4A58-E5D4-E742-98F9-0CFE3E1E5F48}" presName="padding" presStyleLbl="node1" presStyleIdx="5" presStyleCnt="8"/>
      <dgm:spPr/>
    </dgm:pt>
    <dgm:pt modelId="{B3A6FD5D-2ECA-5D4F-8B56-777F06FA2155}" type="pres">
      <dgm:prSet presAssocID="{157B4A58-E5D4-E742-98F9-0CFE3E1E5F48}" presName="shape" presStyleLbl="node1" presStyleIdx="6" presStyleCnt="8" custScaleX="182388" custScaleY="127138">
        <dgm:presLayoutVars>
          <dgm:bulletEnabled val="1"/>
        </dgm:presLayoutVars>
      </dgm:prSet>
      <dgm:spPr/>
      <dgm:t>
        <a:bodyPr/>
        <a:lstStyle/>
        <a:p>
          <a:endParaRPr lang="en-US"/>
        </a:p>
      </dgm:t>
    </dgm:pt>
    <dgm:pt modelId="{8F689490-FAE9-ED4A-9AF3-826A578A60E1}" type="pres">
      <dgm:prSet presAssocID="{A1C55299-3A01-8047-B635-AB18BBA9DD86}" presName="sibTrans" presStyleLbl="sibTrans2D1" presStyleIdx="6" presStyleCnt="7"/>
      <dgm:spPr/>
      <dgm:t>
        <a:bodyPr/>
        <a:lstStyle/>
        <a:p>
          <a:endParaRPr lang="en-US"/>
        </a:p>
      </dgm:t>
    </dgm:pt>
    <dgm:pt modelId="{6F2D8D86-BF97-584B-8E33-E3447DFD4E43}" type="pres">
      <dgm:prSet presAssocID="{5E8CB129-B0E6-D14E-ADC4-5CCC8A4FE828}" presName="lastNode" presStyleLbl="node1" presStyleIdx="7" presStyleCnt="8" custScaleX="121149" custLinFactNeighborX="-122" custLinFactNeighborY="297">
        <dgm:presLayoutVars>
          <dgm:bulletEnabled val="1"/>
        </dgm:presLayoutVars>
      </dgm:prSet>
      <dgm:spPr/>
      <dgm:t>
        <a:bodyPr/>
        <a:lstStyle/>
        <a:p>
          <a:endParaRPr lang="en-US"/>
        </a:p>
      </dgm:t>
    </dgm:pt>
  </dgm:ptLst>
  <dgm:cxnLst>
    <dgm:cxn modelId="{EBF7F9C8-9011-DA4C-9070-CF446F45A2E5}" type="presOf" srcId="{0F3147FF-52A2-6940-9701-278F74ECDC28}" destId="{4A3A0957-C11C-4841-A09B-E9323013D17A}" srcOrd="0" destOrd="0" presId="urn:microsoft.com/office/officeart/2005/8/layout/bProcess2"/>
    <dgm:cxn modelId="{8752C471-10FD-9B49-B592-65356F7F5171}" srcId="{52EAFE62-9805-1C4B-BD0D-244F6DB01B12}" destId="{157B4A58-E5D4-E742-98F9-0CFE3E1E5F48}" srcOrd="6" destOrd="0" parTransId="{5DE433F0-06AD-2644-BAEC-472F5A8A4379}" sibTransId="{A1C55299-3A01-8047-B635-AB18BBA9DD86}"/>
    <dgm:cxn modelId="{2C843B38-2884-A441-905D-93850B4C0615}" srcId="{52EAFE62-9805-1C4B-BD0D-244F6DB01B12}" destId="{FB2081D7-E9A1-F24C-B590-7FABDD7583F9}" srcOrd="1" destOrd="0" parTransId="{EE21CB49-4EC5-1C42-9517-E8C005DEB9A6}" sibTransId="{5D4329D1-2DDC-824D-A877-D5E83C38DC32}"/>
    <dgm:cxn modelId="{17D92196-82E8-0A48-8A0C-7DAD73BB705D}" type="presOf" srcId="{D9A16E63-6FB8-1C41-BE5C-466A6751766A}" destId="{06521A90-1658-3148-AAD1-6C1A301372F3}" srcOrd="0" destOrd="0" presId="urn:microsoft.com/office/officeart/2005/8/layout/bProcess2"/>
    <dgm:cxn modelId="{09635007-E08A-1C4F-9823-5A4BAA68EFD8}" type="presOf" srcId="{BA098972-0B6F-2D48-AAD5-27B7D5F2C4B1}" destId="{14579EAE-39A6-6145-8BAD-60A5012C1B2B}" srcOrd="0" destOrd="0" presId="urn:microsoft.com/office/officeart/2005/8/layout/bProcess2"/>
    <dgm:cxn modelId="{D979B2D1-8B67-5F40-A60C-C647DD36AA5A}" type="presOf" srcId="{E11E1483-EBF3-5042-866D-075A826A9039}" destId="{8F5C2581-2C99-F544-B48B-B7C9E3DA49FF}" srcOrd="0" destOrd="0" presId="urn:microsoft.com/office/officeart/2005/8/layout/bProcess2"/>
    <dgm:cxn modelId="{6E09391C-08C3-1340-95A9-60370B8905EF}" type="presOf" srcId="{A1C55299-3A01-8047-B635-AB18BBA9DD86}" destId="{8F689490-FAE9-ED4A-9AF3-826A578A60E1}" srcOrd="0" destOrd="0" presId="urn:microsoft.com/office/officeart/2005/8/layout/bProcess2"/>
    <dgm:cxn modelId="{399C7748-0F99-4341-BFEC-07E69FBC6B48}" type="presOf" srcId="{5E8CB129-B0E6-D14E-ADC4-5CCC8A4FE828}" destId="{6F2D8D86-BF97-584B-8E33-E3447DFD4E43}" srcOrd="0" destOrd="0" presId="urn:microsoft.com/office/officeart/2005/8/layout/bProcess2"/>
    <dgm:cxn modelId="{CFC8B6B0-9422-7D43-8573-79971CEBF041}" srcId="{52EAFE62-9805-1C4B-BD0D-244F6DB01B12}" destId="{347FCEB7-5D80-9C46-9DDD-6257014C6D72}" srcOrd="4" destOrd="0" parTransId="{F36FA410-8401-654E-9AF5-13C9DF24BE10}" sibTransId="{0F3147FF-52A2-6940-9701-278F74ECDC28}"/>
    <dgm:cxn modelId="{D94C83F9-C474-ED4A-A3D4-B73AAA9FEDFF}" srcId="{52EAFE62-9805-1C4B-BD0D-244F6DB01B12}" destId="{B3101A3A-65A1-AD4C-9993-D6B140C7C21D}" srcOrd="2" destOrd="0" parTransId="{E46C5024-1C32-4144-B6EF-2ED5500D1711}" sibTransId="{E11E1483-EBF3-5042-866D-075A826A9039}"/>
    <dgm:cxn modelId="{5A9877A7-0670-A746-BD5B-1678A959652C}" type="presOf" srcId="{532E394A-215D-1C4F-B5FE-4149A6206EF0}" destId="{F4BAFD34-6C8D-FA4A-B6AB-608197778598}" srcOrd="0" destOrd="0" presId="urn:microsoft.com/office/officeart/2005/8/layout/bProcess2"/>
    <dgm:cxn modelId="{6171E2F8-EAB1-B242-A4FF-930C098C710B}" type="presOf" srcId="{347FCEB7-5D80-9C46-9DDD-6257014C6D72}" destId="{A3B04705-8663-F543-BDFF-4DF3C972D293}" srcOrd="0" destOrd="0" presId="urn:microsoft.com/office/officeart/2005/8/layout/bProcess2"/>
    <dgm:cxn modelId="{95D4B6F8-6896-884B-81D3-726890065053}" srcId="{52EAFE62-9805-1C4B-BD0D-244F6DB01B12}" destId="{8EF17196-391C-C44F-A55E-96DD973E46CA}" srcOrd="3" destOrd="0" parTransId="{1FA416B7-D9B5-9245-9AB5-51E574FDFBFB}" sibTransId="{4D19BB53-E0C5-FA4A-96EB-80099C5F2F5D}"/>
    <dgm:cxn modelId="{08AE3D79-2651-AB4C-8228-9EABC82098DF}" srcId="{52EAFE62-9805-1C4B-BD0D-244F6DB01B12}" destId="{BA098972-0B6F-2D48-AAD5-27B7D5F2C4B1}" srcOrd="0" destOrd="0" parTransId="{C47A79C4-8804-0546-A463-B279861AEF2A}" sibTransId="{532E394A-215D-1C4F-B5FE-4149A6206EF0}"/>
    <dgm:cxn modelId="{3B2D4884-F31E-6E43-B49B-6FE550CBB87C}" type="presOf" srcId="{FB2081D7-E9A1-F24C-B590-7FABDD7583F9}" destId="{D9E0A0D4-42C1-0C4A-98D0-10B3C666F45C}" srcOrd="0" destOrd="0" presId="urn:microsoft.com/office/officeart/2005/8/layout/bProcess2"/>
    <dgm:cxn modelId="{B794F32F-5603-FE4C-A93B-25AFB6D3A4FE}" srcId="{52EAFE62-9805-1C4B-BD0D-244F6DB01B12}" destId="{5E8CB129-B0E6-D14E-ADC4-5CCC8A4FE828}" srcOrd="7" destOrd="0" parTransId="{4A2C9569-17BE-D648-A57A-1B4B193A5228}" sibTransId="{C411B122-74EE-4A42-B4A4-BE3A35B44FA0}"/>
    <dgm:cxn modelId="{4C5AEBF3-C9F4-C643-AC60-14825E1051B5}" type="presOf" srcId="{8EF17196-391C-C44F-A55E-96DD973E46CA}" destId="{08665F5D-AEF7-EB43-BDF2-A0490642E087}" srcOrd="0" destOrd="0" presId="urn:microsoft.com/office/officeart/2005/8/layout/bProcess2"/>
    <dgm:cxn modelId="{959E9285-9F48-F145-B7DD-B00F3904F836}" type="presOf" srcId="{157B4A58-E5D4-E742-98F9-0CFE3E1E5F48}" destId="{B3A6FD5D-2ECA-5D4F-8B56-777F06FA2155}" srcOrd="0" destOrd="0" presId="urn:microsoft.com/office/officeart/2005/8/layout/bProcess2"/>
    <dgm:cxn modelId="{0A62157F-1B05-0F40-AE46-967F1BC675A3}" srcId="{52EAFE62-9805-1C4B-BD0D-244F6DB01B12}" destId="{D9A16E63-6FB8-1C41-BE5C-466A6751766A}" srcOrd="5" destOrd="0" parTransId="{5AA0D5FD-ED77-4542-856F-A6A78B3E1BCC}" sibTransId="{D3F2D59F-5244-DF4A-AC38-A8C81C61A1AB}"/>
    <dgm:cxn modelId="{D8E98EB6-FD6B-5644-A030-0F90A1AAEEA8}" type="presOf" srcId="{B3101A3A-65A1-AD4C-9993-D6B140C7C21D}" destId="{BD44E232-C211-394A-B019-45DEB10D2D7C}" srcOrd="0" destOrd="0" presId="urn:microsoft.com/office/officeart/2005/8/layout/bProcess2"/>
    <dgm:cxn modelId="{0A865EDD-AD81-F94C-902E-65BB45479E6E}" type="presOf" srcId="{4D19BB53-E0C5-FA4A-96EB-80099C5F2F5D}" destId="{EC1EC4F6-B170-0F46-BD86-CA7F52F2B96B}" srcOrd="0" destOrd="0" presId="urn:microsoft.com/office/officeart/2005/8/layout/bProcess2"/>
    <dgm:cxn modelId="{103BCA45-8405-4945-9539-5D804D9A481A}" type="presOf" srcId="{5D4329D1-2DDC-824D-A877-D5E83C38DC32}" destId="{A090F19E-CC95-404D-8243-64D01B5E20D1}" srcOrd="0" destOrd="0" presId="urn:microsoft.com/office/officeart/2005/8/layout/bProcess2"/>
    <dgm:cxn modelId="{0059814B-E538-8346-9D3D-211502CD948E}" type="presOf" srcId="{D3F2D59F-5244-DF4A-AC38-A8C81C61A1AB}" destId="{82ECAC6D-1037-2D4B-8754-C7725391EC44}" srcOrd="0" destOrd="0" presId="urn:microsoft.com/office/officeart/2005/8/layout/bProcess2"/>
    <dgm:cxn modelId="{A2F2F61D-97E8-E745-8B80-57FF6F3BC8EB}" type="presOf" srcId="{52EAFE62-9805-1C4B-BD0D-244F6DB01B12}" destId="{E9626D1F-E5BC-1F4B-89D3-5C7FC1470405}" srcOrd="0" destOrd="0" presId="urn:microsoft.com/office/officeart/2005/8/layout/bProcess2"/>
    <dgm:cxn modelId="{4AE280AF-5455-514D-A7BE-C3521FCAC8BE}" type="presParOf" srcId="{E9626D1F-E5BC-1F4B-89D3-5C7FC1470405}" destId="{14579EAE-39A6-6145-8BAD-60A5012C1B2B}" srcOrd="0" destOrd="0" presId="urn:microsoft.com/office/officeart/2005/8/layout/bProcess2"/>
    <dgm:cxn modelId="{0F38F1D0-7556-6F4C-A019-DB703FF53D60}" type="presParOf" srcId="{E9626D1F-E5BC-1F4B-89D3-5C7FC1470405}" destId="{F4BAFD34-6C8D-FA4A-B6AB-608197778598}" srcOrd="1" destOrd="0" presId="urn:microsoft.com/office/officeart/2005/8/layout/bProcess2"/>
    <dgm:cxn modelId="{2BCF67C1-CB94-AA4F-A99C-1C33952C096E}" type="presParOf" srcId="{E9626D1F-E5BC-1F4B-89D3-5C7FC1470405}" destId="{EE78F8B9-1728-DC46-9F10-F16E7EDAAB50}" srcOrd="2" destOrd="0" presId="urn:microsoft.com/office/officeart/2005/8/layout/bProcess2"/>
    <dgm:cxn modelId="{0C11290A-303F-014F-8B7E-191296E14432}" type="presParOf" srcId="{EE78F8B9-1728-DC46-9F10-F16E7EDAAB50}" destId="{C0819200-85AB-8746-BF83-95C7CD95F894}" srcOrd="0" destOrd="0" presId="urn:microsoft.com/office/officeart/2005/8/layout/bProcess2"/>
    <dgm:cxn modelId="{4F035C10-5897-3E40-BAA0-D55835B3559B}" type="presParOf" srcId="{EE78F8B9-1728-DC46-9F10-F16E7EDAAB50}" destId="{D9E0A0D4-42C1-0C4A-98D0-10B3C666F45C}" srcOrd="1" destOrd="0" presId="urn:microsoft.com/office/officeart/2005/8/layout/bProcess2"/>
    <dgm:cxn modelId="{3F14D56C-24DF-214C-9599-56504E7E4F01}" type="presParOf" srcId="{E9626D1F-E5BC-1F4B-89D3-5C7FC1470405}" destId="{A090F19E-CC95-404D-8243-64D01B5E20D1}" srcOrd="3" destOrd="0" presId="urn:microsoft.com/office/officeart/2005/8/layout/bProcess2"/>
    <dgm:cxn modelId="{3584EAF4-5495-A049-BA04-CF1212FEDA30}" type="presParOf" srcId="{E9626D1F-E5BC-1F4B-89D3-5C7FC1470405}" destId="{E0B361B3-AD86-144D-A6AC-EDF9C08CC5F7}" srcOrd="4" destOrd="0" presId="urn:microsoft.com/office/officeart/2005/8/layout/bProcess2"/>
    <dgm:cxn modelId="{F301519A-2AA4-B549-B3A3-E7C8BA26BCE0}" type="presParOf" srcId="{E0B361B3-AD86-144D-A6AC-EDF9C08CC5F7}" destId="{54A28286-BF16-5741-91A9-009CC8E3AC68}" srcOrd="0" destOrd="0" presId="urn:microsoft.com/office/officeart/2005/8/layout/bProcess2"/>
    <dgm:cxn modelId="{BFA1767D-AF73-0744-B9A3-0D0D42B92324}" type="presParOf" srcId="{E0B361B3-AD86-144D-A6AC-EDF9C08CC5F7}" destId="{BD44E232-C211-394A-B019-45DEB10D2D7C}" srcOrd="1" destOrd="0" presId="urn:microsoft.com/office/officeart/2005/8/layout/bProcess2"/>
    <dgm:cxn modelId="{2E3D4EC0-26FB-6341-9A01-C1BF4E02D80B}" type="presParOf" srcId="{E9626D1F-E5BC-1F4B-89D3-5C7FC1470405}" destId="{8F5C2581-2C99-F544-B48B-B7C9E3DA49FF}" srcOrd="5" destOrd="0" presId="urn:microsoft.com/office/officeart/2005/8/layout/bProcess2"/>
    <dgm:cxn modelId="{3E486BF3-673B-3245-B969-D246A74ABD0E}" type="presParOf" srcId="{E9626D1F-E5BC-1F4B-89D3-5C7FC1470405}" destId="{E7A7D414-C995-054C-8132-4EE118DBCC55}" srcOrd="6" destOrd="0" presId="urn:microsoft.com/office/officeart/2005/8/layout/bProcess2"/>
    <dgm:cxn modelId="{FC1B6480-A69F-1F4A-8A3E-F7C24CD795D8}" type="presParOf" srcId="{E7A7D414-C995-054C-8132-4EE118DBCC55}" destId="{651B3DCE-4071-5F44-AEB8-A07B03FFF1EF}" srcOrd="0" destOrd="0" presId="urn:microsoft.com/office/officeart/2005/8/layout/bProcess2"/>
    <dgm:cxn modelId="{382B6FED-8A97-7F48-A6F3-F380BD00D3A2}" type="presParOf" srcId="{E7A7D414-C995-054C-8132-4EE118DBCC55}" destId="{08665F5D-AEF7-EB43-BDF2-A0490642E087}" srcOrd="1" destOrd="0" presId="urn:microsoft.com/office/officeart/2005/8/layout/bProcess2"/>
    <dgm:cxn modelId="{F9A0DD69-293B-2245-AB56-D7A19EE0A7D6}" type="presParOf" srcId="{E9626D1F-E5BC-1F4B-89D3-5C7FC1470405}" destId="{EC1EC4F6-B170-0F46-BD86-CA7F52F2B96B}" srcOrd="7" destOrd="0" presId="urn:microsoft.com/office/officeart/2005/8/layout/bProcess2"/>
    <dgm:cxn modelId="{4C030E37-16E3-3447-8819-DA7B2E8DA043}" type="presParOf" srcId="{E9626D1F-E5BC-1F4B-89D3-5C7FC1470405}" destId="{EA0DD358-47AB-5E4E-9429-373D18C2EC39}" srcOrd="8" destOrd="0" presId="urn:microsoft.com/office/officeart/2005/8/layout/bProcess2"/>
    <dgm:cxn modelId="{761F792C-5626-DB4E-827F-2908ADA7DFDF}" type="presParOf" srcId="{EA0DD358-47AB-5E4E-9429-373D18C2EC39}" destId="{7202EE6F-4FF7-664B-A9D7-003C889E0ADE}" srcOrd="0" destOrd="0" presId="urn:microsoft.com/office/officeart/2005/8/layout/bProcess2"/>
    <dgm:cxn modelId="{9B733E4A-6984-9A43-95F7-85B13FB947E4}" type="presParOf" srcId="{EA0DD358-47AB-5E4E-9429-373D18C2EC39}" destId="{A3B04705-8663-F543-BDFF-4DF3C972D293}" srcOrd="1" destOrd="0" presId="urn:microsoft.com/office/officeart/2005/8/layout/bProcess2"/>
    <dgm:cxn modelId="{437A1889-E360-0044-99AE-428FE9F4F2F3}" type="presParOf" srcId="{E9626D1F-E5BC-1F4B-89D3-5C7FC1470405}" destId="{4A3A0957-C11C-4841-A09B-E9323013D17A}" srcOrd="9" destOrd="0" presId="urn:microsoft.com/office/officeart/2005/8/layout/bProcess2"/>
    <dgm:cxn modelId="{F7387959-EB58-034D-957A-1D614C44F6D4}" type="presParOf" srcId="{E9626D1F-E5BC-1F4B-89D3-5C7FC1470405}" destId="{2B74EAD5-A59C-7E44-9D6A-BC07A3AD4021}" srcOrd="10" destOrd="0" presId="urn:microsoft.com/office/officeart/2005/8/layout/bProcess2"/>
    <dgm:cxn modelId="{2D56C7EB-99A8-C147-8344-D975FF62C181}" type="presParOf" srcId="{2B74EAD5-A59C-7E44-9D6A-BC07A3AD4021}" destId="{635B7381-E369-9940-8B69-C2DFA094A0AD}" srcOrd="0" destOrd="0" presId="urn:microsoft.com/office/officeart/2005/8/layout/bProcess2"/>
    <dgm:cxn modelId="{0A41F089-87CB-074D-AEEC-42A34E9B96CB}" type="presParOf" srcId="{2B74EAD5-A59C-7E44-9D6A-BC07A3AD4021}" destId="{06521A90-1658-3148-AAD1-6C1A301372F3}" srcOrd="1" destOrd="0" presId="urn:microsoft.com/office/officeart/2005/8/layout/bProcess2"/>
    <dgm:cxn modelId="{90E0FAD2-45D7-354B-A93F-57E01AF48EB0}" type="presParOf" srcId="{E9626D1F-E5BC-1F4B-89D3-5C7FC1470405}" destId="{82ECAC6D-1037-2D4B-8754-C7725391EC44}" srcOrd="11" destOrd="0" presId="urn:microsoft.com/office/officeart/2005/8/layout/bProcess2"/>
    <dgm:cxn modelId="{9B5B1C51-51F7-CA42-B970-E885FB808DDC}" type="presParOf" srcId="{E9626D1F-E5BC-1F4B-89D3-5C7FC1470405}" destId="{F478DCCD-AAA2-3A48-B830-9CC8DC7350A6}" srcOrd="12" destOrd="0" presId="urn:microsoft.com/office/officeart/2005/8/layout/bProcess2"/>
    <dgm:cxn modelId="{97ABA725-1A80-8245-9FD3-B23F1DA7C61A}" type="presParOf" srcId="{F478DCCD-AAA2-3A48-B830-9CC8DC7350A6}" destId="{74E186C7-E410-E44F-B783-E19D0EB07BEB}" srcOrd="0" destOrd="0" presId="urn:microsoft.com/office/officeart/2005/8/layout/bProcess2"/>
    <dgm:cxn modelId="{7DCCC309-58D7-674F-B491-C9C6FE05DB59}" type="presParOf" srcId="{F478DCCD-AAA2-3A48-B830-9CC8DC7350A6}" destId="{B3A6FD5D-2ECA-5D4F-8B56-777F06FA2155}" srcOrd="1" destOrd="0" presId="urn:microsoft.com/office/officeart/2005/8/layout/bProcess2"/>
    <dgm:cxn modelId="{D7E88763-DA58-E247-8479-FAB89ACABD61}" type="presParOf" srcId="{E9626D1F-E5BC-1F4B-89D3-5C7FC1470405}" destId="{8F689490-FAE9-ED4A-9AF3-826A578A60E1}" srcOrd="13" destOrd="0" presId="urn:microsoft.com/office/officeart/2005/8/layout/bProcess2"/>
    <dgm:cxn modelId="{26AE3C27-327F-E140-AAA1-C8FD835E4EE1}" type="presParOf" srcId="{E9626D1F-E5BC-1F4B-89D3-5C7FC1470405}" destId="{6F2D8D86-BF97-584B-8E33-E3447DFD4E43}" srcOrd="14"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EAFE62-9805-1C4B-BD0D-244F6DB01B12}" type="doc">
      <dgm:prSet loTypeId="urn:microsoft.com/office/officeart/2005/8/layout/bProcess2" loCatId="process" qsTypeId="urn:microsoft.com/office/officeart/2005/8/quickstyle/simple4" qsCatId="simple" csTypeId="urn:microsoft.com/office/officeart/2005/8/colors/accent1_2" csCatId="accent1" phldr="1"/>
      <dgm:spPr/>
      <dgm:t>
        <a:bodyPr/>
        <a:lstStyle/>
        <a:p>
          <a:endParaRPr lang="en-US"/>
        </a:p>
      </dgm:t>
    </dgm:pt>
    <dgm:pt modelId="{BA098972-0B6F-2D48-AAD5-27B7D5F2C4B1}">
      <dgm:prSet phldrT="[Text]" custT="1"/>
      <dgm:spPr/>
      <dgm:t>
        <a:bodyPr/>
        <a:lstStyle/>
        <a:p>
          <a:r>
            <a:rPr lang="en-GB" sz="1600" dirty="0" smtClean="0">
              <a:solidFill>
                <a:schemeClr val="tx1"/>
              </a:solidFill>
              <a:latin typeface="+mn-lt"/>
            </a:rPr>
            <a:t>Decide on your title and aim </a:t>
          </a:r>
          <a:endParaRPr lang="en-US" sz="1600" dirty="0">
            <a:latin typeface="+mn-lt"/>
          </a:endParaRPr>
        </a:p>
      </dgm:t>
    </dgm:pt>
    <dgm:pt modelId="{C47A79C4-8804-0546-A463-B279861AEF2A}" type="parTrans" cxnId="{08AE3D79-2651-AB4C-8228-9EABC82098DF}">
      <dgm:prSet/>
      <dgm:spPr/>
      <dgm:t>
        <a:bodyPr/>
        <a:lstStyle/>
        <a:p>
          <a:endParaRPr lang="en-US" sz="1600">
            <a:latin typeface="+mn-lt"/>
          </a:endParaRPr>
        </a:p>
      </dgm:t>
    </dgm:pt>
    <dgm:pt modelId="{532E394A-215D-1C4F-B5FE-4149A6206EF0}" type="sibTrans" cxnId="{08AE3D79-2651-AB4C-8228-9EABC82098DF}">
      <dgm:prSet/>
      <dgm:spPr/>
      <dgm:t>
        <a:bodyPr/>
        <a:lstStyle/>
        <a:p>
          <a:endParaRPr lang="en-US" sz="1600">
            <a:latin typeface="+mn-lt"/>
          </a:endParaRPr>
        </a:p>
      </dgm:t>
    </dgm:pt>
    <dgm:pt modelId="{FB2081D7-E9A1-F24C-B590-7FABDD7583F9}">
      <dgm:prSet phldrT="[Text]" custT="1"/>
      <dgm:spPr/>
      <dgm:t>
        <a:bodyPr/>
        <a:lstStyle/>
        <a:p>
          <a:r>
            <a:rPr lang="en-GB" sz="1600" dirty="0" smtClean="0">
              <a:solidFill>
                <a:schemeClr val="tx1"/>
              </a:solidFill>
              <a:latin typeface="+mn-lt"/>
            </a:rPr>
            <a:t>Know your brief &amp; audience </a:t>
          </a:r>
          <a:endParaRPr lang="en-US" sz="1600" dirty="0">
            <a:latin typeface="+mn-lt"/>
          </a:endParaRPr>
        </a:p>
      </dgm:t>
    </dgm:pt>
    <dgm:pt modelId="{EE21CB49-4EC5-1C42-9517-E8C005DEB9A6}" type="parTrans" cxnId="{2C843B38-2884-A441-905D-93850B4C0615}">
      <dgm:prSet/>
      <dgm:spPr/>
      <dgm:t>
        <a:bodyPr/>
        <a:lstStyle/>
        <a:p>
          <a:endParaRPr lang="en-US" sz="1600">
            <a:latin typeface="+mn-lt"/>
          </a:endParaRPr>
        </a:p>
      </dgm:t>
    </dgm:pt>
    <dgm:pt modelId="{5D4329D1-2DDC-824D-A877-D5E83C38DC32}" type="sibTrans" cxnId="{2C843B38-2884-A441-905D-93850B4C0615}">
      <dgm:prSet/>
      <dgm:spPr/>
      <dgm:t>
        <a:bodyPr/>
        <a:lstStyle/>
        <a:p>
          <a:endParaRPr lang="en-US" sz="1600">
            <a:latin typeface="+mn-lt"/>
          </a:endParaRPr>
        </a:p>
      </dgm:t>
    </dgm:pt>
    <dgm:pt modelId="{B3101A3A-65A1-AD4C-9993-D6B140C7C21D}">
      <dgm:prSet phldrT="[Text]" custT="1"/>
      <dgm:spPr/>
      <dgm:t>
        <a:bodyPr/>
        <a:lstStyle/>
        <a:p>
          <a:r>
            <a:rPr lang="en-GB" sz="1600" dirty="0" smtClean="0">
              <a:solidFill>
                <a:schemeClr val="tx1"/>
              </a:solidFill>
              <a:latin typeface="+mn-lt"/>
            </a:rPr>
            <a:t>Decide on your  structure</a:t>
          </a:r>
          <a:endParaRPr lang="en-US" sz="1600" dirty="0">
            <a:latin typeface="+mn-lt"/>
          </a:endParaRPr>
        </a:p>
      </dgm:t>
    </dgm:pt>
    <dgm:pt modelId="{E46C5024-1C32-4144-B6EF-2ED5500D1711}" type="parTrans" cxnId="{D94C83F9-C474-ED4A-A3D4-B73AAA9FEDFF}">
      <dgm:prSet/>
      <dgm:spPr/>
      <dgm:t>
        <a:bodyPr/>
        <a:lstStyle/>
        <a:p>
          <a:endParaRPr lang="en-US" sz="1600">
            <a:latin typeface="+mn-lt"/>
          </a:endParaRPr>
        </a:p>
      </dgm:t>
    </dgm:pt>
    <dgm:pt modelId="{E11E1483-EBF3-5042-866D-075A826A9039}" type="sibTrans" cxnId="{D94C83F9-C474-ED4A-A3D4-B73AAA9FEDFF}">
      <dgm:prSet/>
      <dgm:spPr/>
      <dgm:t>
        <a:bodyPr/>
        <a:lstStyle/>
        <a:p>
          <a:endParaRPr lang="en-US" sz="1600">
            <a:latin typeface="+mn-lt"/>
          </a:endParaRPr>
        </a:p>
      </dgm:t>
    </dgm:pt>
    <dgm:pt modelId="{347FCEB7-5D80-9C46-9DDD-6257014C6D72}">
      <dgm:prSet phldrT="[Text]" custT="1"/>
      <dgm:spPr/>
      <dgm:t>
        <a:bodyPr/>
        <a:lstStyle/>
        <a:p>
          <a:r>
            <a:rPr lang="en-GB" sz="1600" dirty="0" smtClean="0">
              <a:solidFill>
                <a:schemeClr val="tx1"/>
              </a:solidFill>
              <a:latin typeface="+mn-lt"/>
            </a:rPr>
            <a:t>Decide on visual aids</a:t>
          </a:r>
          <a:endParaRPr lang="en-US" sz="1600" dirty="0">
            <a:latin typeface="+mn-lt"/>
          </a:endParaRPr>
        </a:p>
      </dgm:t>
    </dgm:pt>
    <dgm:pt modelId="{F36FA410-8401-654E-9AF5-13C9DF24BE10}" type="parTrans" cxnId="{CFC8B6B0-9422-7D43-8573-79971CEBF041}">
      <dgm:prSet/>
      <dgm:spPr/>
      <dgm:t>
        <a:bodyPr/>
        <a:lstStyle/>
        <a:p>
          <a:endParaRPr lang="en-US" sz="1600">
            <a:latin typeface="+mn-lt"/>
          </a:endParaRPr>
        </a:p>
      </dgm:t>
    </dgm:pt>
    <dgm:pt modelId="{0F3147FF-52A2-6940-9701-278F74ECDC28}" type="sibTrans" cxnId="{CFC8B6B0-9422-7D43-8573-79971CEBF041}">
      <dgm:prSet/>
      <dgm:spPr/>
      <dgm:t>
        <a:bodyPr/>
        <a:lstStyle/>
        <a:p>
          <a:endParaRPr lang="en-US" sz="1600">
            <a:latin typeface="+mn-lt"/>
          </a:endParaRPr>
        </a:p>
      </dgm:t>
    </dgm:pt>
    <dgm:pt modelId="{D9A16E63-6FB8-1C41-BE5C-466A6751766A}">
      <dgm:prSet phldrT="[Text]" custT="1"/>
      <dgm:spPr/>
      <dgm:t>
        <a:bodyPr/>
        <a:lstStyle/>
        <a:p>
          <a:r>
            <a:rPr lang="en-GB" sz="1600" dirty="0" smtClean="0">
              <a:solidFill>
                <a:schemeClr val="tx1"/>
              </a:solidFill>
              <a:latin typeface="+mn-lt"/>
            </a:rPr>
            <a:t>Rehearse your talk</a:t>
          </a:r>
          <a:endParaRPr lang="en-US" sz="1600" dirty="0">
            <a:latin typeface="+mn-lt"/>
          </a:endParaRPr>
        </a:p>
      </dgm:t>
    </dgm:pt>
    <dgm:pt modelId="{5AA0D5FD-ED77-4542-856F-A6A78B3E1BCC}" type="parTrans" cxnId="{0A62157F-1B05-0F40-AE46-967F1BC675A3}">
      <dgm:prSet/>
      <dgm:spPr/>
      <dgm:t>
        <a:bodyPr/>
        <a:lstStyle/>
        <a:p>
          <a:endParaRPr lang="en-US" sz="1600">
            <a:latin typeface="+mn-lt"/>
          </a:endParaRPr>
        </a:p>
      </dgm:t>
    </dgm:pt>
    <dgm:pt modelId="{D3F2D59F-5244-DF4A-AC38-A8C81C61A1AB}" type="sibTrans" cxnId="{0A62157F-1B05-0F40-AE46-967F1BC675A3}">
      <dgm:prSet/>
      <dgm:spPr/>
      <dgm:t>
        <a:bodyPr/>
        <a:lstStyle/>
        <a:p>
          <a:endParaRPr lang="en-US" sz="1600">
            <a:latin typeface="+mn-lt"/>
          </a:endParaRPr>
        </a:p>
      </dgm:t>
    </dgm:pt>
    <dgm:pt modelId="{157B4A58-E5D4-E742-98F9-0CFE3E1E5F48}">
      <dgm:prSet phldrT="[Text]" custT="1"/>
      <dgm:spPr/>
      <dgm:t>
        <a:bodyPr/>
        <a:lstStyle/>
        <a:p>
          <a:r>
            <a:rPr lang="en-GB" sz="1600" dirty="0" smtClean="0">
              <a:solidFill>
                <a:schemeClr val="tx1"/>
              </a:solidFill>
              <a:latin typeface="+mn-lt"/>
            </a:rPr>
            <a:t>Deliver  your talk </a:t>
          </a:r>
          <a:endParaRPr lang="en-US" sz="1600" dirty="0">
            <a:latin typeface="+mn-lt"/>
          </a:endParaRPr>
        </a:p>
      </dgm:t>
    </dgm:pt>
    <dgm:pt modelId="{5DE433F0-06AD-2644-BAEC-472F5A8A4379}" type="parTrans" cxnId="{8752C471-10FD-9B49-B592-65356F7F5171}">
      <dgm:prSet/>
      <dgm:spPr/>
      <dgm:t>
        <a:bodyPr/>
        <a:lstStyle/>
        <a:p>
          <a:endParaRPr lang="en-US" sz="1600">
            <a:latin typeface="+mn-lt"/>
          </a:endParaRPr>
        </a:p>
      </dgm:t>
    </dgm:pt>
    <dgm:pt modelId="{A1C55299-3A01-8047-B635-AB18BBA9DD86}" type="sibTrans" cxnId="{8752C471-10FD-9B49-B592-65356F7F5171}">
      <dgm:prSet/>
      <dgm:spPr/>
      <dgm:t>
        <a:bodyPr/>
        <a:lstStyle/>
        <a:p>
          <a:endParaRPr lang="en-US" sz="1600">
            <a:latin typeface="+mn-lt"/>
          </a:endParaRPr>
        </a:p>
      </dgm:t>
    </dgm:pt>
    <dgm:pt modelId="{5E8CB129-B0E6-D14E-ADC4-5CCC8A4FE828}">
      <dgm:prSet phldrT="[Text]" custT="1"/>
      <dgm:spPr/>
      <dgm:t>
        <a:bodyPr/>
        <a:lstStyle/>
        <a:p>
          <a:r>
            <a:rPr lang="en-GB" sz="1600" dirty="0" smtClean="0">
              <a:solidFill>
                <a:schemeClr val="tx1"/>
              </a:solidFill>
              <a:latin typeface="+mn-lt"/>
            </a:rPr>
            <a:t>Handle questions</a:t>
          </a:r>
          <a:endParaRPr lang="en-US" sz="1600" dirty="0">
            <a:latin typeface="+mn-lt"/>
          </a:endParaRPr>
        </a:p>
      </dgm:t>
    </dgm:pt>
    <dgm:pt modelId="{4A2C9569-17BE-D648-A57A-1B4B193A5228}" type="parTrans" cxnId="{B794F32F-5603-FE4C-A93B-25AFB6D3A4FE}">
      <dgm:prSet/>
      <dgm:spPr/>
      <dgm:t>
        <a:bodyPr/>
        <a:lstStyle/>
        <a:p>
          <a:endParaRPr lang="en-US" sz="1600">
            <a:latin typeface="+mn-lt"/>
          </a:endParaRPr>
        </a:p>
      </dgm:t>
    </dgm:pt>
    <dgm:pt modelId="{C411B122-74EE-4A42-B4A4-BE3A35B44FA0}" type="sibTrans" cxnId="{B794F32F-5603-FE4C-A93B-25AFB6D3A4FE}">
      <dgm:prSet/>
      <dgm:spPr/>
      <dgm:t>
        <a:bodyPr/>
        <a:lstStyle/>
        <a:p>
          <a:endParaRPr lang="en-US" sz="1600">
            <a:latin typeface="+mn-lt"/>
          </a:endParaRPr>
        </a:p>
      </dgm:t>
    </dgm:pt>
    <dgm:pt modelId="{8EF17196-391C-C44F-A55E-96DD973E46CA}">
      <dgm:prSet custT="1"/>
      <dgm:spPr/>
      <dgm:t>
        <a:bodyPr/>
        <a:lstStyle/>
        <a:p>
          <a:r>
            <a:rPr lang="en-GB" sz="1600" dirty="0" smtClean="0">
              <a:solidFill>
                <a:schemeClr val="tx1"/>
              </a:solidFill>
              <a:latin typeface="+mn-lt"/>
            </a:rPr>
            <a:t>Narrow the topic and prepare script</a:t>
          </a:r>
          <a:endParaRPr lang="en-GB" sz="1600" dirty="0">
            <a:solidFill>
              <a:schemeClr val="tx1"/>
            </a:solidFill>
            <a:latin typeface="+mn-lt"/>
          </a:endParaRPr>
        </a:p>
      </dgm:t>
    </dgm:pt>
    <dgm:pt modelId="{1FA416B7-D9B5-9245-9AB5-51E574FDFBFB}" type="parTrans" cxnId="{95D4B6F8-6896-884B-81D3-726890065053}">
      <dgm:prSet/>
      <dgm:spPr/>
      <dgm:t>
        <a:bodyPr/>
        <a:lstStyle/>
        <a:p>
          <a:endParaRPr lang="en-US" sz="1600">
            <a:latin typeface="+mn-lt"/>
          </a:endParaRPr>
        </a:p>
      </dgm:t>
    </dgm:pt>
    <dgm:pt modelId="{4D19BB53-E0C5-FA4A-96EB-80099C5F2F5D}" type="sibTrans" cxnId="{95D4B6F8-6896-884B-81D3-726890065053}">
      <dgm:prSet/>
      <dgm:spPr/>
      <dgm:t>
        <a:bodyPr/>
        <a:lstStyle/>
        <a:p>
          <a:endParaRPr lang="en-US" sz="1600">
            <a:latin typeface="+mn-lt"/>
          </a:endParaRPr>
        </a:p>
      </dgm:t>
    </dgm:pt>
    <dgm:pt modelId="{E9626D1F-E5BC-1F4B-89D3-5C7FC1470405}" type="pres">
      <dgm:prSet presAssocID="{52EAFE62-9805-1C4B-BD0D-244F6DB01B12}" presName="diagram" presStyleCnt="0">
        <dgm:presLayoutVars>
          <dgm:dir/>
          <dgm:resizeHandles/>
        </dgm:presLayoutVars>
      </dgm:prSet>
      <dgm:spPr/>
      <dgm:t>
        <a:bodyPr/>
        <a:lstStyle/>
        <a:p>
          <a:endParaRPr lang="en-US"/>
        </a:p>
      </dgm:t>
    </dgm:pt>
    <dgm:pt modelId="{14579EAE-39A6-6145-8BAD-60A5012C1B2B}" type="pres">
      <dgm:prSet presAssocID="{BA098972-0B6F-2D48-AAD5-27B7D5F2C4B1}" presName="firstNode" presStyleLbl="node1" presStyleIdx="0" presStyleCnt="8" custScaleX="126288" custScaleY="102323">
        <dgm:presLayoutVars>
          <dgm:bulletEnabled val="1"/>
        </dgm:presLayoutVars>
      </dgm:prSet>
      <dgm:spPr/>
      <dgm:t>
        <a:bodyPr/>
        <a:lstStyle/>
        <a:p>
          <a:endParaRPr lang="en-US"/>
        </a:p>
      </dgm:t>
    </dgm:pt>
    <dgm:pt modelId="{F4BAFD34-6C8D-FA4A-B6AB-608197778598}" type="pres">
      <dgm:prSet presAssocID="{532E394A-215D-1C4F-B5FE-4149A6206EF0}" presName="sibTrans" presStyleLbl="sibTrans2D1" presStyleIdx="0" presStyleCnt="7"/>
      <dgm:spPr/>
      <dgm:t>
        <a:bodyPr/>
        <a:lstStyle/>
        <a:p>
          <a:endParaRPr lang="en-US"/>
        </a:p>
      </dgm:t>
    </dgm:pt>
    <dgm:pt modelId="{EE78F8B9-1728-DC46-9F10-F16E7EDAAB50}" type="pres">
      <dgm:prSet presAssocID="{FB2081D7-E9A1-F24C-B590-7FABDD7583F9}" presName="middleNode" presStyleCnt="0"/>
      <dgm:spPr/>
    </dgm:pt>
    <dgm:pt modelId="{C0819200-85AB-8746-BF83-95C7CD95F894}" type="pres">
      <dgm:prSet presAssocID="{FB2081D7-E9A1-F24C-B590-7FABDD7583F9}" presName="padding" presStyleLbl="node1" presStyleIdx="0" presStyleCnt="8"/>
      <dgm:spPr/>
    </dgm:pt>
    <dgm:pt modelId="{D9E0A0D4-42C1-0C4A-98D0-10B3C666F45C}" type="pres">
      <dgm:prSet presAssocID="{FB2081D7-E9A1-F24C-B590-7FABDD7583F9}" presName="shape" presStyleLbl="node1" presStyleIdx="1" presStyleCnt="8" custScaleX="171384" custScaleY="140198">
        <dgm:presLayoutVars>
          <dgm:bulletEnabled val="1"/>
        </dgm:presLayoutVars>
      </dgm:prSet>
      <dgm:spPr/>
      <dgm:t>
        <a:bodyPr/>
        <a:lstStyle/>
        <a:p>
          <a:endParaRPr lang="en-US"/>
        </a:p>
      </dgm:t>
    </dgm:pt>
    <dgm:pt modelId="{A090F19E-CC95-404D-8243-64D01B5E20D1}" type="pres">
      <dgm:prSet presAssocID="{5D4329D1-2DDC-824D-A877-D5E83C38DC32}" presName="sibTrans" presStyleLbl="sibTrans2D1" presStyleIdx="1" presStyleCnt="7"/>
      <dgm:spPr/>
      <dgm:t>
        <a:bodyPr/>
        <a:lstStyle/>
        <a:p>
          <a:endParaRPr lang="en-US"/>
        </a:p>
      </dgm:t>
    </dgm:pt>
    <dgm:pt modelId="{E0B361B3-AD86-144D-A6AC-EDF9C08CC5F7}" type="pres">
      <dgm:prSet presAssocID="{B3101A3A-65A1-AD4C-9993-D6B140C7C21D}" presName="middleNode" presStyleCnt="0"/>
      <dgm:spPr/>
    </dgm:pt>
    <dgm:pt modelId="{54A28286-BF16-5741-91A9-009CC8E3AC68}" type="pres">
      <dgm:prSet presAssocID="{B3101A3A-65A1-AD4C-9993-D6B140C7C21D}" presName="padding" presStyleLbl="node1" presStyleIdx="1" presStyleCnt="8"/>
      <dgm:spPr/>
    </dgm:pt>
    <dgm:pt modelId="{BD44E232-C211-394A-B019-45DEB10D2D7C}" type="pres">
      <dgm:prSet presAssocID="{B3101A3A-65A1-AD4C-9993-D6B140C7C21D}" presName="shape" presStyleLbl="node1" presStyleIdx="2" presStyleCnt="8" custScaleX="188078" custScaleY="145166">
        <dgm:presLayoutVars>
          <dgm:bulletEnabled val="1"/>
        </dgm:presLayoutVars>
      </dgm:prSet>
      <dgm:spPr/>
      <dgm:t>
        <a:bodyPr/>
        <a:lstStyle/>
        <a:p>
          <a:endParaRPr lang="en-US"/>
        </a:p>
      </dgm:t>
    </dgm:pt>
    <dgm:pt modelId="{8F5C2581-2C99-F544-B48B-B7C9E3DA49FF}" type="pres">
      <dgm:prSet presAssocID="{E11E1483-EBF3-5042-866D-075A826A9039}" presName="sibTrans" presStyleLbl="sibTrans2D1" presStyleIdx="2" presStyleCnt="7"/>
      <dgm:spPr/>
      <dgm:t>
        <a:bodyPr/>
        <a:lstStyle/>
        <a:p>
          <a:endParaRPr lang="en-US"/>
        </a:p>
      </dgm:t>
    </dgm:pt>
    <dgm:pt modelId="{E7A7D414-C995-054C-8132-4EE118DBCC55}" type="pres">
      <dgm:prSet presAssocID="{8EF17196-391C-C44F-A55E-96DD973E46CA}" presName="middleNode" presStyleCnt="0"/>
      <dgm:spPr/>
    </dgm:pt>
    <dgm:pt modelId="{651B3DCE-4071-5F44-AEB8-A07B03FFF1EF}" type="pres">
      <dgm:prSet presAssocID="{8EF17196-391C-C44F-A55E-96DD973E46CA}" presName="padding" presStyleLbl="node1" presStyleIdx="2" presStyleCnt="8"/>
      <dgm:spPr/>
    </dgm:pt>
    <dgm:pt modelId="{08665F5D-AEF7-EB43-BDF2-A0490642E087}" type="pres">
      <dgm:prSet presAssocID="{8EF17196-391C-C44F-A55E-96DD973E46CA}" presName="shape" presStyleLbl="node1" presStyleIdx="3" presStyleCnt="8" custScaleX="198625" custScaleY="158725" custLinFactNeighborX="-15832" custLinFactNeighborY="-14429">
        <dgm:presLayoutVars>
          <dgm:bulletEnabled val="1"/>
        </dgm:presLayoutVars>
      </dgm:prSet>
      <dgm:spPr/>
      <dgm:t>
        <a:bodyPr/>
        <a:lstStyle/>
        <a:p>
          <a:endParaRPr lang="en-US"/>
        </a:p>
      </dgm:t>
    </dgm:pt>
    <dgm:pt modelId="{EC1EC4F6-B170-0F46-BD86-CA7F52F2B96B}" type="pres">
      <dgm:prSet presAssocID="{4D19BB53-E0C5-FA4A-96EB-80099C5F2F5D}" presName="sibTrans" presStyleLbl="sibTrans2D1" presStyleIdx="3" presStyleCnt="7"/>
      <dgm:spPr/>
      <dgm:t>
        <a:bodyPr/>
        <a:lstStyle/>
        <a:p>
          <a:endParaRPr lang="en-US"/>
        </a:p>
      </dgm:t>
    </dgm:pt>
    <dgm:pt modelId="{EA0DD358-47AB-5E4E-9429-373D18C2EC39}" type="pres">
      <dgm:prSet presAssocID="{347FCEB7-5D80-9C46-9DDD-6257014C6D72}" presName="middleNode" presStyleCnt="0"/>
      <dgm:spPr/>
    </dgm:pt>
    <dgm:pt modelId="{7202EE6F-4FF7-664B-A9D7-003C889E0ADE}" type="pres">
      <dgm:prSet presAssocID="{347FCEB7-5D80-9C46-9DDD-6257014C6D72}" presName="padding" presStyleLbl="node1" presStyleIdx="3" presStyleCnt="8"/>
      <dgm:spPr/>
    </dgm:pt>
    <dgm:pt modelId="{A3B04705-8663-F543-BDFF-4DF3C972D293}" type="pres">
      <dgm:prSet presAssocID="{347FCEB7-5D80-9C46-9DDD-6257014C6D72}" presName="shape" presStyleLbl="node1" presStyleIdx="4" presStyleCnt="8" custScaleX="189943" custScaleY="137635">
        <dgm:presLayoutVars>
          <dgm:bulletEnabled val="1"/>
        </dgm:presLayoutVars>
      </dgm:prSet>
      <dgm:spPr/>
      <dgm:t>
        <a:bodyPr/>
        <a:lstStyle/>
        <a:p>
          <a:endParaRPr lang="en-US"/>
        </a:p>
      </dgm:t>
    </dgm:pt>
    <dgm:pt modelId="{4A3A0957-C11C-4841-A09B-E9323013D17A}" type="pres">
      <dgm:prSet presAssocID="{0F3147FF-52A2-6940-9701-278F74ECDC28}" presName="sibTrans" presStyleLbl="sibTrans2D1" presStyleIdx="4" presStyleCnt="7"/>
      <dgm:spPr/>
      <dgm:t>
        <a:bodyPr/>
        <a:lstStyle/>
        <a:p>
          <a:endParaRPr lang="en-US"/>
        </a:p>
      </dgm:t>
    </dgm:pt>
    <dgm:pt modelId="{2B74EAD5-A59C-7E44-9D6A-BC07A3AD4021}" type="pres">
      <dgm:prSet presAssocID="{D9A16E63-6FB8-1C41-BE5C-466A6751766A}" presName="middleNode" presStyleCnt="0"/>
      <dgm:spPr/>
    </dgm:pt>
    <dgm:pt modelId="{635B7381-E369-9940-8B69-C2DFA094A0AD}" type="pres">
      <dgm:prSet presAssocID="{D9A16E63-6FB8-1C41-BE5C-466A6751766A}" presName="padding" presStyleLbl="node1" presStyleIdx="4" presStyleCnt="8"/>
      <dgm:spPr/>
    </dgm:pt>
    <dgm:pt modelId="{06521A90-1658-3148-AAD1-6C1A301372F3}" type="pres">
      <dgm:prSet presAssocID="{D9A16E63-6FB8-1C41-BE5C-466A6751766A}" presName="shape" presStyleLbl="node1" presStyleIdx="5" presStyleCnt="8" custScaleX="180970" custScaleY="138912">
        <dgm:presLayoutVars>
          <dgm:bulletEnabled val="1"/>
        </dgm:presLayoutVars>
      </dgm:prSet>
      <dgm:spPr/>
      <dgm:t>
        <a:bodyPr/>
        <a:lstStyle/>
        <a:p>
          <a:endParaRPr lang="en-US"/>
        </a:p>
      </dgm:t>
    </dgm:pt>
    <dgm:pt modelId="{82ECAC6D-1037-2D4B-8754-C7725391EC44}" type="pres">
      <dgm:prSet presAssocID="{D3F2D59F-5244-DF4A-AC38-A8C81C61A1AB}" presName="sibTrans" presStyleLbl="sibTrans2D1" presStyleIdx="5" presStyleCnt="7"/>
      <dgm:spPr/>
      <dgm:t>
        <a:bodyPr/>
        <a:lstStyle/>
        <a:p>
          <a:endParaRPr lang="en-US"/>
        </a:p>
      </dgm:t>
    </dgm:pt>
    <dgm:pt modelId="{F478DCCD-AAA2-3A48-B830-9CC8DC7350A6}" type="pres">
      <dgm:prSet presAssocID="{157B4A58-E5D4-E742-98F9-0CFE3E1E5F48}" presName="middleNode" presStyleCnt="0"/>
      <dgm:spPr/>
    </dgm:pt>
    <dgm:pt modelId="{74E186C7-E410-E44F-B783-E19D0EB07BEB}" type="pres">
      <dgm:prSet presAssocID="{157B4A58-E5D4-E742-98F9-0CFE3E1E5F48}" presName="padding" presStyleLbl="node1" presStyleIdx="5" presStyleCnt="8"/>
      <dgm:spPr/>
    </dgm:pt>
    <dgm:pt modelId="{B3A6FD5D-2ECA-5D4F-8B56-777F06FA2155}" type="pres">
      <dgm:prSet presAssocID="{157B4A58-E5D4-E742-98F9-0CFE3E1E5F48}" presName="shape" presStyleLbl="node1" presStyleIdx="6" presStyleCnt="8" custScaleX="182388" custScaleY="127138">
        <dgm:presLayoutVars>
          <dgm:bulletEnabled val="1"/>
        </dgm:presLayoutVars>
      </dgm:prSet>
      <dgm:spPr/>
      <dgm:t>
        <a:bodyPr/>
        <a:lstStyle/>
        <a:p>
          <a:endParaRPr lang="en-US"/>
        </a:p>
      </dgm:t>
    </dgm:pt>
    <dgm:pt modelId="{8F689490-FAE9-ED4A-9AF3-826A578A60E1}" type="pres">
      <dgm:prSet presAssocID="{A1C55299-3A01-8047-B635-AB18BBA9DD86}" presName="sibTrans" presStyleLbl="sibTrans2D1" presStyleIdx="6" presStyleCnt="7"/>
      <dgm:spPr/>
      <dgm:t>
        <a:bodyPr/>
        <a:lstStyle/>
        <a:p>
          <a:endParaRPr lang="en-US"/>
        </a:p>
      </dgm:t>
    </dgm:pt>
    <dgm:pt modelId="{6F2D8D86-BF97-584B-8E33-E3447DFD4E43}" type="pres">
      <dgm:prSet presAssocID="{5E8CB129-B0E6-D14E-ADC4-5CCC8A4FE828}" presName="lastNode" presStyleLbl="node1" presStyleIdx="7" presStyleCnt="8" custScaleX="121149" custLinFactNeighborX="-122" custLinFactNeighborY="297">
        <dgm:presLayoutVars>
          <dgm:bulletEnabled val="1"/>
        </dgm:presLayoutVars>
      </dgm:prSet>
      <dgm:spPr/>
      <dgm:t>
        <a:bodyPr/>
        <a:lstStyle/>
        <a:p>
          <a:endParaRPr lang="en-US"/>
        </a:p>
      </dgm:t>
    </dgm:pt>
  </dgm:ptLst>
  <dgm:cxnLst>
    <dgm:cxn modelId="{593FBF9D-EA80-7147-BBEC-CFFEC223A08A}" type="presOf" srcId="{D3F2D59F-5244-DF4A-AC38-A8C81C61A1AB}" destId="{82ECAC6D-1037-2D4B-8754-C7725391EC44}" srcOrd="0" destOrd="0" presId="urn:microsoft.com/office/officeart/2005/8/layout/bProcess2"/>
    <dgm:cxn modelId="{F7FCA52F-C968-0E48-ACBC-C734C674B51B}" type="presOf" srcId="{52EAFE62-9805-1C4B-BD0D-244F6DB01B12}" destId="{E9626D1F-E5BC-1F4B-89D3-5C7FC1470405}" srcOrd="0" destOrd="0" presId="urn:microsoft.com/office/officeart/2005/8/layout/bProcess2"/>
    <dgm:cxn modelId="{167DA2E7-FA07-D84C-9C88-BC0775044C67}" type="presOf" srcId="{5E8CB129-B0E6-D14E-ADC4-5CCC8A4FE828}" destId="{6F2D8D86-BF97-584B-8E33-E3447DFD4E43}" srcOrd="0" destOrd="0" presId="urn:microsoft.com/office/officeart/2005/8/layout/bProcess2"/>
    <dgm:cxn modelId="{CFC8B6B0-9422-7D43-8573-79971CEBF041}" srcId="{52EAFE62-9805-1C4B-BD0D-244F6DB01B12}" destId="{347FCEB7-5D80-9C46-9DDD-6257014C6D72}" srcOrd="4" destOrd="0" parTransId="{F36FA410-8401-654E-9AF5-13C9DF24BE10}" sibTransId="{0F3147FF-52A2-6940-9701-278F74ECDC28}"/>
    <dgm:cxn modelId="{4E829BD9-6164-3A4A-AC86-F72B6F058622}" type="presOf" srcId="{B3101A3A-65A1-AD4C-9993-D6B140C7C21D}" destId="{BD44E232-C211-394A-B019-45DEB10D2D7C}" srcOrd="0" destOrd="0" presId="urn:microsoft.com/office/officeart/2005/8/layout/bProcess2"/>
    <dgm:cxn modelId="{95D4B6F8-6896-884B-81D3-726890065053}" srcId="{52EAFE62-9805-1C4B-BD0D-244F6DB01B12}" destId="{8EF17196-391C-C44F-A55E-96DD973E46CA}" srcOrd="3" destOrd="0" parTransId="{1FA416B7-D9B5-9245-9AB5-51E574FDFBFB}" sibTransId="{4D19BB53-E0C5-FA4A-96EB-80099C5F2F5D}"/>
    <dgm:cxn modelId="{372BC50B-56A3-ED47-9EDE-A4D1AA3F36C8}" type="presOf" srcId="{532E394A-215D-1C4F-B5FE-4149A6206EF0}" destId="{F4BAFD34-6C8D-FA4A-B6AB-608197778598}" srcOrd="0" destOrd="0" presId="urn:microsoft.com/office/officeart/2005/8/layout/bProcess2"/>
    <dgm:cxn modelId="{2C843B38-2884-A441-905D-93850B4C0615}" srcId="{52EAFE62-9805-1C4B-BD0D-244F6DB01B12}" destId="{FB2081D7-E9A1-F24C-B590-7FABDD7583F9}" srcOrd="1" destOrd="0" parTransId="{EE21CB49-4EC5-1C42-9517-E8C005DEB9A6}" sibTransId="{5D4329D1-2DDC-824D-A877-D5E83C38DC32}"/>
    <dgm:cxn modelId="{8752C471-10FD-9B49-B592-65356F7F5171}" srcId="{52EAFE62-9805-1C4B-BD0D-244F6DB01B12}" destId="{157B4A58-E5D4-E742-98F9-0CFE3E1E5F48}" srcOrd="6" destOrd="0" parTransId="{5DE433F0-06AD-2644-BAEC-472F5A8A4379}" sibTransId="{A1C55299-3A01-8047-B635-AB18BBA9DD86}"/>
    <dgm:cxn modelId="{539CEFD9-C9A7-A045-8FA3-581E09E8D3EE}" type="presOf" srcId="{FB2081D7-E9A1-F24C-B590-7FABDD7583F9}" destId="{D9E0A0D4-42C1-0C4A-98D0-10B3C666F45C}" srcOrd="0" destOrd="0" presId="urn:microsoft.com/office/officeart/2005/8/layout/bProcess2"/>
    <dgm:cxn modelId="{FFA684B7-F151-EF42-8712-BBE7C638B3E3}" type="presOf" srcId="{347FCEB7-5D80-9C46-9DDD-6257014C6D72}" destId="{A3B04705-8663-F543-BDFF-4DF3C972D293}" srcOrd="0" destOrd="0" presId="urn:microsoft.com/office/officeart/2005/8/layout/bProcess2"/>
    <dgm:cxn modelId="{35CFE0F2-4914-1F40-BF85-43E2FB75AA39}" type="presOf" srcId="{BA098972-0B6F-2D48-AAD5-27B7D5F2C4B1}" destId="{14579EAE-39A6-6145-8BAD-60A5012C1B2B}" srcOrd="0" destOrd="0" presId="urn:microsoft.com/office/officeart/2005/8/layout/bProcess2"/>
    <dgm:cxn modelId="{BA4C40DB-077D-DF4D-83C1-17E902595890}" type="presOf" srcId="{4D19BB53-E0C5-FA4A-96EB-80099C5F2F5D}" destId="{EC1EC4F6-B170-0F46-BD86-CA7F52F2B96B}" srcOrd="0" destOrd="0" presId="urn:microsoft.com/office/officeart/2005/8/layout/bProcess2"/>
    <dgm:cxn modelId="{D94C83F9-C474-ED4A-A3D4-B73AAA9FEDFF}" srcId="{52EAFE62-9805-1C4B-BD0D-244F6DB01B12}" destId="{B3101A3A-65A1-AD4C-9993-D6B140C7C21D}" srcOrd="2" destOrd="0" parTransId="{E46C5024-1C32-4144-B6EF-2ED5500D1711}" sibTransId="{E11E1483-EBF3-5042-866D-075A826A9039}"/>
    <dgm:cxn modelId="{88913E59-EF1D-554A-B062-7966BB0BC2AE}" type="presOf" srcId="{8EF17196-391C-C44F-A55E-96DD973E46CA}" destId="{08665F5D-AEF7-EB43-BDF2-A0490642E087}" srcOrd="0" destOrd="0" presId="urn:microsoft.com/office/officeart/2005/8/layout/bProcess2"/>
    <dgm:cxn modelId="{52A16C20-0E12-574D-AF2D-F66A3E01F224}" type="presOf" srcId="{E11E1483-EBF3-5042-866D-075A826A9039}" destId="{8F5C2581-2C99-F544-B48B-B7C9E3DA49FF}" srcOrd="0" destOrd="0" presId="urn:microsoft.com/office/officeart/2005/8/layout/bProcess2"/>
    <dgm:cxn modelId="{0A62157F-1B05-0F40-AE46-967F1BC675A3}" srcId="{52EAFE62-9805-1C4B-BD0D-244F6DB01B12}" destId="{D9A16E63-6FB8-1C41-BE5C-466A6751766A}" srcOrd="5" destOrd="0" parTransId="{5AA0D5FD-ED77-4542-856F-A6A78B3E1BCC}" sibTransId="{D3F2D59F-5244-DF4A-AC38-A8C81C61A1AB}"/>
    <dgm:cxn modelId="{C3638C16-18E9-CF4C-9513-E900BB5EB0A2}" type="presOf" srcId="{0F3147FF-52A2-6940-9701-278F74ECDC28}" destId="{4A3A0957-C11C-4841-A09B-E9323013D17A}" srcOrd="0" destOrd="0" presId="urn:microsoft.com/office/officeart/2005/8/layout/bProcess2"/>
    <dgm:cxn modelId="{D3CB9098-DE32-2742-958A-B408CC831D94}" type="presOf" srcId="{5D4329D1-2DDC-824D-A877-D5E83C38DC32}" destId="{A090F19E-CC95-404D-8243-64D01B5E20D1}" srcOrd="0" destOrd="0" presId="urn:microsoft.com/office/officeart/2005/8/layout/bProcess2"/>
    <dgm:cxn modelId="{9B94EAD7-C612-A94B-8715-F682875D26DF}" type="presOf" srcId="{A1C55299-3A01-8047-B635-AB18BBA9DD86}" destId="{8F689490-FAE9-ED4A-9AF3-826A578A60E1}" srcOrd="0" destOrd="0" presId="urn:microsoft.com/office/officeart/2005/8/layout/bProcess2"/>
    <dgm:cxn modelId="{114AA9F4-527B-F94B-9618-B35E06E88677}" type="presOf" srcId="{157B4A58-E5D4-E742-98F9-0CFE3E1E5F48}" destId="{B3A6FD5D-2ECA-5D4F-8B56-777F06FA2155}" srcOrd="0" destOrd="0" presId="urn:microsoft.com/office/officeart/2005/8/layout/bProcess2"/>
    <dgm:cxn modelId="{08AE3D79-2651-AB4C-8228-9EABC82098DF}" srcId="{52EAFE62-9805-1C4B-BD0D-244F6DB01B12}" destId="{BA098972-0B6F-2D48-AAD5-27B7D5F2C4B1}" srcOrd="0" destOrd="0" parTransId="{C47A79C4-8804-0546-A463-B279861AEF2A}" sibTransId="{532E394A-215D-1C4F-B5FE-4149A6206EF0}"/>
    <dgm:cxn modelId="{B794F32F-5603-FE4C-A93B-25AFB6D3A4FE}" srcId="{52EAFE62-9805-1C4B-BD0D-244F6DB01B12}" destId="{5E8CB129-B0E6-D14E-ADC4-5CCC8A4FE828}" srcOrd="7" destOrd="0" parTransId="{4A2C9569-17BE-D648-A57A-1B4B193A5228}" sibTransId="{C411B122-74EE-4A42-B4A4-BE3A35B44FA0}"/>
    <dgm:cxn modelId="{4722D8FC-17C1-2541-83FF-4E862B60275F}" type="presOf" srcId="{D9A16E63-6FB8-1C41-BE5C-466A6751766A}" destId="{06521A90-1658-3148-AAD1-6C1A301372F3}" srcOrd="0" destOrd="0" presId="urn:microsoft.com/office/officeart/2005/8/layout/bProcess2"/>
    <dgm:cxn modelId="{E782241D-CAF4-4E44-99F4-30F3513B0A06}" type="presParOf" srcId="{E9626D1F-E5BC-1F4B-89D3-5C7FC1470405}" destId="{14579EAE-39A6-6145-8BAD-60A5012C1B2B}" srcOrd="0" destOrd="0" presId="urn:microsoft.com/office/officeart/2005/8/layout/bProcess2"/>
    <dgm:cxn modelId="{D6FE93F6-9442-A447-892D-9011D8F48435}" type="presParOf" srcId="{E9626D1F-E5BC-1F4B-89D3-5C7FC1470405}" destId="{F4BAFD34-6C8D-FA4A-B6AB-608197778598}" srcOrd="1" destOrd="0" presId="urn:microsoft.com/office/officeart/2005/8/layout/bProcess2"/>
    <dgm:cxn modelId="{A8FB17F7-58F0-0641-9818-DF37ED9B76DE}" type="presParOf" srcId="{E9626D1F-E5BC-1F4B-89D3-5C7FC1470405}" destId="{EE78F8B9-1728-DC46-9F10-F16E7EDAAB50}" srcOrd="2" destOrd="0" presId="urn:microsoft.com/office/officeart/2005/8/layout/bProcess2"/>
    <dgm:cxn modelId="{BF1C119B-CBE6-3548-8775-294940401A4F}" type="presParOf" srcId="{EE78F8B9-1728-DC46-9F10-F16E7EDAAB50}" destId="{C0819200-85AB-8746-BF83-95C7CD95F894}" srcOrd="0" destOrd="0" presId="urn:microsoft.com/office/officeart/2005/8/layout/bProcess2"/>
    <dgm:cxn modelId="{AB61C2D8-DDB4-D742-AF7F-3A6676AB0D26}" type="presParOf" srcId="{EE78F8B9-1728-DC46-9F10-F16E7EDAAB50}" destId="{D9E0A0D4-42C1-0C4A-98D0-10B3C666F45C}" srcOrd="1" destOrd="0" presId="urn:microsoft.com/office/officeart/2005/8/layout/bProcess2"/>
    <dgm:cxn modelId="{2E606E0D-192A-2A4D-80FF-7BA216CB633A}" type="presParOf" srcId="{E9626D1F-E5BC-1F4B-89D3-5C7FC1470405}" destId="{A090F19E-CC95-404D-8243-64D01B5E20D1}" srcOrd="3" destOrd="0" presId="urn:microsoft.com/office/officeart/2005/8/layout/bProcess2"/>
    <dgm:cxn modelId="{C9639CB7-CB77-794F-BAF2-9F6D86006813}" type="presParOf" srcId="{E9626D1F-E5BC-1F4B-89D3-5C7FC1470405}" destId="{E0B361B3-AD86-144D-A6AC-EDF9C08CC5F7}" srcOrd="4" destOrd="0" presId="urn:microsoft.com/office/officeart/2005/8/layout/bProcess2"/>
    <dgm:cxn modelId="{BDDC9FE4-346C-5345-938C-C51CFAFEE063}" type="presParOf" srcId="{E0B361B3-AD86-144D-A6AC-EDF9C08CC5F7}" destId="{54A28286-BF16-5741-91A9-009CC8E3AC68}" srcOrd="0" destOrd="0" presId="urn:microsoft.com/office/officeart/2005/8/layout/bProcess2"/>
    <dgm:cxn modelId="{234C4F3E-B5B7-D646-8CBA-DE6671F54EAD}" type="presParOf" srcId="{E0B361B3-AD86-144D-A6AC-EDF9C08CC5F7}" destId="{BD44E232-C211-394A-B019-45DEB10D2D7C}" srcOrd="1" destOrd="0" presId="urn:microsoft.com/office/officeart/2005/8/layout/bProcess2"/>
    <dgm:cxn modelId="{9DCFA67A-7408-A949-99C9-B771D4A9407D}" type="presParOf" srcId="{E9626D1F-E5BC-1F4B-89D3-5C7FC1470405}" destId="{8F5C2581-2C99-F544-B48B-B7C9E3DA49FF}" srcOrd="5" destOrd="0" presId="urn:microsoft.com/office/officeart/2005/8/layout/bProcess2"/>
    <dgm:cxn modelId="{95435158-63CD-7E40-84E3-E83375592158}" type="presParOf" srcId="{E9626D1F-E5BC-1F4B-89D3-5C7FC1470405}" destId="{E7A7D414-C995-054C-8132-4EE118DBCC55}" srcOrd="6" destOrd="0" presId="urn:microsoft.com/office/officeart/2005/8/layout/bProcess2"/>
    <dgm:cxn modelId="{EFD9B520-7A6B-8C4B-A3EE-7F901FC7600D}" type="presParOf" srcId="{E7A7D414-C995-054C-8132-4EE118DBCC55}" destId="{651B3DCE-4071-5F44-AEB8-A07B03FFF1EF}" srcOrd="0" destOrd="0" presId="urn:microsoft.com/office/officeart/2005/8/layout/bProcess2"/>
    <dgm:cxn modelId="{7E006319-4455-2B47-BEEF-0501425F9A7D}" type="presParOf" srcId="{E7A7D414-C995-054C-8132-4EE118DBCC55}" destId="{08665F5D-AEF7-EB43-BDF2-A0490642E087}" srcOrd="1" destOrd="0" presId="urn:microsoft.com/office/officeart/2005/8/layout/bProcess2"/>
    <dgm:cxn modelId="{E1F6DBCF-D2B9-DD4F-A870-E18412C31720}" type="presParOf" srcId="{E9626D1F-E5BC-1F4B-89D3-5C7FC1470405}" destId="{EC1EC4F6-B170-0F46-BD86-CA7F52F2B96B}" srcOrd="7" destOrd="0" presId="urn:microsoft.com/office/officeart/2005/8/layout/bProcess2"/>
    <dgm:cxn modelId="{11B567D2-D8BF-584E-93B2-1328BA1CA68E}" type="presParOf" srcId="{E9626D1F-E5BC-1F4B-89D3-5C7FC1470405}" destId="{EA0DD358-47AB-5E4E-9429-373D18C2EC39}" srcOrd="8" destOrd="0" presId="urn:microsoft.com/office/officeart/2005/8/layout/bProcess2"/>
    <dgm:cxn modelId="{E89A623E-451F-B34F-864E-8A255D4A6407}" type="presParOf" srcId="{EA0DD358-47AB-5E4E-9429-373D18C2EC39}" destId="{7202EE6F-4FF7-664B-A9D7-003C889E0ADE}" srcOrd="0" destOrd="0" presId="urn:microsoft.com/office/officeart/2005/8/layout/bProcess2"/>
    <dgm:cxn modelId="{8B5DDB35-BD18-C849-84B6-C1732FDAEEA4}" type="presParOf" srcId="{EA0DD358-47AB-5E4E-9429-373D18C2EC39}" destId="{A3B04705-8663-F543-BDFF-4DF3C972D293}" srcOrd="1" destOrd="0" presId="urn:microsoft.com/office/officeart/2005/8/layout/bProcess2"/>
    <dgm:cxn modelId="{98FEB030-AE9C-3A46-AC24-C33904C67CCF}" type="presParOf" srcId="{E9626D1F-E5BC-1F4B-89D3-5C7FC1470405}" destId="{4A3A0957-C11C-4841-A09B-E9323013D17A}" srcOrd="9" destOrd="0" presId="urn:microsoft.com/office/officeart/2005/8/layout/bProcess2"/>
    <dgm:cxn modelId="{1DEBC880-3A2D-C745-90D1-C96950E94184}" type="presParOf" srcId="{E9626D1F-E5BC-1F4B-89D3-5C7FC1470405}" destId="{2B74EAD5-A59C-7E44-9D6A-BC07A3AD4021}" srcOrd="10" destOrd="0" presId="urn:microsoft.com/office/officeart/2005/8/layout/bProcess2"/>
    <dgm:cxn modelId="{71DE5B0B-84FA-AA41-A99D-AB84EF71AB18}" type="presParOf" srcId="{2B74EAD5-A59C-7E44-9D6A-BC07A3AD4021}" destId="{635B7381-E369-9940-8B69-C2DFA094A0AD}" srcOrd="0" destOrd="0" presId="urn:microsoft.com/office/officeart/2005/8/layout/bProcess2"/>
    <dgm:cxn modelId="{96FE9D2E-A56C-4441-A14C-F5F10CA341E4}" type="presParOf" srcId="{2B74EAD5-A59C-7E44-9D6A-BC07A3AD4021}" destId="{06521A90-1658-3148-AAD1-6C1A301372F3}" srcOrd="1" destOrd="0" presId="urn:microsoft.com/office/officeart/2005/8/layout/bProcess2"/>
    <dgm:cxn modelId="{CCDB97FC-BA57-E844-A138-422F7EF3516D}" type="presParOf" srcId="{E9626D1F-E5BC-1F4B-89D3-5C7FC1470405}" destId="{82ECAC6D-1037-2D4B-8754-C7725391EC44}" srcOrd="11" destOrd="0" presId="urn:microsoft.com/office/officeart/2005/8/layout/bProcess2"/>
    <dgm:cxn modelId="{6AC5C4BE-5EE5-8E41-9732-D043AD9E3845}" type="presParOf" srcId="{E9626D1F-E5BC-1F4B-89D3-5C7FC1470405}" destId="{F478DCCD-AAA2-3A48-B830-9CC8DC7350A6}" srcOrd="12" destOrd="0" presId="urn:microsoft.com/office/officeart/2005/8/layout/bProcess2"/>
    <dgm:cxn modelId="{B03A0D27-5272-9E4A-9E01-3AD8A0111E8A}" type="presParOf" srcId="{F478DCCD-AAA2-3A48-B830-9CC8DC7350A6}" destId="{74E186C7-E410-E44F-B783-E19D0EB07BEB}" srcOrd="0" destOrd="0" presId="urn:microsoft.com/office/officeart/2005/8/layout/bProcess2"/>
    <dgm:cxn modelId="{1FCD5F1A-2F41-9146-8567-A8B2CFCA279F}" type="presParOf" srcId="{F478DCCD-AAA2-3A48-B830-9CC8DC7350A6}" destId="{B3A6FD5D-2ECA-5D4F-8B56-777F06FA2155}" srcOrd="1" destOrd="0" presId="urn:microsoft.com/office/officeart/2005/8/layout/bProcess2"/>
    <dgm:cxn modelId="{6EEA2E54-88F3-8B4B-9DDF-E27A32731802}" type="presParOf" srcId="{E9626D1F-E5BC-1F4B-89D3-5C7FC1470405}" destId="{8F689490-FAE9-ED4A-9AF3-826A578A60E1}" srcOrd="13" destOrd="0" presId="urn:microsoft.com/office/officeart/2005/8/layout/bProcess2"/>
    <dgm:cxn modelId="{DF7222E7-FFBE-454A-91EF-D958FC0F6739}" type="presParOf" srcId="{E9626D1F-E5BC-1F4B-89D3-5C7FC1470405}" destId="{6F2D8D86-BF97-584B-8E33-E3447DFD4E43}" srcOrd="14"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79EAE-39A6-6145-8BAD-60A5012C1B2B}">
      <dsp:nvSpPr>
        <dsp:cNvPr id="0" name=""/>
        <dsp:cNvSpPr/>
      </dsp:nvSpPr>
      <dsp:spPr>
        <a:xfrm>
          <a:off x="2159" y="620535"/>
          <a:ext cx="1566134" cy="1268937"/>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Decide on your title and aim </a:t>
          </a:r>
          <a:endParaRPr lang="en-US" sz="1600" kern="1200" dirty="0">
            <a:latin typeface="+mn-lt"/>
          </a:endParaRPr>
        </a:p>
      </dsp:txBody>
      <dsp:txXfrm>
        <a:off x="231514" y="806367"/>
        <a:ext cx="1107424" cy="897273"/>
      </dsp:txXfrm>
    </dsp:sp>
    <dsp:sp modelId="{F4BAFD34-6C8D-FA4A-B6AB-608197778598}">
      <dsp:nvSpPr>
        <dsp:cNvPr id="0" name=""/>
        <dsp:cNvSpPr/>
      </dsp:nvSpPr>
      <dsp:spPr>
        <a:xfrm rot="10800000">
          <a:off x="568203" y="2008041"/>
          <a:ext cx="434045" cy="251365"/>
        </a:xfrm>
        <a:prstGeom prst="triangle">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9E0A0D4-42C1-0C4A-98D0-10B3C666F45C}">
      <dsp:nvSpPr>
        <dsp:cNvPr id="0" name=""/>
        <dsp:cNvSpPr/>
      </dsp:nvSpPr>
      <dsp:spPr>
        <a:xfrm>
          <a:off x="76411" y="2363747"/>
          <a:ext cx="1417630" cy="1159670"/>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Know your brief &amp; audience </a:t>
          </a:r>
          <a:endParaRPr lang="en-US" sz="1600" kern="1200" dirty="0">
            <a:latin typeface="+mn-lt"/>
          </a:endParaRPr>
        </a:p>
      </dsp:txBody>
      <dsp:txXfrm>
        <a:off x="284018" y="2533577"/>
        <a:ext cx="1002416" cy="820010"/>
      </dsp:txXfrm>
    </dsp:sp>
    <dsp:sp modelId="{A090F19E-CC95-404D-8243-64D01B5E20D1}">
      <dsp:nvSpPr>
        <dsp:cNvPr id="0" name=""/>
        <dsp:cNvSpPr/>
      </dsp:nvSpPr>
      <dsp:spPr>
        <a:xfrm rot="5400000">
          <a:off x="1653101" y="2817899"/>
          <a:ext cx="434045" cy="251365"/>
        </a:xfrm>
        <a:prstGeom prst="triangle">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D44E232-C211-394A-B019-45DEB10D2D7C}">
      <dsp:nvSpPr>
        <dsp:cNvPr id="0" name=""/>
        <dsp:cNvSpPr/>
      </dsp:nvSpPr>
      <dsp:spPr>
        <a:xfrm>
          <a:off x="2231978" y="2343200"/>
          <a:ext cx="1555717" cy="1200763"/>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Decide on your  structure</a:t>
          </a:r>
          <a:endParaRPr lang="en-US" sz="1600" kern="1200" dirty="0">
            <a:latin typeface="+mn-lt"/>
          </a:endParaRPr>
        </a:p>
      </dsp:txBody>
      <dsp:txXfrm>
        <a:off x="2459807" y="2519048"/>
        <a:ext cx="1100059" cy="849067"/>
      </dsp:txXfrm>
    </dsp:sp>
    <dsp:sp modelId="{8F5C2581-2C99-F544-B48B-B7C9E3DA49FF}">
      <dsp:nvSpPr>
        <dsp:cNvPr id="0" name=""/>
        <dsp:cNvSpPr/>
      </dsp:nvSpPr>
      <dsp:spPr>
        <a:xfrm rot="21354399">
          <a:off x="2728829" y="1923803"/>
          <a:ext cx="434045" cy="251365"/>
        </a:xfrm>
        <a:prstGeom prst="triangle">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8665F5D-AEF7-EB43-BDF2-A0490642E087}">
      <dsp:nvSpPr>
        <dsp:cNvPr id="0" name=""/>
        <dsp:cNvSpPr/>
      </dsp:nvSpPr>
      <dsp:spPr>
        <a:xfrm>
          <a:off x="2057400" y="457201"/>
          <a:ext cx="1642958" cy="1312919"/>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Narrow the topic and prepare script</a:t>
          </a:r>
          <a:endParaRPr lang="en-GB" sz="1600" kern="1200" dirty="0">
            <a:solidFill>
              <a:schemeClr val="tx1"/>
            </a:solidFill>
            <a:latin typeface="+mn-lt"/>
          </a:endParaRPr>
        </a:p>
      </dsp:txBody>
      <dsp:txXfrm>
        <a:off x="2298006" y="649474"/>
        <a:ext cx="1161746" cy="928373"/>
      </dsp:txXfrm>
    </dsp:sp>
    <dsp:sp modelId="{EC1EC4F6-B170-0F46-BD86-CA7F52F2B96B}">
      <dsp:nvSpPr>
        <dsp:cNvPr id="0" name=""/>
        <dsp:cNvSpPr/>
      </dsp:nvSpPr>
      <dsp:spPr>
        <a:xfrm rot="5520890">
          <a:off x="3866021" y="1030340"/>
          <a:ext cx="434045" cy="251365"/>
        </a:xfrm>
        <a:prstGeom prst="triangle">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3B04705-8663-F543-BDFF-4DF3C972D293}">
      <dsp:nvSpPr>
        <dsp:cNvPr id="0" name=""/>
        <dsp:cNvSpPr/>
      </dsp:nvSpPr>
      <dsp:spPr>
        <a:xfrm>
          <a:off x="4451380" y="627382"/>
          <a:ext cx="1571143" cy="1138469"/>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Decide on visual aids</a:t>
          </a:r>
          <a:endParaRPr lang="en-US" sz="1600" kern="1200" dirty="0">
            <a:latin typeface="+mn-lt"/>
          </a:endParaRPr>
        </a:p>
      </dsp:txBody>
      <dsp:txXfrm>
        <a:off x="4681469" y="794107"/>
        <a:ext cx="1110965" cy="805019"/>
      </dsp:txXfrm>
    </dsp:sp>
    <dsp:sp modelId="{4A3A0957-C11C-4841-A09B-E9323013D17A}">
      <dsp:nvSpPr>
        <dsp:cNvPr id="0" name=""/>
        <dsp:cNvSpPr/>
      </dsp:nvSpPr>
      <dsp:spPr>
        <a:xfrm rot="10800000">
          <a:off x="5019930" y="1912495"/>
          <a:ext cx="434045" cy="251365"/>
        </a:xfrm>
        <a:prstGeom prst="triangle">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6521A90-1658-3148-AAD1-6C1A301372F3}">
      <dsp:nvSpPr>
        <dsp:cNvPr id="0" name=""/>
        <dsp:cNvSpPr/>
      </dsp:nvSpPr>
      <dsp:spPr>
        <a:xfrm>
          <a:off x="4488491" y="2296275"/>
          <a:ext cx="1496922" cy="1149032"/>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Rehearse your talk</a:t>
          </a:r>
          <a:endParaRPr lang="en-US" sz="1600" kern="1200" dirty="0">
            <a:latin typeface="+mn-lt"/>
          </a:endParaRPr>
        </a:p>
      </dsp:txBody>
      <dsp:txXfrm>
        <a:off x="4707710" y="2464547"/>
        <a:ext cx="1058484" cy="812488"/>
      </dsp:txXfrm>
    </dsp:sp>
    <dsp:sp modelId="{82ECAC6D-1037-2D4B-8754-C7725391EC44}">
      <dsp:nvSpPr>
        <dsp:cNvPr id="0" name=""/>
        <dsp:cNvSpPr/>
      </dsp:nvSpPr>
      <dsp:spPr>
        <a:xfrm rot="5400000">
          <a:off x="6104093" y="2745109"/>
          <a:ext cx="434045" cy="251365"/>
        </a:xfrm>
        <a:prstGeom prst="triangle">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3A6FD5D-2ECA-5D4F-8B56-777F06FA2155}">
      <dsp:nvSpPr>
        <dsp:cNvPr id="0" name=""/>
        <dsp:cNvSpPr/>
      </dsp:nvSpPr>
      <dsp:spPr>
        <a:xfrm>
          <a:off x="6642589" y="2344970"/>
          <a:ext cx="1508651" cy="1051642"/>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Deliver  your talk </a:t>
          </a:r>
          <a:endParaRPr lang="en-US" sz="1600" kern="1200" dirty="0">
            <a:latin typeface="+mn-lt"/>
          </a:endParaRPr>
        </a:p>
      </dsp:txBody>
      <dsp:txXfrm>
        <a:off x="6863526" y="2498979"/>
        <a:ext cx="1066777" cy="743624"/>
      </dsp:txXfrm>
    </dsp:sp>
    <dsp:sp modelId="{8F689490-FAE9-ED4A-9AF3-826A578A60E1}">
      <dsp:nvSpPr>
        <dsp:cNvPr id="0" name=""/>
        <dsp:cNvSpPr/>
      </dsp:nvSpPr>
      <dsp:spPr>
        <a:xfrm rot="21596886">
          <a:off x="7179172" y="1949871"/>
          <a:ext cx="434045" cy="251365"/>
        </a:xfrm>
        <a:prstGeom prst="triangle">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F2D8D86-BF97-584B-8E33-E3447DFD4E43}">
      <dsp:nvSpPr>
        <dsp:cNvPr id="0" name=""/>
        <dsp:cNvSpPr/>
      </dsp:nvSpPr>
      <dsp:spPr>
        <a:xfrm>
          <a:off x="6644200" y="580236"/>
          <a:ext cx="1502403" cy="1240128"/>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Handle questions</a:t>
          </a:r>
          <a:endParaRPr lang="en-US" sz="1600" kern="1200" dirty="0">
            <a:latin typeface="+mn-lt"/>
          </a:endParaRPr>
        </a:p>
      </dsp:txBody>
      <dsp:txXfrm>
        <a:off x="6864222" y="761849"/>
        <a:ext cx="1062359" cy="8769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79EAE-39A6-6145-8BAD-60A5012C1B2B}">
      <dsp:nvSpPr>
        <dsp:cNvPr id="0" name=""/>
        <dsp:cNvSpPr/>
      </dsp:nvSpPr>
      <dsp:spPr>
        <a:xfrm>
          <a:off x="2159" y="620535"/>
          <a:ext cx="1566134" cy="1268937"/>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Decide on your title and aim </a:t>
          </a:r>
          <a:endParaRPr lang="en-US" sz="1600" kern="1200" dirty="0">
            <a:latin typeface="+mn-lt"/>
          </a:endParaRPr>
        </a:p>
      </dsp:txBody>
      <dsp:txXfrm>
        <a:off x="231514" y="806367"/>
        <a:ext cx="1107424" cy="897273"/>
      </dsp:txXfrm>
    </dsp:sp>
    <dsp:sp modelId="{F4BAFD34-6C8D-FA4A-B6AB-608197778598}">
      <dsp:nvSpPr>
        <dsp:cNvPr id="0" name=""/>
        <dsp:cNvSpPr/>
      </dsp:nvSpPr>
      <dsp:spPr>
        <a:xfrm rot="10800000">
          <a:off x="568203" y="2008041"/>
          <a:ext cx="434045" cy="251365"/>
        </a:xfrm>
        <a:prstGeom prst="triangle">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9E0A0D4-42C1-0C4A-98D0-10B3C666F45C}">
      <dsp:nvSpPr>
        <dsp:cNvPr id="0" name=""/>
        <dsp:cNvSpPr/>
      </dsp:nvSpPr>
      <dsp:spPr>
        <a:xfrm>
          <a:off x="76411" y="2363747"/>
          <a:ext cx="1417630" cy="1159670"/>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Know your brief &amp; audience </a:t>
          </a:r>
          <a:endParaRPr lang="en-US" sz="1600" kern="1200" dirty="0">
            <a:latin typeface="+mn-lt"/>
          </a:endParaRPr>
        </a:p>
      </dsp:txBody>
      <dsp:txXfrm>
        <a:off x="284018" y="2533577"/>
        <a:ext cx="1002416" cy="820010"/>
      </dsp:txXfrm>
    </dsp:sp>
    <dsp:sp modelId="{A090F19E-CC95-404D-8243-64D01B5E20D1}">
      <dsp:nvSpPr>
        <dsp:cNvPr id="0" name=""/>
        <dsp:cNvSpPr/>
      </dsp:nvSpPr>
      <dsp:spPr>
        <a:xfrm rot="5400000">
          <a:off x="1653101" y="2817899"/>
          <a:ext cx="434045" cy="251365"/>
        </a:xfrm>
        <a:prstGeom prst="triangle">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D44E232-C211-394A-B019-45DEB10D2D7C}">
      <dsp:nvSpPr>
        <dsp:cNvPr id="0" name=""/>
        <dsp:cNvSpPr/>
      </dsp:nvSpPr>
      <dsp:spPr>
        <a:xfrm>
          <a:off x="2231978" y="2343200"/>
          <a:ext cx="1555717" cy="1200763"/>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Decide on your  structure</a:t>
          </a:r>
          <a:endParaRPr lang="en-US" sz="1600" kern="1200" dirty="0">
            <a:latin typeface="+mn-lt"/>
          </a:endParaRPr>
        </a:p>
      </dsp:txBody>
      <dsp:txXfrm>
        <a:off x="2459807" y="2519048"/>
        <a:ext cx="1100059" cy="849067"/>
      </dsp:txXfrm>
    </dsp:sp>
    <dsp:sp modelId="{8F5C2581-2C99-F544-B48B-B7C9E3DA49FF}">
      <dsp:nvSpPr>
        <dsp:cNvPr id="0" name=""/>
        <dsp:cNvSpPr/>
      </dsp:nvSpPr>
      <dsp:spPr>
        <a:xfrm rot="21354399">
          <a:off x="2728829" y="1923803"/>
          <a:ext cx="434045" cy="251365"/>
        </a:xfrm>
        <a:prstGeom prst="triangle">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8665F5D-AEF7-EB43-BDF2-A0490642E087}">
      <dsp:nvSpPr>
        <dsp:cNvPr id="0" name=""/>
        <dsp:cNvSpPr/>
      </dsp:nvSpPr>
      <dsp:spPr>
        <a:xfrm>
          <a:off x="2057400" y="457201"/>
          <a:ext cx="1642958" cy="1312919"/>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Narrow the topic and prepare script</a:t>
          </a:r>
          <a:endParaRPr lang="en-GB" sz="1600" kern="1200" dirty="0">
            <a:solidFill>
              <a:schemeClr val="tx1"/>
            </a:solidFill>
            <a:latin typeface="+mn-lt"/>
          </a:endParaRPr>
        </a:p>
      </dsp:txBody>
      <dsp:txXfrm>
        <a:off x="2298006" y="649474"/>
        <a:ext cx="1161746" cy="928373"/>
      </dsp:txXfrm>
    </dsp:sp>
    <dsp:sp modelId="{EC1EC4F6-B170-0F46-BD86-CA7F52F2B96B}">
      <dsp:nvSpPr>
        <dsp:cNvPr id="0" name=""/>
        <dsp:cNvSpPr/>
      </dsp:nvSpPr>
      <dsp:spPr>
        <a:xfrm rot="5520890">
          <a:off x="3866021" y="1030340"/>
          <a:ext cx="434045" cy="251365"/>
        </a:xfrm>
        <a:prstGeom prst="triangle">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3B04705-8663-F543-BDFF-4DF3C972D293}">
      <dsp:nvSpPr>
        <dsp:cNvPr id="0" name=""/>
        <dsp:cNvSpPr/>
      </dsp:nvSpPr>
      <dsp:spPr>
        <a:xfrm>
          <a:off x="4451380" y="627382"/>
          <a:ext cx="1571143" cy="1138469"/>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Decide on visual aids</a:t>
          </a:r>
          <a:endParaRPr lang="en-US" sz="1600" kern="1200" dirty="0">
            <a:latin typeface="+mn-lt"/>
          </a:endParaRPr>
        </a:p>
      </dsp:txBody>
      <dsp:txXfrm>
        <a:off x="4681469" y="794107"/>
        <a:ext cx="1110965" cy="805019"/>
      </dsp:txXfrm>
    </dsp:sp>
    <dsp:sp modelId="{4A3A0957-C11C-4841-A09B-E9323013D17A}">
      <dsp:nvSpPr>
        <dsp:cNvPr id="0" name=""/>
        <dsp:cNvSpPr/>
      </dsp:nvSpPr>
      <dsp:spPr>
        <a:xfrm rot="10800000">
          <a:off x="5019930" y="1912495"/>
          <a:ext cx="434045" cy="251365"/>
        </a:xfrm>
        <a:prstGeom prst="triangle">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6521A90-1658-3148-AAD1-6C1A301372F3}">
      <dsp:nvSpPr>
        <dsp:cNvPr id="0" name=""/>
        <dsp:cNvSpPr/>
      </dsp:nvSpPr>
      <dsp:spPr>
        <a:xfrm>
          <a:off x="4488491" y="2296275"/>
          <a:ext cx="1496922" cy="1149032"/>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Rehearse your talk</a:t>
          </a:r>
          <a:endParaRPr lang="en-US" sz="1600" kern="1200" dirty="0">
            <a:latin typeface="+mn-lt"/>
          </a:endParaRPr>
        </a:p>
      </dsp:txBody>
      <dsp:txXfrm>
        <a:off x="4707710" y="2464547"/>
        <a:ext cx="1058484" cy="812488"/>
      </dsp:txXfrm>
    </dsp:sp>
    <dsp:sp modelId="{82ECAC6D-1037-2D4B-8754-C7725391EC44}">
      <dsp:nvSpPr>
        <dsp:cNvPr id="0" name=""/>
        <dsp:cNvSpPr/>
      </dsp:nvSpPr>
      <dsp:spPr>
        <a:xfrm rot="5400000">
          <a:off x="6104093" y="2745109"/>
          <a:ext cx="434045" cy="251365"/>
        </a:xfrm>
        <a:prstGeom prst="triangle">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3A6FD5D-2ECA-5D4F-8B56-777F06FA2155}">
      <dsp:nvSpPr>
        <dsp:cNvPr id="0" name=""/>
        <dsp:cNvSpPr/>
      </dsp:nvSpPr>
      <dsp:spPr>
        <a:xfrm>
          <a:off x="6642589" y="2344970"/>
          <a:ext cx="1508651" cy="1051642"/>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Deliver  your talk </a:t>
          </a:r>
          <a:endParaRPr lang="en-US" sz="1600" kern="1200" dirty="0">
            <a:latin typeface="+mn-lt"/>
          </a:endParaRPr>
        </a:p>
      </dsp:txBody>
      <dsp:txXfrm>
        <a:off x="6863526" y="2498979"/>
        <a:ext cx="1066777" cy="743624"/>
      </dsp:txXfrm>
    </dsp:sp>
    <dsp:sp modelId="{8F689490-FAE9-ED4A-9AF3-826A578A60E1}">
      <dsp:nvSpPr>
        <dsp:cNvPr id="0" name=""/>
        <dsp:cNvSpPr/>
      </dsp:nvSpPr>
      <dsp:spPr>
        <a:xfrm rot="21596886">
          <a:off x="7179172" y="1949871"/>
          <a:ext cx="434045" cy="251365"/>
        </a:xfrm>
        <a:prstGeom prst="triangle">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F2D8D86-BF97-584B-8E33-E3447DFD4E43}">
      <dsp:nvSpPr>
        <dsp:cNvPr id="0" name=""/>
        <dsp:cNvSpPr/>
      </dsp:nvSpPr>
      <dsp:spPr>
        <a:xfrm>
          <a:off x="6644200" y="580236"/>
          <a:ext cx="1502403" cy="1240128"/>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latin typeface="+mn-lt"/>
            </a:rPr>
            <a:t>Handle questions</a:t>
          </a:r>
          <a:endParaRPr lang="en-US" sz="1600" kern="1200" dirty="0">
            <a:latin typeface="+mn-lt"/>
          </a:endParaRPr>
        </a:p>
      </dsp:txBody>
      <dsp:txXfrm>
        <a:off x="6864222" y="761849"/>
        <a:ext cx="1062359" cy="876902"/>
      </dsp:txXfrm>
    </dsp:sp>
  </dsp:spTree>
</dsp:drawing>
</file>

<file path=ppt/diagrams/layout1.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13/11/2018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2DFB48-71A7-C446-9F75-7A8B4111B47C}" type="datetimeFigureOut">
              <a:rPr lang="en-US" smtClean="0"/>
              <a:t>11/13/18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D6BB17-5661-1845-BD57-517E67DF0C40}" type="slidenum">
              <a:rPr lang="en-US" smtClean="0"/>
              <a:t>‹#›</a:t>
            </a:fld>
            <a:endParaRPr lang="en-US"/>
          </a:p>
        </p:txBody>
      </p:sp>
    </p:spTree>
    <p:extLst>
      <p:ext uri="{BB962C8B-B14F-4D97-AF65-F5344CB8AC3E}">
        <p14:creationId xmlns:p14="http://schemas.microsoft.com/office/powerpoint/2010/main" val="1374642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0723"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charset="-128"/>
              </a:rPr>
              <a:t>First of all I would like to highlight on why you should give a talk in the first place. It is the most effective way of getting your point across. F</a:t>
            </a:r>
            <a:r>
              <a:rPr lang="en-US" altLang="en-US">
                <a:ea typeface="ＭＳ Ｐゴシック" charset="-128"/>
              </a:rPr>
              <a:t>or example, you have a prototype to show and explain. If you put it in front of the audience without saying anything, most of the audience will not understand what you are trying to say if you do not talk about it. </a:t>
            </a:r>
          </a:p>
          <a:p>
            <a:endParaRPr lang="en-GB" altLang="en-US">
              <a:ea typeface="ＭＳ Ｐゴシック" charset="-128"/>
            </a:endParaRPr>
          </a:p>
          <a:p>
            <a:r>
              <a:rPr lang="en-US" altLang="en-US">
                <a:ea typeface="ＭＳ Ｐゴシック" charset="-128"/>
              </a:rPr>
              <a:t>Being able to give a good and clear presentations to a public audience is a skill that you and your future employer will value greatly in a wide range of situations. Presentation skills, alongside writing and research skills, teamwork, and time management, are key transferable skills, which will have relevance to your future career in whatever field that may be. Prospective employers expect reference to these key skills in applications, and short presentations are increasingly used as part of an interview process. </a:t>
            </a:r>
          </a:p>
          <a:p>
            <a:endParaRPr lang="en-GB" altLang="en-US">
              <a:ea typeface="ＭＳ Ｐゴシック" charset="-128"/>
            </a:endParaRPr>
          </a:p>
          <a:p>
            <a:r>
              <a:rPr lang="en-US" altLang="en-US">
                <a:ea typeface="ＭＳ Ｐゴシック" charset="-128"/>
              </a:rPr>
              <a:t>When you are asked to give a talk, think about how to develop the skills involved in doing this – not just about the topic you will be talking about.</a:t>
            </a:r>
            <a:endParaRPr lang="en-GB" altLang="en-US">
              <a:ea typeface="ＭＳ Ｐゴシック" charset="-128"/>
            </a:endParaRPr>
          </a:p>
          <a:p>
            <a:r>
              <a:rPr lang="en-US" altLang="en-US">
                <a:ea typeface="ＭＳ Ｐゴシック" charset="-128"/>
              </a:rPr>
              <a:t>To give a talk, you research a lot and you have to know your work inside out so this process makes you more confident in the subject you are going to talk about. Standing up in front of an audience can be scary – the only way to overcome this is to get lots of practice!</a:t>
            </a:r>
            <a:endParaRPr lang="en-GB" altLang="en-US">
              <a:ea typeface="ＭＳ Ｐゴシック" charset="-128"/>
            </a:endParaRPr>
          </a:p>
        </p:txBody>
      </p:sp>
    </p:spTree>
    <p:extLst>
      <p:ext uri="{BB962C8B-B14F-4D97-AF65-F5344CB8AC3E}">
        <p14:creationId xmlns:p14="http://schemas.microsoft.com/office/powerpoint/2010/main" val="1229257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9458"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dirty="0" smtClean="0">
                <a:ea typeface="ＭＳ Ｐゴシック" pitchFamily="34" charset="-128"/>
              </a:rPr>
              <a:t>How do you feel about giving a talk?  Do you think it will be scary or do you think it will be fun? The next activities will help you reflect on this. </a:t>
            </a:r>
          </a:p>
          <a:p>
            <a:pPr>
              <a:defRPr/>
            </a:pPr>
            <a:r>
              <a:rPr lang="en-GB" u="sng" dirty="0" smtClean="0">
                <a:ea typeface="ＭＳ Ｐゴシック" pitchFamily="34" charset="-128"/>
              </a:rPr>
              <a:t>Activity 1 </a:t>
            </a:r>
            <a:r>
              <a:rPr lang="en-GB" dirty="0" smtClean="0">
                <a:ea typeface="ＭＳ Ｐゴシック" pitchFamily="34" charset="-128"/>
              </a:rPr>
              <a:t>(5-10 </a:t>
            </a:r>
            <a:r>
              <a:rPr lang="en-GB" dirty="0" err="1" smtClean="0">
                <a:ea typeface="ＭＳ Ｐゴシック" pitchFamily="34" charset="-128"/>
              </a:rPr>
              <a:t>mins</a:t>
            </a:r>
            <a:r>
              <a:rPr lang="en-GB" dirty="0" smtClean="0">
                <a:ea typeface="ＭＳ Ｐゴシック" pitchFamily="34" charset="-128"/>
              </a:rPr>
              <a:t>)</a:t>
            </a:r>
          </a:p>
          <a:p>
            <a:pPr>
              <a:defRPr/>
            </a:pPr>
            <a:r>
              <a:rPr lang="en-GB" dirty="0" smtClean="0">
                <a:ea typeface="ＭＳ Ｐゴシック" pitchFamily="34" charset="-128"/>
              </a:rPr>
              <a:t>A) In pairs, chat to your partner about an example of a really inspiring or effective talk you can remember watching. </a:t>
            </a:r>
          </a:p>
          <a:p>
            <a:pPr>
              <a:defRPr/>
            </a:pPr>
            <a:r>
              <a:rPr lang="en-GB" dirty="0" smtClean="0">
                <a:ea typeface="ＭＳ Ｐゴシック" pitchFamily="34" charset="-128"/>
              </a:rPr>
              <a:t>Maybe you have or have had a teacher whose teaching style you really like. Maybe is was a speech from a public figure that you enjoyed or a lecture/talk that you attended and you felt the speaker was extraordinary. You may have a favourite stand up comedian - what do/did you like about them?</a:t>
            </a:r>
          </a:p>
          <a:p>
            <a:pPr>
              <a:defRPr/>
            </a:pPr>
            <a:endParaRPr lang="en-GB" dirty="0" smtClean="0">
              <a:ea typeface="ＭＳ Ｐゴシック" pitchFamily="34" charset="-128"/>
            </a:endParaRPr>
          </a:p>
          <a:p>
            <a:pPr>
              <a:defRPr/>
            </a:pPr>
            <a:r>
              <a:rPr lang="en-US" dirty="0" smtClean="0">
                <a:ea typeface="ＭＳ Ｐゴシック" pitchFamily="34" charset="-128"/>
              </a:rPr>
              <a:t>List some characteristics of the most interesting or inspirational talks that you remember:</a:t>
            </a:r>
            <a:endParaRPr lang="en-GB" dirty="0" smtClean="0">
              <a:ea typeface="ＭＳ Ｐゴシック" pitchFamily="34" charset="-128"/>
            </a:endParaRPr>
          </a:p>
          <a:p>
            <a:pPr marL="228600" indent="-228600">
              <a:buFontTx/>
              <a:buAutoNum type="alphaUcParenR" startAt="2"/>
              <a:defRPr/>
            </a:pPr>
            <a:r>
              <a:rPr lang="en-GB" dirty="0" smtClean="0">
                <a:ea typeface="ＭＳ Ｐゴシック" pitchFamily="34" charset="-128"/>
              </a:rPr>
              <a:t>People have different strengths when it comes to writing and speaking. For instance you might be naturally witty or love to be on stage. It could be that you prefer preparing a talk because you find that you are much better at explaining things verbally than you are at writing them down. On the other hand you might be most comfortable when it comes to writing, and feel nervous you</a:t>
            </a:r>
            <a:r>
              <a:rPr lang="en-GB" altLang="en-US" dirty="0" smtClean="0">
                <a:ea typeface="ＭＳ Ｐゴシック" pitchFamily="34" charset="-128"/>
              </a:rPr>
              <a:t>’</a:t>
            </a:r>
            <a:r>
              <a:rPr lang="en-GB" dirty="0" smtClean="0">
                <a:ea typeface="ＭＳ Ｐゴシック" pitchFamily="34" charset="-128"/>
              </a:rPr>
              <a:t>ll forget your words or be very shy. Identifying your strengths and weaknesses early on will help to make the most of what you</a:t>
            </a:r>
            <a:r>
              <a:rPr lang="en-GB" altLang="en-US" dirty="0" smtClean="0">
                <a:ea typeface="ＭＳ Ｐゴシック" pitchFamily="34" charset="-128"/>
              </a:rPr>
              <a:t>’</a:t>
            </a:r>
            <a:r>
              <a:rPr lang="en-GB" dirty="0" smtClean="0">
                <a:ea typeface="ＭＳ Ｐゴシック" pitchFamily="34" charset="-128"/>
              </a:rPr>
              <a:t>re already good at, and also identify specific ways that you can improve your presentation style and boost your confidence. </a:t>
            </a:r>
          </a:p>
          <a:p>
            <a:pPr>
              <a:defRPr/>
            </a:pPr>
            <a:endParaRPr lang="en-GB" dirty="0" smtClean="0">
              <a:ea typeface="ＭＳ Ｐゴシック" pitchFamily="34" charset="-128"/>
            </a:endParaRPr>
          </a:p>
          <a:p>
            <a:pPr>
              <a:defRPr/>
            </a:pPr>
            <a:r>
              <a:rPr lang="en-US" dirty="0" smtClean="0">
                <a:ea typeface="ＭＳ Ｐゴシック" pitchFamily="34" charset="-128"/>
              </a:rPr>
              <a:t>What do you think your strengths and weaknesses are with respect to public speaking?</a:t>
            </a:r>
            <a:endParaRPr lang="en-GB" dirty="0" smtClean="0">
              <a:ea typeface="ＭＳ Ｐゴシック" pitchFamily="34" charset="-128"/>
            </a:endParaRPr>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F742BD7D-60A8-4949-B43C-2499896062FE}" type="slidenum">
              <a:rPr lang="en-GB" altLang="en-US"/>
              <a:pPr eaLnBrk="1" hangingPunct="1"/>
              <a:t>3</a:t>
            </a:fld>
            <a:endParaRPr lang="en-GB" altLang="en-US"/>
          </a:p>
        </p:txBody>
      </p:sp>
    </p:spTree>
    <p:extLst>
      <p:ext uri="{BB962C8B-B14F-4D97-AF65-F5344CB8AC3E}">
        <p14:creationId xmlns:p14="http://schemas.microsoft.com/office/powerpoint/2010/main" val="1085247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altLang="en-US">
                <a:ea typeface="ＭＳ Ｐゴシック" charset="-128"/>
              </a:rPr>
              <a:t>Giving an effective talk is largely about thinking ahead and carrying out thorough preparation. There are various stages in preparing your presentation. You can break down each step in chunks such as the steps mentioned here. </a:t>
            </a:r>
          </a:p>
          <a:p>
            <a:pPr eaLnBrk="1" hangingPunct="1">
              <a:lnSpc>
                <a:spcPct val="90000"/>
              </a:lnSpc>
              <a:spcBef>
                <a:spcPct val="0"/>
              </a:spcBef>
            </a:pPr>
            <a:endParaRPr lang="en-GB" altLang="en-US">
              <a:ea typeface="ＭＳ Ｐゴシック" charset="-128"/>
            </a:endParaRPr>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8949901D-4D01-174E-B5B0-B8B2504ABC87}" type="slidenum">
              <a:rPr lang="en-GB" altLang="en-US"/>
              <a:pPr eaLnBrk="1" hangingPunct="1"/>
              <a:t>4</a:t>
            </a:fld>
            <a:endParaRPr lang="en-GB" altLang="en-US"/>
          </a:p>
        </p:txBody>
      </p:sp>
    </p:spTree>
    <p:extLst>
      <p:ext uri="{BB962C8B-B14F-4D97-AF65-F5344CB8AC3E}">
        <p14:creationId xmlns:p14="http://schemas.microsoft.com/office/powerpoint/2010/main" val="1665979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3554"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u="sng" dirty="0" smtClean="0">
                <a:ea typeface="ＭＳ Ｐゴシック" pitchFamily="34" charset="-128"/>
              </a:rPr>
              <a:t>Title?</a:t>
            </a:r>
          </a:p>
          <a:p>
            <a:pPr>
              <a:defRPr/>
            </a:pPr>
            <a:r>
              <a:rPr lang="en-GB" dirty="0" smtClean="0">
                <a:ea typeface="ＭＳ Ｐゴシック" pitchFamily="34" charset="-128"/>
              </a:rPr>
              <a:t>If you are giving a presentation as a part of your extended project qualification, you will give a talk about the research that you have conducted. So decide a title of your talk – this may be your EP title. To some extent your decision will depend on the brief that your tutor-assessor gives you.</a:t>
            </a:r>
          </a:p>
          <a:p>
            <a:pPr>
              <a:defRPr/>
            </a:pPr>
            <a:endParaRPr lang="en-GB" dirty="0" smtClean="0">
              <a:ea typeface="ＭＳ Ｐゴシック" pitchFamily="34" charset="-128"/>
            </a:endParaRPr>
          </a:p>
          <a:p>
            <a:pPr>
              <a:defRPr/>
            </a:pPr>
            <a:r>
              <a:rPr lang="en-GB" u="sng" dirty="0" smtClean="0">
                <a:ea typeface="ＭＳ Ｐゴシック" pitchFamily="34" charset="-128"/>
              </a:rPr>
              <a:t>Purpose?</a:t>
            </a:r>
          </a:p>
          <a:p>
            <a:pPr>
              <a:defRPr/>
            </a:pPr>
            <a:r>
              <a:rPr lang="en-GB" dirty="0" smtClean="0">
                <a:ea typeface="ＭＳ Ｐゴシック" pitchFamily="34" charset="-128"/>
              </a:rPr>
              <a:t>What are you hoping to achieve with your presentation? Being clear about its purpose helps you decide what to include or omit, and what approach to use. For example:</a:t>
            </a:r>
          </a:p>
          <a:p>
            <a:pPr marL="171450" indent="-171450">
              <a:buFont typeface="Arial" pitchFamily="34" charset="0"/>
              <a:buChar char="•"/>
              <a:defRPr/>
            </a:pPr>
            <a:r>
              <a:rPr lang="en-GB" dirty="0" smtClean="0">
                <a:ea typeface="ＭＳ Ｐゴシック" pitchFamily="34" charset="-128"/>
              </a:rPr>
              <a:t>if the presentation aims to inform or explain the process you have been through, it helps to have a logical order and to use examples </a:t>
            </a:r>
          </a:p>
          <a:p>
            <a:pPr marL="171450" indent="-171450">
              <a:buFont typeface="Arial" pitchFamily="34" charset="0"/>
              <a:buChar char="•"/>
              <a:defRPr/>
            </a:pPr>
            <a:r>
              <a:rPr lang="en-GB" dirty="0" smtClean="0">
                <a:ea typeface="ＭＳ Ｐゴシック" pitchFamily="34" charset="-128"/>
              </a:rPr>
              <a:t>if the presentation aims to persuade people that your conclusions are right, it also helps to be convincing -  use plausible evidence and show positivity and  enthusiasm. </a:t>
            </a:r>
          </a:p>
          <a:p>
            <a:pPr>
              <a:defRPr/>
            </a:pPr>
            <a:endParaRPr lang="en-GB" dirty="0" smtClean="0">
              <a:ea typeface="ＭＳ Ｐゴシック" pitchFamily="34" charset="-128"/>
            </a:endParaRPr>
          </a:p>
          <a:p>
            <a:pPr>
              <a:defRPr/>
            </a:pPr>
            <a:r>
              <a:rPr lang="en-GB" dirty="0" smtClean="0">
                <a:ea typeface="ＭＳ Ｐゴシック" pitchFamily="34" charset="-128"/>
              </a:rPr>
              <a:t>In the context of your EP, it is likely that one major aim of your presentation will be for you to reflect on the process you have undergone and its success. </a:t>
            </a:r>
          </a:p>
          <a:p>
            <a:pPr eaLnBrk="1" hangingPunct="1">
              <a:spcBef>
                <a:spcPct val="0"/>
              </a:spcBef>
              <a:defRPr/>
            </a:pPr>
            <a:endParaRPr lang="en-GB" dirty="0" smtClean="0">
              <a:ea typeface="ＭＳ Ｐゴシック" pitchFamily="34" charset="-128"/>
            </a:endParaRPr>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879AA252-A840-DE45-87A5-89F893F35B4F}" type="slidenum">
              <a:rPr lang="en-GB" altLang="en-US"/>
              <a:pPr eaLnBrk="1" hangingPunct="1"/>
              <a:t>5</a:t>
            </a:fld>
            <a:endParaRPr lang="en-GB" altLang="en-US"/>
          </a:p>
        </p:txBody>
      </p:sp>
    </p:spTree>
    <p:extLst>
      <p:ext uri="{BB962C8B-B14F-4D97-AF65-F5344CB8AC3E}">
        <p14:creationId xmlns:p14="http://schemas.microsoft.com/office/powerpoint/2010/main" val="351986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5602"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b="1" dirty="0" smtClean="0">
                <a:ea typeface="ＭＳ Ｐゴシック" pitchFamily="34" charset="-128"/>
              </a:rPr>
              <a:t>Research the topic, so that you know enough about its </a:t>
            </a:r>
            <a:r>
              <a:rPr lang="en-GB" dirty="0" smtClean="0">
                <a:ea typeface="ＭＳ Ｐゴシック" pitchFamily="34" charset="-128"/>
              </a:rPr>
              <a:t>background to feel confident with your particular angle on it. Get your facts and figures ready. Remember, you will still need to reference any sources, facts, figures you use just as you would in an essay.</a:t>
            </a:r>
          </a:p>
          <a:p>
            <a:pPr>
              <a:defRPr/>
            </a:pPr>
            <a:r>
              <a:rPr lang="en-GB" dirty="0" smtClean="0">
                <a:ea typeface="ＭＳ Ｐゴシック" pitchFamily="34" charset="-128"/>
              </a:rPr>
              <a:t>You should be aware of the following before starting your presentation. </a:t>
            </a:r>
          </a:p>
          <a:p>
            <a:pPr marL="171450" indent="-171450">
              <a:buFont typeface="Arial" pitchFamily="34" charset="0"/>
              <a:buChar char="•"/>
              <a:defRPr/>
            </a:pPr>
            <a:r>
              <a:rPr lang="en-GB" dirty="0" smtClean="0">
                <a:ea typeface="ＭＳ Ｐゴシック" pitchFamily="34" charset="-128"/>
              </a:rPr>
              <a:t>Time and duration of your presentation</a:t>
            </a:r>
          </a:p>
          <a:p>
            <a:pPr marL="171450" indent="-171450">
              <a:buFont typeface="Arial" pitchFamily="34" charset="0"/>
              <a:buChar char="•"/>
              <a:defRPr/>
            </a:pPr>
            <a:r>
              <a:rPr lang="en-GB" dirty="0" smtClean="0">
                <a:ea typeface="ＭＳ Ｐゴシック" pitchFamily="34" charset="-128"/>
              </a:rPr>
              <a:t>Mode of presentation (Are you going to be on a stage or in front of class? Will it be formal/informal?)</a:t>
            </a:r>
          </a:p>
          <a:p>
            <a:pPr marL="171450" indent="-171450">
              <a:buFont typeface="Arial" pitchFamily="34" charset="0"/>
              <a:buChar char="•"/>
              <a:defRPr/>
            </a:pPr>
            <a:r>
              <a:rPr lang="en-GB" dirty="0" smtClean="0">
                <a:ea typeface="ＭＳ Ｐゴシック" pitchFamily="34" charset="-128"/>
              </a:rPr>
              <a:t>Venue and what are the facility available </a:t>
            </a:r>
          </a:p>
          <a:p>
            <a:pPr marL="171450" indent="-171450">
              <a:buFont typeface="Arial" pitchFamily="34" charset="0"/>
              <a:buChar char="•"/>
              <a:defRPr/>
            </a:pPr>
            <a:r>
              <a:rPr lang="en-GB" dirty="0" smtClean="0">
                <a:ea typeface="ＭＳ Ｐゴシック" pitchFamily="34" charset="-128"/>
              </a:rPr>
              <a:t>Assessment criteria </a:t>
            </a:r>
          </a:p>
          <a:p>
            <a:pPr marL="171450" indent="-171450">
              <a:buFont typeface="Arial" pitchFamily="34" charset="0"/>
              <a:buChar char="•"/>
              <a:defRPr/>
            </a:pPr>
            <a:endParaRPr lang="en-GB" dirty="0" smtClean="0">
              <a:ea typeface="ＭＳ Ｐゴシック" pitchFamily="34" charset="-128"/>
            </a:endParaRPr>
          </a:p>
          <a:p>
            <a:pPr>
              <a:buFont typeface="Arial" pitchFamily="34" charset="0"/>
              <a:buNone/>
              <a:defRPr/>
            </a:pPr>
            <a:r>
              <a:rPr lang="en-GB" dirty="0" smtClean="0">
                <a:ea typeface="ＭＳ Ｐゴシック" pitchFamily="34" charset="-128"/>
              </a:rPr>
              <a:t>Make sure you know your brief because there is no point preparing your talk until you know it.  </a:t>
            </a:r>
          </a:p>
          <a:p>
            <a:pPr eaLnBrk="1" hangingPunct="1">
              <a:spcBef>
                <a:spcPct val="0"/>
              </a:spcBef>
              <a:defRPr/>
            </a:pPr>
            <a:endParaRPr lang="en-GB" sz="1000" dirty="0" smtClean="0">
              <a:ea typeface="ＭＳ Ｐゴシック" pitchFamily="34" charset="-128"/>
            </a:endParaRP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1C1A1F79-86E9-8B4E-BDFB-133264646CE1}" type="slidenum">
              <a:rPr lang="en-GB" altLang="en-US"/>
              <a:pPr eaLnBrk="1" hangingPunct="1"/>
              <a:t>6</a:t>
            </a:fld>
            <a:endParaRPr lang="en-GB" altLang="en-US"/>
          </a:p>
        </p:txBody>
      </p:sp>
    </p:spTree>
    <p:extLst>
      <p:ext uri="{BB962C8B-B14F-4D97-AF65-F5344CB8AC3E}">
        <p14:creationId xmlns:p14="http://schemas.microsoft.com/office/powerpoint/2010/main" val="795919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 name="Notes Placeholder 2"/>
          <p:cNvSpPr>
            <a:spLocks noGrp="1"/>
          </p:cNvSpPr>
          <p:nvPr>
            <p:ph type="body" idx="1"/>
          </p:nvPr>
        </p:nvSpPr>
        <p:spPr/>
        <p:txBody>
          <a:bodyPr/>
          <a:lstStyle/>
          <a:p>
            <a:pPr>
              <a:defRPr/>
            </a:pPr>
            <a:r>
              <a:rPr lang="en-GB" dirty="0" smtClean="0">
                <a:ea typeface="ＭＳ Ｐゴシック" pitchFamily="34" charset="-128"/>
              </a:rPr>
              <a:t>To pitch a presentation correctly, you must consider the audience in terms of their level of knowledge, the degree of formality and the type of language used. Here are a few things it is helpful to find out:</a:t>
            </a:r>
          </a:p>
          <a:p>
            <a:pPr marL="171450" indent="-171450">
              <a:buFont typeface="Arial" pitchFamily="34" charset="0"/>
              <a:buChar char="•"/>
              <a:defRPr/>
            </a:pPr>
            <a:r>
              <a:rPr lang="en-GB" dirty="0" smtClean="0">
                <a:ea typeface="ＭＳ Ｐゴシック" pitchFamily="34" charset="-128"/>
              </a:rPr>
              <a:t>What do members of the audience do? (Are they students, lecturers, or others?) </a:t>
            </a:r>
          </a:p>
          <a:p>
            <a:pPr marL="171450" indent="-171450">
              <a:buFont typeface="Arial" pitchFamily="34" charset="0"/>
              <a:buChar char="•"/>
              <a:defRPr/>
            </a:pPr>
            <a:r>
              <a:rPr lang="en-GB" dirty="0" smtClean="0">
                <a:ea typeface="ＭＳ Ｐゴシック" pitchFamily="34" charset="-128"/>
              </a:rPr>
              <a:t>What level of knowledge do the audience have on the topic that you are going to talk about? </a:t>
            </a:r>
          </a:p>
          <a:p>
            <a:pPr marL="171450" indent="-171450">
              <a:buFont typeface="Arial" pitchFamily="34" charset="0"/>
              <a:buChar char="•"/>
              <a:defRPr/>
            </a:pPr>
            <a:r>
              <a:rPr lang="en-GB" dirty="0" smtClean="0">
                <a:ea typeface="ＭＳ Ｐゴシック" pitchFamily="34" charset="-128"/>
              </a:rPr>
              <a:t>What will be new to them? </a:t>
            </a:r>
          </a:p>
          <a:p>
            <a:pPr marL="171450" indent="-171450">
              <a:buFont typeface="Arial" pitchFamily="34" charset="0"/>
              <a:buChar char="•"/>
              <a:defRPr/>
            </a:pPr>
            <a:r>
              <a:rPr lang="en-GB" dirty="0" smtClean="0">
                <a:ea typeface="ＭＳ Ｐゴシック" pitchFamily="34" charset="-128"/>
              </a:rPr>
              <a:t>Is anything that you are going to say which will alarm them? </a:t>
            </a:r>
          </a:p>
          <a:p>
            <a:pPr marL="171450" indent="-171450">
              <a:buFont typeface="Arial" pitchFamily="34" charset="0"/>
              <a:buChar char="•"/>
              <a:defRPr/>
            </a:pPr>
            <a:r>
              <a:rPr lang="en-GB" dirty="0" smtClean="0">
                <a:ea typeface="ＭＳ Ｐゴシック" pitchFamily="34" charset="-128"/>
              </a:rPr>
              <a:t>What is the benefit to the audience of listening to your presentation? </a:t>
            </a:r>
          </a:p>
          <a:p>
            <a:pPr>
              <a:buFont typeface="Arial" pitchFamily="34" charset="0"/>
              <a:buNone/>
              <a:defRPr/>
            </a:pPr>
            <a:endParaRPr lang="en-GB" dirty="0" smtClean="0">
              <a:ea typeface="ＭＳ Ｐゴシック" pitchFamily="34" charset="-128"/>
            </a:endParaRPr>
          </a:p>
          <a:p>
            <a:pPr>
              <a:defRPr/>
            </a:pPr>
            <a:r>
              <a:rPr lang="en-GB" dirty="0" smtClean="0">
                <a:ea typeface="ＭＳ Ｐゴシック" pitchFamily="34" charset="-128"/>
              </a:rPr>
              <a:t>Once you've considered these points you can now begin to choose what you will say and show in your presentation, knowing that it will be of interest or benefit to your audience. </a:t>
            </a:r>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A30C8A63-4C10-A24E-9788-7284DB477F43}" type="slidenum">
              <a:rPr lang="en-GB" altLang="en-US"/>
              <a:pPr eaLnBrk="1" hangingPunct="1"/>
              <a:t>7</a:t>
            </a:fld>
            <a:endParaRPr lang="en-GB" altLang="en-US"/>
          </a:p>
        </p:txBody>
      </p:sp>
    </p:spTree>
    <p:extLst>
      <p:ext uri="{BB962C8B-B14F-4D97-AF65-F5344CB8AC3E}">
        <p14:creationId xmlns:p14="http://schemas.microsoft.com/office/powerpoint/2010/main" val="125768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ea typeface="ＭＳ Ｐゴシック" charset="-128"/>
              </a:rPr>
              <a:t>Let’s do a small exercise to explore how you might adapt your presentation to ensure it’s suitable for your audience. </a:t>
            </a:r>
          </a:p>
          <a:p>
            <a:pPr eaLnBrk="1" hangingPunct="1">
              <a:spcBef>
                <a:spcPct val="0"/>
              </a:spcBef>
            </a:pPr>
            <a:endParaRPr lang="en-GB" altLang="en-US" u="sng">
              <a:ea typeface="ＭＳ Ｐゴシック" charset="-128"/>
            </a:endParaRPr>
          </a:p>
          <a:p>
            <a:pPr eaLnBrk="1" hangingPunct="1">
              <a:spcBef>
                <a:spcPct val="0"/>
              </a:spcBef>
            </a:pPr>
            <a:r>
              <a:rPr lang="en-GB" altLang="en-US" u="sng">
                <a:ea typeface="ＭＳ Ｐゴシック" charset="-128"/>
              </a:rPr>
              <a:t>Activity 2 </a:t>
            </a:r>
            <a:r>
              <a:rPr lang="en-GB" altLang="en-US">
                <a:ea typeface="ＭＳ Ｐゴシック" charset="-128"/>
              </a:rPr>
              <a:t>(5-20mins)</a:t>
            </a:r>
          </a:p>
          <a:p>
            <a:pPr eaLnBrk="1" hangingPunct="1">
              <a:spcBef>
                <a:spcPct val="0"/>
              </a:spcBef>
            </a:pPr>
            <a:r>
              <a:rPr lang="en-GB" altLang="en-US">
                <a:ea typeface="ＭＳ Ｐゴシック" charset="-128"/>
              </a:rPr>
              <a:t>You will be given information on photosynthesis or the water cycle. The point of this exercise is not to practice your scientific understanding, but most of you here should have studied these phenomena at some point, even if it was a few years ago now!</a:t>
            </a:r>
          </a:p>
          <a:p>
            <a:pPr eaLnBrk="1" hangingPunct="1">
              <a:spcBef>
                <a:spcPct val="0"/>
              </a:spcBef>
            </a:pPr>
            <a:endParaRPr lang="en-GB" altLang="en-US">
              <a:ea typeface="ＭＳ Ｐゴシック" charset="-128"/>
            </a:endParaRPr>
          </a:p>
          <a:p>
            <a:pPr eaLnBrk="1" hangingPunct="1">
              <a:spcBef>
                <a:spcPct val="0"/>
              </a:spcBef>
            </a:pPr>
            <a:r>
              <a:rPr lang="en-GB" altLang="en-US">
                <a:ea typeface="ＭＳ Ｐゴシック" charset="-128"/>
              </a:rPr>
              <a:t>Your teacher will split you into groups, each group will prepare for one of the following audiences:</a:t>
            </a:r>
          </a:p>
          <a:p>
            <a:pPr eaLnBrk="1" hangingPunct="1">
              <a:spcBef>
                <a:spcPct val="0"/>
              </a:spcBef>
            </a:pPr>
            <a:r>
              <a:rPr lang="en-GB" altLang="en-US">
                <a:ea typeface="ＭＳ Ｐゴシック" charset="-128"/>
              </a:rPr>
              <a:t>A) students from your year studying a range of subjects</a:t>
            </a:r>
          </a:p>
          <a:p>
            <a:pPr eaLnBrk="1" hangingPunct="1">
              <a:spcBef>
                <a:spcPct val="0"/>
              </a:spcBef>
            </a:pPr>
            <a:r>
              <a:rPr lang="en-GB" altLang="en-US">
                <a:ea typeface="ＭＳ Ｐゴシック" charset="-128"/>
              </a:rPr>
              <a:t>B) students from year 8 (i.e. 12/13 year olds)</a:t>
            </a:r>
          </a:p>
          <a:p>
            <a:pPr eaLnBrk="1" hangingPunct="1">
              <a:spcBef>
                <a:spcPct val="0"/>
              </a:spcBef>
            </a:pPr>
            <a:r>
              <a:rPr lang="en-GB" altLang="en-US">
                <a:ea typeface="ＭＳ Ｐゴシック" charset="-128"/>
              </a:rPr>
              <a:t>C) Your family members and those of your peers (for instance other members of your EP group) </a:t>
            </a:r>
          </a:p>
          <a:p>
            <a:pPr eaLnBrk="1" hangingPunct="1">
              <a:spcBef>
                <a:spcPct val="0"/>
              </a:spcBef>
            </a:pPr>
            <a:endParaRPr lang="en-GB" altLang="en-US">
              <a:ea typeface="ＭＳ Ｐゴシック" charset="-128"/>
            </a:endParaRPr>
          </a:p>
          <a:p>
            <a:pPr eaLnBrk="1" hangingPunct="1">
              <a:spcBef>
                <a:spcPct val="0"/>
              </a:spcBef>
            </a:pPr>
            <a:r>
              <a:rPr lang="en-GB" altLang="en-US">
                <a:ea typeface="ＭＳ Ｐゴシック" charset="-128"/>
              </a:rPr>
              <a:t>Keep it brief: consider carefully what information you need to convey, and how it should be conveyed given your intended audience. </a:t>
            </a:r>
          </a:p>
          <a:p>
            <a:pPr eaLnBrk="1" hangingPunct="1">
              <a:spcBef>
                <a:spcPct val="0"/>
              </a:spcBef>
            </a:pPr>
            <a:endParaRPr lang="en-GB" altLang="en-US">
              <a:ea typeface="ＭＳ Ｐゴシック" charset="-128"/>
            </a:endParaRPr>
          </a:p>
          <a:p>
            <a:pPr eaLnBrk="1" hangingPunct="1">
              <a:spcBef>
                <a:spcPct val="0"/>
              </a:spcBef>
            </a:pPr>
            <a:r>
              <a:rPr lang="en-GB" altLang="en-US">
                <a:ea typeface="ＭＳ Ｐゴシック" charset="-128"/>
              </a:rPr>
              <a:t>[</a:t>
            </a:r>
            <a:r>
              <a:rPr lang="en-GB" altLang="en-US" b="1">
                <a:ea typeface="ＭＳ Ｐゴシック" charset="-128"/>
              </a:rPr>
              <a:t>Please note: This activity can be lengthened / shortened easily. To keep it brief, give students a time limit. To extend it, invite each group to come up and deliver their presentation in turn, and invite feedback/discussion from other members of the class]</a:t>
            </a:r>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51553495-519B-5B4B-A7BF-7993CA9BD20F}" type="slidenum">
              <a:rPr lang="en-GB" altLang="en-US"/>
              <a:pPr eaLnBrk="1" hangingPunct="1"/>
              <a:t>8</a:t>
            </a:fld>
            <a:endParaRPr lang="en-GB" altLang="en-US"/>
          </a:p>
        </p:txBody>
      </p:sp>
    </p:spTree>
    <p:extLst>
      <p:ext uri="{BB962C8B-B14F-4D97-AF65-F5344CB8AC3E}">
        <p14:creationId xmlns:p14="http://schemas.microsoft.com/office/powerpoint/2010/main" val="20161426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charset="-128"/>
              </a:rPr>
              <a:t>Your presentation should have a clear beginning, middle and the end ie an introduction, main body and conclusion. It is often said that during the lectures when you hear things once you are likely to remember only 1/3 of it. So if you say it 3 times it is more likely that the audience will remember 100% of it!  So - Say ‘what you are going to say, ‘Say’ it, then ‘Say’ what you have said.</a:t>
            </a:r>
          </a:p>
          <a:p>
            <a:endParaRPr lang="en-GB" altLang="en-US">
              <a:ea typeface="ＭＳ Ｐゴシック" charset="-128"/>
            </a:endParaRPr>
          </a:p>
          <a:p>
            <a:r>
              <a:rPr lang="en-GB" altLang="en-US">
                <a:ea typeface="ＭＳ Ｐゴシック" charset="-128"/>
              </a:rPr>
              <a:t>Your presentation should always have a take home message or the main finding as there could be more than one conclusion. For instance, in the context of the extended project you may want to reiterate something interesting that you have learned about the subject your project addressed. Or, you might want to emphasise something you have learned whilst undergoing the research process – for instance that in future you’ll approach time management differently!</a:t>
            </a:r>
          </a:p>
          <a:p>
            <a:pPr eaLnBrk="1" hangingPunct="1">
              <a:spcBef>
                <a:spcPct val="0"/>
              </a:spcBef>
            </a:pPr>
            <a:endParaRPr lang="en-GB" altLang="en-US">
              <a:ea typeface="ＭＳ Ｐゴシック" charset="-128"/>
            </a:endParaRPr>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C5C5CBE5-ECBE-DB48-8BEF-B9A07924E404}" type="slidenum">
              <a:rPr lang="en-GB" altLang="en-US"/>
              <a:pPr eaLnBrk="1" hangingPunct="1"/>
              <a:t>9</a:t>
            </a:fld>
            <a:endParaRPr lang="en-GB" altLang="en-US"/>
          </a:p>
        </p:txBody>
      </p:sp>
    </p:spTree>
    <p:extLst>
      <p:ext uri="{BB962C8B-B14F-4D97-AF65-F5344CB8AC3E}">
        <p14:creationId xmlns:p14="http://schemas.microsoft.com/office/powerpoint/2010/main" val="2048306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ea typeface="ＭＳ Ｐゴシック" charset="-128"/>
              </a:rPr>
              <a:t>Refine and narrow the topic so that you have a few </a:t>
            </a:r>
            <a:r>
              <a:rPr lang="en-GB" altLang="en-US">
                <a:ea typeface="ＭＳ Ｐゴシック" charset="-128"/>
              </a:rPr>
              <a:t>main points or headings (usually between three to seven, depending on the length of the talk – a common structure is 3 x3; 3 main points with 3 sub-points) on which you can elaborate, together with supporting evidence for your argument or train of thought. </a:t>
            </a:r>
          </a:p>
          <a:p>
            <a:endParaRPr lang="en-GB" altLang="en-US">
              <a:ea typeface="ＭＳ Ｐゴシック" charset="-128"/>
            </a:endParaRPr>
          </a:p>
          <a:p>
            <a:r>
              <a:rPr lang="en-GB" altLang="en-US">
                <a:ea typeface="ＭＳ Ｐゴシック" charset="-128"/>
              </a:rPr>
              <a:t>For a 10min presentation it is recommended to limit your talk to 6-7 slides if using PowerPoint. Even if you are not using slides, this is still a helpful guide to the number of headings you should be working to. </a:t>
            </a:r>
          </a:p>
          <a:p>
            <a:endParaRPr lang="en-GB" altLang="en-US">
              <a:ea typeface="ＭＳ Ｐゴシック" charset="-128"/>
            </a:endParaRPr>
          </a:p>
          <a:p>
            <a:r>
              <a:rPr lang="en-GB" altLang="en-US">
                <a:ea typeface="ＭＳ Ｐゴシック" charset="-128"/>
              </a:rPr>
              <a:t>Unless you are confident that you can ad lib and not forget important details, write brief notes onto ‘prompt cards’ to help make sure that you cover the ground you intend to, and in the right order.</a:t>
            </a:r>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FC78E58B-6432-DC40-9829-2A77FD2C3256}" type="slidenum">
              <a:rPr lang="en-GB" altLang="en-US"/>
              <a:pPr eaLnBrk="1" hangingPunct="1"/>
              <a:t>10</a:t>
            </a:fld>
            <a:endParaRPr lang="en-GB" altLang="en-US"/>
          </a:p>
        </p:txBody>
      </p:sp>
    </p:spTree>
    <p:extLst>
      <p:ext uri="{BB962C8B-B14F-4D97-AF65-F5344CB8AC3E}">
        <p14:creationId xmlns:p14="http://schemas.microsoft.com/office/powerpoint/2010/main" val="16219169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ea typeface="ＭＳ Ｐゴシック" charset="-128"/>
              </a:rPr>
              <a:t>You can make notes to prompt yourself using a number of different methods. </a:t>
            </a:r>
          </a:p>
          <a:p>
            <a:pPr eaLnBrk="1" hangingPunct="1"/>
            <a:endParaRPr lang="en-GB" altLang="en-US">
              <a:ea typeface="ＭＳ Ｐゴシック" charset="-128"/>
            </a:endParaRPr>
          </a:p>
          <a:p>
            <a:pPr eaLnBrk="1" hangingPunct="1"/>
            <a:r>
              <a:rPr lang="en-GB" altLang="en-US">
                <a:ea typeface="ＭＳ Ｐゴシック" charset="-128"/>
              </a:rPr>
              <a:t>You may like to write out your script in continuous prose, as a way of rehearsing it. However if you do this it is advisable to then subsequently reduce the script to bullet points – otherwise you’re likely to read the script which rarely makes for an entertaining talk. Remember that for your EP you are not giving a ‘speech’ but rather talking people through your process and findings. </a:t>
            </a: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E1D8045B-205F-354D-A045-36D7F1EC2057}" type="slidenum">
              <a:rPr lang="en-GB" altLang="en-US"/>
              <a:pPr eaLnBrk="1" hangingPunct="1"/>
              <a:t>11</a:t>
            </a:fld>
            <a:endParaRPr lang="en-GB" altLang="en-US"/>
          </a:p>
        </p:txBody>
      </p:sp>
    </p:spTree>
    <p:extLst>
      <p:ext uri="{BB962C8B-B14F-4D97-AF65-F5344CB8AC3E}">
        <p14:creationId xmlns:p14="http://schemas.microsoft.com/office/powerpoint/2010/main" val="12957703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ea typeface="ＭＳ Ｐゴシック" charset="-128"/>
              </a:rPr>
              <a:t>It’s worth considering using visual aids as they are another way of helping people to understand what you mean and remaining engaged with your talk. </a:t>
            </a:r>
          </a:p>
          <a:p>
            <a:pPr eaLnBrk="1" hangingPunct="1"/>
            <a:r>
              <a:rPr lang="en-GB" altLang="en-US">
                <a:ea typeface="ＭＳ Ｐゴシック" charset="-128"/>
              </a:rPr>
              <a:t>Here are a few things that you might do:</a:t>
            </a:r>
          </a:p>
          <a:p>
            <a:pPr eaLnBrk="1" hangingPunct="1">
              <a:buFontTx/>
              <a:buChar char="•"/>
            </a:pPr>
            <a:r>
              <a:rPr lang="en-GB" altLang="en-US">
                <a:ea typeface="ＭＳ Ｐゴシック" charset="-128"/>
              </a:rPr>
              <a:t> You may decide to distribute handouts. Keep these relatively short and use bullets points. </a:t>
            </a:r>
          </a:p>
          <a:p>
            <a:pPr eaLnBrk="1" hangingPunct="1">
              <a:buFontTx/>
              <a:buChar char="•"/>
            </a:pPr>
            <a:r>
              <a:rPr lang="en-GB" altLang="en-US">
                <a:ea typeface="ＭＳ Ｐゴシック" charset="-128"/>
              </a:rPr>
              <a:t> Ask questions to facilitate audience participation to reinforce key points. This can be a good warm up or conclusion activity.  </a:t>
            </a:r>
          </a:p>
          <a:p>
            <a:pPr eaLnBrk="1" hangingPunct="1">
              <a:buFontTx/>
              <a:buChar char="•"/>
            </a:pPr>
            <a:r>
              <a:rPr lang="en-GB" altLang="en-US">
                <a:ea typeface="ＭＳ Ｐゴシック" charset="-128"/>
              </a:rPr>
              <a:t>Flip chart paper/white or black board </a:t>
            </a:r>
          </a:p>
          <a:p>
            <a:pPr eaLnBrk="1" hangingPunct="1">
              <a:buFontTx/>
              <a:buChar char="•"/>
            </a:pPr>
            <a:r>
              <a:rPr lang="en-GB" altLang="en-US">
                <a:ea typeface="ＭＳ Ｐゴシック" charset="-128"/>
              </a:rPr>
              <a:t>Power point slides and projector</a:t>
            </a:r>
          </a:p>
          <a:p>
            <a:pPr eaLnBrk="1" hangingPunct="1">
              <a:buFontTx/>
              <a:buChar char="•"/>
            </a:pPr>
            <a:r>
              <a:rPr lang="en-GB" altLang="en-US">
                <a:ea typeface="ＭＳ Ｐゴシック" charset="-128"/>
              </a:rPr>
              <a:t>Present prototype or object of interest</a:t>
            </a:r>
          </a:p>
          <a:p>
            <a:pPr eaLnBrk="1" hangingPunct="1">
              <a:buFontTx/>
              <a:buChar char="•"/>
            </a:pPr>
            <a:r>
              <a:rPr lang="en-GB" altLang="en-US">
                <a:ea typeface="ＭＳ Ｐゴシック" charset="-128"/>
              </a:rPr>
              <a:t>A short game or activity that reinforces your argument or illustrates an aspect of your project</a:t>
            </a:r>
          </a:p>
          <a:p>
            <a:pPr eaLnBrk="1" hangingPunct="1">
              <a:buFontTx/>
              <a:buChar char="•"/>
            </a:pPr>
            <a:r>
              <a:rPr lang="en-GB" altLang="en-US">
                <a:ea typeface="ＭＳ Ｐゴシック" charset="-128"/>
              </a:rPr>
              <a:t>Pictures/movies/posters</a:t>
            </a:r>
          </a:p>
          <a:p>
            <a:pPr eaLnBrk="1" hangingPunct="1">
              <a:buFontTx/>
              <a:buChar char="•"/>
            </a:pPr>
            <a:r>
              <a:rPr lang="en-GB" altLang="en-US">
                <a:ea typeface="ＭＳ Ｐゴシック" charset="-128"/>
              </a:rPr>
              <a:t>You may use audio music or radio clips or your own recording</a:t>
            </a:r>
          </a:p>
          <a:p>
            <a:pPr eaLnBrk="1" hangingPunct="1"/>
            <a:endParaRPr lang="en-GB" altLang="en-US">
              <a:ea typeface="ＭＳ Ｐゴシック" charset="-128"/>
            </a:endParaRPr>
          </a:p>
          <a:p>
            <a:pPr eaLnBrk="1" hangingPunct="1"/>
            <a:r>
              <a:rPr lang="en-GB" altLang="en-US">
                <a:ea typeface="ＭＳ Ｐゴシック" charset="-128"/>
              </a:rPr>
              <a:t>Power point sides are one of the most common, popular and effective visual aids used these days. So we will deal with this in a bit detail and talk about some do’s and don’ts. </a:t>
            </a:r>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474696F8-9133-724A-A691-BAD6FD9E6C64}" type="slidenum">
              <a:rPr lang="en-GB" altLang="en-US"/>
              <a:pPr eaLnBrk="1" hangingPunct="1"/>
              <a:t>12</a:t>
            </a:fld>
            <a:endParaRPr lang="en-GB" altLang="en-US"/>
          </a:p>
        </p:txBody>
      </p:sp>
    </p:spTree>
    <p:extLst>
      <p:ext uri="{BB962C8B-B14F-4D97-AF65-F5344CB8AC3E}">
        <p14:creationId xmlns:p14="http://schemas.microsoft.com/office/powerpoint/2010/main" val="15093050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charset="-128"/>
              </a:rPr>
              <a:t>Small text will be very difficult to read. A recommended size for the main body is between 20 – 28 and between 30 – 40 for the headings. </a:t>
            </a:r>
          </a:p>
        </p:txBody>
      </p:sp>
      <p:sp>
        <p:nvSpPr>
          <p:cNvPr id="41988" name="Slide Number Placeholder 3"/>
          <p:cNvSpPr txBox="1">
            <a:spLocks noGrp="1"/>
          </p:cNvSpPr>
          <p:nvPr/>
        </p:nvSpPr>
        <p:spPr bwMode="auto">
          <a:xfrm>
            <a:off x="3849688" y="9378950"/>
            <a:ext cx="2946400"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r" eaLnBrk="1" hangingPunct="1"/>
            <a:fld id="{25841EFC-06EB-A344-A00A-E2B37D94F33A}" type="slidenum">
              <a:rPr lang="en-GB" altLang="en-US" sz="1200"/>
              <a:pPr algn="r" eaLnBrk="1" hangingPunct="1"/>
              <a:t>13</a:t>
            </a:fld>
            <a:endParaRPr lang="en-GB" altLang="en-US" sz="1200"/>
          </a:p>
        </p:txBody>
      </p:sp>
    </p:spTree>
    <p:extLst>
      <p:ext uri="{BB962C8B-B14F-4D97-AF65-F5344CB8AC3E}">
        <p14:creationId xmlns:p14="http://schemas.microsoft.com/office/powerpoint/2010/main" val="16145640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charset="-128"/>
              </a:rPr>
              <a:t>Another very important rule is to keep it simple. Too many colours are very difficult to read and the colour which does not stand out from the background for example is yellow and in this case its almost impossible to read. </a:t>
            </a:r>
          </a:p>
          <a:p>
            <a:endParaRPr lang="en-GB" altLang="en-US">
              <a:ea typeface="ＭＳ Ｐゴシック" charset="-128"/>
            </a:endParaRPr>
          </a:p>
          <a:p>
            <a:r>
              <a:rPr lang="en-GB" altLang="en-US">
                <a:ea typeface="ＭＳ Ｐゴシック" charset="-128"/>
              </a:rPr>
              <a:t>Too many different fonts and styles makes slides very chaotic.  </a:t>
            </a:r>
          </a:p>
          <a:p>
            <a:endParaRPr lang="en-GB" altLang="en-US">
              <a:ea typeface="ＭＳ Ｐゴシック" charset="-128"/>
            </a:endParaRPr>
          </a:p>
          <a:p>
            <a:r>
              <a:rPr lang="en-GB" altLang="en-US">
                <a:ea typeface="ＭＳ Ｐゴシック" charset="-128"/>
              </a:rPr>
              <a:t>It’s best to use a maximum of 10 words in a line and not more than 8 lines per slide. </a:t>
            </a:r>
          </a:p>
        </p:txBody>
      </p:sp>
      <p:sp>
        <p:nvSpPr>
          <p:cNvPr id="43012" name="Slide Number Placeholder 3"/>
          <p:cNvSpPr txBox="1">
            <a:spLocks noGrp="1"/>
          </p:cNvSpPr>
          <p:nvPr/>
        </p:nvSpPr>
        <p:spPr bwMode="auto">
          <a:xfrm>
            <a:off x="3849688" y="9378950"/>
            <a:ext cx="2946400"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r" eaLnBrk="1" hangingPunct="1"/>
            <a:fld id="{C1FC8302-9FAC-6F44-9DFC-9C1AC4B59DED}" type="slidenum">
              <a:rPr lang="en-GB" altLang="en-US" sz="1200"/>
              <a:pPr algn="r" eaLnBrk="1" hangingPunct="1"/>
              <a:t>14</a:t>
            </a:fld>
            <a:endParaRPr lang="en-GB" altLang="en-US" sz="1200"/>
          </a:p>
        </p:txBody>
      </p:sp>
    </p:spTree>
    <p:extLst>
      <p:ext uri="{BB962C8B-B14F-4D97-AF65-F5344CB8AC3E}">
        <p14:creationId xmlns:p14="http://schemas.microsoft.com/office/powerpoint/2010/main" val="15383071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charset="-128"/>
              </a:rPr>
              <a:t>This slide has too much detail and no audience will be able to make a sense of it. So it is an absolute no-no to include things in this detail for you PowerPoint presentation. So how do you think that you can convey the message in this slide in more simpler way. You may have to compromise with the detail a bit. </a:t>
            </a:r>
          </a:p>
          <a:p>
            <a:endParaRPr lang="en-GB" altLang="en-US">
              <a:ea typeface="ＭＳ Ｐゴシック" charset="-128"/>
            </a:endParaRPr>
          </a:p>
          <a:p>
            <a:r>
              <a:rPr lang="en-GB" altLang="en-US">
                <a:ea typeface="ＭＳ Ｐゴシック" charset="-128"/>
              </a:rPr>
              <a:t>Teachers suggested question to group at this point: Can anyone suggest how we might simplify this table and yet convey the information effectively?</a:t>
            </a:r>
          </a:p>
        </p:txBody>
      </p:sp>
      <p:sp>
        <p:nvSpPr>
          <p:cNvPr id="44036" name="Slide Number Placeholder 3"/>
          <p:cNvSpPr txBox="1">
            <a:spLocks noGrp="1"/>
          </p:cNvSpPr>
          <p:nvPr/>
        </p:nvSpPr>
        <p:spPr bwMode="auto">
          <a:xfrm>
            <a:off x="3849688" y="9378950"/>
            <a:ext cx="2946400"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r" eaLnBrk="1" hangingPunct="1"/>
            <a:fld id="{77DFE313-6D90-0E42-ADF0-7070112B07B2}" type="slidenum">
              <a:rPr lang="en-GB" altLang="en-US" sz="1200"/>
              <a:pPr algn="r" eaLnBrk="1" hangingPunct="1"/>
              <a:t>15</a:t>
            </a:fld>
            <a:endParaRPr lang="en-GB" altLang="en-US" sz="1200"/>
          </a:p>
        </p:txBody>
      </p:sp>
    </p:spTree>
    <p:extLst>
      <p:ext uri="{BB962C8B-B14F-4D97-AF65-F5344CB8AC3E}">
        <p14:creationId xmlns:p14="http://schemas.microsoft.com/office/powerpoint/2010/main" val="15769108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5059"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charset="-128"/>
              </a:rPr>
              <a:t>This slide captures the main information in a much simpler format. Some detail has been sacrificed, but this will be much more useful to the viewer than the previous version. It is your job as a presenter to be an editor: you are doing the hard work for your audience, choosing what it is most helpful for them to know and how best to present it so that they can understand it and find it interesting and informative. </a:t>
            </a:r>
          </a:p>
        </p:txBody>
      </p:sp>
    </p:spTree>
    <p:extLst>
      <p:ext uri="{BB962C8B-B14F-4D97-AF65-F5344CB8AC3E}">
        <p14:creationId xmlns:p14="http://schemas.microsoft.com/office/powerpoint/2010/main" val="20192359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i="1">
                <a:ea typeface="ＭＳ Ｐゴシック" charset="-128"/>
              </a:rPr>
              <a:t>Click the icon in the centre for the sound</a:t>
            </a:r>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95C4A9FA-2613-EE41-A0FC-EAB210466800}" type="slidenum">
              <a:rPr lang="en-GB" altLang="en-US"/>
              <a:pPr eaLnBrk="1" hangingPunct="1"/>
              <a:t>17</a:t>
            </a:fld>
            <a:endParaRPr lang="en-GB" altLang="en-US"/>
          </a:p>
        </p:txBody>
      </p:sp>
    </p:spTree>
    <p:extLst>
      <p:ext uri="{BB962C8B-B14F-4D97-AF65-F5344CB8AC3E}">
        <p14:creationId xmlns:p14="http://schemas.microsoft.com/office/powerpoint/2010/main" val="13098904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GB" altLang="en-US">
              <a:ea typeface="ＭＳ Ｐゴシック" charset="-128"/>
            </a:endParaRPr>
          </a:p>
        </p:txBody>
      </p:sp>
      <p:sp>
        <p:nvSpPr>
          <p:cNvPr id="47108" name="Slide Number Placeholder 3"/>
          <p:cNvSpPr txBox="1">
            <a:spLocks noGrp="1"/>
          </p:cNvSpPr>
          <p:nvPr/>
        </p:nvSpPr>
        <p:spPr bwMode="auto">
          <a:xfrm>
            <a:off x="3849688" y="9378950"/>
            <a:ext cx="2946400"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r" eaLnBrk="1" hangingPunct="1"/>
            <a:fld id="{56C28714-8EDC-5749-ACE6-BB02A306D5D2}" type="slidenum">
              <a:rPr lang="en-GB" altLang="en-US" sz="1200"/>
              <a:pPr algn="r" eaLnBrk="1" hangingPunct="1"/>
              <a:t>18</a:t>
            </a:fld>
            <a:endParaRPr lang="en-GB" altLang="en-US" sz="1200"/>
          </a:p>
        </p:txBody>
      </p:sp>
    </p:spTree>
    <p:extLst>
      <p:ext uri="{BB962C8B-B14F-4D97-AF65-F5344CB8AC3E}">
        <p14:creationId xmlns:p14="http://schemas.microsoft.com/office/powerpoint/2010/main" val="19239435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8131"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charset="-128"/>
              </a:rPr>
              <a:t>It really is true that practice makes perfect – or at least better and more relaxed – when it comes to giving a presentation or talk. Here are few suggestions for how you might go about gaining this practice.</a:t>
            </a:r>
          </a:p>
          <a:p>
            <a:pPr>
              <a:buFontTx/>
              <a:buChar char="•"/>
            </a:pPr>
            <a:r>
              <a:rPr lang="en-GB" altLang="en-US">
                <a:ea typeface="ＭＳ Ｐゴシック" charset="-128"/>
              </a:rPr>
              <a:t> Deliver it to yourself – for instance in front of a mirror if possible </a:t>
            </a:r>
          </a:p>
          <a:p>
            <a:pPr>
              <a:buFontTx/>
              <a:buChar char="•"/>
            </a:pPr>
            <a:r>
              <a:rPr lang="en-GB" altLang="en-US">
                <a:ea typeface="ＭＳ Ｐゴシック" charset="-128"/>
              </a:rPr>
              <a:t> try it on your friends</a:t>
            </a:r>
          </a:p>
          <a:p>
            <a:pPr>
              <a:buFontTx/>
              <a:buChar char="•"/>
            </a:pPr>
            <a:r>
              <a:rPr lang="en-GB" altLang="en-US">
                <a:ea typeface="ＭＳ Ｐゴシック" charset="-128"/>
              </a:rPr>
              <a:t> try it on your gran!</a:t>
            </a:r>
          </a:p>
          <a:p>
            <a:pPr>
              <a:buFontTx/>
              <a:buChar char="•"/>
            </a:pPr>
            <a:endParaRPr lang="en-GB" altLang="en-US">
              <a:ea typeface="ＭＳ Ｐゴシック" charset="-128"/>
            </a:endParaRPr>
          </a:p>
          <a:p>
            <a:r>
              <a:rPr lang="en-GB" altLang="en-US">
                <a:ea typeface="ＭＳ Ｐゴシック" charset="-128"/>
              </a:rPr>
              <a:t>If you decide to practice your talk on other people, don’t just choose people you know will be really nice. But don’t choose to practice on someone who is usually negative and discouraging either! What you want is somebody who will listen and given you helpful feedback.</a:t>
            </a:r>
          </a:p>
        </p:txBody>
      </p:sp>
    </p:spTree>
    <p:extLst>
      <p:ext uri="{BB962C8B-B14F-4D97-AF65-F5344CB8AC3E}">
        <p14:creationId xmlns:p14="http://schemas.microsoft.com/office/powerpoint/2010/main" val="10789425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charset="2"/>
              <a:buChar char="ü"/>
            </a:pPr>
            <a:r>
              <a:rPr lang="en-GB" altLang="en-US">
                <a:latin typeface="Comic Sans MS" charset="0"/>
                <a:ea typeface="ＭＳ Ｐゴシック" charset="-128"/>
              </a:rPr>
              <a:t>Introduce yourself</a:t>
            </a:r>
          </a:p>
          <a:p>
            <a:endParaRPr lang="en-GB" altLang="en-US">
              <a:latin typeface="Comic Sans MS" charset="0"/>
              <a:ea typeface="ＭＳ Ｐゴシック" charset="-128"/>
            </a:endParaRPr>
          </a:p>
          <a:p>
            <a:pPr>
              <a:buFont typeface="Wingdings" charset="2"/>
              <a:buChar char="ü"/>
            </a:pPr>
            <a:r>
              <a:rPr lang="en-GB" altLang="en-US">
                <a:latin typeface="Comic Sans MS" charset="0"/>
                <a:ea typeface="ＭＳ Ｐゴシック" charset="-128"/>
              </a:rPr>
              <a:t> Smile and sound interested</a:t>
            </a:r>
          </a:p>
          <a:p>
            <a:endParaRPr lang="en-GB" altLang="en-US">
              <a:latin typeface="Comic Sans MS" charset="0"/>
              <a:ea typeface="ＭＳ Ｐゴシック" charset="-128"/>
            </a:endParaRPr>
          </a:p>
          <a:p>
            <a:pPr>
              <a:buFont typeface="Wingdings" charset="2"/>
              <a:buChar char="ü"/>
            </a:pPr>
            <a:r>
              <a:rPr lang="en-GB" altLang="en-US">
                <a:latin typeface="Comic Sans MS" charset="0"/>
                <a:ea typeface="ＭＳ Ｐゴシック" charset="-128"/>
              </a:rPr>
              <a:t> Tell the audience the structure of your talk</a:t>
            </a:r>
          </a:p>
          <a:p>
            <a:endParaRPr lang="en-GB" altLang="en-US">
              <a:latin typeface="Comic Sans MS" charset="0"/>
              <a:ea typeface="ＭＳ Ｐゴシック" charset="-128"/>
            </a:endParaRPr>
          </a:p>
          <a:p>
            <a:pPr>
              <a:buFont typeface="Wingdings" charset="2"/>
              <a:buChar char="ü"/>
            </a:pPr>
            <a:r>
              <a:rPr lang="en-GB" altLang="en-US">
                <a:latin typeface="Comic Sans MS" charset="0"/>
                <a:ea typeface="ＭＳ Ｐゴシック" charset="-128"/>
              </a:rPr>
              <a:t> Use the right language for your audience </a:t>
            </a:r>
          </a:p>
          <a:p>
            <a:endParaRPr lang="en-GB" altLang="en-US">
              <a:ea typeface="ＭＳ Ｐゴシック" charset="-128"/>
            </a:endParaRPr>
          </a:p>
          <a:p>
            <a:endParaRPr lang="en-GB" altLang="en-US">
              <a:ea typeface="ＭＳ Ｐゴシック" charset="-128"/>
            </a:endParaRPr>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8FBD28B4-C328-694C-9BDF-AD8C663CCCD6}" type="slidenum">
              <a:rPr lang="en-GB" altLang="en-US"/>
              <a:pPr eaLnBrk="1" hangingPunct="1"/>
              <a:t>20</a:t>
            </a:fld>
            <a:endParaRPr lang="en-GB" altLang="en-US"/>
          </a:p>
        </p:txBody>
      </p:sp>
    </p:spTree>
    <p:extLst>
      <p:ext uri="{BB962C8B-B14F-4D97-AF65-F5344CB8AC3E}">
        <p14:creationId xmlns:p14="http://schemas.microsoft.com/office/powerpoint/2010/main" val="1895428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charset="2"/>
              <a:buNone/>
            </a:pPr>
            <a:r>
              <a:rPr lang="en-GB" altLang="en-US">
                <a:ea typeface="ＭＳ Ｐゴシック" charset="-128"/>
              </a:rPr>
              <a:t>To make eye contact is one of the most important parts of delivering a talk or visual presentation. So </a:t>
            </a:r>
            <a:r>
              <a:rPr lang="en-GB" altLang="en-US">
                <a:latin typeface="Comic Sans MS" charset="0"/>
                <a:ea typeface="ＭＳ Ｐゴシック" charset="-128"/>
              </a:rPr>
              <a:t>try to make eye contact with as many people </a:t>
            </a:r>
          </a:p>
          <a:p>
            <a:r>
              <a:rPr lang="en-GB" altLang="en-US">
                <a:latin typeface="Comic Sans MS" charset="0"/>
                <a:ea typeface="ＭＳ Ｐゴシック" charset="-128"/>
              </a:rPr>
              <a:t>as possible. </a:t>
            </a:r>
            <a:r>
              <a:rPr lang="en-GB" altLang="en-US">
                <a:ea typeface="ＭＳ Ｐゴシック" charset="-128"/>
              </a:rPr>
              <a:t>It creates a very positive atmosphere and makes your audience feel included in your presentation. As a result they get more out of the presentation. </a:t>
            </a:r>
          </a:p>
          <a:p>
            <a:endParaRPr lang="en-GB" altLang="en-US">
              <a:ea typeface="ＭＳ Ｐゴシック" charset="-128"/>
            </a:endParaRPr>
          </a:p>
          <a:p>
            <a:r>
              <a:rPr lang="en-GB" altLang="en-US">
                <a:ea typeface="ＭＳ Ｐゴシック" charset="-128"/>
              </a:rPr>
              <a:t>Your could try practicing this on your friend without letting him/her know it’s what you’re doing. After the workshop, try having a conversation without making eye contact. Try to notice if they are unnerved or respond to you differently from how they usually would. Make sure that you tell them afterwards what you were doing! </a:t>
            </a:r>
          </a:p>
        </p:txBody>
      </p:sp>
      <p:sp>
        <p:nvSpPr>
          <p:cNvPr id="50180" name="Slide Number Placeholder 3"/>
          <p:cNvSpPr txBox="1">
            <a:spLocks noGrp="1"/>
          </p:cNvSpPr>
          <p:nvPr/>
        </p:nvSpPr>
        <p:spPr bwMode="auto">
          <a:xfrm>
            <a:off x="3849688" y="9378950"/>
            <a:ext cx="2946400"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r" eaLnBrk="1" hangingPunct="1"/>
            <a:fld id="{10B24DBF-719E-F542-B12D-D023D4E6DCF3}" type="slidenum">
              <a:rPr lang="en-GB" altLang="en-US" sz="1200"/>
              <a:pPr algn="r" eaLnBrk="1" hangingPunct="1"/>
              <a:t>21</a:t>
            </a:fld>
            <a:endParaRPr lang="en-GB" altLang="en-US" sz="1200"/>
          </a:p>
        </p:txBody>
      </p:sp>
    </p:spTree>
    <p:extLst>
      <p:ext uri="{BB962C8B-B14F-4D97-AF65-F5344CB8AC3E}">
        <p14:creationId xmlns:p14="http://schemas.microsoft.com/office/powerpoint/2010/main" val="6468613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6322"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dirty="0" smtClean="0">
                <a:ea typeface="ＭＳ Ｐゴシック" pitchFamily="34" charset="-128"/>
              </a:rPr>
              <a:t>It</a:t>
            </a:r>
            <a:r>
              <a:rPr lang="en-GB" altLang="en-US" dirty="0" smtClean="0">
                <a:ea typeface="ＭＳ Ｐゴシック" pitchFamily="34" charset="-128"/>
              </a:rPr>
              <a:t>’</a:t>
            </a:r>
            <a:r>
              <a:rPr lang="en-GB" dirty="0" smtClean="0">
                <a:ea typeface="ＭＳ Ｐゴシック" pitchFamily="34" charset="-128"/>
              </a:rPr>
              <a:t>s important when talking to maintain an appropriate pace, not too slow and not too fast. If you are nervous you may be tempted to talk fast and you may not realise it. The only way to learn to speak at the right pace is to practice. </a:t>
            </a:r>
          </a:p>
          <a:p>
            <a:pPr>
              <a:defRPr/>
            </a:pPr>
            <a:endParaRPr lang="en-GB" dirty="0" smtClean="0">
              <a:ea typeface="ＭＳ Ｐゴシック" pitchFamily="34" charset="-128"/>
            </a:endParaRPr>
          </a:p>
          <a:p>
            <a:pPr marL="171450" indent="-171450">
              <a:buFont typeface="Arial" pitchFamily="34" charset="0"/>
              <a:buChar char="•"/>
              <a:defRPr/>
            </a:pPr>
            <a:r>
              <a:rPr lang="en-GB" dirty="0" smtClean="0">
                <a:ea typeface="ＭＳ Ｐゴシック" pitchFamily="34" charset="-128"/>
              </a:rPr>
              <a:t>Do not forget to take pauses and use your voice and pauses to move between points</a:t>
            </a:r>
          </a:p>
          <a:p>
            <a:pPr marL="171450" indent="-171450">
              <a:buFont typeface="Arial" pitchFamily="34" charset="0"/>
              <a:buChar char="•"/>
              <a:defRPr/>
            </a:pPr>
            <a:r>
              <a:rPr lang="en-GB" dirty="0" smtClean="0">
                <a:ea typeface="ＭＳ Ｐゴシック" pitchFamily="34" charset="-128"/>
              </a:rPr>
              <a:t>Pauses for emphasis</a:t>
            </a:r>
          </a:p>
          <a:p>
            <a:pPr marL="171450" indent="-171450">
              <a:buFont typeface="Arial" pitchFamily="34" charset="0"/>
              <a:buChar char="•"/>
              <a:defRPr/>
            </a:pPr>
            <a:r>
              <a:rPr lang="en-GB" dirty="0" smtClean="0">
                <a:ea typeface="ＭＳ Ｐゴシック" pitchFamily="34" charset="-128"/>
              </a:rPr>
              <a:t>Pauses not only while presenting but also between the slides to give audience some time to absorb what you have presented so far </a:t>
            </a:r>
          </a:p>
          <a:p>
            <a:pPr marL="171450" indent="-171450">
              <a:buFont typeface="Arial" pitchFamily="34" charset="0"/>
              <a:buChar char="•"/>
              <a:defRPr/>
            </a:pPr>
            <a:r>
              <a:rPr lang="en-GB" dirty="0" smtClean="0">
                <a:ea typeface="ＭＳ Ｐゴシック" pitchFamily="34" charset="-128"/>
              </a:rPr>
              <a:t>Pauses are very powerful and you adequately get your point across. This video will probably make you realise that how powerful are pauses. Play Martin Luther King</a:t>
            </a:r>
            <a:r>
              <a:rPr lang="en-GB" altLang="en-US" dirty="0" smtClean="0">
                <a:ea typeface="ＭＳ Ｐゴシック" pitchFamily="34" charset="-128"/>
              </a:rPr>
              <a:t>’</a:t>
            </a:r>
            <a:r>
              <a:rPr lang="en-GB" dirty="0" smtClean="0">
                <a:ea typeface="ＭＳ Ｐゴシック" pitchFamily="34" charset="-128"/>
              </a:rPr>
              <a:t>s Speech on I have a dream. </a:t>
            </a:r>
          </a:p>
          <a:p>
            <a:pPr>
              <a:defRPr/>
            </a:pPr>
            <a:endParaRPr lang="en-GB" dirty="0" smtClean="0">
              <a:ea typeface="ＭＳ Ｐゴシック" pitchFamily="34" charset="-128"/>
            </a:endParaRPr>
          </a:p>
          <a:p>
            <a:pPr>
              <a:defRPr/>
            </a:pPr>
            <a:r>
              <a:rPr lang="en-GB" dirty="0" smtClean="0">
                <a:ea typeface="ＭＳ Ｐゴシック" pitchFamily="34" charset="-128"/>
              </a:rPr>
              <a:t>Most importantly  relax, breathe (it</a:t>
            </a:r>
            <a:r>
              <a:rPr lang="en-GB" altLang="en-US" dirty="0" smtClean="0">
                <a:ea typeface="ＭＳ Ｐゴシック" pitchFamily="34" charset="-128"/>
              </a:rPr>
              <a:t>’</a:t>
            </a:r>
            <a:r>
              <a:rPr lang="en-GB" dirty="0" smtClean="0">
                <a:ea typeface="ＭＳ Ｐゴシック" pitchFamily="34" charset="-128"/>
              </a:rPr>
              <a:t>s surprisingly easy to forget to do this) and remember that your audience is on your side</a:t>
            </a:r>
          </a:p>
          <a:p>
            <a:pPr>
              <a:defRPr/>
            </a:pPr>
            <a:endParaRPr lang="en-GB" dirty="0" smtClean="0">
              <a:ea typeface="ＭＳ Ｐゴシック" pitchFamily="34" charset="-128"/>
            </a:endParaRPr>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498CACC4-04C6-0D40-AA6D-34E25B828F68}" type="slidenum">
              <a:rPr lang="en-GB" altLang="en-US"/>
              <a:pPr eaLnBrk="1" hangingPunct="1"/>
              <a:t>22</a:t>
            </a:fld>
            <a:endParaRPr lang="en-GB" altLang="en-US"/>
          </a:p>
        </p:txBody>
      </p:sp>
    </p:spTree>
    <p:extLst>
      <p:ext uri="{BB962C8B-B14F-4D97-AF65-F5344CB8AC3E}">
        <p14:creationId xmlns:p14="http://schemas.microsoft.com/office/powerpoint/2010/main" val="8550047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charset="-128"/>
              </a:rPr>
              <a:t> </a:t>
            </a:r>
          </a:p>
          <a:p>
            <a:r>
              <a:rPr lang="en-GB" altLang="en-US">
                <a:ea typeface="ＭＳ Ｐゴシック" charset="-128"/>
              </a:rPr>
              <a:t>Do not jump to answer. Pause and give yourself a little time to organise your thoughts before answering. Also think if you have already answered the question during the presentation or your research</a:t>
            </a:r>
          </a:p>
          <a:p>
            <a:r>
              <a:rPr lang="en-GB" altLang="en-US">
                <a:ea typeface="ＭＳ Ｐゴシック" charset="-128"/>
              </a:rPr>
              <a:t> Try not to see questions as threats but rather take it as an opportunity to talk more about your work even if the question seems confrontational. </a:t>
            </a:r>
          </a:p>
          <a:p>
            <a:r>
              <a:rPr lang="en-GB" altLang="en-US">
                <a:ea typeface="ＭＳ Ｐゴシック" charset="-128"/>
              </a:rPr>
              <a:t>If you do not know the answer you can buy time by saying it is a very good question, or say thanks for the question. If you do not understand the question and you need clarification it is ok to request to repeat or rephrase it and while you say that you can think of possible answers.</a:t>
            </a:r>
          </a:p>
          <a:p>
            <a:r>
              <a:rPr lang="en-GB" altLang="en-US">
                <a:ea typeface="ＭＳ Ｐゴシック" charset="-128"/>
              </a:rPr>
              <a:t>Do not answer the question that you do not know the answer for. It is fine not to know answers, no one is expert on everything, if you think it raises an interesting issue, acknowledge it and say thank you for the question/it is an interesting question/it’s a very good point but that is something that we have not considered but will be interesting for future study. </a:t>
            </a:r>
          </a:p>
          <a:p>
            <a:r>
              <a:rPr lang="en-GB" altLang="en-US">
                <a:ea typeface="ＭＳ Ｐゴシック" charset="-128"/>
              </a:rPr>
              <a:t>If you know the answer do not waffle. Ne approach is to break down your answer in clear brief points. </a:t>
            </a:r>
          </a:p>
          <a:p>
            <a:pPr>
              <a:lnSpc>
                <a:spcPct val="90000"/>
              </a:lnSpc>
            </a:pPr>
            <a:endParaRPr lang="en-GB" altLang="en-US">
              <a:ea typeface="ＭＳ Ｐゴシック" charset="-128"/>
            </a:endParaRPr>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4520FDC3-F8A4-4B4D-9322-4A1626090E26}" type="slidenum">
              <a:rPr lang="en-GB" altLang="en-US"/>
              <a:pPr eaLnBrk="1" hangingPunct="1"/>
              <a:t>23</a:t>
            </a:fld>
            <a:endParaRPr lang="en-GB" altLang="en-US"/>
          </a:p>
        </p:txBody>
      </p:sp>
    </p:spTree>
    <p:extLst>
      <p:ext uri="{BB962C8B-B14F-4D97-AF65-F5344CB8AC3E}">
        <p14:creationId xmlns:p14="http://schemas.microsoft.com/office/powerpoint/2010/main" val="13776788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3251"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u="sng">
                <a:ea typeface="ＭＳ Ｐゴシック" charset="-128"/>
              </a:rPr>
              <a:t>Activity 3 (10-20mins) </a:t>
            </a:r>
          </a:p>
          <a:p>
            <a:r>
              <a:rPr lang="en-GB" altLang="en-US">
                <a:ea typeface="ＭＳ Ｐゴシック" charset="-128"/>
              </a:rPr>
              <a:t>This can be used as an extension / homework exercise. </a:t>
            </a:r>
          </a:p>
          <a:p>
            <a:endParaRPr lang="en-GB" altLang="en-US">
              <a:ea typeface="ＭＳ Ｐゴシック" charset="-128"/>
            </a:endParaRPr>
          </a:p>
          <a:p>
            <a:r>
              <a:rPr lang="en-GB" altLang="en-US">
                <a:ea typeface="ＭＳ Ｐゴシック" charset="-128"/>
              </a:rPr>
              <a:t>Use the topics that we have covered in this workshop, repeated on the Activity 3 worksheet. </a:t>
            </a:r>
          </a:p>
          <a:p>
            <a:endParaRPr lang="en-GB" altLang="en-US">
              <a:ea typeface="ＭＳ Ｐゴシック" charset="-128"/>
            </a:endParaRPr>
          </a:p>
          <a:p>
            <a:r>
              <a:rPr lang="en-GB" altLang="en-US">
                <a:ea typeface="ＭＳ Ｐゴシック" charset="-128"/>
              </a:rPr>
              <a:t>Take some time out now to prepare for your presentation breaking it down in the ways we have discussed during the workshop. </a:t>
            </a:r>
          </a:p>
          <a:p>
            <a:endParaRPr lang="en-GB" altLang="en-US">
              <a:ea typeface="ＭＳ Ｐゴシック" charset="-128"/>
            </a:endParaRPr>
          </a:p>
        </p:txBody>
      </p:sp>
    </p:spTree>
    <p:extLst>
      <p:ext uri="{BB962C8B-B14F-4D97-AF65-F5344CB8AC3E}">
        <p14:creationId xmlns:p14="http://schemas.microsoft.com/office/powerpoint/2010/main" val="17904059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GB" altLang="en-US">
              <a:ea typeface="ＭＳ Ｐゴシック" charset="-128"/>
            </a:endParaRPr>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fld id="{BB8BD6E2-B420-A74D-B8EB-422C296D6250}" type="slidenum">
              <a:rPr lang="en-GB" altLang="en-US"/>
              <a:pPr eaLnBrk="1" hangingPunct="1"/>
              <a:t>25</a:t>
            </a:fld>
            <a:endParaRPr lang="en-GB" altLang="en-US"/>
          </a:p>
        </p:txBody>
      </p:sp>
    </p:spTree>
    <p:extLst>
      <p:ext uri="{BB962C8B-B14F-4D97-AF65-F5344CB8AC3E}">
        <p14:creationId xmlns:p14="http://schemas.microsoft.com/office/powerpoint/2010/main" val="709938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png"/><Relationship Id="rId5" Type="http://schemas.openxmlformats.org/officeDocument/2006/relationships/audio" Target="../media/audio1.bin"/><Relationship Id="rId6" Type="http://schemas.openxmlformats.org/officeDocument/2006/relationships/image" Target="../media/image5.png"/><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hyperlink" Target="http://www.youtube.com/watch?v=iEMXaTktUfA&amp;feature=relat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4"/>
          <p:cNvSpPr txBox="1">
            <a:spLocks noChangeArrowheads="1"/>
          </p:cNvSpPr>
          <p:nvPr/>
        </p:nvSpPr>
        <p:spPr>
          <a:xfrm>
            <a:off x="971600" y="1340768"/>
            <a:ext cx="7772400" cy="395128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US" dirty="0" smtClean="0">
                <a:solidFill>
                  <a:srgbClr val="FFFFFF"/>
                </a:solidFill>
              </a:rPr>
              <a:t>Extended Project Research Skills Workshops</a:t>
            </a:r>
            <a:br>
              <a:rPr lang="en-US" dirty="0" smtClean="0">
                <a:solidFill>
                  <a:srgbClr val="FFFFFF"/>
                </a:solidFill>
              </a:rPr>
            </a:br>
            <a:r>
              <a:rPr lang="en-US" dirty="0" smtClean="0">
                <a:solidFill>
                  <a:srgbClr val="FFFFFF"/>
                </a:solidFill>
              </a:rPr>
              <a:t/>
            </a:r>
            <a:br>
              <a:rPr lang="en-US" dirty="0" smtClean="0">
                <a:solidFill>
                  <a:srgbClr val="FFFFFF"/>
                </a:solidFill>
              </a:rPr>
            </a:br>
            <a:r>
              <a:rPr lang="en-US" dirty="0" smtClean="0">
                <a:solidFill>
                  <a:srgbClr val="FFFFFF"/>
                </a:solidFill>
              </a:rPr>
              <a:t>Giving Effective </a:t>
            </a:r>
            <a:br>
              <a:rPr lang="en-US" dirty="0" smtClean="0">
                <a:solidFill>
                  <a:srgbClr val="FFFFFF"/>
                </a:solidFill>
              </a:rPr>
            </a:br>
            <a:r>
              <a:rPr lang="en-US" dirty="0" smtClean="0">
                <a:solidFill>
                  <a:srgbClr val="FFFFFF"/>
                </a:solidFill>
              </a:rPr>
              <a:t>Presentations</a:t>
            </a:r>
            <a:endParaRPr lang="en-US" dirty="0">
              <a:solidFill>
                <a:srgbClr val="FFFFFF"/>
              </a:solidFill>
              <a:effectLst>
                <a:outerShdw blurRad="50800" dist="38100" dir="2700000" algn="tl" rotWithShape="0">
                  <a:prstClr val="black">
                    <a:alpha val="40000"/>
                  </a:prstClr>
                </a:outerShdw>
              </a:effectLst>
            </a:endParaRPr>
          </a:p>
        </p:txBody>
      </p:sp>
    </p:spTree>
    <p:extLst>
      <p:ext uri="{BB962C8B-B14F-4D97-AF65-F5344CB8AC3E}">
        <p14:creationId xmlns:p14="http://schemas.microsoft.com/office/powerpoint/2010/main" val="1572292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5"/>
          <p:cNvSpPr txBox="1">
            <a:spLocks noChangeArrowheads="1"/>
          </p:cNvSpPr>
          <p:nvPr/>
        </p:nvSpPr>
        <p:spPr bwMode="auto">
          <a:xfrm>
            <a:off x="3352800" y="762000"/>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endParaRPr lang="en-US" altLang="en-US">
              <a:latin typeface="Comic Sans MS" charset="0"/>
            </a:endParaRPr>
          </a:p>
        </p:txBody>
      </p:sp>
      <p:sp>
        <p:nvSpPr>
          <p:cNvPr id="3075" name="Title 1"/>
          <p:cNvSpPr>
            <a:spLocks noGrp="1"/>
          </p:cNvSpPr>
          <p:nvPr>
            <p:ph type="title"/>
          </p:nvPr>
        </p:nvSpPr>
        <p:spPr>
          <a:xfrm>
            <a:off x="693738" y="376238"/>
            <a:ext cx="8229600" cy="1143000"/>
          </a:xfrm>
        </p:spPr>
        <p:txBody>
          <a:bodyPr/>
          <a:lstStyle/>
          <a:p>
            <a:r>
              <a:rPr lang="en-US" altLang="en-US">
                <a:ea typeface="ＭＳ Ｐゴシック" charset="-128"/>
              </a:rPr>
              <a:t>Why give a talk?</a:t>
            </a:r>
          </a:p>
        </p:txBody>
      </p:sp>
      <p:sp>
        <p:nvSpPr>
          <p:cNvPr id="3" name="TextBox 2"/>
          <p:cNvSpPr txBox="1"/>
          <p:nvPr/>
        </p:nvSpPr>
        <p:spPr>
          <a:xfrm>
            <a:off x="990600" y="2101850"/>
            <a:ext cx="7467600" cy="4678363"/>
          </a:xfrm>
          <a:prstGeom prst="rect">
            <a:avLst/>
          </a:prstGeom>
          <a:noFill/>
        </p:spPr>
        <p:txBody>
          <a:bodyPr>
            <a:spAutoFit/>
          </a:bodyPr>
          <a:lstStyle/>
          <a:p>
            <a:pPr marL="457200" indent="-457200">
              <a:spcAft>
                <a:spcPts val="600"/>
              </a:spcAft>
              <a:buFont typeface="Arial" pitchFamily="34" charset="0"/>
              <a:buChar char="•"/>
              <a:defRPr/>
            </a:pPr>
            <a:r>
              <a:rPr lang="en-GB" sz="2800" dirty="0">
                <a:latin typeface="+mn-lt"/>
                <a:ea typeface="ＭＳ Ｐゴシック" pitchFamily="34" charset="-128"/>
              </a:rPr>
              <a:t>Most effective way of getting your point across </a:t>
            </a:r>
          </a:p>
          <a:p>
            <a:pPr marL="457200" indent="-457200">
              <a:spcAft>
                <a:spcPts val="600"/>
              </a:spcAft>
              <a:buFont typeface="Arial" pitchFamily="34" charset="0"/>
              <a:buChar char="•"/>
              <a:defRPr/>
            </a:pPr>
            <a:r>
              <a:rPr lang="en-GB" sz="2800" dirty="0">
                <a:latin typeface="+mn-lt"/>
                <a:ea typeface="ＭＳ Ｐゴシック" pitchFamily="34" charset="-128"/>
              </a:rPr>
              <a:t>Very valuable transferable skill that your future employer will greatly value</a:t>
            </a:r>
          </a:p>
          <a:p>
            <a:pPr marL="457200" indent="-457200">
              <a:spcAft>
                <a:spcPts val="600"/>
              </a:spcAft>
              <a:buFont typeface="Arial" pitchFamily="34" charset="0"/>
              <a:buChar char="•"/>
              <a:defRPr/>
            </a:pPr>
            <a:r>
              <a:rPr lang="en-GB" sz="2800" dirty="0">
                <a:latin typeface="+mn-lt"/>
                <a:ea typeface="ＭＳ Ｐゴシック" pitchFamily="34" charset="-128"/>
              </a:rPr>
              <a:t>Often a part of interview process</a:t>
            </a:r>
          </a:p>
          <a:p>
            <a:pPr marL="457200" indent="-457200">
              <a:spcAft>
                <a:spcPts val="600"/>
              </a:spcAft>
              <a:buFont typeface="Arial" pitchFamily="34" charset="0"/>
              <a:buChar char="•"/>
              <a:defRPr/>
            </a:pPr>
            <a:r>
              <a:rPr lang="en-GB" sz="2800" dirty="0">
                <a:latin typeface="+mn-lt"/>
                <a:ea typeface="ＭＳ Ｐゴシック" pitchFamily="34" charset="-128"/>
              </a:rPr>
              <a:t>Builds confidence</a:t>
            </a:r>
          </a:p>
          <a:p>
            <a:pPr>
              <a:spcAft>
                <a:spcPts val="600"/>
              </a:spcAft>
              <a:defRPr/>
            </a:pPr>
            <a:endParaRPr lang="en-GB" dirty="0">
              <a:latin typeface="Comic Sans MS" pitchFamily="66" charset="0"/>
              <a:ea typeface="ＭＳ Ｐゴシック" pitchFamily="34" charset="-128"/>
            </a:endParaRPr>
          </a:p>
          <a:p>
            <a:pPr>
              <a:spcAft>
                <a:spcPts val="600"/>
              </a:spcAft>
              <a:defRPr/>
            </a:pPr>
            <a:endParaRPr lang="en-GB" dirty="0">
              <a:latin typeface="Comic Sans MS" pitchFamily="66" charset="0"/>
              <a:ea typeface="ＭＳ Ｐゴシック" pitchFamily="34" charset="-128"/>
            </a:endParaRPr>
          </a:p>
          <a:p>
            <a:pPr>
              <a:spcAft>
                <a:spcPts val="600"/>
              </a:spcAft>
              <a:defRPr/>
            </a:pPr>
            <a:endParaRPr lang="en-GB" dirty="0">
              <a:latin typeface="Comic Sans MS" pitchFamily="66" charset="0"/>
              <a:ea typeface="ＭＳ Ｐゴシック" pitchFamily="34" charset="-128"/>
            </a:endParaRPr>
          </a:p>
          <a:p>
            <a:pPr>
              <a:spcAft>
                <a:spcPts val="600"/>
              </a:spcAft>
              <a:defRPr/>
            </a:pPr>
            <a:endParaRPr lang="en-GB" dirty="0">
              <a:latin typeface="Comic Sans MS" pitchFamily="66" charset="0"/>
              <a:ea typeface="ＭＳ Ｐゴシック" pitchFamily="34" charset="-128"/>
            </a:endParaRPr>
          </a:p>
          <a:p>
            <a:pPr>
              <a:spcAft>
                <a:spcPts val="600"/>
              </a:spcAft>
              <a:defRPr/>
            </a:pPr>
            <a:endParaRPr lang="en-GB" dirty="0">
              <a:latin typeface="Arial" pitchFamily="34" charset="0"/>
              <a:ea typeface="ＭＳ Ｐゴシック" pitchFamily="34" charset="-128"/>
            </a:endParaRPr>
          </a:p>
        </p:txBody>
      </p:sp>
    </p:spTree>
    <p:extLst>
      <p:ext uri="{BB962C8B-B14F-4D97-AF65-F5344CB8AC3E}">
        <p14:creationId xmlns:p14="http://schemas.microsoft.com/office/powerpoint/2010/main" val="20584988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4"/>
          <p:cNvSpPr txBox="1">
            <a:spLocks noChangeArrowheads="1"/>
          </p:cNvSpPr>
          <p:nvPr/>
        </p:nvSpPr>
        <p:spPr bwMode="auto">
          <a:xfrm>
            <a:off x="465510" y="3316387"/>
            <a:ext cx="8135937"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buFont typeface="Arial" charset="0"/>
              <a:buChar char="•"/>
            </a:pPr>
            <a:r>
              <a:rPr lang="en-US" altLang="en-US" sz="2800"/>
              <a:t>You will already have experiences and skills that will help you to give a good presentation. </a:t>
            </a:r>
            <a:r>
              <a:rPr lang="en-US" altLang="en-US" sz="2800" dirty="0"/>
              <a:t>What do you think your strengths and weaknesses are with respect to public speaking?</a:t>
            </a:r>
          </a:p>
        </p:txBody>
      </p:sp>
      <p:sp>
        <p:nvSpPr>
          <p:cNvPr id="3075" name="Text Box 5"/>
          <p:cNvSpPr txBox="1">
            <a:spLocks noChangeArrowheads="1"/>
          </p:cNvSpPr>
          <p:nvPr/>
        </p:nvSpPr>
        <p:spPr bwMode="auto">
          <a:xfrm>
            <a:off x="465510" y="2132856"/>
            <a:ext cx="8739187"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marL="457200" indent="-457200" eaLnBrk="1" hangingPunct="1">
              <a:buFont typeface="Arial" pitchFamily="34" charset="0"/>
              <a:buChar char="•"/>
              <a:defRPr/>
            </a:pPr>
            <a:r>
              <a:rPr lang="en-US" sz="2800" dirty="0" smtClean="0"/>
              <a:t>List some characteristics of the most interesting or </a:t>
            </a:r>
          </a:p>
          <a:p>
            <a:pPr eaLnBrk="1" hangingPunct="1">
              <a:defRPr/>
            </a:pPr>
            <a:r>
              <a:rPr lang="en-US" sz="2800" dirty="0" smtClean="0"/>
              <a:t>     inspirational talks that you remember</a:t>
            </a:r>
          </a:p>
        </p:txBody>
      </p:sp>
      <p:sp>
        <p:nvSpPr>
          <p:cNvPr id="4100" name="Title 1"/>
          <p:cNvSpPr>
            <a:spLocks noGrp="1"/>
          </p:cNvSpPr>
          <p:nvPr>
            <p:ph type="title"/>
          </p:nvPr>
        </p:nvSpPr>
        <p:spPr>
          <a:xfrm>
            <a:off x="504825" y="762000"/>
            <a:ext cx="8229600" cy="1143000"/>
          </a:xfrm>
        </p:spPr>
        <p:txBody>
          <a:bodyPr>
            <a:normAutofit fontScale="90000"/>
          </a:bodyPr>
          <a:lstStyle/>
          <a:p>
            <a:r>
              <a:rPr lang="en-US" altLang="en-US">
                <a:ea typeface="ＭＳ Ｐゴシック" charset="-128"/>
              </a:rPr>
              <a:t>Activity 1: </a:t>
            </a:r>
            <a:br>
              <a:rPr lang="en-US" altLang="en-US">
                <a:ea typeface="ＭＳ Ｐゴシック" charset="-128"/>
              </a:rPr>
            </a:br>
            <a:r>
              <a:rPr lang="en-US" altLang="en-US">
                <a:ea typeface="ＭＳ Ｐゴシック" charset="-128"/>
              </a:rPr>
              <a:t>How do you feel about talking?</a:t>
            </a:r>
          </a:p>
        </p:txBody>
      </p:sp>
    </p:spTree>
    <p:extLst>
      <p:ext uri="{BB962C8B-B14F-4D97-AF65-F5344CB8AC3E}">
        <p14:creationId xmlns:p14="http://schemas.microsoft.com/office/powerpoint/2010/main" val="13372107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075"/>
                                        </p:tgtEl>
                                        <p:attrNameLst>
                                          <p:attrName>style.visibility</p:attrName>
                                        </p:attrNameLst>
                                      </p:cBhvr>
                                      <p:to>
                                        <p:strVal val="visible"/>
                                      </p:to>
                                    </p:set>
                                    <p:animEffect transition="in" filter="dissolve">
                                      <p:cBhvr>
                                        <p:cTn id="7" dur="500"/>
                                        <p:tgtEl>
                                          <p:spTgt spid="307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074"/>
                                        </p:tgtEl>
                                        <p:attrNameLst>
                                          <p:attrName>style.visibility</p:attrName>
                                        </p:attrNameLst>
                                      </p:cBhvr>
                                      <p:to>
                                        <p:strVal val="visible"/>
                                      </p:to>
                                    </p:set>
                                    <p:animEffect transition="in" filter="dissolve">
                                      <p:cBhvr>
                                        <p:cTn id="12"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07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914400" y="685800"/>
            <a:ext cx="8229600" cy="1143000"/>
          </a:xfrm>
        </p:spPr>
        <p:txBody>
          <a:bodyPr>
            <a:normAutofit fontScale="90000"/>
          </a:bodyPr>
          <a:lstStyle/>
          <a:p>
            <a:r>
              <a:rPr lang="en-US" altLang="en-US">
                <a:ea typeface="ＭＳ Ｐゴシック" charset="-128"/>
              </a:rPr>
              <a:t>Planning for and preparing </a:t>
            </a:r>
            <a:br>
              <a:rPr lang="en-US" altLang="en-US">
                <a:ea typeface="ＭＳ Ｐゴシック" charset="-128"/>
              </a:rPr>
            </a:br>
            <a:r>
              <a:rPr lang="en-US" altLang="en-US">
                <a:ea typeface="ＭＳ Ｐゴシック" charset="-128"/>
              </a:rPr>
              <a:t>your presentation</a:t>
            </a:r>
          </a:p>
        </p:txBody>
      </p:sp>
      <p:graphicFrame>
        <p:nvGraphicFramePr>
          <p:cNvPr id="29" name="Diagram 28"/>
          <p:cNvGraphicFramePr/>
          <p:nvPr/>
        </p:nvGraphicFramePr>
        <p:xfrm>
          <a:off x="609600" y="1905000"/>
          <a:ext cx="8153400" cy="4140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13957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Box 6"/>
          <p:cNvSpPr txBox="1">
            <a:spLocks noChangeArrowheads="1"/>
          </p:cNvSpPr>
          <p:nvPr/>
        </p:nvSpPr>
        <p:spPr bwMode="auto">
          <a:xfrm>
            <a:off x="1143000" y="2438400"/>
            <a:ext cx="7138988"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buFont typeface="Arial" charset="0"/>
              <a:buChar char="•"/>
            </a:pPr>
            <a:r>
              <a:rPr lang="en-GB" altLang="en-US" sz="2800"/>
              <a:t> Title</a:t>
            </a:r>
          </a:p>
          <a:p>
            <a:pPr eaLnBrk="1" hangingPunct="1">
              <a:buFont typeface="Arial" charset="0"/>
              <a:buChar char="•"/>
            </a:pPr>
            <a:endParaRPr lang="en-GB" altLang="en-US" sz="2800"/>
          </a:p>
          <a:p>
            <a:pPr eaLnBrk="1" hangingPunct="1">
              <a:buFont typeface="Arial" charset="0"/>
              <a:buChar char="•"/>
            </a:pPr>
            <a:r>
              <a:rPr lang="en-GB" altLang="en-US" sz="2800"/>
              <a:t> Purpose</a:t>
            </a:r>
          </a:p>
          <a:p>
            <a:pPr eaLnBrk="1" hangingPunct="1">
              <a:buFont typeface="Arial" charset="0"/>
              <a:buChar char="•"/>
            </a:pPr>
            <a:endParaRPr lang="en-GB" altLang="en-US" sz="2800"/>
          </a:p>
          <a:p>
            <a:pPr eaLnBrk="1" hangingPunct="1">
              <a:buFont typeface="Arial" charset="0"/>
              <a:buChar char="•"/>
            </a:pPr>
            <a:endParaRPr lang="en-GB" altLang="en-US" sz="2800"/>
          </a:p>
        </p:txBody>
      </p:sp>
      <p:sp>
        <p:nvSpPr>
          <p:cNvPr id="6147" name="Title 6"/>
          <p:cNvSpPr>
            <a:spLocks noGrp="1"/>
          </p:cNvSpPr>
          <p:nvPr>
            <p:ph type="title"/>
          </p:nvPr>
        </p:nvSpPr>
        <p:spPr>
          <a:xfrm>
            <a:off x="457200" y="685800"/>
            <a:ext cx="8229600" cy="1219200"/>
          </a:xfrm>
        </p:spPr>
        <p:txBody>
          <a:bodyPr/>
          <a:lstStyle/>
          <a:p>
            <a:r>
              <a:rPr lang="en-US" altLang="en-US">
                <a:ea typeface="ＭＳ Ｐゴシック" charset="-128"/>
              </a:rPr>
              <a:t>Decide on your title and aim</a:t>
            </a:r>
          </a:p>
        </p:txBody>
      </p:sp>
    </p:spTree>
    <p:extLst>
      <p:ext uri="{BB962C8B-B14F-4D97-AF65-F5344CB8AC3E}">
        <p14:creationId xmlns:p14="http://schemas.microsoft.com/office/powerpoint/2010/main" val="12321376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6" name="TextBox 9"/>
          <p:cNvSpPr txBox="1">
            <a:spLocks noChangeArrowheads="1"/>
          </p:cNvSpPr>
          <p:nvPr/>
        </p:nvSpPr>
        <p:spPr bwMode="auto">
          <a:xfrm>
            <a:off x="-12369800" y="2074863"/>
            <a:ext cx="274637" cy="400050"/>
          </a:xfrm>
          <a:prstGeom prst="rect">
            <a:avLst/>
          </a:prstGeom>
          <a:noFill/>
          <a:ln w="9525">
            <a:noFill/>
            <a:miter lim="800000"/>
            <a:headEnd/>
            <a:tailEnd/>
          </a:ln>
        </p:spPr>
        <p:txBody>
          <a:bodyPr wrap="none">
            <a:spAutoFit/>
          </a:bodyPr>
          <a:lstStyle/>
          <a:p>
            <a:pPr>
              <a:buFont typeface="Arial" charset="0"/>
              <a:buChar char="•"/>
              <a:defRPr/>
            </a:pPr>
            <a:endParaRPr lang="en-GB" sz="2000" dirty="0">
              <a:latin typeface="+mn-lt"/>
              <a:ea typeface="+mn-ea"/>
            </a:endParaRPr>
          </a:p>
        </p:txBody>
      </p:sp>
      <p:sp>
        <p:nvSpPr>
          <p:cNvPr id="7171" name="Title 10"/>
          <p:cNvSpPr>
            <a:spLocks noGrp="1"/>
          </p:cNvSpPr>
          <p:nvPr>
            <p:ph type="title"/>
          </p:nvPr>
        </p:nvSpPr>
        <p:spPr>
          <a:xfrm>
            <a:off x="366713" y="554038"/>
            <a:ext cx="8229600" cy="1143000"/>
          </a:xfrm>
        </p:spPr>
        <p:txBody>
          <a:bodyPr/>
          <a:lstStyle/>
          <a:p>
            <a:r>
              <a:rPr lang="en-US" altLang="en-US">
                <a:ea typeface="ＭＳ Ｐゴシック" charset="-128"/>
              </a:rPr>
              <a:t>Things to know before you start</a:t>
            </a:r>
          </a:p>
        </p:txBody>
      </p:sp>
      <p:sp>
        <p:nvSpPr>
          <p:cNvPr id="11" name="TextBox 10"/>
          <p:cNvSpPr txBox="1"/>
          <p:nvPr/>
        </p:nvSpPr>
        <p:spPr>
          <a:xfrm>
            <a:off x="1052513" y="1860550"/>
            <a:ext cx="7543800" cy="3062288"/>
          </a:xfrm>
          <a:prstGeom prst="rect">
            <a:avLst/>
          </a:prstGeom>
          <a:noFill/>
        </p:spPr>
        <p:txBody>
          <a:bodyPr>
            <a:spAutoFit/>
          </a:bodyPr>
          <a:lstStyle/>
          <a:p>
            <a:pPr>
              <a:spcAft>
                <a:spcPts val="600"/>
              </a:spcAft>
              <a:defRPr/>
            </a:pPr>
            <a:r>
              <a:rPr lang="en-GB" sz="2800" b="1" dirty="0">
                <a:latin typeface="Arial" pitchFamily="34" charset="0"/>
                <a:ea typeface="ＭＳ Ｐゴシック" pitchFamily="34" charset="-128"/>
              </a:rPr>
              <a:t>Your brief</a:t>
            </a:r>
          </a:p>
          <a:p>
            <a:pPr marL="457200" indent="-457200">
              <a:spcAft>
                <a:spcPts val="600"/>
              </a:spcAft>
              <a:buFont typeface="Arial" pitchFamily="34" charset="0"/>
              <a:buChar char="•"/>
              <a:defRPr/>
            </a:pPr>
            <a:r>
              <a:rPr lang="en-GB" sz="2800" dirty="0">
                <a:latin typeface="Arial" pitchFamily="34" charset="0"/>
                <a:ea typeface="ＭＳ Ｐゴシック" pitchFamily="34" charset="-128"/>
              </a:rPr>
              <a:t>Duration of presentation</a:t>
            </a:r>
          </a:p>
          <a:p>
            <a:pPr marL="457200" indent="-457200">
              <a:spcAft>
                <a:spcPts val="600"/>
              </a:spcAft>
              <a:buFont typeface="Arial" pitchFamily="34" charset="0"/>
              <a:buChar char="•"/>
              <a:defRPr/>
            </a:pPr>
            <a:r>
              <a:rPr lang="en-GB" sz="2800" dirty="0">
                <a:latin typeface="Arial" pitchFamily="34" charset="0"/>
                <a:ea typeface="ＭＳ Ｐゴシック" pitchFamily="34" charset="-128"/>
              </a:rPr>
              <a:t>Mode of presentation</a:t>
            </a:r>
          </a:p>
          <a:p>
            <a:pPr marL="457200" indent="-457200">
              <a:spcAft>
                <a:spcPts val="600"/>
              </a:spcAft>
              <a:buFont typeface="Arial" pitchFamily="34" charset="0"/>
              <a:buChar char="•"/>
              <a:defRPr/>
            </a:pPr>
            <a:r>
              <a:rPr lang="en-GB" sz="2800" dirty="0">
                <a:latin typeface="Arial" pitchFamily="34" charset="0"/>
                <a:ea typeface="ＭＳ Ｐゴシック" pitchFamily="34" charset="-128"/>
              </a:rPr>
              <a:t>Venue and facilities are available</a:t>
            </a:r>
          </a:p>
          <a:p>
            <a:pPr marL="457200" indent="-457200">
              <a:spcAft>
                <a:spcPts val="600"/>
              </a:spcAft>
              <a:buFont typeface="Arial" pitchFamily="34" charset="0"/>
              <a:buChar char="•"/>
              <a:defRPr/>
            </a:pPr>
            <a:r>
              <a:rPr lang="en-GB" sz="2800" dirty="0">
                <a:latin typeface="Arial" pitchFamily="34" charset="0"/>
                <a:ea typeface="ＭＳ Ｐゴシック" pitchFamily="34" charset="-128"/>
              </a:rPr>
              <a:t>Assessment criteria </a:t>
            </a:r>
          </a:p>
          <a:p>
            <a:pPr>
              <a:spcAft>
                <a:spcPts val="600"/>
              </a:spcAft>
              <a:defRPr/>
            </a:pPr>
            <a:endParaRPr lang="en-GB" sz="2800" dirty="0">
              <a:latin typeface="Arial" pitchFamily="34" charset="0"/>
              <a:ea typeface="ＭＳ Ｐゴシック" pitchFamily="34" charset="-128"/>
            </a:endParaRPr>
          </a:p>
        </p:txBody>
      </p:sp>
    </p:spTree>
    <p:extLst>
      <p:ext uri="{BB962C8B-B14F-4D97-AF65-F5344CB8AC3E}">
        <p14:creationId xmlns:p14="http://schemas.microsoft.com/office/powerpoint/2010/main" val="16661668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a:ea typeface="ＭＳ Ｐゴシック" charset="-128"/>
              </a:rPr>
              <a:t>Your Audience</a:t>
            </a:r>
          </a:p>
        </p:txBody>
      </p:sp>
      <p:sp>
        <p:nvSpPr>
          <p:cNvPr id="4" name="Content Placeholder 3"/>
          <p:cNvSpPr txBox="1">
            <a:spLocks noGrp="1"/>
          </p:cNvSpPr>
          <p:nvPr>
            <p:ph idx="1"/>
          </p:nvPr>
        </p:nvSpPr>
        <p:spPr/>
        <p:txBody>
          <a:bodyPr rtlCol="0">
            <a:spAutoFit/>
          </a:bodyPr>
          <a:lstStyle/>
          <a:p>
            <a:pPr marL="0" indent="0" eaLnBrk="1" hangingPunct="1">
              <a:spcAft>
                <a:spcPts val="600"/>
              </a:spcAft>
              <a:buFontTx/>
              <a:buNone/>
              <a:defRPr/>
            </a:pPr>
            <a:r>
              <a:rPr lang="en-GB" sz="2800" b="1" dirty="0" smtClean="0"/>
              <a:t>Knowing your audience</a:t>
            </a:r>
          </a:p>
          <a:p>
            <a:pPr>
              <a:buFont typeface="Arial" charset="0"/>
              <a:buChar char="•"/>
              <a:defRPr/>
            </a:pPr>
            <a:r>
              <a:rPr lang="en-GB" sz="2800" dirty="0"/>
              <a:t> What do the members of the audience do</a:t>
            </a:r>
            <a:r>
              <a:rPr lang="en-GB" sz="2800" dirty="0" smtClean="0"/>
              <a:t>?</a:t>
            </a:r>
            <a:endParaRPr lang="en-GB" sz="2800" dirty="0"/>
          </a:p>
          <a:p>
            <a:pPr>
              <a:buFont typeface="Arial" charset="0"/>
              <a:buChar char="•"/>
              <a:defRPr/>
            </a:pPr>
            <a:r>
              <a:rPr lang="en-GB" sz="2800" dirty="0"/>
              <a:t> What level of knowledge do the audience have</a:t>
            </a:r>
            <a:r>
              <a:rPr lang="en-GB" sz="2800" dirty="0" smtClean="0"/>
              <a:t>?</a:t>
            </a:r>
            <a:endParaRPr lang="en-GB" sz="2800" dirty="0"/>
          </a:p>
          <a:p>
            <a:pPr>
              <a:buFont typeface="Arial" charset="0"/>
              <a:buChar char="•"/>
              <a:defRPr/>
            </a:pPr>
            <a:r>
              <a:rPr lang="en-GB" sz="2800" dirty="0"/>
              <a:t> What will be new to them? </a:t>
            </a:r>
          </a:p>
          <a:p>
            <a:pPr>
              <a:buFont typeface="Arial" charset="0"/>
              <a:buChar char="•"/>
              <a:defRPr/>
            </a:pPr>
            <a:r>
              <a:rPr lang="en-GB" sz="2800" dirty="0"/>
              <a:t> Is anything that you are going to say alarm them</a:t>
            </a:r>
            <a:r>
              <a:rPr lang="en-GB" sz="2800" dirty="0" smtClean="0"/>
              <a:t>?</a:t>
            </a:r>
            <a:endParaRPr lang="en-GB" sz="2800" dirty="0"/>
          </a:p>
          <a:p>
            <a:pPr>
              <a:buFont typeface="Arial" charset="0"/>
              <a:buChar char="•"/>
              <a:defRPr/>
            </a:pPr>
            <a:r>
              <a:rPr lang="en-GB" sz="2800" dirty="0"/>
              <a:t> What is the benefit to the audience of listening to your talk?  </a:t>
            </a:r>
          </a:p>
          <a:p>
            <a:pPr>
              <a:spcAft>
                <a:spcPts val="600"/>
              </a:spcAft>
              <a:defRPr/>
            </a:pPr>
            <a:endParaRPr lang="en-GB" sz="2800" dirty="0"/>
          </a:p>
        </p:txBody>
      </p:sp>
    </p:spTree>
    <p:extLst>
      <p:ext uri="{BB962C8B-B14F-4D97-AF65-F5344CB8AC3E}">
        <p14:creationId xmlns:p14="http://schemas.microsoft.com/office/powerpoint/2010/main" val="1966436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5"/>
          <p:cNvSpPr txBox="1">
            <a:spLocks noChangeArrowheads="1"/>
          </p:cNvSpPr>
          <p:nvPr/>
        </p:nvSpPr>
        <p:spPr bwMode="auto">
          <a:xfrm>
            <a:off x="683568" y="2204864"/>
            <a:ext cx="8077200" cy="3262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spcAft>
                <a:spcPts val="600"/>
              </a:spcAft>
              <a:buFont typeface="Arial" charset="0"/>
              <a:buChar char="•"/>
            </a:pPr>
            <a:r>
              <a:rPr lang="en-US" altLang="en-US" sz="2800" dirty="0"/>
              <a:t>Prepare a short verbal explanation about </a:t>
            </a:r>
            <a:r>
              <a:rPr lang="en-US" altLang="en-US" sz="2800" dirty="0" smtClean="0"/>
              <a:t>osteogenesis</a:t>
            </a:r>
            <a:endParaRPr lang="en-US" altLang="en-US" sz="2800" dirty="0"/>
          </a:p>
          <a:p>
            <a:pPr eaLnBrk="1" hangingPunct="1">
              <a:spcAft>
                <a:spcPts val="600"/>
              </a:spcAft>
              <a:buFont typeface="Arial" charset="0"/>
              <a:buChar char="•"/>
            </a:pPr>
            <a:r>
              <a:rPr lang="en-US" altLang="en-US" sz="2800" dirty="0"/>
              <a:t>Your main focus should be making it appropriate to your audience</a:t>
            </a:r>
          </a:p>
          <a:p>
            <a:pPr eaLnBrk="1" hangingPunct="1">
              <a:spcAft>
                <a:spcPts val="600"/>
              </a:spcAft>
              <a:buFont typeface="Arial" charset="0"/>
              <a:buChar char="•"/>
            </a:pPr>
            <a:r>
              <a:rPr lang="en-US" altLang="en-US" sz="2800" dirty="0"/>
              <a:t>Use the images on the next slide and on your handout to remind you of basic facts about the </a:t>
            </a:r>
            <a:r>
              <a:rPr lang="en-US" altLang="en-US" sz="2800" dirty="0" smtClean="0"/>
              <a:t>osteogenesis</a:t>
            </a:r>
            <a:endParaRPr lang="en-US" altLang="en-US" sz="2800" dirty="0"/>
          </a:p>
        </p:txBody>
      </p:sp>
      <p:sp>
        <p:nvSpPr>
          <p:cNvPr id="9219" name="Title 5"/>
          <p:cNvSpPr>
            <a:spLocks noGrp="1"/>
          </p:cNvSpPr>
          <p:nvPr>
            <p:ph type="title"/>
          </p:nvPr>
        </p:nvSpPr>
        <p:spPr>
          <a:xfrm>
            <a:off x="381000" y="1143000"/>
            <a:ext cx="8229600" cy="503238"/>
          </a:xfrm>
        </p:spPr>
        <p:txBody>
          <a:bodyPr>
            <a:normAutofit fontScale="90000"/>
          </a:bodyPr>
          <a:lstStyle/>
          <a:p>
            <a:r>
              <a:rPr lang="en-US" altLang="en-US">
                <a:ea typeface="ＭＳ Ｐゴシック" charset="-128"/>
              </a:rPr>
              <a:t>Activity 2: </a:t>
            </a:r>
            <a:br>
              <a:rPr lang="en-US" altLang="en-US">
                <a:ea typeface="ＭＳ Ｐゴシック" charset="-128"/>
              </a:rPr>
            </a:br>
            <a:r>
              <a:rPr lang="en-US" altLang="en-US">
                <a:ea typeface="ＭＳ Ｐゴシック" charset="-128"/>
              </a:rPr>
              <a:t>Know your audience!</a:t>
            </a:r>
          </a:p>
        </p:txBody>
      </p:sp>
    </p:spTree>
    <p:extLst>
      <p:ext uri="{BB962C8B-B14F-4D97-AF65-F5344CB8AC3E}">
        <p14:creationId xmlns:p14="http://schemas.microsoft.com/office/powerpoint/2010/main" val="66760699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Box 5"/>
          <p:cNvSpPr txBox="1">
            <a:spLocks noChangeArrowheads="1"/>
          </p:cNvSpPr>
          <p:nvPr/>
        </p:nvSpPr>
        <p:spPr bwMode="auto">
          <a:xfrm>
            <a:off x="1971675" y="2362200"/>
            <a:ext cx="2428875" cy="2246313"/>
          </a:xfrm>
          <a:prstGeom prst="rect">
            <a:avLst/>
          </a:prstGeom>
          <a:noFill/>
          <a:ln w="9525">
            <a:noFill/>
            <a:miter lim="800000"/>
            <a:headEnd/>
            <a:tailEnd/>
          </a:ln>
        </p:spPr>
        <p:txBody>
          <a:bodyPr wrap="none">
            <a:spAutoFit/>
          </a:bodyPr>
          <a:lstStyle/>
          <a:p>
            <a:pPr>
              <a:buFont typeface="Wingdings" charset="2"/>
              <a:buChar char="ü"/>
              <a:defRPr/>
            </a:pPr>
            <a:r>
              <a:rPr lang="en-GB" sz="2800" dirty="0">
                <a:latin typeface="+mn-lt"/>
                <a:ea typeface="+mn-ea"/>
              </a:rPr>
              <a:t> Introduction</a:t>
            </a:r>
          </a:p>
          <a:p>
            <a:pPr>
              <a:defRPr/>
            </a:pPr>
            <a:endParaRPr lang="en-GB" sz="2800" dirty="0">
              <a:latin typeface="+mn-lt"/>
              <a:ea typeface="+mn-ea"/>
            </a:endParaRPr>
          </a:p>
          <a:p>
            <a:pPr>
              <a:buFont typeface="Wingdings" charset="2"/>
              <a:buChar char="ü"/>
              <a:defRPr/>
            </a:pPr>
            <a:r>
              <a:rPr lang="en-GB" sz="2800" dirty="0">
                <a:latin typeface="+mn-lt"/>
                <a:ea typeface="+mn-ea"/>
              </a:rPr>
              <a:t> Main Body</a:t>
            </a:r>
          </a:p>
          <a:p>
            <a:pPr>
              <a:defRPr/>
            </a:pPr>
            <a:endParaRPr lang="en-GB" sz="2800" dirty="0">
              <a:latin typeface="+mn-lt"/>
              <a:ea typeface="+mn-ea"/>
            </a:endParaRPr>
          </a:p>
          <a:p>
            <a:pPr>
              <a:buFont typeface="Wingdings" charset="2"/>
              <a:buChar char="ü"/>
              <a:defRPr/>
            </a:pPr>
            <a:r>
              <a:rPr lang="en-GB" sz="2800" dirty="0">
                <a:latin typeface="+mn-lt"/>
                <a:ea typeface="+mn-ea"/>
              </a:rPr>
              <a:t> Conclusion</a:t>
            </a:r>
          </a:p>
        </p:txBody>
      </p:sp>
      <p:grpSp>
        <p:nvGrpSpPr>
          <p:cNvPr id="2" name="Group 11"/>
          <p:cNvGrpSpPr>
            <a:grpSpLocks/>
          </p:cNvGrpSpPr>
          <p:nvPr/>
        </p:nvGrpSpPr>
        <p:grpSpPr bwMode="auto">
          <a:xfrm>
            <a:off x="4876800" y="2590800"/>
            <a:ext cx="3949700" cy="1905000"/>
            <a:chOff x="4876800" y="2590800"/>
            <a:chExt cx="3949985" cy="1905000"/>
          </a:xfrm>
        </p:grpSpPr>
        <p:sp>
          <p:nvSpPr>
            <p:cNvPr id="8" name="Right Brace 7"/>
            <p:cNvSpPr>
              <a:spLocks/>
            </p:cNvSpPr>
            <p:nvPr/>
          </p:nvSpPr>
          <p:spPr bwMode="auto">
            <a:xfrm>
              <a:off x="4876800" y="2590800"/>
              <a:ext cx="609644" cy="1905000"/>
            </a:xfrm>
            <a:prstGeom prst="rightBrace">
              <a:avLst>
                <a:gd name="adj1" fmla="val 8333"/>
                <a:gd name="adj2" fmla="val 50000"/>
              </a:avLst>
            </a:prstGeom>
            <a:noFill/>
            <a:ln w="38100">
              <a:solidFill>
                <a:srgbClr val="ABABFF"/>
              </a:solidFill>
              <a:round/>
              <a:headEnd/>
              <a:tailEnd/>
            </a:ln>
            <a:effectLst>
              <a:outerShdw blurRad="63500" dist="23000" dir="5400000" rotWithShape="0">
                <a:srgbClr val="000000">
                  <a:alpha val="34998"/>
                </a:srgbClr>
              </a:outerShdw>
            </a:effectLst>
            <a:extLst>
              <a:ext uri="{909E8E84-426E-40DD-AFC4-6F175D3DCCD1}">
                <a14:hiddenFill xmlns:a14="http://schemas.microsoft.com/office/drawing/2010/main">
                  <a:solidFill>
                    <a:srgbClr val="FFFFFF"/>
                  </a:solidFill>
                </a14:hiddenFill>
              </a:ext>
            </a:extLst>
          </p:spPr>
          <p:txBody>
            <a:bodyPr anchor="ct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ctr" eaLnBrk="1" hangingPunct="1"/>
              <a:endParaRPr lang="en-GB" altLang="en-US"/>
            </a:p>
          </p:txBody>
        </p:sp>
        <p:sp>
          <p:nvSpPr>
            <p:cNvPr id="11274" name="TextBox 8"/>
            <p:cNvSpPr txBox="1">
              <a:spLocks noChangeArrowheads="1"/>
            </p:cNvSpPr>
            <p:nvPr/>
          </p:nvSpPr>
          <p:spPr bwMode="auto">
            <a:xfrm>
              <a:off x="5562649" y="3094038"/>
              <a:ext cx="3264136"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r>
                <a:rPr lang="en-GB" altLang="en-US" sz="2000"/>
                <a:t>Say what your going to say</a:t>
              </a:r>
            </a:p>
            <a:p>
              <a:pPr eaLnBrk="1" hangingPunct="1"/>
              <a:r>
                <a:rPr lang="en-GB" altLang="en-US" sz="2000"/>
                <a:t>Say  it</a:t>
              </a:r>
            </a:p>
            <a:p>
              <a:pPr eaLnBrk="1" hangingPunct="1"/>
              <a:r>
                <a:rPr lang="en-GB" altLang="en-US" sz="2000"/>
                <a:t>Say what you have said </a:t>
              </a:r>
            </a:p>
          </p:txBody>
        </p:sp>
      </p:grpSp>
      <p:grpSp>
        <p:nvGrpSpPr>
          <p:cNvPr id="3" name="Group 10"/>
          <p:cNvGrpSpPr>
            <a:grpSpLocks/>
          </p:cNvGrpSpPr>
          <p:nvPr/>
        </p:nvGrpSpPr>
        <p:grpSpPr bwMode="auto">
          <a:xfrm>
            <a:off x="1981200" y="4940300"/>
            <a:ext cx="6664325" cy="523875"/>
            <a:chOff x="1981200" y="4940968"/>
            <a:chExt cx="6664325" cy="522566"/>
          </a:xfrm>
        </p:grpSpPr>
        <p:sp>
          <p:nvSpPr>
            <p:cNvPr id="10" name="Right Brace 9"/>
            <p:cNvSpPr>
              <a:spLocks/>
            </p:cNvSpPr>
            <p:nvPr/>
          </p:nvSpPr>
          <p:spPr bwMode="auto">
            <a:xfrm>
              <a:off x="5943600" y="5029646"/>
              <a:ext cx="457200" cy="380048"/>
            </a:xfrm>
            <a:prstGeom prst="rightBrace">
              <a:avLst>
                <a:gd name="adj1" fmla="val 8333"/>
                <a:gd name="adj2" fmla="val 50000"/>
              </a:avLst>
            </a:prstGeom>
            <a:noFill/>
            <a:ln w="38100">
              <a:solidFill>
                <a:srgbClr val="ABABFF"/>
              </a:solidFill>
              <a:round/>
              <a:headEnd/>
              <a:tailEnd/>
            </a:ln>
            <a:effectLst>
              <a:outerShdw blurRad="63500" dist="23000" dir="5400000" rotWithShape="0">
                <a:srgbClr val="000000">
                  <a:alpha val="34998"/>
                </a:srgbClr>
              </a:outerShdw>
            </a:effectLst>
            <a:extLst>
              <a:ext uri="{909E8E84-426E-40DD-AFC4-6F175D3DCCD1}">
                <a14:hiddenFill xmlns:a14="http://schemas.microsoft.com/office/drawing/2010/main">
                  <a:solidFill>
                    <a:srgbClr val="FFFFFF"/>
                  </a:solidFill>
                </a14:hiddenFill>
              </a:ext>
            </a:extLst>
          </p:spPr>
          <p:txBody>
            <a:bodyPr anchor="ct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ctr" eaLnBrk="1" hangingPunct="1"/>
              <a:endParaRPr lang="en-GB" altLang="en-US"/>
            </a:p>
          </p:txBody>
        </p:sp>
        <p:sp>
          <p:nvSpPr>
            <p:cNvPr id="9223" name="TextBox 10"/>
            <p:cNvSpPr txBox="1">
              <a:spLocks noChangeArrowheads="1"/>
            </p:cNvSpPr>
            <p:nvPr/>
          </p:nvSpPr>
          <p:spPr bwMode="auto">
            <a:xfrm>
              <a:off x="6477000" y="5029646"/>
              <a:ext cx="2168525" cy="399050"/>
            </a:xfrm>
            <a:prstGeom prst="rect">
              <a:avLst/>
            </a:prstGeom>
            <a:noFill/>
            <a:ln w="9525">
              <a:noFill/>
              <a:miter lim="800000"/>
              <a:headEnd/>
              <a:tailEnd/>
            </a:ln>
          </p:spPr>
          <p:txBody>
            <a:bodyPr wrap="none">
              <a:spAutoFit/>
            </a:bodyPr>
            <a:lstStyle/>
            <a:p>
              <a:pPr>
                <a:defRPr/>
              </a:pPr>
              <a:r>
                <a:rPr lang="en-GB" sz="2000" dirty="0">
                  <a:latin typeface="+mn-lt"/>
                  <a:ea typeface="+mn-ea"/>
                </a:rPr>
                <a:t>The</a:t>
              </a:r>
              <a:r>
                <a:rPr lang="en-GB" sz="2000" dirty="0">
                  <a:latin typeface="Comic Sans MS" charset="0"/>
                  <a:ea typeface="+mn-ea"/>
                </a:rPr>
                <a:t> main finding</a:t>
              </a:r>
            </a:p>
          </p:txBody>
        </p:sp>
        <p:sp>
          <p:nvSpPr>
            <p:cNvPr id="9224" name="TextBox 5"/>
            <p:cNvSpPr txBox="1">
              <a:spLocks noChangeArrowheads="1"/>
            </p:cNvSpPr>
            <p:nvPr/>
          </p:nvSpPr>
          <p:spPr bwMode="auto">
            <a:xfrm>
              <a:off x="1981200" y="4940968"/>
              <a:ext cx="3903663" cy="522566"/>
            </a:xfrm>
            <a:prstGeom prst="rect">
              <a:avLst/>
            </a:prstGeom>
            <a:noFill/>
            <a:ln w="9525">
              <a:noFill/>
              <a:miter lim="800000"/>
              <a:headEnd/>
              <a:tailEnd/>
            </a:ln>
          </p:spPr>
          <p:txBody>
            <a:bodyPr wrap="none">
              <a:spAutoFit/>
            </a:bodyPr>
            <a:lstStyle/>
            <a:p>
              <a:pPr>
                <a:buFont typeface="Wingdings" charset="2"/>
                <a:buChar char="ü"/>
                <a:defRPr/>
              </a:pPr>
              <a:r>
                <a:rPr lang="en-GB" sz="2800" dirty="0">
                  <a:latin typeface="Comic Sans MS" charset="0"/>
                  <a:ea typeface="+mn-ea"/>
                </a:rPr>
                <a:t> </a:t>
              </a:r>
              <a:r>
                <a:rPr lang="en-GB" sz="2800" dirty="0">
                  <a:latin typeface="+mn-lt"/>
                  <a:ea typeface="+mn-ea"/>
                </a:rPr>
                <a:t>Take</a:t>
              </a:r>
              <a:r>
                <a:rPr lang="en-GB" sz="2800" dirty="0">
                  <a:latin typeface="Comic Sans MS" charset="0"/>
                  <a:ea typeface="+mn-ea"/>
                </a:rPr>
                <a:t> Home Message  </a:t>
              </a:r>
            </a:p>
          </p:txBody>
        </p:sp>
      </p:grpSp>
      <p:sp>
        <p:nvSpPr>
          <p:cNvPr id="11269" name="Title 10"/>
          <p:cNvSpPr>
            <a:spLocks noGrp="1"/>
          </p:cNvSpPr>
          <p:nvPr>
            <p:ph type="title"/>
          </p:nvPr>
        </p:nvSpPr>
        <p:spPr/>
        <p:txBody>
          <a:bodyPr/>
          <a:lstStyle/>
          <a:p>
            <a:r>
              <a:rPr lang="en-US" altLang="en-US">
                <a:ea typeface="ＭＳ Ｐゴシック" charset="-128"/>
              </a:rPr>
              <a:t>Decide on your structure</a:t>
            </a:r>
          </a:p>
        </p:txBody>
      </p:sp>
    </p:spTree>
    <p:extLst>
      <p:ext uri="{BB962C8B-B14F-4D97-AF65-F5344CB8AC3E}">
        <p14:creationId xmlns:p14="http://schemas.microsoft.com/office/powerpoint/2010/main" val="6223772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Box 9"/>
          <p:cNvSpPr txBox="1">
            <a:spLocks noChangeArrowheads="1"/>
          </p:cNvSpPr>
          <p:nvPr/>
        </p:nvSpPr>
        <p:spPr bwMode="auto">
          <a:xfrm>
            <a:off x="1295400" y="2286000"/>
            <a:ext cx="6477000" cy="270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spcAft>
                <a:spcPts val="1200"/>
              </a:spcAft>
              <a:buFont typeface="Arial" charset="0"/>
              <a:buChar char="•"/>
            </a:pPr>
            <a:r>
              <a:rPr lang="en-GB" altLang="en-US" sz="2800"/>
              <a:t>Decide on your main headings</a:t>
            </a:r>
          </a:p>
          <a:p>
            <a:pPr eaLnBrk="1" hangingPunct="1">
              <a:spcAft>
                <a:spcPts val="1200"/>
              </a:spcAft>
              <a:buFont typeface="Arial" charset="0"/>
              <a:buChar char="•"/>
            </a:pPr>
            <a:r>
              <a:rPr lang="en-GB" altLang="en-US" sz="2800"/>
              <a:t>Consider using subheadings</a:t>
            </a:r>
          </a:p>
          <a:p>
            <a:pPr eaLnBrk="1" hangingPunct="1">
              <a:spcAft>
                <a:spcPts val="1200"/>
              </a:spcAft>
              <a:buFont typeface="Arial" charset="0"/>
              <a:buChar char="•"/>
            </a:pPr>
            <a:r>
              <a:rPr lang="en-GB" altLang="en-US" sz="2800"/>
              <a:t>If using slides, decide on the number </a:t>
            </a:r>
          </a:p>
          <a:p>
            <a:pPr eaLnBrk="1" hangingPunct="1">
              <a:spcAft>
                <a:spcPts val="1200"/>
              </a:spcAft>
              <a:buFont typeface="Arial" charset="0"/>
              <a:buChar char="•"/>
            </a:pPr>
            <a:r>
              <a:rPr lang="en-GB" altLang="en-US" sz="2800"/>
              <a:t>Consider writing brief notes, for instance onto ‘prompt cards’</a:t>
            </a:r>
          </a:p>
        </p:txBody>
      </p:sp>
      <p:sp>
        <p:nvSpPr>
          <p:cNvPr id="12291" name="Title 5"/>
          <p:cNvSpPr>
            <a:spLocks noGrp="1"/>
          </p:cNvSpPr>
          <p:nvPr>
            <p:ph type="title"/>
          </p:nvPr>
        </p:nvSpPr>
        <p:spPr>
          <a:xfrm>
            <a:off x="457200" y="762000"/>
            <a:ext cx="8229600" cy="1143000"/>
          </a:xfrm>
        </p:spPr>
        <p:txBody>
          <a:bodyPr>
            <a:normAutofit fontScale="90000"/>
          </a:bodyPr>
          <a:lstStyle/>
          <a:p>
            <a:r>
              <a:rPr lang="en-US" altLang="en-US">
                <a:ea typeface="ＭＳ Ｐゴシック" charset="-128"/>
              </a:rPr>
              <a:t>Narrow your topic and </a:t>
            </a:r>
            <a:br>
              <a:rPr lang="en-US" altLang="en-US">
                <a:ea typeface="ＭＳ Ｐゴシック" charset="-128"/>
              </a:rPr>
            </a:br>
            <a:r>
              <a:rPr lang="en-US" altLang="en-US">
                <a:ea typeface="ＭＳ Ｐゴシック" charset="-128"/>
              </a:rPr>
              <a:t>prepare your script</a:t>
            </a:r>
          </a:p>
        </p:txBody>
      </p:sp>
    </p:spTree>
    <p:extLst>
      <p:ext uri="{BB962C8B-B14F-4D97-AF65-F5344CB8AC3E}">
        <p14:creationId xmlns:p14="http://schemas.microsoft.com/office/powerpoint/2010/main" val="17284841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Callout 4"/>
          <p:cNvSpPr/>
          <p:nvPr/>
        </p:nvSpPr>
        <p:spPr>
          <a:xfrm flipH="1">
            <a:off x="683568" y="1028700"/>
            <a:ext cx="3200400" cy="1447800"/>
          </a:xfrm>
          <a:prstGeom prst="wedgeEllipseCallout">
            <a:avLst/>
          </a:prstGeom>
          <a:gradFill flip="none" rotWithShape="1">
            <a:gsLst>
              <a:gs pos="16000">
                <a:schemeClr val="accent6">
                  <a:lumMod val="40000"/>
                  <a:lumOff val="60000"/>
                </a:schemeClr>
              </a:gs>
              <a:gs pos="53000">
                <a:srgbClr val="D4DEFF"/>
              </a:gs>
              <a:gs pos="83000">
                <a:srgbClr val="D4DEFF"/>
              </a:gs>
              <a:gs pos="100000">
                <a:srgbClr val="96AB94"/>
              </a:gs>
            </a:gsLst>
            <a:lin ang="5400000" scaled="0"/>
            <a:tileRect r="-100000" b="-100000"/>
          </a:gra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ctr" eaLnBrk="1" hangingPunct="1">
              <a:defRPr/>
            </a:pPr>
            <a:r>
              <a:rPr lang="en-GB" sz="1800" smtClean="0"/>
              <a:t>Put main points on </a:t>
            </a:r>
            <a:r>
              <a:rPr lang="en-GB" altLang="en-US" sz="1800" smtClean="0"/>
              <a:t>‘</a:t>
            </a:r>
            <a:r>
              <a:rPr lang="en-GB" sz="1800" smtClean="0"/>
              <a:t>flash</a:t>
            </a:r>
            <a:r>
              <a:rPr lang="en-GB" altLang="en-US" sz="1800" smtClean="0"/>
              <a:t>’</a:t>
            </a:r>
            <a:r>
              <a:rPr lang="en-GB" sz="1800" smtClean="0"/>
              <a:t> cards</a:t>
            </a:r>
          </a:p>
        </p:txBody>
      </p:sp>
      <p:sp>
        <p:nvSpPr>
          <p:cNvPr id="6" name="Oval Callout 5"/>
          <p:cNvSpPr/>
          <p:nvPr/>
        </p:nvSpPr>
        <p:spPr>
          <a:xfrm>
            <a:off x="5334000" y="609600"/>
            <a:ext cx="3200400" cy="1447800"/>
          </a:xfrm>
          <a:prstGeom prst="wedgeEllipseCallout">
            <a:avLst/>
          </a:prstGeom>
          <a:gradFill flip="none" rotWithShape="1">
            <a:gsLst>
              <a:gs pos="0">
                <a:schemeClr val="accent6">
                  <a:lumMod val="60000"/>
                  <a:lumOff val="40000"/>
                </a:schemeClr>
              </a:gs>
              <a:gs pos="53000">
                <a:srgbClr val="D4DEFF"/>
              </a:gs>
              <a:gs pos="83000">
                <a:srgbClr val="D4DEFF"/>
              </a:gs>
              <a:gs pos="100000">
                <a:srgbClr val="96AB94"/>
              </a:gs>
            </a:gsLst>
            <a:lin ang="5400000" scaled="0"/>
            <a:tileRect r="-100000" b="-100000"/>
          </a:gra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defRPr/>
            </a:pPr>
            <a:endParaRPr lang="en-GB" sz="1800" smtClean="0"/>
          </a:p>
          <a:p>
            <a:pPr algn="ctr" eaLnBrk="1" hangingPunct="1">
              <a:defRPr/>
            </a:pPr>
            <a:r>
              <a:rPr lang="en-GB" sz="1800" smtClean="0"/>
              <a:t>Note main points </a:t>
            </a:r>
          </a:p>
          <a:p>
            <a:pPr algn="ctr" eaLnBrk="1" hangingPunct="1">
              <a:defRPr/>
            </a:pPr>
            <a:r>
              <a:rPr lang="en-GB" sz="1800" smtClean="0"/>
              <a:t>on sheets of  </a:t>
            </a:r>
          </a:p>
          <a:p>
            <a:pPr algn="ctr" eaLnBrk="1" hangingPunct="1">
              <a:defRPr/>
            </a:pPr>
            <a:r>
              <a:rPr lang="en-GB" sz="1800" smtClean="0"/>
              <a:t>paper</a:t>
            </a:r>
          </a:p>
          <a:p>
            <a:pPr algn="ctr" eaLnBrk="1" hangingPunct="1">
              <a:defRPr/>
            </a:pPr>
            <a:endParaRPr lang="en-GB" sz="1800" smtClean="0"/>
          </a:p>
        </p:txBody>
      </p:sp>
      <p:sp>
        <p:nvSpPr>
          <p:cNvPr id="7" name="Oval 6"/>
          <p:cNvSpPr/>
          <p:nvPr/>
        </p:nvSpPr>
        <p:spPr>
          <a:xfrm>
            <a:off x="3505200" y="2590800"/>
            <a:ext cx="3657600" cy="2057400"/>
          </a:xfrm>
          <a:prstGeom prst="ellipse">
            <a:avLst/>
          </a:prstGeom>
          <a:gradFill flip="none" rotWithShape="1">
            <a:gsLst>
              <a:gs pos="100000">
                <a:srgbClr val="ABABFF">
                  <a:alpha val="72000"/>
                </a:srgbClr>
              </a:gs>
              <a:gs pos="53000">
                <a:srgbClr val="D4DEFF"/>
              </a:gs>
              <a:gs pos="83000">
                <a:srgbClr val="D4DEFF"/>
              </a:gs>
              <a:gs pos="100000">
                <a:srgbClr val="96AB94"/>
              </a:gs>
            </a:gsLst>
            <a:path path="shape">
              <a:fillToRect l="50000" t="50000" r="50000" b="50000"/>
            </a:path>
            <a:tileRect/>
          </a:gra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chemeClr val="tx1"/>
                </a:solidFill>
              </a:rPr>
              <a:t>There are various ways of making notes. Choose the one that suits you.</a:t>
            </a:r>
          </a:p>
        </p:txBody>
      </p:sp>
      <p:grpSp>
        <p:nvGrpSpPr>
          <p:cNvPr id="2" name="Group 10"/>
          <p:cNvGrpSpPr/>
          <p:nvPr/>
        </p:nvGrpSpPr>
        <p:grpSpPr>
          <a:xfrm>
            <a:off x="6287100" y="4207112"/>
            <a:ext cx="3190168" cy="1524000"/>
            <a:chOff x="6477000" y="2895600"/>
            <a:chExt cx="3190168" cy="1524000"/>
          </a:xfrm>
          <a:gradFill flip="none" rotWithShape="1">
            <a:gsLst>
              <a:gs pos="0">
                <a:srgbClr val="93B7FF"/>
              </a:gs>
              <a:gs pos="39999">
                <a:srgbClr val="85C2FF"/>
              </a:gs>
              <a:gs pos="70000">
                <a:srgbClr val="C4D6EB"/>
              </a:gs>
              <a:gs pos="100000">
                <a:srgbClr val="FFEBFA"/>
              </a:gs>
            </a:gsLst>
            <a:path path="circle">
              <a:fillToRect l="100000" t="100000"/>
            </a:path>
            <a:tileRect r="-100000" b="-100000"/>
          </a:gradFill>
          <a:scene3d>
            <a:camera prst="orthographicFront">
              <a:rot lat="0" lon="0" rev="0"/>
            </a:camera>
            <a:lightRig rig="contrasting" dir="t">
              <a:rot lat="0" lon="0" rev="1500000"/>
            </a:lightRig>
          </a:scene3d>
        </p:grpSpPr>
        <p:sp>
          <p:nvSpPr>
            <p:cNvPr id="9" name="Oval Callout 8"/>
            <p:cNvSpPr/>
            <p:nvPr/>
          </p:nvSpPr>
          <p:spPr>
            <a:xfrm flipV="1">
              <a:off x="6477000" y="2895600"/>
              <a:ext cx="3190168" cy="1524000"/>
            </a:xfrm>
            <a:prstGeom prst="wedgeEllipseCallout">
              <a:avLst/>
            </a:prstGeom>
            <a:grpFill/>
            <a:ln>
              <a:noFill/>
            </a:ln>
            <a:effectLst>
              <a:outerShdw blurRad="149987" dist="250190" dir="8460000" algn="ctr">
                <a:srgbClr val="000000">
                  <a:alpha val="28000"/>
                </a:srgbClr>
              </a:outerShdw>
            </a:effectLst>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 name="TextBox 9"/>
            <p:cNvSpPr txBox="1"/>
            <p:nvPr/>
          </p:nvSpPr>
          <p:spPr>
            <a:xfrm>
              <a:off x="7035365" y="3440668"/>
              <a:ext cx="2237249" cy="369332"/>
            </a:xfrm>
            <a:prstGeom prst="rect">
              <a:avLst/>
            </a:prstGeom>
            <a:grpFill/>
            <a:ln>
              <a:noFill/>
            </a:ln>
            <a:effectLst>
              <a:outerShdw blurRad="149987" dist="250190" dir="8460000" algn="ctr">
                <a:srgbClr val="000000">
                  <a:alpha val="28000"/>
                </a:srgbClr>
              </a:outerShdw>
            </a:effectLst>
            <a:sp3d prstMaterial="metal">
              <a:bevelT w="88900" h="88900"/>
            </a:sp3d>
          </p:spPr>
          <p:txBody>
            <a:bodyPr wrap="none">
              <a:spAutoFit/>
            </a:bodyPr>
            <a:lstStyle/>
            <a:p>
              <a:pPr algn="ctr">
                <a:defRPr/>
              </a:pPr>
              <a:r>
                <a:rPr lang="en-GB" dirty="0">
                  <a:latin typeface="+mn-lt"/>
                  <a:ea typeface="+mn-ea"/>
                </a:rPr>
                <a:t>Fully written out text</a:t>
              </a:r>
            </a:p>
          </p:txBody>
        </p:sp>
      </p:grpSp>
      <p:grpSp>
        <p:nvGrpSpPr>
          <p:cNvPr id="3" name="Group 14"/>
          <p:cNvGrpSpPr/>
          <p:nvPr/>
        </p:nvGrpSpPr>
        <p:grpSpPr>
          <a:xfrm>
            <a:off x="587537" y="4267200"/>
            <a:ext cx="3190168" cy="1524000"/>
            <a:chOff x="587537" y="4038600"/>
            <a:chExt cx="3190168" cy="1524000"/>
          </a:xfrm>
          <a:gradFill flip="none" rotWithShape="1">
            <a:gsLst>
              <a:gs pos="0">
                <a:srgbClr val="6699FF"/>
              </a:gs>
              <a:gs pos="39999">
                <a:srgbClr val="85C2FF"/>
              </a:gs>
              <a:gs pos="70000">
                <a:srgbClr val="C4D6EB"/>
              </a:gs>
              <a:gs pos="100000">
                <a:srgbClr val="FFEBFA"/>
              </a:gs>
            </a:gsLst>
            <a:path path="circle">
              <a:fillToRect l="100000" b="100000"/>
            </a:path>
            <a:tileRect t="-100000" r="-100000"/>
          </a:gradFill>
          <a:scene3d>
            <a:camera prst="orthographicFront">
              <a:rot lat="0" lon="0" rev="0"/>
            </a:camera>
            <a:lightRig rig="contrasting" dir="t">
              <a:rot lat="0" lon="0" rev="1500000"/>
            </a:lightRig>
          </a:scene3d>
        </p:grpSpPr>
        <p:sp>
          <p:nvSpPr>
            <p:cNvPr id="13" name="Oval Callout 12"/>
            <p:cNvSpPr/>
            <p:nvPr/>
          </p:nvSpPr>
          <p:spPr>
            <a:xfrm flipH="1" flipV="1">
              <a:off x="587537" y="4038600"/>
              <a:ext cx="3190168" cy="1524000"/>
            </a:xfrm>
            <a:prstGeom prst="wedgeEllipseCallout">
              <a:avLst/>
            </a:prstGeom>
            <a:grpFill/>
            <a:ln>
              <a:noFill/>
            </a:ln>
            <a:effectLst>
              <a:outerShdw blurRad="149987" dist="250190" dir="8460000" algn="ctr">
                <a:srgbClr val="000000">
                  <a:alpha val="28000"/>
                </a:srgbClr>
              </a:outerShdw>
            </a:effectLst>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4" name="TextBox 13"/>
            <p:cNvSpPr txBox="1"/>
            <p:nvPr/>
          </p:nvSpPr>
          <p:spPr>
            <a:xfrm flipH="1">
              <a:off x="941830" y="4569746"/>
              <a:ext cx="2481581" cy="646331"/>
            </a:xfrm>
            <a:prstGeom prst="rect">
              <a:avLst/>
            </a:prstGeom>
            <a:grpFill/>
            <a:ln>
              <a:noFill/>
            </a:ln>
            <a:effectLst>
              <a:outerShdw blurRad="149987" dist="250190" dir="8460000" algn="ctr">
                <a:srgbClr val="000000">
                  <a:alpha val="28000"/>
                </a:srgbClr>
              </a:outerShdw>
            </a:effectLst>
            <a:sp3d prstMaterial="metal">
              <a:bevelT w="88900" h="88900"/>
            </a:sp3d>
          </p:spPr>
          <p:txBody>
            <a:bodyPr wrap="none">
              <a:spAutoFit/>
            </a:bodyPr>
            <a:lstStyle/>
            <a:p>
              <a:pPr algn="ctr">
                <a:defRPr/>
              </a:pPr>
              <a:r>
                <a:rPr lang="en-GB" dirty="0">
                  <a:latin typeface="+mn-lt"/>
                  <a:ea typeface="+mn-ea"/>
                </a:rPr>
                <a:t>Any other suggestions </a:t>
              </a:r>
            </a:p>
            <a:p>
              <a:pPr algn="ctr">
                <a:defRPr/>
              </a:pPr>
              <a:r>
                <a:rPr lang="en-GB" dirty="0">
                  <a:latin typeface="+mn-lt"/>
                  <a:ea typeface="+mn-ea"/>
                </a:rPr>
                <a:t>from the class ????</a:t>
              </a:r>
            </a:p>
          </p:txBody>
        </p:sp>
      </p:grpSp>
    </p:spTree>
    <p:extLst>
      <p:ext uri="{BB962C8B-B14F-4D97-AF65-F5344CB8AC3E}">
        <p14:creationId xmlns:p14="http://schemas.microsoft.com/office/powerpoint/2010/main" val="15477934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7" presetClass="entr" presetSubtype="1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17" presetClass="entr" presetSubtype="1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p:cTn id="19" dur="500" fill="hold"/>
                                        <p:tgtEl>
                                          <p:spTgt spid="2"/>
                                        </p:tgtEl>
                                        <p:attrNameLst>
                                          <p:attrName>ppt_w</p:attrName>
                                        </p:attrNameLst>
                                      </p:cBhvr>
                                      <p:tavLst>
                                        <p:tav tm="0">
                                          <p:val>
                                            <p:fltVal val="0"/>
                                          </p:val>
                                        </p:tav>
                                        <p:tav tm="100000">
                                          <p:val>
                                            <p:strVal val="#ppt_w"/>
                                          </p:val>
                                        </p:tav>
                                      </p:tavLst>
                                    </p:anim>
                                    <p:anim calcmode="lin" valueType="num">
                                      <p:cBhvr>
                                        <p:cTn id="20" dur="5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9" presetClass="entr" presetSubtype="0"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dissolve">
                                      <p:cBhvr>
                                        <p:cTn id="2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Box 9"/>
          <p:cNvSpPr txBox="1">
            <a:spLocks noChangeArrowheads="1"/>
          </p:cNvSpPr>
          <p:nvPr/>
        </p:nvSpPr>
        <p:spPr bwMode="auto">
          <a:xfrm>
            <a:off x="1143000" y="1196752"/>
            <a:ext cx="7543800" cy="450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spcAft>
                <a:spcPts val="600"/>
              </a:spcAft>
              <a:buFont typeface="Arial" charset="0"/>
              <a:buChar char="•"/>
            </a:pPr>
            <a:r>
              <a:rPr lang="en-GB" altLang="en-US" sz="2800" dirty="0"/>
              <a:t> Handouts</a:t>
            </a:r>
          </a:p>
          <a:p>
            <a:pPr eaLnBrk="1" hangingPunct="1">
              <a:spcAft>
                <a:spcPts val="600"/>
              </a:spcAft>
              <a:buFont typeface="Arial" charset="0"/>
              <a:buChar char="•"/>
            </a:pPr>
            <a:r>
              <a:rPr lang="en-GB" altLang="en-US" sz="2800" dirty="0"/>
              <a:t> Quiz sheets or audience polls</a:t>
            </a:r>
          </a:p>
          <a:p>
            <a:pPr eaLnBrk="1" hangingPunct="1">
              <a:spcAft>
                <a:spcPts val="600"/>
              </a:spcAft>
              <a:buFont typeface="Arial" charset="0"/>
              <a:buChar char="•"/>
            </a:pPr>
            <a:r>
              <a:rPr lang="en-GB" altLang="en-US" sz="2800" dirty="0"/>
              <a:t> Flip chart paper/white or black board </a:t>
            </a:r>
          </a:p>
          <a:p>
            <a:pPr eaLnBrk="1" hangingPunct="1">
              <a:spcAft>
                <a:spcPts val="600"/>
              </a:spcAft>
              <a:buFont typeface="Arial" charset="0"/>
              <a:buChar char="•"/>
            </a:pPr>
            <a:r>
              <a:rPr lang="en-GB" altLang="en-US" sz="2800" dirty="0"/>
              <a:t> Power point slides and projector</a:t>
            </a:r>
          </a:p>
          <a:p>
            <a:pPr eaLnBrk="1" hangingPunct="1">
              <a:spcAft>
                <a:spcPts val="600"/>
              </a:spcAft>
              <a:buFont typeface="Arial" charset="0"/>
              <a:buChar char="•"/>
            </a:pPr>
            <a:r>
              <a:rPr lang="en-GB" altLang="en-US" sz="2800" dirty="0"/>
              <a:t> Present prototype or object of interest</a:t>
            </a:r>
          </a:p>
          <a:p>
            <a:pPr eaLnBrk="1" hangingPunct="1">
              <a:spcAft>
                <a:spcPts val="600"/>
              </a:spcAft>
              <a:buFont typeface="Arial" charset="0"/>
              <a:buChar char="•"/>
            </a:pPr>
            <a:r>
              <a:rPr lang="en-GB" altLang="en-US" sz="2800" dirty="0"/>
              <a:t> Short activity / game</a:t>
            </a:r>
          </a:p>
          <a:p>
            <a:pPr eaLnBrk="1" hangingPunct="1">
              <a:spcAft>
                <a:spcPts val="600"/>
              </a:spcAft>
              <a:buFont typeface="Arial" charset="0"/>
              <a:buChar char="•"/>
            </a:pPr>
            <a:r>
              <a:rPr lang="en-GB" altLang="en-US" sz="2800" dirty="0"/>
              <a:t> Pictures/movies/posters</a:t>
            </a:r>
          </a:p>
          <a:p>
            <a:pPr eaLnBrk="1" hangingPunct="1">
              <a:spcAft>
                <a:spcPts val="600"/>
              </a:spcAft>
              <a:buFont typeface="Arial" charset="0"/>
              <a:buChar char="•"/>
            </a:pPr>
            <a:r>
              <a:rPr lang="en-GB" altLang="en-US" sz="2800" dirty="0"/>
              <a:t> Audio music or radio clips or your own recording</a:t>
            </a:r>
          </a:p>
        </p:txBody>
      </p:sp>
      <p:sp>
        <p:nvSpPr>
          <p:cNvPr id="14339" name="Title 3"/>
          <p:cNvSpPr>
            <a:spLocks noGrp="1"/>
          </p:cNvSpPr>
          <p:nvPr>
            <p:ph type="title"/>
          </p:nvPr>
        </p:nvSpPr>
        <p:spPr>
          <a:xfrm>
            <a:off x="457200" y="260648"/>
            <a:ext cx="8229600" cy="1143000"/>
          </a:xfrm>
        </p:spPr>
        <p:txBody>
          <a:bodyPr/>
          <a:lstStyle/>
          <a:p>
            <a:r>
              <a:rPr lang="en-US" altLang="en-US">
                <a:ea typeface="ＭＳ Ｐゴシック" charset="-128"/>
              </a:rPr>
              <a:t>Are you using visual aids?</a:t>
            </a:r>
          </a:p>
        </p:txBody>
      </p:sp>
    </p:spTree>
    <p:extLst>
      <p:ext uri="{BB962C8B-B14F-4D97-AF65-F5344CB8AC3E}">
        <p14:creationId xmlns:p14="http://schemas.microsoft.com/office/powerpoint/2010/main" val="3800872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a:spLocks noChangeArrowheads="1"/>
          </p:cNvSpPr>
          <p:nvPr/>
        </p:nvSpPr>
        <p:spPr bwMode="auto">
          <a:xfrm>
            <a:off x="2133600" y="2133600"/>
            <a:ext cx="1525588"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buFont typeface="Wingdings" charset="2"/>
              <a:buChar char="ü"/>
            </a:pPr>
            <a:r>
              <a:rPr lang="en-GB" altLang="en-US" sz="800">
                <a:latin typeface="Comic Sans MS" charset="0"/>
              </a:rPr>
              <a:t>  This is  Comic Sans MS 8</a:t>
            </a:r>
          </a:p>
        </p:txBody>
      </p:sp>
      <p:sp>
        <p:nvSpPr>
          <p:cNvPr id="7" name="TextBox 6"/>
          <p:cNvSpPr txBox="1">
            <a:spLocks noChangeArrowheads="1"/>
          </p:cNvSpPr>
          <p:nvPr/>
        </p:nvSpPr>
        <p:spPr bwMode="auto">
          <a:xfrm>
            <a:off x="2133600" y="2451100"/>
            <a:ext cx="227012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buFont typeface="Wingdings" charset="2"/>
              <a:buChar char="ü"/>
            </a:pPr>
            <a:r>
              <a:rPr lang="en-GB" altLang="en-US" sz="1200">
                <a:latin typeface="Comic Sans MS" charset="0"/>
              </a:rPr>
              <a:t>  This is  Comic Sans MS 12</a:t>
            </a:r>
          </a:p>
        </p:txBody>
      </p:sp>
      <p:sp>
        <p:nvSpPr>
          <p:cNvPr id="8" name="TextBox 7"/>
          <p:cNvSpPr txBox="1">
            <a:spLocks noChangeArrowheads="1"/>
          </p:cNvSpPr>
          <p:nvPr/>
        </p:nvSpPr>
        <p:spPr bwMode="auto">
          <a:xfrm>
            <a:off x="2133600" y="2847975"/>
            <a:ext cx="33035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buFont typeface="Wingdings" charset="2"/>
              <a:buChar char="ü"/>
            </a:pPr>
            <a:r>
              <a:rPr lang="en-GB" altLang="en-US">
                <a:latin typeface="Comic Sans MS" charset="0"/>
              </a:rPr>
              <a:t>  This is  Comic Sans MS 18</a:t>
            </a:r>
          </a:p>
        </p:txBody>
      </p:sp>
      <p:sp>
        <p:nvSpPr>
          <p:cNvPr id="9" name="TextBox 8"/>
          <p:cNvSpPr txBox="1">
            <a:spLocks noChangeArrowheads="1"/>
          </p:cNvSpPr>
          <p:nvPr/>
        </p:nvSpPr>
        <p:spPr bwMode="auto">
          <a:xfrm>
            <a:off x="2133600" y="3363913"/>
            <a:ext cx="36972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buFont typeface="Wingdings" charset="2"/>
              <a:buChar char="ü"/>
            </a:pPr>
            <a:r>
              <a:rPr lang="en-GB" altLang="en-US" sz="2000">
                <a:latin typeface="Comic Sans MS" charset="0"/>
              </a:rPr>
              <a:t>  This is  Comic Sans MS 20</a:t>
            </a:r>
          </a:p>
        </p:txBody>
      </p:sp>
      <p:sp>
        <p:nvSpPr>
          <p:cNvPr id="10" name="TextBox 9"/>
          <p:cNvSpPr txBox="1">
            <a:spLocks noChangeArrowheads="1"/>
          </p:cNvSpPr>
          <p:nvPr/>
        </p:nvSpPr>
        <p:spPr bwMode="auto">
          <a:xfrm>
            <a:off x="2133600" y="3943350"/>
            <a:ext cx="50974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buFont typeface="Wingdings" charset="2"/>
              <a:buChar char="ü"/>
            </a:pPr>
            <a:r>
              <a:rPr lang="en-GB" altLang="en-US" sz="2800">
                <a:latin typeface="Comic Sans MS" charset="0"/>
              </a:rPr>
              <a:t>  This is  Comic Sans MS 28</a:t>
            </a:r>
          </a:p>
        </p:txBody>
      </p:sp>
      <p:sp>
        <p:nvSpPr>
          <p:cNvPr id="11" name="TextBox 10"/>
          <p:cNvSpPr txBox="1">
            <a:spLocks noChangeArrowheads="1"/>
          </p:cNvSpPr>
          <p:nvPr/>
        </p:nvSpPr>
        <p:spPr bwMode="auto">
          <a:xfrm>
            <a:off x="2133600" y="4657725"/>
            <a:ext cx="6500813"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buFont typeface="Wingdings" charset="2"/>
              <a:buChar char="ü"/>
            </a:pPr>
            <a:r>
              <a:rPr lang="en-GB" altLang="en-US" sz="3600">
                <a:latin typeface="Comic Sans MS" charset="0"/>
              </a:rPr>
              <a:t>  This is  Comic Sans MS 36</a:t>
            </a:r>
          </a:p>
        </p:txBody>
      </p:sp>
      <p:sp>
        <p:nvSpPr>
          <p:cNvPr id="15368" name="Title 11"/>
          <p:cNvSpPr>
            <a:spLocks noGrp="1"/>
          </p:cNvSpPr>
          <p:nvPr>
            <p:ph type="title"/>
          </p:nvPr>
        </p:nvSpPr>
        <p:spPr>
          <a:xfrm>
            <a:off x="457200" y="381000"/>
            <a:ext cx="8229600" cy="1143000"/>
          </a:xfrm>
        </p:spPr>
        <p:txBody>
          <a:bodyPr/>
          <a:lstStyle/>
          <a:p>
            <a:r>
              <a:rPr lang="en-US" altLang="en-US">
                <a:ea typeface="ＭＳ Ｐゴシック" charset="-128"/>
              </a:rPr>
              <a:t>Make it big enough!</a:t>
            </a:r>
          </a:p>
        </p:txBody>
      </p:sp>
    </p:spTree>
    <p:extLst>
      <p:ext uri="{BB962C8B-B14F-4D97-AF65-F5344CB8AC3E}">
        <p14:creationId xmlns:p14="http://schemas.microsoft.com/office/powerpoint/2010/main" val="8133722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9"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3000" fill="hold"/>
                                        <p:tgtEl>
                                          <p:spTgt spid="6"/>
                                        </p:tgtEl>
                                        <p:attrNameLst>
                                          <p:attrName>ppt_x</p:attrName>
                                        </p:attrNameLst>
                                      </p:cBhvr>
                                      <p:tavLst>
                                        <p:tav tm="0">
                                          <p:val>
                                            <p:strVal val="0-#ppt_w/2"/>
                                          </p:val>
                                        </p:tav>
                                        <p:tav tm="100000">
                                          <p:val>
                                            <p:strVal val="#ppt_x"/>
                                          </p:val>
                                        </p:tav>
                                      </p:tavLst>
                                    </p:anim>
                                    <p:anim calcmode="lin" valueType="num">
                                      <p:cBhvr additive="base">
                                        <p:cTn id="8" dur="3000" fill="hold"/>
                                        <p:tgtEl>
                                          <p:spTgt spid="6"/>
                                        </p:tgtEl>
                                        <p:attrNameLst>
                                          <p:attrName>ppt_y</p:attrName>
                                        </p:attrNameLst>
                                      </p:cBhvr>
                                      <p:tavLst>
                                        <p:tav tm="0">
                                          <p:val>
                                            <p:strVal val="0-#ppt_h/2"/>
                                          </p:val>
                                        </p:tav>
                                        <p:tav tm="100000">
                                          <p:val>
                                            <p:strVal val="#ppt_y"/>
                                          </p:val>
                                        </p:tav>
                                      </p:tavLst>
                                    </p:anim>
                                  </p:childTnLst>
                                </p:cTn>
                              </p:par>
                              <p:par>
                                <p:cTn id="9" presetID="2" presetClass="entr" presetSubtype="9"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3000" fill="hold"/>
                                        <p:tgtEl>
                                          <p:spTgt spid="7"/>
                                        </p:tgtEl>
                                        <p:attrNameLst>
                                          <p:attrName>ppt_x</p:attrName>
                                        </p:attrNameLst>
                                      </p:cBhvr>
                                      <p:tavLst>
                                        <p:tav tm="0">
                                          <p:val>
                                            <p:strVal val="0-#ppt_w/2"/>
                                          </p:val>
                                        </p:tav>
                                        <p:tav tm="100000">
                                          <p:val>
                                            <p:strVal val="#ppt_x"/>
                                          </p:val>
                                        </p:tav>
                                      </p:tavLst>
                                    </p:anim>
                                    <p:anim calcmode="lin" valueType="num">
                                      <p:cBhvr additive="base">
                                        <p:cTn id="12" dur="3000" fill="hold"/>
                                        <p:tgtEl>
                                          <p:spTgt spid="7"/>
                                        </p:tgtEl>
                                        <p:attrNameLst>
                                          <p:attrName>ppt_y</p:attrName>
                                        </p:attrNameLst>
                                      </p:cBhvr>
                                      <p:tavLst>
                                        <p:tav tm="0">
                                          <p:val>
                                            <p:strVal val="0-#ppt_h/2"/>
                                          </p:val>
                                        </p:tav>
                                        <p:tav tm="100000">
                                          <p:val>
                                            <p:strVal val="#ppt_y"/>
                                          </p:val>
                                        </p:tav>
                                      </p:tavLst>
                                    </p:anim>
                                  </p:childTnLst>
                                </p:cTn>
                              </p:par>
                              <p:par>
                                <p:cTn id="13" presetID="2" presetClass="entr" presetSubtype="9"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3000" fill="hold"/>
                                        <p:tgtEl>
                                          <p:spTgt spid="8"/>
                                        </p:tgtEl>
                                        <p:attrNameLst>
                                          <p:attrName>ppt_x</p:attrName>
                                        </p:attrNameLst>
                                      </p:cBhvr>
                                      <p:tavLst>
                                        <p:tav tm="0">
                                          <p:val>
                                            <p:strVal val="0-#ppt_w/2"/>
                                          </p:val>
                                        </p:tav>
                                        <p:tav tm="100000">
                                          <p:val>
                                            <p:strVal val="#ppt_x"/>
                                          </p:val>
                                        </p:tav>
                                      </p:tavLst>
                                    </p:anim>
                                    <p:anim calcmode="lin" valueType="num">
                                      <p:cBhvr additive="base">
                                        <p:cTn id="16" dur="3000" fill="hold"/>
                                        <p:tgtEl>
                                          <p:spTgt spid="8"/>
                                        </p:tgtEl>
                                        <p:attrNameLst>
                                          <p:attrName>ppt_y</p:attrName>
                                        </p:attrNameLst>
                                      </p:cBhvr>
                                      <p:tavLst>
                                        <p:tav tm="0">
                                          <p:val>
                                            <p:strVal val="0-#ppt_h/2"/>
                                          </p:val>
                                        </p:tav>
                                        <p:tav tm="100000">
                                          <p:val>
                                            <p:strVal val="#ppt_y"/>
                                          </p:val>
                                        </p:tav>
                                      </p:tavLst>
                                    </p:anim>
                                  </p:childTnLst>
                                </p:cTn>
                              </p:par>
                              <p:par>
                                <p:cTn id="17" presetID="2" presetClass="entr" presetSubtype="9"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3000" fill="hold"/>
                                        <p:tgtEl>
                                          <p:spTgt spid="9"/>
                                        </p:tgtEl>
                                        <p:attrNameLst>
                                          <p:attrName>ppt_x</p:attrName>
                                        </p:attrNameLst>
                                      </p:cBhvr>
                                      <p:tavLst>
                                        <p:tav tm="0">
                                          <p:val>
                                            <p:strVal val="0-#ppt_w/2"/>
                                          </p:val>
                                        </p:tav>
                                        <p:tav tm="100000">
                                          <p:val>
                                            <p:strVal val="#ppt_x"/>
                                          </p:val>
                                        </p:tav>
                                      </p:tavLst>
                                    </p:anim>
                                    <p:anim calcmode="lin" valueType="num">
                                      <p:cBhvr additive="base">
                                        <p:cTn id="20" dur="3000" fill="hold"/>
                                        <p:tgtEl>
                                          <p:spTgt spid="9"/>
                                        </p:tgtEl>
                                        <p:attrNameLst>
                                          <p:attrName>ppt_y</p:attrName>
                                        </p:attrNameLst>
                                      </p:cBhvr>
                                      <p:tavLst>
                                        <p:tav tm="0">
                                          <p:val>
                                            <p:strVal val="0-#ppt_h/2"/>
                                          </p:val>
                                        </p:tav>
                                        <p:tav tm="100000">
                                          <p:val>
                                            <p:strVal val="#ppt_y"/>
                                          </p:val>
                                        </p:tav>
                                      </p:tavLst>
                                    </p:anim>
                                  </p:childTnLst>
                                </p:cTn>
                              </p:par>
                              <p:par>
                                <p:cTn id="21" presetID="2" presetClass="entr" presetSubtype="9"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3000" fill="hold"/>
                                        <p:tgtEl>
                                          <p:spTgt spid="10"/>
                                        </p:tgtEl>
                                        <p:attrNameLst>
                                          <p:attrName>ppt_x</p:attrName>
                                        </p:attrNameLst>
                                      </p:cBhvr>
                                      <p:tavLst>
                                        <p:tav tm="0">
                                          <p:val>
                                            <p:strVal val="0-#ppt_w/2"/>
                                          </p:val>
                                        </p:tav>
                                        <p:tav tm="100000">
                                          <p:val>
                                            <p:strVal val="#ppt_x"/>
                                          </p:val>
                                        </p:tav>
                                      </p:tavLst>
                                    </p:anim>
                                    <p:anim calcmode="lin" valueType="num">
                                      <p:cBhvr additive="base">
                                        <p:cTn id="24" dur="3000" fill="hold"/>
                                        <p:tgtEl>
                                          <p:spTgt spid="10"/>
                                        </p:tgtEl>
                                        <p:attrNameLst>
                                          <p:attrName>ppt_y</p:attrName>
                                        </p:attrNameLst>
                                      </p:cBhvr>
                                      <p:tavLst>
                                        <p:tav tm="0">
                                          <p:val>
                                            <p:strVal val="0-#ppt_h/2"/>
                                          </p:val>
                                        </p:tav>
                                        <p:tav tm="100000">
                                          <p:val>
                                            <p:strVal val="#ppt_y"/>
                                          </p:val>
                                        </p:tav>
                                      </p:tavLst>
                                    </p:anim>
                                  </p:childTnLst>
                                </p:cTn>
                              </p:par>
                              <p:par>
                                <p:cTn id="25" presetID="2" presetClass="entr" presetSubtype="9"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3000" fill="hold"/>
                                        <p:tgtEl>
                                          <p:spTgt spid="11"/>
                                        </p:tgtEl>
                                        <p:attrNameLst>
                                          <p:attrName>ppt_x</p:attrName>
                                        </p:attrNameLst>
                                      </p:cBhvr>
                                      <p:tavLst>
                                        <p:tav tm="0">
                                          <p:val>
                                            <p:strVal val="0-#ppt_w/2"/>
                                          </p:val>
                                        </p:tav>
                                        <p:tav tm="100000">
                                          <p:val>
                                            <p:strVal val="#ppt_x"/>
                                          </p:val>
                                        </p:tav>
                                      </p:tavLst>
                                    </p:anim>
                                    <p:anim calcmode="lin" valueType="num">
                                      <p:cBhvr additive="base">
                                        <p:cTn id="28" dur="3000" fill="hold"/>
                                        <p:tgtEl>
                                          <p:spTgt spid="1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Box 4"/>
          <p:cNvSpPr txBox="1">
            <a:spLocks noChangeArrowheads="1"/>
          </p:cNvSpPr>
          <p:nvPr/>
        </p:nvSpPr>
        <p:spPr bwMode="auto">
          <a:xfrm>
            <a:off x="1115616" y="1340768"/>
            <a:ext cx="6391275"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buFont typeface="Wingdings" charset="2"/>
              <a:buChar char="ü"/>
            </a:pPr>
            <a:r>
              <a:rPr lang="en-GB" altLang="en-US" sz="2800" dirty="0"/>
              <a:t> T</a:t>
            </a:r>
            <a:r>
              <a:rPr lang="en-GB" altLang="en-US" sz="2800" dirty="0">
                <a:solidFill>
                  <a:srgbClr val="FFFF00"/>
                </a:solidFill>
              </a:rPr>
              <a:t>o</a:t>
            </a:r>
            <a:r>
              <a:rPr lang="en-GB" altLang="en-US" sz="2800" dirty="0">
                <a:solidFill>
                  <a:srgbClr val="FFC000"/>
                </a:solidFill>
              </a:rPr>
              <a:t>o</a:t>
            </a:r>
            <a:r>
              <a:rPr lang="en-GB" altLang="en-US" sz="2800" dirty="0"/>
              <a:t> </a:t>
            </a:r>
            <a:r>
              <a:rPr lang="en-GB" altLang="en-US" sz="2800" dirty="0">
                <a:solidFill>
                  <a:srgbClr val="C00000"/>
                </a:solidFill>
              </a:rPr>
              <a:t>m</a:t>
            </a:r>
            <a:r>
              <a:rPr lang="en-GB" altLang="en-US" sz="2800" dirty="0">
                <a:solidFill>
                  <a:srgbClr val="92D050"/>
                </a:solidFill>
              </a:rPr>
              <a:t>a</a:t>
            </a:r>
            <a:r>
              <a:rPr lang="en-GB" altLang="en-US" sz="2800" dirty="0">
                <a:solidFill>
                  <a:srgbClr val="B9D3FD"/>
                </a:solidFill>
              </a:rPr>
              <a:t>n</a:t>
            </a:r>
            <a:r>
              <a:rPr lang="en-GB" altLang="en-US" sz="2800" dirty="0">
                <a:solidFill>
                  <a:srgbClr val="FFC000"/>
                </a:solidFill>
              </a:rPr>
              <a:t>y</a:t>
            </a:r>
            <a:r>
              <a:rPr lang="en-GB" altLang="en-US" sz="2800" dirty="0"/>
              <a:t> </a:t>
            </a:r>
            <a:r>
              <a:rPr lang="en-GB" altLang="en-US" sz="2800" dirty="0">
                <a:solidFill>
                  <a:srgbClr val="FFFF00"/>
                </a:solidFill>
              </a:rPr>
              <a:t>c</a:t>
            </a:r>
            <a:r>
              <a:rPr lang="en-GB" altLang="en-US" sz="2800" dirty="0">
                <a:solidFill>
                  <a:srgbClr val="72BFC5"/>
                </a:solidFill>
              </a:rPr>
              <a:t>o</a:t>
            </a:r>
            <a:r>
              <a:rPr lang="en-GB" altLang="en-US" sz="2800" dirty="0">
                <a:solidFill>
                  <a:srgbClr val="C00000"/>
                </a:solidFill>
              </a:rPr>
              <a:t>l</a:t>
            </a:r>
            <a:r>
              <a:rPr lang="en-GB" altLang="en-US" sz="2800" dirty="0">
                <a:solidFill>
                  <a:srgbClr val="A7C4FF"/>
                </a:solidFill>
              </a:rPr>
              <a:t>o</a:t>
            </a:r>
            <a:r>
              <a:rPr lang="en-GB" altLang="en-US" sz="2800" dirty="0">
                <a:solidFill>
                  <a:srgbClr val="0070C0"/>
                </a:solidFill>
              </a:rPr>
              <a:t>u</a:t>
            </a:r>
            <a:r>
              <a:rPr lang="en-GB" altLang="en-US" sz="2800" dirty="0">
                <a:solidFill>
                  <a:srgbClr val="C00000"/>
                </a:solidFill>
              </a:rPr>
              <a:t>r</a:t>
            </a:r>
            <a:r>
              <a:rPr lang="en-GB" altLang="en-US" sz="2800" dirty="0">
                <a:solidFill>
                  <a:srgbClr val="AD8DFD"/>
                </a:solidFill>
              </a:rPr>
              <a:t>s</a:t>
            </a:r>
            <a:r>
              <a:rPr lang="en-GB" altLang="en-US" sz="2800" dirty="0"/>
              <a:t>  </a:t>
            </a:r>
          </a:p>
          <a:p>
            <a:pPr eaLnBrk="1" hangingPunct="1">
              <a:buFont typeface="Wingdings" charset="2"/>
              <a:buChar char="ü"/>
            </a:pPr>
            <a:endParaRPr lang="en-GB" altLang="en-US" sz="2800" dirty="0"/>
          </a:p>
          <a:p>
            <a:pPr eaLnBrk="1" hangingPunct="1">
              <a:buFont typeface="Wingdings" charset="2"/>
              <a:buChar char="ü"/>
            </a:pPr>
            <a:r>
              <a:rPr lang="en-GB" altLang="en-US" sz="2800" dirty="0"/>
              <a:t> Too </a:t>
            </a:r>
            <a:r>
              <a:rPr lang="en-GB" altLang="en-US" sz="2800" baseline="30000" dirty="0"/>
              <a:t>many </a:t>
            </a:r>
            <a:r>
              <a:rPr lang="en-GB" altLang="en-US" sz="2800" i="1" dirty="0"/>
              <a:t>fonts</a:t>
            </a:r>
            <a:r>
              <a:rPr lang="en-GB" altLang="en-US" sz="2800" dirty="0"/>
              <a:t> </a:t>
            </a:r>
            <a:r>
              <a:rPr lang="en-GB" altLang="en-US" sz="2800" u="sng" dirty="0"/>
              <a:t>and</a:t>
            </a:r>
            <a:r>
              <a:rPr lang="en-GB" altLang="en-US" sz="2800" dirty="0"/>
              <a:t> styles  </a:t>
            </a:r>
          </a:p>
          <a:p>
            <a:pPr eaLnBrk="1" hangingPunct="1">
              <a:buFont typeface="Wingdings" charset="2"/>
              <a:buChar char="ü"/>
            </a:pPr>
            <a:endParaRPr lang="en-GB" altLang="en-US" sz="2800" dirty="0"/>
          </a:p>
          <a:p>
            <a:pPr eaLnBrk="1" hangingPunct="1">
              <a:buFont typeface="Wingdings" charset="2"/>
              <a:buChar char="ü"/>
            </a:pPr>
            <a:r>
              <a:rPr lang="en-GB" altLang="en-US" sz="2800" dirty="0"/>
              <a:t>Too much art work</a:t>
            </a:r>
          </a:p>
          <a:p>
            <a:pPr eaLnBrk="1" hangingPunct="1">
              <a:buFont typeface="Wingdings" charset="2"/>
              <a:buChar char="ü"/>
            </a:pPr>
            <a:endParaRPr lang="en-GB" altLang="en-US" sz="2800" dirty="0"/>
          </a:p>
          <a:p>
            <a:pPr eaLnBrk="1" hangingPunct="1">
              <a:buFont typeface="Wingdings" charset="2"/>
              <a:buChar char="ü"/>
            </a:pPr>
            <a:r>
              <a:rPr lang="en-GB" altLang="en-US" sz="2800" dirty="0"/>
              <a:t> The 8X8 rule </a:t>
            </a:r>
          </a:p>
          <a:p>
            <a:pPr eaLnBrk="1" hangingPunct="1"/>
            <a:endParaRPr lang="en-GB" altLang="en-US" sz="2800" dirty="0"/>
          </a:p>
          <a:p>
            <a:pPr lvl="2" eaLnBrk="1" hangingPunct="1">
              <a:buFont typeface="Wingdings" charset="2"/>
              <a:buChar char="§"/>
            </a:pPr>
            <a:r>
              <a:rPr lang="en-GB" altLang="en-US" sz="2800" dirty="0"/>
              <a:t> No more than 10 words per line</a:t>
            </a:r>
          </a:p>
          <a:p>
            <a:pPr lvl="2" eaLnBrk="1" hangingPunct="1">
              <a:buFont typeface="Wingdings" charset="2"/>
              <a:buChar char="§"/>
            </a:pPr>
            <a:r>
              <a:rPr lang="en-GB" altLang="en-US" sz="2800" dirty="0"/>
              <a:t> No more than 8 lines per slide </a:t>
            </a:r>
          </a:p>
        </p:txBody>
      </p:sp>
      <p:sp>
        <p:nvSpPr>
          <p:cNvPr id="16387" name="Title 3"/>
          <p:cNvSpPr>
            <a:spLocks noGrp="1"/>
          </p:cNvSpPr>
          <p:nvPr>
            <p:ph type="title"/>
          </p:nvPr>
        </p:nvSpPr>
        <p:spPr>
          <a:xfrm>
            <a:off x="457200" y="274638"/>
            <a:ext cx="8229600" cy="778098"/>
          </a:xfrm>
        </p:spPr>
        <p:txBody>
          <a:bodyPr/>
          <a:lstStyle/>
          <a:p>
            <a:r>
              <a:rPr lang="en-US" altLang="en-US" dirty="0">
                <a:ea typeface="ＭＳ Ｐゴシック" charset="-128"/>
              </a:rPr>
              <a:t>Keep it simple</a:t>
            </a:r>
          </a:p>
        </p:txBody>
      </p:sp>
    </p:spTree>
    <p:extLst>
      <p:ext uri="{BB962C8B-B14F-4D97-AF65-F5344CB8AC3E}">
        <p14:creationId xmlns:p14="http://schemas.microsoft.com/office/powerpoint/2010/main" val="3743391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1068149845"/>
              </p:ext>
            </p:extLst>
          </p:nvPr>
        </p:nvGraphicFramePr>
        <p:xfrm>
          <a:off x="323528" y="953789"/>
          <a:ext cx="8460431" cy="5543875"/>
        </p:xfrm>
        <a:graphic>
          <a:graphicData uri="http://schemas.openxmlformats.org/drawingml/2006/table">
            <a:tbl>
              <a:tblPr/>
              <a:tblGrid>
                <a:gridCol w="1347963"/>
                <a:gridCol w="822541"/>
                <a:gridCol w="899760"/>
                <a:gridCol w="898081"/>
                <a:gridCol w="898082"/>
                <a:gridCol w="898081"/>
                <a:gridCol w="973621"/>
                <a:gridCol w="898082"/>
                <a:gridCol w="824220"/>
              </a:tblGrid>
              <a:tr h="552541">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800" b="1" i="0" u="none" strike="noStrike" cap="none" normalizeH="0" baseline="0" dirty="0">
                        <a:ln>
                          <a:noFill/>
                        </a:ln>
                        <a:solidFill>
                          <a:schemeClr val="tx1"/>
                        </a:solidFill>
                        <a:effectLst/>
                        <a:latin typeface="Arial" charset="0"/>
                        <a:ea typeface="ＭＳ Ｐゴシック" charset="-128"/>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charset="0"/>
                          <a:ea typeface="ＭＳ Ｐゴシック" charset="-128"/>
                        </a:rPr>
                        <a:t>Boston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charset="0"/>
                          <a:ea typeface="ＭＳ Ｐゴシック" charset="-128"/>
                        </a:rPr>
                        <a:t>New York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charset="0"/>
                          <a:ea typeface="ＭＳ Ｐゴシック" charset="-128"/>
                        </a:rPr>
                        <a:t>LA</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charset="0"/>
                          <a:ea typeface="ＭＳ Ｐゴシック" charset="-128"/>
                        </a:rPr>
                        <a:t>San Francisco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charset="0"/>
                          <a:ea typeface="ＭＳ Ｐゴシック" charset="-128"/>
                        </a:rPr>
                        <a:t>Montana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charset="0"/>
                          <a:ea typeface="ＭＳ Ｐゴシック" charset="-128"/>
                        </a:rPr>
                        <a:t>North Dakota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charset="0"/>
                          <a:ea typeface="ＭＳ Ｐゴシック" charset="-128"/>
                        </a:rPr>
                        <a:t>Texas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charset="0"/>
                          <a:ea typeface="ＭＳ Ｐゴシック" charset="-128"/>
                        </a:rPr>
                        <a:t>Florida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r>
              <a:tr h="445845">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Arial" charset="0"/>
                          <a:ea typeface="ＭＳ Ｐゴシック" charset="-128"/>
                        </a:rPr>
                        <a:t>December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11,000 000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22, 000 000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4, 000 000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552541">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Arial" charset="0"/>
                          <a:ea typeface="ＭＳ Ｐゴシック" charset="-128"/>
                        </a:rPr>
                        <a:t>January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a:ln>
                          <a:noFill/>
                        </a:ln>
                        <a:solidFill>
                          <a:srgbClr val="000000"/>
                        </a:solidFill>
                        <a:effectLst/>
                        <a:latin typeface="Arial" charset="0"/>
                        <a:ea typeface="ＭＳ Ｐゴシック" charset="-128"/>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11,000 000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Arial" charset="0"/>
                          <a:ea typeface="ＭＳ Ｐゴシック" charset="-128"/>
                        </a:rPr>
                        <a:t>22, 000 000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4, 000 000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315742">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charset="-128"/>
                        </a:rPr>
                        <a:t>February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11,000 000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Arial" charset="0"/>
                          <a:ea typeface="ＭＳ Ｐゴシック" charset="-128"/>
                        </a:rPr>
                        <a:t>22, 000 000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4, 000 000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315742">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charset="-128"/>
                        </a:rPr>
                        <a:t>March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11,000 000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22, 000 000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4, 000 000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315742">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charset="-128"/>
                        </a:rPr>
                        <a:t>April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30, 000 000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7, 000 000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315742">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charset="-128"/>
                        </a:rPr>
                        <a:t>May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30, 000 000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7, 000 000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315742">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charset="-128"/>
                        </a:rPr>
                        <a:t>June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30, 000 000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7, 000 000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315742">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charset="-128"/>
                        </a:rPr>
                        <a:t>July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30, 000 000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7, 000 000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315742">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charset="-128"/>
                        </a:rPr>
                        <a:t>August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30, 000 000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7, 000 000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445845">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charset="-128"/>
                        </a:rPr>
                        <a:t>September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11,000 000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22, 000 000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4, 000 000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315742">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charset="-128"/>
                        </a:rPr>
                        <a:t>October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11,000 000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22, 000 000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4, 000 000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445845">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charset="-128"/>
                        </a:rPr>
                        <a:t>November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11,000 000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22, 000 000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5, 000 000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4, 000 000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charset="0"/>
                          <a:ea typeface="ＭＳ Ｐゴシック" charset="-128"/>
                        </a:rPr>
                        <a:t>10, 000 000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Arial" charset="0"/>
                          <a:ea typeface="ＭＳ Ｐゴシック" charset="-128"/>
                        </a:rPr>
                        <a:t>8, 000 000</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bl>
          </a:graphicData>
        </a:graphic>
      </p:graphicFrame>
      <p:sp>
        <p:nvSpPr>
          <p:cNvPr id="19601" name="Rectangle 6"/>
          <p:cNvSpPr>
            <a:spLocks noChangeArrowheads="1"/>
          </p:cNvSpPr>
          <p:nvPr/>
        </p:nvSpPr>
        <p:spPr bwMode="auto">
          <a:xfrm>
            <a:off x="3051968" y="914400"/>
            <a:ext cx="479266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r>
              <a:rPr lang="en-GB" altLang="en-US" sz="4400" b="1" dirty="0">
                <a:solidFill>
                  <a:srgbClr val="FF0000"/>
                </a:solidFill>
                <a:latin typeface="Comic Sans MS" charset="0"/>
              </a:rPr>
              <a:t>Too much detail </a:t>
            </a:r>
            <a:endParaRPr lang="en-GB" altLang="en-US" sz="4400" b="1" dirty="0">
              <a:solidFill>
                <a:srgbClr val="FF0000"/>
              </a:solidFill>
            </a:endParaRPr>
          </a:p>
        </p:txBody>
      </p:sp>
      <p:sp>
        <p:nvSpPr>
          <p:cNvPr id="17553" name="Title 4"/>
          <p:cNvSpPr>
            <a:spLocks noGrp="1"/>
          </p:cNvSpPr>
          <p:nvPr>
            <p:ph type="title"/>
          </p:nvPr>
        </p:nvSpPr>
        <p:spPr>
          <a:xfrm>
            <a:off x="1752600" y="260648"/>
            <a:ext cx="7391400" cy="653752"/>
          </a:xfrm>
        </p:spPr>
        <p:txBody>
          <a:bodyPr>
            <a:normAutofit fontScale="90000"/>
          </a:bodyPr>
          <a:lstStyle/>
          <a:p>
            <a:r>
              <a:rPr lang="en-US" altLang="en-US">
                <a:ea typeface="ＭＳ Ｐゴシック" charset="-128"/>
              </a:rPr>
              <a:t>Cars running in Streets</a:t>
            </a:r>
          </a:p>
        </p:txBody>
      </p:sp>
    </p:spTree>
    <p:extLst>
      <p:ext uri="{BB962C8B-B14F-4D97-AF65-F5344CB8AC3E}">
        <p14:creationId xmlns:p14="http://schemas.microsoft.com/office/powerpoint/2010/main" val="7719715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601"/>
                                        </p:tgtEl>
                                        <p:attrNameLst>
                                          <p:attrName>style.visibility</p:attrName>
                                        </p:attrNameLst>
                                      </p:cBhvr>
                                      <p:to>
                                        <p:strVal val="visible"/>
                                      </p:to>
                                    </p:set>
                                    <p:animEffect transition="in" filter="dissolve">
                                      <p:cBhvr>
                                        <p:cTn id="7" dur="500"/>
                                        <p:tgtEl>
                                          <p:spTgt spid="196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60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694199661"/>
              </p:ext>
            </p:extLst>
          </p:nvPr>
        </p:nvGraphicFramePr>
        <p:xfrm>
          <a:off x="1043608" y="1484784"/>
          <a:ext cx="7391400" cy="4040190"/>
        </p:xfrm>
        <a:graphic>
          <a:graphicData uri="http://schemas.openxmlformats.org/drawingml/2006/table">
            <a:tbl>
              <a:tblPr/>
              <a:tblGrid>
                <a:gridCol w="2046288"/>
                <a:gridCol w="1250950"/>
                <a:gridCol w="1365250"/>
                <a:gridCol w="1363662"/>
                <a:gridCol w="1365250"/>
              </a:tblGrid>
              <a:tr h="808038">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2400" b="1" i="0" u="none" strike="noStrike" cap="none" normalizeH="0" baseline="0" dirty="0">
                        <a:ln>
                          <a:noFill/>
                        </a:ln>
                        <a:solidFill>
                          <a:srgbClr val="FFFFFF"/>
                        </a:solidFill>
                        <a:effectLst/>
                        <a:latin typeface="Arial" charset="0"/>
                        <a:ea typeface="ＭＳ Ｐゴシック"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a:ln>
                            <a:noFill/>
                          </a:ln>
                          <a:solidFill>
                            <a:schemeClr val="tx1"/>
                          </a:solidFill>
                          <a:effectLst/>
                          <a:latin typeface="Arial" charset="0"/>
                          <a:ea typeface="ＭＳ Ｐゴシック" charset="-128"/>
                        </a:rPr>
                        <a:t>East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a:ln>
                            <a:noFill/>
                          </a:ln>
                          <a:solidFill>
                            <a:schemeClr val="tx1"/>
                          </a:solidFill>
                          <a:effectLst/>
                          <a:latin typeface="Arial" charset="0"/>
                          <a:ea typeface="ＭＳ Ｐゴシック" charset="-128"/>
                        </a:rPr>
                        <a:t>West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a:ln>
                            <a:noFill/>
                          </a:ln>
                          <a:solidFill>
                            <a:schemeClr val="tx1"/>
                          </a:solidFill>
                          <a:effectLst/>
                          <a:latin typeface="Arial" charset="0"/>
                          <a:ea typeface="ＭＳ Ｐゴシック" charset="-128"/>
                        </a:rPr>
                        <a:t>North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a:ln>
                            <a:noFill/>
                          </a:ln>
                          <a:solidFill>
                            <a:schemeClr val="tx1"/>
                          </a:solidFill>
                          <a:effectLst/>
                          <a:latin typeface="Arial" charset="0"/>
                          <a:ea typeface="ＭＳ Ｐゴシック" charset="-128"/>
                        </a:rPr>
                        <a:t>South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r>
              <a:tr h="808038">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Arial" charset="0"/>
                          <a:ea typeface="ＭＳ Ｐゴシック" charset="-128"/>
                        </a:rPr>
                        <a:t>Winter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99</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60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27</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54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808038">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Spring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111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73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33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61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808038">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Summer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135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99</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45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75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808038">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Autumn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99</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60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charset="-128"/>
                        </a:rPr>
                        <a:t>27</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eaLnBrk="0" hangingPunct="0">
                        <a:spcBef>
                          <a:spcPct val="20000"/>
                        </a:spcBef>
                        <a:defRPr sz="2800">
                          <a:solidFill>
                            <a:schemeClr val="tx1"/>
                          </a:solidFill>
                          <a:latin typeface="Arial" charset="0"/>
                          <a:ea typeface="ＭＳ Ｐゴシック" charset="-128"/>
                        </a:defRPr>
                      </a:lvl1pPr>
                      <a:lvl2pPr marL="742950" indent="-285750" eaLnBrk="0" hangingPunct="0">
                        <a:spcBef>
                          <a:spcPct val="20000"/>
                        </a:spcBef>
                        <a:defRPr sz="2400">
                          <a:solidFill>
                            <a:schemeClr val="tx1"/>
                          </a:solidFill>
                          <a:latin typeface="Arial" charset="0"/>
                          <a:ea typeface="ＭＳ Ｐゴシック" charset="-128"/>
                        </a:defRPr>
                      </a:lvl2pPr>
                      <a:lvl3pPr marL="1143000" indent="-228600" eaLnBrk="0" hangingPunct="0">
                        <a:spcBef>
                          <a:spcPct val="20000"/>
                        </a:spcBef>
                        <a:defRPr sz="2000">
                          <a:solidFill>
                            <a:schemeClr val="tx1"/>
                          </a:solidFill>
                          <a:latin typeface="Arial" charset="0"/>
                          <a:ea typeface="ＭＳ Ｐゴシック" charset="-128"/>
                        </a:defRPr>
                      </a:lvl3pPr>
                      <a:lvl4pPr marL="1600200" indent="-228600" eaLnBrk="0" hangingPunct="0">
                        <a:spcBef>
                          <a:spcPct val="20000"/>
                        </a:spcBef>
                        <a:defRPr>
                          <a:solidFill>
                            <a:schemeClr val="tx1"/>
                          </a:solidFill>
                          <a:latin typeface="Arial" charset="0"/>
                          <a:ea typeface="ＭＳ Ｐゴシック" charset="-128"/>
                        </a:defRPr>
                      </a:lvl4pPr>
                      <a:lvl5pPr marL="2057400" indent="-228600" eaLnBrk="0" hangingPunct="0">
                        <a:spcBef>
                          <a:spcPct val="20000"/>
                        </a:spcBef>
                        <a:defRPr>
                          <a:solidFill>
                            <a:schemeClr val="tx1"/>
                          </a:solidFill>
                          <a:latin typeface="Arial" charset="0"/>
                          <a:ea typeface="ＭＳ Ｐゴシック" charset="-128"/>
                        </a:defRPr>
                      </a:lvl5pPr>
                      <a:lvl6pPr marL="2514600" indent="-228600" eaLnBrk="0" fontAlgn="base" hangingPunct="0">
                        <a:spcBef>
                          <a:spcPct val="20000"/>
                        </a:spcBef>
                        <a:spcAft>
                          <a:spcPct val="0"/>
                        </a:spcAft>
                        <a:defRPr>
                          <a:solidFill>
                            <a:schemeClr val="tx1"/>
                          </a:solidFill>
                          <a:latin typeface="Arial" charset="0"/>
                          <a:ea typeface="ＭＳ Ｐゴシック" charset="-128"/>
                        </a:defRPr>
                      </a:lvl6pPr>
                      <a:lvl7pPr marL="2971800" indent="-228600" eaLnBrk="0" fontAlgn="base" hangingPunct="0">
                        <a:spcBef>
                          <a:spcPct val="20000"/>
                        </a:spcBef>
                        <a:spcAft>
                          <a:spcPct val="0"/>
                        </a:spcAft>
                        <a:defRPr>
                          <a:solidFill>
                            <a:schemeClr val="tx1"/>
                          </a:solidFill>
                          <a:latin typeface="Arial" charset="0"/>
                          <a:ea typeface="ＭＳ Ｐゴシック" charset="-128"/>
                        </a:defRPr>
                      </a:lvl7pPr>
                      <a:lvl8pPr marL="3429000" indent="-228600" eaLnBrk="0" fontAlgn="base" hangingPunct="0">
                        <a:spcBef>
                          <a:spcPct val="20000"/>
                        </a:spcBef>
                        <a:spcAft>
                          <a:spcPct val="0"/>
                        </a:spcAft>
                        <a:defRPr>
                          <a:solidFill>
                            <a:schemeClr val="tx1"/>
                          </a:solidFill>
                          <a:latin typeface="Arial" charset="0"/>
                          <a:ea typeface="ＭＳ Ｐゴシック" charset="-128"/>
                        </a:defRPr>
                      </a:lvl8pPr>
                      <a:lvl9pPr marL="3886200" indent="-228600" eaLnBrk="0" fontAlgn="base" hangingPunct="0">
                        <a:spcBef>
                          <a:spcPct val="20000"/>
                        </a:spcBef>
                        <a:spcAft>
                          <a:spcPct val="0"/>
                        </a:spcAft>
                        <a:defRPr>
                          <a:solidFill>
                            <a:schemeClr val="tx1"/>
                          </a:solidFill>
                          <a:latin typeface="Arial"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Arial" charset="0"/>
                          <a:ea typeface="ＭＳ Ｐゴシック" charset="-128"/>
                        </a:rPr>
                        <a:t>54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bl>
          </a:graphicData>
        </a:graphic>
      </p:graphicFrame>
      <p:sp>
        <p:nvSpPr>
          <p:cNvPr id="18472" name="Title 4"/>
          <p:cNvSpPr txBox="1">
            <a:spLocks/>
          </p:cNvSpPr>
          <p:nvPr/>
        </p:nvSpPr>
        <p:spPr bwMode="auto">
          <a:xfrm>
            <a:off x="1371600" y="533400"/>
            <a:ext cx="7391400" cy="735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ctr"/>
            <a:r>
              <a:rPr lang="en-US" altLang="en-US" sz="4400" dirty="0">
                <a:solidFill>
                  <a:srgbClr val="660066"/>
                </a:solidFill>
              </a:rPr>
              <a:t>Cars running in Streets</a:t>
            </a:r>
          </a:p>
        </p:txBody>
      </p:sp>
    </p:spTree>
    <p:extLst>
      <p:ext uri="{BB962C8B-B14F-4D97-AF65-F5344CB8AC3E}">
        <p14:creationId xmlns:p14="http://schemas.microsoft.com/office/powerpoint/2010/main" val="10446657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top sign.jpg"/>
          <p:cNvPicPr>
            <a:picLocks noChangeAspect="1"/>
          </p:cNvPicPr>
          <p:nvPr/>
        </p:nvPicPr>
        <p:blipFill>
          <a:blip r:embed="rId3">
            <a:extLst>
              <a:ext uri="{28A0092B-C50C-407E-A947-70E740481C1C}">
                <a14:useLocalDpi xmlns:a14="http://schemas.microsoft.com/office/drawing/2010/main" val="0"/>
              </a:ext>
            </a:extLst>
          </a:blip>
          <a:srcRect l="10526" t="17236" r="10526" b="25645"/>
          <a:stretch>
            <a:fillRect/>
          </a:stretch>
        </p:blipFill>
        <p:spPr bwMode="auto">
          <a:xfrm>
            <a:off x="2555776" y="821308"/>
            <a:ext cx="34290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851A8F26.WAV">
            <a:hlinkClick r:id="" action="ppaction://media"/>
          </p:cNvPr>
          <p:cNvPicPr>
            <a:picLocks noRot="1"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832644AB.WAV">
            <a:hlinkClick r:id="" action="ppaction://media">
              <a:snd r:embed="rId5" name="applause.wav"/>
            </a:hlinkClick>
          </p:cNvPr>
          <p:cNvPicPr>
            <a:picLocks noRot="1"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4"/>
          <p:cNvSpPr txBox="1">
            <a:spLocks noChangeArrowheads="1"/>
          </p:cNvSpPr>
          <p:nvPr/>
        </p:nvSpPr>
        <p:spPr bwMode="auto">
          <a:xfrm>
            <a:off x="-34851" y="4568230"/>
            <a:ext cx="8305800"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ctr" eaLnBrk="1" hangingPunct="1"/>
            <a:r>
              <a:rPr lang="en-GB" altLang="en-US" sz="2800" dirty="0"/>
              <a:t>Sound may be distracting</a:t>
            </a:r>
          </a:p>
          <a:p>
            <a:pPr algn="ctr" eaLnBrk="1" hangingPunct="1"/>
            <a:r>
              <a:rPr lang="en-GB" altLang="en-US" sz="2800" dirty="0"/>
              <a:t>Use it only when it is absolutely essential</a:t>
            </a:r>
          </a:p>
        </p:txBody>
      </p:sp>
      <p:sp>
        <p:nvSpPr>
          <p:cNvPr id="19462" name="Title 8"/>
          <p:cNvSpPr>
            <a:spLocks noGrp="1"/>
          </p:cNvSpPr>
          <p:nvPr>
            <p:ph type="title"/>
          </p:nvPr>
        </p:nvSpPr>
        <p:spPr/>
        <p:txBody>
          <a:bodyPr/>
          <a:lstStyle/>
          <a:p>
            <a:r>
              <a:rPr lang="en-US" altLang="en-US">
                <a:ea typeface="ＭＳ Ｐゴシック" charset="-128"/>
              </a:rPr>
              <a:t>Keep it simple</a:t>
            </a:r>
          </a:p>
        </p:txBody>
      </p:sp>
    </p:spTree>
    <p:extLst>
      <p:ext uri="{BB962C8B-B14F-4D97-AF65-F5344CB8AC3E}">
        <p14:creationId xmlns:p14="http://schemas.microsoft.com/office/powerpoint/2010/main" val="2755568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1" presetClass="entr" presetSubtype="0" fill="hold" grpId="0" nodeType="after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1069975" y="4960938"/>
            <a:ext cx="687705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ctr" eaLnBrk="1" hangingPunct="1">
              <a:buFont typeface="Wingdings" charset="2"/>
              <a:buChar char="ü"/>
            </a:pPr>
            <a:r>
              <a:rPr lang="en-GB" altLang="en-US" sz="2400"/>
              <a:t>  Too much animation will spin your </a:t>
            </a:r>
          </a:p>
          <a:p>
            <a:pPr algn="ctr" eaLnBrk="1" hangingPunct="1"/>
            <a:r>
              <a:rPr lang="en-GB" altLang="en-US" sz="2400"/>
              <a:t>       &amp; the audience’s heads so use with caution</a:t>
            </a:r>
          </a:p>
        </p:txBody>
      </p:sp>
      <p:sp>
        <p:nvSpPr>
          <p:cNvPr id="6" name="TextBox 5"/>
          <p:cNvSpPr txBox="1">
            <a:spLocks noChangeArrowheads="1"/>
          </p:cNvSpPr>
          <p:nvPr/>
        </p:nvSpPr>
        <p:spPr bwMode="auto">
          <a:xfrm>
            <a:off x="979488" y="2217738"/>
            <a:ext cx="705802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ctr" eaLnBrk="1" hangingPunct="1">
              <a:buFont typeface="Wingdings" charset="2"/>
              <a:buChar char="ü"/>
            </a:pPr>
            <a:r>
              <a:rPr lang="en-GB" altLang="en-US" sz="2400"/>
              <a:t>  Too much animation will spin your </a:t>
            </a:r>
          </a:p>
          <a:p>
            <a:pPr algn="ctr" eaLnBrk="1" hangingPunct="1"/>
            <a:r>
              <a:rPr lang="en-GB" altLang="en-US" sz="2400"/>
              <a:t>         &amp; the audience’s heads so use with caution</a:t>
            </a:r>
          </a:p>
        </p:txBody>
      </p:sp>
      <p:sp>
        <p:nvSpPr>
          <p:cNvPr id="7" name="TextBox 6"/>
          <p:cNvSpPr txBox="1">
            <a:spLocks noChangeArrowheads="1"/>
          </p:cNvSpPr>
          <p:nvPr/>
        </p:nvSpPr>
        <p:spPr bwMode="auto">
          <a:xfrm>
            <a:off x="1069975" y="4046538"/>
            <a:ext cx="687705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ctr" eaLnBrk="1" hangingPunct="1">
              <a:buFont typeface="Wingdings" charset="2"/>
              <a:buChar char="ü"/>
            </a:pPr>
            <a:r>
              <a:rPr lang="en-GB" altLang="en-US" sz="2400"/>
              <a:t>  Too much animation will spin your </a:t>
            </a:r>
          </a:p>
          <a:p>
            <a:pPr algn="ctr" eaLnBrk="1" hangingPunct="1"/>
            <a:r>
              <a:rPr lang="en-GB" altLang="en-US" sz="2400"/>
              <a:t>       &amp; the audience’s heads so use with caution</a:t>
            </a:r>
          </a:p>
        </p:txBody>
      </p:sp>
      <p:sp>
        <p:nvSpPr>
          <p:cNvPr id="8" name="TextBox 7"/>
          <p:cNvSpPr txBox="1">
            <a:spLocks noChangeArrowheads="1"/>
          </p:cNvSpPr>
          <p:nvPr/>
        </p:nvSpPr>
        <p:spPr bwMode="auto">
          <a:xfrm>
            <a:off x="1025525" y="3132138"/>
            <a:ext cx="696595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ctr" eaLnBrk="1" hangingPunct="1">
              <a:buFont typeface="Wingdings" charset="2"/>
              <a:buChar char="ü"/>
            </a:pPr>
            <a:r>
              <a:rPr lang="en-GB" altLang="en-US" sz="2400"/>
              <a:t>  Too much animation will spin your </a:t>
            </a:r>
          </a:p>
          <a:p>
            <a:pPr algn="ctr" eaLnBrk="1" hangingPunct="1"/>
            <a:r>
              <a:rPr lang="en-GB" altLang="en-US" sz="2400"/>
              <a:t>        &amp; the audience’s heads so use with caution</a:t>
            </a:r>
          </a:p>
        </p:txBody>
      </p:sp>
      <p:sp>
        <p:nvSpPr>
          <p:cNvPr id="9" name="TextBox 8"/>
          <p:cNvSpPr txBox="1">
            <a:spLocks noChangeArrowheads="1"/>
          </p:cNvSpPr>
          <p:nvPr/>
        </p:nvSpPr>
        <p:spPr bwMode="auto">
          <a:xfrm>
            <a:off x="783332" y="1387475"/>
            <a:ext cx="7242175"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ctr" eaLnBrk="1" hangingPunct="1">
              <a:buFont typeface="Wingdings" charset="2"/>
              <a:buChar char="ü"/>
            </a:pPr>
            <a:r>
              <a:rPr lang="en-GB" altLang="en-US" sz="2400" dirty="0"/>
              <a:t>  Too much animation will spin your </a:t>
            </a:r>
          </a:p>
          <a:p>
            <a:pPr algn="ctr" eaLnBrk="1" hangingPunct="1"/>
            <a:r>
              <a:rPr lang="en-GB" altLang="en-US" sz="2400" dirty="0"/>
              <a:t>           &amp; the audience’s heads so use with caution</a:t>
            </a:r>
          </a:p>
        </p:txBody>
      </p:sp>
      <p:sp>
        <p:nvSpPr>
          <p:cNvPr id="20487" name="Title 8"/>
          <p:cNvSpPr txBox="1">
            <a:spLocks/>
          </p:cNvSpPr>
          <p:nvPr/>
        </p:nvSpPr>
        <p:spPr bwMode="auto">
          <a:xfrm>
            <a:off x="457200" y="274638"/>
            <a:ext cx="8229600" cy="706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ctr"/>
            <a:r>
              <a:rPr lang="en-US" altLang="en-US" sz="4400" dirty="0">
                <a:solidFill>
                  <a:srgbClr val="660066"/>
                </a:solidFill>
              </a:rPr>
              <a:t>Keep it simple</a:t>
            </a:r>
          </a:p>
        </p:txBody>
      </p:sp>
    </p:spTree>
    <p:extLst>
      <p:ext uri="{BB962C8B-B14F-4D97-AF65-F5344CB8AC3E}">
        <p14:creationId xmlns:p14="http://schemas.microsoft.com/office/powerpoint/2010/main" val="14746168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7" presetClass="entr" presetSubtype="0" fill="hold" grpId="0" nodeType="afterEffect">
                                  <p:stCondLst>
                                    <p:cond delay="0"/>
                                  </p:stCondLst>
                                  <p:iterate type="lt">
                                    <p:tmPct val="50000"/>
                                  </p:iterate>
                                  <p:childTnLst>
                                    <p:set>
                                      <p:cBhvr>
                                        <p:cTn id="6" dur="1" fill="hold">
                                          <p:stCondLst>
                                            <p:cond delay="0"/>
                                          </p:stCondLst>
                                        </p:cTn>
                                        <p:tgtEl>
                                          <p:spTgt spid="9"/>
                                        </p:tgtEl>
                                        <p:attrNameLst>
                                          <p:attrName>style.visibility</p:attrName>
                                        </p:attrNameLst>
                                      </p:cBhvr>
                                      <p:to>
                                        <p:strVal val="visible"/>
                                      </p:to>
                                    </p:set>
                                    <p:anim calcmode="discrete" valueType="clr">
                                      <p:cBhvr override="childStyle">
                                        <p:cTn id="7" dur="80"/>
                                        <p:tgtEl>
                                          <p:spTgt spid="9"/>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9"/>
                                        </p:tgtEl>
                                        <p:attrNameLst>
                                          <p:attrName>fillcolor</p:attrName>
                                        </p:attrNameLst>
                                      </p:cBhvr>
                                      <p:tavLst>
                                        <p:tav tm="0">
                                          <p:val>
                                            <p:clrVal>
                                              <a:schemeClr val="accent2"/>
                                            </p:clrVal>
                                          </p:val>
                                        </p:tav>
                                        <p:tav tm="50000">
                                          <p:val>
                                            <p:clrVal>
                                              <a:schemeClr val="hlink"/>
                                            </p:clrVal>
                                          </p:val>
                                        </p:tav>
                                      </p:tavLst>
                                    </p:anim>
                                    <p:set>
                                      <p:cBhvr>
                                        <p:cTn id="9" dur="80"/>
                                        <p:tgtEl>
                                          <p:spTgt spid="9"/>
                                        </p:tgtEl>
                                        <p:attrNameLst>
                                          <p:attrName>fill.type</p:attrName>
                                        </p:attrNameLst>
                                      </p:cBhvr>
                                      <p:to>
                                        <p:strVal val="solid"/>
                                      </p:to>
                                    </p:set>
                                  </p:childTnLst>
                                </p:cTn>
                              </p:par>
                            </p:childTnLst>
                          </p:cTn>
                        </p:par>
                        <p:par>
                          <p:cTn id="10" fill="hold" nodeType="afterGroup">
                            <p:stCondLst>
                              <p:cond delay="2560"/>
                            </p:stCondLst>
                            <p:childTnLst>
                              <p:par>
                                <p:cTn id="11" presetID="2" presetClass="entr" presetSubtype="9"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0-#ppt_h/2"/>
                                          </p:val>
                                        </p:tav>
                                        <p:tav tm="100000">
                                          <p:val>
                                            <p:strVal val="#ppt_y"/>
                                          </p:val>
                                        </p:tav>
                                      </p:tavLst>
                                    </p:anim>
                                  </p:childTnLst>
                                </p:cTn>
                              </p:par>
                            </p:childTnLst>
                          </p:cTn>
                        </p:par>
                        <p:par>
                          <p:cTn id="15" fill="hold" nodeType="afterGroup">
                            <p:stCondLst>
                              <p:cond delay="3060"/>
                            </p:stCondLst>
                            <p:childTnLst>
                              <p:par>
                                <p:cTn id="16" presetID="2" presetClass="entr" presetSubtype="6"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1+#ppt_w/2"/>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par>
                          <p:cTn id="20" fill="hold" nodeType="afterGroup">
                            <p:stCondLst>
                              <p:cond delay="3560"/>
                            </p:stCondLst>
                            <p:childTnLst>
                              <p:par>
                                <p:cTn id="21" presetID="20" presetClass="entr" presetSubtype="0"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edge">
                                      <p:cBhvr>
                                        <p:cTn id="23" dur="2000"/>
                                        <p:tgtEl>
                                          <p:spTgt spid="7"/>
                                        </p:tgtEl>
                                      </p:cBhvr>
                                    </p:animEffect>
                                  </p:childTnLst>
                                </p:cTn>
                              </p:par>
                            </p:childTnLst>
                          </p:cTn>
                        </p:par>
                        <p:par>
                          <p:cTn id="24" fill="hold" nodeType="afterGroup">
                            <p:stCondLst>
                              <p:cond delay="5560"/>
                            </p:stCondLst>
                            <p:childTnLst>
                              <p:par>
                                <p:cTn id="25" presetID="45" presetClass="entr" presetSubtype="0" fill="hold" grpId="0" nodeType="afterEffect">
                                  <p:stCondLst>
                                    <p:cond delay="0"/>
                                  </p:stCondLst>
                                  <p:iterate type="lt">
                                    <p:tmPct val="10000"/>
                                  </p:iterate>
                                  <p:childTnLst>
                                    <p:set>
                                      <p:cBhvr>
                                        <p:cTn id="26" dur="1" fill="hold">
                                          <p:stCondLst>
                                            <p:cond delay="0"/>
                                          </p:stCondLst>
                                        </p:cTn>
                                        <p:tgtEl>
                                          <p:spTgt spid="5"/>
                                        </p:tgtEl>
                                        <p:attrNameLst>
                                          <p:attrName>style.visibility</p:attrName>
                                        </p:attrNameLst>
                                      </p:cBhvr>
                                      <p:to>
                                        <p:strVal val="visible"/>
                                      </p:to>
                                    </p:set>
                                    <p:animEffect transition="in" filter="fade">
                                      <p:cBhvr>
                                        <p:cTn id="27" dur="1000"/>
                                        <p:tgtEl>
                                          <p:spTgt spid="5"/>
                                        </p:tgtEl>
                                      </p:cBhvr>
                                    </p:animEffect>
                                    <p:anim calcmode="lin" valueType="num">
                                      <p:cBhvr>
                                        <p:cTn id="28" dur="1000" fill="hold"/>
                                        <p:tgtEl>
                                          <p:spTgt spid="5"/>
                                        </p:tgtEl>
                                        <p:attrNameLst>
                                          <p:attrName>ppt_w</p:attrName>
                                        </p:attrNameLst>
                                      </p:cBhvr>
                                      <p:tavLst>
                                        <p:tav tm="0" fmla="#ppt_w*sin(2.5*pi*$)">
                                          <p:val>
                                            <p:fltVal val="0"/>
                                          </p:val>
                                        </p:tav>
                                        <p:tav tm="100000">
                                          <p:val>
                                            <p:fltVal val="1"/>
                                          </p:val>
                                        </p:tav>
                                      </p:tavLst>
                                    </p:anim>
                                    <p:anim calcmode="lin" valueType="num">
                                      <p:cBhvr>
                                        <p:cTn id="29" dur="1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Box 10"/>
          <p:cNvSpPr txBox="1">
            <a:spLocks noChangeArrowheads="1"/>
          </p:cNvSpPr>
          <p:nvPr/>
        </p:nvSpPr>
        <p:spPr bwMode="auto">
          <a:xfrm>
            <a:off x="2209800" y="2133600"/>
            <a:ext cx="5060950"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457200" indent="-4572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buFont typeface="Arial" charset="0"/>
              <a:buChar char="•"/>
            </a:pPr>
            <a:r>
              <a:rPr lang="en-GB" altLang="en-US" sz="2800"/>
              <a:t> Practice at anytime </a:t>
            </a:r>
          </a:p>
          <a:p>
            <a:pPr eaLnBrk="1" hangingPunct="1">
              <a:buFont typeface="Arial" charset="0"/>
              <a:buChar char="•"/>
            </a:pPr>
            <a:endParaRPr lang="en-GB" altLang="en-US" sz="2800"/>
          </a:p>
          <a:p>
            <a:pPr eaLnBrk="1" hangingPunct="1">
              <a:buFont typeface="Arial" charset="0"/>
              <a:buChar char="•"/>
            </a:pPr>
            <a:r>
              <a:rPr lang="en-GB" altLang="en-US" sz="2800"/>
              <a:t> Practice, practice, practice </a:t>
            </a:r>
          </a:p>
          <a:p>
            <a:pPr eaLnBrk="1" hangingPunct="1">
              <a:buFont typeface="Arial" charset="0"/>
              <a:buChar char="•"/>
            </a:pPr>
            <a:endParaRPr lang="en-GB" altLang="en-US" sz="2800"/>
          </a:p>
        </p:txBody>
      </p:sp>
      <p:sp>
        <p:nvSpPr>
          <p:cNvPr id="21507" name="Title 9"/>
          <p:cNvSpPr>
            <a:spLocks noGrp="1"/>
          </p:cNvSpPr>
          <p:nvPr>
            <p:ph type="title"/>
          </p:nvPr>
        </p:nvSpPr>
        <p:spPr/>
        <p:txBody>
          <a:bodyPr/>
          <a:lstStyle/>
          <a:p>
            <a:r>
              <a:rPr lang="en-US" altLang="en-US">
                <a:ea typeface="ＭＳ Ｐゴシック" charset="-128"/>
              </a:rPr>
              <a:t>Rehearse your talk</a:t>
            </a:r>
          </a:p>
        </p:txBody>
      </p:sp>
    </p:spTree>
    <p:extLst>
      <p:ext uri="{BB962C8B-B14F-4D97-AF65-F5344CB8AC3E}">
        <p14:creationId xmlns:p14="http://schemas.microsoft.com/office/powerpoint/2010/main" val="105713162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Box 4"/>
          <p:cNvSpPr txBox="1">
            <a:spLocks noChangeArrowheads="1"/>
          </p:cNvSpPr>
          <p:nvPr/>
        </p:nvSpPr>
        <p:spPr bwMode="auto">
          <a:xfrm>
            <a:off x="990600" y="2133600"/>
            <a:ext cx="7396163"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457200" indent="-4572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buFont typeface="Arial" charset="0"/>
              <a:buChar char="•"/>
            </a:pPr>
            <a:r>
              <a:rPr lang="en-GB" altLang="en-US" sz="2800"/>
              <a:t> Introduce yourself</a:t>
            </a:r>
          </a:p>
          <a:p>
            <a:pPr eaLnBrk="1" hangingPunct="1">
              <a:buFont typeface="Arial" charset="0"/>
              <a:buChar char="•"/>
            </a:pPr>
            <a:endParaRPr lang="en-GB" altLang="en-US" sz="2800"/>
          </a:p>
          <a:p>
            <a:pPr eaLnBrk="1" hangingPunct="1">
              <a:buFont typeface="Arial" charset="0"/>
              <a:buChar char="•"/>
            </a:pPr>
            <a:r>
              <a:rPr lang="en-GB" altLang="en-US" sz="2800"/>
              <a:t> Smile and sound interested</a:t>
            </a:r>
          </a:p>
          <a:p>
            <a:pPr eaLnBrk="1" hangingPunct="1">
              <a:buFont typeface="Arial" charset="0"/>
              <a:buChar char="•"/>
            </a:pPr>
            <a:endParaRPr lang="en-GB" altLang="en-US" sz="2800"/>
          </a:p>
          <a:p>
            <a:pPr eaLnBrk="1" hangingPunct="1">
              <a:buFont typeface="Arial" charset="0"/>
              <a:buChar char="•"/>
            </a:pPr>
            <a:r>
              <a:rPr lang="en-GB" altLang="en-US" sz="2800"/>
              <a:t> Tell the audience the structure of your talk</a:t>
            </a:r>
          </a:p>
          <a:p>
            <a:pPr eaLnBrk="1" hangingPunct="1">
              <a:buFont typeface="Arial" charset="0"/>
              <a:buChar char="•"/>
            </a:pPr>
            <a:endParaRPr lang="en-GB" altLang="en-US" sz="2800"/>
          </a:p>
          <a:p>
            <a:pPr eaLnBrk="1" hangingPunct="1">
              <a:buFont typeface="Arial" charset="0"/>
              <a:buChar char="•"/>
            </a:pPr>
            <a:r>
              <a:rPr lang="en-GB" altLang="en-US" sz="2800"/>
              <a:t> Use the right language for your audience </a:t>
            </a:r>
          </a:p>
          <a:p>
            <a:pPr eaLnBrk="1" hangingPunct="1">
              <a:buFont typeface="Arial" charset="0"/>
              <a:buChar char="•"/>
            </a:pPr>
            <a:endParaRPr lang="en-GB" altLang="en-US" sz="2800" b="1"/>
          </a:p>
        </p:txBody>
      </p:sp>
      <p:sp>
        <p:nvSpPr>
          <p:cNvPr id="22531" name="Title 4"/>
          <p:cNvSpPr>
            <a:spLocks noGrp="1"/>
          </p:cNvSpPr>
          <p:nvPr>
            <p:ph type="title"/>
          </p:nvPr>
        </p:nvSpPr>
        <p:spPr/>
        <p:txBody>
          <a:bodyPr>
            <a:normAutofit fontScale="90000"/>
          </a:bodyPr>
          <a:lstStyle/>
          <a:p>
            <a:r>
              <a:rPr lang="en-US" altLang="en-US">
                <a:ea typeface="ＭＳ Ｐゴシック" charset="-128"/>
              </a:rPr>
              <a:t>Delivering an </a:t>
            </a:r>
            <a:br>
              <a:rPr lang="en-US" altLang="en-US">
                <a:ea typeface="ＭＳ Ｐゴシック" charset="-128"/>
              </a:rPr>
            </a:br>
            <a:r>
              <a:rPr lang="en-US" altLang="en-US">
                <a:ea typeface="ＭＳ Ｐゴシック" charset="-128"/>
              </a:rPr>
              <a:t>effective presentation</a:t>
            </a:r>
          </a:p>
        </p:txBody>
      </p:sp>
    </p:spTree>
    <p:extLst>
      <p:ext uri="{BB962C8B-B14F-4D97-AF65-F5344CB8AC3E}">
        <p14:creationId xmlns:p14="http://schemas.microsoft.com/office/powerpoint/2010/main" val="4349511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Box 4"/>
          <p:cNvSpPr txBox="1">
            <a:spLocks noChangeArrowheads="1"/>
          </p:cNvSpPr>
          <p:nvPr/>
        </p:nvSpPr>
        <p:spPr bwMode="auto">
          <a:xfrm>
            <a:off x="685800" y="1831975"/>
            <a:ext cx="7485063"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r>
              <a:rPr lang="en-GB" altLang="en-US" sz="2800"/>
              <a:t>Try to make eye contact with as many people </a:t>
            </a:r>
          </a:p>
          <a:p>
            <a:pPr eaLnBrk="1" hangingPunct="1"/>
            <a:r>
              <a:rPr lang="en-GB" altLang="en-US" sz="2800"/>
              <a:t>as possible </a:t>
            </a:r>
          </a:p>
        </p:txBody>
      </p:sp>
      <p:sp>
        <p:nvSpPr>
          <p:cNvPr id="23555" name="TextBox 4"/>
          <p:cNvSpPr txBox="1">
            <a:spLocks noChangeArrowheads="1"/>
          </p:cNvSpPr>
          <p:nvPr/>
        </p:nvSpPr>
        <p:spPr bwMode="auto">
          <a:xfrm>
            <a:off x="1990725" y="3051175"/>
            <a:ext cx="6267450"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buFont typeface="Arial" charset="0"/>
              <a:buChar char="•"/>
            </a:pPr>
            <a:r>
              <a:rPr lang="en-GB" altLang="en-US" sz="2800"/>
              <a:t> Creates a positive atmosphere  </a:t>
            </a:r>
          </a:p>
          <a:p>
            <a:pPr eaLnBrk="1" hangingPunct="1">
              <a:buFont typeface="Arial" charset="0"/>
              <a:buChar char="•"/>
            </a:pPr>
            <a:endParaRPr lang="en-GB" altLang="en-US" sz="2800"/>
          </a:p>
          <a:p>
            <a:pPr eaLnBrk="1" hangingPunct="1">
              <a:buFont typeface="Arial" charset="0"/>
              <a:buChar char="•"/>
            </a:pPr>
            <a:r>
              <a:rPr lang="en-GB" altLang="en-US" sz="2800"/>
              <a:t> Makes the audience feel included</a:t>
            </a:r>
          </a:p>
          <a:p>
            <a:pPr eaLnBrk="1" hangingPunct="1">
              <a:buFont typeface="Arial" charset="0"/>
              <a:buChar char="•"/>
            </a:pPr>
            <a:endParaRPr lang="en-GB" altLang="en-US" sz="2800"/>
          </a:p>
          <a:p>
            <a:pPr eaLnBrk="1" hangingPunct="1">
              <a:buFont typeface="Arial" charset="0"/>
              <a:buChar char="•"/>
            </a:pPr>
            <a:r>
              <a:rPr lang="en-GB" altLang="en-US" sz="2800"/>
              <a:t> Audience gets more out of your talk</a:t>
            </a:r>
          </a:p>
          <a:p>
            <a:pPr eaLnBrk="1" hangingPunct="1">
              <a:buFont typeface="Arial" charset="0"/>
              <a:buChar char="•"/>
            </a:pPr>
            <a:endParaRPr lang="en-GB" altLang="en-US" sz="2800"/>
          </a:p>
        </p:txBody>
      </p:sp>
      <p:sp>
        <p:nvSpPr>
          <p:cNvPr id="23556" name="Title 4"/>
          <p:cNvSpPr>
            <a:spLocks noGrp="1"/>
          </p:cNvSpPr>
          <p:nvPr>
            <p:ph type="title"/>
          </p:nvPr>
        </p:nvSpPr>
        <p:spPr/>
        <p:txBody>
          <a:bodyPr/>
          <a:lstStyle/>
          <a:p>
            <a:r>
              <a:rPr lang="en-US" altLang="en-US">
                <a:ea typeface="ＭＳ Ｐゴシック" charset="-128"/>
              </a:rPr>
              <a:t>Eye contact...</a:t>
            </a:r>
          </a:p>
        </p:txBody>
      </p:sp>
    </p:spTree>
    <p:extLst>
      <p:ext uri="{BB962C8B-B14F-4D97-AF65-F5344CB8AC3E}">
        <p14:creationId xmlns:p14="http://schemas.microsoft.com/office/powerpoint/2010/main" val="9279272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Box 4"/>
          <p:cNvSpPr txBox="1">
            <a:spLocks noChangeArrowheads="1"/>
          </p:cNvSpPr>
          <p:nvPr/>
        </p:nvSpPr>
        <p:spPr bwMode="auto">
          <a:xfrm>
            <a:off x="838200" y="2057400"/>
            <a:ext cx="7923213" cy="1384300"/>
          </a:xfrm>
          <a:prstGeom prst="rect">
            <a:avLst/>
          </a:prstGeom>
          <a:noFill/>
          <a:ln w="9525">
            <a:noFill/>
            <a:miter lim="800000"/>
            <a:headEnd/>
            <a:tailEnd/>
          </a:ln>
        </p:spPr>
        <p:txBody>
          <a:bodyPr wrap="none">
            <a:spAutoFit/>
          </a:bodyPr>
          <a:lstStyle/>
          <a:p>
            <a:pPr marL="457200" indent="-457200">
              <a:buFont typeface="Arial" pitchFamily="34" charset="0"/>
              <a:buChar char="•"/>
              <a:defRPr/>
            </a:pPr>
            <a:r>
              <a:rPr lang="en-GB" sz="2800" dirty="0">
                <a:latin typeface="+mn-lt"/>
                <a:ea typeface="+mn-ea"/>
              </a:rPr>
              <a:t> Maintain right </a:t>
            </a:r>
            <a:r>
              <a:rPr lang="en-GB" sz="2800" dirty="0">
                <a:latin typeface="+mn-lt"/>
                <a:ea typeface="+mn-ea"/>
              </a:rPr>
              <a:t>pace</a:t>
            </a:r>
            <a:endParaRPr lang="en-GB" sz="2800" dirty="0">
              <a:latin typeface="+mn-lt"/>
              <a:ea typeface="+mn-ea"/>
            </a:endParaRPr>
          </a:p>
          <a:p>
            <a:pPr marL="457200" indent="-457200">
              <a:buFont typeface="Arial" pitchFamily="34" charset="0"/>
              <a:buChar char="•"/>
              <a:defRPr/>
            </a:pPr>
            <a:r>
              <a:rPr lang="en-GB" sz="2800" dirty="0">
                <a:latin typeface="+mn-lt"/>
                <a:ea typeface="+mn-ea"/>
              </a:rPr>
              <a:t> Use your voice and pauses to move </a:t>
            </a:r>
            <a:r>
              <a:rPr lang="en-GB" sz="2800" dirty="0">
                <a:latin typeface="+mn-lt"/>
                <a:ea typeface="+mn-ea"/>
              </a:rPr>
              <a:t>between</a:t>
            </a:r>
          </a:p>
          <a:p>
            <a:pPr>
              <a:defRPr/>
            </a:pPr>
            <a:r>
              <a:rPr lang="en-GB" sz="2800" dirty="0">
                <a:latin typeface="+mn-lt"/>
                <a:ea typeface="+mn-ea"/>
              </a:rPr>
              <a:t> </a:t>
            </a:r>
            <a:r>
              <a:rPr lang="en-GB" sz="2800" dirty="0">
                <a:latin typeface="+mn-lt"/>
                <a:ea typeface="+mn-ea"/>
              </a:rPr>
              <a:t>     points</a:t>
            </a:r>
            <a:endParaRPr lang="en-GB" sz="2800" dirty="0">
              <a:latin typeface="+mn-lt"/>
              <a:ea typeface="+mn-ea"/>
            </a:endParaRPr>
          </a:p>
        </p:txBody>
      </p:sp>
      <p:sp>
        <p:nvSpPr>
          <p:cNvPr id="5" name="TextBox 4"/>
          <p:cNvSpPr txBox="1">
            <a:spLocks noChangeArrowheads="1"/>
          </p:cNvSpPr>
          <p:nvPr/>
        </p:nvSpPr>
        <p:spPr bwMode="auto">
          <a:xfrm>
            <a:off x="876300" y="3441700"/>
            <a:ext cx="6688138" cy="954088"/>
          </a:xfrm>
          <a:prstGeom prst="rect">
            <a:avLst/>
          </a:prstGeom>
          <a:noFill/>
          <a:ln w="9525">
            <a:noFill/>
            <a:miter lim="800000"/>
            <a:headEnd/>
            <a:tailEnd/>
          </a:ln>
        </p:spPr>
        <p:txBody>
          <a:bodyPr wrap="none">
            <a:spAutoFit/>
          </a:bodyPr>
          <a:lstStyle/>
          <a:p>
            <a:pPr marL="457200" indent="-457200">
              <a:buFont typeface="Arial" pitchFamily="34" charset="0"/>
              <a:buChar char="•"/>
              <a:defRPr/>
            </a:pPr>
            <a:r>
              <a:rPr lang="en-GB" sz="2800" dirty="0">
                <a:latin typeface="+mn-lt"/>
                <a:ea typeface="+mn-ea"/>
              </a:rPr>
              <a:t> Relax, breathe deeply and </a:t>
            </a:r>
            <a:r>
              <a:rPr lang="en-GB" sz="2800" dirty="0">
                <a:latin typeface="+mn-lt"/>
                <a:ea typeface="+mn-ea"/>
              </a:rPr>
              <a:t>remember</a:t>
            </a:r>
          </a:p>
          <a:p>
            <a:pPr>
              <a:defRPr/>
            </a:pPr>
            <a:r>
              <a:rPr lang="en-GB" sz="2800" dirty="0">
                <a:latin typeface="+mn-lt"/>
                <a:ea typeface="+mn-ea"/>
              </a:rPr>
              <a:t>      </a:t>
            </a:r>
            <a:r>
              <a:rPr lang="en-GB" sz="2800" dirty="0">
                <a:latin typeface="+mn-lt"/>
                <a:ea typeface="+mn-ea"/>
              </a:rPr>
              <a:t>that your audience is on your side</a:t>
            </a:r>
          </a:p>
        </p:txBody>
      </p:sp>
      <p:sp>
        <p:nvSpPr>
          <p:cNvPr id="24580" name="Title 5"/>
          <p:cNvSpPr>
            <a:spLocks noGrp="1"/>
          </p:cNvSpPr>
          <p:nvPr>
            <p:ph type="title"/>
          </p:nvPr>
        </p:nvSpPr>
        <p:spPr/>
        <p:txBody>
          <a:bodyPr/>
          <a:lstStyle/>
          <a:p>
            <a:r>
              <a:rPr lang="en-US" altLang="en-US">
                <a:ea typeface="ＭＳ Ｐゴシック" charset="-128"/>
              </a:rPr>
              <a:t>Pace and Pauses</a:t>
            </a:r>
          </a:p>
        </p:txBody>
      </p:sp>
      <p:sp>
        <p:nvSpPr>
          <p:cNvPr id="24581" name="TextBox 2"/>
          <p:cNvSpPr txBox="1">
            <a:spLocks noChangeArrowheads="1"/>
          </p:cNvSpPr>
          <p:nvPr/>
        </p:nvSpPr>
        <p:spPr bwMode="auto">
          <a:xfrm>
            <a:off x="838200" y="5257800"/>
            <a:ext cx="7620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r>
              <a:rPr lang="en-GB" altLang="en-US" sz="2000">
                <a:hlinkClick r:id="rId3"/>
              </a:rPr>
              <a:t>http://www.youtube.com/watch?v=iEMXaTktUfA&amp;feature=related</a:t>
            </a:r>
            <a:r>
              <a:rPr lang="en-GB" altLang="en-US" sz="2000"/>
              <a:t> </a:t>
            </a:r>
          </a:p>
        </p:txBody>
      </p:sp>
    </p:spTree>
    <p:extLst>
      <p:ext uri="{BB962C8B-B14F-4D97-AF65-F5344CB8AC3E}">
        <p14:creationId xmlns:p14="http://schemas.microsoft.com/office/powerpoint/2010/main" val="12366395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Box 4"/>
          <p:cNvSpPr txBox="1">
            <a:spLocks noChangeArrowheads="1"/>
          </p:cNvSpPr>
          <p:nvPr/>
        </p:nvSpPr>
        <p:spPr bwMode="auto">
          <a:xfrm>
            <a:off x="457200" y="836712"/>
            <a:ext cx="8229600" cy="483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buFont typeface="Wingdings" charset="2"/>
              <a:buChar char="ü"/>
            </a:pPr>
            <a:r>
              <a:rPr lang="en-GB" altLang="en-US" sz="2200" dirty="0"/>
              <a:t> Pause and give yourself a little time before answering</a:t>
            </a:r>
          </a:p>
          <a:p>
            <a:pPr eaLnBrk="1" hangingPunct="1"/>
            <a:endParaRPr lang="en-GB" altLang="en-US" sz="2200" dirty="0"/>
          </a:p>
          <a:p>
            <a:pPr eaLnBrk="1" hangingPunct="1">
              <a:buFont typeface="Wingdings" charset="2"/>
              <a:buChar char="ü"/>
            </a:pPr>
            <a:r>
              <a:rPr lang="en-GB" altLang="en-US" sz="2200" dirty="0"/>
              <a:t>Questions are opportunities not threats </a:t>
            </a:r>
          </a:p>
          <a:p>
            <a:pPr eaLnBrk="1" hangingPunct="1">
              <a:buFont typeface="Wingdings" charset="2"/>
              <a:buNone/>
            </a:pPr>
            <a:endParaRPr lang="en-GB" altLang="en-US" sz="2200" dirty="0"/>
          </a:p>
          <a:p>
            <a:pPr eaLnBrk="1" hangingPunct="1">
              <a:buFont typeface="Wingdings" charset="2"/>
              <a:buChar char="ü"/>
            </a:pPr>
            <a:r>
              <a:rPr lang="en-GB" altLang="en-US" sz="2200" dirty="0"/>
              <a:t>If you do not know the answer there are ways to buy time, for example:</a:t>
            </a:r>
          </a:p>
          <a:p>
            <a:pPr lvl="2" eaLnBrk="1" hangingPunct="1">
              <a:buFont typeface="Arial" charset="0"/>
              <a:buChar char="•"/>
            </a:pPr>
            <a:r>
              <a:rPr lang="en-GB" altLang="en-US" sz="2200" dirty="0"/>
              <a:t> you can acknowledge the question, noting what is interesting or thought provoking about it</a:t>
            </a:r>
          </a:p>
          <a:p>
            <a:pPr lvl="2" eaLnBrk="1" hangingPunct="1">
              <a:buFont typeface="Arial" charset="0"/>
              <a:buChar char="•"/>
            </a:pPr>
            <a:r>
              <a:rPr lang="en-GB" altLang="en-US" sz="2200" dirty="0"/>
              <a:t> ask the questioner to repeat or rephrase the question</a:t>
            </a:r>
          </a:p>
          <a:p>
            <a:pPr eaLnBrk="1" hangingPunct="1">
              <a:buFont typeface="Wingdings" charset="2"/>
              <a:buChar char="ü"/>
            </a:pPr>
            <a:endParaRPr lang="en-GB" altLang="en-US" sz="2200" dirty="0"/>
          </a:p>
          <a:p>
            <a:pPr eaLnBrk="1" hangingPunct="1">
              <a:buFont typeface="Wingdings" charset="2"/>
              <a:buChar char="ü"/>
            </a:pPr>
            <a:r>
              <a:rPr lang="en-GB" altLang="en-US" sz="2200" dirty="0"/>
              <a:t> Don’t try to answer a question that don’t know the 	answer for</a:t>
            </a:r>
          </a:p>
          <a:p>
            <a:pPr eaLnBrk="1" hangingPunct="1"/>
            <a:endParaRPr lang="en-GB" altLang="en-US" sz="2200" dirty="0"/>
          </a:p>
          <a:p>
            <a:pPr eaLnBrk="1" hangingPunct="1">
              <a:buFont typeface="Wingdings" charset="2"/>
              <a:buChar char="ü"/>
            </a:pPr>
            <a:r>
              <a:rPr lang="en-GB" altLang="en-US" sz="2200" dirty="0"/>
              <a:t> If you have an answer... Don’t be tempted to waffle!</a:t>
            </a:r>
          </a:p>
        </p:txBody>
      </p:sp>
      <p:sp>
        <p:nvSpPr>
          <p:cNvPr id="25603" name="Title 4"/>
          <p:cNvSpPr>
            <a:spLocks noGrp="1"/>
          </p:cNvSpPr>
          <p:nvPr>
            <p:ph type="title"/>
          </p:nvPr>
        </p:nvSpPr>
        <p:spPr>
          <a:xfrm>
            <a:off x="457200" y="274638"/>
            <a:ext cx="8229600" cy="562074"/>
          </a:xfrm>
        </p:spPr>
        <p:txBody>
          <a:bodyPr>
            <a:normAutofit fontScale="90000"/>
          </a:bodyPr>
          <a:lstStyle/>
          <a:p>
            <a:r>
              <a:rPr lang="en-US" altLang="en-US" dirty="0">
                <a:ea typeface="ＭＳ Ｐゴシック" charset="-128"/>
              </a:rPr>
              <a:t>Handling questions</a:t>
            </a:r>
          </a:p>
        </p:txBody>
      </p:sp>
    </p:spTree>
    <p:extLst>
      <p:ext uri="{BB962C8B-B14F-4D97-AF65-F5344CB8AC3E}">
        <p14:creationId xmlns:p14="http://schemas.microsoft.com/office/powerpoint/2010/main" val="12513646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3"/>
          <p:cNvSpPr>
            <a:spLocks noGrp="1"/>
          </p:cNvSpPr>
          <p:nvPr>
            <p:ph type="title"/>
          </p:nvPr>
        </p:nvSpPr>
        <p:spPr/>
        <p:txBody>
          <a:bodyPr>
            <a:normAutofit fontScale="90000"/>
          </a:bodyPr>
          <a:lstStyle/>
          <a:p>
            <a:r>
              <a:rPr lang="en-US" altLang="en-US">
                <a:ea typeface="ＭＳ Ｐゴシック" charset="-128"/>
              </a:rPr>
              <a:t>Activity 3: </a:t>
            </a:r>
            <a:br>
              <a:rPr lang="en-US" altLang="en-US">
                <a:ea typeface="ＭＳ Ｐゴシック" charset="-128"/>
              </a:rPr>
            </a:br>
            <a:r>
              <a:rPr lang="en-US" altLang="en-US">
                <a:ea typeface="ＭＳ Ｐゴシック" charset="-128"/>
              </a:rPr>
              <a:t>How prepared are you?</a:t>
            </a:r>
          </a:p>
        </p:txBody>
      </p:sp>
      <p:graphicFrame>
        <p:nvGraphicFramePr>
          <p:cNvPr id="6" name="Diagram 5"/>
          <p:cNvGraphicFramePr/>
          <p:nvPr/>
        </p:nvGraphicFramePr>
        <p:xfrm>
          <a:off x="609600" y="1905000"/>
          <a:ext cx="8153400" cy="4140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91281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Box 2"/>
          <p:cNvSpPr txBox="1">
            <a:spLocks noChangeArrowheads="1"/>
          </p:cNvSpPr>
          <p:nvPr/>
        </p:nvSpPr>
        <p:spPr bwMode="auto">
          <a:xfrm>
            <a:off x="2286000" y="1752600"/>
            <a:ext cx="45720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algn="ctr" eaLnBrk="1" hangingPunct="1"/>
            <a:r>
              <a:rPr lang="en-GB" altLang="en-US" sz="4400" b="1">
                <a:solidFill>
                  <a:srgbClr val="7030A0"/>
                </a:solidFill>
              </a:rPr>
              <a:t>Good Luck!</a:t>
            </a:r>
          </a:p>
        </p:txBody>
      </p:sp>
    </p:spTree>
    <p:extLst>
      <p:ext uri="{BB962C8B-B14F-4D97-AF65-F5344CB8AC3E}">
        <p14:creationId xmlns:p14="http://schemas.microsoft.com/office/powerpoint/2010/main" val="81204072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schemas.microsoft.com/office/infopath/2007/PartnerControls"/>
    <ds:schemaRef ds:uri="http://purl.org/dc/dcmitype/"/>
    <ds:schemaRef ds:uri="http://purl.org/dc/elements/1.1/"/>
    <ds:schemaRef ds:uri="http://www.w3.org/XML/1998/namespace"/>
    <ds:schemaRef ds:uri="7534e9c7-d8a7-4ffa-a350-0e66096719e3"/>
    <ds:schemaRef ds:uri="http://purl.org/dc/terms/"/>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737</TotalTime>
  <Words>3798</Words>
  <Application>Microsoft Macintosh PowerPoint</Application>
  <PresentationFormat>On-screen Show (4:3)</PresentationFormat>
  <Paragraphs>446</Paragraphs>
  <Slides>25</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ＭＳ Ｐゴシック</vt:lpstr>
      <vt:lpstr>Myriad Pro</vt:lpstr>
      <vt:lpstr>Arial</vt:lpstr>
      <vt:lpstr>Calibri</vt:lpstr>
      <vt:lpstr>Comic Sans MS</vt:lpstr>
      <vt:lpstr>Wingdings</vt:lpstr>
      <vt:lpstr>20140311PresentationUWTSDTemplate</vt:lpstr>
      <vt:lpstr>PowerPoint Presentation</vt:lpstr>
      <vt:lpstr>Why give a talk?</vt:lpstr>
      <vt:lpstr>Activity 1:  How do you feel about talking?</vt:lpstr>
      <vt:lpstr>Planning for and preparing  your presentation</vt:lpstr>
      <vt:lpstr>Decide on your title and aim</vt:lpstr>
      <vt:lpstr>Things to know before you start</vt:lpstr>
      <vt:lpstr>Your Audience</vt:lpstr>
      <vt:lpstr>Activity 2:  Know your audience!</vt:lpstr>
      <vt:lpstr>Decide on your structure</vt:lpstr>
      <vt:lpstr>Narrow your topic and  prepare your script</vt:lpstr>
      <vt:lpstr>PowerPoint Presentation</vt:lpstr>
      <vt:lpstr>Are you using visual aids?</vt:lpstr>
      <vt:lpstr>Make it big enough!</vt:lpstr>
      <vt:lpstr>Keep it simple</vt:lpstr>
      <vt:lpstr>Cars running in Streets</vt:lpstr>
      <vt:lpstr>PowerPoint Presentation</vt:lpstr>
      <vt:lpstr>Keep it simple</vt:lpstr>
      <vt:lpstr>PowerPoint Presentation</vt:lpstr>
      <vt:lpstr>Rehearse your talk</vt:lpstr>
      <vt:lpstr>Delivering an  effective presentation</vt:lpstr>
      <vt:lpstr>Eye contact...</vt:lpstr>
      <vt:lpstr>Pace and Pauses</vt:lpstr>
      <vt:lpstr>Handling questions</vt:lpstr>
      <vt:lpstr>Activity 3:  How prepared are you?</vt:lpstr>
      <vt:lpstr>PowerPoint Presentation</vt:lpstr>
    </vt:vector>
  </TitlesOfParts>
  <LinksUpToDate>false</LinksUpToDate>
  <SharedDoc>false</SharedDoc>
  <HyperlinksChanged>false</HyperlinksChanged>
  <AppVersion>15.0023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Daniel Martin</cp:lastModifiedBy>
  <cp:revision>7</cp:revision>
  <dcterms:created xsi:type="dcterms:W3CDTF">2015-04-14T15:21:28Z</dcterms:created>
  <dcterms:modified xsi:type="dcterms:W3CDTF">2018-11-14T09:15:23Z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