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58" autoAdjust="0"/>
    <p:restoredTop sz="94660"/>
  </p:normalViewPr>
  <p:slideViewPr>
    <p:cSldViewPr snapToGrid="0">
      <p:cViewPr varScale="1">
        <p:scale>
          <a:sx n="57" d="100"/>
          <a:sy n="57" d="100"/>
        </p:scale>
        <p:origin x="72" y="13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F5288-8A61-40DD-9DA5-0DBA6F72849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939FF7B-B430-4BCA-8F7C-E487242B50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2988C89-903C-4D1D-BB2D-B9E7D1AF0932}"/>
              </a:ext>
            </a:extLst>
          </p:cNvPr>
          <p:cNvSpPr>
            <a:spLocks noGrp="1"/>
          </p:cNvSpPr>
          <p:nvPr>
            <p:ph type="dt" sz="half" idx="10"/>
          </p:nvPr>
        </p:nvSpPr>
        <p:spPr/>
        <p:txBody>
          <a:bodyPr/>
          <a:lstStyle/>
          <a:p>
            <a:fld id="{67815EE0-F95E-4675-A2EC-FD4F193EC836}" type="datetimeFigureOut">
              <a:rPr lang="en-GB" smtClean="0"/>
              <a:t>08/11/2020</a:t>
            </a:fld>
            <a:endParaRPr lang="en-GB"/>
          </a:p>
        </p:txBody>
      </p:sp>
      <p:sp>
        <p:nvSpPr>
          <p:cNvPr id="5" name="Footer Placeholder 4">
            <a:extLst>
              <a:ext uri="{FF2B5EF4-FFF2-40B4-BE49-F238E27FC236}">
                <a16:creationId xmlns:a16="http://schemas.microsoft.com/office/drawing/2014/main" id="{1FA55632-C912-4588-9AB4-119414BDBF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F4ADEF-9CDE-4281-A896-B68D6F9B9CA5}"/>
              </a:ext>
            </a:extLst>
          </p:cNvPr>
          <p:cNvSpPr>
            <a:spLocks noGrp="1"/>
          </p:cNvSpPr>
          <p:nvPr>
            <p:ph type="sldNum" sz="quarter" idx="12"/>
          </p:nvPr>
        </p:nvSpPr>
        <p:spPr/>
        <p:txBody>
          <a:bodyPr/>
          <a:lstStyle/>
          <a:p>
            <a:fld id="{176CCB85-81D5-46F9-AD3E-D31106E2F2BE}" type="slidenum">
              <a:rPr lang="en-GB" smtClean="0"/>
              <a:t>‹#›</a:t>
            </a:fld>
            <a:endParaRPr lang="en-GB"/>
          </a:p>
        </p:txBody>
      </p:sp>
    </p:spTree>
    <p:extLst>
      <p:ext uri="{BB962C8B-B14F-4D97-AF65-F5344CB8AC3E}">
        <p14:creationId xmlns:p14="http://schemas.microsoft.com/office/powerpoint/2010/main" val="4118354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D1EF1-9BD8-439F-A8E7-306C716CFAD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41AC872-02D7-4696-B677-699F5711BE4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3A30DC-0BAA-4E14-A709-2051EB3E7D5C}"/>
              </a:ext>
            </a:extLst>
          </p:cNvPr>
          <p:cNvSpPr>
            <a:spLocks noGrp="1"/>
          </p:cNvSpPr>
          <p:nvPr>
            <p:ph type="dt" sz="half" idx="10"/>
          </p:nvPr>
        </p:nvSpPr>
        <p:spPr/>
        <p:txBody>
          <a:bodyPr/>
          <a:lstStyle/>
          <a:p>
            <a:fld id="{67815EE0-F95E-4675-A2EC-FD4F193EC836}" type="datetimeFigureOut">
              <a:rPr lang="en-GB" smtClean="0"/>
              <a:t>08/11/2020</a:t>
            </a:fld>
            <a:endParaRPr lang="en-GB"/>
          </a:p>
        </p:txBody>
      </p:sp>
      <p:sp>
        <p:nvSpPr>
          <p:cNvPr id="5" name="Footer Placeholder 4">
            <a:extLst>
              <a:ext uri="{FF2B5EF4-FFF2-40B4-BE49-F238E27FC236}">
                <a16:creationId xmlns:a16="http://schemas.microsoft.com/office/drawing/2014/main" id="{0A44A4D9-6902-4EE9-ADD2-5B1460F208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7522EA-1317-4EDE-B454-B7D7E7E0A7C5}"/>
              </a:ext>
            </a:extLst>
          </p:cNvPr>
          <p:cNvSpPr>
            <a:spLocks noGrp="1"/>
          </p:cNvSpPr>
          <p:nvPr>
            <p:ph type="sldNum" sz="quarter" idx="12"/>
          </p:nvPr>
        </p:nvSpPr>
        <p:spPr/>
        <p:txBody>
          <a:bodyPr/>
          <a:lstStyle/>
          <a:p>
            <a:fld id="{176CCB85-81D5-46F9-AD3E-D31106E2F2BE}" type="slidenum">
              <a:rPr lang="en-GB" smtClean="0"/>
              <a:t>‹#›</a:t>
            </a:fld>
            <a:endParaRPr lang="en-GB"/>
          </a:p>
        </p:txBody>
      </p:sp>
    </p:spTree>
    <p:extLst>
      <p:ext uri="{BB962C8B-B14F-4D97-AF65-F5344CB8AC3E}">
        <p14:creationId xmlns:p14="http://schemas.microsoft.com/office/powerpoint/2010/main" val="30555742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D6E14-E778-42AA-A60D-40BF3142DAA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AB323F3-139A-4F2E-8425-5075D297F50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8FB8B3-8686-4A9D-9E86-5ADA2010BCF7}"/>
              </a:ext>
            </a:extLst>
          </p:cNvPr>
          <p:cNvSpPr>
            <a:spLocks noGrp="1"/>
          </p:cNvSpPr>
          <p:nvPr>
            <p:ph type="dt" sz="half" idx="10"/>
          </p:nvPr>
        </p:nvSpPr>
        <p:spPr/>
        <p:txBody>
          <a:bodyPr/>
          <a:lstStyle/>
          <a:p>
            <a:fld id="{67815EE0-F95E-4675-A2EC-FD4F193EC836}" type="datetimeFigureOut">
              <a:rPr lang="en-GB" smtClean="0"/>
              <a:t>08/11/2020</a:t>
            </a:fld>
            <a:endParaRPr lang="en-GB"/>
          </a:p>
        </p:txBody>
      </p:sp>
      <p:sp>
        <p:nvSpPr>
          <p:cNvPr id="5" name="Footer Placeholder 4">
            <a:extLst>
              <a:ext uri="{FF2B5EF4-FFF2-40B4-BE49-F238E27FC236}">
                <a16:creationId xmlns:a16="http://schemas.microsoft.com/office/drawing/2014/main" id="{22A5AABC-E1EB-4EC1-9F05-7CAE13A0DF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FDB7A2-4D91-4C41-98E6-5D668345030E}"/>
              </a:ext>
            </a:extLst>
          </p:cNvPr>
          <p:cNvSpPr>
            <a:spLocks noGrp="1"/>
          </p:cNvSpPr>
          <p:nvPr>
            <p:ph type="sldNum" sz="quarter" idx="12"/>
          </p:nvPr>
        </p:nvSpPr>
        <p:spPr/>
        <p:txBody>
          <a:bodyPr/>
          <a:lstStyle/>
          <a:p>
            <a:fld id="{176CCB85-81D5-46F9-AD3E-D31106E2F2BE}" type="slidenum">
              <a:rPr lang="en-GB" smtClean="0"/>
              <a:t>‹#›</a:t>
            </a:fld>
            <a:endParaRPr lang="en-GB"/>
          </a:p>
        </p:txBody>
      </p:sp>
    </p:spTree>
    <p:extLst>
      <p:ext uri="{BB962C8B-B14F-4D97-AF65-F5344CB8AC3E}">
        <p14:creationId xmlns:p14="http://schemas.microsoft.com/office/powerpoint/2010/main" val="40728962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3E006-EDA4-4AA5-9DF9-9AA3383AD0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EF92ACD-0C4F-47DA-B248-1A9F0A7366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5580641-E33B-4BFC-B035-F2456E8C3B2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EA159DC-EFE7-45C6-89AF-AE915EE31003}"/>
              </a:ext>
            </a:extLst>
          </p:cNvPr>
          <p:cNvSpPr>
            <a:spLocks noGrp="1"/>
          </p:cNvSpPr>
          <p:nvPr>
            <p:ph type="dt" sz="half" idx="10"/>
          </p:nvPr>
        </p:nvSpPr>
        <p:spPr/>
        <p:txBody>
          <a:bodyPr/>
          <a:lstStyle/>
          <a:p>
            <a:fld id="{67815EE0-F95E-4675-A2EC-FD4F193EC836}" type="datetimeFigureOut">
              <a:rPr lang="en-GB" smtClean="0"/>
              <a:t>08/11/2020</a:t>
            </a:fld>
            <a:endParaRPr lang="en-GB"/>
          </a:p>
        </p:txBody>
      </p:sp>
      <p:sp>
        <p:nvSpPr>
          <p:cNvPr id="6" name="Footer Placeholder 5">
            <a:extLst>
              <a:ext uri="{FF2B5EF4-FFF2-40B4-BE49-F238E27FC236}">
                <a16:creationId xmlns:a16="http://schemas.microsoft.com/office/drawing/2014/main" id="{F074EDD9-BB2A-4082-A0F2-509AF5E6CB4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27683D-BE01-4616-A2ED-467CD98EA1FD}"/>
              </a:ext>
            </a:extLst>
          </p:cNvPr>
          <p:cNvSpPr>
            <a:spLocks noGrp="1"/>
          </p:cNvSpPr>
          <p:nvPr>
            <p:ph type="sldNum" sz="quarter" idx="12"/>
          </p:nvPr>
        </p:nvSpPr>
        <p:spPr/>
        <p:txBody>
          <a:bodyPr/>
          <a:lstStyle/>
          <a:p>
            <a:fld id="{176CCB85-81D5-46F9-AD3E-D31106E2F2BE}" type="slidenum">
              <a:rPr lang="en-GB" smtClean="0"/>
              <a:t>‹#›</a:t>
            </a:fld>
            <a:endParaRPr lang="en-GB"/>
          </a:p>
        </p:txBody>
      </p:sp>
    </p:spTree>
    <p:extLst>
      <p:ext uri="{BB962C8B-B14F-4D97-AF65-F5344CB8AC3E}">
        <p14:creationId xmlns:p14="http://schemas.microsoft.com/office/powerpoint/2010/main" val="1606101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70F2F-C664-4D17-93A6-61D9C27C933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C0CE7E6-1B31-4262-8E50-32379F8A4E7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2267C06-0378-4E2C-8492-DD0B73C134D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F6B0AA7-4D43-4300-8104-F84ED898E05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15ADC67-756D-4CE2-9941-B272ECC955D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AC99531-3F8D-4E4D-8C8A-805053720953}"/>
              </a:ext>
            </a:extLst>
          </p:cNvPr>
          <p:cNvSpPr>
            <a:spLocks noGrp="1"/>
          </p:cNvSpPr>
          <p:nvPr>
            <p:ph type="dt" sz="half" idx="10"/>
          </p:nvPr>
        </p:nvSpPr>
        <p:spPr/>
        <p:txBody>
          <a:bodyPr/>
          <a:lstStyle/>
          <a:p>
            <a:fld id="{67815EE0-F95E-4675-A2EC-FD4F193EC836}" type="datetimeFigureOut">
              <a:rPr lang="en-GB" smtClean="0"/>
              <a:t>08/11/2020</a:t>
            </a:fld>
            <a:endParaRPr lang="en-GB"/>
          </a:p>
        </p:txBody>
      </p:sp>
      <p:sp>
        <p:nvSpPr>
          <p:cNvPr id="8" name="Footer Placeholder 7">
            <a:extLst>
              <a:ext uri="{FF2B5EF4-FFF2-40B4-BE49-F238E27FC236}">
                <a16:creationId xmlns:a16="http://schemas.microsoft.com/office/drawing/2014/main" id="{CD8403C3-819C-45B2-BE2D-90B4E0331E2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D404D64-38AB-4A33-A922-0F8868D71246}"/>
              </a:ext>
            </a:extLst>
          </p:cNvPr>
          <p:cNvSpPr>
            <a:spLocks noGrp="1"/>
          </p:cNvSpPr>
          <p:nvPr>
            <p:ph type="sldNum" sz="quarter" idx="12"/>
          </p:nvPr>
        </p:nvSpPr>
        <p:spPr/>
        <p:txBody>
          <a:bodyPr/>
          <a:lstStyle/>
          <a:p>
            <a:fld id="{176CCB85-81D5-46F9-AD3E-D31106E2F2BE}" type="slidenum">
              <a:rPr lang="en-GB" smtClean="0"/>
              <a:t>‹#›</a:t>
            </a:fld>
            <a:endParaRPr lang="en-GB"/>
          </a:p>
        </p:txBody>
      </p:sp>
    </p:spTree>
    <p:extLst>
      <p:ext uri="{BB962C8B-B14F-4D97-AF65-F5344CB8AC3E}">
        <p14:creationId xmlns:p14="http://schemas.microsoft.com/office/powerpoint/2010/main" val="24274119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37B06-6E99-4DEE-AA6E-1F4007CC1A3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1BE6305-41EE-4175-AB63-C634F5BB29F5}"/>
              </a:ext>
            </a:extLst>
          </p:cNvPr>
          <p:cNvSpPr>
            <a:spLocks noGrp="1"/>
          </p:cNvSpPr>
          <p:nvPr>
            <p:ph type="dt" sz="half" idx="10"/>
          </p:nvPr>
        </p:nvSpPr>
        <p:spPr/>
        <p:txBody>
          <a:bodyPr/>
          <a:lstStyle/>
          <a:p>
            <a:fld id="{67815EE0-F95E-4675-A2EC-FD4F193EC836}" type="datetimeFigureOut">
              <a:rPr lang="en-GB" smtClean="0"/>
              <a:t>08/11/2020</a:t>
            </a:fld>
            <a:endParaRPr lang="en-GB"/>
          </a:p>
        </p:txBody>
      </p:sp>
      <p:sp>
        <p:nvSpPr>
          <p:cNvPr id="4" name="Footer Placeholder 3">
            <a:extLst>
              <a:ext uri="{FF2B5EF4-FFF2-40B4-BE49-F238E27FC236}">
                <a16:creationId xmlns:a16="http://schemas.microsoft.com/office/drawing/2014/main" id="{78C9774C-241F-4CEA-BA9F-960452E52CF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D83506B-AE54-462E-B451-F9D150B973D6}"/>
              </a:ext>
            </a:extLst>
          </p:cNvPr>
          <p:cNvSpPr>
            <a:spLocks noGrp="1"/>
          </p:cNvSpPr>
          <p:nvPr>
            <p:ph type="sldNum" sz="quarter" idx="12"/>
          </p:nvPr>
        </p:nvSpPr>
        <p:spPr/>
        <p:txBody>
          <a:bodyPr/>
          <a:lstStyle/>
          <a:p>
            <a:fld id="{176CCB85-81D5-46F9-AD3E-D31106E2F2BE}" type="slidenum">
              <a:rPr lang="en-GB" smtClean="0"/>
              <a:t>‹#›</a:t>
            </a:fld>
            <a:endParaRPr lang="en-GB"/>
          </a:p>
        </p:txBody>
      </p:sp>
    </p:spTree>
    <p:extLst>
      <p:ext uri="{BB962C8B-B14F-4D97-AF65-F5344CB8AC3E}">
        <p14:creationId xmlns:p14="http://schemas.microsoft.com/office/powerpoint/2010/main" val="34291919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F0B38C8-7F00-4184-80F0-41BED1E6FF03}"/>
              </a:ext>
            </a:extLst>
          </p:cNvPr>
          <p:cNvSpPr>
            <a:spLocks noGrp="1"/>
          </p:cNvSpPr>
          <p:nvPr>
            <p:ph type="dt" sz="half" idx="10"/>
          </p:nvPr>
        </p:nvSpPr>
        <p:spPr/>
        <p:txBody>
          <a:bodyPr/>
          <a:lstStyle/>
          <a:p>
            <a:fld id="{67815EE0-F95E-4675-A2EC-FD4F193EC836}" type="datetimeFigureOut">
              <a:rPr lang="en-GB" smtClean="0"/>
              <a:t>08/11/2020</a:t>
            </a:fld>
            <a:endParaRPr lang="en-GB"/>
          </a:p>
        </p:txBody>
      </p:sp>
      <p:sp>
        <p:nvSpPr>
          <p:cNvPr id="3" name="Footer Placeholder 2">
            <a:extLst>
              <a:ext uri="{FF2B5EF4-FFF2-40B4-BE49-F238E27FC236}">
                <a16:creationId xmlns:a16="http://schemas.microsoft.com/office/drawing/2014/main" id="{470764F4-7DF1-42BB-8891-F977A5A263B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C7DC01A-3C48-41AE-8C8F-80D475510ABC}"/>
              </a:ext>
            </a:extLst>
          </p:cNvPr>
          <p:cNvSpPr>
            <a:spLocks noGrp="1"/>
          </p:cNvSpPr>
          <p:nvPr>
            <p:ph type="sldNum" sz="quarter" idx="12"/>
          </p:nvPr>
        </p:nvSpPr>
        <p:spPr/>
        <p:txBody>
          <a:bodyPr/>
          <a:lstStyle/>
          <a:p>
            <a:fld id="{176CCB85-81D5-46F9-AD3E-D31106E2F2BE}" type="slidenum">
              <a:rPr lang="en-GB" smtClean="0"/>
              <a:t>‹#›</a:t>
            </a:fld>
            <a:endParaRPr lang="en-GB"/>
          </a:p>
        </p:txBody>
      </p:sp>
    </p:spTree>
    <p:extLst>
      <p:ext uri="{BB962C8B-B14F-4D97-AF65-F5344CB8AC3E}">
        <p14:creationId xmlns:p14="http://schemas.microsoft.com/office/powerpoint/2010/main" val="35908670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27F61-1C5A-4368-96D8-F2CAFA812A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A1049AA-3174-4494-897D-F4D2301A043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D699499-6920-4A5E-A167-15810AB9EA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FC476F-E73D-47BC-8715-273572CA7138}"/>
              </a:ext>
            </a:extLst>
          </p:cNvPr>
          <p:cNvSpPr>
            <a:spLocks noGrp="1"/>
          </p:cNvSpPr>
          <p:nvPr>
            <p:ph type="dt" sz="half" idx="10"/>
          </p:nvPr>
        </p:nvSpPr>
        <p:spPr/>
        <p:txBody>
          <a:bodyPr/>
          <a:lstStyle/>
          <a:p>
            <a:fld id="{67815EE0-F95E-4675-A2EC-FD4F193EC836}" type="datetimeFigureOut">
              <a:rPr lang="en-GB" smtClean="0"/>
              <a:t>08/11/2020</a:t>
            </a:fld>
            <a:endParaRPr lang="en-GB"/>
          </a:p>
        </p:txBody>
      </p:sp>
      <p:sp>
        <p:nvSpPr>
          <p:cNvPr id="6" name="Footer Placeholder 5">
            <a:extLst>
              <a:ext uri="{FF2B5EF4-FFF2-40B4-BE49-F238E27FC236}">
                <a16:creationId xmlns:a16="http://schemas.microsoft.com/office/drawing/2014/main" id="{919F3CBB-5540-4169-A8D4-EDA1502B7E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0EA151-97B1-4F8A-B236-6C47A23B327C}"/>
              </a:ext>
            </a:extLst>
          </p:cNvPr>
          <p:cNvSpPr>
            <a:spLocks noGrp="1"/>
          </p:cNvSpPr>
          <p:nvPr>
            <p:ph type="sldNum" sz="quarter" idx="12"/>
          </p:nvPr>
        </p:nvSpPr>
        <p:spPr/>
        <p:txBody>
          <a:bodyPr/>
          <a:lstStyle/>
          <a:p>
            <a:fld id="{176CCB85-81D5-46F9-AD3E-D31106E2F2BE}" type="slidenum">
              <a:rPr lang="en-GB" smtClean="0"/>
              <a:t>‹#›</a:t>
            </a:fld>
            <a:endParaRPr lang="en-GB"/>
          </a:p>
        </p:txBody>
      </p:sp>
    </p:spTree>
    <p:extLst>
      <p:ext uri="{BB962C8B-B14F-4D97-AF65-F5344CB8AC3E}">
        <p14:creationId xmlns:p14="http://schemas.microsoft.com/office/powerpoint/2010/main" val="41018992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550A2-0325-4AF1-B0ED-9AFE79746A0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40ECC7E-9280-4229-9324-A4B9638E871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31EC046-B94D-492B-82B9-7DFD935A65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566082-C107-46FD-9CB8-9431D08A59C1}"/>
              </a:ext>
            </a:extLst>
          </p:cNvPr>
          <p:cNvSpPr>
            <a:spLocks noGrp="1"/>
          </p:cNvSpPr>
          <p:nvPr>
            <p:ph type="dt" sz="half" idx="10"/>
          </p:nvPr>
        </p:nvSpPr>
        <p:spPr/>
        <p:txBody>
          <a:bodyPr/>
          <a:lstStyle/>
          <a:p>
            <a:fld id="{67815EE0-F95E-4675-A2EC-FD4F193EC836}" type="datetimeFigureOut">
              <a:rPr lang="en-GB" smtClean="0"/>
              <a:t>08/11/2020</a:t>
            </a:fld>
            <a:endParaRPr lang="en-GB"/>
          </a:p>
        </p:txBody>
      </p:sp>
      <p:sp>
        <p:nvSpPr>
          <p:cNvPr id="6" name="Footer Placeholder 5">
            <a:extLst>
              <a:ext uri="{FF2B5EF4-FFF2-40B4-BE49-F238E27FC236}">
                <a16:creationId xmlns:a16="http://schemas.microsoft.com/office/drawing/2014/main" id="{8ACAD3C4-2D38-4C8D-BF3A-68175CEA96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D4AE9E-B78B-43EF-A7E6-85D7EDEFBE6D}"/>
              </a:ext>
            </a:extLst>
          </p:cNvPr>
          <p:cNvSpPr>
            <a:spLocks noGrp="1"/>
          </p:cNvSpPr>
          <p:nvPr>
            <p:ph type="sldNum" sz="quarter" idx="12"/>
          </p:nvPr>
        </p:nvSpPr>
        <p:spPr/>
        <p:txBody>
          <a:bodyPr/>
          <a:lstStyle/>
          <a:p>
            <a:fld id="{176CCB85-81D5-46F9-AD3E-D31106E2F2BE}" type="slidenum">
              <a:rPr lang="en-GB" smtClean="0"/>
              <a:t>‹#›</a:t>
            </a:fld>
            <a:endParaRPr lang="en-GB"/>
          </a:p>
        </p:txBody>
      </p:sp>
    </p:spTree>
    <p:extLst>
      <p:ext uri="{BB962C8B-B14F-4D97-AF65-F5344CB8AC3E}">
        <p14:creationId xmlns:p14="http://schemas.microsoft.com/office/powerpoint/2010/main" val="4497948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12850-1F2C-43CB-A012-EFBBE547EFE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C6AB808-D1BB-4E0F-A10A-123C67845FA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2E7D41-6F0B-4446-B512-25C5AC956F3C}"/>
              </a:ext>
            </a:extLst>
          </p:cNvPr>
          <p:cNvSpPr>
            <a:spLocks noGrp="1"/>
          </p:cNvSpPr>
          <p:nvPr>
            <p:ph type="dt" sz="half" idx="10"/>
          </p:nvPr>
        </p:nvSpPr>
        <p:spPr/>
        <p:txBody>
          <a:bodyPr/>
          <a:lstStyle/>
          <a:p>
            <a:fld id="{67815EE0-F95E-4675-A2EC-FD4F193EC836}" type="datetimeFigureOut">
              <a:rPr lang="en-GB" smtClean="0"/>
              <a:t>08/11/2020</a:t>
            </a:fld>
            <a:endParaRPr lang="en-GB"/>
          </a:p>
        </p:txBody>
      </p:sp>
      <p:sp>
        <p:nvSpPr>
          <p:cNvPr id="5" name="Footer Placeholder 4">
            <a:extLst>
              <a:ext uri="{FF2B5EF4-FFF2-40B4-BE49-F238E27FC236}">
                <a16:creationId xmlns:a16="http://schemas.microsoft.com/office/drawing/2014/main" id="{1AC9F17A-63CE-4152-BF10-B33979C42B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1F32D6-451D-4E4A-8399-8F591DFE5F3D}"/>
              </a:ext>
            </a:extLst>
          </p:cNvPr>
          <p:cNvSpPr>
            <a:spLocks noGrp="1"/>
          </p:cNvSpPr>
          <p:nvPr>
            <p:ph type="sldNum" sz="quarter" idx="12"/>
          </p:nvPr>
        </p:nvSpPr>
        <p:spPr/>
        <p:txBody>
          <a:bodyPr/>
          <a:lstStyle/>
          <a:p>
            <a:fld id="{176CCB85-81D5-46F9-AD3E-D31106E2F2BE}" type="slidenum">
              <a:rPr lang="en-GB" smtClean="0"/>
              <a:t>‹#›</a:t>
            </a:fld>
            <a:endParaRPr lang="en-GB"/>
          </a:p>
        </p:txBody>
      </p:sp>
    </p:spTree>
    <p:extLst>
      <p:ext uri="{BB962C8B-B14F-4D97-AF65-F5344CB8AC3E}">
        <p14:creationId xmlns:p14="http://schemas.microsoft.com/office/powerpoint/2010/main" val="42606694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F8521DF-5EEB-4F80-9A50-70B50CD39C6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118279-79F0-4663-9CD7-47B8FB836B9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1E0F6D-0043-40B8-912A-8F05708363C9}"/>
              </a:ext>
            </a:extLst>
          </p:cNvPr>
          <p:cNvSpPr>
            <a:spLocks noGrp="1"/>
          </p:cNvSpPr>
          <p:nvPr>
            <p:ph type="dt" sz="half" idx="10"/>
          </p:nvPr>
        </p:nvSpPr>
        <p:spPr/>
        <p:txBody>
          <a:bodyPr/>
          <a:lstStyle/>
          <a:p>
            <a:fld id="{67815EE0-F95E-4675-A2EC-FD4F193EC836}" type="datetimeFigureOut">
              <a:rPr lang="en-GB" smtClean="0"/>
              <a:t>08/11/2020</a:t>
            </a:fld>
            <a:endParaRPr lang="en-GB"/>
          </a:p>
        </p:txBody>
      </p:sp>
      <p:sp>
        <p:nvSpPr>
          <p:cNvPr id="5" name="Footer Placeholder 4">
            <a:extLst>
              <a:ext uri="{FF2B5EF4-FFF2-40B4-BE49-F238E27FC236}">
                <a16:creationId xmlns:a16="http://schemas.microsoft.com/office/drawing/2014/main" id="{37E50DAF-928A-4AE2-9FBB-FC9E9C6670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13823F-402B-4F04-B296-BF277390AFB8}"/>
              </a:ext>
            </a:extLst>
          </p:cNvPr>
          <p:cNvSpPr>
            <a:spLocks noGrp="1"/>
          </p:cNvSpPr>
          <p:nvPr>
            <p:ph type="sldNum" sz="quarter" idx="12"/>
          </p:nvPr>
        </p:nvSpPr>
        <p:spPr/>
        <p:txBody>
          <a:bodyPr/>
          <a:lstStyle/>
          <a:p>
            <a:fld id="{176CCB85-81D5-46F9-AD3E-D31106E2F2BE}" type="slidenum">
              <a:rPr lang="en-GB" smtClean="0"/>
              <a:t>‹#›</a:t>
            </a:fld>
            <a:endParaRPr lang="en-GB"/>
          </a:p>
        </p:txBody>
      </p:sp>
    </p:spTree>
    <p:extLst>
      <p:ext uri="{BB962C8B-B14F-4D97-AF65-F5344CB8AC3E}">
        <p14:creationId xmlns:p14="http://schemas.microsoft.com/office/powerpoint/2010/main" val="2090445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B532673-8786-42FA-9931-B9C562FF059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D914A95-98FC-4927-87B8-75D70CFB000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6AA4F9-EE91-4F54-B4D9-A204AE17F14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7815EE0-F95E-4675-A2EC-FD4F193EC836}" type="datetimeFigureOut">
              <a:rPr lang="en-GB" smtClean="0"/>
              <a:t>08/11/2020</a:t>
            </a:fld>
            <a:endParaRPr lang="en-GB"/>
          </a:p>
        </p:txBody>
      </p:sp>
      <p:sp>
        <p:nvSpPr>
          <p:cNvPr id="5" name="Footer Placeholder 4">
            <a:extLst>
              <a:ext uri="{FF2B5EF4-FFF2-40B4-BE49-F238E27FC236}">
                <a16:creationId xmlns:a16="http://schemas.microsoft.com/office/drawing/2014/main" id="{B4852777-9A6C-47CD-AEB7-741D2C4ABD9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0F99C95-A97C-4EE3-A516-89ADE507FF4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76CCB85-81D5-46F9-AD3E-D31106E2F2BE}" type="slidenum">
              <a:rPr lang="en-GB" smtClean="0"/>
              <a:t>‹#›</a:t>
            </a:fld>
            <a:endParaRPr lang="en-GB"/>
          </a:p>
        </p:txBody>
      </p:sp>
    </p:spTree>
    <p:extLst>
      <p:ext uri="{BB962C8B-B14F-4D97-AF65-F5344CB8AC3E}">
        <p14:creationId xmlns:p14="http://schemas.microsoft.com/office/powerpoint/2010/main" val="30527926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moodle.uwtsd.ac.uk/mod/scorm/player.php?a=294&amp;currentorg=L4_M1_U1_T1_Skills_for_Success_ORG&amp;scoid=623&amp;sesskey=qLkfIXJG8O&amp;display=popup&amp;mode=normal"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moodle.uwtsd.ac.uk/mod/scorm/player.php?a=295&amp;currentorg=L4_M1_U1_T2_-_Finding_and_using_information_ORG&amp;scoid=625&amp;sesskey=qLkfIXJG8O&amp;display=popup&amp;mode=normal"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hel-primo.hosted.exlibrisgroup.com/"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959F5-0267-438B-B99E-988B39B5E97C}"/>
              </a:ext>
            </a:extLst>
          </p:cNvPr>
          <p:cNvSpPr>
            <a:spLocks noGrp="1"/>
          </p:cNvSpPr>
          <p:nvPr>
            <p:ph type="ctrTitle"/>
          </p:nvPr>
        </p:nvSpPr>
        <p:spPr/>
        <p:txBody>
          <a:bodyPr/>
          <a:lstStyle/>
          <a:p>
            <a:r>
              <a:rPr lang="en-US" dirty="0"/>
              <a:t>E-portfolio</a:t>
            </a:r>
            <a:endParaRPr lang="en-GB" dirty="0"/>
          </a:p>
        </p:txBody>
      </p:sp>
      <p:sp>
        <p:nvSpPr>
          <p:cNvPr id="3" name="Subtitle 2">
            <a:extLst>
              <a:ext uri="{FF2B5EF4-FFF2-40B4-BE49-F238E27FC236}">
                <a16:creationId xmlns:a16="http://schemas.microsoft.com/office/drawing/2014/main" id="{D48D3F1F-32A3-4ECC-BD80-0CA2F41F32C5}"/>
              </a:ext>
            </a:extLst>
          </p:cNvPr>
          <p:cNvSpPr>
            <a:spLocks noGrp="1"/>
          </p:cNvSpPr>
          <p:nvPr>
            <p:ph type="subTitle" idx="1"/>
          </p:nvPr>
        </p:nvSpPr>
        <p:spPr/>
        <p:txBody>
          <a:bodyPr/>
          <a:lstStyle/>
          <a:p>
            <a:r>
              <a:rPr lang="en-US" dirty="0"/>
              <a:t>Learning in the digital era</a:t>
            </a:r>
            <a:endParaRPr lang="en-GB" dirty="0"/>
          </a:p>
        </p:txBody>
      </p:sp>
    </p:spTree>
    <p:extLst>
      <p:ext uri="{BB962C8B-B14F-4D97-AF65-F5344CB8AC3E}">
        <p14:creationId xmlns:p14="http://schemas.microsoft.com/office/powerpoint/2010/main" val="34113963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3BE20-23DB-4BBD-BC22-504FD0A9B009}"/>
              </a:ext>
            </a:extLst>
          </p:cNvPr>
          <p:cNvSpPr>
            <a:spLocks noGrp="1"/>
          </p:cNvSpPr>
          <p:nvPr>
            <p:ph type="title"/>
          </p:nvPr>
        </p:nvSpPr>
        <p:spPr/>
        <p:txBody>
          <a:bodyPr/>
          <a:lstStyle/>
          <a:p>
            <a:r>
              <a:rPr lang="en-US" dirty="0"/>
              <a:t>Essential skills for employment and studies</a:t>
            </a:r>
            <a:endParaRPr lang="en-GB" dirty="0"/>
          </a:p>
        </p:txBody>
      </p:sp>
      <p:sp>
        <p:nvSpPr>
          <p:cNvPr id="3" name="Content Placeholder 2">
            <a:extLst>
              <a:ext uri="{FF2B5EF4-FFF2-40B4-BE49-F238E27FC236}">
                <a16:creationId xmlns:a16="http://schemas.microsoft.com/office/drawing/2014/main" id="{2B4B8820-7127-4439-99A2-9E2F9D4E8865}"/>
              </a:ext>
            </a:extLst>
          </p:cNvPr>
          <p:cNvSpPr>
            <a:spLocks noGrp="1"/>
          </p:cNvSpPr>
          <p:nvPr>
            <p:ph idx="1"/>
          </p:nvPr>
        </p:nvSpPr>
        <p:spPr/>
        <p:txBody>
          <a:bodyPr>
            <a:normAutofit/>
          </a:bodyPr>
          <a:lstStyle/>
          <a:p>
            <a:pPr marL="0" indent="0">
              <a:buNone/>
            </a:pPr>
            <a:r>
              <a:rPr lang="en-US" sz="2400" dirty="0"/>
              <a:t>First of all, the skill that the person need which is essential would-be time management, due to something like </a:t>
            </a:r>
            <a:r>
              <a:rPr lang="en-GB" sz="2400" dirty="0"/>
              <a:t>“</a:t>
            </a:r>
            <a:r>
              <a:rPr lang="en-US" sz="2400" dirty="0"/>
              <a:t>procrastination” and “poor-planning” these two are crucial drawbacks, that could lead to fail.</a:t>
            </a:r>
          </a:p>
          <a:p>
            <a:pPr marL="0" indent="0">
              <a:buNone/>
            </a:pPr>
            <a:r>
              <a:rPr lang="en-US" sz="2400" dirty="0"/>
              <a:t> </a:t>
            </a:r>
            <a:r>
              <a:rPr lang="en-GB" sz="2400" dirty="0"/>
              <a:t>Source: Moodle - </a:t>
            </a:r>
            <a:r>
              <a:rPr lang="en-GB" sz="2400" dirty="0">
                <a:hlinkClick r:id="rId2"/>
              </a:rPr>
              <a:t>https://moodle.uwtsd.ac.uk/mod/scorm/player.php?a=294&amp;currentorg=L4_M1_U1_T1_Skills_for_Success_ORG&amp;scoid=623&amp;sesskey=qLkfIXJG8O&amp;display=popup&amp;mode=normal</a:t>
            </a:r>
            <a:r>
              <a:rPr lang="en-GB" sz="2400" dirty="0"/>
              <a:t> </a:t>
            </a:r>
          </a:p>
          <a:p>
            <a:pPr marL="0" indent="0">
              <a:buNone/>
            </a:pPr>
            <a:endParaRPr lang="en-US" sz="2400" dirty="0"/>
          </a:p>
        </p:txBody>
      </p:sp>
    </p:spTree>
    <p:extLst>
      <p:ext uri="{BB962C8B-B14F-4D97-AF65-F5344CB8AC3E}">
        <p14:creationId xmlns:p14="http://schemas.microsoft.com/office/powerpoint/2010/main" val="42884483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F6BB1-F5CE-4576-8892-D2ABBB4335F6}"/>
              </a:ext>
            </a:extLst>
          </p:cNvPr>
          <p:cNvSpPr>
            <a:spLocks noGrp="1"/>
          </p:cNvSpPr>
          <p:nvPr>
            <p:ph type="title"/>
          </p:nvPr>
        </p:nvSpPr>
        <p:spPr/>
        <p:txBody>
          <a:bodyPr/>
          <a:lstStyle/>
          <a:p>
            <a:r>
              <a:rPr lang="en-US" dirty="0"/>
              <a:t>Essential skills for employment and studies – part 2 </a:t>
            </a:r>
            <a:endParaRPr lang="en-GB" dirty="0"/>
          </a:p>
        </p:txBody>
      </p:sp>
      <p:sp>
        <p:nvSpPr>
          <p:cNvPr id="3" name="Content Placeholder 2">
            <a:extLst>
              <a:ext uri="{FF2B5EF4-FFF2-40B4-BE49-F238E27FC236}">
                <a16:creationId xmlns:a16="http://schemas.microsoft.com/office/drawing/2014/main" id="{8625F4AA-078B-423B-8F9C-6D990FD933D3}"/>
              </a:ext>
            </a:extLst>
          </p:cNvPr>
          <p:cNvSpPr>
            <a:spLocks noGrp="1"/>
          </p:cNvSpPr>
          <p:nvPr>
            <p:ph idx="1"/>
          </p:nvPr>
        </p:nvSpPr>
        <p:spPr/>
        <p:txBody>
          <a:bodyPr/>
          <a:lstStyle/>
          <a:p>
            <a:pPr marL="0" indent="0">
              <a:buNone/>
            </a:pPr>
            <a:r>
              <a:rPr lang="en-GB" dirty="0"/>
              <a:t>Another set of the skills, that would be essential for employment and studies would be “Evaluating the information and finding the credible sources” this is really important, as if the person will get the wrong sources, he can get mislead into typing something which is not required by the assignment. </a:t>
            </a:r>
          </a:p>
          <a:p>
            <a:pPr marL="0" indent="0">
              <a:buNone/>
            </a:pPr>
            <a:r>
              <a:rPr lang="en-GB" dirty="0"/>
              <a:t>Source </a:t>
            </a:r>
            <a:r>
              <a:rPr lang="en-GB" dirty="0">
                <a:hlinkClick r:id="rId2"/>
              </a:rPr>
              <a:t>https://moodle.uwtsd.ac.uk/mod/scorm/player.php?a=295&amp;currentorg=L4_M1_U1_T2_-_Finding_and_using_information_ORG&amp;scoid=625&amp;sesskey=qLkfIXJG8O&amp;display=popup&amp;mode=normal</a:t>
            </a:r>
            <a:r>
              <a:rPr lang="en-GB" dirty="0"/>
              <a:t> </a:t>
            </a:r>
          </a:p>
        </p:txBody>
      </p:sp>
    </p:spTree>
    <p:extLst>
      <p:ext uri="{BB962C8B-B14F-4D97-AF65-F5344CB8AC3E}">
        <p14:creationId xmlns:p14="http://schemas.microsoft.com/office/powerpoint/2010/main" val="26612012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12624-0B3E-4886-AF45-DD2ED8EABA75}"/>
              </a:ext>
            </a:extLst>
          </p:cNvPr>
          <p:cNvSpPr>
            <a:spLocks noGrp="1"/>
          </p:cNvSpPr>
          <p:nvPr>
            <p:ph type="title"/>
          </p:nvPr>
        </p:nvSpPr>
        <p:spPr/>
        <p:txBody>
          <a:bodyPr/>
          <a:lstStyle/>
          <a:p>
            <a:r>
              <a:rPr lang="en-US" dirty="0"/>
              <a:t>Essential skills for employment and studies – part 3</a:t>
            </a:r>
            <a:endParaRPr lang="en-GB" dirty="0"/>
          </a:p>
        </p:txBody>
      </p:sp>
      <p:sp>
        <p:nvSpPr>
          <p:cNvPr id="3" name="Content Placeholder 2">
            <a:extLst>
              <a:ext uri="{FF2B5EF4-FFF2-40B4-BE49-F238E27FC236}">
                <a16:creationId xmlns:a16="http://schemas.microsoft.com/office/drawing/2014/main" id="{A7318C4C-279A-4434-BF57-7EB15F6756D5}"/>
              </a:ext>
            </a:extLst>
          </p:cNvPr>
          <p:cNvSpPr>
            <a:spLocks noGrp="1"/>
          </p:cNvSpPr>
          <p:nvPr>
            <p:ph idx="1"/>
          </p:nvPr>
        </p:nvSpPr>
        <p:spPr/>
        <p:txBody>
          <a:bodyPr/>
          <a:lstStyle/>
          <a:p>
            <a:pPr marL="0" indent="0">
              <a:buNone/>
            </a:pPr>
            <a:r>
              <a:rPr lang="en-GB" dirty="0"/>
              <a:t>Understanding the assessment, is another essential skill to have due to the fact, if you don’t understand the assessment you won’t be able to achieve the highest marks, that you wanted. </a:t>
            </a:r>
          </a:p>
          <a:p>
            <a:pPr marL="0" indent="0">
              <a:buNone/>
            </a:pPr>
            <a:r>
              <a:rPr lang="en-GB" dirty="0"/>
              <a:t>Source: - </a:t>
            </a:r>
            <a:r>
              <a:rPr lang="en-GB" dirty="0">
                <a:hlinkClick r:id="rId2"/>
              </a:rPr>
              <a:t>https://whel-primo.hosted.exlibrisgroup.com</a:t>
            </a:r>
            <a:r>
              <a:rPr lang="en-GB" dirty="0"/>
              <a:t> </a:t>
            </a:r>
          </a:p>
        </p:txBody>
      </p:sp>
    </p:spTree>
    <p:extLst>
      <p:ext uri="{BB962C8B-B14F-4D97-AF65-F5344CB8AC3E}">
        <p14:creationId xmlns:p14="http://schemas.microsoft.com/office/powerpoint/2010/main" val="13277509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A2E4E-C7C2-47F4-A5A0-AEEBC6236994}"/>
              </a:ext>
            </a:extLst>
          </p:cNvPr>
          <p:cNvSpPr>
            <a:spLocks noGrp="1"/>
          </p:cNvSpPr>
          <p:nvPr>
            <p:ph type="title"/>
          </p:nvPr>
        </p:nvSpPr>
        <p:spPr/>
        <p:txBody>
          <a:bodyPr/>
          <a:lstStyle/>
          <a:p>
            <a:r>
              <a:rPr lang="en-US" dirty="0"/>
              <a:t>Essential skills for employment and studies – part 4</a:t>
            </a:r>
            <a:endParaRPr lang="en-GB" dirty="0"/>
          </a:p>
        </p:txBody>
      </p:sp>
      <p:sp>
        <p:nvSpPr>
          <p:cNvPr id="3" name="Content Placeholder 2">
            <a:extLst>
              <a:ext uri="{FF2B5EF4-FFF2-40B4-BE49-F238E27FC236}">
                <a16:creationId xmlns:a16="http://schemas.microsoft.com/office/drawing/2014/main" id="{A3240BE3-D5D2-4E99-9AE5-CE0A6CC7F13D}"/>
              </a:ext>
            </a:extLst>
          </p:cNvPr>
          <p:cNvSpPr>
            <a:spLocks noGrp="1"/>
          </p:cNvSpPr>
          <p:nvPr>
            <p:ph idx="1"/>
          </p:nvPr>
        </p:nvSpPr>
        <p:spPr/>
        <p:txBody>
          <a:bodyPr>
            <a:normAutofit fontScale="92500" lnSpcReduction="20000"/>
          </a:bodyPr>
          <a:lstStyle/>
          <a:p>
            <a:pPr marL="0" indent="0">
              <a:buNone/>
            </a:pPr>
            <a:r>
              <a:rPr lang="en-GB" dirty="0"/>
              <a:t>Finally, essential skill to have for employment and studies would be able to think and write correctly, due to the plagiarism, most students are starting to copy things from the internet, without providing a proper reference or showing any understand of the text, so the person in order to success, have to understand the concept of plagiarism, how to avoid it and how to reference, so that the lecturer could see that you as person understand the topic. </a:t>
            </a:r>
          </a:p>
          <a:p>
            <a:pPr marL="0" indent="0">
              <a:buNone/>
            </a:pPr>
            <a:endParaRPr lang="en-GB" dirty="0"/>
          </a:p>
          <a:p>
            <a:pPr marL="0" indent="0">
              <a:buNone/>
            </a:pPr>
            <a:r>
              <a:rPr lang="en-GB" dirty="0"/>
              <a:t>Source: - https://whel-primo.hosted.exlibrisgroup.com/primo-explore/fulldisplay?docid=TN_cdi_proquest_miscellaneous_85331752&amp;context=PC&amp;vid=44WHELF_UWTSD_VU1&amp;lang=en_US&amp;search_scope=CSCOP_EVERYTHING&amp;adaptor=primo_central_multiple_fe&amp;tab=tab1&amp;query=any,contains,thinking%20and%20writing%20critically&amp;facet=tlevel,include,peer_reviewed&amp;offset=0 </a:t>
            </a:r>
          </a:p>
        </p:txBody>
      </p:sp>
    </p:spTree>
    <p:extLst>
      <p:ext uri="{BB962C8B-B14F-4D97-AF65-F5344CB8AC3E}">
        <p14:creationId xmlns:p14="http://schemas.microsoft.com/office/powerpoint/2010/main" val="18046549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467EE-2BD7-45A7-9E1F-86F737E7B33A}"/>
              </a:ext>
            </a:extLst>
          </p:cNvPr>
          <p:cNvSpPr>
            <a:spLocks noGrp="1"/>
          </p:cNvSpPr>
          <p:nvPr>
            <p:ph type="title"/>
          </p:nvPr>
        </p:nvSpPr>
        <p:spPr/>
        <p:txBody>
          <a:bodyPr/>
          <a:lstStyle/>
          <a:p>
            <a:r>
              <a:rPr lang="en-GB" dirty="0"/>
              <a:t>Mind map – based on </a:t>
            </a:r>
          </a:p>
        </p:txBody>
      </p:sp>
      <p:sp>
        <p:nvSpPr>
          <p:cNvPr id="3" name="Content Placeholder 2">
            <a:extLst>
              <a:ext uri="{FF2B5EF4-FFF2-40B4-BE49-F238E27FC236}">
                <a16:creationId xmlns:a16="http://schemas.microsoft.com/office/drawing/2014/main" id="{CB182488-0D5B-489B-BCC3-6ADED9484486}"/>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2908319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122</TotalTime>
  <Words>488</Words>
  <Application>Microsoft Office PowerPoint</Application>
  <PresentationFormat>Widescreen</PresentationFormat>
  <Paragraphs>16</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Calibri Light</vt:lpstr>
      <vt:lpstr>Office Theme</vt:lpstr>
      <vt:lpstr>E-portfolio</vt:lpstr>
      <vt:lpstr>Essential skills for employment and studies</vt:lpstr>
      <vt:lpstr>Essential skills for employment and studies – part 2 </vt:lpstr>
      <vt:lpstr>Essential skills for employment and studies – part 3</vt:lpstr>
      <vt:lpstr>Essential skills for employment and studies – part 4</vt:lpstr>
      <vt:lpstr>Mind map – based 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E-portfolio</dc:title>
  <dc:creator>KOR16830344 (Volodymyr Koralenko)</dc:creator>
  <cp:lastModifiedBy>KOR16830344 (Volodymyr Koralenko)</cp:lastModifiedBy>
  <cp:revision>5</cp:revision>
  <dcterms:created xsi:type="dcterms:W3CDTF">2020-11-08T19:37:32Z</dcterms:created>
  <dcterms:modified xsi:type="dcterms:W3CDTF">2020-11-08T21:39:57Z</dcterms:modified>
</cp:coreProperties>
</file>