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14"/>
  </p:notesMasterIdLst>
  <p:sldIdLst>
    <p:sldId id="719" r:id="rId6"/>
    <p:sldId id="843" r:id="rId7"/>
    <p:sldId id="852" r:id="rId8"/>
    <p:sldId id="853" r:id="rId9"/>
    <p:sldId id="854" r:id="rId10"/>
    <p:sldId id="856" r:id="rId11"/>
    <p:sldId id="855" r:id="rId12"/>
    <p:sldId id="72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24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72217F9B-1882-4FD3-9CB0-54CE17BB009E}"/>
    <pc:docChg chg="undo custSel addSld modSld">
      <pc:chgData name="Jenifer Prince Devaraj" userId="c3fb109c-09d1-42a6-93f4-69472d709861" providerId="ADAL" clId="{72217F9B-1882-4FD3-9CB0-54CE17BB009E}" dt="2025-11-21T10:09:07.480" v="55" actId="14100"/>
      <pc:docMkLst>
        <pc:docMk/>
      </pc:docMkLst>
      <pc:sldChg chg="modSp mod">
        <pc:chgData name="Jenifer Prince Devaraj" userId="c3fb109c-09d1-42a6-93f4-69472d709861" providerId="ADAL" clId="{72217F9B-1882-4FD3-9CB0-54CE17BB009E}" dt="2025-11-21T10:05:42.560" v="53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72217F9B-1882-4FD3-9CB0-54CE17BB009E}" dt="2025-11-21T10:05:42.560" v="53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modSp mod">
        <pc:chgData name="Jenifer Prince Devaraj" userId="c3fb109c-09d1-42a6-93f4-69472d709861" providerId="ADAL" clId="{72217F9B-1882-4FD3-9CB0-54CE17BB009E}" dt="2025-11-21T10:09:07.480" v="55" actId="14100"/>
        <pc:sldMkLst>
          <pc:docMk/>
          <pc:sldMk cId="2858809897" sldId="843"/>
        </pc:sldMkLst>
        <pc:spChg chg="mod">
          <ac:chgData name="Jenifer Prince Devaraj" userId="c3fb109c-09d1-42a6-93f4-69472d709861" providerId="ADAL" clId="{72217F9B-1882-4FD3-9CB0-54CE17BB009E}" dt="2025-11-21T10:09:07.480" v="55" actId="14100"/>
          <ac:spMkLst>
            <pc:docMk/>
            <pc:sldMk cId="2858809897" sldId="843"/>
            <ac:spMk id="5" creationId="{75811BC7-EFC9-4E8B-BC0E-46859BE80EA3}"/>
          </ac:spMkLst>
        </pc:spChg>
        <pc:spChg chg="mod">
          <ac:chgData name="Jenifer Prince Devaraj" userId="c3fb109c-09d1-42a6-93f4-69472d709861" providerId="ADAL" clId="{72217F9B-1882-4FD3-9CB0-54CE17BB009E}" dt="2025-11-21T10:08:54.216" v="54" actId="6549"/>
          <ac:spMkLst>
            <pc:docMk/>
            <pc:sldMk cId="2858809897" sldId="843"/>
            <ac:spMk id="13" creationId="{BC60F4DE-2360-E8FA-23BC-065076E1BCE2}"/>
          </ac:spMkLst>
        </pc:spChg>
      </pc:sldChg>
      <pc:sldChg chg="modSp mod">
        <pc:chgData name="Jenifer Prince Devaraj" userId="c3fb109c-09d1-42a6-93f4-69472d709861" providerId="ADAL" clId="{72217F9B-1882-4FD3-9CB0-54CE17BB009E}" dt="2025-11-21T10:02:41.058" v="1"/>
        <pc:sldMkLst>
          <pc:docMk/>
          <pc:sldMk cId="3587937032" sldId="852"/>
        </pc:sldMkLst>
        <pc:spChg chg="mod">
          <ac:chgData name="Jenifer Prince Devaraj" userId="c3fb109c-09d1-42a6-93f4-69472d709861" providerId="ADAL" clId="{72217F9B-1882-4FD3-9CB0-54CE17BB009E}" dt="2025-11-21T10:02:41.058" v="1"/>
          <ac:spMkLst>
            <pc:docMk/>
            <pc:sldMk cId="3587937032" sldId="852"/>
            <ac:spMk id="13" creationId="{BC60F4DE-2360-E8FA-23BC-065076E1BCE2}"/>
          </ac:spMkLst>
        </pc:spChg>
      </pc:sldChg>
      <pc:sldChg chg="modSp mod">
        <pc:chgData name="Jenifer Prince Devaraj" userId="c3fb109c-09d1-42a6-93f4-69472d709861" providerId="ADAL" clId="{72217F9B-1882-4FD3-9CB0-54CE17BB009E}" dt="2025-11-21T10:03:27.077" v="8" actId="20577"/>
        <pc:sldMkLst>
          <pc:docMk/>
          <pc:sldMk cId="1817205847" sldId="853"/>
        </pc:sldMkLst>
        <pc:spChg chg="mod">
          <ac:chgData name="Jenifer Prince Devaraj" userId="c3fb109c-09d1-42a6-93f4-69472d709861" providerId="ADAL" clId="{72217F9B-1882-4FD3-9CB0-54CE17BB009E}" dt="2025-11-21T10:03:27.077" v="8" actId="20577"/>
          <ac:spMkLst>
            <pc:docMk/>
            <pc:sldMk cId="1817205847" sldId="853"/>
            <ac:spMk id="13" creationId="{BC60F4DE-2360-E8FA-23BC-065076E1BCE2}"/>
          </ac:spMkLst>
        </pc:spChg>
      </pc:sldChg>
      <pc:sldChg chg="modSp mod">
        <pc:chgData name="Jenifer Prince Devaraj" userId="c3fb109c-09d1-42a6-93f4-69472d709861" providerId="ADAL" clId="{72217F9B-1882-4FD3-9CB0-54CE17BB009E}" dt="2025-11-21T10:04:07.117" v="13" actId="179"/>
        <pc:sldMkLst>
          <pc:docMk/>
          <pc:sldMk cId="667300386" sldId="854"/>
        </pc:sldMkLst>
        <pc:spChg chg="mod">
          <ac:chgData name="Jenifer Prince Devaraj" userId="c3fb109c-09d1-42a6-93f4-69472d709861" providerId="ADAL" clId="{72217F9B-1882-4FD3-9CB0-54CE17BB009E}" dt="2025-11-21T10:04:07.117" v="13" actId="179"/>
          <ac:spMkLst>
            <pc:docMk/>
            <pc:sldMk cId="667300386" sldId="854"/>
            <ac:spMk id="13" creationId="{BC60F4DE-2360-E8FA-23BC-065076E1BCE2}"/>
          </ac:spMkLst>
        </pc:spChg>
      </pc:sldChg>
      <pc:sldChg chg="modSp mod">
        <pc:chgData name="Jenifer Prince Devaraj" userId="c3fb109c-09d1-42a6-93f4-69472d709861" providerId="ADAL" clId="{72217F9B-1882-4FD3-9CB0-54CE17BB009E}" dt="2025-11-21T10:04:53.936" v="22" actId="20577"/>
        <pc:sldMkLst>
          <pc:docMk/>
          <pc:sldMk cId="2381642235" sldId="855"/>
        </pc:sldMkLst>
        <pc:spChg chg="mod">
          <ac:chgData name="Jenifer Prince Devaraj" userId="c3fb109c-09d1-42a6-93f4-69472d709861" providerId="ADAL" clId="{72217F9B-1882-4FD3-9CB0-54CE17BB009E}" dt="2025-11-21T10:04:53.936" v="22" actId="20577"/>
          <ac:spMkLst>
            <pc:docMk/>
            <pc:sldMk cId="2381642235" sldId="855"/>
            <ac:spMk id="13" creationId="{BC60F4DE-2360-E8FA-23BC-065076E1BCE2}"/>
          </ac:spMkLst>
        </pc:spChg>
      </pc:sldChg>
      <pc:sldChg chg="modSp add mod">
        <pc:chgData name="Jenifer Prince Devaraj" userId="c3fb109c-09d1-42a6-93f4-69472d709861" providerId="ADAL" clId="{72217F9B-1882-4FD3-9CB0-54CE17BB009E}" dt="2025-11-21T10:04:38.256" v="18" actId="15"/>
        <pc:sldMkLst>
          <pc:docMk/>
          <pc:sldMk cId="952100256" sldId="856"/>
        </pc:sldMkLst>
        <pc:spChg chg="mod">
          <ac:chgData name="Jenifer Prince Devaraj" userId="c3fb109c-09d1-42a6-93f4-69472d709861" providerId="ADAL" clId="{72217F9B-1882-4FD3-9CB0-54CE17BB009E}" dt="2025-11-21T10:04:38.256" v="18" actId="15"/>
          <ac:spMkLst>
            <pc:docMk/>
            <pc:sldMk cId="952100256" sldId="856"/>
            <ac:spMk id="13" creationId="{BC60F4DE-2360-E8FA-23BC-065076E1BCE2}"/>
          </ac:spMkLst>
        </pc:spChg>
      </pc:sldChg>
    </pc:docChg>
  </pc:docChgLst>
  <pc:docChgLst>
    <pc:chgData name="Jenifer Prince Devaraj" userId="c3fb109c-09d1-42a6-93f4-69472d709861" providerId="ADAL" clId="{3B0F1ED2-836A-4AB3-A0DE-8D75F49E6DB7}"/>
    <pc:docChg chg="undo custSel addSld delSld modSld">
      <pc:chgData name="Jenifer Prince Devaraj" userId="c3fb109c-09d1-42a6-93f4-69472d709861" providerId="ADAL" clId="{3B0F1ED2-836A-4AB3-A0DE-8D75F49E6DB7}" dt="2025-11-13T21:15:53.211" v="332" actId="20577"/>
      <pc:docMkLst>
        <pc:docMk/>
      </pc:docMkLst>
      <pc:sldChg chg="modSp mod">
        <pc:chgData name="Jenifer Prince Devaraj" userId="c3fb109c-09d1-42a6-93f4-69472d709861" providerId="ADAL" clId="{3B0F1ED2-836A-4AB3-A0DE-8D75F49E6DB7}" dt="2025-11-13T21:15:53.211" v="332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3B0F1ED2-836A-4AB3-A0DE-8D75F49E6DB7}" dt="2025-11-13T21:15:53.211" v="332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del">
        <pc:chgData name="Jenifer Prince Devaraj" userId="c3fb109c-09d1-42a6-93f4-69472d709861" providerId="ADAL" clId="{3B0F1ED2-836A-4AB3-A0DE-8D75F49E6DB7}" dt="2025-11-13T20:38:35.623" v="98" actId="47"/>
        <pc:sldMkLst>
          <pc:docMk/>
          <pc:sldMk cId="2000754880" sldId="795"/>
        </pc:sldMkLst>
      </pc:sldChg>
      <pc:sldChg chg="del">
        <pc:chgData name="Jenifer Prince Devaraj" userId="c3fb109c-09d1-42a6-93f4-69472d709861" providerId="ADAL" clId="{3B0F1ED2-836A-4AB3-A0DE-8D75F49E6DB7}" dt="2025-11-13T20:38:36.306" v="100" actId="47"/>
        <pc:sldMkLst>
          <pc:docMk/>
          <pc:sldMk cId="1415971904" sldId="839"/>
        </pc:sldMkLst>
      </pc:sldChg>
      <pc:sldChg chg="del">
        <pc:chgData name="Jenifer Prince Devaraj" userId="c3fb109c-09d1-42a6-93f4-69472d709861" providerId="ADAL" clId="{3B0F1ED2-836A-4AB3-A0DE-8D75F49E6DB7}" dt="2025-11-13T20:38:37.141" v="102" actId="47"/>
        <pc:sldMkLst>
          <pc:docMk/>
          <pc:sldMk cId="3445711775" sldId="840"/>
        </pc:sldMkLst>
      </pc:sldChg>
      <pc:sldChg chg="del">
        <pc:chgData name="Jenifer Prince Devaraj" userId="c3fb109c-09d1-42a6-93f4-69472d709861" providerId="ADAL" clId="{3B0F1ED2-836A-4AB3-A0DE-8D75F49E6DB7}" dt="2025-11-13T20:38:35.871" v="99" actId="47"/>
        <pc:sldMkLst>
          <pc:docMk/>
          <pc:sldMk cId="4180810940" sldId="841"/>
        </pc:sldMkLst>
      </pc:sldChg>
      <pc:sldChg chg="del">
        <pc:chgData name="Jenifer Prince Devaraj" userId="c3fb109c-09d1-42a6-93f4-69472d709861" providerId="ADAL" clId="{3B0F1ED2-836A-4AB3-A0DE-8D75F49E6DB7}" dt="2025-11-13T20:38:36.679" v="101" actId="47"/>
        <pc:sldMkLst>
          <pc:docMk/>
          <pc:sldMk cId="3584474229" sldId="842"/>
        </pc:sldMkLst>
      </pc:sldChg>
      <pc:sldChg chg="addSp modSp mod">
        <pc:chgData name="Jenifer Prince Devaraj" userId="c3fb109c-09d1-42a6-93f4-69472d709861" providerId="ADAL" clId="{3B0F1ED2-836A-4AB3-A0DE-8D75F49E6DB7}" dt="2025-11-13T20:06:29.441" v="17" actId="14100"/>
        <pc:sldMkLst>
          <pc:docMk/>
          <pc:sldMk cId="2858809897" sldId="843"/>
        </pc:sldMkLst>
        <pc:spChg chg="mod">
          <ac:chgData name="Jenifer Prince Devaraj" userId="c3fb109c-09d1-42a6-93f4-69472d709861" providerId="ADAL" clId="{3B0F1ED2-836A-4AB3-A0DE-8D75F49E6DB7}" dt="2025-11-13T20:05:52.330" v="11" actId="1076"/>
          <ac:spMkLst>
            <pc:docMk/>
            <pc:sldMk cId="2858809897" sldId="843"/>
            <ac:spMk id="2" creationId="{BBD1089C-42CE-462F-F9D5-CBB6DE9A4419}"/>
          </ac:spMkLst>
        </pc:spChg>
        <pc:spChg chg="add mod">
          <ac:chgData name="Jenifer Prince Devaraj" userId="c3fb109c-09d1-42a6-93f4-69472d709861" providerId="ADAL" clId="{3B0F1ED2-836A-4AB3-A0DE-8D75F49E6DB7}" dt="2025-11-13T20:06:29.441" v="17" actId="14100"/>
          <ac:spMkLst>
            <pc:docMk/>
            <pc:sldMk cId="2858809897" sldId="843"/>
            <ac:spMk id="5" creationId="{75811BC7-EFC9-4E8B-BC0E-46859BE80EA3}"/>
          </ac:spMkLst>
        </pc:spChg>
        <pc:spChg chg="mod">
          <ac:chgData name="Jenifer Prince Devaraj" userId="c3fb109c-09d1-42a6-93f4-69472d709861" providerId="ADAL" clId="{3B0F1ED2-836A-4AB3-A0DE-8D75F49E6DB7}" dt="2025-11-13T20:06:22.422" v="15" actId="14100"/>
          <ac:spMkLst>
            <pc:docMk/>
            <pc:sldMk cId="2858809897" sldId="843"/>
            <ac:spMk id="13" creationId="{BC60F4DE-2360-E8FA-23BC-065076E1BCE2}"/>
          </ac:spMkLst>
        </pc:spChg>
      </pc:sldChg>
      <pc:sldChg chg="del">
        <pc:chgData name="Jenifer Prince Devaraj" userId="c3fb109c-09d1-42a6-93f4-69472d709861" providerId="ADAL" clId="{3B0F1ED2-836A-4AB3-A0DE-8D75F49E6DB7}" dt="2025-11-13T20:38:37.550" v="103" actId="47"/>
        <pc:sldMkLst>
          <pc:docMk/>
          <pc:sldMk cId="1352720702" sldId="844"/>
        </pc:sldMkLst>
      </pc:sldChg>
      <pc:sldChg chg="del">
        <pc:chgData name="Jenifer Prince Devaraj" userId="c3fb109c-09d1-42a6-93f4-69472d709861" providerId="ADAL" clId="{3B0F1ED2-836A-4AB3-A0DE-8D75F49E6DB7}" dt="2025-11-13T20:38:38.381" v="105" actId="47"/>
        <pc:sldMkLst>
          <pc:docMk/>
          <pc:sldMk cId="3247648892" sldId="845"/>
        </pc:sldMkLst>
      </pc:sldChg>
      <pc:sldChg chg="del">
        <pc:chgData name="Jenifer Prince Devaraj" userId="c3fb109c-09d1-42a6-93f4-69472d709861" providerId="ADAL" clId="{3B0F1ED2-836A-4AB3-A0DE-8D75F49E6DB7}" dt="2025-11-13T20:38:38.811" v="106" actId="47"/>
        <pc:sldMkLst>
          <pc:docMk/>
          <pc:sldMk cId="2684763250" sldId="846"/>
        </pc:sldMkLst>
      </pc:sldChg>
      <pc:sldChg chg="del">
        <pc:chgData name="Jenifer Prince Devaraj" userId="c3fb109c-09d1-42a6-93f4-69472d709861" providerId="ADAL" clId="{3B0F1ED2-836A-4AB3-A0DE-8D75F49E6DB7}" dt="2025-11-13T20:38:39.239" v="107" actId="47"/>
        <pc:sldMkLst>
          <pc:docMk/>
          <pc:sldMk cId="1820022523" sldId="848"/>
        </pc:sldMkLst>
      </pc:sldChg>
      <pc:sldChg chg="del">
        <pc:chgData name="Jenifer Prince Devaraj" userId="c3fb109c-09d1-42a6-93f4-69472d709861" providerId="ADAL" clId="{3B0F1ED2-836A-4AB3-A0DE-8D75F49E6DB7}" dt="2025-11-13T20:38:39.662" v="108" actId="47"/>
        <pc:sldMkLst>
          <pc:docMk/>
          <pc:sldMk cId="3629545738" sldId="849"/>
        </pc:sldMkLst>
      </pc:sldChg>
      <pc:sldChg chg="del">
        <pc:chgData name="Jenifer Prince Devaraj" userId="c3fb109c-09d1-42a6-93f4-69472d709861" providerId="ADAL" clId="{3B0F1ED2-836A-4AB3-A0DE-8D75F49E6DB7}" dt="2025-11-13T20:38:37.973" v="104" actId="47"/>
        <pc:sldMkLst>
          <pc:docMk/>
          <pc:sldMk cId="2202839381" sldId="850"/>
        </pc:sldMkLst>
      </pc:sldChg>
      <pc:sldChg chg="del">
        <pc:chgData name="Jenifer Prince Devaraj" userId="c3fb109c-09d1-42a6-93f4-69472d709861" providerId="ADAL" clId="{3B0F1ED2-836A-4AB3-A0DE-8D75F49E6DB7}" dt="2025-11-13T20:38:40.092" v="109" actId="47"/>
        <pc:sldMkLst>
          <pc:docMk/>
          <pc:sldMk cId="1967175892" sldId="851"/>
        </pc:sldMkLst>
      </pc:sldChg>
      <pc:sldChg chg="addSp delSp modSp add mod">
        <pc:chgData name="Jenifer Prince Devaraj" userId="c3fb109c-09d1-42a6-93f4-69472d709861" providerId="ADAL" clId="{3B0F1ED2-836A-4AB3-A0DE-8D75F49E6DB7}" dt="2025-11-13T20:12:21.988" v="37" actId="1076"/>
        <pc:sldMkLst>
          <pc:docMk/>
          <pc:sldMk cId="3587937032" sldId="852"/>
        </pc:sldMkLst>
        <pc:spChg chg="mod">
          <ac:chgData name="Jenifer Prince Devaraj" userId="c3fb109c-09d1-42a6-93f4-69472d709861" providerId="ADAL" clId="{3B0F1ED2-836A-4AB3-A0DE-8D75F49E6DB7}" dt="2025-11-13T20:10:21.247" v="36" actId="1076"/>
          <ac:spMkLst>
            <pc:docMk/>
            <pc:sldMk cId="3587937032" sldId="852"/>
            <ac:spMk id="2" creationId="{BBD1089C-42CE-462F-F9D5-CBB6DE9A4419}"/>
          </ac:spMkLst>
        </pc:spChg>
        <pc:spChg chg="del">
          <ac:chgData name="Jenifer Prince Devaraj" userId="c3fb109c-09d1-42a6-93f4-69472d709861" providerId="ADAL" clId="{3B0F1ED2-836A-4AB3-A0DE-8D75F49E6DB7}" dt="2025-11-13T20:09:52.861" v="21" actId="478"/>
          <ac:spMkLst>
            <pc:docMk/>
            <pc:sldMk cId="3587937032" sldId="852"/>
            <ac:spMk id="5" creationId="{75811BC7-EFC9-4E8B-BC0E-46859BE80EA3}"/>
          </ac:spMkLst>
        </pc:spChg>
        <pc:spChg chg="add del mod">
          <ac:chgData name="Jenifer Prince Devaraj" userId="c3fb109c-09d1-42a6-93f4-69472d709861" providerId="ADAL" clId="{3B0F1ED2-836A-4AB3-A0DE-8D75F49E6DB7}" dt="2025-11-13T20:12:21.988" v="37" actId="1076"/>
          <ac:spMkLst>
            <pc:docMk/>
            <pc:sldMk cId="3587937032" sldId="852"/>
            <ac:spMk id="13" creationId="{BC60F4DE-2360-E8FA-23BC-065076E1BCE2}"/>
          </ac:spMkLst>
        </pc:spChg>
      </pc:sldChg>
      <pc:sldChg chg="modSp add mod">
        <pc:chgData name="Jenifer Prince Devaraj" userId="c3fb109c-09d1-42a6-93f4-69472d709861" providerId="ADAL" clId="{3B0F1ED2-836A-4AB3-A0DE-8D75F49E6DB7}" dt="2025-11-13T20:18:53.910" v="86" actId="1076"/>
        <pc:sldMkLst>
          <pc:docMk/>
          <pc:sldMk cId="1817205847" sldId="853"/>
        </pc:sldMkLst>
        <pc:spChg chg="mod">
          <ac:chgData name="Jenifer Prince Devaraj" userId="c3fb109c-09d1-42a6-93f4-69472d709861" providerId="ADAL" clId="{3B0F1ED2-836A-4AB3-A0DE-8D75F49E6DB7}" dt="2025-11-13T20:18:53.910" v="86" actId="1076"/>
          <ac:spMkLst>
            <pc:docMk/>
            <pc:sldMk cId="1817205847" sldId="853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3B0F1ED2-836A-4AB3-A0DE-8D75F49E6DB7}" dt="2025-11-13T20:18:51.144" v="85" actId="1076"/>
          <ac:spMkLst>
            <pc:docMk/>
            <pc:sldMk cId="1817205847" sldId="853"/>
            <ac:spMk id="13" creationId="{BC60F4DE-2360-E8FA-23BC-065076E1BCE2}"/>
          </ac:spMkLst>
        </pc:spChg>
      </pc:sldChg>
      <pc:sldChg chg="modSp add mod">
        <pc:chgData name="Jenifer Prince Devaraj" userId="c3fb109c-09d1-42a6-93f4-69472d709861" providerId="ADAL" clId="{3B0F1ED2-836A-4AB3-A0DE-8D75F49E6DB7}" dt="2025-11-13T20:37:12.375" v="97" actId="1076"/>
        <pc:sldMkLst>
          <pc:docMk/>
          <pc:sldMk cId="667300386" sldId="854"/>
        </pc:sldMkLst>
        <pc:spChg chg="mod">
          <ac:chgData name="Jenifer Prince Devaraj" userId="c3fb109c-09d1-42a6-93f4-69472d709861" providerId="ADAL" clId="{3B0F1ED2-836A-4AB3-A0DE-8D75F49E6DB7}" dt="2025-11-13T20:37:12.375" v="97" actId="1076"/>
          <ac:spMkLst>
            <pc:docMk/>
            <pc:sldMk cId="667300386" sldId="854"/>
            <ac:spMk id="13" creationId="{BC60F4DE-2360-E8FA-23BC-065076E1BCE2}"/>
          </ac:spMkLst>
        </pc:spChg>
      </pc:sldChg>
      <pc:sldChg chg="modSp add mod">
        <pc:chgData name="Jenifer Prince Devaraj" userId="c3fb109c-09d1-42a6-93f4-69472d709861" providerId="ADAL" clId="{3B0F1ED2-836A-4AB3-A0DE-8D75F49E6DB7}" dt="2025-11-13T20:50:48.559" v="330" actId="1076"/>
        <pc:sldMkLst>
          <pc:docMk/>
          <pc:sldMk cId="2381642235" sldId="855"/>
        </pc:sldMkLst>
        <pc:spChg chg="mod">
          <ac:chgData name="Jenifer Prince Devaraj" userId="c3fb109c-09d1-42a6-93f4-69472d709861" providerId="ADAL" clId="{3B0F1ED2-836A-4AB3-A0DE-8D75F49E6DB7}" dt="2025-11-13T20:50:38.492" v="328" actId="20577"/>
          <ac:spMkLst>
            <pc:docMk/>
            <pc:sldMk cId="2381642235" sldId="855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3B0F1ED2-836A-4AB3-A0DE-8D75F49E6DB7}" dt="2025-11-13T20:50:48.559" v="330" actId="1076"/>
          <ac:spMkLst>
            <pc:docMk/>
            <pc:sldMk cId="2381642235" sldId="855"/>
            <ac:spMk id="13" creationId="{BC60F4DE-2360-E8FA-23BC-065076E1BCE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2616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02341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5138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275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65819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4804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Temperature Sensor with PIC 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14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4" y="1116738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SENARIO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162115" y="2442301"/>
            <a:ext cx="8531761" cy="20312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In a greenhouse, plants require a controlled climate for optimal growth. If the temperature becomes too low, a heater must turn on; if it becomes too high, an air conditioner (AC) must turn on.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5811BC7-EFC9-4E8B-BC0E-46859BE80EA3}"/>
              </a:ext>
            </a:extLst>
          </p:cNvPr>
          <p:cNvSpPr/>
          <p:nvPr/>
        </p:nvSpPr>
        <p:spPr>
          <a:xfrm>
            <a:off x="1162115" y="2442302"/>
            <a:ext cx="8531761" cy="2144086"/>
          </a:xfrm>
          <a:prstGeom prst="rect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8098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1523022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Requirement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908801" y="2627652"/>
            <a:ext cx="10107247" cy="20312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A PIC16F877A microcontroller reads temperature from an LM35 sensor, displays the temperature and system status on a 16x2 LCD, and controls the heater and AC via relays.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879370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92428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System Specifications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613137" y="2032814"/>
            <a:ext cx="9205204" cy="33407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1.	A 12V DC source must be stepped down and regulated to 5V using a voltage regulator. 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2.	An LM35 temperature sensor will output an analogue voltage proportional to temperature: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	─	Output connected to RA0/AN0 of PIC16F877A.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endParaRPr lang="en-GB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172058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System Specifications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390716" y="2032814"/>
            <a:ext cx="9205204" cy="44487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3.	Two relay modules connected to RB0 and RB1 will control the heater and air conditioner:</a:t>
            </a:r>
          </a:p>
          <a:p>
            <a:pPr marL="715963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•	Heater (RB0):</a:t>
            </a:r>
          </a:p>
          <a:p>
            <a:pPr marL="1433513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Turn ON when temperature &lt; 20 °C. </a:t>
            </a:r>
          </a:p>
          <a:p>
            <a:pPr marL="1433513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Turn OFF otherwise. </a:t>
            </a:r>
          </a:p>
          <a:p>
            <a:pPr marL="715963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•	Air Conditioner (RB1):</a:t>
            </a:r>
          </a:p>
          <a:p>
            <a:pPr marL="1433513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Turn ON when temperature &gt; 25 °C.</a:t>
            </a:r>
          </a:p>
          <a:p>
            <a:pPr marL="1433513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Turn OFF otherwise.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673003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System Specifications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390716" y="2032814"/>
            <a:ext cx="9205204" cy="22327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4.	A 16x2 LCD must display:</a:t>
            </a:r>
          </a:p>
          <a:p>
            <a:pPr marL="549275" lvl="1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 "HEATER ON" when temperature &lt; 25 °C.</a:t>
            </a:r>
          </a:p>
          <a:p>
            <a:pPr marL="549275" lvl="1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"AC ON" when temperature &gt; 25 °C.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endParaRPr lang="en-GB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521002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Questions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761419" y="2204716"/>
            <a:ext cx="7191052" cy="389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Design the schematic using Proetus.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 Write the Program for the given scenario.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Simulate and verify the results.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Explain the working of LM35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Explain the working of the Voltage Regulator.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 Explain the functions of RS, RW, E, D0–D7, VSS, VDD and VEE in a 16x2 LCD module.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816422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202</TotalTime>
  <Words>431</Words>
  <Application>Microsoft Office PowerPoint</Application>
  <PresentationFormat>Widescreen</PresentationFormat>
  <Paragraphs>74</Paragraphs>
  <Slides>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Book Antiqua</vt:lpstr>
      <vt:lpstr>Calibri</vt:lpstr>
      <vt:lpstr>Calibri Light</vt:lpstr>
      <vt:lpstr>Cambria</vt:lpstr>
      <vt:lpstr>UWTSD 200_Title Page 2</vt:lpstr>
      <vt:lpstr>UWTSD 200_Text 3</vt:lpstr>
      <vt:lpstr>PowerPoint Presentation</vt:lpstr>
      <vt:lpstr>SENARIO</vt:lpstr>
      <vt:lpstr>Requirement</vt:lpstr>
      <vt:lpstr>System Specifications</vt:lpstr>
      <vt:lpstr>System Specifications</vt:lpstr>
      <vt:lpstr>System Specifications</vt:lpstr>
      <vt:lpstr>Questions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33</cp:revision>
  <dcterms:created xsi:type="dcterms:W3CDTF">2021-03-09T15:35:42Z</dcterms:created>
  <dcterms:modified xsi:type="dcterms:W3CDTF">2025-11-21T10:09:08Z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