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9" r:id="rId3"/>
    <p:sldId id="263" r:id="rId4"/>
    <p:sldId id="260" r:id="rId5"/>
    <p:sldId id="264" r:id="rId6"/>
    <p:sldId id="262" r:id="rId7"/>
    <p:sldId id="258" r:id="rId8"/>
    <p:sldId id="261" r:id="rId9"/>
    <p:sldId id="265" r:id="rId10"/>
    <p:sldId id="266" r:id="rId11"/>
  </p:sldIdLst>
  <p:sldSz cx="16511588" cy="2519997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8" d="100"/>
          <a:sy n="18" d="100"/>
        </p:scale>
        <p:origin x="247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 y="2799999"/>
            <a:ext cx="12380466" cy="195999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554689" y="2799999"/>
            <a:ext cx="3961750" cy="19599984"/>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448892" y="4771195"/>
            <a:ext cx="9906953" cy="11961588"/>
          </a:xfrm>
        </p:spPr>
        <p:txBody>
          <a:bodyPr anchor="b">
            <a:normAutofit/>
          </a:bodyPr>
          <a:lstStyle>
            <a:lvl1pPr algn="l">
              <a:defRPr sz="9751" spc="-181"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489746" y="17160992"/>
            <a:ext cx="9906953" cy="3359997"/>
          </a:xfrm>
        </p:spPr>
        <p:txBody>
          <a:bodyPr anchor="t">
            <a:normAutofit/>
          </a:bodyPr>
          <a:lstStyle>
            <a:lvl1pPr marL="0" indent="0" algn="l">
              <a:buNone/>
              <a:defRPr sz="3611" cap="none" spc="0" baseline="0">
                <a:solidFill>
                  <a:schemeClr val="accent1">
                    <a:lumMod val="20000"/>
                    <a:lumOff val="80000"/>
                  </a:schemeClr>
                </a:solidFill>
              </a:defRPr>
            </a:lvl1pPr>
            <a:lvl2pPr marL="825566" indent="0" algn="ctr">
              <a:buNone/>
              <a:defRPr sz="3611"/>
            </a:lvl2pPr>
            <a:lvl3pPr marL="1651132" indent="0" algn="ctr">
              <a:buNone/>
              <a:defRPr sz="3611"/>
            </a:lvl3pPr>
            <a:lvl4pPr marL="2476698" indent="0" algn="ctr">
              <a:buNone/>
              <a:defRPr sz="3611"/>
            </a:lvl4pPr>
            <a:lvl5pPr marL="3302264" indent="0" algn="ctr">
              <a:buNone/>
              <a:defRPr sz="3611"/>
            </a:lvl5pPr>
            <a:lvl6pPr marL="4127830" indent="0" algn="ctr">
              <a:buNone/>
              <a:defRPr sz="3611"/>
            </a:lvl6pPr>
            <a:lvl7pPr marL="4953396" indent="0" algn="ctr">
              <a:buNone/>
              <a:defRPr sz="3611"/>
            </a:lvl7pPr>
            <a:lvl8pPr marL="5778962" indent="0" algn="ctr">
              <a:buNone/>
              <a:defRPr sz="3611"/>
            </a:lvl8pPr>
            <a:lvl9pPr marL="6604528" indent="0" algn="ctr">
              <a:buNone/>
              <a:defRPr sz="361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2F60DE5D-DDFF-4CED-91D9-34B03B9E7F60}" type="datetime1">
              <a:rPr lang="en-US" smtClean="0"/>
              <a:pPr lvl="0"/>
              <a:t>11/28/2024</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6137F4AD-42B4-497F-9145-F5E13AA3E0B5}" type="slidenum">
              <a:rPr lang="en-US" smtClean="0"/>
              <a:t>‹#›</a:t>
            </a:fld>
            <a:endParaRPr lang="en-US"/>
          </a:p>
        </p:txBody>
      </p:sp>
    </p:spTree>
    <p:extLst>
      <p:ext uri="{BB962C8B-B14F-4D97-AF65-F5344CB8AC3E}">
        <p14:creationId xmlns:p14="http://schemas.microsoft.com/office/powerpoint/2010/main" val="262447199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C7C72809-1F2B-4D85-86BF-061C7A2D09F1}" type="datetime1">
              <a:rPr lang="en-US" smtClean="0"/>
              <a:pPr lvl="0"/>
              <a:t>11/28/2024</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21C3442A-3191-4E16-BF57-ED5AF637DF7A}" type="slidenum">
              <a:rPr lang="en-US" smtClean="0"/>
              <a:t>‹#›</a:t>
            </a:fld>
            <a:endParaRPr lang="en-US"/>
          </a:p>
        </p:txBody>
      </p:sp>
    </p:spTree>
    <p:extLst>
      <p:ext uri="{BB962C8B-B14F-4D97-AF65-F5344CB8AC3E}">
        <p14:creationId xmlns:p14="http://schemas.microsoft.com/office/powerpoint/2010/main" val="3910909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238301" y="4771195"/>
            <a:ext cx="9906953" cy="11961588"/>
          </a:xfrm>
        </p:spPr>
        <p:txBody>
          <a:bodyPr anchor="b">
            <a:normAutofit/>
          </a:bodyPr>
          <a:lstStyle>
            <a:lvl1pPr>
              <a:defRPr sz="9751" b="0" spc="-181"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263069" y="17169583"/>
            <a:ext cx="9906953" cy="3359997"/>
          </a:xfrm>
        </p:spPr>
        <p:txBody>
          <a:bodyPr anchor="t">
            <a:normAutofit/>
          </a:bodyPr>
          <a:lstStyle>
            <a:lvl1pPr marL="0" indent="0">
              <a:buNone/>
              <a:defRPr sz="3611" cap="none" spc="0" baseline="0">
                <a:solidFill>
                  <a:schemeClr val="tx1">
                    <a:lumMod val="65000"/>
                    <a:lumOff val="35000"/>
                  </a:schemeClr>
                </a:solidFill>
              </a:defRPr>
            </a:lvl1pPr>
            <a:lvl2pPr marL="825566" indent="0">
              <a:buNone/>
              <a:defRPr sz="3250">
                <a:solidFill>
                  <a:schemeClr val="tx1">
                    <a:tint val="75000"/>
                  </a:schemeClr>
                </a:solidFill>
              </a:defRPr>
            </a:lvl2pPr>
            <a:lvl3pPr marL="1651132" indent="0">
              <a:buNone/>
              <a:defRPr sz="2889">
                <a:solidFill>
                  <a:schemeClr val="tx1">
                    <a:tint val="75000"/>
                  </a:schemeClr>
                </a:solidFill>
              </a:defRPr>
            </a:lvl3pPr>
            <a:lvl4pPr marL="2476698" indent="0">
              <a:buNone/>
              <a:defRPr sz="2528">
                <a:solidFill>
                  <a:schemeClr val="tx1">
                    <a:tint val="75000"/>
                  </a:schemeClr>
                </a:solidFill>
              </a:defRPr>
            </a:lvl4pPr>
            <a:lvl5pPr marL="3302264" indent="0">
              <a:buNone/>
              <a:defRPr sz="2528">
                <a:solidFill>
                  <a:schemeClr val="tx1">
                    <a:tint val="75000"/>
                  </a:schemeClr>
                </a:solidFill>
              </a:defRPr>
            </a:lvl5pPr>
            <a:lvl6pPr marL="4127830" indent="0">
              <a:buNone/>
              <a:defRPr sz="2528">
                <a:solidFill>
                  <a:schemeClr val="tx1">
                    <a:tint val="75000"/>
                  </a:schemeClr>
                </a:solidFill>
              </a:defRPr>
            </a:lvl6pPr>
            <a:lvl7pPr marL="4953396" indent="0">
              <a:buNone/>
              <a:defRPr sz="2528">
                <a:solidFill>
                  <a:schemeClr val="tx1">
                    <a:tint val="75000"/>
                  </a:schemeClr>
                </a:solidFill>
              </a:defRPr>
            </a:lvl7pPr>
            <a:lvl8pPr marL="5778962" indent="0">
              <a:buNone/>
              <a:defRPr sz="2528">
                <a:solidFill>
                  <a:schemeClr val="tx1">
                    <a:tint val="75000"/>
                  </a:schemeClr>
                </a:solidFill>
              </a:defRPr>
            </a:lvl8pPr>
            <a:lvl9pPr marL="6604528" indent="0">
              <a:buNone/>
              <a:defRPr sz="252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5980EC38-6CC7-4355-A488-E91520371486}" type="datetime1">
              <a:rPr lang="en-US" smtClean="0"/>
              <a:pPr lvl="0"/>
              <a:t>11/28/2024</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21FAAFD5-CC64-48E8-A3BC-F4C4F390BE9E}" type="slidenum">
              <a:rPr lang="en-US" smtClean="0"/>
              <a:t>‹#›</a:t>
            </a:fld>
            <a:endParaRPr lang="en-US"/>
          </a:p>
        </p:txBody>
      </p:sp>
    </p:spTree>
    <p:extLst>
      <p:ext uri="{BB962C8B-B14F-4D97-AF65-F5344CB8AC3E}">
        <p14:creationId xmlns:p14="http://schemas.microsoft.com/office/powerpoint/2010/main" val="710816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238301" y="3191997"/>
            <a:ext cx="4705803" cy="18815981"/>
          </a:xfrm>
        </p:spPr>
        <p:txBody>
          <a:bodyPr/>
          <a:lstStyle>
            <a:lvl1pPr>
              <a:defRPr sz="3431"/>
            </a:lvl1pPr>
            <a:lvl2pPr>
              <a:defRPr sz="3070"/>
            </a:lvl2pPr>
            <a:lvl3pPr>
              <a:defRPr sz="2709"/>
            </a:lvl3pPr>
            <a:lvl4pPr>
              <a:defRPr sz="2347"/>
            </a:lvl4pPr>
            <a:lvl5pPr>
              <a:defRPr sz="2347"/>
            </a:lvl5pPr>
            <a:lvl6pPr>
              <a:defRPr sz="2347"/>
            </a:lvl6pPr>
            <a:lvl7pPr>
              <a:defRPr sz="2347"/>
            </a:lvl7pPr>
            <a:lvl8pPr>
              <a:defRPr sz="2347"/>
            </a:lvl8pPr>
            <a:lvl9pPr>
              <a:defRPr sz="234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588056" y="3191997"/>
            <a:ext cx="4705803" cy="18815981"/>
          </a:xfrm>
        </p:spPr>
        <p:txBody>
          <a:bodyPr/>
          <a:lstStyle>
            <a:lvl1pPr>
              <a:defRPr sz="3431"/>
            </a:lvl1pPr>
            <a:lvl2pPr>
              <a:defRPr sz="3070"/>
            </a:lvl2pPr>
            <a:lvl3pPr>
              <a:defRPr sz="2709"/>
            </a:lvl3pPr>
            <a:lvl4pPr>
              <a:defRPr sz="2347"/>
            </a:lvl4pPr>
            <a:lvl5pPr>
              <a:defRPr sz="2347"/>
            </a:lvl5pPr>
            <a:lvl6pPr>
              <a:defRPr sz="2347"/>
            </a:lvl6pPr>
            <a:lvl7pPr>
              <a:defRPr sz="2347"/>
            </a:lvl7pPr>
            <a:lvl8pPr>
              <a:defRPr sz="2347"/>
            </a:lvl8pPr>
            <a:lvl9pPr>
              <a:defRPr sz="234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pPr lvl="0"/>
            <a:fld id="{5EF3A57A-C0DB-4B79-9E34-80F0B037E357}" type="datetime1">
              <a:rPr lang="en-US" smtClean="0"/>
              <a:pPr lvl="0"/>
              <a:t>11/28/2024</a:t>
            </a:fld>
            <a:endParaRPr lang="en-US"/>
          </a:p>
        </p:txBody>
      </p:sp>
      <p:sp>
        <p:nvSpPr>
          <p:cNvPr id="9" name="Footer Placeholder 8"/>
          <p:cNvSpPr>
            <a:spLocks noGrp="1"/>
          </p:cNvSpPr>
          <p:nvPr>
            <p:ph type="ftr" sz="quarter" idx="11"/>
          </p:nvPr>
        </p:nvSpPr>
        <p:spPr/>
        <p:txBody>
          <a:bodyPr/>
          <a:lstStyle/>
          <a:p>
            <a:pPr lvl="0"/>
            <a:endParaRPr lang="en-US"/>
          </a:p>
        </p:txBody>
      </p:sp>
      <p:sp>
        <p:nvSpPr>
          <p:cNvPr id="10" name="Slide Number Placeholder 9"/>
          <p:cNvSpPr>
            <a:spLocks noGrp="1"/>
          </p:cNvSpPr>
          <p:nvPr>
            <p:ph type="sldNum" sz="quarter" idx="12"/>
          </p:nvPr>
        </p:nvSpPr>
        <p:spPr/>
        <p:txBody>
          <a:bodyPr/>
          <a:lstStyle/>
          <a:p>
            <a:pPr lvl="0"/>
            <a:fld id="{E8992A27-DCA4-4B73-97D0-000239F4F85F}" type="slidenum">
              <a:rPr lang="en-US" smtClean="0"/>
              <a:t>‹#›</a:t>
            </a:fld>
            <a:endParaRPr lang="en-US"/>
          </a:p>
        </p:txBody>
      </p:sp>
    </p:spTree>
    <p:extLst>
      <p:ext uri="{BB962C8B-B14F-4D97-AF65-F5344CB8AC3E}">
        <p14:creationId xmlns:p14="http://schemas.microsoft.com/office/powerpoint/2010/main" val="2781562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238301" y="3761205"/>
            <a:ext cx="4705803" cy="2967997"/>
          </a:xfrm>
        </p:spPr>
        <p:txBody>
          <a:bodyPr anchor="b">
            <a:normAutofit/>
          </a:bodyPr>
          <a:lstStyle>
            <a:lvl1pPr marL="0" indent="0">
              <a:spcBef>
                <a:spcPts val="0"/>
              </a:spcBef>
              <a:buNone/>
              <a:defRPr sz="3431" b="1">
                <a:solidFill>
                  <a:schemeClr val="tx1">
                    <a:lumMod val="65000"/>
                    <a:lumOff val="35000"/>
                  </a:schemeClr>
                </a:solidFill>
              </a:defRPr>
            </a:lvl1pPr>
            <a:lvl2pPr marL="825566" indent="0">
              <a:buNone/>
              <a:defRPr sz="3431" b="1"/>
            </a:lvl2pPr>
            <a:lvl3pPr marL="1651132" indent="0">
              <a:buNone/>
              <a:defRPr sz="3250" b="1"/>
            </a:lvl3pPr>
            <a:lvl4pPr marL="2476698" indent="0">
              <a:buNone/>
              <a:defRPr sz="2889" b="1"/>
            </a:lvl4pPr>
            <a:lvl5pPr marL="3302264" indent="0">
              <a:buNone/>
              <a:defRPr sz="2889" b="1"/>
            </a:lvl5pPr>
            <a:lvl6pPr marL="4127830" indent="0">
              <a:buNone/>
              <a:defRPr sz="2889" b="1"/>
            </a:lvl6pPr>
            <a:lvl7pPr marL="4953396" indent="0">
              <a:buNone/>
              <a:defRPr sz="2889" b="1"/>
            </a:lvl7pPr>
            <a:lvl8pPr marL="5778962" indent="0">
              <a:buNone/>
              <a:defRPr sz="2889" b="1"/>
            </a:lvl8pPr>
            <a:lvl9pPr marL="6604528" indent="0">
              <a:buNone/>
              <a:defRPr sz="2889" b="1"/>
            </a:lvl9pPr>
          </a:lstStyle>
          <a:p>
            <a:pPr lvl="0"/>
            <a:r>
              <a:rPr lang="en-US"/>
              <a:t>Click to edit Master text styles</a:t>
            </a:r>
          </a:p>
        </p:txBody>
      </p:sp>
      <p:sp>
        <p:nvSpPr>
          <p:cNvPr id="4" name="Content Placeholder 3"/>
          <p:cNvSpPr>
            <a:spLocks noGrp="1"/>
          </p:cNvSpPr>
          <p:nvPr>
            <p:ph sz="half" idx="2"/>
          </p:nvPr>
        </p:nvSpPr>
        <p:spPr>
          <a:xfrm>
            <a:off x="5238301" y="7095296"/>
            <a:ext cx="4705803" cy="14783985"/>
          </a:xfrm>
        </p:spPr>
        <p:txBody>
          <a:bodyPr/>
          <a:lstStyle>
            <a:lvl1pPr>
              <a:defRPr sz="3431"/>
            </a:lvl1pPr>
            <a:lvl2pPr>
              <a:defRPr sz="3070"/>
            </a:lvl2pPr>
            <a:lvl3pPr>
              <a:defRPr sz="2709"/>
            </a:lvl3pPr>
            <a:lvl4pPr>
              <a:defRPr sz="2347"/>
            </a:lvl4pPr>
            <a:lvl5pPr>
              <a:defRPr sz="2347"/>
            </a:lvl5pPr>
            <a:lvl6pPr>
              <a:defRPr sz="2347"/>
            </a:lvl6pPr>
            <a:lvl7pPr>
              <a:defRPr sz="2347"/>
            </a:lvl7pPr>
            <a:lvl8pPr>
              <a:defRPr sz="2347"/>
            </a:lvl8pPr>
            <a:lvl9pPr>
              <a:defRPr sz="234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588520" y="3761210"/>
            <a:ext cx="4705803" cy="2988027"/>
          </a:xfrm>
        </p:spPr>
        <p:txBody>
          <a:bodyPr anchor="b">
            <a:normAutofit/>
          </a:bodyPr>
          <a:lstStyle>
            <a:lvl1pPr marL="0" indent="0">
              <a:spcBef>
                <a:spcPts val="0"/>
              </a:spcBef>
              <a:buNone/>
              <a:defRPr sz="3431" b="1">
                <a:solidFill>
                  <a:schemeClr val="tx1">
                    <a:lumMod val="65000"/>
                    <a:lumOff val="35000"/>
                  </a:schemeClr>
                </a:solidFill>
              </a:defRPr>
            </a:lvl1pPr>
            <a:lvl2pPr marL="825566" indent="0">
              <a:buNone/>
              <a:defRPr sz="3431" b="1"/>
            </a:lvl2pPr>
            <a:lvl3pPr marL="1651132" indent="0">
              <a:buNone/>
              <a:defRPr sz="3250" b="1"/>
            </a:lvl3pPr>
            <a:lvl4pPr marL="2476698" indent="0">
              <a:buNone/>
              <a:defRPr sz="2889" b="1"/>
            </a:lvl4pPr>
            <a:lvl5pPr marL="3302264" indent="0">
              <a:buNone/>
              <a:defRPr sz="2889" b="1"/>
            </a:lvl5pPr>
            <a:lvl6pPr marL="4127830" indent="0">
              <a:buNone/>
              <a:defRPr sz="2889" b="1"/>
            </a:lvl6pPr>
            <a:lvl7pPr marL="4953396" indent="0">
              <a:buNone/>
              <a:defRPr sz="2889" b="1"/>
            </a:lvl7pPr>
            <a:lvl8pPr marL="5778962" indent="0">
              <a:buNone/>
              <a:defRPr sz="2889" b="1"/>
            </a:lvl8pPr>
            <a:lvl9pPr marL="6604528" indent="0">
              <a:buNone/>
              <a:defRPr sz="2889" b="1"/>
            </a:lvl9pPr>
          </a:lstStyle>
          <a:p>
            <a:pPr lvl="0"/>
            <a:r>
              <a:rPr lang="en-US"/>
              <a:t>Click to edit Master text styles</a:t>
            </a:r>
          </a:p>
        </p:txBody>
      </p:sp>
      <p:sp>
        <p:nvSpPr>
          <p:cNvPr id="6" name="Content Placeholder 5"/>
          <p:cNvSpPr>
            <a:spLocks noGrp="1"/>
          </p:cNvSpPr>
          <p:nvPr>
            <p:ph sz="quarter" idx="4"/>
          </p:nvPr>
        </p:nvSpPr>
        <p:spPr>
          <a:xfrm>
            <a:off x="10588520" y="7095296"/>
            <a:ext cx="4705803" cy="14783985"/>
          </a:xfrm>
        </p:spPr>
        <p:txBody>
          <a:bodyPr/>
          <a:lstStyle>
            <a:lvl1pPr>
              <a:defRPr sz="3431"/>
            </a:lvl1pPr>
            <a:lvl2pPr>
              <a:defRPr sz="3070"/>
            </a:lvl2pPr>
            <a:lvl3pPr>
              <a:defRPr sz="2709"/>
            </a:lvl3pPr>
            <a:lvl4pPr>
              <a:defRPr sz="2347"/>
            </a:lvl4pPr>
            <a:lvl5pPr>
              <a:defRPr sz="2347"/>
            </a:lvl5pPr>
            <a:lvl6pPr>
              <a:defRPr sz="2347"/>
            </a:lvl6pPr>
            <a:lvl7pPr>
              <a:defRPr sz="2347"/>
            </a:lvl7pPr>
            <a:lvl8pPr>
              <a:defRPr sz="2347"/>
            </a:lvl8pPr>
            <a:lvl9pPr>
              <a:defRPr sz="234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pPr lvl="0"/>
            <a:fld id="{23F2BC42-D3E3-4562-87B9-D6631CD75E29}" type="datetime1">
              <a:rPr lang="en-US" smtClean="0"/>
              <a:pPr lvl="0"/>
              <a:t>11/28/2024</a:t>
            </a:fld>
            <a:endParaRPr lang="en-US"/>
          </a:p>
        </p:txBody>
      </p:sp>
      <p:sp>
        <p:nvSpPr>
          <p:cNvPr id="11" name="Footer Placeholder 10"/>
          <p:cNvSpPr>
            <a:spLocks noGrp="1"/>
          </p:cNvSpPr>
          <p:nvPr>
            <p:ph type="ftr" sz="quarter" idx="11"/>
          </p:nvPr>
        </p:nvSpPr>
        <p:spPr/>
        <p:txBody>
          <a:bodyPr/>
          <a:lstStyle/>
          <a:p>
            <a:pPr lvl="0"/>
            <a:endParaRPr lang="en-US"/>
          </a:p>
        </p:txBody>
      </p:sp>
      <p:sp>
        <p:nvSpPr>
          <p:cNvPr id="12" name="Slide Number Placeholder 11"/>
          <p:cNvSpPr>
            <a:spLocks noGrp="1"/>
          </p:cNvSpPr>
          <p:nvPr>
            <p:ph type="sldNum" sz="quarter" idx="12"/>
          </p:nvPr>
        </p:nvSpPr>
        <p:spPr/>
        <p:txBody>
          <a:bodyPr/>
          <a:lstStyle/>
          <a:p>
            <a:pPr lvl="0"/>
            <a:fld id="{F1FA0AEA-C20A-483C-AEF5-8E3A2BC85AD9}" type="slidenum">
              <a:rPr lang="en-US" smtClean="0"/>
              <a:t>‹#›</a:t>
            </a:fld>
            <a:endParaRPr lang="en-US"/>
          </a:p>
        </p:txBody>
      </p:sp>
    </p:spTree>
    <p:extLst>
      <p:ext uri="{BB962C8B-B14F-4D97-AF65-F5344CB8AC3E}">
        <p14:creationId xmlns:p14="http://schemas.microsoft.com/office/powerpoint/2010/main" val="118341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pPr lvl="0"/>
            <a:fld id="{D45E409F-DC3D-423F-A242-D1434BEB7929}" type="datetime1">
              <a:rPr lang="en-US" smtClean="0"/>
              <a:pPr lvl="0"/>
              <a:t>11/28/2024</a:t>
            </a:fld>
            <a:endParaRPr lang="en-US"/>
          </a:p>
        </p:txBody>
      </p:sp>
      <p:sp>
        <p:nvSpPr>
          <p:cNvPr id="7" name="Footer Placeholder 6"/>
          <p:cNvSpPr>
            <a:spLocks noGrp="1"/>
          </p:cNvSpPr>
          <p:nvPr>
            <p:ph type="ftr" sz="quarter" idx="11"/>
          </p:nvPr>
        </p:nvSpPr>
        <p:spPr/>
        <p:txBody>
          <a:bodyPr/>
          <a:lstStyle/>
          <a:p>
            <a:pPr lvl="0"/>
            <a:endParaRPr lang="en-US"/>
          </a:p>
        </p:txBody>
      </p:sp>
      <p:sp>
        <p:nvSpPr>
          <p:cNvPr id="8" name="Slide Number Placeholder 7"/>
          <p:cNvSpPr>
            <a:spLocks noGrp="1"/>
          </p:cNvSpPr>
          <p:nvPr>
            <p:ph type="sldNum" sz="quarter" idx="12"/>
          </p:nvPr>
        </p:nvSpPr>
        <p:spPr/>
        <p:txBody>
          <a:bodyPr/>
          <a:lstStyle/>
          <a:p>
            <a:pPr lvl="0"/>
            <a:fld id="{6C87D411-D471-4FA8-AF76-75E374D65FA7}" type="slidenum">
              <a:rPr lang="en-US" smtClean="0"/>
              <a:t>‹#›</a:t>
            </a:fld>
            <a:endParaRPr lang="en-US"/>
          </a:p>
        </p:txBody>
      </p:sp>
    </p:spTree>
    <p:extLst>
      <p:ext uri="{BB962C8B-B14F-4D97-AF65-F5344CB8AC3E}">
        <p14:creationId xmlns:p14="http://schemas.microsoft.com/office/powerpoint/2010/main" val="2453315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lvl="0"/>
            <a:fld id="{3C7E847C-D407-4E32-81A1-5F7CAB326A32}" type="datetime1">
              <a:rPr lang="en-US" smtClean="0"/>
              <a:pPr lvl="0"/>
              <a:t>11/28/2024</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90D8BFE5-9AF6-46B8-B6B1-35966621C033}" type="slidenum">
              <a:rPr lang="en-US" smtClean="0"/>
              <a:t>‹#›</a:t>
            </a:fld>
            <a:endParaRPr lang="en-US"/>
          </a:p>
        </p:txBody>
      </p:sp>
    </p:spTree>
    <p:extLst>
      <p:ext uri="{BB962C8B-B14F-4D97-AF65-F5344CB8AC3E}">
        <p14:creationId xmlns:p14="http://schemas.microsoft.com/office/powerpoint/2010/main" val="303274396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6743" y="4199996"/>
            <a:ext cx="3838944" cy="8063992"/>
          </a:xfrm>
        </p:spPr>
        <p:txBody>
          <a:bodyPr anchor="b">
            <a:normAutofit/>
          </a:bodyPr>
          <a:lstStyle>
            <a:lvl1pPr>
              <a:defRPr sz="5056" b="0" baseline="0"/>
            </a:lvl1pPr>
          </a:lstStyle>
          <a:p>
            <a:r>
              <a:rPr lang="en-US"/>
              <a:t>Click to edit Master title style</a:t>
            </a:r>
            <a:endParaRPr lang="en-US" dirty="0"/>
          </a:p>
        </p:txBody>
      </p:sp>
      <p:sp>
        <p:nvSpPr>
          <p:cNvPr id="3" name="Content Placeholder 2"/>
          <p:cNvSpPr>
            <a:spLocks noGrp="1"/>
          </p:cNvSpPr>
          <p:nvPr>
            <p:ph idx="1"/>
          </p:nvPr>
        </p:nvSpPr>
        <p:spPr>
          <a:xfrm>
            <a:off x="5238301" y="3191997"/>
            <a:ext cx="9906953" cy="18815981"/>
          </a:xfrm>
        </p:spPr>
        <p:txBody>
          <a:bodyPr/>
          <a:lstStyle>
            <a:lvl1pPr>
              <a:defRPr sz="3611"/>
            </a:lvl1pPr>
            <a:lvl2pPr>
              <a:defRPr sz="3250"/>
            </a:lvl2pPr>
            <a:lvl3pPr>
              <a:defRPr sz="2889"/>
            </a:lvl3pPr>
            <a:lvl4pPr>
              <a:defRPr sz="2528"/>
            </a:lvl4pPr>
            <a:lvl5pPr>
              <a:defRPr sz="2528"/>
            </a:lvl5pPr>
            <a:lvl6pPr>
              <a:defRPr sz="2528"/>
            </a:lvl6pPr>
            <a:lvl7pPr>
              <a:defRPr sz="2528"/>
            </a:lvl7pPr>
            <a:lvl8pPr>
              <a:defRPr sz="2528"/>
            </a:lvl8pPr>
            <a:lvl9pPr>
              <a:defRPr sz="25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6743" y="12263988"/>
            <a:ext cx="3838944" cy="9407991"/>
          </a:xfrm>
        </p:spPr>
        <p:txBody>
          <a:bodyPr anchor="t">
            <a:normAutofit/>
          </a:bodyPr>
          <a:lstStyle>
            <a:lvl1pPr marL="0" indent="0">
              <a:lnSpc>
                <a:spcPct val="100000"/>
              </a:lnSpc>
              <a:spcBef>
                <a:spcPts val="1445"/>
              </a:spcBef>
              <a:buNone/>
              <a:defRPr sz="2257">
                <a:solidFill>
                  <a:srgbClr val="FFFFFF"/>
                </a:solidFill>
              </a:defRPr>
            </a:lvl1pPr>
            <a:lvl2pPr marL="825566" indent="0">
              <a:buNone/>
              <a:defRPr sz="2167"/>
            </a:lvl2pPr>
            <a:lvl3pPr marL="1651132" indent="0">
              <a:buNone/>
              <a:defRPr sz="1806"/>
            </a:lvl3pPr>
            <a:lvl4pPr marL="2476698" indent="0">
              <a:buNone/>
              <a:defRPr sz="1625"/>
            </a:lvl4pPr>
            <a:lvl5pPr marL="3302264" indent="0">
              <a:buNone/>
              <a:defRPr sz="1625"/>
            </a:lvl5pPr>
            <a:lvl6pPr marL="4127830" indent="0">
              <a:buNone/>
              <a:defRPr sz="1625"/>
            </a:lvl6pPr>
            <a:lvl7pPr marL="4953396" indent="0">
              <a:buNone/>
              <a:defRPr sz="1625"/>
            </a:lvl7pPr>
            <a:lvl8pPr marL="5778962" indent="0">
              <a:buNone/>
              <a:defRPr sz="1625"/>
            </a:lvl8pPr>
            <a:lvl9pPr marL="6604528" indent="0">
              <a:buNone/>
              <a:defRPr sz="1625"/>
            </a:lvl9pPr>
          </a:lstStyle>
          <a:p>
            <a:pPr lvl="0"/>
            <a:r>
              <a:rPr lang="en-US"/>
              <a:t>Click to edit Master text styles</a:t>
            </a:r>
          </a:p>
        </p:txBody>
      </p:sp>
      <p:sp>
        <p:nvSpPr>
          <p:cNvPr id="8" name="Date Placeholder 7"/>
          <p:cNvSpPr>
            <a:spLocks noGrp="1"/>
          </p:cNvSpPr>
          <p:nvPr>
            <p:ph type="dt" sz="half" idx="10"/>
          </p:nvPr>
        </p:nvSpPr>
        <p:spPr/>
        <p:txBody>
          <a:bodyPr/>
          <a:lstStyle/>
          <a:p>
            <a:pPr lvl="0"/>
            <a:fld id="{1B9B93DE-28DB-4186-9EA7-17A799F4A891}" type="datetime1">
              <a:rPr lang="en-US" smtClean="0"/>
              <a:pPr lvl="0"/>
              <a:t>11/28/2024</a:t>
            </a:fld>
            <a:endParaRPr lang="en-US"/>
          </a:p>
        </p:txBody>
      </p:sp>
      <p:sp>
        <p:nvSpPr>
          <p:cNvPr id="9" name="Footer Placeholder 8"/>
          <p:cNvSpPr>
            <a:spLocks noGrp="1"/>
          </p:cNvSpPr>
          <p:nvPr>
            <p:ph type="ftr" sz="quarter" idx="11"/>
          </p:nvPr>
        </p:nvSpPr>
        <p:spPr/>
        <p:txBody>
          <a:bodyPr/>
          <a:lstStyle/>
          <a:p>
            <a:pPr lvl="0"/>
            <a:endParaRPr lang="en-US"/>
          </a:p>
        </p:txBody>
      </p:sp>
      <p:sp>
        <p:nvSpPr>
          <p:cNvPr id="10" name="Slide Number Placeholder 9"/>
          <p:cNvSpPr>
            <a:spLocks noGrp="1"/>
          </p:cNvSpPr>
          <p:nvPr>
            <p:ph type="sldNum" sz="quarter" idx="12"/>
          </p:nvPr>
        </p:nvSpPr>
        <p:spPr/>
        <p:txBody>
          <a:bodyPr/>
          <a:lstStyle/>
          <a:p>
            <a:pPr lvl="0"/>
            <a:fld id="{EA619B05-DA30-4682-9EFA-C8355B0CF44E}" type="slidenum">
              <a:rPr lang="en-US" smtClean="0"/>
              <a:t>‹#›</a:t>
            </a:fld>
            <a:endParaRPr lang="en-US"/>
          </a:p>
        </p:txBody>
      </p:sp>
    </p:spTree>
    <p:extLst>
      <p:ext uri="{BB962C8B-B14F-4D97-AF65-F5344CB8AC3E}">
        <p14:creationId xmlns:p14="http://schemas.microsoft.com/office/powerpoint/2010/main" val="347548080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6743" y="4199996"/>
            <a:ext cx="3838944" cy="8063992"/>
          </a:xfrm>
        </p:spPr>
        <p:txBody>
          <a:bodyPr anchor="b">
            <a:normAutofit/>
          </a:bodyPr>
          <a:lstStyle>
            <a:lvl1pPr>
              <a:defRPr sz="5056"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5713" y="2819909"/>
            <a:ext cx="10990432" cy="19588781"/>
          </a:xfrm>
          <a:solidFill>
            <a:schemeClr val="bg1">
              <a:lumMod val="75000"/>
            </a:schemeClr>
          </a:solidFill>
        </p:spPr>
        <p:txBody>
          <a:bodyPr anchor="t"/>
          <a:lstStyle>
            <a:lvl1pPr marL="0" indent="0">
              <a:buNone/>
              <a:defRPr sz="5778"/>
            </a:lvl1pPr>
            <a:lvl2pPr marL="825566" indent="0">
              <a:buNone/>
              <a:defRPr sz="5056"/>
            </a:lvl2pPr>
            <a:lvl3pPr marL="1651132" indent="0">
              <a:buNone/>
              <a:defRPr sz="4334"/>
            </a:lvl3pPr>
            <a:lvl4pPr marL="2476698" indent="0">
              <a:buNone/>
              <a:defRPr sz="3611"/>
            </a:lvl4pPr>
            <a:lvl5pPr marL="3302264" indent="0">
              <a:buNone/>
              <a:defRPr sz="3611"/>
            </a:lvl5pPr>
            <a:lvl6pPr marL="4127830" indent="0">
              <a:buNone/>
              <a:defRPr sz="3611"/>
            </a:lvl6pPr>
            <a:lvl7pPr marL="4953396" indent="0">
              <a:buNone/>
              <a:defRPr sz="3611"/>
            </a:lvl7pPr>
            <a:lvl8pPr marL="5778962" indent="0">
              <a:buNone/>
              <a:defRPr sz="3611"/>
            </a:lvl8pPr>
            <a:lvl9pPr marL="6604528" indent="0">
              <a:buNone/>
              <a:defRPr sz="3611"/>
            </a:lvl9pPr>
          </a:lstStyle>
          <a:p>
            <a:r>
              <a:rPr lang="en-US"/>
              <a:t>Click icon to add picture</a:t>
            </a:r>
            <a:endParaRPr lang="en-US" dirty="0"/>
          </a:p>
        </p:txBody>
      </p:sp>
      <p:sp>
        <p:nvSpPr>
          <p:cNvPr id="4" name="Text Placeholder 3"/>
          <p:cNvSpPr>
            <a:spLocks noGrp="1"/>
          </p:cNvSpPr>
          <p:nvPr>
            <p:ph type="body" sz="half" idx="2"/>
          </p:nvPr>
        </p:nvSpPr>
        <p:spPr>
          <a:xfrm>
            <a:off x="346743" y="12275166"/>
            <a:ext cx="3838944" cy="9407991"/>
          </a:xfrm>
        </p:spPr>
        <p:txBody>
          <a:bodyPr anchor="t">
            <a:normAutofit/>
          </a:bodyPr>
          <a:lstStyle>
            <a:lvl1pPr marL="0" indent="0">
              <a:lnSpc>
                <a:spcPct val="100000"/>
              </a:lnSpc>
              <a:spcBef>
                <a:spcPts val="1445"/>
              </a:spcBef>
              <a:buNone/>
              <a:defRPr sz="2257">
                <a:solidFill>
                  <a:srgbClr val="FFFFFF"/>
                </a:solidFill>
              </a:defRPr>
            </a:lvl1pPr>
            <a:lvl2pPr marL="825566" indent="0">
              <a:buNone/>
              <a:defRPr sz="2167"/>
            </a:lvl2pPr>
            <a:lvl3pPr marL="1651132" indent="0">
              <a:buNone/>
              <a:defRPr sz="1806"/>
            </a:lvl3pPr>
            <a:lvl4pPr marL="2476698" indent="0">
              <a:buNone/>
              <a:defRPr sz="1625"/>
            </a:lvl4pPr>
            <a:lvl5pPr marL="3302264" indent="0">
              <a:buNone/>
              <a:defRPr sz="1625"/>
            </a:lvl5pPr>
            <a:lvl6pPr marL="4127830" indent="0">
              <a:buNone/>
              <a:defRPr sz="1625"/>
            </a:lvl6pPr>
            <a:lvl7pPr marL="4953396" indent="0">
              <a:buNone/>
              <a:defRPr sz="1625"/>
            </a:lvl7pPr>
            <a:lvl8pPr marL="5778962" indent="0">
              <a:buNone/>
              <a:defRPr sz="1625"/>
            </a:lvl8pPr>
            <a:lvl9pPr marL="6604528" indent="0">
              <a:buNone/>
              <a:defRPr sz="1625"/>
            </a:lvl9pPr>
          </a:lstStyle>
          <a:p>
            <a:pPr lvl="0"/>
            <a:r>
              <a:rPr lang="en-US"/>
              <a:t>Click to edit Master text styles</a:t>
            </a:r>
          </a:p>
        </p:txBody>
      </p:sp>
      <p:sp>
        <p:nvSpPr>
          <p:cNvPr id="8" name="Date Placeholder 7"/>
          <p:cNvSpPr>
            <a:spLocks noGrp="1"/>
          </p:cNvSpPr>
          <p:nvPr>
            <p:ph type="dt" sz="half" idx="10"/>
          </p:nvPr>
        </p:nvSpPr>
        <p:spPr/>
        <p:txBody>
          <a:bodyPr/>
          <a:lstStyle/>
          <a:p>
            <a:pPr lvl="0"/>
            <a:fld id="{A29018A9-16F6-4F5C-927C-CEA8E1B08B88}" type="datetime1">
              <a:rPr lang="en-US" smtClean="0"/>
              <a:pPr lvl="0"/>
              <a:t>11/28/2024</a:t>
            </a:fld>
            <a:endParaRPr lang="en-US"/>
          </a:p>
        </p:txBody>
      </p:sp>
      <p:sp>
        <p:nvSpPr>
          <p:cNvPr id="9" name="Footer Placeholder 8"/>
          <p:cNvSpPr>
            <a:spLocks noGrp="1"/>
          </p:cNvSpPr>
          <p:nvPr>
            <p:ph type="ftr" sz="quarter" idx="11"/>
          </p:nvPr>
        </p:nvSpPr>
        <p:spPr>
          <a:xfrm>
            <a:off x="4738822" y="23356649"/>
            <a:ext cx="8005950" cy="1341665"/>
          </a:xfrm>
        </p:spPr>
        <p:txBody>
          <a:bodyPr/>
          <a:lstStyle/>
          <a:p>
            <a:pPr lvl="0"/>
            <a:endParaRPr lang="en-US"/>
          </a:p>
        </p:txBody>
      </p:sp>
      <p:sp>
        <p:nvSpPr>
          <p:cNvPr id="10" name="Slide Number Placeholder 9"/>
          <p:cNvSpPr>
            <a:spLocks noGrp="1"/>
          </p:cNvSpPr>
          <p:nvPr>
            <p:ph type="sldNum" sz="quarter" idx="12"/>
          </p:nvPr>
        </p:nvSpPr>
        <p:spPr/>
        <p:txBody>
          <a:bodyPr/>
          <a:lstStyle/>
          <a:p>
            <a:pPr lvl="0"/>
            <a:fld id="{522A65F0-7DC0-4878-A3FD-ACCAC91EDC5A}" type="slidenum">
              <a:rPr lang="en-US" smtClean="0"/>
              <a:t>‹#›</a:t>
            </a:fld>
            <a:endParaRPr lang="en-US"/>
          </a:p>
        </p:txBody>
      </p:sp>
    </p:spTree>
    <p:extLst>
      <p:ext uri="{BB962C8B-B14F-4D97-AF65-F5344CB8AC3E}">
        <p14:creationId xmlns:p14="http://schemas.microsoft.com/office/powerpoint/2010/main" val="265345897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23FE6BA3-485A-4845-A702-C190E24933FB}" type="datetime1">
              <a:rPr lang="en-US" smtClean="0"/>
              <a:pPr lvl="0"/>
              <a:t>11/28/2024</a:t>
            </a:fld>
            <a:endParaRPr lang="en-US"/>
          </a:p>
        </p:txBody>
      </p:sp>
      <p:sp>
        <p:nvSpPr>
          <p:cNvPr id="8" name="Footer Placeholder 7"/>
          <p:cNvSpPr>
            <a:spLocks noGrp="1"/>
          </p:cNvSpPr>
          <p:nvPr>
            <p:ph type="ftr" sz="quarter" idx="11"/>
          </p:nvPr>
        </p:nvSpPr>
        <p:spPr/>
        <p:txBody>
          <a:bodyPr/>
          <a:lstStyle/>
          <a:p>
            <a:pPr lvl="0"/>
            <a:endParaRPr lang="en-US"/>
          </a:p>
        </p:txBody>
      </p:sp>
      <p:sp>
        <p:nvSpPr>
          <p:cNvPr id="9" name="Slide Number Placeholder 8"/>
          <p:cNvSpPr>
            <a:spLocks noGrp="1"/>
          </p:cNvSpPr>
          <p:nvPr>
            <p:ph type="sldNum" sz="quarter" idx="12"/>
          </p:nvPr>
        </p:nvSpPr>
        <p:spPr/>
        <p:txBody>
          <a:bodyPr/>
          <a:lstStyle/>
          <a:p>
            <a:pPr lvl="0"/>
            <a:fld id="{AB9566B0-F52E-44A8-8C5C-5D595979DE78}" type="slidenum">
              <a:rPr lang="en-US" smtClean="0"/>
              <a:t>‹#›</a:t>
            </a:fld>
            <a:endParaRPr lang="en-US"/>
          </a:p>
        </p:txBody>
      </p:sp>
    </p:spTree>
    <p:extLst>
      <p:ext uri="{BB962C8B-B14F-4D97-AF65-F5344CB8AC3E}">
        <p14:creationId xmlns:p14="http://schemas.microsoft.com/office/powerpoint/2010/main" val="243573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15987" y="3639996"/>
            <a:ext cx="3818305" cy="1819998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238301" y="3191997"/>
            <a:ext cx="9906953" cy="1881598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2AF6BFA6-6294-4D03-A3F8-6B1FDB731443}" type="datetime1">
              <a:rPr lang="en-US" smtClean="0"/>
              <a:pPr lvl="0"/>
              <a:t>11/28/2024</a:t>
            </a:fld>
            <a:endParaRPr lang="en-US"/>
          </a:p>
        </p:txBody>
      </p:sp>
      <p:sp>
        <p:nvSpPr>
          <p:cNvPr id="8" name="Footer Placeholder 7"/>
          <p:cNvSpPr>
            <a:spLocks noGrp="1"/>
          </p:cNvSpPr>
          <p:nvPr>
            <p:ph type="ftr" sz="quarter" idx="11"/>
          </p:nvPr>
        </p:nvSpPr>
        <p:spPr/>
        <p:txBody>
          <a:bodyPr/>
          <a:lstStyle/>
          <a:p>
            <a:pPr lvl="0"/>
            <a:endParaRPr lang="en-US"/>
          </a:p>
        </p:txBody>
      </p:sp>
      <p:sp>
        <p:nvSpPr>
          <p:cNvPr id="9" name="Slide Number Placeholder 8"/>
          <p:cNvSpPr>
            <a:spLocks noGrp="1"/>
          </p:cNvSpPr>
          <p:nvPr>
            <p:ph type="sldNum" sz="quarter" idx="12"/>
          </p:nvPr>
        </p:nvSpPr>
        <p:spPr/>
        <p:txBody>
          <a:bodyPr/>
          <a:lstStyle/>
          <a:p>
            <a:pPr lvl="0"/>
            <a:fld id="{C3868BBE-F5C1-4209-B159-6716C9CC33DA}" type="slidenum">
              <a:rPr lang="en-US" smtClean="0"/>
              <a:t>‹#›</a:t>
            </a:fld>
            <a:endParaRPr lang="en-US"/>
          </a:p>
        </p:txBody>
      </p:sp>
    </p:spTree>
    <p:extLst>
      <p:ext uri="{BB962C8B-B14F-4D97-AF65-F5344CB8AC3E}">
        <p14:creationId xmlns:p14="http://schemas.microsoft.com/office/powerpoint/2010/main" val="429188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 y="2788797"/>
            <a:ext cx="4663644" cy="195887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342527" y="4129586"/>
            <a:ext cx="3991767" cy="1690721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6002188" y="2788797"/>
            <a:ext cx="520115" cy="1958878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5240138" y="3175197"/>
            <a:ext cx="9906953" cy="1881598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55456" y="23356649"/>
            <a:ext cx="3715107" cy="1341665"/>
          </a:xfrm>
          <a:prstGeom prst="rect">
            <a:avLst/>
          </a:prstGeom>
        </p:spPr>
        <p:txBody>
          <a:bodyPr vert="horz" lIns="91440" tIns="45720" rIns="91440" bIns="45720" rtlCol="0" anchor="ctr"/>
          <a:lstStyle>
            <a:lvl1pPr algn="l">
              <a:defRPr sz="1806">
                <a:solidFill>
                  <a:schemeClr val="tx1">
                    <a:lumMod val="50000"/>
                    <a:lumOff val="50000"/>
                  </a:schemeClr>
                </a:solidFill>
              </a:defRPr>
            </a:lvl1pPr>
          </a:lstStyle>
          <a:p>
            <a:pPr lvl="0"/>
            <a:fld id="{2BD3B490-FA0D-4967-8650-A78662F66E35}" type="datetime1">
              <a:rPr lang="en-US" smtClean="0"/>
              <a:pPr lvl="0"/>
              <a:t>11/28/2024</a:t>
            </a:fld>
            <a:endParaRPr lang="en-US"/>
          </a:p>
        </p:txBody>
      </p:sp>
      <p:sp>
        <p:nvSpPr>
          <p:cNvPr id="5" name="Footer Placeholder 4"/>
          <p:cNvSpPr>
            <a:spLocks noGrp="1"/>
          </p:cNvSpPr>
          <p:nvPr>
            <p:ph type="ftr" sz="quarter" idx="3"/>
          </p:nvPr>
        </p:nvSpPr>
        <p:spPr>
          <a:xfrm>
            <a:off x="5240138" y="23356649"/>
            <a:ext cx="8005950" cy="1341665"/>
          </a:xfrm>
          <a:prstGeom prst="rect">
            <a:avLst/>
          </a:prstGeom>
        </p:spPr>
        <p:txBody>
          <a:bodyPr vert="horz" lIns="91440" tIns="45720" rIns="91440" bIns="45720" rtlCol="0" anchor="ctr"/>
          <a:lstStyle>
            <a:lvl1pPr algn="l">
              <a:defRPr sz="1806">
                <a:solidFill>
                  <a:schemeClr val="tx1">
                    <a:lumMod val="50000"/>
                    <a:lumOff val="50000"/>
                  </a:schemeClr>
                </a:solidFill>
              </a:defRPr>
            </a:lvl1pPr>
          </a:lstStyle>
          <a:p>
            <a:pPr lvl="0"/>
            <a:endParaRPr lang="en-US"/>
          </a:p>
        </p:txBody>
      </p:sp>
      <p:sp>
        <p:nvSpPr>
          <p:cNvPr id="6" name="Slide Number Placeholder 5"/>
          <p:cNvSpPr>
            <a:spLocks noGrp="1"/>
          </p:cNvSpPr>
          <p:nvPr>
            <p:ph type="sldNum" sz="quarter" idx="4"/>
          </p:nvPr>
        </p:nvSpPr>
        <p:spPr>
          <a:xfrm>
            <a:off x="14401779" y="23356649"/>
            <a:ext cx="2073329" cy="1341665"/>
          </a:xfrm>
          <a:prstGeom prst="rect">
            <a:avLst/>
          </a:prstGeom>
        </p:spPr>
        <p:txBody>
          <a:bodyPr vert="horz" lIns="91440" tIns="45720" rIns="91440" bIns="45720" rtlCol="0" anchor="ctr"/>
          <a:lstStyle>
            <a:lvl1pPr algn="r">
              <a:defRPr sz="1986" b="1">
                <a:solidFill>
                  <a:schemeClr val="accent1"/>
                </a:solidFill>
              </a:defRPr>
            </a:lvl1pPr>
          </a:lstStyle>
          <a:p>
            <a:pPr lvl="0"/>
            <a:fld id="{F7D43C7F-A6C3-4B2A-9EDA-A86FA4A14296}" type="slidenum">
              <a:rPr lang="en-US" smtClean="0"/>
              <a:t>‹#›</a:t>
            </a:fld>
            <a:endParaRPr lang="en-US"/>
          </a:p>
        </p:txBody>
      </p:sp>
    </p:spTree>
    <p:extLst>
      <p:ext uri="{BB962C8B-B14F-4D97-AF65-F5344CB8AC3E}">
        <p14:creationId xmlns:p14="http://schemas.microsoft.com/office/powerpoint/2010/main" val="206454685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1651132" rtl="0" eaLnBrk="1" latinLnBrk="0" hangingPunct="1">
        <a:lnSpc>
          <a:spcPct val="90000"/>
        </a:lnSpc>
        <a:spcBef>
          <a:spcPct val="0"/>
        </a:spcBef>
        <a:buNone/>
        <a:defRPr sz="5417" kern="1200" spc="-108" baseline="0">
          <a:solidFill>
            <a:srgbClr val="FFFFFF"/>
          </a:solidFill>
          <a:latin typeface="+mj-lt"/>
          <a:ea typeface="+mj-ea"/>
          <a:cs typeface="+mj-cs"/>
        </a:defRPr>
      </a:lvl1pPr>
    </p:titleStyle>
    <p:bodyStyle>
      <a:lvl1pPr marL="330226" indent="-330226" algn="l" defTabSz="1651132" rtl="0" eaLnBrk="1" latinLnBrk="0" hangingPunct="1">
        <a:lnSpc>
          <a:spcPct val="90000"/>
        </a:lnSpc>
        <a:spcBef>
          <a:spcPts val="2167"/>
        </a:spcBef>
        <a:buClr>
          <a:schemeClr val="accent1"/>
        </a:buClr>
        <a:buFont typeface="Wingdings 2" pitchFamily="18" charset="2"/>
        <a:buChar char=""/>
        <a:defRPr sz="3431" kern="1200">
          <a:solidFill>
            <a:schemeClr val="tx1">
              <a:lumMod val="65000"/>
              <a:lumOff val="35000"/>
            </a:schemeClr>
          </a:solidFill>
          <a:latin typeface="+mn-lt"/>
          <a:ea typeface="+mn-ea"/>
          <a:cs typeface="+mn-cs"/>
        </a:defRPr>
      </a:lvl1pPr>
      <a:lvl2pPr marL="1238349" indent="-330226" algn="l" defTabSz="1651132" rtl="0" eaLnBrk="1" latinLnBrk="0" hangingPunct="1">
        <a:lnSpc>
          <a:spcPct val="90000"/>
        </a:lnSpc>
        <a:spcBef>
          <a:spcPts val="451"/>
        </a:spcBef>
        <a:spcAft>
          <a:spcPts val="451"/>
        </a:spcAft>
        <a:buClr>
          <a:schemeClr val="accent1"/>
        </a:buClr>
        <a:buFont typeface="Wingdings 2" pitchFamily="18" charset="2"/>
        <a:buChar char=""/>
        <a:defRPr sz="3070" kern="1200">
          <a:solidFill>
            <a:schemeClr val="tx1">
              <a:lumMod val="65000"/>
              <a:lumOff val="35000"/>
            </a:schemeClr>
          </a:solidFill>
          <a:latin typeface="+mn-lt"/>
          <a:ea typeface="+mn-ea"/>
          <a:cs typeface="+mn-cs"/>
        </a:defRPr>
      </a:lvl2pPr>
      <a:lvl3pPr marL="2063915" indent="-330226" algn="l" defTabSz="1651132" rtl="0" eaLnBrk="1" latinLnBrk="0" hangingPunct="1">
        <a:lnSpc>
          <a:spcPct val="90000"/>
        </a:lnSpc>
        <a:spcBef>
          <a:spcPts val="451"/>
        </a:spcBef>
        <a:spcAft>
          <a:spcPts val="451"/>
        </a:spcAft>
        <a:buClr>
          <a:schemeClr val="accent1"/>
        </a:buClr>
        <a:buFont typeface="Wingdings 2" pitchFamily="18" charset="2"/>
        <a:buChar char=""/>
        <a:defRPr sz="2709" kern="1200">
          <a:solidFill>
            <a:schemeClr val="tx1">
              <a:lumMod val="65000"/>
              <a:lumOff val="35000"/>
            </a:schemeClr>
          </a:solidFill>
          <a:latin typeface="+mn-lt"/>
          <a:ea typeface="+mn-ea"/>
          <a:cs typeface="+mn-cs"/>
        </a:defRPr>
      </a:lvl3pPr>
      <a:lvl4pPr marL="2889481" indent="-330226" algn="l" defTabSz="1651132" rtl="0" eaLnBrk="1" latinLnBrk="0" hangingPunct="1">
        <a:lnSpc>
          <a:spcPct val="90000"/>
        </a:lnSpc>
        <a:spcBef>
          <a:spcPts val="451"/>
        </a:spcBef>
        <a:spcAft>
          <a:spcPts val="451"/>
        </a:spcAft>
        <a:buClr>
          <a:schemeClr val="accent1"/>
        </a:buClr>
        <a:buFont typeface="Wingdings 2" pitchFamily="18" charset="2"/>
        <a:buChar char=""/>
        <a:defRPr sz="2347" kern="1200">
          <a:solidFill>
            <a:schemeClr val="tx1">
              <a:lumMod val="65000"/>
              <a:lumOff val="35000"/>
            </a:schemeClr>
          </a:solidFill>
          <a:latin typeface="+mn-lt"/>
          <a:ea typeface="+mn-ea"/>
          <a:cs typeface="+mn-cs"/>
        </a:defRPr>
      </a:lvl4pPr>
      <a:lvl5pPr marL="3715047" indent="-330226" algn="l" defTabSz="1651132" rtl="0" eaLnBrk="1" latinLnBrk="0" hangingPunct="1">
        <a:lnSpc>
          <a:spcPct val="90000"/>
        </a:lnSpc>
        <a:spcBef>
          <a:spcPts val="451"/>
        </a:spcBef>
        <a:spcAft>
          <a:spcPts val="451"/>
        </a:spcAft>
        <a:buClr>
          <a:schemeClr val="accent1"/>
        </a:buClr>
        <a:buFont typeface="Wingdings 2" pitchFamily="18" charset="2"/>
        <a:buChar char=""/>
        <a:defRPr sz="2347" kern="1200">
          <a:solidFill>
            <a:schemeClr val="tx1">
              <a:lumMod val="65000"/>
              <a:lumOff val="35000"/>
            </a:schemeClr>
          </a:solidFill>
          <a:latin typeface="+mn-lt"/>
          <a:ea typeface="+mn-ea"/>
          <a:cs typeface="+mn-cs"/>
        </a:defRPr>
      </a:lvl5pPr>
      <a:lvl6pPr marL="4540613" indent="-412783" algn="l" defTabSz="1651132" rtl="0" eaLnBrk="1" latinLnBrk="0" hangingPunct="1">
        <a:lnSpc>
          <a:spcPct val="90000"/>
        </a:lnSpc>
        <a:spcBef>
          <a:spcPts val="451"/>
        </a:spcBef>
        <a:spcAft>
          <a:spcPts val="451"/>
        </a:spcAft>
        <a:buClr>
          <a:schemeClr val="accent1"/>
        </a:buClr>
        <a:buFont typeface="Wingdings 2" pitchFamily="18" charset="2"/>
        <a:buChar char=""/>
        <a:defRPr sz="2347" kern="1200">
          <a:solidFill>
            <a:schemeClr val="tx1">
              <a:lumMod val="65000"/>
              <a:lumOff val="35000"/>
            </a:schemeClr>
          </a:solidFill>
          <a:latin typeface="+mn-lt"/>
          <a:ea typeface="+mn-ea"/>
          <a:cs typeface="+mn-cs"/>
        </a:defRPr>
      </a:lvl6pPr>
      <a:lvl7pPr marL="5366179" indent="-412783" algn="l" defTabSz="1651132" rtl="0" eaLnBrk="1" latinLnBrk="0" hangingPunct="1">
        <a:lnSpc>
          <a:spcPct val="90000"/>
        </a:lnSpc>
        <a:spcBef>
          <a:spcPts val="451"/>
        </a:spcBef>
        <a:spcAft>
          <a:spcPts val="451"/>
        </a:spcAft>
        <a:buClr>
          <a:schemeClr val="accent1"/>
        </a:buClr>
        <a:buFont typeface="Wingdings 2" pitchFamily="18" charset="2"/>
        <a:buChar char=""/>
        <a:defRPr sz="2347" kern="1200">
          <a:solidFill>
            <a:schemeClr val="tx1">
              <a:lumMod val="65000"/>
              <a:lumOff val="35000"/>
            </a:schemeClr>
          </a:solidFill>
          <a:latin typeface="+mn-lt"/>
          <a:ea typeface="+mn-ea"/>
          <a:cs typeface="+mn-cs"/>
        </a:defRPr>
      </a:lvl7pPr>
      <a:lvl8pPr marL="6191745" indent="-412783" algn="l" defTabSz="1651132" rtl="0" eaLnBrk="1" latinLnBrk="0" hangingPunct="1">
        <a:lnSpc>
          <a:spcPct val="90000"/>
        </a:lnSpc>
        <a:spcBef>
          <a:spcPts val="451"/>
        </a:spcBef>
        <a:spcAft>
          <a:spcPts val="451"/>
        </a:spcAft>
        <a:buClr>
          <a:schemeClr val="accent1"/>
        </a:buClr>
        <a:buFont typeface="Wingdings 2" pitchFamily="18" charset="2"/>
        <a:buChar char=""/>
        <a:defRPr sz="2347" kern="1200">
          <a:solidFill>
            <a:schemeClr val="tx1">
              <a:lumMod val="65000"/>
              <a:lumOff val="35000"/>
            </a:schemeClr>
          </a:solidFill>
          <a:latin typeface="+mn-lt"/>
          <a:ea typeface="+mn-ea"/>
          <a:cs typeface="+mn-cs"/>
        </a:defRPr>
      </a:lvl8pPr>
      <a:lvl9pPr marL="7017311" indent="-412783" algn="l" defTabSz="1651132" rtl="0" eaLnBrk="1" latinLnBrk="0" hangingPunct="1">
        <a:lnSpc>
          <a:spcPct val="90000"/>
        </a:lnSpc>
        <a:spcBef>
          <a:spcPts val="451"/>
        </a:spcBef>
        <a:spcAft>
          <a:spcPts val="451"/>
        </a:spcAft>
        <a:buClr>
          <a:schemeClr val="accent1"/>
        </a:buClr>
        <a:buFont typeface="Wingdings 2" pitchFamily="18" charset="2"/>
        <a:buChar char=""/>
        <a:defRPr sz="2347" kern="1200">
          <a:solidFill>
            <a:schemeClr val="tx1">
              <a:lumMod val="65000"/>
              <a:lumOff val="35000"/>
            </a:schemeClr>
          </a:solidFill>
          <a:latin typeface="+mn-lt"/>
          <a:ea typeface="+mn-ea"/>
          <a:cs typeface="+mn-cs"/>
        </a:defRPr>
      </a:lvl9pPr>
    </p:bodyStyle>
    <p:otherStyle>
      <a:defPPr>
        <a:defRPr lang="en-US"/>
      </a:defPPr>
      <a:lvl1pPr marL="0" algn="l" defTabSz="1651132" rtl="0" eaLnBrk="1" latinLnBrk="0" hangingPunct="1">
        <a:defRPr sz="3250" kern="1200">
          <a:solidFill>
            <a:schemeClr val="tx1"/>
          </a:solidFill>
          <a:latin typeface="+mn-lt"/>
          <a:ea typeface="+mn-ea"/>
          <a:cs typeface="+mn-cs"/>
        </a:defRPr>
      </a:lvl1pPr>
      <a:lvl2pPr marL="825566" algn="l" defTabSz="1651132" rtl="0" eaLnBrk="1" latinLnBrk="0" hangingPunct="1">
        <a:defRPr sz="3250" kern="1200">
          <a:solidFill>
            <a:schemeClr val="tx1"/>
          </a:solidFill>
          <a:latin typeface="+mn-lt"/>
          <a:ea typeface="+mn-ea"/>
          <a:cs typeface="+mn-cs"/>
        </a:defRPr>
      </a:lvl2pPr>
      <a:lvl3pPr marL="1651132" algn="l" defTabSz="1651132" rtl="0" eaLnBrk="1" latinLnBrk="0" hangingPunct="1">
        <a:defRPr sz="3250" kern="1200">
          <a:solidFill>
            <a:schemeClr val="tx1"/>
          </a:solidFill>
          <a:latin typeface="+mn-lt"/>
          <a:ea typeface="+mn-ea"/>
          <a:cs typeface="+mn-cs"/>
        </a:defRPr>
      </a:lvl3pPr>
      <a:lvl4pPr marL="2476698" algn="l" defTabSz="1651132" rtl="0" eaLnBrk="1" latinLnBrk="0" hangingPunct="1">
        <a:defRPr sz="3250" kern="1200">
          <a:solidFill>
            <a:schemeClr val="tx1"/>
          </a:solidFill>
          <a:latin typeface="+mn-lt"/>
          <a:ea typeface="+mn-ea"/>
          <a:cs typeface="+mn-cs"/>
        </a:defRPr>
      </a:lvl4pPr>
      <a:lvl5pPr marL="3302264" algn="l" defTabSz="1651132" rtl="0" eaLnBrk="1" latinLnBrk="0" hangingPunct="1">
        <a:defRPr sz="3250" kern="1200">
          <a:solidFill>
            <a:schemeClr val="tx1"/>
          </a:solidFill>
          <a:latin typeface="+mn-lt"/>
          <a:ea typeface="+mn-ea"/>
          <a:cs typeface="+mn-cs"/>
        </a:defRPr>
      </a:lvl5pPr>
      <a:lvl6pPr marL="4127830" algn="l" defTabSz="1651132" rtl="0" eaLnBrk="1" latinLnBrk="0" hangingPunct="1">
        <a:defRPr sz="3250" kern="1200">
          <a:solidFill>
            <a:schemeClr val="tx1"/>
          </a:solidFill>
          <a:latin typeface="+mn-lt"/>
          <a:ea typeface="+mn-ea"/>
          <a:cs typeface="+mn-cs"/>
        </a:defRPr>
      </a:lvl6pPr>
      <a:lvl7pPr marL="4953396" algn="l" defTabSz="1651132" rtl="0" eaLnBrk="1" latinLnBrk="0" hangingPunct="1">
        <a:defRPr sz="3250" kern="1200">
          <a:solidFill>
            <a:schemeClr val="tx1"/>
          </a:solidFill>
          <a:latin typeface="+mn-lt"/>
          <a:ea typeface="+mn-ea"/>
          <a:cs typeface="+mn-cs"/>
        </a:defRPr>
      </a:lvl7pPr>
      <a:lvl8pPr marL="5778962" algn="l" defTabSz="1651132" rtl="0" eaLnBrk="1" latinLnBrk="0" hangingPunct="1">
        <a:defRPr sz="3250" kern="1200">
          <a:solidFill>
            <a:schemeClr val="tx1"/>
          </a:solidFill>
          <a:latin typeface="+mn-lt"/>
          <a:ea typeface="+mn-ea"/>
          <a:cs typeface="+mn-cs"/>
        </a:defRPr>
      </a:lvl8pPr>
      <a:lvl9pPr marL="6604528" algn="l" defTabSz="1651132" rtl="0" eaLnBrk="1" latinLnBrk="0" hangingPunct="1">
        <a:defRPr sz="32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government/publications/online-safety-act-explainer/online-safety-act-explainer" TargetMode="External"/><Relationship Id="rId2" Type="http://schemas.openxmlformats.org/officeDocument/2006/relationships/hyperlink" Target="https://www.checkpoint.com/cyber-hub/cyber-security/what-is-cyber-attack/" TargetMode="External"/><Relationship Id="rId1" Type="http://schemas.openxmlformats.org/officeDocument/2006/relationships/slideLayout" Target="../slideLayouts/slideLayout1.xml"/><Relationship Id="rId5" Type="http://schemas.openxmlformats.org/officeDocument/2006/relationships/hyperlink" Target="https://webandcrafts.com/blog/advantages-and-disadvantages-of-cyber-security" TargetMode="External"/><Relationship Id="rId4" Type="http://schemas.openxmlformats.org/officeDocument/2006/relationships/hyperlink" Target="https://www.metacompliance.com/products/elearning-cyber-security-and-privacy?_gl=1*1m3eqgr*_up*MQ..*_gs*MQ..&amp;gclid=EAIaIQobChMI1Lm-ic34iQMVd5qDBx2XOyd9EAAYASAAEgI8zvD_Bw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chemeClr val="bg1"/>
        </a:solidFill>
        <a:effectLst/>
      </p:bgPr>
    </p:bg>
    <p:spTree>
      <p:nvGrpSpPr>
        <p:cNvPr id="1" name=""/>
        <p:cNvGrpSpPr/>
        <p:nvPr/>
      </p:nvGrpSpPr>
      <p:grpSpPr>
        <a:xfrm>
          <a:off x="0" y="0"/>
          <a:ext cx="0" cy="0"/>
          <a:chOff x="0" y="0"/>
          <a:chExt cx="0" cy="0"/>
        </a:xfrm>
      </p:grpSpPr>
      <p:sp>
        <p:nvSpPr>
          <p:cNvPr id="3" name="Rectangle 31">
            <a:extLst>
              <a:ext uri="{FF2B5EF4-FFF2-40B4-BE49-F238E27FC236}">
                <a16:creationId xmlns:a16="http://schemas.microsoft.com/office/drawing/2014/main" id="{CCD79E9C-2147-55D4-5ACA-39EE230C3D85}"/>
              </a:ext>
            </a:extLst>
          </p:cNvPr>
          <p:cNvSpPr>
            <a:spLocks noMove="1" noResize="1"/>
          </p:cNvSpPr>
          <p:nvPr/>
        </p:nvSpPr>
        <p:spPr>
          <a:xfrm rot="5400000">
            <a:off x="2159794" y="9932980"/>
            <a:ext cx="6092884" cy="5333996"/>
          </a:xfrm>
          <a:prstGeom prst="rect">
            <a:avLst/>
          </a:prstGeom>
          <a:solidFill>
            <a:srgbClr val="40BAD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1800" b="0" i="0" u="none" strike="noStrike" kern="0" cap="none" spc="0" baseline="0">
              <a:solidFill>
                <a:srgbClr val="FFFFFF"/>
              </a:solidFill>
              <a:uFillTx/>
              <a:latin typeface="Corbel"/>
            </a:endParaRPr>
          </a:p>
        </p:txBody>
      </p:sp>
      <p:pic>
        <p:nvPicPr>
          <p:cNvPr id="4" name="Picture 3" descr="An abstract genetic concept">
            <a:extLst>
              <a:ext uri="{FF2B5EF4-FFF2-40B4-BE49-F238E27FC236}">
                <a16:creationId xmlns:a16="http://schemas.microsoft.com/office/drawing/2014/main" id="{47C2590B-B955-E909-DA10-80E8D633CA7D}"/>
              </a:ext>
            </a:extLst>
          </p:cNvPr>
          <p:cNvPicPr>
            <a:picLocks noChangeAspect="1"/>
          </p:cNvPicPr>
          <p:nvPr/>
        </p:nvPicPr>
        <p:blipFill>
          <a:blip r:embed="rId2"/>
          <a:srcRect l="6916" r="999" b="3"/>
          <a:stretch>
            <a:fillRect/>
          </a:stretch>
        </p:blipFill>
        <p:spPr>
          <a:xfrm>
            <a:off x="4437036" y="2781300"/>
            <a:ext cx="11732021" cy="19621500"/>
          </a:xfrm>
          <a:prstGeom prst="rect">
            <a:avLst/>
          </a:prstGeom>
          <a:noFill/>
          <a:ln cap="flat">
            <a:noFill/>
          </a:ln>
        </p:spPr>
      </p:pic>
      <p:sp>
        <p:nvSpPr>
          <p:cNvPr id="6" name="TextBox 7">
            <a:extLst>
              <a:ext uri="{FF2B5EF4-FFF2-40B4-BE49-F238E27FC236}">
                <a16:creationId xmlns:a16="http://schemas.microsoft.com/office/drawing/2014/main" id="{65F57C91-3BB7-B755-40BF-3CC2A1A0C3D4}"/>
              </a:ext>
            </a:extLst>
          </p:cNvPr>
          <p:cNvSpPr txBox="1"/>
          <p:nvPr/>
        </p:nvSpPr>
        <p:spPr>
          <a:xfrm>
            <a:off x="3461758" y="7445266"/>
            <a:ext cx="8559387" cy="4216539"/>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0" b="1" i="0" u="none" strike="noStrike" kern="0" cap="none" spc="0" baseline="0" dirty="0">
                <a:solidFill>
                  <a:srgbClr val="000000"/>
                </a:solidFill>
                <a:effectLst>
                  <a:outerShdw blurRad="38100" dist="38100" dir="2700000" algn="tl">
                    <a:srgbClr val="000000">
                      <a:alpha val="43137"/>
                    </a:srgbClr>
                  </a:outerShdw>
                </a:effectLst>
                <a:uFillTx/>
                <a:latin typeface="Cascadia Mono SemiBold" panose="020B0609020000020004" pitchFamily="49" charset="0"/>
                <a:ea typeface="Cascadia Mono SemiBold" panose="020B0609020000020004" pitchFamily="49" charset="0"/>
                <a:cs typeface="Cascadia Mono SemiBold" panose="020B0609020000020004" pitchFamily="49" charset="0"/>
              </a:rPr>
              <a:t>Basic Digital Safety</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5400" b="1" i="0" u="none" strike="noStrike" kern="0" cap="none" spc="0" baseline="0" dirty="0">
              <a:solidFill>
                <a:srgbClr val="000000"/>
              </a:solidFill>
              <a:effectLst>
                <a:outerShdw blurRad="38100" dist="38100" dir="2700000" algn="tl">
                  <a:srgbClr val="000000">
                    <a:alpha val="43137"/>
                  </a:srgbClr>
                </a:outerShdw>
              </a:effectLst>
              <a:uFillTx/>
              <a:latin typeface="Cascadia Mono SemiBold" panose="020B0609020000020004" pitchFamily="49" charset="0"/>
              <a:ea typeface="Cascadia Mono SemiBold" panose="020B0609020000020004" pitchFamily="49" charset="0"/>
              <a:cs typeface="Cascadia Mono SemiBold" panose="020B0609020000020004" pitchFamily="49" charset="0"/>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5400" b="1" i="0" u="none" strike="noStrike" kern="0" cap="none" spc="0" baseline="0" dirty="0">
              <a:solidFill>
                <a:srgbClr val="000000"/>
              </a:solidFill>
              <a:uFillTx/>
              <a:latin typeface="Corbel"/>
            </a:endParaRPr>
          </a:p>
        </p:txBody>
      </p:sp>
      <p:sp>
        <p:nvSpPr>
          <p:cNvPr id="7" name="TextBox 9">
            <a:extLst>
              <a:ext uri="{FF2B5EF4-FFF2-40B4-BE49-F238E27FC236}">
                <a16:creationId xmlns:a16="http://schemas.microsoft.com/office/drawing/2014/main" id="{55ECFA19-D47B-5069-2406-710CA7236236}"/>
              </a:ext>
            </a:extLst>
          </p:cNvPr>
          <p:cNvSpPr txBox="1"/>
          <p:nvPr/>
        </p:nvSpPr>
        <p:spPr>
          <a:xfrm>
            <a:off x="4003581" y="11410066"/>
            <a:ext cx="8169642" cy="378565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800" b="0" i="0" u="none" strike="noStrike" kern="0" cap="none" spc="0" baseline="0" dirty="0">
                <a:solidFill>
                  <a:srgbClr val="000000"/>
                </a:solidFill>
                <a:uFillTx/>
                <a:latin typeface="Arial" panose="020B0604020202020204" pitchFamily="34" charset="0"/>
                <a:cs typeface="Arial" panose="020B0604020202020204" pitchFamily="34" charset="0"/>
              </a:rPr>
              <a:t>Name: Lucelia Azevedo</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800" b="0" i="0" u="none" strike="noStrike" kern="0" cap="none" spc="0" baseline="0" dirty="0">
                <a:solidFill>
                  <a:srgbClr val="000000"/>
                </a:solidFill>
                <a:uFillTx/>
                <a:latin typeface="Arial" panose="020B0604020202020204" pitchFamily="34" charset="0"/>
                <a:cs typeface="Arial" panose="020B0604020202020204" pitchFamily="34" charset="0"/>
              </a:rPr>
              <a:t>ID Student: 2410218</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800" b="0" i="0" u="none" strike="noStrike" kern="0" cap="none" spc="0" baseline="0" dirty="0">
                <a:solidFill>
                  <a:srgbClr val="000000"/>
                </a:solidFill>
                <a:uFillTx/>
                <a:latin typeface="Arial" panose="020B0604020202020204" pitchFamily="34" charset="0"/>
                <a:cs typeface="Arial" panose="020B0604020202020204" pitchFamily="34" charset="0"/>
              </a:rPr>
              <a:t>Module Code: Digital Skills LCLM4002</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800" b="0" i="0" u="none" strike="noStrike" kern="0" cap="none" spc="0" baseline="0" dirty="0">
                <a:solidFill>
                  <a:srgbClr val="000000"/>
                </a:solidFill>
                <a:uFillTx/>
                <a:latin typeface="Arial" panose="020B0604020202020204" pitchFamily="34" charset="0"/>
                <a:cs typeface="Arial" panose="020B0604020202020204" pitchFamily="34" charset="0"/>
              </a:rPr>
              <a:t>Lecture's: Amitave Banik</a:t>
            </a:r>
            <a:endParaRPr lang="pt-PT" sz="4800" b="0" i="0" u="none" strike="noStrike" kern="0" cap="none" spc="0" baseline="0" dirty="0">
              <a:solidFill>
                <a:srgbClr val="000000"/>
              </a:solidFill>
              <a:uFillTx/>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Effect transition="in" filter="fade">
                                      <p:cBhvr>
                                        <p:cTn id="13" dur="1000"/>
                                        <p:tgtEl>
                                          <p:spTgt spid="7">
                                            <p:txEl>
                                              <p:pRg st="0" end="0"/>
                                            </p:txEl>
                                          </p:spTgt>
                                        </p:tgtEl>
                                      </p:cBhvr>
                                    </p:animEffect>
                                    <p:anim calcmode="lin" valueType="num">
                                      <p:cBhvr>
                                        <p:cTn id="14"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7">
                                            <p:txEl>
                                              <p:pRg st="1" end="1"/>
                                            </p:txEl>
                                          </p:spTgt>
                                        </p:tgtEl>
                                        <p:attrNameLst>
                                          <p:attrName>style.visibility</p:attrName>
                                        </p:attrNameLst>
                                      </p:cBhvr>
                                      <p:to>
                                        <p:strVal val="visible"/>
                                      </p:to>
                                    </p:set>
                                    <p:animEffect transition="in" filter="fade">
                                      <p:cBhvr>
                                        <p:cTn id="18" dur="1000"/>
                                        <p:tgtEl>
                                          <p:spTgt spid="7">
                                            <p:txEl>
                                              <p:pRg st="1" end="1"/>
                                            </p:txEl>
                                          </p:spTgt>
                                        </p:tgtEl>
                                      </p:cBhvr>
                                    </p:animEffect>
                                    <p:anim calcmode="lin" valueType="num">
                                      <p:cBhvr>
                                        <p:cTn id="19"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Effect transition="in" filter="fade">
                                      <p:cBhvr>
                                        <p:cTn id="23" dur="1000"/>
                                        <p:tgtEl>
                                          <p:spTgt spid="7">
                                            <p:txEl>
                                              <p:pRg st="2" end="2"/>
                                            </p:txEl>
                                          </p:spTgt>
                                        </p:tgtEl>
                                      </p:cBhvr>
                                    </p:animEffect>
                                    <p:anim calcmode="lin" valueType="num">
                                      <p:cBhvr>
                                        <p:cTn id="24"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7">
                                            <p:txEl>
                                              <p:pRg st="3" end="3"/>
                                            </p:txEl>
                                          </p:spTgt>
                                        </p:tgtEl>
                                        <p:attrNameLst>
                                          <p:attrName>style.visibility</p:attrName>
                                        </p:attrNameLst>
                                      </p:cBhvr>
                                      <p:to>
                                        <p:strVal val="visible"/>
                                      </p:to>
                                    </p:set>
                                    <p:animEffect transition="in" filter="fade">
                                      <p:cBhvr>
                                        <p:cTn id="28" dur="1000"/>
                                        <p:tgtEl>
                                          <p:spTgt spid="7">
                                            <p:txEl>
                                              <p:pRg st="3" end="3"/>
                                            </p:txEl>
                                          </p:spTgt>
                                        </p:tgtEl>
                                      </p:cBhvr>
                                    </p:animEffect>
                                    <p:anim calcmode="lin" valueType="num">
                                      <p:cBhvr>
                                        <p:cTn id="29"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9089D-8338-0B19-5829-DA028E7EB9E0}"/>
              </a:ext>
            </a:extLst>
          </p:cNvPr>
          <p:cNvSpPr txBox="1">
            <a:spLocks noGrp="1"/>
          </p:cNvSpPr>
          <p:nvPr>
            <p:ph type="title"/>
          </p:nvPr>
        </p:nvSpPr>
        <p:spPr>
          <a:xfrm>
            <a:off x="346742" y="4199996"/>
            <a:ext cx="4352257" cy="8063992"/>
          </a:xfrm>
        </p:spPr>
        <p:txBody>
          <a:bodyPr>
            <a:normAutofit/>
          </a:bodyPr>
          <a:lstStyle/>
          <a:p>
            <a:pPr lvl="0"/>
            <a:r>
              <a:rPr lang="en-GB" sz="8000" b="1" dirty="0">
                <a:solidFill>
                  <a:schemeClr val="tx1"/>
                </a:solidFill>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rPr>
              <a:t>Digital   </a:t>
            </a:r>
            <a:br>
              <a:rPr lang="en-GB" sz="8000" b="1" dirty="0">
                <a:solidFill>
                  <a:schemeClr val="tx1"/>
                </a:solidFill>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rPr>
            </a:br>
            <a:r>
              <a:rPr lang="en-GB" sz="8000" b="1" dirty="0">
                <a:solidFill>
                  <a:schemeClr val="tx1"/>
                </a:solidFill>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rPr>
              <a:t>Safety</a:t>
            </a:r>
            <a:endParaRPr lang="pt-PT" sz="8000" b="1" dirty="0">
              <a:solidFill>
                <a:schemeClr val="tx1"/>
              </a:solidFill>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endParaRPr>
          </a:p>
        </p:txBody>
      </p:sp>
      <p:sp>
        <p:nvSpPr>
          <p:cNvPr id="3" name="Content Placeholder 2">
            <a:extLst>
              <a:ext uri="{FF2B5EF4-FFF2-40B4-BE49-F238E27FC236}">
                <a16:creationId xmlns:a16="http://schemas.microsoft.com/office/drawing/2014/main" id="{69E6B2C1-074F-AE11-F529-2FC2E0972E26}"/>
              </a:ext>
            </a:extLst>
          </p:cNvPr>
          <p:cNvSpPr txBox="1">
            <a:spLocks noGrp="1"/>
          </p:cNvSpPr>
          <p:nvPr>
            <p:ph type="body" sz="half" idx="2"/>
          </p:nvPr>
        </p:nvSpPr>
        <p:spPr>
          <a:xfrm>
            <a:off x="6027706" y="8305800"/>
            <a:ext cx="7315200" cy="6854503"/>
          </a:xfrm>
        </p:spPr>
        <p:txBody>
          <a:bodyPr anchor="ctr">
            <a:noAutofit/>
          </a:bodyPr>
          <a:lstStyle/>
          <a:p>
            <a:pPr marL="182880" lvl="0" indent="-182880">
              <a:lnSpc>
                <a:spcPct val="150000"/>
              </a:lnSpc>
              <a:buChar char=""/>
            </a:pPr>
            <a:r>
              <a:rPr lang="en-US" sz="3600" dirty="0">
                <a:solidFill>
                  <a:srgbClr val="1F243C"/>
                </a:solidFill>
                <a:latin typeface="Arial" pitchFamily="34"/>
                <a:cs typeface="Arial" pitchFamily="34"/>
              </a:rPr>
              <a:t>Digital safety refers to whether protection and security in the virtual world. It's the practice of safeguarding your digital identity, information, and personal details from possible insecurity such as cyberattacks, usurpation identity, online harassment, and privacy violations.</a:t>
            </a:r>
            <a:endParaRPr lang="pt-PT" sz="3600" dirty="0">
              <a:solidFill>
                <a:srgbClr val="595959"/>
              </a:solidFill>
              <a:latin typeface="Arial" pitchFamily="34"/>
              <a:cs typeface="Arial"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500" fill="hold"/>
                                        <p:tgtEl>
                                          <p:spTgt spid="2"/>
                                        </p:tgtEl>
                                        <p:attrNameLst>
                                          <p:attrName>ppt_x</p:attrName>
                                        </p:attrNameLst>
                                      </p:cBhvr>
                                      <p:tavLst>
                                        <p:tav tm="0">
                                          <p:val>
                                            <p:strVal val="#ppt_x"/>
                                          </p:val>
                                        </p:tav>
                                        <p:tav tm="100000">
                                          <p:val>
                                            <p:strVal val="#ppt_x"/>
                                          </p:val>
                                        </p:tav>
                                      </p:tavLst>
                                    </p:anim>
                                    <p:anim calcmode="lin" valueType="num">
                                      <p:cBhvr>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60A9C-0B4A-43C9-4CF0-259218B309D8}"/>
              </a:ext>
            </a:extLst>
          </p:cNvPr>
          <p:cNvSpPr>
            <a:spLocks noGrp="1"/>
          </p:cNvSpPr>
          <p:nvPr>
            <p:ph type="title"/>
          </p:nvPr>
        </p:nvSpPr>
        <p:spPr>
          <a:xfrm>
            <a:off x="346742" y="8136996"/>
            <a:ext cx="4174457" cy="4846727"/>
          </a:xfrm>
        </p:spPr>
        <p:txBody>
          <a:bodyPr>
            <a:noAutofit/>
          </a:bodyPr>
          <a:lstStyle/>
          <a:p>
            <a:r>
              <a:rPr lang="en-US" sz="6600" b="1" dirty="0">
                <a:solidFill>
                  <a:srgbClr val="000000"/>
                </a:solidFill>
                <a:latin typeface="Cascadia Mono SemiBold" panose="020B0609020000020004" pitchFamily="49" charset="0"/>
                <a:ea typeface="Cascadia Mono SemiBold" panose="020B0609020000020004" pitchFamily="49" charset="0"/>
                <a:cs typeface="Cascadia Mono SemiBold" panose="020B0609020000020004" pitchFamily="49" charset="0"/>
              </a:rPr>
              <a:t>How I protect my online identity ?</a:t>
            </a:r>
            <a:endParaRPr lang="en-GB" sz="6600" dirty="0">
              <a:latin typeface="Cascadia Mono SemiBold" panose="020B0609020000020004" pitchFamily="49" charset="0"/>
              <a:ea typeface="Cascadia Mono SemiBold" panose="020B0609020000020004" pitchFamily="49" charset="0"/>
              <a:cs typeface="Cascadia Mono SemiBold" panose="020B0609020000020004" pitchFamily="49" charset="0"/>
            </a:endParaRPr>
          </a:p>
        </p:txBody>
      </p:sp>
      <p:sp>
        <p:nvSpPr>
          <p:cNvPr id="5" name="TextBox 4">
            <a:extLst>
              <a:ext uri="{FF2B5EF4-FFF2-40B4-BE49-F238E27FC236}">
                <a16:creationId xmlns:a16="http://schemas.microsoft.com/office/drawing/2014/main" id="{13FD0B5D-EBC9-06FF-16C6-6EEC84621450}"/>
              </a:ext>
            </a:extLst>
          </p:cNvPr>
          <p:cNvSpPr txBox="1"/>
          <p:nvPr/>
        </p:nvSpPr>
        <p:spPr>
          <a:xfrm>
            <a:off x="5642043" y="5749396"/>
            <a:ext cx="9299642" cy="8710077"/>
          </a:xfrm>
          <a:prstGeom prst="rect">
            <a:avLst/>
          </a:prstGeom>
          <a:noFill/>
        </p:spPr>
        <p:txBody>
          <a:bodyPr wrap="square" rtlCol="0">
            <a:spAutoFit/>
          </a:bodyPr>
          <a:lstStyle/>
          <a:p>
            <a:pPr marL="457200" lvl="0" indent="-457200">
              <a:buFont typeface="Arial" pitchFamily="34"/>
              <a:buChar char="•"/>
            </a:pPr>
            <a:endParaRPr lang="pt-PT" sz="4000" dirty="0">
              <a:solidFill>
                <a:srgbClr val="212529"/>
              </a:solidFill>
              <a:latin typeface="Raleway" pitchFamily="2"/>
            </a:endParaRPr>
          </a:p>
          <a:p>
            <a:pPr marL="457200" lvl="0" indent="-457200" algn="just">
              <a:lnSpc>
                <a:spcPct val="150000"/>
              </a:lnSpc>
              <a:buFont typeface="Arial" pitchFamily="34"/>
              <a:buChar char="•"/>
            </a:pPr>
            <a:r>
              <a:rPr lang="pt-PT" sz="4000" dirty="0">
                <a:solidFill>
                  <a:srgbClr val="000000"/>
                </a:solidFill>
                <a:latin typeface="Arial" pitchFamily="34"/>
                <a:cs typeface="Arial" pitchFamily="34"/>
              </a:rPr>
              <a:t>Using powerful and differents passwords</a:t>
            </a:r>
          </a:p>
          <a:p>
            <a:pPr marL="457200" lvl="0" indent="-457200" algn="just">
              <a:lnSpc>
                <a:spcPct val="150000"/>
              </a:lnSpc>
              <a:buFont typeface="Arial" pitchFamily="34"/>
              <a:buChar char="•"/>
            </a:pPr>
            <a:r>
              <a:rPr lang="en-US" sz="4000" dirty="0">
                <a:solidFill>
                  <a:srgbClr val="000000"/>
                </a:solidFill>
                <a:latin typeface="Arial" pitchFamily="34"/>
                <a:cs typeface="Arial" pitchFamily="34"/>
              </a:rPr>
              <a:t>Safekeeping your software and antivirus tools up to date</a:t>
            </a:r>
          </a:p>
          <a:p>
            <a:pPr marL="457200" lvl="0" indent="-457200" algn="just">
              <a:lnSpc>
                <a:spcPct val="150000"/>
              </a:lnSpc>
              <a:buFont typeface="Arial" pitchFamily="34"/>
              <a:buChar char="•"/>
            </a:pPr>
            <a:r>
              <a:rPr lang="en-US" sz="4000" dirty="0">
                <a:solidFill>
                  <a:srgbClr val="000000"/>
                </a:solidFill>
                <a:latin typeface="Arial" pitchFamily="34"/>
                <a:cs typeface="Arial" pitchFamily="34"/>
              </a:rPr>
              <a:t>Being attentive when detonig personal details on the internet</a:t>
            </a:r>
          </a:p>
          <a:p>
            <a:pPr marL="457200" lvl="0" indent="-457200" algn="just">
              <a:lnSpc>
                <a:spcPct val="150000"/>
              </a:lnSpc>
              <a:buFont typeface="Arial" pitchFamily="34"/>
              <a:buChar char="•"/>
            </a:pPr>
            <a:r>
              <a:rPr lang="en-US" sz="4000" dirty="0">
                <a:solidFill>
                  <a:srgbClr val="000000"/>
                </a:solidFill>
                <a:latin typeface="Arial" pitchFamily="34"/>
                <a:cs typeface="Arial" pitchFamily="34"/>
              </a:rPr>
              <a:t>Safekeeping aware of the instability associated with the online landscape</a:t>
            </a:r>
            <a:endParaRPr lang="pt-PT" sz="4000" dirty="0">
              <a:solidFill>
                <a:srgbClr val="000000"/>
              </a:solidFill>
              <a:latin typeface="Arial" pitchFamily="34"/>
              <a:cs typeface="Arial" pitchFamily="34"/>
            </a:endParaRPr>
          </a:p>
          <a:p>
            <a:pPr marL="571500" indent="-571500">
              <a:buFont typeface="Arial" panose="020B0604020202020204" pitchFamily="34" charset="0"/>
              <a:buChar char="•"/>
            </a:pP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7616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barn(inVertical)">
                                      <p:cBhvr>
                                        <p:cTn id="7" dur="500"/>
                                        <p:tgtEl>
                                          <p:spTgt spid="5">
                                            <p:txEl>
                                              <p:pRg st="1" end="1"/>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5">
                                            <p:txEl>
                                              <p:pRg st="2" end="2"/>
                                            </p:txEl>
                                          </p:spTgt>
                                        </p:tgtEl>
                                        <p:attrNameLst>
                                          <p:attrName>style.visibility</p:attrName>
                                        </p:attrNameLst>
                                      </p:cBhvr>
                                      <p:to>
                                        <p:strVal val="visible"/>
                                      </p:to>
                                    </p:set>
                                    <p:animEffect transition="in" filter="barn(inVertical)">
                                      <p:cBhvr>
                                        <p:cTn id="10" dur="500"/>
                                        <p:tgtEl>
                                          <p:spTgt spid="5">
                                            <p:txEl>
                                              <p:pRg st="2" end="2"/>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Effect transition="in" filter="barn(inVertical)">
                                      <p:cBhvr>
                                        <p:cTn id="13" dur="500"/>
                                        <p:tgtEl>
                                          <p:spTgt spid="5">
                                            <p:txEl>
                                              <p:pRg st="3" end="3"/>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5">
                                            <p:txEl>
                                              <p:pRg st="4" end="4"/>
                                            </p:txEl>
                                          </p:spTgt>
                                        </p:tgtEl>
                                        <p:attrNameLst>
                                          <p:attrName>style.visibility</p:attrName>
                                        </p:attrNameLst>
                                      </p:cBhvr>
                                      <p:to>
                                        <p:strVal val="visible"/>
                                      </p:to>
                                    </p:set>
                                    <p:animEffect transition="in" filter="barn(inVertical)">
                                      <p:cBhvr>
                                        <p:cTn id="16"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30213E8-D8DA-62C4-523E-F49B3990D4DB}"/>
              </a:ext>
            </a:extLst>
          </p:cNvPr>
          <p:cNvSpPr/>
          <p:nvPr/>
        </p:nvSpPr>
        <p:spPr>
          <a:xfrm>
            <a:off x="2311401" y="6375400"/>
            <a:ext cx="12903200" cy="2489201"/>
          </a:xfrm>
          <a:prstGeom prst="rect">
            <a:avLst/>
          </a:prstGeom>
          <a:solidFill>
            <a:srgbClr val="40BAD2"/>
          </a:solidFill>
          <a:ln w="10799" cap="flat">
            <a:solidFill>
              <a:srgbClr val="154D58"/>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6000" b="1" i="0" u="none" strike="noStrike" kern="0" cap="none" spc="0" baseline="0" dirty="0">
                <a:solidFill>
                  <a:srgbClr val="000000"/>
                </a:solidFill>
                <a:effectLst>
                  <a:outerShdw blurRad="38100" dist="38100" dir="2700000" algn="tl">
                    <a:srgbClr val="000000">
                      <a:alpha val="43137"/>
                    </a:srgbClr>
                  </a:outerShdw>
                </a:effectLst>
                <a:uFillTx/>
                <a:latin typeface="Cascadia Mono SemiBold" panose="020B0609020000020004" pitchFamily="49" charset="0"/>
                <a:ea typeface="Cascadia Mono SemiBold" panose="020B0609020000020004" pitchFamily="49" charset="0"/>
                <a:cs typeface="Cascadia Mono SemiBold" panose="020B0609020000020004" pitchFamily="49" charset="0"/>
              </a:rPr>
              <a:t>Basic Digital Safety</a:t>
            </a:r>
            <a:endParaRPr lang="pt-PT" sz="6000" b="1" i="0" u="none" strike="noStrike" kern="0" cap="none" spc="0" baseline="0" dirty="0">
              <a:solidFill>
                <a:srgbClr val="000000"/>
              </a:solidFill>
              <a:effectLst>
                <a:outerShdw blurRad="38100" dist="38100" dir="2700000" algn="tl">
                  <a:srgbClr val="000000">
                    <a:alpha val="43137"/>
                  </a:srgbClr>
                </a:outerShdw>
              </a:effectLst>
              <a:uFillTx/>
              <a:latin typeface="Cascadia Mono SemiBold" panose="020B0609020000020004" pitchFamily="49" charset="0"/>
              <a:ea typeface="Cascadia Mono SemiBold" panose="020B0609020000020004" pitchFamily="49" charset="0"/>
              <a:cs typeface="Cascadia Mono SemiBold" panose="020B0609020000020004" pitchFamily="49" charset="0"/>
            </a:endParaRPr>
          </a:p>
        </p:txBody>
      </p:sp>
      <p:sp>
        <p:nvSpPr>
          <p:cNvPr id="3" name="Rectangle 3">
            <a:extLst>
              <a:ext uri="{FF2B5EF4-FFF2-40B4-BE49-F238E27FC236}">
                <a16:creationId xmlns:a16="http://schemas.microsoft.com/office/drawing/2014/main" id="{1144F249-C7DB-4A31-0E4B-F1FBCCF87C7B}"/>
              </a:ext>
            </a:extLst>
          </p:cNvPr>
          <p:cNvSpPr/>
          <p:nvPr/>
        </p:nvSpPr>
        <p:spPr>
          <a:xfrm>
            <a:off x="2285994" y="9996125"/>
            <a:ext cx="12928605" cy="1758186"/>
          </a:xfrm>
          <a:prstGeom prst="rect">
            <a:avLst/>
          </a:prstGeom>
          <a:solidFill>
            <a:srgbClr val="40BAD2"/>
          </a:solidFill>
          <a:ln w="10799" cap="flat">
            <a:solidFill>
              <a:srgbClr val="154D58"/>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0" cap="none" spc="0" baseline="0" dirty="0">
                <a:solidFill>
                  <a:srgbClr val="FFFFFF"/>
                </a:solidFill>
                <a:uFillTx/>
                <a:latin typeface="Arial"/>
                <a:cs typeface="Arial"/>
              </a:rPr>
              <a:t>Be </a:t>
            </a:r>
            <a:r>
              <a:rPr lang="en-US" sz="3600" b="1" i="0" u="sng" strike="noStrike" kern="0" cap="none" spc="0" baseline="0" dirty="0">
                <a:solidFill>
                  <a:srgbClr val="000000"/>
                </a:solidFill>
                <a:uFillTx/>
                <a:latin typeface="Arial"/>
                <a:cs typeface="Arial"/>
              </a:rPr>
              <a:t>safe</a:t>
            </a:r>
            <a:r>
              <a:rPr lang="en-US" sz="3600" b="0" i="0" u="none" strike="noStrike" kern="0" cap="none" spc="0" baseline="0" dirty="0">
                <a:solidFill>
                  <a:srgbClr val="FFFFFF"/>
                </a:solidFill>
                <a:uFillTx/>
                <a:latin typeface="Arial"/>
                <a:cs typeface="Arial"/>
              </a:rPr>
              <a:t> on the internet, </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kern="0" dirty="0">
                <a:solidFill>
                  <a:srgbClr val="FFFFFF"/>
                </a:solidFill>
                <a:latin typeface="Arial"/>
                <a:cs typeface="Arial"/>
              </a:rPr>
              <a:t>Do not share information with anyone </a:t>
            </a:r>
            <a:r>
              <a:rPr lang="en-US" sz="3600" b="0" i="0" u="none" strike="noStrike" kern="0" cap="none" spc="0" baseline="0" dirty="0">
                <a:solidFill>
                  <a:srgbClr val="FFFFFF"/>
                </a:solidFill>
                <a:uFillTx/>
                <a:latin typeface="Arial"/>
                <a:cs typeface="Arial"/>
              </a:rPr>
              <a:t>.</a:t>
            </a:r>
            <a:endParaRPr lang="pt-PT" sz="3600" b="0" i="0" u="none" strike="noStrike" kern="0" cap="none" spc="0" baseline="0" dirty="0">
              <a:solidFill>
                <a:srgbClr val="FFFFFF"/>
              </a:solidFill>
              <a:uFillTx/>
              <a:latin typeface="Arial"/>
              <a:cs typeface="Arial"/>
            </a:endParaRPr>
          </a:p>
        </p:txBody>
      </p:sp>
      <p:sp>
        <p:nvSpPr>
          <p:cNvPr id="4" name="Rectangle 4">
            <a:extLst>
              <a:ext uri="{FF2B5EF4-FFF2-40B4-BE49-F238E27FC236}">
                <a16:creationId xmlns:a16="http://schemas.microsoft.com/office/drawing/2014/main" id="{87A1FC69-0DF5-1043-6316-4D9652209DFE}"/>
              </a:ext>
            </a:extLst>
          </p:cNvPr>
          <p:cNvSpPr/>
          <p:nvPr/>
        </p:nvSpPr>
        <p:spPr>
          <a:xfrm>
            <a:off x="2285995" y="11663565"/>
            <a:ext cx="12903200" cy="1734156"/>
          </a:xfrm>
          <a:prstGeom prst="rect">
            <a:avLst/>
          </a:prstGeom>
          <a:solidFill>
            <a:srgbClr val="40BAD2"/>
          </a:solidFill>
          <a:ln w="10799" cap="flat">
            <a:solidFill>
              <a:srgbClr val="154D58"/>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0" cap="none" spc="0" baseline="0" dirty="0">
                <a:solidFill>
                  <a:srgbClr val="FFFFFF"/>
                </a:solidFill>
                <a:uFillTx/>
                <a:latin typeface="Corbel"/>
              </a:rPr>
              <a:t>        </a:t>
            </a:r>
            <a:r>
              <a:rPr lang="en-US" sz="3600" b="0" i="0" u="none" strike="noStrike" kern="0" cap="none" spc="0" baseline="0" dirty="0">
                <a:solidFill>
                  <a:srgbClr val="FFFFFF"/>
                </a:solidFill>
                <a:uFillTx/>
                <a:latin typeface="Arial" panose="020B0604020202020204" pitchFamily="34" charset="0"/>
                <a:cs typeface="Arial" panose="020B0604020202020204" pitchFamily="34" charset="0"/>
              </a:rPr>
              <a:t>Do not  </a:t>
            </a:r>
            <a:r>
              <a:rPr lang="en-US" sz="3600" b="1" i="0" u="sng" strike="noStrike" kern="0" cap="none" spc="0" baseline="0" dirty="0">
                <a:solidFill>
                  <a:srgbClr val="000000"/>
                </a:solidFill>
                <a:uFillTx/>
                <a:latin typeface="Arial" panose="020B0604020202020204" pitchFamily="34" charset="0"/>
                <a:cs typeface="Arial" panose="020B0604020202020204" pitchFamily="34" charset="0"/>
              </a:rPr>
              <a:t>meet</a:t>
            </a:r>
            <a:r>
              <a:rPr lang="en-US" sz="3600" b="0" i="0" u="none" strike="noStrike" kern="0" cap="none" spc="0" baseline="0" dirty="0">
                <a:solidFill>
                  <a:srgbClr val="FFFFFF"/>
                </a:solidFill>
                <a:uFillTx/>
                <a:latin typeface="Arial" panose="020B0604020202020204" pitchFamily="34" charset="0"/>
                <a:cs typeface="Arial" panose="020B0604020202020204" pitchFamily="34" charset="0"/>
              </a:rPr>
              <a:t> people you're friends with</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0" cap="none" spc="0" baseline="0" dirty="0">
                <a:solidFill>
                  <a:srgbClr val="FFFFFF"/>
                </a:solidFill>
                <a:uFillTx/>
                <a:latin typeface="Arial" panose="020B0604020202020204" pitchFamily="34" charset="0"/>
                <a:cs typeface="Arial" panose="020B0604020202020204" pitchFamily="34" charset="0"/>
              </a:rPr>
              <a:t> online</a:t>
            </a:r>
            <a:r>
              <a:rPr lang="en-US" sz="1800" b="0" i="0" u="none" strike="noStrike" kern="0" cap="none" spc="0" baseline="0" dirty="0">
                <a:solidFill>
                  <a:srgbClr val="FFFFFF"/>
                </a:solidFill>
                <a:uFillTx/>
                <a:latin typeface="Corbel"/>
              </a:rPr>
              <a:t>..</a:t>
            </a:r>
            <a:endParaRPr lang="pt-PT" sz="1800" b="0" i="0" u="none" strike="noStrike" kern="0" cap="none" spc="0" baseline="0" dirty="0">
              <a:solidFill>
                <a:srgbClr val="FFFFFF"/>
              </a:solidFill>
              <a:uFillTx/>
              <a:latin typeface="Corbel"/>
            </a:endParaRPr>
          </a:p>
        </p:txBody>
      </p:sp>
      <p:sp>
        <p:nvSpPr>
          <p:cNvPr id="5" name="Rectangle 5">
            <a:extLst>
              <a:ext uri="{FF2B5EF4-FFF2-40B4-BE49-F238E27FC236}">
                <a16:creationId xmlns:a16="http://schemas.microsoft.com/office/drawing/2014/main" id="{FF6C890B-FCD6-E06D-6C2B-B00C22C38363}"/>
              </a:ext>
            </a:extLst>
          </p:cNvPr>
          <p:cNvSpPr/>
          <p:nvPr/>
        </p:nvSpPr>
        <p:spPr>
          <a:xfrm>
            <a:off x="2285996" y="13375639"/>
            <a:ext cx="12903200" cy="2296849"/>
          </a:xfrm>
          <a:prstGeom prst="rect">
            <a:avLst/>
          </a:prstGeom>
          <a:solidFill>
            <a:srgbClr val="40BAD2"/>
          </a:solidFill>
          <a:ln w="10799" cap="flat">
            <a:solidFill>
              <a:srgbClr val="154D58"/>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dirty="0">
                <a:solidFill>
                  <a:srgbClr val="FFFFFF"/>
                </a:solidFill>
                <a:uFillTx/>
                <a:latin typeface="Corbel"/>
              </a:rPr>
              <a:t>      </a:t>
            </a:r>
            <a:r>
              <a:rPr lang="en-US" sz="3600" b="0" i="0" u="none" strike="noStrike" kern="0" cap="none" spc="0" baseline="0" dirty="0">
                <a:solidFill>
                  <a:srgbClr val="FFFFFF"/>
                </a:solidFill>
                <a:uFillTx/>
                <a:latin typeface="Arial" panose="020B0604020202020204" pitchFamily="34" charset="0"/>
                <a:cs typeface="Arial" panose="020B0604020202020204" pitchFamily="34" charset="0"/>
              </a:rPr>
              <a:t>Don't </a:t>
            </a:r>
            <a:r>
              <a:rPr lang="en-US" sz="3600" b="1" i="0" u="sng" strike="noStrike" kern="0" cap="none" spc="0" baseline="0" dirty="0">
                <a:solidFill>
                  <a:srgbClr val="000000"/>
                </a:solidFill>
                <a:uFillTx/>
                <a:latin typeface="Arial" panose="020B0604020202020204" pitchFamily="34" charset="0"/>
                <a:cs typeface="Arial" panose="020B0604020202020204" pitchFamily="34" charset="0"/>
              </a:rPr>
              <a:t>accept</a:t>
            </a:r>
            <a:r>
              <a:rPr lang="en-US" sz="3600" b="0" i="0" u="none" strike="noStrike" kern="0" cap="none" spc="0" baseline="0" dirty="0">
                <a:solidFill>
                  <a:srgbClr val="FFFFFF"/>
                </a:solidFill>
                <a:uFillTx/>
                <a:latin typeface="Arial" panose="020B0604020202020204" pitchFamily="34" charset="0"/>
                <a:cs typeface="Arial" panose="020B0604020202020204" pitchFamily="34" charset="0"/>
              </a:rPr>
              <a:t> messages </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kern="0" dirty="0">
                <a:solidFill>
                  <a:srgbClr val="FFFFFF"/>
                </a:solidFill>
                <a:latin typeface="Arial" panose="020B0604020202020204" pitchFamily="34" charset="0"/>
                <a:cs typeface="Arial" panose="020B0604020202020204" pitchFamily="34" charset="0"/>
              </a:rPr>
              <a:t>of strange people.</a:t>
            </a:r>
            <a:endParaRPr lang="en-US" sz="3600" b="0" i="0" u="none" strike="noStrike" kern="0" cap="none" spc="0" baseline="0" dirty="0">
              <a:solidFill>
                <a:srgbClr val="FFFFFF"/>
              </a:solidFill>
              <a:uFillTx/>
              <a:latin typeface="Arial" panose="020B0604020202020204" pitchFamily="34" charset="0"/>
              <a:cs typeface="Arial" panose="020B0604020202020204" pitchFamily="34" charset="0"/>
            </a:endParaRPr>
          </a:p>
        </p:txBody>
      </p:sp>
      <p:sp>
        <p:nvSpPr>
          <p:cNvPr id="6" name="Rectangle 7">
            <a:extLst>
              <a:ext uri="{FF2B5EF4-FFF2-40B4-BE49-F238E27FC236}">
                <a16:creationId xmlns:a16="http://schemas.microsoft.com/office/drawing/2014/main" id="{E87903C2-2A2A-B913-DE06-E7B1D3367400}"/>
              </a:ext>
            </a:extLst>
          </p:cNvPr>
          <p:cNvSpPr/>
          <p:nvPr/>
        </p:nvSpPr>
        <p:spPr>
          <a:xfrm>
            <a:off x="2311399" y="15231116"/>
            <a:ext cx="12903200" cy="1482167"/>
          </a:xfrm>
          <a:prstGeom prst="rect">
            <a:avLst/>
          </a:prstGeom>
          <a:solidFill>
            <a:srgbClr val="40BAD2"/>
          </a:solidFill>
          <a:ln w="10799" cap="flat">
            <a:solidFill>
              <a:srgbClr val="154D58"/>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0" cap="none" spc="0" baseline="0" dirty="0">
                <a:solidFill>
                  <a:srgbClr val="FFFFFF"/>
                </a:solidFill>
                <a:uFillTx/>
                <a:latin typeface="Arial" panose="020B0604020202020204" pitchFamily="34" charset="0"/>
                <a:cs typeface="Arial" panose="020B0604020202020204" pitchFamily="34" charset="0"/>
              </a:rPr>
              <a:t>Nobody online </a:t>
            </a:r>
            <a:r>
              <a:rPr lang="en-GB" sz="3600" b="1" i="0" u="sng" strike="noStrike" kern="0" cap="none" spc="0" baseline="0" dirty="0">
                <a:solidFill>
                  <a:srgbClr val="000000"/>
                </a:solidFill>
                <a:uFillTx/>
                <a:latin typeface="Arial" panose="020B0604020202020204" pitchFamily="34" charset="0"/>
                <a:cs typeface="Arial" panose="020B0604020202020204" pitchFamily="34" charset="0"/>
              </a:rPr>
              <a:t>is reliable</a:t>
            </a:r>
            <a:r>
              <a:rPr lang="en-GB" sz="3600" b="0" i="0" u="none" strike="noStrike" kern="0" cap="none" spc="0" baseline="0" dirty="0">
                <a:solidFill>
                  <a:srgbClr val="FFFFFF"/>
                </a:solidFill>
                <a:uFillTx/>
                <a:latin typeface="Arial" panose="020B0604020202020204" pitchFamily="34" charset="0"/>
                <a:cs typeface="Arial" panose="020B0604020202020204" pitchFamily="34" charset="0"/>
              </a:rPr>
              <a:t>,</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0" cap="none" spc="0" baseline="0" dirty="0">
                <a:solidFill>
                  <a:srgbClr val="FFFFFF"/>
                </a:solidFill>
                <a:uFillTx/>
                <a:latin typeface="Arial" panose="020B0604020202020204" pitchFamily="34" charset="0"/>
                <a:cs typeface="Arial" panose="020B0604020202020204" pitchFamily="34" charset="0"/>
              </a:rPr>
              <a:t> </a:t>
            </a:r>
            <a:r>
              <a:rPr lang="en-US" sz="3600" b="0" i="0" u="none" strike="noStrike" kern="0" cap="none" spc="0" baseline="0" dirty="0">
                <a:solidFill>
                  <a:srgbClr val="FFFFFF"/>
                </a:solidFill>
                <a:uFillTx/>
                <a:latin typeface="Arial" panose="020B0604020202020204" pitchFamily="34" charset="0"/>
                <a:cs typeface="Arial" panose="020B0604020202020204" pitchFamily="34" charset="0"/>
              </a:rPr>
              <a:t>People online are strangers </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0" cap="none" spc="0" baseline="0" dirty="0">
                <a:solidFill>
                  <a:srgbClr val="FFFFFF"/>
                </a:solidFill>
                <a:uFillTx/>
                <a:latin typeface="Arial" panose="020B0604020202020204" pitchFamily="34" charset="0"/>
                <a:cs typeface="Arial" panose="020B0604020202020204" pitchFamily="34" charset="0"/>
              </a:rPr>
              <a:t>should not trust them</a:t>
            </a:r>
            <a:r>
              <a:rPr lang="en-US" sz="1800" b="0" i="0" u="none" strike="noStrike" kern="0" cap="none" spc="0" baseline="0" dirty="0">
                <a:solidFill>
                  <a:srgbClr val="FFFFFF"/>
                </a:solidFill>
                <a:uFillTx/>
                <a:latin typeface="Corbel"/>
              </a:rPr>
              <a:t>.</a:t>
            </a:r>
            <a:endParaRPr lang="pt-PT" sz="1800" b="0" i="0" u="none" strike="noStrike" kern="0" cap="none" spc="0" baseline="0" dirty="0">
              <a:solidFill>
                <a:srgbClr val="FFFFFF"/>
              </a:solidFill>
              <a:uFillTx/>
              <a:latin typeface="Corbel"/>
            </a:endParaRPr>
          </a:p>
        </p:txBody>
      </p:sp>
      <p:sp>
        <p:nvSpPr>
          <p:cNvPr id="7" name="Rectangle 8">
            <a:extLst>
              <a:ext uri="{FF2B5EF4-FFF2-40B4-BE49-F238E27FC236}">
                <a16:creationId xmlns:a16="http://schemas.microsoft.com/office/drawing/2014/main" id="{A67D3BE8-9C9A-56DF-02B6-C8346AB1F4D3}"/>
              </a:ext>
            </a:extLst>
          </p:cNvPr>
          <p:cNvSpPr/>
          <p:nvPr/>
        </p:nvSpPr>
        <p:spPr>
          <a:xfrm>
            <a:off x="2311400" y="16706243"/>
            <a:ext cx="12903199" cy="1734156"/>
          </a:xfrm>
          <a:prstGeom prst="rect">
            <a:avLst/>
          </a:prstGeom>
          <a:solidFill>
            <a:srgbClr val="40BAD2"/>
          </a:solidFill>
          <a:ln w="10799" cap="flat">
            <a:solidFill>
              <a:srgbClr val="154D58"/>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0" cap="none" spc="0" baseline="0" dirty="0">
                <a:solidFill>
                  <a:srgbClr val="FFFFFF"/>
                </a:solidFill>
                <a:uFillTx/>
                <a:latin typeface="Arial" panose="020B0604020202020204" pitchFamily="34" charset="0"/>
                <a:cs typeface="Arial" panose="020B0604020202020204" pitchFamily="34" charset="0"/>
              </a:rPr>
              <a:t>.</a:t>
            </a:r>
            <a:r>
              <a:rPr lang="en-US" sz="3600" b="1" kern="0" dirty="0">
                <a:solidFill>
                  <a:srgbClr val="000000"/>
                </a:solidFill>
                <a:latin typeface="Arial" panose="020B0604020202020204" pitchFamily="34" charset="0"/>
                <a:cs typeface="Arial" panose="020B0604020202020204" pitchFamily="34" charset="0"/>
              </a:rPr>
              <a:t> Tell</a:t>
            </a:r>
            <a:r>
              <a:rPr lang="en-US" sz="3600" kern="0" dirty="0">
                <a:solidFill>
                  <a:srgbClr val="FFFFFF"/>
                </a:solidFill>
                <a:latin typeface="Arial" panose="020B0604020202020204" pitchFamily="34" charset="0"/>
                <a:cs typeface="Arial" panose="020B0604020202020204" pitchFamily="34" charset="0"/>
              </a:rPr>
              <a:t> someone something </a:t>
            </a:r>
          </a:p>
          <a:p>
            <a:pPr lvl="0" algn="ctr">
              <a:defRPr sz="1800" b="0" i="0" u="none" strike="noStrike" kern="0" cap="none" spc="0" baseline="0">
                <a:solidFill>
                  <a:srgbClr val="000000"/>
                </a:solidFill>
                <a:uFillTx/>
              </a:defRPr>
            </a:pPr>
            <a:r>
              <a:rPr lang="en-US" sz="3600" kern="0" dirty="0">
                <a:solidFill>
                  <a:srgbClr val="FFFFFF"/>
                </a:solidFill>
                <a:latin typeface="Arial" panose="020B0604020202020204" pitchFamily="34" charset="0"/>
                <a:cs typeface="Arial" panose="020B0604020202020204" pitchFamily="34" charset="0"/>
              </a:rPr>
              <a:t>happened online and you didn't like it.</a:t>
            </a:r>
            <a:endParaRPr lang="pt-PT" sz="3600" b="0" i="0" u="none" strike="noStrike" kern="0" cap="none" spc="0" baseline="0" dirty="0">
              <a:solidFill>
                <a:srgbClr val="FFFFFF"/>
              </a:solidFill>
              <a:uFillTx/>
              <a:latin typeface="Arial" panose="020B0604020202020204" pitchFamily="34" charset="0"/>
              <a:cs typeface="Arial" panose="020B0604020202020204" pitchFamily="34" charset="0"/>
            </a:endParaRPr>
          </a:p>
        </p:txBody>
      </p:sp>
      <p:sp>
        <p:nvSpPr>
          <p:cNvPr id="8" name="Oval 9">
            <a:extLst>
              <a:ext uri="{FF2B5EF4-FFF2-40B4-BE49-F238E27FC236}">
                <a16:creationId xmlns:a16="http://schemas.microsoft.com/office/drawing/2014/main" id="{533100AF-1233-92F7-AAC6-C5F4BD11BFBB}"/>
              </a:ext>
            </a:extLst>
          </p:cNvPr>
          <p:cNvSpPr/>
          <p:nvPr/>
        </p:nvSpPr>
        <p:spPr>
          <a:xfrm>
            <a:off x="2430074" y="10107346"/>
            <a:ext cx="1945768" cy="150894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D5393D"/>
          </a:solidFill>
          <a:ln w="10799" cap="flat">
            <a:solidFill>
              <a:srgbClr val="591214"/>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0" cap="none" spc="0" baseline="0" dirty="0">
                <a:solidFill>
                  <a:srgbClr val="000000"/>
                </a:solidFill>
                <a:effectLst>
                  <a:outerShdw dist="19048" dir="2700000">
                    <a:srgbClr val="000000"/>
                  </a:outerShdw>
                </a:effectLst>
                <a:uFillTx/>
                <a:latin typeface="ADLaM Display" pitchFamily="2"/>
                <a:ea typeface="ADLaM Display" pitchFamily="2"/>
                <a:cs typeface="ADLaM Display" pitchFamily="2"/>
              </a:rPr>
              <a:t>S</a:t>
            </a:r>
            <a:endParaRPr lang="pt-PT" sz="4400" b="1" i="0" u="none" strike="noStrike" kern="0" cap="none" spc="0" baseline="0" dirty="0">
              <a:solidFill>
                <a:srgbClr val="000000"/>
              </a:solidFill>
              <a:effectLst>
                <a:outerShdw dist="19048" dir="2700000">
                  <a:srgbClr val="000000"/>
                </a:outerShdw>
              </a:effectLst>
              <a:uFillTx/>
              <a:latin typeface="ADLaM Display" pitchFamily="2"/>
              <a:ea typeface="ADLaM Display" pitchFamily="2"/>
              <a:cs typeface="ADLaM Display" pitchFamily="2"/>
            </a:endParaRPr>
          </a:p>
        </p:txBody>
      </p:sp>
      <p:sp>
        <p:nvSpPr>
          <p:cNvPr id="9" name="Oval 10">
            <a:extLst>
              <a:ext uri="{FF2B5EF4-FFF2-40B4-BE49-F238E27FC236}">
                <a16:creationId xmlns:a16="http://schemas.microsoft.com/office/drawing/2014/main" id="{AD4E4F27-F5EF-2A3B-2A4F-A90010668865}"/>
              </a:ext>
            </a:extLst>
          </p:cNvPr>
          <p:cNvSpPr/>
          <p:nvPr/>
        </p:nvSpPr>
        <p:spPr>
          <a:xfrm>
            <a:off x="2430074" y="11680927"/>
            <a:ext cx="2004312" cy="159547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AB39F"/>
          </a:solidFill>
          <a:ln w="10799" cap="flat">
            <a:solidFill>
              <a:srgbClr val="054A40"/>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0" cap="none" spc="0" baseline="0" dirty="0">
                <a:solidFill>
                  <a:srgbClr val="000000"/>
                </a:solidFill>
                <a:uFillTx/>
                <a:latin typeface="ADLaM Display" pitchFamily="2"/>
                <a:ea typeface="ADLaM Display" pitchFamily="2"/>
                <a:cs typeface="ADLaM Display" pitchFamily="2"/>
              </a:rPr>
              <a:t>M</a:t>
            </a:r>
            <a:endParaRPr lang="pt-PT" sz="4400" b="1" i="0" u="none" strike="noStrike" kern="0" cap="none" spc="0" baseline="0" dirty="0">
              <a:solidFill>
                <a:srgbClr val="000000"/>
              </a:solidFill>
              <a:uFillTx/>
              <a:latin typeface="ADLaM Display" pitchFamily="2"/>
              <a:ea typeface="ADLaM Display" pitchFamily="2"/>
              <a:cs typeface="ADLaM Display" pitchFamily="2"/>
            </a:endParaRPr>
          </a:p>
        </p:txBody>
      </p:sp>
      <p:sp>
        <p:nvSpPr>
          <p:cNvPr id="10" name="Oval 11">
            <a:extLst>
              <a:ext uri="{FF2B5EF4-FFF2-40B4-BE49-F238E27FC236}">
                <a16:creationId xmlns:a16="http://schemas.microsoft.com/office/drawing/2014/main" id="{37FA5F54-B9DE-47DC-08FB-0F3D4B61D18C}"/>
              </a:ext>
            </a:extLst>
          </p:cNvPr>
          <p:cNvSpPr/>
          <p:nvPr/>
        </p:nvSpPr>
        <p:spPr>
          <a:xfrm>
            <a:off x="2478170" y="13496961"/>
            <a:ext cx="1956216" cy="148216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E7008"/>
          </a:solidFill>
          <a:ln w="10799" cap="flat">
            <a:solidFill>
              <a:srgbClr val="642B01"/>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0" cap="none" spc="0" baseline="0" dirty="0">
                <a:solidFill>
                  <a:srgbClr val="000000"/>
                </a:solidFill>
                <a:uFillTx/>
                <a:latin typeface="ADLaM Display" pitchFamily="2"/>
                <a:ea typeface="ADLaM Display" pitchFamily="2"/>
                <a:cs typeface="ADLaM Display" pitchFamily="2"/>
              </a:rPr>
              <a:t>A</a:t>
            </a:r>
            <a:endParaRPr lang="pt-PT" sz="4400" b="1" i="0" u="none" strike="noStrike" kern="0" cap="none" spc="0" baseline="0" dirty="0">
              <a:solidFill>
                <a:srgbClr val="000000"/>
              </a:solidFill>
              <a:uFillTx/>
              <a:latin typeface="ADLaM Display" pitchFamily="2"/>
              <a:ea typeface="ADLaM Display" pitchFamily="2"/>
              <a:cs typeface="ADLaM Display" pitchFamily="2"/>
            </a:endParaRPr>
          </a:p>
        </p:txBody>
      </p:sp>
      <p:sp>
        <p:nvSpPr>
          <p:cNvPr id="11" name="Oval 12">
            <a:extLst>
              <a:ext uri="{FF2B5EF4-FFF2-40B4-BE49-F238E27FC236}">
                <a16:creationId xmlns:a16="http://schemas.microsoft.com/office/drawing/2014/main" id="{6E7F1960-1A88-7181-0B02-F7D423ABB3A2}"/>
              </a:ext>
            </a:extLst>
          </p:cNvPr>
          <p:cNvSpPr/>
          <p:nvPr/>
        </p:nvSpPr>
        <p:spPr>
          <a:xfrm>
            <a:off x="2430074" y="15203086"/>
            <a:ext cx="2096460" cy="148216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90BB23"/>
          </a:solidFill>
          <a:ln w="10799" cap="flat">
            <a:solidFill>
              <a:srgbClr val="3A4D08"/>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0" cap="none" spc="0" baseline="0" dirty="0">
                <a:solidFill>
                  <a:srgbClr val="000000"/>
                </a:solidFill>
                <a:uFillTx/>
                <a:latin typeface="ADLaM Display" pitchFamily="2"/>
                <a:ea typeface="ADLaM Display" pitchFamily="2"/>
                <a:cs typeface="ADLaM Display" pitchFamily="2"/>
              </a:rPr>
              <a:t>R</a:t>
            </a:r>
            <a:endParaRPr lang="pt-PT" sz="4400" b="0" i="0" u="none" strike="noStrike" kern="0" cap="none" spc="0" baseline="0" dirty="0">
              <a:solidFill>
                <a:srgbClr val="000000"/>
              </a:solidFill>
              <a:uFillTx/>
              <a:latin typeface="ADLaM Display" pitchFamily="2"/>
              <a:ea typeface="ADLaM Display" pitchFamily="2"/>
              <a:cs typeface="ADLaM Display" pitchFamily="2"/>
            </a:endParaRPr>
          </a:p>
        </p:txBody>
      </p:sp>
      <p:sp>
        <p:nvSpPr>
          <p:cNvPr id="12" name="Oval 13">
            <a:extLst>
              <a:ext uri="{FF2B5EF4-FFF2-40B4-BE49-F238E27FC236}">
                <a16:creationId xmlns:a16="http://schemas.microsoft.com/office/drawing/2014/main" id="{5D7E0EE3-C12A-5F4B-4F8E-5204785B3BD6}"/>
              </a:ext>
            </a:extLst>
          </p:cNvPr>
          <p:cNvSpPr/>
          <p:nvPr/>
        </p:nvSpPr>
        <p:spPr>
          <a:xfrm>
            <a:off x="2495633" y="16805482"/>
            <a:ext cx="2096460" cy="148216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C200"/>
          </a:solidFill>
          <a:ln cap="flat">
            <a:noFill/>
            <a:prstDash val="solid"/>
          </a:ln>
          <a:effectLst>
            <a:outerShdw dist="13972" dir="5400000" algn="tl">
              <a:srgbClr val="000000">
                <a:alpha val="45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0" cap="none" spc="0" baseline="0" dirty="0">
                <a:solidFill>
                  <a:srgbClr val="000000"/>
                </a:solidFill>
                <a:uFillTx/>
                <a:latin typeface="ADLaM Display" pitchFamily="2"/>
                <a:ea typeface="ADLaM Display" pitchFamily="2"/>
                <a:cs typeface="ADLaM Display" pitchFamily="2"/>
              </a:rPr>
              <a:t>T</a:t>
            </a:r>
            <a:endParaRPr lang="pt-PT" sz="4400" b="1" i="0" u="none" strike="noStrike" kern="0" cap="none" spc="0" baseline="0" dirty="0">
              <a:solidFill>
                <a:srgbClr val="000000"/>
              </a:solidFill>
              <a:uFillTx/>
              <a:latin typeface="ADLaM Display" pitchFamily="2"/>
              <a:ea typeface="ADLaM Display" pitchFamily="2"/>
              <a:cs typeface="ADLaM Display" pitchFamily="2"/>
            </a:endParaRPr>
          </a:p>
        </p:txBody>
      </p:sp>
      <p:pic>
        <p:nvPicPr>
          <p:cNvPr id="13" name="Picture 15" descr="A black and white lock&#10;&#10;Description automatically generated">
            <a:extLst>
              <a:ext uri="{FF2B5EF4-FFF2-40B4-BE49-F238E27FC236}">
                <a16:creationId xmlns:a16="http://schemas.microsoft.com/office/drawing/2014/main" id="{1A7D2899-FC04-1A33-B2FD-955855C34286}"/>
              </a:ext>
            </a:extLst>
          </p:cNvPr>
          <p:cNvPicPr>
            <a:picLocks noChangeAspect="1"/>
          </p:cNvPicPr>
          <p:nvPr/>
        </p:nvPicPr>
        <p:blipFill>
          <a:blip r:embed="rId2"/>
          <a:stretch>
            <a:fillRect/>
          </a:stretch>
        </p:blipFill>
        <p:spPr>
          <a:xfrm>
            <a:off x="12826999" y="10082158"/>
            <a:ext cx="2362195" cy="1493741"/>
          </a:xfrm>
          <a:prstGeom prst="rect">
            <a:avLst/>
          </a:prstGeom>
          <a:ln>
            <a:noFill/>
          </a:ln>
          <a:effectLst>
            <a:softEdge rad="112500"/>
          </a:effectLst>
        </p:spPr>
      </p:pic>
      <p:pic>
        <p:nvPicPr>
          <p:cNvPr id="14" name="Picture 17" descr="Close-up of a handshake&#10;&#10;Description automatically generated">
            <a:extLst>
              <a:ext uri="{FF2B5EF4-FFF2-40B4-BE49-F238E27FC236}">
                <a16:creationId xmlns:a16="http://schemas.microsoft.com/office/drawing/2014/main" id="{44C10DCB-E4F8-E380-D152-73AD7201BE5D}"/>
              </a:ext>
            </a:extLst>
          </p:cNvPr>
          <p:cNvPicPr>
            <a:picLocks noChangeAspect="1"/>
          </p:cNvPicPr>
          <p:nvPr/>
        </p:nvPicPr>
        <p:blipFill>
          <a:blip r:embed="rId3"/>
          <a:stretch>
            <a:fillRect/>
          </a:stretch>
        </p:blipFill>
        <p:spPr>
          <a:xfrm>
            <a:off x="13105437" y="11680927"/>
            <a:ext cx="2096460" cy="1678345"/>
          </a:xfrm>
          <a:prstGeom prst="rect">
            <a:avLst/>
          </a:prstGeom>
          <a:ln>
            <a:noFill/>
          </a:ln>
          <a:effectLst>
            <a:softEdge rad="112500"/>
          </a:effectLst>
        </p:spPr>
      </p:pic>
      <p:pic>
        <p:nvPicPr>
          <p:cNvPr id="15" name="Picture 19" descr="A black and white of men sitting on a bench&#10;&#10;Description automatically generated">
            <a:extLst>
              <a:ext uri="{FF2B5EF4-FFF2-40B4-BE49-F238E27FC236}">
                <a16:creationId xmlns:a16="http://schemas.microsoft.com/office/drawing/2014/main" id="{C7A205BB-BCE0-8BF6-268F-B414D2F4112D}"/>
              </a:ext>
            </a:extLst>
          </p:cNvPr>
          <p:cNvPicPr>
            <a:picLocks noChangeAspect="1"/>
          </p:cNvPicPr>
          <p:nvPr/>
        </p:nvPicPr>
        <p:blipFill>
          <a:blip r:embed="rId4"/>
          <a:stretch>
            <a:fillRect/>
          </a:stretch>
        </p:blipFill>
        <p:spPr>
          <a:xfrm>
            <a:off x="12919849" y="16812525"/>
            <a:ext cx="2096460" cy="1482166"/>
          </a:xfrm>
          <a:prstGeom prst="rect">
            <a:avLst/>
          </a:prstGeom>
          <a:ln>
            <a:noFill/>
          </a:ln>
          <a:effectLst>
            <a:softEdge rad="112500"/>
          </a:effectLst>
        </p:spPr>
      </p:pic>
      <p:pic>
        <p:nvPicPr>
          <p:cNvPr id="16" name="Picture 23" descr="A person sitting at a computer&#10;&#10;Description automatically generated">
            <a:extLst>
              <a:ext uri="{FF2B5EF4-FFF2-40B4-BE49-F238E27FC236}">
                <a16:creationId xmlns:a16="http://schemas.microsoft.com/office/drawing/2014/main" id="{985222A9-7A8C-FEE0-A60F-C8138AEC1CED}"/>
              </a:ext>
            </a:extLst>
          </p:cNvPr>
          <p:cNvPicPr>
            <a:picLocks noChangeAspect="1"/>
          </p:cNvPicPr>
          <p:nvPr/>
        </p:nvPicPr>
        <p:blipFill>
          <a:blip r:embed="rId5"/>
          <a:stretch>
            <a:fillRect/>
          </a:stretch>
        </p:blipFill>
        <p:spPr>
          <a:xfrm>
            <a:off x="12919849" y="15109795"/>
            <a:ext cx="2096460" cy="1572063"/>
          </a:xfrm>
          <a:prstGeom prst="rect">
            <a:avLst/>
          </a:prstGeom>
          <a:ln>
            <a:noFill/>
          </a:ln>
          <a:effectLst>
            <a:softEdge rad="112500"/>
          </a:effectLst>
        </p:spPr>
      </p:pic>
      <p:pic>
        <p:nvPicPr>
          <p:cNvPr id="17" name="Picture 25" descr="A close up of a phone screen&#10;&#10;Description automatically generated">
            <a:extLst>
              <a:ext uri="{FF2B5EF4-FFF2-40B4-BE49-F238E27FC236}">
                <a16:creationId xmlns:a16="http://schemas.microsoft.com/office/drawing/2014/main" id="{3D30840A-D75E-5D5D-EB27-E6ABE197473B}"/>
              </a:ext>
            </a:extLst>
          </p:cNvPr>
          <p:cNvPicPr>
            <a:picLocks noChangeAspect="1"/>
          </p:cNvPicPr>
          <p:nvPr/>
        </p:nvPicPr>
        <p:blipFill>
          <a:blip r:embed="rId6"/>
          <a:stretch>
            <a:fillRect/>
          </a:stretch>
        </p:blipFill>
        <p:spPr>
          <a:xfrm>
            <a:off x="12894446" y="13438436"/>
            <a:ext cx="2121863" cy="1502242"/>
          </a:xfrm>
          <a:prstGeom prst="rect">
            <a:avLst/>
          </a:prstGeom>
          <a:ln>
            <a:noFill/>
          </a:ln>
          <a:effectLst>
            <a:softEdge rad="112500"/>
          </a:effectLst>
        </p:spPr>
      </p:pic>
      <p:sp>
        <p:nvSpPr>
          <p:cNvPr id="18" name="TextBox 17">
            <a:extLst>
              <a:ext uri="{FF2B5EF4-FFF2-40B4-BE49-F238E27FC236}">
                <a16:creationId xmlns:a16="http://schemas.microsoft.com/office/drawing/2014/main" id="{9599178F-F959-44D7-7B6E-A773C549E1FD}"/>
              </a:ext>
            </a:extLst>
          </p:cNvPr>
          <p:cNvSpPr txBox="1"/>
          <p:nvPr/>
        </p:nvSpPr>
        <p:spPr>
          <a:xfrm>
            <a:off x="3287949" y="4688732"/>
            <a:ext cx="10097311" cy="1107996"/>
          </a:xfrm>
          <a:prstGeom prst="rect">
            <a:avLst/>
          </a:prstGeom>
          <a:noFill/>
        </p:spPr>
        <p:txBody>
          <a:bodyPr wrap="square" rtlCol="0">
            <a:spAutoFit/>
          </a:bodyPr>
          <a:lstStyle/>
          <a:p>
            <a:pPr algn="ctr"/>
            <a:r>
              <a:rPr lang="en-GB" sz="6600" b="1" dirty="0">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rPr>
              <a:t>Informative Poster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8">
                                            <p:txEl>
                                              <p:pRg st="0" end="0"/>
                                            </p:txEl>
                                          </p:spTgt>
                                        </p:tgtEl>
                                        <p:attrNameLst>
                                          <p:attrName>style.visibility</p:attrName>
                                        </p:attrNameLst>
                                      </p:cBhvr>
                                      <p:to>
                                        <p:strVal val="visible"/>
                                      </p:to>
                                    </p:set>
                                    <p:animEffect transition="in" filter="fade">
                                      <p:cBhvr>
                                        <p:cTn id="14" dur="1000"/>
                                        <p:tgtEl>
                                          <p:spTgt spid="18">
                                            <p:txEl>
                                              <p:pRg st="0" end="0"/>
                                            </p:txEl>
                                          </p:spTgt>
                                        </p:tgtEl>
                                      </p:cBhvr>
                                    </p:animEffect>
                                    <p:anim calcmode="lin" valueType="num">
                                      <p:cBhvr>
                                        <p:cTn id="15" dur="1000" fill="hold"/>
                                        <p:tgtEl>
                                          <p:spTgt spid="18">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0" end="0"/>
                                            </p:txEl>
                                          </p:spTgt>
                                        </p:tgtEl>
                                        <p:attrNameLst>
                                          <p:attrName>style.visibility</p:attrName>
                                        </p:attrNameLst>
                                      </p:cBhvr>
                                      <p:to>
                                        <p:strVal val="visible"/>
                                      </p:to>
                                    </p:set>
                                    <p:animEffect transition="in" filter="fade">
                                      <p:cBhvr>
                                        <p:cTn id="21" dur="1000"/>
                                        <p:tgtEl>
                                          <p:spTgt spid="2">
                                            <p:txEl>
                                              <p:pRg st="0" end="0"/>
                                            </p:txEl>
                                          </p:spTgt>
                                        </p:tgtEl>
                                      </p:cBhvr>
                                    </p:animEffect>
                                    <p:anim calcmode="lin" valueType="num">
                                      <p:cBhvr>
                                        <p:cTn id="22"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EA79241-C2C2-E65A-0011-512D56AA5B45}"/>
              </a:ext>
            </a:extLst>
          </p:cNvPr>
          <p:cNvSpPr txBox="1"/>
          <p:nvPr/>
        </p:nvSpPr>
        <p:spPr>
          <a:xfrm>
            <a:off x="12598400" y="11079209"/>
            <a:ext cx="3733800" cy="2123658"/>
          </a:xfrm>
          <a:prstGeom prst="rect">
            <a:avLst/>
          </a:prstGeom>
          <a:noFill/>
        </p:spPr>
        <p:txBody>
          <a:bodyPr wrap="square" rtlCol="0">
            <a:spAutoFit/>
          </a:bodyPr>
          <a:lstStyle/>
          <a:p>
            <a:r>
              <a:rPr lang="en-GB" sz="6600" b="1" dirty="0">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rPr>
              <a:t>Cyber   attacks</a:t>
            </a:r>
          </a:p>
        </p:txBody>
      </p:sp>
      <p:sp>
        <p:nvSpPr>
          <p:cNvPr id="12" name="TextBox 11">
            <a:extLst>
              <a:ext uri="{FF2B5EF4-FFF2-40B4-BE49-F238E27FC236}">
                <a16:creationId xmlns:a16="http://schemas.microsoft.com/office/drawing/2014/main" id="{0CADA2B9-9BE6-30DB-E323-1E934FB6E21E}"/>
              </a:ext>
            </a:extLst>
          </p:cNvPr>
          <p:cNvSpPr txBox="1"/>
          <p:nvPr/>
        </p:nvSpPr>
        <p:spPr>
          <a:xfrm>
            <a:off x="990600" y="9829800"/>
            <a:ext cx="10210800" cy="6863417"/>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An assault by hackers utilising multiple computers on one or more computers or networks is know as a cyber attack. A cyber attack might escapade a compromised computer as a starting point for more attacks, steal data, or intentionally disable machines.</a:t>
            </a:r>
          </a:p>
          <a:p>
            <a:r>
              <a:rPr lang="en-GB" sz="4000" dirty="0">
                <a:latin typeface="Arial" panose="020B0604020202020204" pitchFamily="34" charset="0"/>
                <a:cs typeface="Arial" panose="020B0604020202020204" pitchFamily="34" charset="0"/>
              </a:rPr>
              <a:t>To initiate a cyber attack, cybercriminals employ a number of techniques, including as malware, pushing, ransomware, and denial of service.</a:t>
            </a:r>
          </a:p>
        </p:txBody>
      </p:sp>
    </p:spTree>
    <p:extLst>
      <p:ext uri="{BB962C8B-B14F-4D97-AF65-F5344CB8AC3E}">
        <p14:creationId xmlns:p14="http://schemas.microsoft.com/office/powerpoint/2010/main" val="3676598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barn(inVertical)">
                                      <p:cBhvr>
                                        <p:cTn id="7" dur="500"/>
                                        <p:tgtEl>
                                          <p:spTgt spid="12">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12">
                                            <p:txEl>
                                              <p:pRg st="1" end="1"/>
                                            </p:txEl>
                                          </p:spTgt>
                                        </p:tgtEl>
                                        <p:attrNameLst>
                                          <p:attrName>style.visibility</p:attrName>
                                        </p:attrNameLst>
                                      </p:cBhvr>
                                      <p:to>
                                        <p:strVal val="visible"/>
                                      </p:to>
                                    </p:set>
                                    <p:animEffect transition="in" filter="barn(inVertical)">
                                      <p:cBhvr>
                                        <p:cTn id="10" dur="500"/>
                                        <p:tgtEl>
                                          <p:spTgt spid="1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C3A456A6-39CD-94C3-9131-BBED7E52657D}"/>
              </a:ext>
            </a:extLst>
          </p:cNvPr>
          <p:cNvSpPr>
            <a:spLocks noGrp="1"/>
          </p:cNvSpPr>
          <p:nvPr>
            <p:ph type="body" sz="half" idx="2"/>
          </p:nvPr>
        </p:nvSpPr>
        <p:spPr>
          <a:xfrm>
            <a:off x="0" y="11063151"/>
            <a:ext cx="5308600" cy="9407991"/>
          </a:xfrm>
        </p:spPr>
        <p:txBody>
          <a:bodyPr>
            <a:normAutofit/>
          </a:bodyPr>
          <a:lstStyle/>
          <a:p>
            <a:r>
              <a:rPr lang="en-GB" sz="6600" b="1" dirty="0">
                <a:solidFill>
                  <a:schemeClr val="tx1"/>
                </a:solidFill>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rPr>
              <a:t>Prevention of cyber attacks</a:t>
            </a:r>
          </a:p>
        </p:txBody>
      </p:sp>
      <p:sp>
        <p:nvSpPr>
          <p:cNvPr id="6" name="TextBox 5">
            <a:extLst>
              <a:ext uri="{FF2B5EF4-FFF2-40B4-BE49-F238E27FC236}">
                <a16:creationId xmlns:a16="http://schemas.microsoft.com/office/drawing/2014/main" id="{86949018-324C-075A-959F-E85E9D2A7FD2}"/>
              </a:ext>
            </a:extLst>
          </p:cNvPr>
          <p:cNvSpPr txBox="1"/>
          <p:nvPr/>
        </p:nvSpPr>
        <p:spPr>
          <a:xfrm>
            <a:off x="5308600" y="4546600"/>
            <a:ext cx="10312400" cy="5632311"/>
          </a:xfrm>
          <a:prstGeom prst="rect">
            <a:avLst/>
          </a:prstGeom>
          <a:noFill/>
        </p:spPr>
        <p:txBody>
          <a:bodyPr wrap="square" rtlCol="0">
            <a:spAutoFit/>
          </a:bodyPr>
          <a:lstStyle/>
          <a:p>
            <a:r>
              <a:rPr lang="en-GB" sz="4000" b="0" i="0" dirty="0">
                <a:effectLst/>
                <a:latin typeface="Arial" panose="020B0604020202020204" pitchFamily="34" charset="0"/>
                <a:cs typeface="Arial" panose="020B0604020202020204" pitchFamily="34" charset="0"/>
              </a:rPr>
              <a:t>Cyberattacks is differentiated by </a:t>
            </a:r>
            <a:r>
              <a:rPr lang="en-GB" sz="4000" dirty="0">
                <a:latin typeface="Arial" panose="020B0604020202020204" pitchFamily="34" charset="0"/>
                <a:cs typeface="Arial" panose="020B0604020202020204" pitchFamily="34" charset="0"/>
              </a:rPr>
              <a:t>various type</a:t>
            </a:r>
            <a:r>
              <a:rPr lang="en-GB" sz="4000" b="0" i="0" dirty="0">
                <a:effectLst/>
                <a:latin typeface="Arial" panose="020B0604020202020204" pitchFamily="34" charset="0"/>
                <a:cs typeface="Arial" panose="020B0604020202020204" pitchFamily="34" charset="0"/>
              </a:rPr>
              <a:t> . Cybercriminals use many different methods to </a:t>
            </a:r>
            <a:r>
              <a:rPr lang="en-GB" sz="4000" dirty="0">
                <a:latin typeface="Arial" panose="020B0604020202020204" pitchFamily="34" charset="0"/>
                <a:cs typeface="Arial" panose="020B0604020202020204" pitchFamily="34" charset="0"/>
              </a:rPr>
              <a:t>discharge</a:t>
            </a:r>
            <a:r>
              <a:rPr lang="en-GB" sz="4000" b="0" i="0" dirty="0">
                <a:effectLst/>
                <a:latin typeface="Arial" panose="020B0604020202020204" pitchFamily="34" charset="0"/>
                <a:cs typeface="Arial" panose="020B0604020202020204" pitchFamily="34" charset="0"/>
              </a:rPr>
              <a:t> a cyber-attack, a phishing attack, an exploitation of </a:t>
            </a:r>
            <a:r>
              <a:rPr lang="en-GB" sz="4000" dirty="0">
                <a:latin typeface="Arial" panose="020B0604020202020204" pitchFamily="34" charset="0"/>
                <a:cs typeface="Arial" panose="020B0604020202020204" pitchFamily="34" charset="0"/>
              </a:rPr>
              <a:t>negotiate</a:t>
            </a:r>
            <a:r>
              <a:rPr lang="en-GB" sz="4000" b="0" i="0" dirty="0">
                <a:effectLst/>
                <a:latin typeface="Arial" panose="020B0604020202020204" pitchFamily="34" charset="0"/>
                <a:cs typeface="Arial" panose="020B0604020202020204" pitchFamily="34" charset="0"/>
              </a:rPr>
              <a:t> credentials, and more. From this </a:t>
            </a:r>
            <a:r>
              <a:rPr lang="en-GB" sz="4000" dirty="0">
                <a:latin typeface="Arial" panose="020B0604020202020204" pitchFamily="34" charset="0"/>
                <a:cs typeface="Arial" panose="020B0604020202020204" pitchFamily="34" charset="0"/>
              </a:rPr>
              <a:t>original</a:t>
            </a:r>
            <a:r>
              <a:rPr lang="en-GB" sz="4000" b="0" i="0" dirty="0">
                <a:effectLst/>
                <a:latin typeface="Arial" panose="020B0604020202020204" pitchFamily="34" charset="0"/>
                <a:cs typeface="Arial" panose="020B0604020202020204" pitchFamily="34" charset="0"/>
              </a:rPr>
              <a:t> access, cybercriminals can go on to </a:t>
            </a:r>
            <a:r>
              <a:rPr lang="en-GB" sz="4000" dirty="0">
                <a:latin typeface="Arial" panose="020B0604020202020204" pitchFamily="34" charset="0"/>
                <a:cs typeface="Arial" panose="020B0604020202020204" pitchFamily="34" charset="0"/>
              </a:rPr>
              <a:t>realize</a:t>
            </a:r>
            <a:r>
              <a:rPr lang="en-GB" sz="4000" b="0" i="0" dirty="0">
                <a:effectLst/>
                <a:latin typeface="Arial" panose="020B0604020202020204" pitchFamily="34" charset="0"/>
                <a:cs typeface="Arial" panose="020B0604020202020204" pitchFamily="34" charset="0"/>
              </a:rPr>
              <a:t> different proposes </a:t>
            </a:r>
            <a:r>
              <a:rPr lang="en-GB" sz="4000" dirty="0">
                <a:latin typeface="Arial" panose="020B0604020202020204" pitchFamily="34" charset="0"/>
                <a:cs typeface="Arial" panose="020B0604020202020204" pitchFamily="34" charset="0"/>
              </a:rPr>
              <a:t>additionality</a:t>
            </a:r>
            <a:r>
              <a:rPr lang="en-GB" sz="4000" b="0" i="0" dirty="0">
                <a:effectLst/>
                <a:latin typeface="Arial" panose="020B0604020202020204" pitchFamily="34" charset="0"/>
                <a:cs typeface="Arial" panose="020B0604020202020204" pitchFamily="34" charset="0"/>
              </a:rPr>
              <a:t> malware infections, ransomware, denial of service attack, data theft, and more.</a:t>
            </a:r>
            <a:endParaRPr lang="en-GB" sz="4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9817D338-B93C-79B9-DECE-08D05C89F520}"/>
              </a:ext>
            </a:extLst>
          </p:cNvPr>
          <p:cNvSpPr txBox="1"/>
          <p:nvPr/>
        </p:nvSpPr>
        <p:spPr>
          <a:xfrm>
            <a:off x="5308600" y="12275166"/>
            <a:ext cx="9982200" cy="4860305"/>
          </a:xfrm>
          <a:prstGeom prst="rect">
            <a:avLst/>
          </a:prstGeom>
          <a:noFill/>
        </p:spPr>
        <p:txBody>
          <a:bodyPr wrap="square" rtlCol="0">
            <a:spAutoFit/>
          </a:bodyPr>
          <a:lstStyle/>
          <a:p>
            <a:pPr algn="l">
              <a:spcAft>
                <a:spcPts val="1125"/>
              </a:spcAft>
              <a:buFont typeface="Arial" panose="020B0604020202020204" pitchFamily="34" charset="0"/>
              <a:buChar char="•"/>
            </a:pPr>
            <a:r>
              <a:rPr lang="en-GB" sz="4000" dirty="0">
                <a:latin typeface="Arial" panose="020B0604020202020204" pitchFamily="34" charset="0"/>
                <a:cs typeface="Arial" panose="020B0604020202020204" pitchFamily="34" charset="0"/>
              </a:rPr>
              <a:t> Maintain good</a:t>
            </a:r>
            <a:r>
              <a:rPr lang="en-GB" sz="4000" b="0" i="0" dirty="0">
                <a:effectLst/>
                <a:latin typeface="Arial" panose="020B0604020202020204" pitchFamily="34" charset="0"/>
                <a:cs typeface="Arial" panose="020B0604020202020204" pitchFamily="34" charset="0"/>
              </a:rPr>
              <a:t> security hygiene</a:t>
            </a:r>
          </a:p>
          <a:p>
            <a:pPr algn="l">
              <a:spcAft>
                <a:spcPts val="1125"/>
              </a:spcAft>
              <a:buFont typeface="Arial" panose="020B0604020202020204" pitchFamily="34" charset="0"/>
              <a:buChar char="•"/>
            </a:pPr>
            <a:r>
              <a:rPr lang="en-GB" sz="4000" dirty="0">
                <a:latin typeface="Arial" panose="020B0604020202020204" pitchFamily="34" charset="0"/>
                <a:cs typeface="Arial" panose="020B0604020202020204" pitchFamily="34" charset="0"/>
              </a:rPr>
              <a:t> Determine</a:t>
            </a:r>
            <a:r>
              <a:rPr lang="en-GB" sz="4000" b="0" i="0" dirty="0">
                <a:effectLst/>
                <a:latin typeface="Arial" panose="020B0604020202020204" pitchFamily="34" charset="0"/>
                <a:cs typeface="Arial" panose="020B0604020202020204" pitchFamily="34" charset="0"/>
              </a:rPr>
              <a:t> prevention </a:t>
            </a:r>
            <a:r>
              <a:rPr lang="en-GB" sz="4000" dirty="0">
                <a:latin typeface="Arial" panose="020B0604020202020204" pitchFamily="34" charset="0"/>
                <a:cs typeface="Arial" panose="020B0604020202020204" pitchFamily="34" charset="0"/>
              </a:rPr>
              <a:t>above</a:t>
            </a:r>
            <a:r>
              <a:rPr lang="en-GB" sz="4000" b="0" i="0" dirty="0">
                <a:effectLst/>
                <a:latin typeface="Arial" panose="020B0604020202020204" pitchFamily="34" charset="0"/>
                <a:cs typeface="Arial" panose="020B0604020202020204" pitchFamily="34" charset="0"/>
              </a:rPr>
              <a:t> detection</a:t>
            </a:r>
          </a:p>
          <a:p>
            <a:pPr algn="l">
              <a:spcAft>
                <a:spcPts val="1125"/>
              </a:spcAft>
              <a:buFont typeface="Arial" panose="020B0604020202020204" pitchFamily="34" charset="0"/>
              <a:buChar char="•"/>
            </a:pPr>
            <a:r>
              <a:rPr lang="en-GB" sz="4000" dirty="0">
                <a:latin typeface="Arial" panose="020B0604020202020204" pitchFamily="34" charset="0"/>
                <a:cs typeface="Arial" panose="020B0604020202020204" pitchFamily="34" charset="0"/>
              </a:rPr>
              <a:t> To incorporate every possible assault method</a:t>
            </a:r>
            <a:endParaRPr lang="en-GB" sz="4000" b="0" i="0" dirty="0">
              <a:effectLst/>
              <a:latin typeface="Arial" panose="020B0604020202020204" pitchFamily="34" charset="0"/>
              <a:cs typeface="Arial" panose="020B0604020202020204" pitchFamily="34" charset="0"/>
            </a:endParaRPr>
          </a:p>
          <a:p>
            <a:pPr algn="l">
              <a:spcAft>
                <a:spcPts val="1125"/>
              </a:spcAft>
              <a:buFont typeface="Arial" panose="020B0604020202020204" pitchFamily="34" charset="0"/>
              <a:buChar char="•"/>
            </a:pPr>
            <a:r>
              <a:rPr lang="en-GB" sz="4000" dirty="0">
                <a:latin typeface="Arial" panose="020B0604020202020204" pitchFamily="34" charset="0"/>
                <a:cs typeface="Arial" panose="020B0604020202020204" pitchFamily="34" charset="0"/>
              </a:rPr>
              <a:t> Enforce</a:t>
            </a:r>
            <a:r>
              <a:rPr lang="en-GB" sz="4000" b="0" i="0" dirty="0">
                <a:effectLst/>
                <a:latin typeface="Arial" panose="020B0604020202020204" pitchFamily="34" charset="0"/>
                <a:cs typeface="Arial" panose="020B0604020202020204" pitchFamily="34" charset="0"/>
              </a:rPr>
              <a:t> the </a:t>
            </a:r>
            <a:r>
              <a:rPr lang="en-GB" sz="4000" dirty="0">
                <a:latin typeface="Arial" panose="020B0604020202020204" pitchFamily="34" charset="0"/>
                <a:cs typeface="Arial" panose="020B0604020202020204" pitchFamily="34" charset="0"/>
              </a:rPr>
              <a:t>newest</a:t>
            </a:r>
            <a:r>
              <a:rPr lang="en-GB" sz="4000" b="0" i="0" dirty="0">
                <a:effectLst/>
                <a:latin typeface="Arial" panose="020B0604020202020204" pitchFamily="34" charset="0"/>
                <a:cs typeface="Arial" panose="020B0604020202020204" pitchFamily="34" charset="0"/>
              </a:rPr>
              <a:t> technologies</a:t>
            </a:r>
          </a:p>
          <a:p>
            <a:pPr algn="l">
              <a:spcAft>
                <a:spcPts val="1125"/>
              </a:spcAft>
              <a:buFont typeface="Arial" panose="020B0604020202020204" pitchFamily="34" charset="0"/>
              <a:buChar char="•"/>
            </a:pPr>
            <a:r>
              <a:rPr lang="en-GB" sz="4000" dirty="0">
                <a:latin typeface="Arial" panose="020B0604020202020204" pitchFamily="34" charset="0"/>
                <a:cs typeface="Arial" panose="020B0604020202020204" pitchFamily="34" charset="0"/>
              </a:rPr>
              <a:t> Maintain</a:t>
            </a:r>
            <a:r>
              <a:rPr lang="en-GB" sz="4000" b="0" i="0" dirty="0">
                <a:effectLst/>
                <a:latin typeface="Arial" panose="020B0604020202020204" pitchFamily="34" charset="0"/>
                <a:cs typeface="Arial" panose="020B0604020202020204" pitchFamily="34" charset="0"/>
              </a:rPr>
              <a:t> your </a:t>
            </a:r>
            <a:r>
              <a:rPr lang="en-GB" sz="4000" dirty="0">
                <a:latin typeface="Arial" panose="020B0604020202020204" pitchFamily="34" charset="0"/>
                <a:cs typeface="Arial" panose="020B0604020202020204" pitchFamily="34" charset="0"/>
              </a:rPr>
              <a:t>threat intelligence current</a:t>
            </a:r>
            <a:endParaRPr lang="en-GB" sz="4000" b="0" i="0" dirty="0">
              <a:solidFill>
                <a:srgbClr val="333333"/>
              </a:solidFill>
              <a:effectLst/>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0" end="0"/>
                                            </p:txEl>
                                          </p:spTgt>
                                        </p:tgtEl>
                                        <p:attrNameLst>
                                          <p:attrName>style.visibility</p:attrName>
                                        </p:attrNameLst>
                                      </p:cBhvr>
                                      <p:to>
                                        <p:strVal val="visible"/>
                                      </p:to>
                                    </p:set>
                                    <p:animEffect transition="in" filter="fade">
                                      <p:cBhvr>
                                        <p:cTn id="14" dur="1000"/>
                                        <p:tgtEl>
                                          <p:spTgt spid="8">
                                            <p:txEl>
                                              <p:pRg st="0" end="0"/>
                                            </p:txEl>
                                          </p:spTgt>
                                        </p:tgtEl>
                                      </p:cBhvr>
                                    </p:animEffect>
                                    <p:anim calcmode="lin" valueType="num">
                                      <p:cBhvr>
                                        <p:cTn id="15"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animEffect transition="in" filter="fade">
                                      <p:cBhvr>
                                        <p:cTn id="19" dur="1000"/>
                                        <p:tgtEl>
                                          <p:spTgt spid="8">
                                            <p:txEl>
                                              <p:pRg st="1" end="1"/>
                                            </p:txEl>
                                          </p:spTgt>
                                        </p:tgtEl>
                                      </p:cBhvr>
                                    </p:animEffect>
                                    <p:anim calcmode="lin" valueType="num">
                                      <p:cBhvr>
                                        <p:cTn id="20"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8">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8">
                                            <p:txEl>
                                              <p:pRg st="2" end="2"/>
                                            </p:txEl>
                                          </p:spTgt>
                                        </p:tgtEl>
                                        <p:attrNameLst>
                                          <p:attrName>style.visibility</p:attrName>
                                        </p:attrNameLst>
                                      </p:cBhvr>
                                      <p:to>
                                        <p:strVal val="visible"/>
                                      </p:to>
                                    </p:set>
                                    <p:animEffect transition="in" filter="fade">
                                      <p:cBhvr>
                                        <p:cTn id="24" dur="1000"/>
                                        <p:tgtEl>
                                          <p:spTgt spid="8">
                                            <p:txEl>
                                              <p:pRg st="2" end="2"/>
                                            </p:txEl>
                                          </p:spTgt>
                                        </p:tgtEl>
                                      </p:cBhvr>
                                    </p:animEffect>
                                    <p:anim calcmode="lin" valueType="num">
                                      <p:cBhvr>
                                        <p:cTn id="25"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8">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8">
                                            <p:txEl>
                                              <p:pRg st="3" end="3"/>
                                            </p:txEl>
                                          </p:spTgt>
                                        </p:tgtEl>
                                        <p:attrNameLst>
                                          <p:attrName>style.visibility</p:attrName>
                                        </p:attrNameLst>
                                      </p:cBhvr>
                                      <p:to>
                                        <p:strVal val="visible"/>
                                      </p:to>
                                    </p:set>
                                    <p:animEffect transition="in" filter="fade">
                                      <p:cBhvr>
                                        <p:cTn id="29" dur="1000"/>
                                        <p:tgtEl>
                                          <p:spTgt spid="8">
                                            <p:txEl>
                                              <p:pRg st="3" end="3"/>
                                            </p:txEl>
                                          </p:spTgt>
                                        </p:tgtEl>
                                      </p:cBhvr>
                                    </p:animEffect>
                                    <p:anim calcmode="lin" valueType="num">
                                      <p:cBhvr>
                                        <p:cTn id="30"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8">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8">
                                            <p:txEl>
                                              <p:pRg st="4" end="4"/>
                                            </p:txEl>
                                          </p:spTgt>
                                        </p:tgtEl>
                                        <p:attrNameLst>
                                          <p:attrName>style.visibility</p:attrName>
                                        </p:attrNameLst>
                                      </p:cBhvr>
                                      <p:to>
                                        <p:strVal val="visible"/>
                                      </p:to>
                                    </p:set>
                                    <p:animEffect transition="in" filter="fade">
                                      <p:cBhvr>
                                        <p:cTn id="34" dur="1000"/>
                                        <p:tgtEl>
                                          <p:spTgt spid="8">
                                            <p:txEl>
                                              <p:pRg st="4" end="4"/>
                                            </p:txEl>
                                          </p:spTgt>
                                        </p:tgtEl>
                                      </p:cBhvr>
                                    </p:animEffect>
                                    <p:anim calcmode="lin" valueType="num">
                                      <p:cBhvr>
                                        <p:cTn id="35"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91943-74CF-7C9B-19A2-C05E261DC774}"/>
              </a:ext>
            </a:extLst>
          </p:cNvPr>
          <p:cNvSpPr txBox="1">
            <a:spLocks noGrp="1"/>
          </p:cNvSpPr>
          <p:nvPr>
            <p:ph type="title"/>
          </p:nvPr>
        </p:nvSpPr>
        <p:spPr>
          <a:xfrm>
            <a:off x="479596" y="10942320"/>
            <a:ext cx="3406604" cy="2377440"/>
          </a:xfrm>
        </p:spPr>
        <p:txBody>
          <a:bodyPr>
            <a:noAutofit/>
          </a:bodyPr>
          <a:lstStyle/>
          <a:p>
            <a:pPr lvl="0"/>
            <a:r>
              <a:rPr lang="pt-PT" sz="6600" b="1" dirty="0">
                <a:solidFill>
                  <a:schemeClr val="tx1"/>
                </a:solidFill>
                <a:latin typeface="Cascadia Mono SemiBold" panose="020B0609020000020004" pitchFamily="49" charset="0"/>
                <a:ea typeface="Cascadia Mono SemiBold" panose="020B0609020000020004" pitchFamily="49" charset="0"/>
                <a:cs typeface="Cascadia Mono SemiBold" panose="020B0609020000020004" pitchFamily="49" charset="0"/>
              </a:rPr>
              <a:t>Online Safety</a:t>
            </a:r>
          </a:p>
        </p:txBody>
      </p:sp>
      <p:sp>
        <p:nvSpPr>
          <p:cNvPr id="4" name="TextBox 3">
            <a:extLst>
              <a:ext uri="{FF2B5EF4-FFF2-40B4-BE49-F238E27FC236}">
                <a16:creationId xmlns:a16="http://schemas.microsoft.com/office/drawing/2014/main" id="{15A6A97A-14B8-5875-813E-541CB0778F61}"/>
              </a:ext>
            </a:extLst>
          </p:cNvPr>
          <p:cNvSpPr txBox="1"/>
          <p:nvPr/>
        </p:nvSpPr>
        <p:spPr>
          <a:xfrm>
            <a:off x="5156200" y="7468225"/>
            <a:ext cx="9804400" cy="8710077"/>
          </a:xfrm>
          <a:prstGeom prst="rect">
            <a:avLst/>
          </a:prstGeom>
          <a:noFill/>
        </p:spPr>
        <p:txBody>
          <a:bodyPr wrap="square" rtlCol="0">
            <a:spAutoFit/>
          </a:bodyPr>
          <a:lstStyle/>
          <a:p>
            <a:r>
              <a:rPr lang="en-GB" sz="4000" b="0" i="0" dirty="0">
                <a:solidFill>
                  <a:srgbClr val="0B0C0C"/>
                </a:solidFill>
                <a:effectLst/>
                <a:latin typeface="Arial" panose="020B0604020202020204" pitchFamily="34" charset="0"/>
                <a:cs typeface="Arial" panose="020B0604020202020204" pitchFamily="34" charset="0"/>
              </a:rPr>
              <a:t>Children and adults are protected online by a new set of rules known as the Art 2023 Online Safety. To </a:t>
            </a:r>
            <a:r>
              <a:rPr lang="en-GB" sz="4000" dirty="0">
                <a:solidFill>
                  <a:srgbClr val="0B0C0C"/>
                </a:solidFill>
                <a:latin typeface="Arial" panose="020B0604020202020204" pitchFamily="34" charset="0"/>
                <a:cs typeface="Arial" panose="020B0604020202020204" pitchFamily="34" charset="0"/>
              </a:rPr>
              <a:t>create</a:t>
            </a:r>
            <a:r>
              <a:rPr lang="en-GB" sz="4000" b="0" i="0" dirty="0">
                <a:solidFill>
                  <a:srgbClr val="0B0C0C"/>
                </a:solidFill>
                <a:effectLst/>
                <a:latin typeface="Arial" panose="020B0604020202020204" pitchFamily="34" charset="0"/>
                <a:cs typeface="Arial" panose="020B0604020202020204" pitchFamily="34" charset="0"/>
              </a:rPr>
              <a:t> them more </a:t>
            </a:r>
            <a:r>
              <a:rPr lang="en-GB" sz="4000" dirty="0">
                <a:solidFill>
                  <a:srgbClr val="0B0C0C"/>
                </a:solidFill>
                <a:latin typeface="Arial" panose="020B0604020202020204" pitchFamily="34" charset="0"/>
                <a:cs typeface="Arial" panose="020B0604020202020204" pitchFamily="34" charset="0"/>
              </a:rPr>
              <a:t>competent</a:t>
            </a:r>
            <a:r>
              <a:rPr lang="en-GB" sz="4000" b="0" i="0" dirty="0">
                <a:solidFill>
                  <a:srgbClr val="0B0C0C"/>
                </a:solidFill>
                <a:effectLst/>
                <a:latin typeface="Arial" panose="020B0604020202020204" pitchFamily="34" charset="0"/>
                <a:cs typeface="Arial" panose="020B0604020202020204" pitchFamily="34" charset="0"/>
              </a:rPr>
              <a:t> for the safety of their users on their platforms, some new rules are imposed on social media companies</a:t>
            </a:r>
            <a:r>
              <a:rPr lang="en-GB" sz="4000" dirty="0">
                <a:solidFill>
                  <a:srgbClr val="0B0C0C"/>
                </a:solidFill>
                <a:latin typeface="Arial" panose="020B0604020202020204" pitchFamily="34" charset="0"/>
                <a:cs typeface="Arial" panose="020B0604020202020204" pitchFamily="34" charset="0"/>
              </a:rPr>
              <a:t>.</a:t>
            </a:r>
            <a:endParaRPr lang="en-GB" sz="4000" b="0" i="0" dirty="0">
              <a:solidFill>
                <a:srgbClr val="0B0C0C"/>
              </a:solidFill>
              <a:effectLst/>
              <a:latin typeface="Arial" panose="020B0604020202020204" pitchFamily="34" charset="0"/>
              <a:cs typeface="Arial" panose="020B0604020202020204" pitchFamily="34" charset="0"/>
            </a:endParaRPr>
          </a:p>
          <a:p>
            <a:r>
              <a:rPr lang="en-GB" sz="4000" b="0" i="0" dirty="0">
                <a:solidFill>
                  <a:srgbClr val="0B0C0C"/>
                </a:solidFill>
                <a:effectLst/>
                <a:latin typeface="Arial" panose="020B0604020202020204" pitchFamily="34" charset="0"/>
                <a:cs typeface="Arial" panose="020B0604020202020204" pitchFamily="34" charset="0"/>
              </a:rPr>
              <a:t>The Acts special safeguards for children will make the UK the safest in the world for children to use the internet.  It will be necessary for platforms to </a:t>
            </a:r>
            <a:r>
              <a:rPr lang="en-GB" sz="4000" dirty="0">
                <a:solidFill>
                  <a:srgbClr val="0B0C0C"/>
                </a:solidFill>
                <a:latin typeface="Arial" panose="020B0604020202020204" pitchFamily="34" charset="0"/>
                <a:cs typeface="Arial" panose="020B0604020202020204" pitchFamily="34" charset="0"/>
              </a:rPr>
              <a:t>maintain</a:t>
            </a:r>
            <a:r>
              <a:rPr lang="en-GB" sz="4000" b="0" i="0" dirty="0">
                <a:solidFill>
                  <a:srgbClr val="0B0C0C"/>
                </a:solidFill>
                <a:effectLst/>
                <a:latin typeface="Arial" panose="020B0604020202020204" pitchFamily="34" charset="0"/>
                <a:cs typeface="Arial" panose="020B0604020202020204" pitchFamily="34" charset="0"/>
              </a:rPr>
              <a:t> </a:t>
            </a:r>
            <a:r>
              <a:rPr lang="en-GB" sz="4000" dirty="0">
                <a:solidFill>
                  <a:srgbClr val="0B0C0C"/>
                </a:solidFill>
                <a:latin typeface="Arial" panose="020B0604020202020204" pitchFamily="34" charset="0"/>
                <a:cs typeface="Arial" panose="020B0604020202020204" pitchFamily="34" charset="0"/>
              </a:rPr>
              <a:t>kids</a:t>
            </a:r>
            <a:r>
              <a:rPr lang="en-GB" sz="4000" b="0" i="0" dirty="0">
                <a:solidFill>
                  <a:srgbClr val="0B0C0C"/>
                </a:solidFill>
                <a:effectLst/>
                <a:latin typeface="Arial" panose="020B0604020202020204" pitchFamily="34" charset="0"/>
                <a:cs typeface="Arial" panose="020B0604020202020204" pitchFamily="34" charset="0"/>
              </a:rPr>
              <a:t> away from dangerous </a:t>
            </a:r>
            <a:r>
              <a:rPr lang="en-GB" sz="4000" dirty="0">
                <a:solidFill>
                  <a:srgbClr val="0B0C0C"/>
                </a:solidFill>
                <a:latin typeface="Arial" panose="020B0604020202020204" pitchFamily="34" charset="0"/>
                <a:cs typeface="Arial" panose="020B0604020202020204" pitchFamily="34" charset="0"/>
              </a:rPr>
              <a:t>or</a:t>
            </a:r>
            <a:r>
              <a:rPr lang="en-GB" sz="4000" b="0" i="0" dirty="0">
                <a:solidFill>
                  <a:srgbClr val="0B0C0C"/>
                </a:solidFill>
                <a:effectLst/>
                <a:latin typeface="Arial" panose="020B0604020202020204" pitchFamily="34" charset="0"/>
                <a:cs typeface="Arial" panose="020B0604020202020204" pitchFamily="34" charset="0"/>
              </a:rPr>
              <a:t> incorrect information and to give the families easy ways to report issues when they occur online.</a:t>
            </a:r>
            <a:endParaRPr lang="en-GB" sz="40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00"/>
                                        <p:tgtEl>
                                          <p:spTgt spid="4">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wipe(down)">
                                      <p:cBhvr>
                                        <p:cTn id="10"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5" name="Picture Placeholder 2">
            <a:extLst>
              <a:ext uri="{FF2B5EF4-FFF2-40B4-BE49-F238E27FC236}">
                <a16:creationId xmlns:a16="http://schemas.microsoft.com/office/drawing/2014/main" id="{182B86A9-4472-1DB6-9C15-B6B74D014549}"/>
              </a:ext>
            </a:extLst>
          </p:cNvPr>
          <p:cNvSpPr txBox="1">
            <a:spLocks noGrp="1"/>
          </p:cNvSpPr>
          <p:nvPr>
            <p:ph type="title"/>
          </p:nvPr>
        </p:nvSpPr>
        <p:spPr>
          <a:xfrm>
            <a:off x="346075" y="4200525"/>
            <a:ext cx="5318125" cy="10302875"/>
          </a:xfrm>
        </p:spPr>
        <p:txBody>
          <a:bodyPr/>
          <a:lstStyle/>
          <a:p>
            <a:r>
              <a:rPr lang="en-GB" sz="6600" b="1" i="0" dirty="0">
                <a:solidFill>
                  <a:srgbClr val="141414"/>
                </a:solidFill>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rPr>
              <a:t>Advantages of digital safety</a:t>
            </a:r>
            <a:br>
              <a:rPr lang="en-GB" b="0" i="0" dirty="0">
                <a:solidFill>
                  <a:srgbClr val="141414"/>
                </a:solidFill>
                <a:effectLst/>
                <a:latin typeface="__PRIMARY_FONT_e530d6"/>
              </a:rPr>
            </a:br>
            <a:endParaRPr lang="en-GB" dirty="0"/>
          </a:p>
        </p:txBody>
      </p:sp>
      <p:sp>
        <p:nvSpPr>
          <p:cNvPr id="6" name="TextBox 5">
            <a:extLst>
              <a:ext uri="{FF2B5EF4-FFF2-40B4-BE49-F238E27FC236}">
                <a16:creationId xmlns:a16="http://schemas.microsoft.com/office/drawing/2014/main" id="{7F2E0248-87D5-0C66-CDCB-FBEBC9B2A44B}"/>
              </a:ext>
            </a:extLst>
          </p:cNvPr>
          <p:cNvSpPr txBox="1"/>
          <p:nvPr/>
        </p:nvSpPr>
        <p:spPr>
          <a:xfrm>
            <a:off x="6072188" y="10652809"/>
            <a:ext cx="10439400" cy="4739759"/>
          </a:xfrm>
          <a:prstGeom prst="rect">
            <a:avLst/>
          </a:prstGeom>
          <a:noFill/>
        </p:spPr>
        <p:txBody>
          <a:bodyPr wrap="square" rtlCol="0">
            <a:spAutoFit/>
          </a:bodyPr>
          <a:lstStyle/>
          <a:p>
            <a:pPr marL="285750" indent="-285750">
              <a:buFont typeface="Arial" panose="020B0604020202020204" pitchFamily="34" charset="0"/>
              <a:buChar char="•"/>
            </a:pPr>
            <a:r>
              <a:rPr lang="en-GB" sz="5400" b="0" i="0" dirty="0">
                <a:solidFill>
                  <a:srgbClr val="141414"/>
                </a:solidFill>
                <a:effectLst/>
                <a:latin typeface="Arial" panose="020B0604020202020204" pitchFamily="34" charset="0"/>
                <a:ea typeface="Cascadia Mono SemiBold" panose="020B0609020000020004" pitchFamily="49" charset="0"/>
                <a:cs typeface="Arial" panose="020B0604020202020204" pitchFamily="34" charset="0"/>
              </a:rPr>
              <a:t>Data safety from hackers</a:t>
            </a:r>
          </a:p>
          <a:p>
            <a:pPr marL="285750" indent="-285750">
              <a:buFont typeface="Arial" panose="020B0604020202020204" pitchFamily="34" charset="0"/>
              <a:buChar char="•"/>
            </a:pPr>
            <a:r>
              <a:rPr lang="en-GB" sz="5400" dirty="0">
                <a:solidFill>
                  <a:srgbClr val="141414"/>
                </a:solidFill>
                <a:latin typeface="Arial" panose="020B0604020202020204" pitchFamily="34" charset="0"/>
                <a:ea typeface="Cascadia Mono SemiBold" panose="020B0609020000020004" pitchFamily="49" charset="0"/>
                <a:cs typeface="Arial" panose="020B0604020202020204" pitchFamily="34" charset="0"/>
              </a:rPr>
              <a:t> Prevent </a:t>
            </a:r>
            <a:r>
              <a:rPr lang="en-GB" sz="5400" b="0" i="0" dirty="0">
                <a:solidFill>
                  <a:srgbClr val="141414"/>
                </a:solidFill>
                <a:effectLst/>
                <a:latin typeface="Arial" panose="020B0604020202020204" pitchFamily="34" charset="0"/>
                <a:ea typeface="Cascadia Mono SemiBold" panose="020B0609020000020004" pitchFamily="49" charset="0"/>
                <a:cs typeface="Arial" panose="020B0604020202020204" pitchFamily="34" charset="0"/>
              </a:rPr>
              <a:t>online </a:t>
            </a:r>
            <a:r>
              <a:rPr lang="en-GB" sz="5400" dirty="0">
                <a:solidFill>
                  <a:srgbClr val="141414"/>
                </a:solidFill>
                <a:latin typeface="Arial" panose="020B0604020202020204" pitchFamily="34" charset="0"/>
                <a:ea typeface="Cascadia Mono SemiBold" panose="020B0609020000020004" pitchFamily="49" charset="0"/>
                <a:cs typeface="Arial" panose="020B0604020202020204" pitchFamily="34" charset="0"/>
              </a:rPr>
              <a:t>t</a:t>
            </a:r>
            <a:r>
              <a:rPr lang="en-GB" sz="5400" b="0" i="0" dirty="0">
                <a:solidFill>
                  <a:srgbClr val="141414"/>
                </a:solidFill>
                <a:effectLst/>
                <a:latin typeface="Arial" panose="020B0604020202020204" pitchFamily="34" charset="0"/>
                <a:ea typeface="Cascadia Mono SemiBold" panose="020B0609020000020004" pitchFamily="49" charset="0"/>
                <a:cs typeface="Arial" panose="020B0604020202020204" pitchFamily="34" charset="0"/>
              </a:rPr>
              <a:t>ransactions</a:t>
            </a:r>
          </a:p>
          <a:p>
            <a:pPr marL="285750" indent="-285750">
              <a:buFont typeface="Arial" panose="020B0604020202020204" pitchFamily="34" charset="0"/>
              <a:buChar char="•"/>
            </a:pPr>
            <a:r>
              <a:rPr lang="en-GB" sz="5400" dirty="0">
                <a:solidFill>
                  <a:srgbClr val="141414"/>
                </a:solidFill>
                <a:latin typeface="Arial" panose="020B0604020202020204" pitchFamily="34" charset="0"/>
                <a:ea typeface="Cascadia Mono SemiBold" panose="020B0609020000020004" pitchFamily="49" charset="0"/>
                <a:cs typeface="Arial" panose="020B0604020202020204" pitchFamily="34" charset="0"/>
              </a:rPr>
              <a:t> Limiting</a:t>
            </a:r>
            <a:r>
              <a:rPr lang="en-GB" sz="5400" b="0" i="0" dirty="0">
                <a:solidFill>
                  <a:srgbClr val="141414"/>
                </a:solidFill>
                <a:effectLst/>
                <a:latin typeface="Arial" panose="020B0604020202020204" pitchFamily="34" charset="0"/>
                <a:ea typeface="Cascadia Mono SemiBold" panose="020B0609020000020004" pitchFamily="49" charset="0"/>
                <a:cs typeface="Arial" panose="020B0604020202020204" pitchFamily="34" charset="0"/>
              </a:rPr>
              <a:t> identity </a:t>
            </a:r>
            <a:r>
              <a:rPr lang="en-GB" sz="5400" dirty="0">
                <a:solidFill>
                  <a:srgbClr val="141414"/>
                </a:solidFill>
                <a:latin typeface="Arial" panose="020B0604020202020204" pitchFamily="34" charset="0"/>
                <a:ea typeface="Cascadia Mono SemiBold" panose="020B0609020000020004" pitchFamily="49" charset="0"/>
                <a:cs typeface="Arial" panose="020B0604020202020204" pitchFamily="34" charset="0"/>
              </a:rPr>
              <a:t>t</a:t>
            </a:r>
            <a:r>
              <a:rPr lang="en-GB" sz="5400" b="0" i="0" dirty="0">
                <a:solidFill>
                  <a:srgbClr val="141414"/>
                </a:solidFill>
                <a:effectLst/>
                <a:latin typeface="Arial" panose="020B0604020202020204" pitchFamily="34" charset="0"/>
                <a:ea typeface="Cascadia Mono SemiBold" panose="020B0609020000020004" pitchFamily="49" charset="0"/>
                <a:cs typeface="Arial" panose="020B0604020202020204" pitchFamily="34" charset="0"/>
              </a:rPr>
              <a:t>heft</a:t>
            </a:r>
          </a:p>
          <a:p>
            <a:pPr marL="285750" indent="-285750">
              <a:buFont typeface="Arial" panose="020B0604020202020204" pitchFamily="34" charset="0"/>
              <a:buChar char="•"/>
            </a:pPr>
            <a:r>
              <a:rPr lang="en-GB" sz="5400" dirty="0">
                <a:solidFill>
                  <a:srgbClr val="141414"/>
                </a:solidFill>
                <a:latin typeface="Arial" panose="020B0604020202020204" pitchFamily="34" charset="0"/>
                <a:ea typeface="Cascadia Mono SemiBold" panose="020B0609020000020004" pitchFamily="49" charset="0"/>
                <a:cs typeface="Arial" panose="020B0604020202020204" pitchFamily="34" charset="0"/>
              </a:rPr>
              <a:t> Reduction </a:t>
            </a:r>
            <a:r>
              <a:rPr lang="en-GB" sz="5400" b="0" i="0" dirty="0">
                <a:solidFill>
                  <a:srgbClr val="141414"/>
                </a:solidFill>
                <a:effectLst/>
                <a:latin typeface="Arial" panose="020B0604020202020204" pitchFamily="34" charset="0"/>
                <a:ea typeface="Cascadia Mono SemiBold" panose="020B0609020000020004" pitchFamily="49" charset="0"/>
                <a:cs typeface="Arial" panose="020B0604020202020204" pitchFamily="34" charset="0"/>
              </a:rPr>
              <a:t>of financial </a:t>
            </a:r>
            <a:r>
              <a:rPr lang="en-GB" sz="5400" dirty="0">
                <a:solidFill>
                  <a:srgbClr val="141414"/>
                </a:solidFill>
                <a:latin typeface="Arial" panose="020B0604020202020204" pitchFamily="34" charset="0"/>
                <a:ea typeface="Cascadia Mono SemiBold" panose="020B0609020000020004" pitchFamily="49" charset="0"/>
                <a:cs typeface="Arial" panose="020B0604020202020204" pitchFamily="34" charset="0"/>
              </a:rPr>
              <a:t>l</a:t>
            </a:r>
            <a:r>
              <a:rPr lang="en-GB" sz="5400" b="0" i="0" dirty="0">
                <a:solidFill>
                  <a:srgbClr val="141414"/>
                </a:solidFill>
                <a:effectLst/>
                <a:latin typeface="Arial" panose="020B0604020202020204" pitchFamily="34" charset="0"/>
                <a:ea typeface="Cascadia Mono SemiBold" panose="020B0609020000020004" pitchFamily="49" charset="0"/>
                <a:cs typeface="Arial" panose="020B0604020202020204" pitchFamily="34" charset="0"/>
              </a:rPr>
              <a:t>osses</a:t>
            </a:r>
          </a:p>
          <a:p>
            <a:pPr marL="285750" indent="-285750">
              <a:buFont typeface="Arial" panose="020B0604020202020204" pitchFamily="34" charset="0"/>
              <a:buChar char="•"/>
            </a:pPr>
            <a:r>
              <a:rPr lang="en-GB" sz="5400" dirty="0">
                <a:solidFill>
                  <a:srgbClr val="141414"/>
                </a:solidFill>
                <a:latin typeface="Arial" panose="020B0604020202020204" pitchFamily="34" charset="0"/>
                <a:ea typeface="Cascadia Mono SemiBold" panose="020B0609020000020004" pitchFamily="49" charset="0"/>
                <a:cs typeface="Arial" panose="020B0604020202020204" pitchFamily="34" charset="0"/>
              </a:rPr>
              <a:t> Improvement</a:t>
            </a:r>
            <a:r>
              <a:rPr lang="en-GB" sz="5400" b="0" i="0" dirty="0">
                <a:solidFill>
                  <a:srgbClr val="141414"/>
                </a:solidFill>
                <a:effectLst/>
                <a:latin typeface="Arial" panose="020B0604020202020204" pitchFamily="34" charset="0"/>
                <a:ea typeface="Cascadia Mono SemiBold" panose="020B0609020000020004" pitchFamily="49" charset="0"/>
                <a:cs typeface="Arial" panose="020B0604020202020204" pitchFamily="34" charset="0"/>
              </a:rPr>
              <a:t> of the system</a:t>
            </a:r>
          </a:p>
          <a:p>
            <a:pPr marL="285750" indent="-285750">
              <a:buFont typeface="Arial" panose="020B0604020202020204" pitchFamily="34" charset="0"/>
              <a:buChar char="•"/>
            </a:pPr>
            <a:endParaRPr lang="en-GB"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 calcmode="lin" valueType="num">
                                      <p:cBhvr additive="base">
                                        <p:cTn id="1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 calcmode="lin" valueType="num">
                                      <p:cBhvr additive="base">
                                        <p:cTn id="1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anim calcmode="lin" valueType="num">
                                      <p:cBhvr additive="base">
                                        <p:cTn id="2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BF9C7-7884-B6CC-324D-BCFC253FA158}"/>
              </a:ext>
            </a:extLst>
          </p:cNvPr>
          <p:cNvSpPr>
            <a:spLocks noGrp="1"/>
          </p:cNvSpPr>
          <p:nvPr>
            <p:ph type="ctrTitle"/>
          </p:nvPr>
        </p:nvSpPr>
        <p:spPr>
          <a:xfrm>
            <a:off x="1245692" y="9266995"/>
            <a:ext cx="9906953" cy="11961588"/>
          </a:xfrm>
        </p:spPr>
        <p:txBody>
          <a:bodyPr>
            <a:normAutofit/>
          </a:bodyPr>
          <a:lstStyle/>
          <a:p>
            <a:pPr marL="685800" indent="-685800">
              <a:buFont typeface="Wingdings" panose="05000000000000000000" pitchFamily="2" charset="2"/>
              <a:buChar char="§"/>
            </a:pPr>
            <a:r>
              <a:rPr lang="en-GB" sz="5400" b="0" i="0" dirty="0">
                <a:solidFill>
                  <a:srgbClr val="141414"/>
                </a:solidFill>
                <a:effectLst/>
                <a:latin typeface="__PRIMARY_FONT_e530d6"/>
              </a:rPr>
              <a:t>User convenience </a:t>
            </a:r>
            <a:br>
              <a:rPr lang="en-GB" sz="5400" b="0" i="0" dirty="0">
                <a:solidFill>
                  <a:srgbClr val="141414"/>
                </a:solidFill>
                <a:effectLst/>
                <a:latin typeface="__PRIMARY_FONT_e530d6"/>
              </a:rPr>
            </a:br>
            <a:br>
              <a:rPr lang="en-GB" sz="5400" b="0" i="0" dirty="0">
                <a:solidFill>
                  <a:srgbClr val="141414"/>
                </a:solidFill>
                <a:effectLst/>
                <a:latin typeface="__PRIMARY_FONT_e530d6"/>
              </a:rPr>
            </a:br>
            <a:r>
              <a:rPr lang="en-GB" sz="5400" dirty="0">
                <a:solidFill>
                  <a:srgbClr val="141414"/>
                </a:solidFill>
                <a:latin typeface="__PRIMARY_FONT_e530d6"/>
              </a:rPr>
              <a:t>Influence</a:t>
            </a:r>
            <a:r>
              <a:rPr lang="en-GB" sz="5400" b="0" i="0" dirty="0">
                <a:solidFill>
                  <a:srgbClr val="141414"/>
                </a:solidFill>
                <a:effectLst/>
                <a:latin typeface="__PRIMARY_FONT_e530d6"/>
              </a:rPr>
              <a:t> on performance</a:t>
            </a:r>
            <a:br>
              <a:rPr lang="en-GB" sz="5400" b="0" i="0" dirty="0">
                <a:solidFill>
                  <a:srgbClr val="141414"/>
                </a:solidFill>
                <a:effectLst/>
                <a:latin typeface="__PRIMARY_FONT_e530d6"/>
              </a:rPr>
            </a:br>
            <a:br>
              <a:rPr lang="en-GB" sz="5400" b="0" i="0" dirty="0">
                <a:solidFill>
                  <a:srgbClr val="141414"/>
                </a:solidFill>
                <a:effectLst/>
                <a:latin typeface="__PRIMARY_FONT_e530d6"/>
              </a:rPr>
            </a:br>
            <a:r>
              <a:rPr lang="en-GB" sz="5400" b="0" i="0" dirty="0">
                <a:solidFill>
                  <a:srgbClr val="141414"/>
                </a:solidFill>
                <a:effectLst/>
                <a:latin typeface="__PRIMARY_FONT_e530d6"/>
              </a:rPr>
              <a:t>Data security against hackers</a:t>
            </a:r>
            <a:br>
              <a:rPr lang="en-GB" sz="5400" b="0" i="0" dirty="0">
                <a:solidFill>
                  <a:srgbClr val="141414"/>
                </a:solidFill>
                <a:effectLst/>
                <a:latin typeface="__PRIMARY_FONT_e530d6"/>
              </a:rPr>
            </a:br>
            <a:br>
              <a:rPr lang="en-GB" sz="5400" b="0" i="0" dirty="0">
                <a:solidFill>
                  <a:srgbClr val="141414"/>
                </a:solidFill>
                <a:effectLst/>
                <a:latin typeface="__PRIMARY_FONT_e530d6"/>
              </a:rPr>
            </a:br>
            <a:r>
              <a:rPr lang="en-GB" sz="5400" dirty="0">
                <a:solidFill>
                  <a:srgbClr val="141414"/>
                </a:solidFill>
                <a:latin typeface="__PRIMARY_FONT_e530d6"/>
              </a:rPr>
              <a:t>Regular</a:t>
            </a:r>
            <a:r>
              <a:rPr lang="en-GB" sz="5400" b="0" i="0" dirty="0">
                <a:solidFill>
                  <a:srgbClr val="141414"/>
                </a:solidFill>
                <a:effectLst/>
                <a:latin typeface="__PRIMARY_FONT_e530d6"/>
              </a:rPr>
              <a:t> monitoring</a:t>
            </a:r>
            <a:br>
              <a:rPr lang="en-GB" sz="5400" b="0" i="0" dirty="0">
                <a:solidFill>
                  <a:srgbClr val="141414"/>
                </a:solidFill>
                <a:effectLst/>
                <a:latin typeface="__PRIMARY_FONT_e530d6"/>
              </a:rPr>
            </a:br>
            <a:br>
              <a:rPr lang="en-GB" sz="5400" b="0" i="0" dirty="0">
                <a:solidFill>
                  <a:srgbClr val="141414"/>
                </a:solidFill>
                <a:effectLst/>
                <a:latin typeface="__PRIMARY_FONT_e530d6"/>
              </a:rPr>
            </a:br>
            <a:r>
              <a:rPr lang="en-GB" sz="5400" b="0" i="0" dirty="0">
                <a:solidFill>
                  <a:srgbClr val="141414"/>
                </a:solidFill>
                <a:effectLst/>
                <a:latin typeface="__PRIMARY_FONT_e530d6"/>
              </a:rPr>
              <a:t>Identify theft prevention</a:t>
            </a:r>
            <a:br>
              <a:rPr lang="en-GB" sz="5400" b="0" i="0" dirty="0">
                <a:solidFill>
                  <a:srgbClr val="141414"/>
                </a:solidFill>
                <a:effectLst/>
                <a:latin typeface="__PRIMARY_FONT_e530d6"/>
              </a:rPr>
            </a:br>
            <a:br>
              <a:rPr lang="en-GB" sz="5400" b="0" i="0" dirty="0">
                <a:solidFill>
                  <a:srgbClr val="141414"/>
                </a:solidFill>
                <a:effectLst/>
                <a:latin typeface="__PRIMARY_FONT_e530d6"/>
              </a:rPr>
            </a:br>
            <a:br>
              <a:rPr lang="en-GB" sz="5400" b="0" i="0" dirty="0">
                <a:solidFill>
                  <a:srgbClr val="141414"/>
                </a:solidFill>
                <a:effectLst/>
                <a:latin typeface="__PRIMARY_FONT_e530d6"/>
              </a:rPr>
            </a:br>
            <a:br>
              <a:rPr lang="en-GB" sz="4000" b="0" i="0" dirty="0">
                <a:solidFill>
                  <a:srgbClr val="141414"/>
                </a:solidFill>
                <a:effectLst/>
                <a:latin typeface="Arial" panose="020B0604020202020204" pitchFamily="34" charset="0"/>
                <a:cs typeface="Arial" panose="020B0604020202020204" pitchFamily="34" charset="0"/>
              </a:rPr>
            </a:br>
            <a:br>
              <a:rPr lang="en-GB" sz="5400" b="0" i="0" dirty="0">
                <a:solidFill>
                  <a:srgbClr val="141414"/>
                </a:solidFill>
                <a:effectLst/>
                <a:latin typeface="Arial" panose="020B0604020202020204" pitchFamily="34" charset="0"/>
                <a:cs typeface="Arial" panose="020B0604020202020204" pitchFamily="34" charset="0"/>
              </a:rPr>
            </a:br>
            <a:r>
              <a:rPr lang="en-GB" sz="5400" b="0" i="0" dirty="0">
                <a:solidFill>
                  <a:srgbClr val="141414"/>
                </a:solidFill>
                <a:effectLst/>
                <a:latin typeface="Arial" panose="020B0604020202020204" pitchFamily="34" charset="0"/>
                <a:cs typeface="Arial" panose="020B0604020202020204" pitchFamily="34" charset="0"/>
              </a:rPr>
              <a:t> </a:t>
            </a:r>
            <a:br>
              <a:rPr lang="en-GB" sz="4000" b="0" i="0" dirty="0">
                <a:solidFill>
                  <a:srgbClr val="141414"/>
                </a:solidFill>
                <a:effectLst/>
                <a:latin typeface="Arial" panose="020B0604020202020204" pitchFamily="34" charset="0"/>
                <a:cs typeface="Arial" panose="020B0604020202020204" pitchFamily="34" charset="0"/>
              </a:rPr>
            </a:br>
            <a:br>
              <a:rPr lang="en-GB" sz="4000" b="0" i="0" dirty="0">
                <a:solidFill>
                  <a:srgbClr val="141414"/>
                </a:solidFill>
                <a:effectLst/>
                <a:latin typeface="Arial" panose="020B0604020202020204" pitchFamily="34" charset="0"/>
                <a:cs typeface="Arial" panose="020B0604020202020204" pitchFamily="34" charset="0"/>
              </a:rPr>
            </a:br>
            <a:br>
              <a:rPr lang="en-GB" sz="4000" b="0" i="0" dirty="0">
                <a:solidFill>
                  <a:srgbClr val="141414"/>
                </a:solidFill>
                <a:effectLst/>
                <a:latin typeface="Arial" panose="020B0604020202020204" pitchFamily="34" charset="0"/>
                <a:cs typeface="Arial" panose="020B0604020202020204" pitchFamily="34" charset="0"/>
              </a:rPr>
            </a:br>
            <a:br>
              <a:rPr lang="en-GB" sz="800" b="0" i="0" dirty="0">
                <a:solidFill>
                  <a:srgbClr val="141414"/>
                </a:solidFill>
                <a:effectLst/>
                <a:latin typeface="__PRIMARY_FONT_e530d6"/>
              </a:rPr>
            </a:br>
            <a:endParaRPr lang="en-GB" sz="3200" dirty="0"/>
          </a:p>
        </p:txBody>
      </p:sp>
      <p:sp>
        <p:nvSpPr>
          <p:cNvPr id="4" name="TextBox 3">
            <a:extLst>
              <a:ext uri="{FF2B5EF4-FFF2-40B4-BE49-F238E27FC236}">
                <a16:creationId xmlns:a16="http://schemas.microsoft.com/office/drawing/2014/main" id="{FF384D06-5C26-E767-0686-5EBAC7FE72C4}"/>
              </a:ext>
            </a:extLst>
          </p:cNvPr>
          <p:cNvSpPr txBox="1"/>
          <p:nvPr/>
        </p:nvSpPr>
        <p:spPr>
          <a:xfrm>
            <a:off x="11355845" y="9677400"/>
            <a:ext cx="4773155" cy="4154984"/>
          </a:xfrm>
          <a:prstGeom prst="rect">
            <a:avLst/>
          </a:prstGeom>
          <a:noFill/>
        </p:spPr>
        <p:txBody>
          <a:bodyPr wrap="square" rtlCol="0">
            <a:spAutoFit/>
          </a:bodyPr>
          <a:lstStyle/>
          <a:p>
            <a:r>
              <a:rPr lang="en-GB" sz="6600" b="1" i="0" dirty="0">
                <a:solidFill>
                  <a:srgbClr val="141414"/>
                </a:solidFill>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rPr>
              <a:t>Disadvantages of</a:t>
            </a:r>
          </a:p>
          <a:p>
            <a:r>
              <a:rPr lang="en-GB" sz="6600" b="1" dirty="0">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rPr>
              <a:t> Digital Safety</a:t>
            </a:r>
          </a:p>
        </p:txBody>
      </p:sp>
    </p:spTree>
    <p:extLst>
      <p:ext uri="{BB962C8B-B14F-4D97-AF65-F5344CB8AC3E}">
        <p14:creationId xmlns:p14="http://schemas.microsoft.com/office/powerpoint/2010/main" val="2481000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C6FF7-74EA-AD62-84C4-6062A452EFEF}"/>
              </a:ext>
            </a:extLst>
          </p:cNvPr>
          <p:cNvSpPr>
            <a:spLocks noGrp="1"/>
          </p:cNvSpPr>
          <p:nvPr>
            <p:ph type="ctrTitle"/>
          </p:nvPr>
        </p:nvSpPr>
        <p:spPr>
          <a:xfrm>
            <a:off x="1448892" y="4771195"/>
            <a:ext cx="9906953" cy="3267787"/>
          </a:xfrm>
        </p:spPr>
        <p:txBody>
          <a:bodyPr>
            <a:normAutofit/>
          </a:bodyPr>
          <a:lstStyle/>
          <a:p>
            <a:r>
              <a:rPr lang="en-GB" sz="6600" dirty="0">
                <a:latin typeface="Cascadia Mono SemiBold" panose="020B0609020000020004" pitchFamily="49" charset="0"/>
                <a:ea typeface="Cascadia Mono SemiBold" panose="020B0609020000020004" pitchFamily="49" charset="0"/>
                <a:cs typeface="Cascadia Mono SemiBold" panose="020B0609020000020004" pitchFamily="49" charset="0"/>
              </a:rPr>
              <a:t>References</a:t>
            </a:r>
          </a:p>
        </p:txBody>
      </p:sp>
      <p:sp>
        <p:nvSpPr>
          <p:cNvPr id="3" name="Subtitle 2">
            <a:extLst>
              <a:ext uri="{FF2B5EF4-FFF2-40B4-BE49-F238E27FC236}">
                <a16:creationId xmlns:a16="http://schemas.microsoft.com/office/drawing/2014/main" id="{F81214CE-FF64-FC00-85F0-16A495B6CDF7}"/>
              </a:ext>
            </a:extLst>
          </p:cNvPr>
          <p:cNvSpPr>
            <a:spLocks noGrp="1"/>
          </p:cNvSpPr>
          <p:nvPr>
            <p:ph type="subTitle" idx="1"/>
          </p:nvPr>
        </p:nvSpPr>
        <p:spPr>
          <a:xfrm>
            <a:off x="1489746" y="8255000"/>
            <a:ext cx="9906953" cy="12265989"/>
          </a:xfrm>
        </p:spPr>
        <p:txBody>
          <a:bodyPr/>
          <a:lstStyle/>
          <a:p>
            <a:pPr marL="571500" indent="-571500">
              <a:buFont typeface="Arial" panose="020B0604020202020204" pitchFamily="34" charset="0"/>
              <a:buChar char="•"/>
            </a:pPr>
            <a:endParaRPr lang="en-GB" dirty="0">
              <a:solidFill>
                <a:schemeClr val="tx1"/>
              </a:solidFill>
            </a:endParaRPr>
          </a:p>
          <a:p>
            <a:pPr marL="571500" indent="-571500">
              <a:buFont typeface="Arial" panose="020B0604020202020204" pitchFamily="34" charset="0"/>
              <a:buChar char="•"/>
            </a:pPr>
            <a:r>
              <a:rPr lang="en-GB" dirty="0">
                <a:solidFill>
                  <a:schemeClr val="tx1"/>
                </a:solidFill>
              </a:rPr>
              <a:t>-  Check Point (2024) </a:t>
            </a:r>
            <a:r>
              <a:rPr lang="en-GB" b="0" i="0" dirty="0">
                <a:solidFill>
                  <a:schemeClr val="tx1"/>
                </a:solidFill>
                <a:effectLst/>
                <a:latin typeface="DIN"/>
              </a:rPr>
              <a:t>What is a Cyber Attack? Available at: </a:t>
            </a:r>
            <a:r>
              <a:rPr lang="en-GB" dirty="0">
                <a:solidFill>
                  <a:schemeClr val="tx1"/>
                </a:solidFill>
                <a:hlinkClick r:id="rId2">
                  <a:extLst>
                    <a:ext uri="{A12FA001-AC4F-418D-AE19-62706E023703}">
                      <ahyp:hlinkClr xmlns:ahyp="http://schemas.microsoft.com/office/drawing/2018/hyperlinkcolor" val="tx"/>
                    </a:ext>
                  </a:extLst>
                </a:hlinkClick>
              </a:rPr>
              <a:t>(1) New Messages!</a:t>
            </a:r>
            <a:r>
              <a:rPr lang="en-GB" dirty="0">
                <a:solidFill>
                  <a:schemeClr val="tx1"/>
                </a:solidFill>
              </a:rPr>
              <a:t> ( Accessed on 25 of November 2024)</a:t>
            </a:r>
          </a:p>
          <a:p>
            <a:r>
              <a:rPr lang="en-GB" dirty="0">
                <a:solidFill>
                  <a:schemeClr val="tx1"/>
                </a:solidFill>
                <a:latin typeface="DIN"/>
              </a:rPr>
              <a:t>      </a:t>
            </a:r>
            <a:r>
              <a:rPr lang="en-GB" dirty="0">
                <a:solidFill>
                  <a:schemeClr val="tx1"/>
                </a:solidFill>
              </a:rPr>
              <a:t>- Gov Uk, (2024) </a:t>
            </a:r>
            <a:r>
              <a:rPr lang="en-GB" i="0" dirty="0">
                <a:solidFill>
                  <a:schemeClr val="tx1"/>
                </a:solidFill>
                <a:effectLst/>
                <a:latin typeface="GDS Transport"/>
              </a:rPr>
              <a:t>Online Safety Act: explainer.    Available at: </a:t>
            </a:r>
            <a:r>
              <a:rPr lang="en-GB" dirty="0">
                <a:solidFill>
                  <a:schemeClr val="tx1"/>
                </a:solidFill>
                <a:hlinkClick r:id="rId3">
                  <a:extLst>
                    <a:ext uri="{A12FA001-AC4F-418D-AE19-62706E023703}">
                      <ahyp:hlinkClr xmlns:ahyp="http://schemas.microsoft.com/office/drawing/2018/hyperlinkcolor" val="tx"/>
                    </a:ext>
                  </a:extLst>
                </a:hlinkClick>
              </a:rPr>
              <a:t>Online Safety Act: explainer - GOV.UK</a:t>
            </a:r>
            <a:r>
              <a:rPr lang="en-GB" dirty="0">
                <a:solidFill>
                  <a:schemeClr val="tx1"/>
                </a:solidFill>
              </a:rPr>
              <a:t> (Accessed on 22 of November 2024).</a:t>
            </a:r>
          </a:p>
          <a:p>
            <a:r>
              <a:rPr lang="en-GB" dirty="0">
                <a:solidFill>
                  <a:schemeClr val="tx1"/>
                </a:solidFill>
              </a:rPr>
              <a:t>     -</a:t>
            </a:r>
            <a:r>
              <a:rPr lang="en-GB" dirty="0" err="1">
                <a:solidFill>
                  <a:schemeClr val="tx1"/>
                </a:solidFill>
              </a:rPr>
              <a:t>MetaCompliance</a:t>
            </a:r>
            <a:r>
              <a:rPr lang="en-GB" dirty="0">
                <a:solidFill>
                  <a:schemeClr val="tx1"/>
                </a:solidFill>
              </a:rPr>
              <a:t> (2024) Top 10 tips on cyber safety for the workplace. </a:t>
            </a:r>
            <a:r>
              <a:rPr lang="en-GB" dirty="0" err="1">
                <a:solidFill>
                  <a:schemeClr val="tx1"/>
                </a:solidFill>
              </a:rPr>
              <a:t>Availabe</a:t>
            </a:r>
            <a:r>
              <a:rPr lang="en-GB" dirty="0">
                <a:solidFill>
                  <a:schemeClr val="tx1"/>
                </a:solidFill>
              </a:rPr>
              <a:t> at: </a:t>
            </a:r>
            <a:r>
              <a:rPr lang="en-GB" dirty="0">
                <a:solidFill>
                  <a:schemeClr val="tx1"/>
                </a:solidFill>
                <a:hlinkClick r:id="rId4">
                  <a:extLst>
                    <a:ext uri="{A12FA001-AC4F-418D-AE19-62706E023703}">
                      <ahyp:hlinkClr xmlns:ahyp="http://schemas.microsoft.com/office/drawing/2018/hyperlinkcolor" val="tx"/>
                    </a:ext>
                  </a:extLst>
                </a:hlinkClick>
              </a:rPr>
              <a:t>Cyber Security </a:t>
            </a:r>
            <a:r>
              <a:rPr lang="en-GB" dirty="0" err="1">
                <a:solidFill>
                  <a:schemeClr val="tx1"/>
                </a:solidFill>
                <a:hlinkClick r:id="rId4">
                  <a:extLst>
                    <a:ext uri="{A12FA001-AC4F-418D-AE19-62706E023703}">
                      <ahyp:hlinkClr xmlns:ahyp="http://schemas.microsoft.com/office/drawing/2018/hyperlinkcolor" val="tx"/>
                    </a:ext>
                  </a:extLst>
                </a:hlinkClick>
              </a:rPr>
              <a:t>ELearning</a:t>
            </a:r>
            <a:r>
              <a:rPr lang="en-GB" dirty="0">
                <a:solidFill>
                  <a:schemeClr val="tx1"/>
                </a:solidFill>
                <a:hlinkClick r:id="rId4">
                  <a:extLst>
                    <a:ext uri="{A12FA001-AC4F-418D-AE19-62706E023703}">
                      <ahyp:hlinkClr xmlns:ahyp="http://schemas.microsoft.com/office/drawing/2018/hyperlinkcolor" val="tx"/>
                    </a:ext>
                  </a:extLst>
                </a:hlinkClick>
              </a:rPr>
              <a:t> | </a:t>
            </a:r>
            <a:r>
              <a:rPr lang="en-GB" dirty="0" err="1">
                <a:solidFill>
                  <a:schemeClr val="tx1"/>
                </a:solidFill>
                <a:hlinkClick r:id="rId4">
                  <a:extLst>
                    <a:ext uri="{A12FA001-AC4F-418D-AE19-62706E023703}">
                      <ahyp:hlinkClr xmlns:ahyp="http://schemas.microsoft.com/office/drawing/2018/hyperlinkcolor" val="tx"/>
                    </a:ext>
                  </a:extLst>
                </a:hlinkClick>
              </a:rPr>
              <a:t>MetaCompliance</a:t>
            </a:r>
            <a:r>
              <a:rPr lang="en-GB" dirty="0">
                <a:solidFill>
                  <a:schemeClr val="tx1"/>
                </a:solidFill>
                <a:hlinkClick r:id="rId4">
                  <a:extLst>
                    <a:ext uri="{A12FA001-AC4F-418D-AE19-62706E023703}">
                      <ahyp:hlinkClr xmlns:ahyp="http://schemas.microsoft.com/office/drawing/2018/hyperlinkcolor" val="tx"/>
                    </a:ext>
                  </a:extLst>
                </a:hlinkClick>
              </a:rPr>
              <a:t> Content Library</a:t>
            </a:r>
            <a:r>
              <a:rPr lang="en-GB" dirty="0">
                <a:solidFill>
                  <a:schemeClr val="tx1"/>
                </a:solidFill>
              </a:rPr>
              <a:t> (Accessed on 25 of November).</a:t>
            </a:r>
          </a:p>
          <a:p>
            <a:pPr marL="571500" indent="-571500">
              <a:buFont typeface="Arial" panose="020B0604020202020204" pitchFamily="34" charset="0"/>
              <a:buChar char="•"/>
            </a:pPr>
            <a:r>
              <a:rPr lang="en-GB" i="0" dirty="0">
                <a:solidFill>
                  <a:schemeClr val="tx1"/>
                </a:solidFill>
                <a:effectLst/>
                <a:latin typeface="GDS Transport"/>
              </a:rPr>
              <a:t>- Wac (2024) </a:t>
            </a:r>
            <a:r>
              <a:rPr lang="en-GB" b="0" i="0" dirty="0">
                <a:solidFill>
                  <a:schemeClr val="tx1"/>
                </a:solidFill>
                <a:effectLst/>
                <a:latin typeface="__PRIMARY_FONT_e530d6"/>
              </a:rPr>
              <a:t>Top 20 Advantages and Disadvantages of Cybersecurity. Available at: </a:t>
            </a:r>
            <a:r>
              <a:rPr lang="en-GB" dirty="0">
                <a:solidFill>
                  <a:schemeClr val="tx1"/>
                </a:solidFill>
                <a:hlinkClick r:id="rId5">
                  <a:extLst>
                    <a:ext uri="{A12FA001-AC4F-418D-AE19-62706E023703}">
                      <ahyp:hlinkClr xmlns:ahyp="http://schemas.microsoft.com/office/drawing/2018/hyperlinkcolor" val="tx"/>
                    </a:ext>
                  </a:extLst>
                </a:hlinkClick>
              </a:rPr>
              <a:t>Top 20 Advantages and Disadvantages of Cybersecurity</a:t>
            </a:r>
            <a:r>
              <a:rPr lang="en-GB" dirty="0">
                <a:solidFill>
                  <a:schemeClr val="tx1"/>
                </a:solidFill>
              </a:rPr>
              <a:t> (Accessed on 22 of November 2024).</a:t>
            </a:r>
            <a:endParaRPr lang="en-GB" i="0" dirty="0">
              <a:solidFill>
                <a:schemeClr val="tx1"/>
              </a:solidFill>
              <a:effectLst/>
              <a:latin typeface="GDS Transport"/>
            </a:endParaRPr>
          </a:p>
          <a:p>
            <a:pPr marL="571500" indent="-571500">
              <a:buFont typeface="Arial" panose="020B0604020202020204" pitchFamily="34" charset="0"/>
              <a:buChar char="•"/>
            </a:pPr>
            <a:endParaRPr lang="en-GB" b="0" i="0" dirty="0">
              <a:solidFill>
                <a:schemeClr val="tx1"/>
              </a:solidFill>
              <a:effectLst/>
              <a:latin typeface="DIN"/>
            </a:endParaRPr>
          </a:p>
          <a:p>
            <a:endParaRPr lang="en-GB" b="0" i="0" dirty="0">
              <a:solidFill>
                <a:schemeClr val="tx1"/>
              </a:solidFill>
              <a:effectLst/>
              <a:latin typeface="DIN"/>
            </a:endParaRPr>
          </a:p>
        </p:txBody>
      </p:sp>
    </p:spTree>
    <p:extLst>
      <p:ext uri="{BB962C8B-B14F-4D97-AF65-F5344CB8AC3E}">
        <p14:creationId xmlns:p14="http://schemas.microsoft.com/office/powerpoint/2010/main" val="3640604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wipe(down)">
                                      <p:cBhvr>
                                        <p:cTn id="10" dur="500"/>
                                        <p:tgtEl>
                                          <p:spTgt spid="3">
                                            <p:txEl>
                                              <p:pRg st="2" end="2"/>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wipe(down)">
                                      <p:cBhvr>
                                        <p:cTn id="13" dur="500"/>
                                        <p:tgtEl>
                                          <p:spTgt spid="3">
                                            <p:txEl>
                                              <p:pRg st="3" end="3"/>
                                            </p:txEl>
                                          </p:spTgt>
                                        </p:tgtEl>
                                      </p:cBhvr>
                                    </p:animEffect>
                                  </p:childTnLst>
                                </p:cTn>
                              </p:par>
                              <p:par>
                                <p:cTn id="14" presetID="22" presetClass="entr" presetSubtype="4"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wipe(down)">
                                      <p:cBhvr>
                                        <p:cTn id="1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Frame</Template>
  <TotalTime>6146</TotalTime>
  <Words>633</Words>
  <Application>Microsoft Office PowerPoint</Application>
  <PresentationFormat>Custom</PresentationFormat>
  <Paragraphs>59</Paragraphs>
  <Slides>10</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vt:i4>
      </vt:variant>
    </vt:vector>
  </HeadingPairs>
  <TitlesOfParts>
    <vt:vector size="21" baseType="lpstr">
      <vt:lpstr>__PRIMARY_FONT_e530d6</vt:lpstr>
      <vt:lpstr>ADLaM Display</vt:lpstr>
      <vt:lpstr>Arial</vt:lpstr>
      <vt:lpstr>Cascadia Mono SemiBold</vt:lpstr>
      <vt:lpstr>Corbel</vt:lpstr>
      <vt:lpstr>DIN</vt:lpstr>
      <vt:lpstr>GDS Transport</vt:lpstr>
      <vt:lpstr>Raleway</vt:lpstr>
      <vt:lpstr>Wingdings</vt:lpstr>
      <vt:lpstr>Wingdings 2</vt:lpstr>
      <vt:lpstr>Frame</vt:lpstr>
      <vt:lpstr>PowerPoint Presentation</vt:lpstr>
      <vt:lpstr>Digital    Safety</vt:lpstr>
      <vt:lpstr>How I protect my online identity ?</vt:lpstr>
      <vt:lpstr>PowerPoint Presentation</vt:lpstr>
      <vt:lpstr>PowerPoint Presentation</vt:lpstr>
      <vt:lpstr>PowerPoint Presentation</vt:lpstr>
      <vt:lpstr>Online Safety</vt:lpstr>
      <vt:lpstr>Advantages of digital safety </vt:lpstr>
      <vt:lpstr>User convenience   Influence on performance  Data security against hackers  Regular monitoring  Identify theft prevention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Carla Silva</dc:creator>
  <cp:lastModifiedBy>Carla Silva</cp:lastModifiedBy>
  <cp:revision>27</cp:revision>
  <dcterms:created xsi:type="dcterms:W3CDTF">2024-11-20T00:26:40Z</dcterms:created>
  <dcterms:modified xsi:type="dcterms:W3CDTF">2024-11-28T20:11:48Z</dcterms:modified>
</cp:coreProperties>
</file>