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720" r:id="rId1"/>
  </p:sldMasterIdLst>
  <p:notesMasterIdLst>
    <p:notesMasterId r:id="rId34"/>
  </p:notesMasterIdLst>
  <p:handoutMasterIdLst>
    <p:handoutMasterId r:id="rId35"/>
  </p:handoutMasterIdLst>
  <p:sldIdLst>
    <p:sldId id="256" r:id="rId2"/>
    <p:sldId id="257" r:id="rId3"/>
    <p:sldId id="328" r:id="rId4"/>
    <p:sldId id="277" r:id="rId5"/>
    <p:sldId id="259" r:id="rId6"/>
    <p:sldId id="273" r:id="rId7"/>
    <p:sldId id="278" r:id="rId8"/>
    <p:sldId id="297" r:id="rId9"/>
    <p:sldId id="298" r:id="rId10"/>
    <p:sldId id="318" r:id="rId11"/>
    <p:sldId id="319" r:id="rId12"/>
    <p:sldId id="299" r:id="rId13"/>
    <p:sldId id="300" r:id="rId14"/>
    <p:sldId id="301" r:id="rId15"/>
    <p:sldId id="302" r:id="rId16"/>
    <p:sldId id="303" r:id="rId17"/>
    <p:sldId id="304" r:id="rId18"/>
    <p:sldId id="305" r:id="rId19"/>
    <p:sldId id="306" r:id="rId20"/>
    <p:sldId id="307" r:id="rId21"/>
    <p:sldId id="308" r:id="rId22"/>
    <p:sldId id="309" r:id="rId23"/>
    <p:sldId id="320" r:id="rId24"/>
    <p:sldId id="321" r:id="rId25"/>
    <p:sldId id="322" r:id="rId26"/>
    <p:sldId id="323" r:id="rId27"/>
    <p:sldId id="312" r:id="rId28"/>
    <p:sldId id="324" r:id="rId29"/>
    <p:sldId id="317" r:id="rId30"/>
    <p:sldId id="325" r:id="rId31"/>
    <p:sldId id="326" r:id="rId32"/>
    <p:sldId id="327" r:id="rId33"/>
  </p:sldIdLst>
  <p:sldSz cx="18288000" cy="10287000"/>
  <p:notesSz cx="6858000" cy="9144000"/>
  <p:embeddedFontLst>
    <p:embeddedFont>
      <p:font typeface="Georgia" panose="02040502050405020303" pitchFamily="18" charset="0"/>
      <p:regular r:id="rId36"/>
      <p:bold r:id="rId37"/>
      <p:italic r:id="rId38"/>
      <p:boldItalic r:id="rId39"/>
    </p:embeddedFont>
    <p:embeddedFont>
      <p:font typeface="Trebuchet MS" panose="020B0603020202020204" pitchFamily="34" charset="0"/>
      <p:regular r:id="rId40"/>
      <p:bold r:id="rId41"/>
      <p:italic r:id="rId42"/>
      <p:boldItalic r:id="rId4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5552" autoAdjust="0"/>
  </p:normalViewPr>
  <p:slideViewPr>
    <p:cSldViewPr>
      <p:cViewPr varScale="1">
        <p:scale>
          <a:sx n="41" d="100"/>
          <a:sy n="41" d="100"/>
        </p:scale>
        <p:origin x="1056"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notesMaster" Target="notesMasters/notesMaster1.xml"/><Relationship Id="rId42" Type="http://schemas.openxmlformats.org/officeDocument/2006/relationships/font" Target="fonts/font7.fntdata"/><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43" Type="http://schemas.openxmlformats.org/officeDocument/2006/relationships/font" Target="fonts/font8.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font" Target="fonts/font6.fnt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83F8C5-3E18-439D-BB7A-D7E894AEFDB0}" type="doc">
      <dgm:prSet loTypeId="urn:microsoft.com/office/officeart/2008/layout/LinedList" loCatId="list" qsTypeId="urn:microsoft.com/office/officeart/2005/8/quickstyle/3d3" qsCatId="3D" csTypeId="urn:microsoft.com/office/officeart/2005/8/colors/accent1_2" csCatId="accent1" phldr="1"/>
      <dgm:spPr/>
      <dgm:t>
        <a:bodyPr/>
        <a:lstStyle/>
        <a:p>
          <a:endParaRPr lang="en-US"/>
        </a:p>
      </dgm:t>
    </dgm:pt>
    <dgm:pt modelId="{EF282F42-20F5-4420-8B23-18D51A3E6CF1}">
      <dgm:prSet custT="1"/>
      <dgm:spPr/>
      <dgm:t>
        <a:bodyPr/>
        <a:lstStyle/>
        <a:p>
          <a:r>
            <a:rPr lang="en-US" sz="3000" b="1" dirty="0">
              <a:latin typeface="Times New Roman" pitchFamily="18" charset="0"/>
              <a:cs typeface="Times New Roman" pitchFamily="18" charset="0"/>
            </a:rPr>
            <a:t>Programme Name: </a:t>
          </a:r>
          <a:r>
            <a:rPr lang="en-US" sz="3000" b="0" dirty="0">
              <a:latin typeface="Times New Roman" pitchFamily="18" charset="0"/>
              <a:cs typeface="Times New Roman" pitchFamily="18" charset="0"/>
            </a:rPr>
            <a:t>Master of Business Administration</a:t>
          </a:r>
        </a:p>
      </dgm:t>
    </dgm:pt>
    <dgm:pt modelId="{915CEFE6-79E8-42CC-8BAA-3191A90B5FC4}" type="parTrans" cxnId="{D0AC6402-FCBF-47C1-8FE8-9B557D711879}">
      <dgm:prSet/>
      <dgm:spPr/>
      <dgm:t>
        <a:bodyPr/>
        <a:lstStyle/>
        <a:p>
          <a:endParaRPr lang="en-US"/>
        </a:p>
      </dgm:t>
    </dgm:pt>
    <dgm:pt modelId="{34CAE85C-05E8-4B16-901A-BF2AD58A79E7}" type="sibTrans" cxnId="{D0AC6402-FCBF-47C1-8FE8-9B557D711879}">
      <dgm:prSet/>
      <dgm:spPr/>
      <dgm:t>
        <a:bodyPr/>
        <a:lstStyle/>
        <a:p>
          <a:endParaRPr lang="en-US"/>
        </a:p>
      </dgm:t>
    </dgm:pt>
    <dgm:pt modelId="{F601716C-91E3-46BA-98E2-E3C920493E12}">
      <dgm:prSet custT="1"/>
      <dgm:spPr/>
      <dgm:t>
        <a:bodyPr/>
        <a:lstStyle/>
        <a:p>
          <a:r>
            <a:rPr lang="en-US" sz="3000" b="1" dirty="0">
              <a:latin typeface="Times New Roman" pitchFamily="18" charset="0"/>
              <a:cs typeface="Times New Roman" pitchFamily="18" charset="0"/>
            </a:rPr>
            <a:t>Module Name: </a:t>
          </a:r>
          <a:r>
            <a:rPr lang="en-US" sz="3000" b="0" dirty="0">
              <a:latin typeface="Times New Roman" pitchFamily="18" charset="0"/>
              <a:cs typeface="Times New Roman" pitchFamily="18" charset="0"/>
            </a:rPr>
            <a:t>Human Capital Management</a:t>
          </a:r>
        </a:p>
      </dgm:t>
    </dgm:pt>
    <dgm:pt modelId="{623EDE89-0FB6-4F8A-AEC7-1ADC4947B11B}" type="parTrans" cxnId="{3879D438-5C5C-4A3E-A360-2EFBD75A7200}">
      <dgm:prSet/>
      <dgm:spPr/>
      <dgm:t>
        <a:bodyPr/>
        <a:lstStyle/>
        <a:p>
          <a:endParaRPr lang="en-US"/>
        </a:p>
      </dgm:t>
    </dgm:pt>
    <dgm:pt modelId="{0450D328-01B6-4117-A9A6-F13FB3ACB94D}" type="sibTrans" cxnId="{3879D438-5C5C-4A3E-A360-2EFBD75A7200}">
      <dgm:prSet/>
      <dgm:spPr/>
      <dgm:t>
        <a:bodyPr/>
        <a:lstStyle/>
        <a:p>
          <a:endParaRPr lang="en-US"/>
        </a:p>
      </dgm:t>
    </dgm:pt>
    <dgm:pt modelId="{2EC8BA72-4D1A-432C-B514-A3A56DF4052B}">
      <dgm:prSet custT="1"/>
      <dgm:spPr/>
      <dgm:t>
        <a:bodyPr/>
        <a:lstStyle/>
        <a:p>
          <a:r>
            <a:rPr lang="en-IN" sz="3000" b="1" dirty="0">
              <a:latin typeface="Times New Roman" pitchFamily="18" charset="0"/>
              <a:cs typeface="Times New Roman" pitchFamily="18" charset="0"/>
            </a:rPr>
            <a:t>Module Code: </a:t>
          </a:r>
          <a:r>
            <a:rPr lang="en-IN" sz="3000" b="0" dirty="0">
              <a:latin typeface="Times New Roman" pitchFamily="18" charset="0"/>
              <a:cs typeface="Times New Roman" pitchFamily="18" charset="0"/>
            </a:rPr>
            <a:t>LCMB7023</a:t>
          </a:r>
          <a:endParaRPr lang="en-US" sz="3000" b="0" dirty="0">
            <a:latin typeface="Times New Roman" pitchFamily="18" charset="0"/>
            <a:cs typeface="Times New Roman" pitchFamily="18" charset="0"/>
          </a:endParaRPr>
        </a:p>
      </dgm:t>
    </dgm:pt>
    <dgm:pt modelId="{BC4B0C1F-E1EB-4B4A-BD44-BA64FBC1B40E}" type="parTrans" cxnId="{9BE40919-20F4-42DC-B55E-50D5BA6B73DD}">
      <dgm:prSet/>
      <dgm:spPr/>
      <dgm:t>
        <a:bodyPr/>
        <a:lstStyle/>
        <a:p>
          <a:endParaRPr lang="en-US"/>
        </a:p>
      </dgm:t>
    </dgm:pt>
    <dgm:pt modelId="{9E0FE1CC-163A-4E69-90C8-0C7758E9C750}" type="sibTrans" cxnId="{9BE40919-20F4-42DC-B55E-50D5BA6B73DD}">
      <dgm:prSet/>
      <dgm:spPr/>
      <dgm:t>
        <a:bodyPr/>
        <a:lstStyle/>
        <a:p>
          <a:endParaRPr lang="en-US"/>
        </a:p>
      </dgm:t>
    </dgm:pt>
    <dgm:pt modelId="{25FFDD40-0DE3-4689-B005-03F8A3028FE1}">
      <dgm:prSet custT="1"/>
      <dgm:spPr/>
      <dgm:t>
        <a:bodyPr/>
        <a:lstStyle/>
        <a:p>
          <a:r>
            <a:rPr lang="en-US" sz="3000" b="1" dirty="0">
              <a:latin typeface="Times New Roman" pitchFamily="18" charset="0"/>
              <a:cs typeface="Times New Roman" pitchFamily="18" charset="0"/>
            </a:rPr>
            <a:t>Name/Title of the Assessment: </a:t>
          </a:r>
          <a:r>
            <a:rPr lang="en-US" sz="3000" b="0" dirty="0">
              <a:latin typeface="Times New Roman" pitchFamily="18" charset="0"/>
              <a:cs typeface="Times New Roman" pitchFamily="18" charset="0"/>
            </a:rPr>
            <a:t>Human Resources and Organisational Strategy </a:t>
          </a:r>
        </a:p>
      </dgm:t>
    </dgm:pt>
    <dgm:pt modelId="{5D11AB5A-3708-42BC-BFE0-8138010ADBA1}" type="parTrans" cxnId="{535F8D3F-B9C9-4553-A73B-DCFB58A50B94}">
      <dgm:prSet/>
      <dgm:spPr/>
      <dgm:t>
        <a:bodyPr/>
        <a:lstStyle/>
        <a:p>
          <a:endParaRPr lang="en-US"/>
        </a:p>
      </dgm:t>
    </dgm:pt>
    <dgm:pt modelId="{1159C1E6-C4C2-473D-9BC7-C7CC06BE82D3}" type="sibTrans" cxnId="{535F8D3F-B9C9-4553-A73B-DCFB58A50B94}">
      <dgm:prSet/>
      <dgm:spPr/>
      <dgm:t>
        <a:bodyPr/>
        <a:lstStyle/>
        <a:p>
          <a:endParaRPr lang="en-US"/>
        </a:p>
      </dgm:t>
    </dgm:pt>
    <dgm:pt modelId="{898600A2-A5F6-4B76-BA3F-7868C71EBA11}">
      <dgm:prSet custT="1"/>
      <dgm:spPr/>
      <dgm:t>
        <a:bodyPr/>
        <a:lstStyle/>
        <a:p>
          <a:r>
            <a:rPr lang="en-US" sz="3000" b="1" dirty="0">
              <a:latin typeface="Times New Roman" pitchFamily="18" charset="0"/>
              <a:cs typeface="Times New Roman" pitchFamily="18" charset="0"/>
            </a:rPr>
            <a:t>Selected Organisation: </a:t>
          </a:r>
          <a:r>
            <a:rPr lang="en-US" sz="3000" b="0" dirty="0">
              <a:latin typeface="Times New Roman" pitchFamily="18" charset="0"/>
              <a:cs typeface="Times New Roman" pitchFamily="18" charset="0"/>
            </a:rPr>
            <a:t>The National Health Service (NHS)</a:t>
          </a:r>
        </a:p>
      </dgm:t>
    </dgm:pt>
    <dgm:pt modelId="{F55A10DB-C2D9-4F78-A97A-D8B0EE26EF0F}" type="parTrans" cxnId="{04C7BB5F-25AC-44F6-9792-E3CB10D5C398}">
      <dgm:prSet/>
      <dgm:spPr/>
      <dgm:t>
        <a:bodyPr/>
        <a:lstStyle/>
        <a:p>
          <a:endParaRPr lang="en-US"/>
        </a:p>
      </dgm:t>
    </dgm:pt>
    <dgm:pt modelId="{E4FD88BB-26CC-497F-8996-7B6563EBDD3A}" type="sibTrans" cxnId="{04C7BB5F-25AC-44F6-9792-E3CB10D5C398}">
      <dgm:prSet/>
      <dgm:spPr/>
      <dgm:t>
        <a:bodyPr/>
        <a:lstStyle/>
        <a:p>
          <a:endParaRPr lang="en-US"/>
        </a:p>
      </dgm:t>
    </dgm:pt>
    <dgm:pt modelId="{0631F8AD-8BD5-4324-8664-AE2726208F68}">
      <dgm:prSet custT="1"/>
      <dgm:spPr/>
      <dgm:t>
        <a:bodyPr/>
        <a:lstStyle/>
        <a:p>
          <a:r>
            <a:rPr lang="en-IN" sz="3000" b="1" dirty="0">
              <a:latin typeface="Times New Roman" pitchFamily="18" charset="0"/>
              <a:cs typeface="Times New Roman" pitchFamily="18" charset="0"/>
            </a:rPr>
            <a:t>Focus Area: </a:t>
          </a:r>
          <a:r>
            <a:rPr lang="en-IN" sz="3000" b="0" dirty="0">
              <a:latin typeface="Times New Roman" pitchFamily="18" charset="0"/>
              <a:cs typeface="Times New Roman" pitchFamily="18" charset="0"/>
            </a:rPr>
            <a:t>Training &amp; Development</a:t>
          </a:r>
        </a:p>
      </dgm:t>
    </dgm:pt>
    <dgm:pt modelId="{FF1EB937-6298-4180-9432-A07B00C4E2C8}" type="parTrans" cxnId="{AEA287C5-7380-4A80-8008-B4A4FB3BB7CB}">
      <dgm:prSet/>
      <dgm:spPr/>
      <dgm:t>
        <a:bodyPr/>
        <a:lstStyle/>
        <a:p>
          <a:endParaRPr lang="en-US"/>
        </a:p>
      </dgm:t>
    </dgm:pt>
    <dgm:pt modelId="{ED54CED7-EA90-4A48-8C27-F617617B047A}" type="sibTrans" cxnId="{AEA287C5-7380-4A80-8008-B4A4FB3BB7CB}">
      <dgm:prSet/>
      <dgm:spPr/>
      <dgm:t>
        <a:bodyPr/>
        <a:lstStyle/>
        <a:p>
          <a:endParaRPr lang="en-US"/>
        </a:p>
      </dgm:t>
    </dgm:pt>
    <dgm:pt modelId="{F0D05930-3FBF-4577-903D-E6EDDB328D81}">
      <dgm:prSet custT="1"/>
      <dgm:spPr/>
      <dgm:t>
        <a:bodyPr/>
        <a:lstStyle/>
        <a:p>
          <a:r>
            <a:rPr lang="en-US" sz="3000" b="1" dirty="0">
              <a:latin typeface="Times New Roman" pitchFamily="18" charset="0"/>
              <a:cs typeface="Times New Roman" pitchFamily="18" charset="0"/>
            </a:rPr>
            <a:t>Student Name and ID of Group Members:</a:t>
          </a:r>
          <a:endParaRPr lang="en-US" sz="3000" b="0" dirty="0">
            <a:latin typeface="Times New Roman" pitchFamily="18" charset="0"/>
            <a:cs typeface="Times New Roman" pitchFamily="18" charset="0"/>
          </a:endParaRPr>
        </a:p>
      </dgm:t>
    </dgm:pt>
    <dgm:pt modelId="{8A936EBF-17ED-4119-A480-23F843C58E48}" type="parTrans" cxnId="{DB94CDD5-D535-4C9A-A8FB-7D2A4ABD0457}">
      <dgm:prSet/>
      <dgm:spPr/>
      <dgm:t>
        <a:bodyPr/>
        <a:lstStyle/>
        <a:p>
          <a:endParaRPr lang="en-IN"/>
        </a:p>
      </dgm:t>
    </dgm:pt>
    <dgm:pt modelId="{65C6FD57-EEFC-4AF2-BB1F-82DE7C429BA7}" type="sibTrans" cxnId="{DB94CDD5-D535-4C9A-A8FB-7D2A4ABD0457}">
      <dgm:prSet/>
      <dgm:spPr/>
      <dgm:t>
        <a:bodyPr/>
        <a:lstStyle/>
        <a:p>
          <a:endParaRPr lang="en-IN"/>
        </a:p>
      </dgm:t>
    </dgm:pt>
    <dgm:pt modelId="{2637774D-9AA1-40D3-89F3-F70600B97BA9}">
      <dgm:prSet custT="1"/>
      <dgm:spPr/>
      <dgm:t>
        <a:bodyPr/>
        <a:lstStyle/>
        <a:p>
          <a:pPr algn="ctr"/>
          <a:r>
            <a:rPr lang="en-US" sz="3000" b="1" dirty="0">
              <a:latin typeface="Times New Roman" pitchFamily="18" charset="0"/>
              <a:cs typeface="Times New Roman" pitchFamily="18" charset="0"/>
            </a:rPr>
            <a:t> </a:t>
          </a:r>
          <a:r>
            <a:rPr lang="en-IN" sz="3000" b="1" dirty="0">
              <a:latin typeface="Times New Roman" pitchFamily="18" charset="0"/>
              <a:cs typeface="Times New Roman" pitchFamily="18" charset="0"/>
            </a:rPr>
            <a:t>Pew Peakhom</a:t>
          </a:r>
          <a:endParaRPr lang="en-US" sz="3000" b="0" dirty="0">
            <a:latin typeface="Times New Roman" pitchFamily="18" charset="0"/>
            <a:cs typeface="Times New Roman" pitchFamily="18" charset="0"/>
          </a:endParaRPr>
        </a:p>
      </dgm:t>
    </dgm:pt>
    <dgm:pt modelId="{0F5DCF8E-B2CA-4269-96F0-810EBEE2942E}" type="parTrans" cxnId="{E94E8CFA-542E-4FE7-AE07-90E8561BC928}">
      <dgm:prSet/>
      <dgm:spPr/>
      <dgm:t>
        <a:bodyPr/>
        <a:lstStyle/>
        <a:p>
          <a:endParaRPr lang="en-US"/>
        </a:p>
      </dgm:t>
    </dgm:pt>
    <dgm:pt modelId="{09F5CD70-D7D0-4855-BA32-CB9A42DF13F6}" type="sibTrans" cxnId="{E94E8CFA-542E-4FE7-AE07-90E8561BC928}">
      <dgm:prSet/>
      <dgm:spPr/>
      <dgm:t>
        <a:bodyPr/>
        <a:lstStyle/>
        <a:p>
          <a:endParaRPr lang="en-US"/>
        </a:p>
      </dgm:t>
    </dgm:pt>
    <dgm:pt modelId="{B24B75A9-9BA9-4652-A5F2-90ABCC6E2C18}">
      <dgm:prSet custT="1"/>
      <dgm:spPr/>
      <dgm:t>
        <a:bodyPr/>
        <a:lstStyle/>
        <a:p>
          <a:pPr algn="ctr"/>
          <a:r>
            <a:rPr lang="en-IN" sz="3000" b="1" dirty="0">
              <a:latin typeface="Times New Roman" pitchFamily="18" charset="0"/>
              <a:cs typeface="Times New Roman" pitchFamily="18" charset="0"/>
            </a:rPr>
            <a:t>2433833</a:t>
          </a:r>
          <a:endParaRPr lang="en-US" sz="3000" b="0" dirty="0">
            <a:latin typeface="Times New Roman" pitchFamily="18" charset="0"/>
            <a:cs typeface="Times New Roman" pitchFamily="18" charset="0"/>
          </a:endParaRPr>
        </a:p>
      </dgm:t>
    </dgm:pt>
    <dgm:pt modelId="{A1A31481-C937-4E5A-9E60-9A090948683D}" type="parTrans" cxnId="{B117077E-B80E-4CEE-8345-8ED4C0501FDA}">
      <dgm:prSet/>
      <dgm:spPr/>
      <dgm:t>
        <a:bodyPr/>
        <a:lstStyle/>
        <a:p>
          <a:endParaRPr lang="en-US"/>
        </a:p>
      </dgm:t>
    </dgm:pt>
    <dgm:pt modelId="{19A8618F-645E-48BD-80DD-663051C3565F}" type="sibTrans" cxnId="{B117077E-B80E-4CEE-8345-8ED4C0501FDA}">
      <dgm:prSet/>
      <dgm:spPr/>
      <dgm:t>
        <a:bodyPr/>
        <a:lstStyle/>
        <a:p>
          <a:endParaRPr lang="en-US"/>
        </a:p>
      </dgm:t>
    </dgm:pt>
    <dgm:pt modelId="{76F44442-6979-4A89-97FD-F0580BF5E28B}">
      <dgm:prSet custT="1"/>
      <dgm:spPr/>
      <dgm:t>
        <a:bodyPr/>
        <a:lstStyle/>
        <a:p>
          <a:pPr algn="ctr"/>
          <a:r>
            <a:rPr lang="en-US" sz="3000" b="1" dirty="0">
              <a:latin typeface="Times New Roman" pitchFamily="18" charset="0"/>
              <a:cs typeface="Times New Roman" pitchFamily="18" charset="0"/>
            </a:rPr>
            <a:t>Omkar Jalindar Shnde</a:t>
          </a:r>
        </a:p>
      </dgm:t>
    </dgm:pt>
    <dgm:pt modelId="{1C4C263F-36ED-4B98-8313-8E5040D0F542}" type="parTrans" cxnId="{F04D18F5-913D-4A8C-AF80-BA7A70EA6E6E}">
      <dgm:prSet/>
      <dgm:spPr/>
      <dgm:t>
        <a:bodyPr/>
        <a:lstStyle/>
        <a:p>
          <a:endParaRPr lang="en-US"/>
        </a:p>
      </dgm:t>
    </dgm:pt>
    <dgm:pt modelId="{E17364BF-D769-4067-80F3-5553BE7A3D12}" type="sibTrans" cxnId="{F04D18F5-913D-4A8C-AF80-BA7A70EA6E6E}">
      <dgm:prSet/>
      <dgm:spPr/>
      <dgm:t>
        <a:bodyPr/>
        <a:lstStyle/>
        <a:p>
          <a:endParaRPr lang="en-US"/>
        </a:p>
      </dgm:t>
    </dgm:pt>
    <dgm:pt modelId="{8D05002C-2DA4-4D42-92CA-CD36437A93CE}">
      <dgm:prSet custT="1"/>
      <dgm:spPr/>
      <dgm:t>
        <a:bodyPr/>
        <a:lstStyle/>
        <a:p>
          <a:pPr algn="ctr"/>
          <a:r>
            <a:rPr lang="en-US" sz="3000" b="1" dirty="0">
              <a:latin typeface="Times New Roman" pitchFamily="18" charset="0"/>
              <a:cs typeface="Times New Roman" pitchFamily="18" charset="0"/>
            </a:rPr>
            <a:t>2526513</a:t>
          </a:r>
        </a:p>
      </dgm:t>
    </dgm:pt>
    <dgm:pt modelId="{26844EE6-FE1D-48EA-A0AA-DE9A08B85562}" type="parTrans" cxnId="{9A68A802-90BD-4448-AD79-DE9531EB5912}">
      <dgm:prSet/>
      <dgm:spPr/>
      <dgm:t>
        <a:bodyPr/>
        <a:lstStyle/>
        <a:p>
          <a:endParaRPr lang="en-US"/>
        </a:p>
      </dgm:t>
    </dgm:pt>
    <dgm:pt modelId="{CA5E7C05-3285-47A1-96C5-895A3BB03BB7}" type="sibTrans" cxnId="{9A68A802-90BD-4448-AD79-DE9531EB5912}">
      <dgm:prSet/>
      <dgm:spPr/>
      <dgm:t>
        <a:bodyPr/>
        <a:lstStyle/>
        <a:p>
          <a:endParaRPr lang="en-US"/>
        </a:p>
      </dgm:t>
    </dgm:pt>
    <dgm:pt modelId="{E92C6E25-4C5C-46B6-8E99-3412A82958B2}">
      <dgm:prSet custT="1"/>
      <dgm:spPr/>
      <dgm:t>
        <a:bodyPr/>
        <a:lstStyle/>
        <a:p>
          <a:pPr algn="ctr"/>
          <a:r>
            <a:rPr lang="en-US" sz="3000" b="1" dirty="0">
              <a:latin typeface="Times New Roman" pitchFamily="18" charset="0"/>
              <a:cs typeface="Times New Roman" pitchFamily="18" charset="0"/>
            </a:rPr>
            <a:t>Niral Popatbhai Ranavaya</a:t>
          </a:r>
        </a:p>
      </dgm:t>
    </dgm:pt>
    <dgm:pt modelId="{A7571828-7424-4D7E-9442-16180EF9480D}" type="parTrans" cxnId="{A70D7E65-9D4B-44CE-BB0C-D5CAB7BF3A71}">
      <dgm:prSet/>
      <dgm:spPr/>
      <dgm:t>
        <a:bodyPr/>
        <a:lstStyle/>
        <a:p>
          <a:endParaRPr lang="en-US"/>
        </a:p>
      </dgm:t>
    </dgm:pt>
    <dgm:pt modelId="{568DEEE3-2724-4AF1-9C08-5948F9C4257D}" type="sibTrans" cxnId="{A70D7E65-9D4B-44CE-BB0C-D5CAB7BF3A71}">
      <dgm:prSet/>
      <dgm:spPr/>
      <dgm:t>
        <a:bodyPr/>
        <a:lstStyle/>
        <a:p>
          <a:endParaRPr lang="en-US"/>
        </a:p>
      </dgm:t>
    </dgm:pt>
    <dgm:pt modelId="{B713ADC8-E4F3-4632-8740-584C9A632680}">
      <dgm:prSet custT="1"/>
      <dgm:spPr/>
      <dgm:t>
        <a:bodyPr/>
        <a:lstStyle/>
        <a:p>
          <a:pPr algn="ctr"/>
          <a:r>
            <a:rPr lang="en-US" sz="3000" b="1" dirty="0">
              <a:latin typeface="Times New Roman" pitchFamily="18" charset="0"/>
              <a:cs typeface="Times New Roman" pitchFamily="18" charset="0"/>
            </a:rPr>
            <a:t>2530032</a:t>
          </a:r>
        </a:p>
      </dgm:t>
    </dgm:pt>
    <dgm:pt modelId="{2A6B398B-4A5C-4587-8A99-00F112C6E364}" type="parTrans" cxnId="{7446FF60-D444-40E6-8FC5-9D2DD6716320}">
      <dgm:prSet/>
      <dgm:spPr/>
      <dgm:t>
        <a:bodyPr/>
        <a:lstStyle/>
        <a:p>
          <a:endParaRPr lang="en-US"/>
        </a:p>
      </dgm:t>
    </dgm:pt>
    <dgm:pt modelId="{64D453C2-0AAD-4A13-82E6-CAA936981F7B}" type="sibTrans" cxnId="{7446FF60-D444-40E6-8FC5-9D2DD6716320}">
      <dgm:prSet/>
      <dgm:spPr/>
      <dgm:t>
        <a:bodyPr/>
        <a:lstStyle/>
        <a:p>
          <a:endParaRPr lang="en-US"/>
        </a:p>
      </dgm:t>
    </dgm:pt>
    <dgm:pt modelId="{3A5B5B06-8D83-41A5-B935-287C2B076B01}">
      <dgm:prSet custT="1"/>
      <dgm:spPr/>
      <dgm:t>
        <a:bodyPr/>
        <a:lstStyle/>
        <a:p>
          <a:pPr algn="ctr"/>
          <a:r>
            <a:rPr lang="en-US" sz="3000" b="1">
              <a:latin typeface="Times New Roman" pitchFamily="18" charset="0"/>
              <a:cs typeface="Times New Roman" pitchFamily="18" charset="0"/>
            </a:rPr>
            <a:t>Mushkanbi Rafikbhai Multani</a:t>
          </a:r>
          <a:endParaRPr lang="en-US" sz="3000" b="1" dirty="0">
            <a:latin typeface="Times New Roman" pitchFamily="18" charset="0"/>
            <a:cs typeface="Times New Roman" pitchFamily="18" charset="0"/>
          </a:endParaRPr>
        </a:p>
      </dgm:t>
    </dgm:pt>
    <dgm:pt modelId="{CF8A66CF-28AA-4744-B1CD-163845CB33E8}" type="parTrans" cxnId="{A5F03140-B1A2-4C77-9A27-062877E40290}">
      <dgm:prSet/>
      <dgm:spPr/>
      <dgm:t>
        <a:bodyPr/>
        <a:lstStyle/>
        <a:p>
          <a:endParaRPr lang="en-US"/>
        </a:p>
      </dgm:t>
    </dgm:pt>
    <dgm:pt modelId="{8E499747-E6C4-4112-BB4C-6C0E48BE177E}" type="sibTrans" cxnId="{A5F03140-B1A2-4C77-9A27-062877E40290}">
      <dgm:prSet/>
      <dgm:spPr/>
      <dgm:t>
        <a:bodyPr/>
        <a:lstStyle/>
        <a:p>
          <a:endParaRPr lang="en-US"/>
        </a:p>
      </dgm:t>
    </dgm:pt>
    <dgm:pt modelId="{3F5D20B6-6C68-4338-9230-5CC172312A5B}">
      <dgm:prSet custT="1"/>
      <dgm:spPr/>
      <dgm:t>
        <a:bodyPr/>
        <a:lstStyle/>
        <a:p>
          <a:pPr algn="ctr"/>
          <a:r>
            <a:rPr lang="en-US" sz="3000" b="1" dirty="0">
              <a:latin typeface="Times New Roman" pitchFamily="18" charset="0"/>
              <a:cs typeface="Times New Roman" pitchFamily="18" charset="0"/>
            </a:rPr>
            <a:t>2531718</a:t>
          </a:r>
        </a:p>
      </dgm:t>
    </dgm:pt>
    <dgm:pt modelId="{0C344B2A-9E59-49EE-8C9D-7625261FB89F}" type="parTrans" cxnId="{B8EC6FE1-7811-4887-9EE6-96729B65CD36}">
      <dgm:prSet/>
      <dgm:spPr/>
      <dgm:t>
        <a:bodyPr/>
        <a:lstStyle/>
        <a:p>
          <a:endParaRPr lang="en-US"/>
        </a:p>
      </dgm:t>
    </dgm:pt>
    <dgm:pt modelId="{1B582E62-3A72-4594-BBF2-14BAF90B1CBF}" type="sibTrans" cxnId="{B8EC6FE1-7811-4887-9EE6-96729B65CD36}">
      <dgm:prSet/>
      <dgm:spPr/>
      <dgm:t>
        <a:bodyPr/>
        <a:lstStyle/>
        <a:p>
          <a:endParaRPr lang="en-US"/>
        </a:p>
      </dgm:t>
    </dgm:pt>
    <dgm:pt modelId="{3FABD4BC-2DC6-42BB-9776-24BABADB8307}">
      <dgm:prSet custT="1"/>
      <dgm:spPr/>
      <dgm:t>
        <a:bodyPr/>
        <a:lstStyle/>
        <a:p>
          <a:pPr algn="l"/>
          <a:r>
            <a:rPr lang="en-US" sz="3000" b="1" dirty="0">
              <a:latin typeface="Times New Roman" pitchFamily="18" charset="0"/>
              <a:cs typeface="Times New Roman" pitchFamily="18" charset="0"/>
            </a:rPr>
            <a:t>Lecturer’s name: Dr Nerys Dosseh</a:t>
          </a:r>
        </a:p>
        <a:p>
          <a:pPr algn="l"/>
          <a:r>
            <a:rPr lang="en-US" sz="3000" b="1" dirty="0">
              <a:latin typeface="Times New Roman" pitchFamily="18" charset="0"/>
              <a:cs typeface="Times New Roman" pitchFamily="18" charset="0"/>
            </a:rPr>
            <a:t>Submission date: 04-04-2026</a:t>
          </a:r>
        </a:p>
      </dgm:t>
    </dgm:pt>
    <dgm:pt modelId="{64147350-0143-4F0D-AE8B-AC8718BC24D7}" type="parTrans" cxnId="{842E9751-58FF-48F4-BA00-CD0BCC5EB100}">
      <dgm:prSet/>
      <dgm:spPr/>
      <dgm:t>
        <a:bodyPr/>
        <a:lstStyle/>
        <a:p>
          <a:endParaRPr lang="en-US"/>
        </a:p>
      </dgm:t>
    </dgm:pt>
    <dgm:pt modelId="{1F3519E6-3B6A-4FD5-9958-807EEBBBF49E}" type="sibTrans" cxnId="{842E9751-58FF-48F4-BA00-CD0BCC5EB100}">
      <dgm:prSet/>
      <dgm:spPr/>
      <dgm:t>
        <a:bodyPr/>
        <a:lstStyle/>
        <a:p>
          <a:endParaRPr lang="en-US"/>
        </a:p>
      </dgm:t>
    </dgm:pt>
    <dgm:pt modelId="{195F6A20-33C9-416A-BD08-500FD4F7BF96}">
      <dgm:prSet custT="1"/>
      <dgm:spPr/>
      <dgm:t>
        <a:bodyPr/>
        <a:lstStyle/>
        <a:p>
          <a:endParaRPr lang="en-US" sz="3000" b="0" dirty="0">
            <a:latin typeface="Times New Roman" pitchFamily="18" charset="0"/>
            <a:cs typeface="Times New Roman" pitchFamily="18" charset="0"/>
          </a:endParaRPr>
        </a:p>
      </dgm:t>
    </dgm:pt>
    <dgm:pt modelId="{D99D14D5-2133-40EC-8D84-884972D82CB4}" type="parTrans" cxnId="{D50C2743-25BB-48F3-89D1-251060210D82}">
      <dgm:prSet/>
      <dgm:spPr/>
      <dgm:t>
        <a:bodyPr/>
        <a:lstStyle/>
        <a:p>
          <a:endParaRPr lang="en-US"/>
        </a:p>
      </dgm:t>
    </dgm:pt>
    <dgm:pt modelId="{559517E5-7FC9-4AB2-89A1-1FE7D68BEC96}" type="sibTrans" cxnId="{D50C2743-25BB-48F3-89D1-251060210D82}">
      <dgm:prSet/>
      <dgm:spPr/>
      <dgm:t>
        <a:bodyPr/>
        <a:lstStyle/>
        <a:p>
          <a:endParaRPr lang="en-US"/>
        </a:p>
      </dgm:t>
    </dgm:pt>
    <dgm:pt modelId="{7E4E5EC9-C356-4311-9369-FB3C5543E643}">
      <dgm:prSet custT="1"/>
      <dgm:spPr/>
      <dgm:t>
        <a:bodyPr/>
        <a:lstStyle/>
        <a:p>
          <a:endParaRPr lang="en-US" sz="3000" b="0" dirty="0">
            <a:latin typeface="Times New Roman" pitchFamily="18" charset="0"/>
            <a:cs typeface="Times New Roman" pitchFamily="18" charset="0"/>
          </a:endParaRPr>
        </a:p>
      </dgm:t>
    </dgm:pt>
    <dgm:pt modelId="{8EDA0571-1611-45F2-A521-81868E321DF3}" type="parTrans" cxnId="{F99D06ED-C12A-476B-AA8C-FEACCBB7A78A}">
      <dgm:prSet/>
      <dgm:spPr/>
      <dgm:t>
        <a:bodyPr/>
        <a:lstStyle/>
        <a:p>
          <a:endParaRPr lang="en-US"/>
        </a:p>
      </dgm:t>
    </dgm:pt>
    <dgm:pt modelId="{01A38EAA-3BF5-48AA-96EE-BD42055C91CE}" type="sibTrans" cxnId="{F99D06ED-C12A-476B-AA8C-FEACCBB7A78A}">
      <dgm:prSet/>
      <dgm:spPr/>
      <dgm:t>
        <a:bodyPr/>
        <a:lstStyle/>
        <a:p>
          <a:endParaRPr lang="en-US"/>
        </a:p>
      </dgm:t>
    </dgm:pt>
    <dgm:pt modelId="{86656433-179E-479F-9746-915B76FAF2CF}">
      <dgm:prSet custT="1"/>
      <dgm:spPr/>
      <dgm:t>
        <a:bodyPr/>
        <a:lstStyle/>
        <a:p>
          <a:endParaRPr lang="en-US" sz="3000" b="0" dirty="0">
            <a:latin typeface="Times New Roman" pitchFamily="18" charset="0"/>
            <a:cs typeface="Times New Roman" pitchFamily="18" charset="0"/>
          </a:endParaRPr>
        </a:p>
      </dgm:t>
    </dgm:pt>
    <dgm:pt modelId="{58F3801C-A96B-4FF7-9926-BA2808EB8439}" type="parTrans" cxnId="{FE339D2F-EAF7-4721-A787-50054FF091CA}">
      <dgm:prSet/>
      <dgm:spPr/>
      <dgm:t>
        <a:bodyPr/>
        <a:lstStyle/>
        <a:p>
          <a:endParaRPr lang="en-US"/>
        </a:p>
      </dgm:t>
    </dgm:pt>
    <dgm:pt modelId="{512D5F8A-487F-43C5-A009-49B328B31AF9}" type="sibTrans" cxnId="{FE339D2F-EAF7-4721-A787-50054FF091CA}">
      <dgm:prSet/>
      <dgm:spPr/>
      <dgm:t>
        <a:bodyPr/>
        <a:lstStyle/>
        <a:p>
          <a:endParaRPr lang="en-US"/>
        </a:p>
      </dgm:t>
    </dgm:pt>
    <dgm:pt modelId="{B60987B9-59BC-4479-8F0E-F37A77A329B8}">
      <dgm:prSet custT="1"/>
      <dgm:spPr/>
      <dgm:t>
        <a:bodyPr/>
        <a:lstStyle/>
        <a:p>
          <a:endParaRPr lang="en-IN" sz="3000" b="0" dirty="0">
            <a:latin typeface="Times New Roman" pitchFamily="18" charset="0"/>
            <a:cs typeface="Times New Roman" pitchFamily="18" charset="0"/>
          </a:endParaRPr>
        </a:p>
      </dgm:t>
    </dgm:pt>
    <dgm:pt modelId="{BC7BD7B9-87CF-4F26-A768-277820E05302}" type="parTrans" cxnId="{794AC593-428A-4A1A-A756-D17577DF4EEC}">
      <dgm:prSet/>
      <dgm:spPr/>
      <dgm:t>
        <a:bodyPr/>
        <a:lstStyle/>
        <a:p>
          <a:endParaRPr lang="en-US"/>
        </a:p>
      </dgm:t>
    </dgm:pt>
    <dgm:pt modelId="{E12B0FF1-95A9-41D6-A27D-A36092B0BF0A}" type="sibTrans" cxnId="{794AC593-428A-4A1A-A756-D17577DF4EEC}">
      <dgm:prSet/>
      <dgm:spPr/>
      <dgm:t>
        <a:bodyPr/>
        <a:lstStyle/>
        <a:p>
          <a:endParaRPr lang="en-US"/>
        </a:p>
      </dgm:t>
    </dgm:pt>
    <dgm:pt modelId="{B8839A5F-1B48-414C-A524-D2EAB35D20A9}">
      <dgm:prSet custT="1"/>
      <dgm:spPr/>
      <dgm:t>
        <a:bodyPr/>
        <a:lstStyle/>
        <a:p>
          <a:endParaRPr lang="en-US" sz="3000" b="0" dirty="0">
            <a:latin typeface="Times New Roman" pitchFamily="18" charset="0"/>
            <a:cs typeface="Times New Roman" pitchFamily="18" charset="0"/>
          </a:endParaRPr>
        </a:p>
      </dgm:t>
    </dgm:pt>
    <dgm:pt modelId="{996A1752-5963-43EE-9879-B19DDD096EF0}" type="parTrans" cxnId="{C8C45488-DBEA-43D6-B187-5033974759AA}">
      <dgm:prSet/>
      <dgm:spPr/>
      <dgm:t>
        <a:bodyPr/>
        <a:lstStyle/>
        <a:p>
          <a:endParaRPr lang="en-US"/>
        </a:p>
      </dgm:t>
    </dgm:pt>
    <dgm:pt modelId="{41CE4B4A-5B14-406E-ADFD-5196D542C319}" type="sibTrans" cxnId="{C8C45488-DBEA-43D6-B187-5033974759AA}">
      <dgm:prSet/>
      <dgm:spPr/>
      <dgm:t>
        <a:bodyPr/>
        <a:lstStyle/>
        <a:p>
          <a:endParaRPr lang="en-US"/>
        </a:p>
      </dgm:t>
    </dgm:pt>
    <dgm:pt modelId="{3009E590-3F12-482E-84AC-EA109A549F08}">
      <dgm:prSet custT="1"/>
      <dgm:spPr/>
      <dgm:t>
        <a:bodyPr/>
        <a:lstStyle/>
        <a:p>
          <a:pPr algn="ctr"/>
          <a:endParaRPr lang="en-US" sz="3000" b="0" dirty="0">
            <a:latin typeface="Times New Roman" pitchFamily="18" charset="0"/>
            <a:cs typeface="Times New Roman" pitchFamily="18" charset="0"/>
          </a:endParaRPr>
        </a:p>
      </dgm:t>
    </dgm:pt>
    <dgm:pt modelId="{F19158A9-D093-4120-8350-E6B0CDBC4C69}" type="parTrans" cxnId="{05C57B5A-02D7-4EFA-9B87-4A6E6517934F}">
      <dgm:prSet/>
      <dgm:spPr/>
      <dgm:t>
        <a:bodyPr/>
        <a:lstStyle/>
        <a:p>
          <a:endParaRPr lang="en-US"/>
        </a:p>
      </dgm:t>
    </dgm:pt>
    <dgm:pt modelId="{5C142817-D2E1-4A84-BF4B-11A4B8CD6B3A}" type="sibTrans" cxnId="{05C57B5A-02D7-4EFA-9B87-4A6E6517934F}">
      <dgm:prSet/>
      <dgm:spPr/>
      <dgm:t>
        <a:bodyPr/>
        <a:lstStyle/>
        <a:p>
          <a:endParaRPr lang="en-US"/>
        </a:p>
      </dgm:t>
    </dgm:pt>
    <dgm:pt modelId="{77905641-299E-4FD1-B6BA-4B64D062628A}">
      <dgm:prSet custT="1"/>
      <dgm:spPr/>
      <dgm:t>
        <a:bodyPr/>
        <a:lstStyle/>
        <a:p>
          <a:pPr algn="ctr"/>
          <a:endParaRPr lang="en-US" sz="3000" b="1" dirty="0">
            <a:latin typeface="Times New Roman" pitchFamily="18" charset="0"/>
            <a:cs typeface="Times New Roman" pitchFamily="18" charset="0"/>
          </a:endParaRPr>
        </a:p>
      </dgm:t>
    </dgm:pt>
    <dgm:pt modelId="{B0A97E7B-D1CE-42D7-84FD-BA74D8696BB7}" type="parTrans" cxnId="{EC6B96B4-C88A-4CCB-874C-D373AE1E1AD4}">
      <dgm:prSet/>
      <dgm:spPr/>
      <dgm:t>
        <a:bodyPr/>
        <a:lstStyle/>
        <a:p>
          <a:endParaRPr lang="en-US"/>
        </a:p>
      </dgm:t>
    </dgm:pt>
    <dgm:pt modelId="{AACE7B85-C896-4DA3-989C-2A242C1D9D95}" type="sibTrans" cxnId="{EC6B96B4-C88A-4CCB-874C-D373AE1E1AD4}">
      <dgm:prSet/>
      <dgm:spPr/>
      <dgm:t>
        <a:bodyPr/>
        <a:lstStyle/>
        <a:p>
          <a:endParaRPr lang="en-US"/>
        </a:p>
      </dgm:t>
    </dgm:pt>
    <dgm:pt modelId="{8A4264A5-F366-44DB-82ED-F66ABF6930F0}">
      <dgm:prSet custT="1"/>
      <dgm:spPr/>
      <dgm:t>
        <a:bodyPr/>
        <a:lstStyle/>
        <a:p>
          <a:pPr algn="ctr"/>
          <a:endParaRPr lang="en-US" sz="3000" b="1" dirty="0">
            <a:latin typeface="Times New Roman" pitchFamily="18" charset="0"/>
            <a:cs typeface="Times New Roman" pitchFamily="18" charset="0"/>
          </a:endParaRPr>
        </a:p>
      </dgm:t>
    </dgm:pt>
    <dgm:pt modelId="{8EF4865B-946D-48D6-A9CC-EF497EA2750E}" type="parTrans" cxnId="{199A4B3A-118B-47EF-B9E4-3E0AA2E3652A}">
      <dgm:prSet/>
      <dgm:spPr/>
      <dgm:t>
        <a:bodyPr/>
        <a:lstStyle/>
        <a:p>
          <a:endParaRPr lang="en-US"/>
        </a:p>
      </dgm:t>
    </dgm:pt>
    <dgm:pt modelId="{DD345D5D-6DCF-4B29-BA9B-F0BD70A5B189}" type="sibTrans" cxnId="{199A4B3A-118B-47EF-B9E4-3E0AA2E3652A}">
      <dgm:prSet/>
      <dgm:spPr/>
      <dgm:t>
        <a:bodyPr/>
        <a:lstStyle/>
        <a:p>
          <a:endParaRPr lang="en-US"/>
        </a:p>
      </dgm:t>
    </dgm:pt>
    <dgm:pt modelId="{E5E049F2-B394-4779-9413-4333EDA42E48}">
      <dgm:prSet custT="1"/>
      <dgm:spPr/>
      <dgm:t>
        <a:bodyPr/>
        <a:lstStyle/>
        <a:p>
          <a:pPr algn="ctr"/>
          <a:endParaRPr lang="en-US" sz="3000" b="1" dirty="0">
            <a:latin typeface="Times New Roman" pitchFamily="18" charset="0"/>
            <a:cs typeface="Times New Roman" pitchFamily="18" charset="0"/>
          </a:endParaRPr>
        </a:p>
      </dgm:t>
    </dgm:pt>
    <dgm:pt modelId="{4CE8A04D-82E4-461F-AAAC-C19E60853A4C}" type="parTrans" cxnId="{678CE627-0645-4B57-83B7-F2743D3BD178}">
      <dgm:prSet/>
      <dgm:spPr/>
      <dgm:t>
        <a:bodyPr/>
        <a:lstStyle/>
        <a:p>
          <a:endParaRPr lang="en-US"/>
        </a:p>
      </dgm:t>
    </dgm:pt>
    <dgm:pt modelId="{F1B6392B-667D-409C-9B8B-2714A6A457A9}" type="sibTrans" cxnId="{678CE627-0645-4B57-83B7-F2743D3BD178}">
      <dgm:prSet/>
      <dgm:spPr/>
      <dgm:t>
        <a:bodyPr/>
        <a:lstStyle/>
        <a:p>
          <a:endParaRPr lang="en-US"/>
        </a:p>
      </dgm:t>
    </dgm:pt>
    <dgm:pt modelId="{E767FBFB-BEB2-43F9-BE43-A88DA9E0CA22}">
      <dgm:prSet custT="1"/>
      <dgm:spPr/>
      <dgm:t>
        <a:bodyPr/>
        <a:lstStyle/>
        <a:p>
          <a:pPr algn="ctr"/>
          <a:endParaRPr lang="en-US" sz="3000" b="1" dirty="0">
            <a:latin typeface="Times New Roman" pitchFamily="18" charset="0"/>
            <a:cs typeface="Times New Roman" pitchFamily="18" charset="0"/>
          </a:endParaRPr>
        </a:p>
      </dgm:t>
    </dgm:pt>
    <dgm:pt modelId="{71E13B9B-D913-428B-A57E-8C3B449AC0D3}" type="parTrans" cxnId="{4FCE0BCB-7758-4252-8595-8B1B323C4400}">
      <dgm:prSet/>
      <dgm:spPr/>
      <dgm:t>
        <a:bodyPr/>
        <a:lstStyle/>
        <a:p>
          <a:endParaRPr lang="en-US"/>
        </a:p>
      </dgm:t>
    </dgm:pt>
    <dgm:pt modelId="{61F259D8-ACA5-41F9-B11E-E9FD81CAC22A}" type="sibTrans" cxnId="{4FCE0BCB-7758-4252-8595-8B1B323C4400}">
      <dgm:prSet/>
      <dgm:spPr/>
      <dgm:t>
        <a:bodyPr/>
        <a:lstStyle/>
        <a:p>
          <a:endParaRPr lang="en-US"/>
        </a:p>
      </dgm:t>
    </dgm:pt>
    <dgm:pt modelId="{BC8B4785-A9F0-4506-96E1-7C8599121AF4}">
      <dgm:prSet custT="1"/>
      <dgm:spPr/>
      <dgm:t>
        <a:bodyPr/>
        <a:lstStyle/>
        <a:p>
          <a:endParaRPr lang="en-US" sz="3000" b="0" dirty="0">
            <a:latin typeface="Times New Roman" pitchFamily="18" charset="0"/>
            <a:cs typeface="Times New Roman" pitchFamily="18" charset="0"/>
          </a:endParaRPr>
        </a:p>
      </dgm:t>
    </dgm:pt>
    <dgm:pt modelId="{3F0A482C-341A-4AC9-B953-3A29EAE1B0EC}" type="parTrans" cxnId="{662213A8-65AC-47B5-911D-931F5531DF01}">
      <dgm:prSet/>
      <dgm:spPr/>
      <dgm:t>
        <a:bodyPr/>
        <a:lstStyle/>
        <a:p>
          <a:endParaRPr lang="en-US"/>
        </a:p>
      </dgm:t>
    </dgm:pt>
    <dgm:pt modelId="{483BCFA3-5BC8-41B9-A08C-ABF76CB28AB3}" type="sibTrans" cxnId="{662213A8-65AC-47B5-911D-931F5531DF01}">
      <dgm:prSet/>
      <dgm:spPr/>
      <dgm:t>
        <a:bodyPr/>
        <a:lstStyle/>
        <a:p>
          <a:endParaRPr lang="en-US"/>
        </a:p>
      </dgm:t>
    </dgm:pt>
    <dgm:pt modelId="{CD9AE756-3C8B-4283-ABB7-F3A8B3B11453}">
      <dgm:prSet custT="1"/>
      <dgm:spPr/>
      <dgm:t>
        <a:bodyPr/>
        <a:lstStyle/>
        <a:p>
          <a:endParaRPr lang="en-US" sz="3000" b="0" dirty="0">
            <a:latin typeface="Times New Roman" pitchFamily="18" charset="0"/>
            <a:cs typeface="Times New Roman" pitchFamily="18" charset="0"/>
          </a:endParaRPr>
        </a:p>
      </dgm:t>
    </dgm:pt>
    <dgm:pt modelId="{26480868-5B75-4B91-84A3-3D84C32D59E9}" type="parTrans" cxnId="{EC53CAC1-A704-485B-8F53-A2E41400FE61}">
      <dgm:prSet/>
      <dgm:spPr/>
      <dgm:t>
        <a:bodyPr/>
        <a:lstStyle/>
        <a:p>
          <a:endParaRPr lang="en-US"/>
        </a:p>
      </dgm:t>
    </dgm:pt>
    <dgm:pt modelId="{4B380D8D-8BF8-46E5-9D76-934589350BE5}" type="sibTrans" cxnId="{EC53CAC1-A704-485B-8F53-A2E41400FE61}">
      <dgm:prSet/>
      <dgm:spPr/>
      <dgm:t>
        <a:bodyPr/>
        <a:lstStyle/>
        <a:p>
          <a:endParaRPr lang="en-US"/>
        </a:p>
      </dgm:t>
    </dgm:pt>
    <dgm:pt modelId="{13C47A0C-691C-478F-B113-BFC989F12556}">
      <dgm:prSet custT="1"/>
      <dgm:spPr/>
      <dgm:t>
        <a:bodyPr/>
        <a:lstStyle/>
        <a:p>
          <a:endParaRPr lang="en-US" sz="3000" b="0" dirty="0">
            <a:latin typeface="Times New Roman" pitchFamily="18" charset="0"/>
            <a:cs typeface="Times New Roman" pitchFamily="18" charset="0"/>
          </a:endParaRPr>
        </a:p>
      </dgm:t>
    </dgm:pt>
    <dgm:pt modelId="{24546C32-F291-4132-B23B-FBF2CF08FA29}" type="parTrans" cxnId="{A69F07B7-4176-44A5-8C94-6DB9E283E0CA}">
      <dgm:prSet/>
      <dgm:spPr/>
      <dgm:t>
        <a:bodyPr/>
        <a:lstStyle/>
        <a:p>
          <a:endParaRPr lang="en-US"/>
        </a:p>
      </dgm:t>
    </dgm:pt>
    <dgm:pt modelId="{1751109C-407A-452C-A29F-A097B7E2E4C5}" type="sibTrans" cxnId="{A69F07B7-4176-44A5-8C94-6DB9E283E0CA}">
      <dgm:prSet/>
      <dgm:spPr/>
      <dgm:t>
        <a:bodyPr/>
        <a:lstStyle/>
        <a:p>
          <a:endParaRPr lang="en-US"/>
        </a:p>
      </dgm:t>
    </dgm:pt>
    <dgm:pt modelId="{20A4D7A6-CB9E-449A-B037-CB5C3803FAB8}" type="pres">
      <dgm:prSet presAssocID="{3183F8C5-3E18-439D-BB7A-D7E894AEFDB0}" presName="vert0" presStyleCnt="0">
        <dgm:presLayoutVars>
          <dgm:dir/>
          <dgm:animOne val="branch"/>
          <dgm:animLvl val="lvl"/>
        </dgm:presLayoutVars>
      </dgm:prSet>
      <dgm:spPr/>
    </dgm:pt>
    <dgm:pt modelId="{A7EC1D44-A155-4C31-B915-5ACB7C8F785E}" type="pres">
      <dgm:prSet presAssocID="{EF282F42-20F5-4420-8B23-18D51A3E6CF1}" presName="thickLine" presStyleLbl="alignNode1" presStyleIdx="0" presStyleCnt="29"/>
      <dgm:spPr/>
    </dgm:pt>
    <dgm:pt modelId="{BFF43AA2-03B0-42BD-A5A9-FA721888A136}" type="pres">
      <dgm:prSet presAssocID="{EF282F42-20F5-4420-8B23-18D51A3E6CF1}" presName="horz1" presStyleCnt="0"/>
      <dgm:spPr/>
    </dgm:pt>
    <dgm:pt modelId="{BD807418-022A-429C-AEA4-E83C654ABEB9}" type="pres">
      <dgm:prSet presAssocID="{EF282F42-20F5-4420-8B23-18D51A3E6CF1}" presName="tx1" presStyleLbl="revTx" presStyleIdx="0" presStyleCnt="29"/>
      <dgm:spPr/>
    </dgm:pt>
    <dgm:pt modelId="{603D95C6-70B7-42BD-BB1E-7F34FE7665C3}" type="pres">
      <dgm:prSet presAssocID="{EF282F42-20F5-4420-8B23-18D51A3E6CF1}" presName="vert1" presStyleCnt="0"/>
      <dgm:spPr/>
    </dgm:pt>
    <dgm:pt modelId="{4E1C4F7E-AEAE-4A86-9AFA-47855229C328}" type="pres">
      <dgm:prSet presAssocID="{BC8B4785-A9F0-4506-96E1-7C8599121AF4}" presName="thickLine" presStyleLbl="alignNode1" presStyleIdx="1" presStyleCnt="29"/>
      <dgm:spPr/>
    </dgm:pt>
    <dgm:pt modelId="{D8066AB7-AB9E-4EBD-A899-98889D3FBFD1}" type="pres">
      <dgm:prSet presAssocID="{BC8B4785-A9F0-4506-96E1-7C8599121AF4}" presName="horz1" presStyleCnt="0"/>
      <dgm:spPr/>
    </dgm:pt>
    <dgm:pt modelId="{AAE11B1E-3533-4431-8E72-19940FC57517}" type="pres">
      <dgm:prSet presAssocID="{BC8B4785-A9F0-4506-96E1-7C8599121AF4}" presName="tx1" presStyleLbl="revTx" presStyleIdx="1" presStyleCnt="29"/>
      <dgm:spPr/>
    </dgm:pt>
    <dgm:pt modelId="{77AA4C3E-759A-41DC-ABA9-55979E20822B}" type="pres">
      <dgm:prSet presAssocID="{BC8B4785-A9F0-4506-96E1-7C8599121AF4}" presName="vert1" presStyleCnt="0"/>
      <dgm:spPr/>
    </dgm:pt>
    <dgm:pt modelId="{14CD94E1-3E01-4D42-BAE0-5E062AEF579F}" type="pres">
      <dgm:prSet presAssocID="{F601716C-91E3-46BA-98E2-E3C920493E12}" presName="thickLine" presStyleLbl="alignNode1" presStyleIdx="2" presStyleCnt="29"/>
      <dgm:spPr/>
    </dgm:pt>
    <dgm:pt modelId="{2FF9515C-B4E2-4639-A665-FEEF62AF5177}" type="pres">
      <dgm:prSet presAssocID="{F601716C-91E3-46BA-98E2-E3C920493E12}" presName="horz1" presStyleCnt="0"/>
      <dgm:spPr/>
    </dgm:pt>
    <dgm:pt modelId="{CF05BF3E-48CF-46C2-BF24-D015A4FF9DC9}" type="pres">
      <dgm:prSet presAssocID="{F601716C-91E3-46BA-98E2-E3C920493E12}" presName="tx1" presStyleLbl="revTx" presStyleIdx="2" presStyleCnt="29"/>
      <dgm:spPr/>
    </dgm:pt>
    <dgm:pt modelId="{89028FC0-3E2F-4E9D-AD3B-8FEBDDADC38A}" type="pres">
      <dgm:prSet presAssocID="{F601716C-91E3-46BA-98E2-E3C920493E12}" presName="vert1" presStyleCnt="0"/>
      <dgm:spPr/>
    </dgm:pt>
    <dgm:pt modelId="{F029EAC0-B51B-4824-A3B4-68C5AB5B74F9}" type="pres">
      <dgm:prSet presAssocID="{CD9AE756-3C8B-4283-ABB7-F3A8B3B11453}" presName="thickLine" presStyleLbl="alignNode1" presStyleIdx="3" presStyleCnt="29"/>
      <dgm:spPr/>
    </dgm:pt>
    <dgm:pt modelId="{2284C459-F135-4F53-8BB2-3398A005D7E3}" type="pres">
      <dgm:prSet presAssocID="{CD9AE756-3C8B-4283-ABB7-F3A8B3B11453}" presName="horz1" presStyleCnt="0"/>
      <dgm:spPr/>
    </dgm:pt>
    <dgm:pt modelId="{11DA9B0E-44C3-48C8-B573-43BE96FFFA00}" type="pres">
      <dgm:prSet presAssocID="{CD9AE756-3C8B-4283-ABB7-F3A8B3B11453}" presName="tx1" presStyleLbl="revTx" presStyleIdx="3" presStyleCnt="29"/>
      <dgm:spPr/>
    </dgm:pt>
    <dgm:pt modelId="{ECDF0B0B-07AA-4F4D-93B6-3A2EFEE59434}" type="pres">
      <dgm:prSet presAssocID="{CD9AE756-3C8B-4283-ABB7-F3A8B3B11453}" presName="vert1" presStyleCnt="0"/>
      <dgm:spPr/>
    </dgm:pt>
    <dgm:pt modelId="{DFF4E606-8B37-4EB1-96AF-4A57204E26E4}" type="pres">
      <dgm:prSet presAssocID="{2EC8BA72-4D1A-432C-B514-A3A56DF4052B}" presName="thickLine" presStyleLbl="alignNode1" presStyleIdx="4" presStyleCnt="29"/>
      <dgm:spPr/>
    </dgm:pt>
    <dgm:pt modelId="{83F6EF81-8879-4D9A-B7A6-0C2C08C62541}" type="pres">
      <dgm:prSet presAssocID="{2EC8BA72-4D1A-432C-B514-A3A56DF4052B}" presName="horz1" presStyleCnt="0"/>
      <dgm:spPr/>
    </dgm:pt>
    <dgm:pt modelId="{0B500477-8951-48DA-9AFB-816B0C0DDE79}" type="pres">
      <dgm:prSet presAssocID="{2EC8BA72-4D1A-432C-B514-A3A56DF4052B}" presName="tx1" presStyleLbl="revTx" presStyleIdx="4" presStyleCnt="29"/>
      <dgm:spPr/>
    </dgm:pt>
    <dgm:pt modelId="{58633E40-F856-4828-BF48-06A28318D87C}" type="pres">
      <dgm:prSet presAssocID="{2EC8BA72-4D1A-432C-B514-A3A56DF4052B}" presName="vert1" presStyleCnt="0"/>
      <dgm:spPr/>
    </dgm:pt>
    <dgm:pt modelId="{DD2F81A3-7C86-4DEB-99B5-3C8F96EC8F20}" type="pres">
      <dgm:prSet presAssocID="{13C47A0C-691C-478F-B113-BFC989F12556}" presName="thickLine" presStyleLbl="alignNode1" presStyleIdx="5" presStyleCnt="29"/>
      <dgm:spPr/>
    </dgm:pt>
    <dgm:pt modelId="{CB3AF646-A227-4A33-880F-04B7F049F6DE}" type="pres">
      <dgm:prSet presAssocID="{13C47A0C-691C-478F-B113-BFC989F12556}" presName="horz1" presStyleCnt="0"/>
      <dgm:spPr/>
    </dgm:pt>
    <dgm:pt modelId="{775613A3-99D3-489D-98AA-87953EFECBB0}" type="pres">
      <dgm:prSet presAssocID="{13C47A0C-691C-478F-B113-BFC989F12556}" presName="tx1" presStyleLbl="revTx" presStyleIdx="5" presStyleCnt="29"/>
      <dgm:spPr/>
    </dgm:pt>
    <dgm:pt modelId="{83BAA490-619E-461E-BC12-E3C2C517B04A}" type="pres">
      <dgm:prSet presAssocID="{13C47A0C-691C-478F-B113-BFC989F12556}" presName="vert1" presStyleCnt="0"/>
      <dgm:spPr/>
    </dgm:pt>
    <dgm:pt modelId="{32654B85-5DC1-4E1B-85C5-1CF7E8E49D69}" type="pres">
      <dgm:prSet presAssocID="{195F6A20-33C9-416A-BD08-500FD4F7BF96}" presName="thickLine" presStyleLbl="alignNode1" presStyleIdx="6" presStyleCnt="29"/>
      <dgm:spPr/>
    </dgm:pt>
    <dgm:pt modelId="{9EB0ABC9-2EC6-4941-A9AB-AE23F47C5D9F}" type="pres">
      <dgm:prSet presAssocID="{195F6A20-33C9-416A-BD08-500FD4F7BF96}" presName="horz1" presStyleCnt="0"/>
      <dgm:spPr/>
    </dgm:pt>
    <dgm:pt modelId="{73F6EEE3-4805-4867-A847-6234F4E64866}" type="pres">
      <dgm:prSet presAssocID="{195F6A20-33C9-416A-BD08-500FD4F7BF96}" presName="tx1" presStyleLbl="revTx" presStyleIdx="6" presStyleCnt="29"/>
      <dgm:spPr/>
    </dgm:pt>
    <dgm:pt modelId="{A9194B7B-DF75-4B1C-82F4-81E4E63F8F95}" type="pres">
      <dgm:prSet presAssocID="{195F6A20-33C9-416A-BD08-500FD4F7BF96}" presName="vert1" presStyleCnt="0"/>
      <dgm:spPr/>
    </dgm:pt>
    <dgm:pt modelId="{467DF153-A558-47D8-B8AE-77205187B6F0}" type="pres">
      <dgm:prSet presAssocID="{25FFDD40-0DE3-4689-B005-03F8A3028FE1}" presName="thickLine" presStyleLbl="alignNode1" presStyleIdx="7" presStyleCnt="29"/>
      <dgm:spPr/>
    </dgm:pt>
    <dgm:pt modelId="{0CAC8C78-EF53-487F-A542-E7B7037BB7C3}" type="pres">
      <dgm:prSet presAssocID="{25FFDD40-0DE3-4689-B005-03F8A3028FE1}" presName="horz1" presStyleCnt="0"/>
      <dgm:spPr/>
    </dgm:pt>
    <dgm:pt modelId="{240DA606-C1F9-4B02-9292-A2A0070D3BCF}" type="pres">
      <dgm:prSet presAssocID="{25FFDD40-0DE3-4689-B005-03F8A3028FE1}" presName="tx1" presStyleLbl="revTx" presStyleIdx="7" presStyleCnt="29"/>
      <dgm:spPr/>
    </dgm:pt>
    <dgm:pt modelId="{35418AE6-F736-474C-9790-F466D0EFFC44}" type="pres">
      <dgm:prSet presAssocID="{25FFDD40-0DE3-4689-B005-03F8A3028FE1}" presName="vert1" presStyleCnt="0"/>
      <dgm:spPr/>
    </dgm:pt>
    <dgm:pt modelId="{04887E1F-59C4-4267-84AC-C92C6CAF3994}" type="pres">
      <dgm:prSet presAssocID="{7E4E5EC9-C356-4311-9369-FB3C5543E643}" presName="thickLine" presStyleLbl="alignNode1" presStyleIdx="8" presStyleCnt="29"/>
      <dgm:spPr/>
    </dgm:pt>
    <dgm:pt modelId="{4A772DEF-9326-4327-BEEA-A732B3AB37DC}" type="pres">
      <dgm:prSet presAssocID="{7E4E5EC9-C356-4311-9369-FB3C5543E643}" presName="horz1" presStyleCnt="0"/>
      <dgm:spPr/>
    </dgm:pt>
    <dgm:pt modelId="{0E05B1B4-0EA4-4E43-9584-23C24DCB0F12}" type="pres">
      <dgm:prSet presAssocID="{7E4E5EC9-C356-4311-9369-FB3C5543E643}" presName="tx1" presStyleLbl="revTx" presStyleIdx="8" presStyleCnt="29"/>
      <dgm:spPr/>
    </dgm:pt>
    <dgm:pt modelId="{5AFA5B39-5AB6-4587-813C-58634945DCA9}" type="pres">
      <dgm:prSet presAssocID="{7E4E5EC9-C356-4311-9369-FB3C5543E643}" presName="vert1" presStyleCnt="0"/>
      <dgm:spPr/>
    </dgm:pt>
    <dgm:pt modelId="{1A582B0A-852E-4AA8-915A-7EBF98D13A05}" type="pres">
      <dgm:prSet presAssocID="{898600A2-A5F6-4B76-BA3F-7868C71EBA11}" presName="thickLine" presStyleLbl="alignNode1" presStyleIdx="9" presStyleCnt="29"/>
      <dgm:spPr/>
    </dgm:pt>
    <dgm:pt modelId="{D081D45F-E1B0-4284-B440-444800C674CF}" type="pres">
      <dgm:prSet presAssocID="{898600A2-A5F6-4B76-BA3F-7868C71EBA11}" presName="horz1" presStyleCnt="0"/>
      <dgm:spPr/>
    </dgm:pt>
    <dgm:pt modelId="{37611F57-7D36-4CC0-8834-9B5A84DF86F5}" type="pres">
      <dgm:prSet presAssocID="{898600A2-A5F6-4B76-BA3F-7868C71EBA11}" presName="tx1" presStyleLbl="revTx" presStyleIdx="9" presStyleCnt="29"/>
      <dgm:spPr/>
    </dgm:pt>
    <dgm:pt modelId="{6EF8652D-E394-4C7A-88E8-B20A849F5813}" type="pres">
      <dgm:prSet presAssocID="{898600A2-A5F6-4B76-BA3F-7868C71EBA11}" presName="vert1" presStyleCnt="0"/>
      <dgm:spPr/>
    </dgm:pt>
    <dgm:pt modelId="{C6472850-D119-459C-B2E3-A5B7E0FECBA8}" type="pres">
      <dgm:prSet presAssocID="{86656433-179E-479F-9746-915B76FAF2CF}" presName="thickLine" presStyleLbl="alignNode1" presStyleIdx="10" presStyleCnt="29"/>
      <dgm:spPr/>
    </dgm:pt>
    <dgm:pt modelId="{AF0882B2-F87F-4C2A-92D0-C0C2F636F150}" type="pres">
      <dgm:prSet presAssocID="{86656433-179E-479F-9746-915B76FAF2CF}" presName="horz1" presStyleCnt="0"/>
      <dgm:spPr/>
    </dgm:pt>
    <dgm:pt modelId="{F01FFAA7-865E-489F-9401-1A32EF1BD992}" type="pres">
      <dgm:prSet presAssocID="{86656433-179E-479F-9746-915B76FAF2CF}" presName="tx1" presStyleLbl="revTx" presStyleIdx="10" presStyleCnt="29"/>
      <dgm:spPr/>
    </dgm:pt>
    <dgm:pt modelId="{72A491A2-78CD-4667-A031-9F31AF88DF7B}" type="pres">
      <dgm:prSet presAssocID="{86656433-179E-479F-9746-915B76FAF2CF}" presName="vert1" presStyleCnt="0"/>
      <dgm:spPr/>
    </dgm:pt>
    <dgm:pt modelId="{C137EC8B-E1A8-4C11-A810-AADDCC89C9BF}" type="pres">
      <dgm:prSet presAssocID="{0631F8AD-8BD5-4324-8664-AE2726208F68}" presName="thickLine" presStyleLbl="alignNode1" presStyleIdx="11" presStyleCnt="29"/>
      <dgm:spPr/>
    </dgm:pt>
    <dgm:pt modelId="{ACC61334-71A6-4B6E-93C6-AB7D0A5B18BC}" type="pres">
      <dgm:prSet presAssocID="{0631F8AD-8BD5-4324-8664-AE2726208F68}" presName="horz1" presStyleCnt="0"/>
      <dgm:spPr/>
    </dgm:pt>
    <dgm:pt modelId="{8B54DF72-E4DC-4751-8E4C-5E7AB2DC6C81}" type="pres">
      <dgm:prSet presAssocID="{0631F8AD-8BD5-4324-8664-AE2726208F68}" presName="tx1" presStyleLbl="revTx" presStyleIdx="11" presStyleCnt="29"/>
      <dgm:spPr/>
    </dgm:pt>
    <dgm:pt modelId="{52903177-EB55-468A-933E-05641C600942}" type="pres">
      <dgm:prSet presAssocID="{0631F8AD-8BD5-4324-8664-AE2726208F68}" presName="vert1" presStyleCnt="0"/>
      <dgm:spPr/>
    </dgm:pt>
    <dgm:pt modelId="{6B3375AF-EE4C-4126-BA21-B968CA9CAC78}" type="pres">
      <dgm:prSet presAssocID="{B60987B9-59BC-4479-8F0E-F37A77A329B8}" presName="thickLine" presStyleLbl="alignNode1" presStyleIdx="12" presStyleCnt="29"/>
      <dgm:spPr/>
    </dgm:pt>
    <dgm:pt modelId="{78EEBA8A-C93B-4DF7-8E37-37E26554470A}" type="pres">
      <dgm:prSet presAssocID="{B60987B9-59BC-4479-8F0E-F37A77A329B8}" presName="horz1" presStyleCnt="0"/>
      <dgm:spPr/>
    </dgm:pt>
    <dgm:pt modelId="{EE51C4DC-6C71-4775-BC21-C9D59F1D8F2A}" type="pres">
      <dgm:prSet presAssocID="{B60987B9-59BC-4479-8F0E-F37A77A329B8}" presName="tx1" presStyleLbl="revTx" presStyleIdx="12" presStyleCnt="29"/>
      <dgm:spPr/>
    </dgm:pt>
    <dgm:pt modelId="{C50D673F-96B3-48BE-ACC5-47247FEB988B}" type="pres">
      <dgm:prSet presAssocID="{B60987B9-59BC-4479-8F0E-F37A77A329B8}" presName="vert1" presStyleCnt="0"/>
      <dgm:spPr/>
    </dgm:pt>
    <dgm:pt modelId="{C06F7DAD-9209-4852-9EFC-07F5105ED3C0}" type="pres">
      <dgm:prSet presAssocID="{F0D05930-3FBF-4577-903D-E6EDDB328D81}" presName="thickLine" presStyleLbl="alignNode1" presStyleIdx="13" presStyleCnt="29"/>
      <dgm:spPr/>
    </dgm:pt>
    <dgm:pt modelId="{FBDA6F30-0DA4-457F-896D-F08B6DE89857}" type="pres">
      <dgm:prSet presAssocID="{F0D05930-3FBF-4577-903D-E6EDDB328D81}" presName="horz1" presStyleCnt="0"/>
      <dgm:spPr/>
    </dgm:pt>
    <dgm:pt modelId="{1B056E33-10DE-48EC-BB01-D5B0DBF962C5}" type="pres">
      <dgm:prSet presAssocID="{F0D05930-3FBF-4577-903D-E6EDDB328D81}" presName="tx1" presStyleLbl="revTx" presStyleIdx="13" presStyleCnt="29"/>
      <dgm:spPr/>
    </dgm:pt>
    <dgm:pt modelId="{00BF015C-16DD-4AF2-A0B2-A497B210D8CD}" type="pres">
      <dgm:prSet presAssocID="{F0D05930-3FBF-4577-903D-E6EDDB328D81}" presName="vert1" presStyleCnt="0"/>
      <dgm:spPr/>
    </dgm:pt>
    <dgm:pt modelId="{7C1B05A4-516C-4938-9577-4C36534205B4}" type="pres">
      <dgm:prSet presAssocID="{B8839A5F-1B48-414C-A524-D2EAB35D20A9}" presName="thickLine" presStyleLbl="alignNode1" presStyleIdx="14" presStyleCnt="29"/>
      <dgm:spPr/>
    </dgm:pt>
    <dgm:pt modelId="{A3A1AF3C-7F12-4575-8F18-B51CED1C3CB2}" type="pres">
      <dgm:prSet presAssocID="{B8839A5F-1B48-414C-A524-D2EAB35D20A9}" presName="horz1" presStyleCnt="0"/>
      <dgm:spPr/>
    </dgm:pt>
    <dgm:pt modelId="{0F3563D1-4983-4B42-B2F6-F23A87A9DEC9}" type="pres">
      <dgm:prSet presAssocID="{B8839A5F-1B48-414C-A524-D2EAB35D20A9}" presName="tx1" presStyleLbl="revTx" presStyleIdx="14" presStyleCnt="29"/>
      <dgm:spPr/>
    </dgm:pt>
    <dgm:pt modelId="{55637B96-5F80-40A1-980C-8FA671CEFC7D}" type="pres">
      <dgm:prSet presAssocID="{B8839A5F-1B48-414C-A524-D2EAB35D20A9}" presName="vert1" presStyleCnt="0"/>
      <dgm:spPr/>
    </dgm:pt>
    <dgm:pt modelId="{FD6D1390-8175-4E0E-99CF-323DDBF3C51F}" type="pres">
      <dgm:prSet presAssocID="{2637774D-9AA1-40D3-89F3-F70600B97BA9}" presName="thickLine" presStyleLbl="alignNode1" presStyleIdx="15" presStyleCnt="29"/>
      <dgm:spPr/>
    </dgm:pt>
    <dgm:pt modelId="{42EE552B-90A8-4785-B544-0C9F7E4FBCCD}" type="pres">
      <dgm:prSet presAssocID="{2637774D-9AA1-40D3-89F3-F70600B97BA9}" presName="horz1" presStyleCnt="0"/>
      <dgm:spPr/>
    </dgm:pt>
    <dgm:pt modelId="{BA8830C6-FC6D-416B-B6CA-FAED2B429102}" type="pres">
      <dgm:prSet presAssocID="{2637774D-9AA1-40D3-89F3-F70600B97BA9}" presName="tx1" presStyleLbl="revTx" presStyleIdx="15" presStyleCnt="29"/>
      <dgm:spPr/>
    </dgm:pt>
    <dgm:pt modelId="{AA369055-400C-48AE-AFB1-7B2F62F109C4}" type="pres">
      <dgm:prSet presAssocID="{2637774D-9AA1-40D3-89F3-F70600B97BA9}" presName="vert1" presStyleCnt="0"/>
      <dgm:spPr/>
    </dgm:pt>
    <dgm:pt modelId="{F432F4C2-F6B6-4B91-BBF0-B380B7845D8A}" type="pres">
      <dgm:prSet presAssocID="{B24B75A9-9BA9-4652-A5F2-90ABCC6E2C18}" presName="thickLine" presStyleLbl="alignNode1" presStyleIdx="16" presStyleCnt="29"/>
      <dgm:spPr/>
    </dgm:pt>
    <dgm:pt modelId="{53024F09-ED0E-469E-8774-5B76E3C81303}" type="pres">
      <dgm:prSet presAssocID="{B24B75A9-9BA9-4652-A5F2-90ABCC6E2C18}" presName="horz1" presStyleCnt="0"/>
      <dgm:spPr/>
    </dgm:pt>
    <dgm:pt modelId="{1A137DD1-CB4A-4995-BF36-E45D20820A7A}" type="pres">
      <dgm:prSet presAssocID="{B24B75A9-9BA9-4652-A5F2-90ABCC6E2C18}" presName="tx1" presStyleLbl="revTx" presStyleIdx="16" presStyleCnt="29" custLinFactNeighborX="-628" custLinFactNeighborY="34620"/>
      <dgm:spPr/>
    </dgm:pt>
    <dgm:pt modelId="{58681C62-8A2A-4187-BFD1-7D838F8CBFD9}" type="pres">
      <dgm:prSet presAssocID="{B24B75A9-9BA9-4652-A5F2-90ABCC6E2C18}" presName="vert1" presStyleCnt="0"/>
      <dgm:spPr/>
    </dgm:pt>
    <dgm:pt modelId="{4B282FB6-6D2D-443D-B8C1-B4DBCFED17CC}" type="pres">
      <dgm:prSet presAssocID="{3009E590-3F12-482E-84AC-EA109A549F08}" presName="thickLine" presStyleLbl="alignNode1" presStyleIdx="17" presStyleCnt="29"/>
      <dgm:spPr/>
    </dgm:pt>
    <dgm:pt modelId="{46874EA8-8C2B-4491-A2C3-1C3B5D49A219}" type="pres">
      <dgm:prSet presAssocID="{3009E590-3F12-482E-84AC-EA109A549F08}" presName="horz1" presStyleCnt="0"/>
      <dgm:spPr/>
    </dgm:pt>
    <dgm:pt modelId="{603CCD6C-4C96-472B-9DA8-DCAD99C2ADB1}" type="pres">
      <dgm:prSet presAssocID="{3009E590-3F12-482E-84AC-EA109A549F08}" presName="tx1" presStyleLbl="revTx" presStyleIdx="17" presStyleCnt="29" custLinFactNeighborX="-628" custLinFactNeighborY="55815"/>
      <dgm:spPr/>
    </dgm:pt>
    <dgm:pt modelId="{1D7EBEA0-BB64-4B51-95F0-CA54F850B7A7}" type="pres">
      <dgm:prSet presAssocID="{3009E590-3F12-482E-84AC-EA109A549F08}" presName="vert1" presStyleCnt="0"/>
      <dgm:spPr/>
    </dgm:pt>
    <dgm:pt modelId="{407E52F3-CD8D-400E-BB3E-C767FB1EB0A8}" type="pres">
      <dgm:prSet presAssocID="{76F44442-6979-4A89-97FD-F0580BF5E28B}" presName="thickLine" presStyleLbl="alignNode1" presStyleIdx="18" presStyleCnt="29"/>
      <dgm:spPr/>
    </dgm:pt>
    <dgm:pt modelId="{5ECEB71D-F12E-46D6-93FF-546651DA24D6}" type="pres">
      <dgm:prSet presAssocID="{76F44442-6979-4A89-97FD-F0580BF5E28B}" presName="horz1" presStyleCnt="0"/>
      <dgm:spPr/>
    </dgm:pt>
    <dgm:pt modelId="{94E563AA-0348-432B-A399-FBADF725B8CE}" type="pres">
      <dgm:prSet presAssocID="{76F44442-6979-4A89-97FD-F0580BF5E28B}" presName="tx1" presStyleLbl="revTx" presStyleIdx="18" presStyleCnt="29"/>
      <dgm:spPr/>
    </dgm:pt>
    <dgm:pt modelId="{F6071C8A-74CA-4672-B9BD-4AA2639261AF}" type="pres">
      <dgm:prSet presAssocID="{76F44442-6979-4A89-97FD-F0580BF5E28B}" presName="vert1" presStyleCnt="0"/>
      <dgm:spPr/>
    </dgm:pt>
    <dgm:pt modelId="{D299F459-8541-4BCE-AEA1-447235027CE7}" type="pres">
      <dgm:prSet presAssocID="{8D05002C-2DA4-4D42-92CA-CD36437A93CE}" presName="thickLine" presStyleLbl="alignNode1" presStyleIdx="19" presStyleCnt="29"/>
      <dgm:spPr/>
    </dgm:pt>
    <dgm:pt modelId="{5376989E-BAC8-44E5-9266-F73AA286C0E0}" type="pres">
      <dgm:prSet presAssocID="{8D05002C-2DA4-4D42-92CA-CD36437A93CE}" presName="horz1" presStyleCnt="0"/>
      <dgm:spPr/>
    </dgm:pt>
    <dgm:pt modelId="{1C789849-9348-4EE9-B555-589A8B5331D2}" type="pres">
      <dgm:prSet presAssocID="{8D05002C-2DA4-4D42-92CA-CD36437A93CE}" presName="tx1" presStyleLbl="revTx" presStyleIdx="19" presStyleCnt="29" custLinFactNeighborX="-628" custLinFactNeighborY="37607"/>
      <dgm:spPr/>
    </dgm:pt>
    <dgm:pt modelId="{5C232869-92CF-4533-AF7C-4FB7C33AADD8}" type="pres">
      <dgm:prSet presAssocID="{8D05002C-2DA4-4D42-92CA-CD36437A93CE}" presName="vert1" presStyleCnt="0"/>
      <dgm:spPr/>
    </dgm:pt>
    <dgm:pt modelId="{F608BF52-5E1A-403F-BC7B-88C2F13DB735}" type="pres">
      <dgm:prSet presAssocID="{77905641-299E-4FD1-B6BA-4B64D062628A}" presName="thickLine" presStyleLbl="alignNode1" presStyleIdx="20" presStyleCnt="29"/>
      <dgm:spPr/>
    </dgm:pt>
    <dgm:pt modelId="{79F62C3F-75FF-41AB-B910-D334AA962582}" type="pres">
      <dgm:prSet presAssocID="{77905641-299E-4FD1-B6BA-4B64D062628A}" presName="horz1" presStyleCnt="0"/>
      <dgm:spPr/>
    </dgm:pt>
    <dgm:pt modelId="{C1C3E8A7-582D-4DAA-8515-84413589EE91}" type="pres">
      <dgm:prSet presAssocID="{77905641-299E-4FD1-B6BA-4B64D062628A}" presName="tx1" presStyleLbl="revTx" presStyleIdx="20" presStyleCnt="29" custLinFactNeighborX="-628" custLinFactNeighborY="89100"/>
      <dgm:spPr/>
    </dgm:pt>
    <dgm:pt modelId="{2DB593BA-DF4A-4E8A-BC34-E1B50FED1CAC}" type="pres">
      <dgm:prSet presAssocID="{77905641-299E-4FD1-B6BA-4B64D062628A}" presName="vert1" presStyleCnt="0"/>
      <dgm:spPr/>
    </dgm:pt>
    <dgm:pt modelId="{FF62841F-A244-4CFE-8BFC-0ECA208E1F63}" type="pres">
      <dgm:prSet presAssocID="{E92C6E25-4C5C-46B6-8E99-3412A82958B2}" presName="thickLine" presStyleLbl="alignNode1" presStyleIdx="21" presStyleCnt="29"/>
      <dgm:spPr/>
    </dgm:pt>
    <dgm:pt modelId="{491415A7-4B3C-47AF-B954-6133F429074D}" type="pres">
      <dgm:prSet presAssocID="{E92C6E25-4C5C-46B6-8E99-3412A82958B2}" presName="horz1" presStyleCnt="0"/>
      <dgm:spPr/>
    </dgm:pt>
    <dgm:pt modelId="{A3B8F256-3DC0-4FCC-89DF-6B5D7EDE7A34}" type="pres">
      <dgm:prSet presAssocID="{E92C6E25-4C5C-46B6-8E99-3412A82958B2}" presName="tx1" presStyleLbl="revTx" presStyleIdx="21" presStyleCnt="29"/>
      <dgm:spPr/>
    </dgm:pt>
    <dgm:pt modelId="{5C1D6307-FC8C-423C-9A21-A6D128C7F839}" type="pres">
      <dgm:prSet presAssocID="{E92C6E25-4C5C-46B6-8E99-3412A82958B2}" presName="vert1" presStyleCnt="0"/>
      <dgm:spPr/>
    </dgm:pt>
    <dgm:pt modelId="{E360DC5C-E989-4D41-B01C-FFB33885A504}" type="pres">
      <dgm:prSet presAssocID="{B713ADC8-E4F3-4632-8740-584C9A632680}" presName="thickLine" presStyleLbl="alignNode1" presStyleIdx="22" presStyleCnt="29"/>
      <dgm:spPr/>
    </dgm:pt>
    <dgm:pt modelId="{2B0B336A-2865-45A8-9F2C-25140339091F}" type="pres">
      <dgm:prSet presAssocID="{B713ADC8-E4F3-4632-8740-584C9A632680}" presName="horz1" presStyleCnt="0"/>
      <dgm:spPr/>
    </dgm:pt>
    <dgm:pt modelId="{4DFA152B-11B5-462C-B6D2-E6A5A6C864E6}" type="pres">
      <dgm:prSet presAssocID="{B713ADC8-E4F3-4632-8740-584C9A632680}" presName="tx1" presStyleLbl="revTx" presStyleIdx="22" presStyleCnt="29" custLinFactNeighborX="-628" custLinFactNeighborY="70892"/>
      <dgm:spPr/>
    </dgm:pt>
    <dgm:pt modelId="{28B6C093-19C7-4FB2-AD1B-8652CD1216FE}" type="pres">
      <dgm:prSet presAssocID="{B713ADC8-E4F3-4632-8740-584C9A632680}" presName="vert1" presStyleCnt="0"/>
      <dgm:spPr/>
    </dgm:pt>
    <dgm:pt modelId="{3E0878FF-AA0E-4779-96D4-C940FD12BD32}" type="pres">
      <dgm:prSet presAssocID="{8A4264A5-F366-44DB-82ED-F66ABF6930F0}" presName="thickLine" presStyleLbl="alignNode1" presStyleIdx="23" presStyleCnt="29"/>
      <dgm:spPr/>
    </dgm:pt>
    <dgm:pt modelId="{2377CA38-8CC0-47F7-BACF-E0B7FA3712F4}" type="pres">
      <dgm:prSet presAssocID="{8A4264A5-F366-44DB-82ED-F66ABF6930F0}" presName="horz1" presStyleCnt="0"/>
      <dgm:spPr/>
    </dgm:pt>
    <dgm:pt modelId="{3CE9E72E-9D40-4301-9CAB-FC9819F99351}" type="pres">
      <dgm:prSet presAssocID="{8A4264A5-F366-44DB-82ED-F66ABF6930F0}" presName="tx1" presStyleLbl="revTx" presStyleIdx="23" presStyleCnt="29" custLinFactNeighborX="-628" custLinFactNeighborY="1191"/>
      <dgm:spPr/>
    </dgm:pt>
    <dgm:pt modelId="{21615BA9-AAEF-4623-B3F2-9C6FD379A361}" type="pres">
      <dgm:prSet presAssocID="{8A4264A5-F366-44DB-82ED-F66ABF6930F0}" presName="vert1" presStyleCnt="0"/>
      <dgm:spPr/>
    </dgm:pt>
    <dgm:pt modelId="{19A38357-C7F8-44C4-9D8A-3A72161177AD}" type="pres">
      <dgm:prSet presAssocID="{3A5B5B06-8D83-41A5-B935-287C2B076B01}" presName="thickLine" presStyleLbl="alignNode1" presStyleIdx="24" presStyleCnt="29"/>
      <dgm:spPr/>
    </dgm:pt>
    <dgm:pt modelId="{DB720728-EEC4-46EF-BD11-69C11BFCDF81}" type="pres">
      <dgm:prSet presAssocID="{3A5B5B06-8D83-41A5-B935-287C2B076B01}" presName="horz1" presStyleCnt="0"/>
      <dgm:spPr/>
    </dgm:pt>
    <dgm:pt modelId="{09528503-C63C-47F7-882A-2818F608F221}" type="pres">
      <dgm:prSet presAssocID="{3A5B5B06-8D83-41A5-B935-287C2B076B01}" presName="tx1" presStyleLbl="revTx" presStyleIdx="24" presStyleCnt="29"/>
      <dgm:spPr/>
    </dgm:pt>
    <dgm:pt modelId="{C9FE4A61-6CCB-4116-BEC0-67404A74A458}" type="pres">
      <dgm:prSet presAssocID="{3A5B5B06-8D83-41A5-B935-287C2B076B01}" presName="vert1" presStyleCnt="0"/>
      <dgm:spPr/>
    </dgm:pt>
    <dgm:pt modelId="{BD0D1B57-C37E-4771-BEA7-7B969EE783CB}" type="pres">
      <dgm:prSet presAssocID="{3F5D20B6-6C68-4338-9230-5CC172312A5B}" presName="thickLine" presStyleLbl="alignNode1" presStyleIdx="25" presStyleCnt="29"/>
      <dgm:spPr/>
    </dgm:pt>
    <dgm:pt modelId="{32B081E5-FA05-4595-BB45-C3270087D28F}" type="pres">
      <dgm:prSet presAssocID="{3F5D20B6-6C68-4338-9230-5CC172312A5B}" presName="horz1" presStyleCnt="0"/>
      <dgm:spPr/>
    </dgm:pt>
    <dgm:pt modelId="{73BD0F2E-7595-4129-9E74-B1C9C8380720}" type="pres">
      <dgm:prSet presAssocID="{3F5D20B6-6C68-4338-9230-5CC172312A5B}" presName="tx1" presStyleLbl="revTx" presStyleIdx="25" presStyleCnt="29" custLinFactY="4177" custLinFactNeighborX="-628" custLinFactNeighborY="100000"/>
      <dgm:spPr/>
    </dgm:pt>
    <dgm:pt modelId="{0F5B0544-E99E-4533-8FB8-88A8DA656C7D}" type="pres">
      <dgm:prSet presAssocID="{3F5D20B6-6C68-4338-9230-5CC172312A5B}" presName="vert1" presStyleCnt="0"/>
      <dgm:spPr/>
    </dgm:pt>
    <dgm:pt modelId="{33AE99D7-3EAD-4F25-B1B1-6E271286AB80}" type="pres">
      <dgm:prSet presAssocID="{E5E049F2-B394-4779-9413-4333EDA42E48}" presName="thickLine" presStyleLbl="alignNode1" presStyleIdx="26" presStyleCnt="29"/>
      <dgm:spPr/>
    </dgm:pt>
    <dgm:pt modelId="{9AA89FE5-C8F6-4C4D-A9EB-3B3F74E9C2B7}" type="pres">
      <dgm:prSet presAssocID="{E5E049F2-B394-4779-9413-4333EDA42E48}" presName="horz1" presStyleCnt="0"/>
      <dgm:spPr/>
    </dgm:pt>
    <dgm:pt modelId="{39B0822A-8906-487A-81B6-E747271EB55D}" type="pres">
      <dgm:prSet presAssocID="{E5E049F2-B394-4779-9413-4333EDA42E48}" presName="tx1" presStyleLbl="revTx" presStyleIdx="26" presStyleCnt="29"/>
      <dgm:spPr/>
    </dgm:pt>
    <dgm:pt modelId="{D7BE3EA0-3B52-4540-814A-9393798D708C}" type="pres">
      <dgm:prSet presAssocID="{E5E049F2-B394-4779-9413-4333EDA42E48}" presName="vert1" presStyleCnt="0"/>
      <dgm:spPr/>
    </dgm:pt>
    <dgm:pt modelId="{83EC967E-A659-450E-A276-8CECDF790472}" type="pres">
      <dgm:prSet presAssocID="{E767FBFB-BEB2-43F9-BE43-A88DA9E0CA22}" presName="thickLine" presStyleLbl="alignNode1" presStyleIdx="27" presStyleCnt="29"/>
      <dgm:spPr/>
    </dgm:pt>
    <dgm:pt modelId="{A1CFDE3B-104C-4BC9-A773-DC817BF01DDD}" type="pres">
      <dgm:prSet presAssocID="{E767FBFB-BEB2-43F9-BE43-A88DA9E0CA22}" presName="horz1" presStyleCnt="0"/>
      <dgm:spPr/>
    </dgm:pt>
    <dgm:pt modelId="{87C2FDFC-85B6-47BB-AA7C-94887E1448F5}" type="pres">
      <dgm:prSet presAssocID="{E767FBFB-BEB2-43F9-BE43-A88DA9E0CA22}" presName="tx1" presStyleLbl="revTx" presStyleIdx="27" presStyleCnt="29"/>
      <dgm:spPr/>
    </dgm:pt>
    <dgm:pt modelId="{2D41E6EC-EFA6-47B4-B89E-A8F6EDA345AC}" type="pres">
      <dgm:prSet presAssocID="{E767FBFB-BEB2-43F9-BE43-A88DA9E0CA22}" presName="vert1" presStyleCnt="0"/>
      <dgm:spPr/>
    </dgm:pt>
    <dgm:pt modelId="{EF6B7EE7-2A9D-4553-B994-3DBFEB8951A6}" type="pres">
      <dgm:prSet presAssocID="{3FABD4BC-2DC6-42BB-9776-24BABADB8307}" presName="thickLine" presStyleLbl="alignNode1" presStyleIdx="28" presStyleCnt="29"/>
      <dgm:spPr/>
    </dgm:pt>
    <dgm:pt modelId="{33BCBC0E-B1CC-4758-BEB7-8D2A5F36F275}" type="pres">
      <dgm:prSet presAssocID="{3FABD4BC-2DC6-42BB-9776-24BABADB8307}" presName="horz1" presStyleCnt="0"/>
      <dgm:spPr/>
    </dgm:pt>
    <dgm:pt modelId="{D5B722C5-2499-420C-ADE6-1ED6CC34C991}" type="pres">
      <dgm:prSet presAssocID="{3FABD4BC-2DC6-42BB-9776-24BABADB8307}" presName="tx1" presStyleLbl="revTx" presStyleIdx="28" presStyleCnt="29" custScaleY="378344"/>
      <dgm:spPr/>
    </dgm:pt>
    <dgm:pt modelId="{F94A2514-50A8-4483-9828-7BC3B045CB00}" type="pres">
      <dgm:prSet presAssocID="{3FABD4BC-2DC6-42BB-9776-24BABADB8307}" presName="vert1" presStyleCnt="0"/>
      <dgm:spPr/>
    </dgm:pt>
  </dgm:ptLst>
  <dgm:cxnLst>
    <dgm:cxn modelId="{D0AC6402-FCBF-47C1-8FE8-9B557D711879}" srcId="{3183F8C5-3E18-439D-BB7A-D7E894AEFDB0}" destId="{EF282F42-20F5-4420-8B23-18D51A3E6CF1}" srcOrd="0" destOrd="0" parTransId="{915CEFE6-79E8-42CC-8BAA-3191A90B5FC4}" sibTransId="{34CAE85C-05E8-4B16-901A-BF2AD58A79E7}"/>
    <dgm:cxn modelId="{9A68A802-90BD-4448-AD79-DE9531EB5912}" srcId="{3183F8C5-3E18-439D-BB7A-D7E894AEFDB0}" destId="{8D05002C-2DA4-4D42-92CA-CD36437A93CE}" srcOrd="19" destOrd="0" parTransId="{26844EE6-FE1D-48EA-A0AA-DE9A08B85562}" sibTransId="{CA5E7C05-3285-47A1-96C5-895A3BB03BB7}"/>
    <dgm:cxn modelId="{67CFEE13-60C8-4459-BE62-55E42731AA4B}" type="presOf" srcId="{F601716C-91E3-46BA-98E2-E3C920493E12}" destId="{CF05BF3E-48CF-46C2-BF24-D015A4FF9DC9}" srcOrd="0" destOrd="0" presId="urn:microsoft.com/office/officeart/2008/layout/LinedList"/>
    <dgm:cxn modelId="{9BE40919-20F4-42DC-B55E-50D5BA6B73DD}" srcId="{3183F8C5-3E18-439D-BB7A-D7E894AEFDB0}" destId="{2EC8BA72-4D1A-432C-B514-A3A56DF4052B}" srcOrd="4" destOrd="0" parTransId="{BC4B0C1F-E1EB-4B4A-BD44-BA64FBC1B40E}" sibTransId="{9E0FE1CC-163A-4E69-90C8-0C7758E9C750}"/>
    <dgm:cxn modelId="{678CE627-0645-4B57-83B7-F2743D3BD178}" srcId="{3183F8C5-3E18-439D-BB7A-D7E894AEFDB0}" destId="{E5E049F2-B394-4779-9413-4333EDA42E48}" srcOrd="26" destOrd="0" parTransId="{4CE8A04D-82E4-461F-AAAC-C19E60853A4C}" sibTransId="{F1B6392B-667D-409C-9B8B-2714A6A457A9}"/>
    <dgm:cxn modelId="{2D463E2A-CE51-4249-8F4B-95DBE6F77D33}" type="presOf" srcId="{BC8B4785-A9F0-4506-96E1-7C8599121AF4}" destId="{AAE11B1E-3533-4431-8E72-19940FC57517}" srcOrd="0" destOrd="0" presId="urn:microsoft.com/office/officeart/2008/layout/LinedList"/>
    <dgm:cxn modelId="{FEFC482A-C81A-4935-9BD3-48549929CC2C}" type="presOf" srcId="{13C47A0C-691C-478F-B113-BFC989F12556}" destId="{775613A3-99D3-489D-98AA-87953EFECBB0}" srcOrd="0" destOrd="0" presId="urn:microsoft.com/office/officeart/2008/layout/LinedList"/>
    <dgm:cxn modelId="{7FC0AA2E-D014-4785-80E8-84144C487201}" type="presOf" srcId="{3A5B5B06-8D83-41A5-B935-287C2B076B01}" destId="{09528503-C63C-47F7-882A-2818F608F221}" srcOrd="0" destOrd="0" presId="urn:microsoft.com/office/officeart/2008/layout/LinedList"/>
    <dgm:cxn modelId="{FE339D2F-EAF7-4721-A787-50054FF091CA}" srcId="{3183F8C5-3E18-439D-BB7A-D7E894AEFDB0}" destId="{86656433-179E-479F-9746-915B76FAF2CF}" srcOrd="10" destOrd="0" parTransId="{58F3801C-A96B-4FF7-9926-BA2808EB8439}" sibTransId="{512D5F8A-487F-43C5-A009-49B328B31AF9}"/>
    <dgm:cxn modelId="{AAF10C30-2B8A-450F-AF34-07CCECF55167}" type="presOf" srcId="{898600A2-A5F6-4B76-BA3F-7868C71EBA11}" destId="{37611F57-7D36-4CC0-8834-9B5A84DF86F5}" srcOrd="0" destOrd="0" presId="urn:microsoft.com/office/officeart/2008/layout/LinedList"/>
    <dgm:cxn modelId="{3879D438-5C5C-4A3E-A360-2EFBD75A7200}" srcId="{3183F8C5-3E18-439D-BB7A-D7E894AEFDB0}" destId="{F601716C-91E3-46BA-98E2-E3C920493E12}" srcOrd="2" destOrd="0" parTransId="{623EDE89-0FB6-4F8A-AEC7-1ADC4947B11B}" sibTransId="{0450D328-01B6-4117-A9A6-F13FB3ACB94D}"/>
    <dgm:cxn modelId="{199A4B3A-118B-47EF-B9E4-3E0AA2E3652A}" srcId="{3183F8C5-3E18-439D-BB7A-D7E894AEFDB0}" destId="{8A4264A5-F366-44DB-82ED-F66ABF6930F0}" srcOrd="23" destOrd="0" parTransId="{8EF4865B-946D-48D6-A9CC-EF497EA2750E}" sibTransId="{DD345D5D-6DCF-4B29-BA9B-F0BD70A5B189}"/>
    <dgm:cxn modelId="{535F8D3F-B9C9-4553-A73B-DCFB58A50B94}" srcId="{3183F8C5-3E18-439D-BB7A-D7E894AEFDB0}" destId="{25FFDD40-0DE3-4689-B005-03F8A3028FE1}" srcOrd="7" destOrd="0" parTransId="{5D11AB5A-3708-42BC-BFE0-8138010ADBA1}" sibTransId="{1159C1E6-C4C2-473D-9BC7-C7CC06BE82D3}"/>
    <dgm:cxn modelId="{A5F03140-B1A2-4C77-9A27-062877E40290}" srcId="{3183F8C5-3E18-439D-BB7A-D7E894AEFDB0}" destId="{3A5B5B06-8D83-41A5-B935-287C2B076B01}" srcOrd="24" destOrd="0" parTransId="{CF8A66CF-28AA-4744-B1CD-163845CB33E8}" sibTransId="{8E499747-E6C4-4112-BB4C-6C0E48BE177E}"/>
    <dgm:cxn modelId="{12C43F40-0C23-4471-A747-651A7B99C96B}" type="presOf" srcId="{E5E049F2-B394-4779-9413-4333EDA42E48}" destId="{39B0822A-8906-487A-81B6-E747271EB55D}" srcOrd="0" destOrd="0" presId="urn:microsoft.com/office/officeart/2008/layout/LinedList"/>
    <dgm:cxn modelId="{04C7BB5F-25AC-44F6-9792-E3CB10D5C398}" srcId="{3183F8C5-3E18-439D-BB7A-D7E894AEFDB0}" destId="{898600A2-A5F6-4B76-BA3F-7868C71EBA11}" srcOrd="9" destOrd="0" parTransId="{F55A10DB-C2D9-4F78-A97A-D8B0EE26EF0F}" sibTransId="{E4FD88BB-26CC-497F-8996-7B6563EBDD3A}"/>
    <dgm:cxn modelId="{7446FF60-D444-40E6-8FC5-9D2DD6716320}" srcId="{3183F8C5-3E18-439D-BB7A-D7E894AEFDB0}" destId="{B713ADC8-E4F3-4632-8740-584C9A632680}" srcOrd="22" destOrd="0" parTransId="{2A6B398B-4A5C-4587-8A99-00F112C6E364}" sibTransId="{64D453C2-0AAD-4A13-82E6-CAA936981F7B}"/>
    <dgm:cxn modelId="{D50C2743-25BB-48F3-89D1-251060210D82}" srcId="{3183F8C5-3E18-439D-BB7A-D7E894AEFDB0}" destId="{195F6A20-33C9-416A-BD08-500FD4F7BF96}" srcOrd="6" destOrd="0" parTransId="{D99D14D5-2133-40EC-8D84-884972D82CB4}" sibTransId="{559517E5-7FC9-4AB2-89A1-1FE7D68BEC96}"/>
    <dgm:cxn modelId="{A70D7E65-9D4B-44CE-BB0C-D5CAB7BF3A71}" srcId="{3183F8C5-3E18-439D-BB7A-D7E894AEFDB0}" destId="{E92C6E25-4C5C-46B6-8E99-3412A82958B2}" srcOrd="21" destOrd="0" parTransId="{A7571828-7424-4D7E-9442-16180EF9480D}" sibTransId="{568DEEE3-2724-4AF1-9C08-5948F9C4257D}"/>
    <dgm:cxn modelId="{9B58344E-7D54-41FE-A129-331213698C89}" type="presOf" srcId="{B713ADC8-E4F3-4632-8740-584C9A632680}" destId="{4DFA152B-11B5-462C-B6D2-E6A5A6C864E6}" srcOrd="0" destOrd="0" presId="urn:microsoft.com/office/officeart/2008/layout/LinedList"/>
    <dgm:cxn modelId="{842E9751-58FF-48F4-BA00-CD0BCC5EB100}" srcId="{3183F8C5-3E18-439D-BB7A-D7E894AEFDB0}" destId="{3FABD4BC-2DC6-42BB-9776-24BABADB8307}" srcOrd="28" destOrd="0" parTransId="{64147350-0143-4F0D-AE8B-AC8718BC24D7}" sibTransId="{1F3519E6-3B6A-4FD5-9958-807EEBBBF49E}"/>
    <dgm:cxn modelId="{0D05AE73-969D-47A3-BE31-AB797110F3C6}" type="presOf" srcId="{86656433-179E-479F-9746-915B76FAF2CF}" destId="{F01FFAA7-865E-489F-9401-1A32EF1BD992}" srcOrd="0" destOrd="0" presId="urn:microsoft.com/office/officeart/2008/layout/LinedList"/>
    <dgm:cxn modelId="{E0A88D75-8617-4EC2-AA20-E8D436ECC7AF}" type="presOf" srcId="{3009E590-3F12-482E-84AC-EA109A549F08}" destId="{603CCD6C-4C96-472B-9DA8-DCAD99C2ADB1}" srcOrd="0" destOrd="0" presId="urn:microsoft.com/office/officeart/2008/layout/LinedList"/>
    <dgm:cxn modelId="{8B54B155-9C3A-4C06-ACBA-3E01D95835B1}" type="presOf" srcId="{EF282F42-20F5-4420-8B23-18D51A3E6CF1}" destId="{BD807418-022A-429C-AEA4-E83C654ABEB9}" srcOrd="0" destOrd="0" presId="urn:microsoft.com/office/officeart/2008/layout/LinedList"/>
    <dgm:cxn modelId="{DB353556-0684-42B1-BCFA-38F2EF667DAB}" type="presOf" srcId="{25FFDD40-0DE3-4689-B005-03F8A3028FE1}" destId="{240DA606-C1F9-4B02-9292-A2A0070D3BCF}" srcOrd="0" destOrd="0" presId="urn:microsoft.com/office/officeart/2008/layout/LinedList"/>
    <dgm:cxn modelId="{375ED378-C935-4D8E-A609-A9DED9B42A66}" type="presOf" srcId="{B60987B9-59BC-4479-8F0E-F37A77A329B8}" destId="{EE51C4DC-6C71-4775-BC21-C9D59F1D8F2A}" srcOrd="0" destOrd="0" presId="urn:microsoft.com/office/officeart/2008/layout/LinedList"/>
    <dgm:cxn modelId="{05C57B5A-02D7-4EFA-9B87-4A6E6517934F}" srcId="{3183F8C5-3E18-439D-BB7A-D7E894AEFDB0}" destId="{3009E590-3F12-482E-84AC-EA109A549F08}" srcOrd="17" destOrd="0" parTransId="{F19158A9-D093-4120-8350-E6B0CDBC4C69}" sibTransId="{5C142817-D2E1-4A84-BF4B-11A4B8CD6B3A}"/>
    <dgm:cxn modelId="{90D57D7A-CCA7-467F-9E73-7B5C51476FD5}" type="presOf" srcId="{3F5D20B6-6C68-4338-9230-5CC172312A5B}" destId="{73BD0F2E-7595-4129-9E74-B1C9C8380720}" srcOrd="0" destOrd="0" presId="urn:microsoft.com/office/officeart/2008/layout/LinedList"/>
    <dgm:cxn modelId="{B117077E-B80E-4CEE-8345-8ED4C0501FDA}" srcId="{3183F8C5-3E18-439D-BB7A-D7E894AEFDB0}" destId="{B24B75A9-9BA9-4652-A5F2-90ABCC6E2C18}" srcOrd="16" destOrd="0" parTransId="{A1A31481-C937-4E5A-9E60-9A090948683D}" sibTransId="{19A8618F-645E-48BD-80DD-663051C3565F}"/>
    <dgm:cxn modelId="{4203187E-E584-4214-B57F-DAF970AB0084}" type="presOf" srcId="{76F44442-6979-4A89-97FD-F0580BF5E28B}" destId="{94E563AA-0348-432B-A399-FBADF725B8CE}" srcOrd="0" destOrd="0" presId="urn:microsoft.com/office/officeart/2008/layout/LinedList"/>
    <dgm:cxn modelId="{4535C47F-C2E9-4947-9001-CEBDD4A3E38B}" type="presOf" srcId="{8A4264A5-F366-44DB-82ED-F66ABF6930F0}" destId="{3CE9E72E-9D40-4301-9CAB-FC9819F99351}" srcOrd="0" destOrd="0" presId="urn:microsoft.com/office/officeart/2008/layout/LinedList"/>
    <dgm:cxn modelId="{C225D387-9B72-4A01-830E-A967CE958A12}" type="presOf" srcId="{E92C6E25-4C5C-46B6-8E99-3412A82958B2}" destId="{A3B8F256-3DC0-4FCC-89DF-6B5D7EDE7A34}" srcOrd="0" destOrd="0" presId="urn:microsoft.com/office/officeart/2008/layout/LinedList"/>
    <dgm:cxn modelId="{C8C45488-DBEA-43D6-B187-5033974759AA}" srcId="{3183F8C5-3E18-439D-BB7A-D7E894AEFDB0}" destId="{B8839A5F-1B48-414C-A524-D2EAB35D20A9}" srcOrd="14" destOrd="0" parTransId="{996A1752-5963-43EE-9879-B19DDD096EF0}" sibTransId="{41CE4B4A-5B14-406E-ADFD-5196D542C319}"/>
    <dgm:cxn modelId="{983E0492-B658-4801-B9F6-E1B3255D70E5}" type="presOf" srcId="{CD9AE756-3C8B-4283-ABB7-F3A8B3B11453}" destId="{11DA9B0E-44C3-48C8-B573-43BE96FFFA00}" srcOrd="0" destOrd="0" presId="urn:microsoft.com/office/officeart/2008/layout/LinedList"/>
    <dgm:cxn modelId="{794AC593-428A-4A1A-A756-D17577DF4EEC}" srcId="{3183F8C5-3E18-439D-BB7A-D7E894AEFDB0}" destId="{B60987B9-59BC-4479-8F0E-F37A77A329B8}" srcOrd="12" destOrd="0" parTransId="{BC7BD7B9-87CF-4F26-A768-277820E05302}" sibTransId="{E12B0FF1-95A9-41D6-A27D-A36092B0BF0A}"/>
    <dgm:cxn modelId="{42C933A2-F7EA-4E48-ACBA-E34542D7BE55}" type="presOf" srcId="{B24B75A9-9BA9-4652-A5F2-90ABCC6E2C18}" destId="{1A137DD1-CB4A-4995-BF36-E45D20820A7A}" srcOrd="0" destOrd="0" presId="urn:microsoft.com/office/officeart/2008/layout/LinedList"/>
    <dgm:cxn modelId="{662213A8-65AC-47B5-911D-931F5531DF01}" srcId="{3183F8C5-3E18-439D-BB7A-D7E894AEFDB0}" destId="{BC8B4785-A9F0-4506-96E1-7C8599121AF4}" srcOrd="1" destOrd="0" parTransId="{3F0A482C-341A-4AC9-B953-3A29EAE1B0EC}" sibTransId="{483BCFA3-5BC8-41B9-A08C-ABF76CB28AB3}"/>
    <dgm:cxn modelId="{EC6D6FB0-524C-4C3E-9A7D-8F4CC481F1F9}" type="presOf" srcId="{77905641-299E-4FD1-B6BA-4B64D062628A}" destId="{C1C3E8A7-582D-4DAA-8515-84413589EE91}" srcOrd="0" destOrd="0" presId="urn:microsoft.com/office/officeart/2008/layout/LinedList"/>
    <dgm:cxn modelId="{EC6B96B4-C88A-4CCB-874C-D373AE1E1AD4}" srcId="{3183F8C5-3E18-439D-BB7A-D7E894AEFDB0}" destId="{77905641-299E-4FD1-B6BA-4B64D062628A}" srcOrd="20" destOrd="0" parTransId="{B0A97E7B-D1CE-42D7-84FD-BA74D8696BB7}" sibTransId="{AACE7B85-C896-4DA3-989C-2A242C1D9D95}"/>
    <dgm:cxn modelId="{A69F07B7-4176-44A5-8C94-6DB9E283E0CA}" srcId="{3183F8C5-3E18-439D-BB7A-D7E894AEFDB0}" destId="{13C47A0C-691C-478F-B113-BFC989F12556}" srcOrd="5" destOrd="0" parTransId="{24546C32-F291-4132-B23B-FBF2CF08FA29}" sibTransId="{1751109C-407A-452C-A29F-A097B7E2E4C5}"/>
    <dgm:cxn modelId="{D10BA6BC-314F-46CD-AAB8-B50253FEDFEA}" type="presOf" srcId="{2EC8BA72-4D1A-432C-B514-A3A56DF4052B}" destId="{0B500477-8951-48DA-9AFB-816B0C0DDE79}" srcOrd="0" destOrd="0" presId="urn:microsoft.com/office/officeart/2008/layout/LinedList"/>
    <dgm:cxn modelId="{EC53CAC1-A704-485B-8F53-A2E41400FE61}" srcId="{3183F8C5-3E18-439D-BB7A-D7E894AEFDB0}" destId="{CD9AE756-3C8B-4283-ABB7-F3A8B3B11453}" srcOrd="3" destOrd="0" parTransId="{26480868-5B75-4B91-84A3-3D84C32D59E9}" sibTransId="{4B380D8D-8BF8-46E5-9D76-934589350BE5}"/>
    <dgm:cxn modelId="{7708D3C2-374C-447A-BA65-8D40DFECDE5B}" type="presOf" srcId="{195F6A20-33C9-416A-BD08-500FD4F7BF96}" destId="{73F6EEE3-4805-4867-A847-6234F4E64866}" srcOrd="0" destOrd="0" presId="urn:microsoft.com/office/officeart/2008/layout/LinedList"/>
    <dgm:cxn modelId="{AEA287C5-7380-4A80-8008-B4A4FB3BB7CB}" srcId="{3183F8C5-3E18-439D-BB7A-D7E894AEFDB0}" destId="{0631F8AD-8BD5-4324-8664-AE2726208F68}" srcOrd="11" destOrd="0" parTransId="{FF1EB937-6298-4180-9432-A07B00C4E2C8}" sibTransId="{ED54CED7-EA90-4A48-8C27-F617617B047A}"/>
    <dgm:cxn modelId="{9E193EC6-2E6B-4D8E-B700-AC3840D4BDE9}" type="presOf" srcId="{E767FBFB-BEB2-43F9-BE43-A88DA9E0CA22}" destId="{87C2FDFC-85B6-47BB-AA7C-94887E1448F5}" srcOrd="0" destOrd="0" presId="urn:microsoft.com/office/officeart/2008/layout/LinedList"/>
    <dgm:cxn modelId="{4FCE0BCB-7758-4252-8595-8B1B323C4400}" srcId="{3183F8C5-3E18-439D-BB7A-D7E894AEFDB0}" destId="{E767FBFB-BEB2-43F9-BE43-A88DA9E0CA22}" srcOrd="27" destOrd="0" parTransId="{71E13B9B-D913-428B-A57E-8C3B449AC0D3}" sibTransId="{61F259D8-ACA5-41F9-B11E-E9FD81CAC22A}"/>
    <dgm:cxn modelId="{C593FBCC-4832-40A6-A58F-8572295A38C1}" type="presOf" srcId="{2637774D-9AA1-40D3-89F3-F70600B97BA9}" destId="{BA8830C6-FC6D-416B-B6CA-FAED2B429102}" srcOrd="0" destOrd="0" presId="urn:microsoft.com/office/officeart/2008/layout/LinedList"/>
    <dgm:cxn modelId="{EA348BCD-A0D0-4F50-A3BF-67B01D4626A6}" type="presOf" srcId="{8D05002C-2DA4-4D42-92CA-CD36437A93CE}" destId="{1C789849-9348-4EE9-B555-589A8B5331D2}" srcOrd="0" destOrd="0" presId="urn:microsoft.com/office/officeart/2008/layout/LinedList"/>
    <dgm:cxn modelId="{95DEBFD0-1E1F-43F1-A271-1935A78FAC43}" type="presOf" srcId="{0631F8AD-8BD5-4324-8664-AE2726208F68}" destId="{8B54DF72-E4DC-4751-8E4C-5E7AB2DC6C81}" srcOrd="0" destOrd="0" presId="urn:microsoft.com/office/officeart/2008/layout/LinedList"/>
    <dgm:cxn modelId="{B8FAC9D3-9DBC-4FCB-BE7A-5E8CB353EEDD}" type="presOf" srcId="{7E4E5EC9-C356-4311-9369-FB3C5543E643}" destId="{0E05B1B4-0EA4-4E43-9584-23C24DCB0F12}" srcOrd="0" destOrd="0" presId="urn:microsoft.com/office/officeart/2008/layout/LinedList"/>
    <dgm:cxn modelId="{DB94CDD5-D535-4C9A-A8FB-7D2A4ABD0457}" srcId="{3183F8C5-3E18-439D-BB7A-D7E894AEFDB0}" destId="{F0D05930-3FBF-4577-903D-E6EDDB328D81}" srcOrd="13" destOrd="0" parTransId="{8A936EBF-17ED-4119-A480-23F843C58E48}" sibTransId="{65C6FD57-EEFC-4AF2-BB1F-82DE7C429BA7}"/>
    <dgm:cxn modelId="{E6A2AADB-DD28-4060-81FF-1A59B0823ED5}" type="presOf" srcId="{3FABD4BC-2DC6-42BB-9776-24BABADB8307}" destId="{D5B722C5-2499-420C-ADE6-1ED6CC34C991}" srcOrd="0" destOrd="0" presId="urn:microsoft.com/office/officeart/2008/layout/LinedList"/>
    <dgm:cxn modelId="{B8EC6FE1-7811-4887-9EE6-96729B65CD36}" srcId="{3183F8C5-3E18-439D-BB7A-D7E894AEFDB0}" destId="{3F5D20B6-6C68-4338-9230-5CC172312A5B}" srcOrd="25" destOrd="0" parTransId="{0C344B2A-9E59-49EE-8C9D-7625261FB89F}" sibTransId="{1B582E62-3A72-4594-BBF2-14BAF90B1CBF}"/>
    <dgm:cxn modelId="{BEE03CE4-5671-4847-A452-12FBE506567D}" type="presOf" srcId="{3183F8C5-3E18-439D-BB7A-D7E894AEFDB0}" destId="{20A4D7A6-CB9E-449A-B037-CB5C3803FAB8}" srcOrd="0" destOrd="0" presId="urn:microsoft.com/office/officeart/2008/layout/LinedList"/>
    <dgm:cxn modelId="{F99D06ED-C12A-476B-AA8C-FEACCBB7A78A}" srcId="{3183F8C5-3E18-439D-BB7A-D7E894AEFDB0}" destId="{7E4E5EC9-C356-4311-9369-FB3C5543E643}" srcOrd="8" destOrd="0" parTransId="{8EDA0571-1611-45F2-A521-81868E321DF3}" sibTransId="{01A38EAA-3BF5-48AA-96EE-BD42055C91CE}"/>
    <dgm:cxn modelId="{B13434F0-93E0-4496-9851-EE07A9D735C5}" type="presOf" srcId="{B8839A5F-1B48-414C-A524-D2EAB35D20A9}" destId="{0F3563D1-4983-4B42-B2F6-F23A87A9DEC9}" srcOrd="0" destOrd="0" presId="urn:microsoft.com/office/officeart/2008/layout/LinedList"/>
    <dgm:cxn modelId="{DE9A94F2-B4C0-4000-881A-17B0C48131A3}" type="presOf" srcId="{F0D05930-3FBF-4577-903D-E6EDDB328D81}" destId="{1B056E33-10DE-48EC-BB01-D5B0DBF962C5}" srcOrd="0" destOrd="0" presId="urn:microsoft.com/office/officeart/2008/layout/LinedList"/>
    <dgm:cxn modelId="{F04D18F5-913D-4A8C-AF80-BA7A70EA6E6E}" srcId="{3183F8C5-3E18-439D-BB7A-D7E894AEFDB0}" destId="{76F44442-6979-4A89-97FD-F0580BF5E28B}" srcOrd="18" destOrd="0" parTransId="{1C4C263F-36ED-4B98-8313-8E5040D0F542}" sibTransId="{E17364BF-D769-4067-80F3-5553BE7A3D12}"/>
    <dgm:cxn modelId="{E94E8CFA-542E-4FE7-AE07-90E8561BC928}" srcId="{3183F8C5-3E18-439D-BB7A-D7E894AEFDB0}" destId="{2637774D-9AA1-40D3-89F3-F70600B97BA9}" srcOrd="15" destOrd="0" parTransId="{0F5DCF8E-B2CA-4269-96F0-810EBEE2942E}" sibTransId="{09F5CD70-D7D0-4855-BA32-CB9A42DF13F6}"/>
    <dgm:cxn modelId="{6F12C463-5A1C-4DFA-A2FF-4E046995B1A0}" type="presParOf" srcId="{20A4D7A6-CB9E-449A-B037-CB5C3803FAB8}" destId="{A7EC1D44-A155-4C31-B915-5ACB7C8F785E}" srcOrd="0" destOrd="0" presId="urn:microsoft.com/office/officeart/2008/layout/LinedList"/>
    <dgm:cxn modelId="{FEA3FA57-A54F-48B1-81EF-BA8DE955153A}" type="presParOf" srcId="{20A4D7A6-CB9E-449A-B037-CB5C3803FAB8}" destId="{BFF43AA2-03B0-42BD-A5A9-FA721888A136}" srcOrd="1" destOrd="0" presId="urn:microsoft.com/office/officeart/2008/layout/LinedList"/>
    <dgm:cxn modelId="{B174E318-BCC7-4A6B-B45D-8DEAF4ECD37C}" type="presParOf" srcId="{BFF43AA2-03B0-42BD-A5A9-FA721888A136}" destId="{BD807418-022A-429C-AEA4-E83C654ABEB9}" srcOrd="0" destOrd="0" presId="urn:microsoft.com/office/officeart/2008/layout/LinedList"/>
    <dgm:cxn modelId="{32884683-C28C-43B2-81DA-8AF6A429C2AF}" type="presParOf" srcId="{BFF43AA2-03B0-42BD-A5A9-FA721888A136}" destId="{603D95C6-70B7-42BD-BB1E-7F34FE7665C3}" srcOrd="1" destOrd="0" presId="urn:microsoft.com/office/officeart/2008/layout/LinedList"/>
    <dgm:cxn modelId="{2AEEE229-A068-46B8-AB34-4D7EC85E643E}" type="presParOf" srcId="{20A4D7A6-CB9E-449A-B037-CB5C3803FAB8}" destId="{4E1C4F7E-AEAE-4A86-9AFA-47855229C328}" srcOrd="2" destOrd="0" presId="urn:microsoft.com/office/officeart/2008/layout/LinedList"/>
    <dgm:cxn modelId="{81A33C3C-2EE7-4FD9-A5B2-C763EDF29075}" type="presParOf" srcId="{20A4D7A6-CB9E-449A-B037-CB5C3803FAB8}" destId="{D8066AB7-AB9E-4EBD-A899-98889D3FBFD1}" srcOrd="3" destOrd="0" presId="urn:microsoft.com/office/officeart/2008/layout/LinedList"/>
    <dgm:cxn modelId="{41D94F33-1FCB-42C9-96FA-F4A5DABBDAA5}" type="presParOf" srcId="{D8066AB7-AB9E-4EBD-A899-98889D3FBFD1}" destId="{AAE11B1E-3533-4431-8E72-19940FC57517}" srcOrd="0" destOrd="0" presId="urn:microsoft.com/office/officeart/2008/layout/LinedList"/>
    <dgm:cxn modelId="{78F213BD-580D-483C-BEE0-FDA33E1B0CA7}" type="presParOf" srcId="{D8066AB7-AB9E-4EBD-A899-98889D3FBFD1}" destId="{77AA4C3E-759A-41DC-ABA9-55979E20822B}" srcOrd="1" destOrd="0" presId="urn:microsoft.com/office/officeart/2008/layout/LinedList"/>
    <dgm:cxn modelId="{FD4270C4-D974-4905-8CF2-D283F356008B}" type="presParOf" srcId="{20A4D7A6-CB9E-449A-B037-CB5C3803FAB8}" destId="{14CD94E1-3E01-4D42-BAE0-5E062AEF579F}" srcOrd="4" destOrd="0" presId="urn:microsoft.com/office/officeart/2008/layout/LinedList"/>
    <dgm:cxn modelId="{0ECDD9BB-AEBE-497C-AC94-E28221F2D1AE}" type="presParOf" srcId="{20A4D7A6-CB9E-449A-B037-CB5C3803FAB8}" destId="{2FF9515C-B4E2-4639-A665-FEEF62AF5177}" srcOrd="5" destOrd="0" presId="urn:microsoft.com/office/officeart/2008/layout/LinedList"/>
    <dgm:cxn modelId="{95F02442-CB6D-48E2-B90B-ABF79FED5675}" type="presParOf" srcId="{2FF9515C-B4E2-4639-A665-FEEF62AF5177}" destId="{CF05BF3E-48CF-46C2-BF24-D015A4FF9DC9}" srcOrd="0" destOrd="0" presId="urn:microsoft.com/office/officeart/2008/layout/LinedList"/>
    <dgm:cxn modelId="{AB727303-2222-44BD-BF1A-059F92926F9E}" type="presParOf" srcId="{2FF9515C-B4E2-4639-A665-FEEF62AF5177}" destId="{89028FC0-3E2F-4E9D-AD3B-8FEBDDADC38A}" srcOrd="1" destOrd="0" presId="urn:microsoft.com/office/officeart/2008/layout/LinedList"/>
    <dgm:cxn modelId="{D7A821D5-C5D1-494A-A35A-A188332B1985}" type="presParOf" srcId="{20A4D7A6-CB9E-449A-B037-CB5C3803FAB8}" destId="{F029EAC0-B51B-4824-A3B4-68C5AB5B74F9}" srcOrd="6" destOrd="0" presId="urn:microsoft.com/office/officeart/2008/layout/LinedList"/>
    <dgm:cxn modelId="{467DB7FA-212A-4080-9EDA-7D7AB0B38DF6}" type="presParOf" srcId="{20A4D7A6-CB9E-449A-B037-CB5C3803FAB8}" destId="{2284C459-F135-4F53-8BB2-3398A005D7E3}" srcOrd="7" destOrd="0" presId="urn:microsoft.com/office/officeart/2008/layout/LinedList"/>
    <dgm:cxn modelId="{D85FA28B-839E-4CCF-93BA-0086418909CD}" type="presParOf" srcId="{2284C459-F135-4F53-8BB2-3398A005D7E3}" destId="{11DA9B0E-44C3-48C8-B573-43BE96FFFA00}" srcOrd="0" destOrd="0" presId="urn:microsoft.com/office/officeart/2008/layout/LinedList"/>
    <dgm:cxn modelId="{6411DF00-A1DC-4AAF-99C0-150A55F42706}" type="presParOf" srcId="{2284C459-F135-4F53-8BB2-3398A005D7E3}" destId="{ECDF0B0B-07AA-4F4D-93B6-3A2EFEE59434}" srcOrd="1" destOrd="0" presId="urn:microsoft.com/office/officeart/2008/layout/LinedList"/>
    <dgm:cxn modelId="{3A227633-CF32-4E94-A912-DF0A30AF4A47}" type="presParOf" srcId="{20A4D7A6-CB9E-449A-B037-CB5C3803FAB8}" destId="{DFF4E606-8B37-4EB1-96AF-4A57204E26E4}" srcOrd="8" destOrd="0" presId="urn:microsoft.com/office/officeart/2008/layout/LinedList"/>
    <dgm:cxn modelId="{3056A2DF-3CBE-4A93-837F-FED36FFBF5C0}" type="presParOf" srcId="{20A4D7A6-CB9E-449A-B037-CB5C3803FAB8}" destId="{83F6EF81-8879-4D9A-B7A6-0C2C08C62541}" srcOrd="9" destOrd="0" presId="urn:microsoft.com/office/officeart/2008/layout/LinedList"/>
    <dgm:cxn modelId="{48DE69A5-BE78-4803-A41F-BD93FD333BB7}" type="presParOf" srcId="{83F6EF81-8879-4D9A-B7A6-0C2C08C62541}" destId="{0B500477-8951-48DA-9AFB-816B0C0DDE79}" srcOrd="0" destOrd="0" presId="urn:microsoft.com/office/officeart/2008/layout/LinedList"/>
    <dgm:cxn modelId="{2D45E3CD-244D-44DC-BAB8-9882A4D1DE45}" type="presParOf" srcId="{83F6EF81-8879-4D9A-B7A6-0C2C08C62541}" destId="{58633E40-F856-4828-BF48-06A28318D87C}" srcOrd="1" destOrd="0" presId="urn:microsoft.com/office/officeart/2008/layout/LinedList"/>
    <dgm:cxn modelId="{5E84D81C-10B7-4EC6-8165-A2142B49D520}" type="presParOf" srcId="{20A4D7A6-CB9E-449A-B037-CB5C3803FAB8}" destId="{DD2F81A3-7C86-4DEB-99B5-3C8F96EC8F20}" srcOrd="10" destOrd="0" presId="urn:microsoft.com/office/officeart/2008/layout/LinedList"/>
    <dgm:cxn modelId="{C06510DA-1C24-4A6C-BB8D-125966FEEA8A}" type="presParOf" srcId="{20A4D7A6-CB9E-449A-B037-CB5C3803FAB8}" destId="{CB3AF646-A227-4A33-880F-04B7F049F6DE}" srcOrd="11" destOrd="0" presId="urn:microsoft.com/office/officeart/2008/layout/LinedList"/>
    <dgm:cxn modelId="{7F6BBE94-E7CE-4D39-8288-AA9E674EF4A0}" type="presParOf" srcId="{CB3AF646-A227-4A33-880F-04B7F049F6DE}" destId="{775613A3-99D3-489D-98AA-87953EFECBB0}" srcOrd="0" destOrd="0" presId="urn:microsoft.com/office/officeart/2008/layout/LinedList"/>
    <dgm:cxn modelId="{4570182A-0AFC-4141-B3CE-9E327F638486}" type="presParOf" srcId="{CB3AF646-A227-4A33-880F-04B7F049F6DE}" destId="{83BAA490-619E-461E-BC12-E3C2C517B04A}" srcOrd="1" destOrd="0" presId="urn:microsoft.com/office/officeart/2008/layout/LinedList"/>
    <dgm:cxn modelId="{027A8BF5-2E91-4A6A-8F15-1BB4FDC1CEDA}" type="presParOf" srcId="{20A4D7A6-CB9E-449A-B037-CB5C3803FAB8}" destId="{32654B85-5DC1-4E1B-85C5-1CF7E8E49D69}" srcOrd="12" destOrd="0" presId="urn:microsoft.com/office/officeart/2008/layout/LinedList"/>
    <dgm:cxn modelId="{17FE59D6-D100-4692-8C15-1179A41A2426}" type="presParOf" srcId="{20A4D7A6-CB9E-449A-B037-CB5C3803FAB8}" destId="{9EB0ABC9-2EC6-4941-A9AB-AE23F47C5D9F}" srcOrd="13" destOrd="0" presId="urn:microsoft.com/office/officeart/2008/layout/LinedList"/>
    <dgm:cxn modelId="{4F1356D6-8E07-4363-A92F-6A0695A12433}" type="presParOf" srcId="{9EB0ABC9-2EC6-4941-A9AB-AE23F47C5D9F}" destId="{73F6EEE3-4805-4867-A847-6234F4E64866}" srcOrd="0" destOrd="0" presId="urn:microsoft.com/office/officeart/2008/layout/LinedList"/>
    <dgm:cxn modelId="{67C3E509-72BF-47A5-A720-CB582A521381}" type="presParOf" srcId="{9EB0ABC9-2EC6-4941-A9AB-AE23F47C5D9F}" destId="{A9194B7B-DF75-4B1C-82F4-81E4E63F8F95}" srcOrd="1" destOrd="0" presId="urn:microsoft.com/office/officeart/2008/layout/LinedList"/>
    <dgm:cxn modelId="{96865F65-8172-4971-AF15-3D4A3AC2D44E}" type="presParOf" srcId="{20A4D7A6-CB9E-449A-B037-CB5C3803FAB8}" destId="{467DF153-A558-47D8-B8AE-77205187B6F0}" srcOrd="14" destOrd="0" presId="urn:microsoft.com/office/officeart/2008/layout/LinedList"/>
    <dgm:cxn modelId="{303CD814-EC95-42E7-AF5C-B969CF115A81}" type="presParOf" srcId="{20A4D7A6-CB9E-449A-B037-CB5C3803FAB8}" destId="{0CAC8C78-EF53-487F-A542-E7B7037BB7C3}" srcOrd="15" destOrd="0" presId="urn:microsoft.com/office/officeart/2008/layout/LinedList"/>
    <dgm:cxn modelId="{EFDCA105-95A8-4FF0-87D0-4C536DDA390F}" type="presParOf" srcId="{0CAC8C78-EF53-487F-A542-E7B7037BB7C3}" destId="{240DA606-C1F9-4B02-9292-A2A0070D3BCF}" srcOrd="0" destOrd="0" presId="urn:microsoft.com/office/officeart/2008/layout/LinedList"/>
    <dgm:cxn modelId="{8D23D1A5-51FA-4BF7-B5C1-ED37FB6C68AA}" type="presParOf" srcId="{0CAC8C78-EF53-487F-A542-E7B7037BB7C3}" destId="{35418AE6-F736-474C-9790-F466D0EFFC44}" srcOrd="1" destOrd="0" presId="urn:microsoft.com/office/officeart/2008/layout/LinedList"/>
    <dgm:cxn modelId="{3F49217A-7388-4C4E-AE66-CC9944C46F6A}" type="presParOf" srcId="{20A4D7A6-CB9E-449A-B037-CB5C3803FAB8}" destId="{04887E1F-59C4-4267-84AC-C92C6CAF3994}" srcOrd="16" destOrd="0" presId="urn:microsoft.com/office/officeart/2008/layout/LinedList"/>
    <dgm:cxn modelId="{CCD8A11F-2E7B-4613-9022-75865F8041AF}" type="presParOf" srcId="{20A4D7A6-CB9E-449A-B037-CB5C3803FAB8}" destId="{4A772DEF-9326-4327-BEEA-A732B3AB37DC}" srcOrd="17" destOrd="0" presId="urn:microsoft.com/office/officeart/2008/layout/LinedList"/>
    <dgm:cxn modelId="{1265971B-208C-4074-BACC-26DCA4D9DFDE}" type="presParOf" srcId="{4A772DEF-9326-4327-BEEA-A732B3AB37DC}" destId="{0E05B1B4-0EA4-4E43-9584-23C24DCB0F12}" srcOrd="0" destOrd="0" presId="urn:microsoft.com/office/officeart/2008/layout/LinedList"/>
    <dgm:cxn modelId="{ADEA8A7E-46F0-4A1C-B046-56F84A9BC65F}" type="presParOf" srcId="{4A772DEF-9326-4327-BEEA-A732B3AB37DC}" destId="{5AFA5B39-5AB6-4587-813C-58634945DCA9}" srcOrd="1" destOrd="0" presId="urn:microsoft.com/office/officeart/2008/layout/LinedList"/>
    <dgm:cxn modelId="{7E1655BB-2ECA-41C0-99FF-01AAFF1C8F3F}" type="presParOf" srcId="{20A4D7A6-CB9E-449A-B037-CB5C3803FAB8}" destId="{1A582B0A-852E-4AA8-915A-7EBF98D13A05}" srcOrd="18" destOrd="0" presId="urn:microsoft.com/office/officeart/2008/layout/LinedList"/>
    <dgm:cxn modelId="{1EE8E76A-8092-4F74-B42B-55769EBBA970}" type="presParOf" srcId="{20A4D7A6-CB9E-449A-B037-CB5C3803FAB8}" destId="{D081D45F-E1B0-4284-B440-444800C674CF}" srcOrd="19" destOrd="0" presId="urn:microsoft.com/office/officeart/2008/layout/LinedList"/>
    <dgm:cxn modelId="{295C129D-9DFA-4DC3-87E4-AE668820C73C}" type="presParOf" srcId="{D081D45F-E1B0-4284-B440-444800C674CF}" destId="{37611F57-7D36-4CC0-8834-9B5A84DF86F5}" srcOrd="0" destOrd="0" presId="urn:microsoft.com/office/officeart/2008/layout/LinedList"/>
    <dgm:cxn modelId="{C0AE8304-52A2-42AB-9C70-D25985B6190E}" type="presParOf" srcId="{D081D45F-E1B0-4284-B440-444800C674CF}" destId="{6EF8652D-E394-4C7A-88E8-B20A849F5813}" srcOrd="1" destOrd="0" presId="urn:microsoft.com/office/officeart/2008/layout/LinedList"/>
    <dgm:cxn modelId="{5EE1E359-0496-479B-9CE8-6F0015656B43}" type="presParOf" srcId="{20A4D7A6-CB9E-449A-B037-CB5C3803FAB8}" destId="{C6472850-D119-459C-B2E3-A5B7E0FECBA8}" srcOrd="20" destOrd="0" presId="urn:microsoft.com/office/officeart/2008/layout/LinedList"/>
    <dgm:cxn modelId="{33B2A79B-4B49-48E9-A9E4-D14FDBD7DA4A}" type="presParOf" srcId="{20A4D7A6-CB9E-449A-B037-CB5C3803FAB8}" destId="{AF0882B2-F87F-4C2A-92D0-C0C2F636F150}" srcOrd="21" destOrd="0" presId="urn:microsoft.com/office/officeart/2008/layout/LinedList"/>
    <dgm:cxn modelId="{61D182CD-7316-425D-B9F5-7F11E67954D9}" type="presParOf" srcId="{AF0882B2-F87F-4C2A-92D0-C0C2F636F150}" destId="{F01FFAA7-865E-489F-9401-1A32EF1BD992}" srcOrd="0" destOrd="0" presId="urn:microsoft.com/office/officeart/2008/layout/LinedList"/>
    <dgm:cxn modelId="{09DF18D2-0B38-4207-8924-7EFCD6276111}" type="presParOf" srcId="{AF0882B2-F87F-4C2A-92D0-C0C2F636F150}" destId="{72A491A2-78CD-4667-A031-9F31AF88DF7B}" srcOrd="1" destOrd="0" presId="urn:microsoft.com/office/officeart/2008/layout/LinedList"/>
    <dgm:cxn modelId="{DE4A9654-A99C-41ED-8ED9-5E5A48CD2E88}" type="presParOf" srcId="{20A4D7A6-CB9E-449A-B037-CB5C3803FAB8}" destId="{C137EC8B-E1A8-4C11-A810-AADDCC89C9BF}" srcOrd="22" destOrd="0" presId="urn:microsoft.com/office/officeart/2008/layout/LinedList"/>
    <dgm:cxn modelId="{512B7C58-C082-434C-ACE2-337CA699BDF4}" type="presParOf" srcId="{20A4D7A6-CB9E-449A-B037-CB5C3803FAB8}" destId="{ACC61334-71A6-4B6E-93C6-AB7D0A5B18BC}" srcOrd="23" destOrd="0" presId="urn:microsoft.com/office/officeart/2008/layout/LinedList"/>
    <dgm:cxn modelId="{0278799C-2D33-4B83-A14E-9595934F6F3E}" type="presParOf" srcId="{ACC61334-71A6-4B6E-93C6-AB7D0A5B18BC}" destId="{8B54DF72-E4DC-4751-8E4C-5E7AB2DC6C81}" srcOrd="0" destOrd="0" presId="urn:microsoft.com/office/officeart/2008/layout/LinedList"/>
    <dgm:cxn modelId="{C04EB5AF-1D26-4F9F-A14D-2F08C09CCE04}" type="presParOf" srcId="{ACC61334-71A6-4B6E-93C6-AB7D0A5B18BC}" destId="{52903177-EB55-468A-933E-05641C600942}" srcOrd="1" destOrd="0" presId="urn:microsoft.com/office/officeart/2008/layout/LinedList"/>
    <dgm:cxn modelId="{6226F350-80C9-4EF9-89B1-C1FA41F8984C}" type="presParOf" srcId="{20A4D7A6-CB9E-449A-B037-CB5C3803FAB8}" destId="{6B3375AF-EE4C-4126-BA21-B968CA9CAC78}" srcOrd="24" destOrd="0" presId="urn:microsoft.com/office/officeart/2008/layout/LinedList"/>
    <dgm:cxn modelId="{56BCBA58-3EED-4F60-9502-CC4E6A8A84C9}" type="presParOf" srcId="{20A4D7A6-CB9E-449A-B037-CB5C3803FAB8}" destId="{78EEBA8A-C93B-4DF7-8E37-37E26554470A}" srcOrd="25" destOrd="0" presId="urn:microsoft.com/office/officeart/2008/layout/LinedList"/>
    <dgm:cxn modelId="{EEF4D2A4-0F91-4BBB-B092-9618ADAD4C5A}" type="presParOf" srcId="{78EEBA8A-C93B-4DF7-8E37-37E26554470A}" destId="{EE51C4DC-6C71-4775-BC21-C9D59F1D8F2A}" srcOrd="0" destOrd="0" presId="urn:microsoft.com/office/officeart/2008/layout/LinedList"/>
    <dgm:cxn modelId="{AACD4C1D-E37F-490F-8F77-0B23CADED3B9}" type="presParOf" srcId="{78EEBA8A-C93B-4DF7-8E37-37E26554470A}" destId="{C50D673F-96B3-48BE-ACC5-47247FEB988B}" srcOrd="1" destOrd="0" presId="urn:microsoft.com/office/officeart/2008/layout/LinedList"/>
    <dgm:cxn modelId="{300D5E5B-C824-4BA3-A007-831FB8C077B3}" type="presParOf" srcId="{20A4D7A6-CB9E-449A-B037-CB5C3803FAB8}" destId="{C06F7DAD-9209-4852-9EFC-07F5105ED3C0}" srcOrd="26" destOrd="0" presId="urn:microsoft.com/office/officeart/2008/layout/LinedList"/>
    <dgm:cxn modelId="{A070E4D2-4615-4D2C-BD5A-F97C9CC89F2B}" type="presParOf" srcId="{20A4D7A6-CB9E-449A-B037-CB5C3803FAB8}" destId="{FBDA6F30-0DA4-457F-896D-F08B6DE89857}" srcOrd="27" destOrd="0" presId="urn:microsoft.com/office/officeart/2008/layout/LinedList"/>
    <dgm:cxn modelId="{329900E5-F329-4352-BDF5-231E0D893396}" type="presParOf" srcId="{FBDA6F30-0DA4-457F-896D-F08B6DE89857}" destId="{1B056E33-10DE-48EC-BB01-D5B0DBF962C5}" srcOrd="0" destOrd="0" presId="urn:microsoft.com/office/officeart/2008/layout/LinedList"/>
    <dgm:cxn modelId="{1BB649EC-0FAE-4C83-BED4-B8EE13C75C49}" type="presParOf" srcId="{FBDA6F30-0DA4-457F-896D-F08B6DE89857}" destId="{00BF015C-16DD-4AF2-A0B2-A497B210D8CD}" srcOrd="1" destOrd="0" presId="urn:microsoft.com/office/officeart/2008/layout/LinedList"/>
    <dgm:cxn modelId="{1CA56381-CCE0-4B5C-B976-1CFDD9C60431}" type="presParOf" srcId="{20A4D7A6-CB9E-449A-B037-CB5C3803FAB8}" destId="{7C1B05A4-516C-4938-9577-4C36534205B4}" srcOrd="28" destOrd="0" presId="urn:microsoft.com/office/officeart/2008/layout/LinedList"/>
    <dgm:cxn modelId="{28BE6B1D-22C0-4EC0-B860-0A4D21ABCF90}" type="presParOf" srcId="{20A4D7A6-CB9E-449A-B037-CB5C3803FAB8}" destId="{A3A1AF3C-7F12-4575-8F18-B51CED1C3CB2}" srcOrd="29" destOrd="0" presId="urn:microsoft.com/office/officeart/2008/layout/LinedList"/>
    <dgm:cxn modelId="{F55AA5F4-5DA9-43E4-A520-D6D384BB1955}" type="presParOf" srcId="{A3A1AF3C-7F12-4575-8F18-B51CED1C3CB2}" destId="{0F3563D1-4983-4B42-B2F6-F23A87A9DEC9}" srcOrd="0" destOrd="0" presId="urn:microsoft.com/office/officeart/2008/layout/LinedList"/>
    <dgm:cxn modelId="{E75F5426-C874-459C-8A19-03A0439162BB}" type="presParOf" srcId="{A3A1AF3C-7F12-4575-8F18-B51CED1C3CB2}" destId="{55637B96-5F80-40A1-980C-8FA671CEFC7D}" srcOrd="1" destOrd="0" presId="urn:microsoft.com/office/officeart/2008/layout/LinedList"/>
    <dgm:cxn modelId="{3F63C1FB-37CB-4DF4-BB2F-88F1DE759B1E}" type="presParOf" srcId="{20A4D7A6-CB9E-449A-B037-CB5C3803FAB8}" destId="{FD6D1390-8175-4E0E-99CF-323DDBF3C51F}" srcOrd="30" destOrd="0" presId="urn:microsoft.com/office/officeart/2008/layout/LinedList"/>
    <dgm:cxn modelId="{C3C04371-4922-4DA3-B041-A57156A6597A}" type="presParOf" srcId="{20A4D7A6-CB9E-449A-B037-CB5C3803FAB8}" destId="{42EE552B-90A8-4785-B544-0C9F7E4FBCCD}" srcOrd="31" destOrd="0" presId="urn:microsoft.com/office/officeart/2008/layout/LinedList"/>
    <dgm:cxn modelId="{8E25FAD1-35E8-4723-8331-F3C4BA8C8B6D}" type="presParOf" srcId="{42EE552B-90A8-4785-B544-0C9F7E4FBCCD}" destId="{BA8830C6-FC6D-416B-B6CA-FAED2B429102}" srcOrd="0" destOrd="0" presId="urn:microsoft.com/office/officeart/2008/layout/LinedList"/>
    <dgm:cxn modelId="{5EFE425C-1D12-408F-A1AB-9EFDF3895624}" type="presParOf" srcId="{42EE552B-90A8-4785-B544-0C9F7E4FBCCD}" destId="{AA369055-400C-48AE-AFB1-7B2F62F109C4}" srcOrd="1" destOrd="0" presId="urn:microsoft.com/office/officeart/2008/layout/LinedList"/>
    <dgm:cxn modelId="{85743895-61B0-4BED-9512-CDCD5A9CFE99}" type="presParOf" srcId="{20A4D7A6-CB9E-449A-B037-CB5C3803FAB8}" destId="{F432F4C2-F6B6-4B91-BBF0-B380B7845D8A}" srcOrd="32" destOrd="0" presId="urn:microsoft.com/office/officeart/2008/layout/LinedList"/>
    <dgm:cxn modelId="{9A8BF7F5-7474-4E75-BA18-65FF1B5ACE66}" type="presParOf" srcId="{20A4D7A6-CB9E-449A-B037-CB5C3803FAB8}" destId="{53024F09-ED0E-469E-8774-5B76E3C81303}" srcOrd="33" destOrd="0" presId="urn:microsoft.com/office/officeart/2008/layout/LinedList"/>
    <dgm:cxn modelId="{D4D8D4BF-F536-4ECC-9BA0-D3B20CDF30D4}" type="presParOf" srcId="{53024F09-ED0E-469E-8774-5B76E3C81303}" destId="{1A137DD1-CB4A-4995-BF36-E45D20820A7A}" srcOrd="0" destOrd="0" presId="urn:microsoft.com/office/officeart/2008/layout/LinedList"/>
    <dgm:cxn modelId="{8B58B9F5-E0DA-40EF-92AE-188330EE57FE}" type="presParOf" srcId="{53024F09-ED0E-469E-8774-5B76E3C81303}" destId="{58681C62-8A2A-4187-BFD1-7D838F8CBFD9}" srcOrd="1" destOrd="0" presId="urn:microsoft.com/office/officeart/2008/layout/LinedList"/>
    <dgm:cxn modelId="{F9FA8BED-095B-484C-B248-B211B109CEC9}" type="presParOf" srcId="{20A4D7A6-CB9E-449A-B037-CB5C3803FAB8}" destId="{4B282FB6-6D2D-443D-B8C1-B4DBCFED17CC}" srcOrd="34" destOrd="0" presId="urn:microsoft.com/office/officeart/2008/layout/LinedList"/>
    <dgm:cxn modelId="{E4985FD3-F055-4182-8FEB-31EBB7C3C769}" type="presParOf" srcId="{20A4D7A6-CB9E-449A-B037-CB5C3803FAB8}" destId="{46874EA8-8C2B-4491-A2C3-1C3B5D49A219}" srcOrd="35" destOrd="0" presId="urn:microsoft.com/office/officeart/2008/layout/LinedList"/>
    <dgm:cxn modelId="{BFFFB658-AA3D-425E-B5B1-88469F86E8D7}" type="presParOf" srcId="{46874EA8-8C2B-4491-A2C3-1C3B5D49A219}" destId="{603CCD6C-4C96-472B-9DA8-DCAD99C2ADB1}" srcOrd="0" destOrd="0" presId="urn:microsoft.com/office/officeart/2008/layout/LinedList"/>
    <dgm:cxn modelId="{966F210A-B869-46F8-81EC-ECE2461E182B}" type="presParOf" srcId="{46874EA8-8C2B-4491-A2C3-1C3B5D49A219}" destId="{1D7EBEA0-BB64-4B51-95F0-CA54F850B7A7}" srcOrd="1" destOrd="0" presId="urn:microsoft.com/office/officeart/2008/layout/LinedList"/>
    <dgm:cxn modelId="{58701F76-6016-40AF-BA18-87979A8D1D2C}" type="presParOf" srcId="{20A4D7A6-CB9E-449A-B037-CB5C3803FAB8}" destId="{407E52F3-CD8D-400E-BB3E-C767FB1EB0A8}" srcOrd="36" destOrd="0" presId="urn:microsoft.com/office/officeart/2008/layout/LinedList"/>
    <dgm:cxn modelId="{32F42FCD-48DB-4BFB-88B8-440E44F6C8C4}" type="presParOf" srcId="{20A4D7A6-CB9E-449A-B037-CB5C3803FAB8}" destId="{5ECEB71D-F12E-46D6-93FF-546651DA24D6}" srcOrd="37" destOrd="0" presId="urn:microsoft.com/office/officeart/2008/layout/LinedList"/>
    <dgm:cxn modelId="{E4182E6E-3D4A-46A8-8276-2A9003F632E8}" type="presParOf" srcId="{5ECEB71D-F12E-46D6-93FF-546651DA24D6}" destId="{94E563AA-0348-432B-A399-FBADF725B8CE}" srcOrd="0" destOrd="0" presId="urn:microsoft.com/office/officeart/2008/layout/LinedList"/>
    <dgm:cxn modelId="{AB3E8176-0A6B-46FB-90C7-88BBD6B2856D}" type="presParOf" srcId="{5ECEB71D-F12E-46D6-93FF-546651DA24D6}" destId="{F6071C8A-74CA-4672-B9BD-4AA2639261AF}" srcOrd="1" destOrd="0" presId="urn:microsoft.com/office/officeart/2008/layout/LinedList"/>
    <dgm:cxn modelId="{7EFE11D5-23ED-4C43-8511-7C40E0D17EEE}" type="presParOf" srcId="{20A4D7A6-CB9E-449A-B037-CB5C3803FAB8}" destId="{D299F459-8541-4BCE-AEA1-447235027CE7}" srcOrd="38" destOrd="0" presId="urn:microsoft.com/office/officeart/2008/layout/LinedList"/>
    <dgm:cxn modelId="{5CBFA248-C50D-400D-A8AD-F3705F7F581E}" type="presParOf" srcId="{20A4D7A6-CB9E-449A-B037-CB5C3803FAB8}" destId="{5376989E-BAC8-44E5-9266-F73AA286C0E0}" srcOrd="39" destOrd="0" presId="urn:microsoft.com/office/officeart/2008/layout/LinedList"/>
    <dgm:cxn modelId="{23B356BF-F1D6-47EA-BB2B-69E2B183CB2D}" type="presParOf" srcId="{5376989E-BAC8-44E5-9266-F73AA286C0E0}" destId="{1C789849-9348-4EE9-B555-589A8B5331D2}" srcOrd="0" destOrd="0" presId="urn:microsoft.com/office/officeart/2008/layout/LinedList"/>
    <dgm:cxn modelId="{97CF449D-469C-42F0-95B2-50CF657BC36D}" type="presParOf" srcId="{5376989E-BAC8-44E5-9266-F73AA286C0E0}" destId="{5C232869-92CF-4533-AF7C-4FB7C33AADD8}" srcOrd="1" destOrd="0" presId="urn:microsoft.com/office/officeart/2008/layout/LinedList"/>
    <dgm:cxn modelId="{D484ADBC-8711-4B90-B2DE-C3A94A47201B}" type="presParOf" srcId="{20A4D7A6-CB9E-449A-B037-CB5C3803FAB8}" destId="{F608BF52-5E1A-403F-BC7B-88C2F13DB735}" srcOrd="40" destOrd="0" presId="urn:microsoft.com/office/officeart/2008/layout/LinedList"/>
    <dgm:cxn modelId="{5CFC4BAF-FC3A-48F9-B752-1D477559BED6}" type="presParOf" srcId="{20A4D7A6-CB9E-449A-B037-CB5C3803FAB8}" destId="{79F62C3F-75FF-41AB-B910-D334AA962582}" srcOrd="41" destOrd="0" presId="urn:microsoft.com/office/officeart/2008/layout/LinedList"/>
    <dgm:cxn modelId="{06693AF5-A243-4B8E-862F-7529729D714B}" type="presParOf" srcId="{79F62C3F-75FF-41AB-B910-D334AA962582}" destId="{C1C3E8A7-582D-4DAA-8515-84413589EE91}" srcOrd="0" destOrd="0" presId="urn:microsoft.com/office/officeart/2008/layout/LinedList"/>
    <dgm:cxn modelId="{4EFCB9B4-7EFA-40F3-A434-B5E66FA67FA0}" type="presParOf" srcId="{79F62C3F-75FF-41AB-B910-D334AA962582}" destId="{2DB593BA-DF4A-4E8A-BC34-E1B50FED1CAC}" srcOrd="1" destOrd="0" presId="urn:microsoft.com/office/officeart/2008/layout/LinedList"/>
    <dgm:cxn modelId="{C5F2C9A6-60C0-455F-A57C-9C1D4AAE8BD2}" type="presParOf" srcId="{20A4D7A6-CB9E-449A-B037-CB5C3803FAB8}" destId="{FF62841F-A244-4CFE-8BFC-0ECA208E1F63}" srcOrd="42" destOrd="0" presId="urn:microsoft.com/office/officeart/2008/layout/LinedList"/>
    <dgm:cxn modelId="{7B191C20-5ACD-491B-9A68-A1AE0E4B2588}" type="presParOf" srcId="{20A4D7A6-CB9E-449A-B037-CB5C3803FAB8}" destId="{491415A7-4B3C-47AF-B954-6133F429074D}" srcOrd="43" destOrd="0" presId="urn:microsoft.com/office/officeart/2008/layout/LinedList"/>
    <dgm:cxn modelId="{83E14B54-9F6B-4274-A3F3-B3DEDD99E027}" type="presParOf" srcId="{491415A7-4B3C-47AF-B954-6133F429074D}" destId="{A3B8F256-3DC0-4FCC-89DF-6B5D7EDE7A34}" srcOrd="0" destOrd="0" presId="urn:microsoft.com/office/officeart/2008/layout/LinedList"/>
    <dgm:cxn modelId="{D033A6E5-79C4-4157-9809-92AFE72E2574}" type="presParOf" srcId="{491415A7-4B3C-47AF-B954-6133F429074D}" destId="{5C1D6307-FC8C-423C-9A21-A6D128C7F839}" srcOrd="1" destOrd="0" presId="urn:microsoft.com/office/officeart/2008/layout/LinedList"/>
    <dgm:cxn modelId="{40195E85-E05A-4989-AF56-8EB30AA6C48B}" type="presParOf" srcId="{20A4D7A6-CB9E-449A-B037-CB5C3803FAB8}" destId="{E360DC5C-E989-4D41-B01C-FFB33885A504}" srcOrd="44" destOrd="0" presId="urn:microsoft.com/office/officeart/2008/layout/LinedList"/>
    <dgm:cxn modelId="{24EF0F8D-489A-49E1-90EB-6D7A9AF7F637}" type="presParOf" srcId="{20A4D7A6-CB9E-449A-B037-CB5C3803FAB8}" destId="{2B0B336A-2865-45A8-9F2C-25140339091F}" srcOrd="45" destOrd="0" presId="urn:microsoft.com/office/officeart/2008/layout/LinedList"/>
    <dgm:cxn modelId="{A762E1FC-9BE9-4103-8641-78BC952F7033}" type="presParOf" srcId="{2B0B336A-2865-45A8-9F2C-25140339091F}" destId="{4DFA152B-11B5-462C-B6D2-E6A5A6C864E6}" srcOrd="0" destOrd="0" presId="urn:microsoft.com/office/officeart/2008/layout/LinedList"/>
    <dgm:cxn modelId="{1C863EF3-9F85-4F0E-9388-3CCA6A0B9D07}" type="presParOf" srcId="{2B0B336A-2865-45A8-9F2C-25140339091F}" destId="{28B6C093-19C7-4FB2-AD1B-8652CD1216FE}" srcOrd="1" destOrd="0" presId="urn:microsoft.com/office/officeart/2008/layout/LinedList"/>
    <dgm:cxn modelId="{3E848EB1-AA63-411F-8BB0-7B4C30568B8D}" type="presParOf" srcId="{20A4D7A6-CB9E-449A-B037-CB5C3803FAB8}" destId="{3E0878FF-AA0E-4779-96D4-C940FD12BD32}" srcOrd="46" destOrd="0" presId="urn:microsoft.com/office/officeart/2008/layout/LinedList"/>
    <dgm:cxn modelId="{3A7E43F3-A0E6-46BB-9559-2F95DB65CAE0}" type="presParOf" srcId="{20A4D7A6-CB9E-449A-B037-CB5C3803FAB8}" destId="{2377CA38-8CC0-47F7-BACF-E0B7FA3712F4}" srcOrd="47" destOrd="0" presId="urn:microsoft.com/office/officeart/2008/layout/LinedList"/>
    <dgm:cxn modelId="{97064C87-CB6E-4D39-905A-727830B99349}" type="presParOf" srcId="{2377CA38-8CC0-47F7-BACF-E0B7FA3712F4}" destId="{3CE9E72E-9D40-4301-9CAB-FC9819F99351}" srcOrd="0" destOrd="0" presId="urn:microsoft.com/office/officeart/2008/layout/LinedList"/>
    <dgm:cxn modelId="{D0E31A20-E1C8-4835-9712-AE72C697C3CD}" type="presParOf" srcId="{2377CA38-8CC0-47F7-BACF-E0B7FA3712F4}" destId="{21615BA9-AAEF-4623-B3F2-9C6FD379A361}" srcOrd="1" destOrd="0" presId="urn:microsoft.com/office/officeart/2008/layout/LinedList"/>
    <dgm:cxn modelId="{5FB5FAAF-694C-4439-BC0A-2C21F46C8CE9}" type="presParOf" srcId="{20A4D7A6-CB9E-449A-B037-CB5C3803FAB8}" destId="{19A38357-C7F8-44C4-9D8A-3A72161177AD}" srcOrd="48" destOrd="0" presId="urn:microsoft.com/office/officeart/2008/layout/LinedList"/>
    <dgm:cxn modelId="{EFC71B07-3CC5-4131-BEC1-F1B0133885A2}" type="presParOf" srcId="{20A4D7A6-CB9E-449A-B037-CB5C3803FAB8}" destId="{DB720728-EEC4-46EF-BD11-69C11BFCDF81}" srcOrd="49" destOrd="0" presId="urn:microsoft.com/office/officeart/2008/layout/LinedList"/>
    <dgm:cxn modelId="{8C7BFF5C-DB98-47EB-A3BD-E5C52219513B}" type="presParOf" srcId="{DB720728-EEC4-46EF-BD11-69C11BFCDF81}" destId="{09528503-C63C-47F7-882A-2818F608F221}" srcOrd="0" destOrd="0" presId="urn:microsoft.com/office/officeart/2008/layout/LinedList"/>
    <dgm:cxn modelId="{D59548E3-AAC1-4ABA-A5E1-61E3A85FC791}" type="presParOf" srcId="{DB720728-EEC4-46EF-BD11-69C11BFCDF81}" destId="{C9FE4A61-6CCB-4116-BEC0-67404A74A458}" srcOrd="1" destOrd="0" presId="urn:microsoft.com/office/officeart/2008/layout/LinedList"/>
    <dgm:cxn modelId="{F3D707DE-6E9B-415A-B7BC-CCBEA5D26913}" type="presParOf" srcId="{20A4D7A6-CB9E-449A-B037-CB5C3803FAB8}" destId="{BD0D1B57-C37E-4771-BEA7-7B969EE783CB}" srcOrd="50" destOrd="0" presId="urn:microsoft.com/office/officeart/2008/layout/LinedList"/>
    <dgm:cxn modelId="{5CB626FD-AEA1-4D48-B9CF-C7B399C4BB08}" type="presParOf" srcId="{20A4D7A6-CB9E-449A-B037-CB5C3803FAB8}" destId="{32B081E5-FA05-4595-BB45-C3270087D28F}" srcOrd="51" destOrd="0" presId="urn:microsoft.com/office/officeart/2008/layout/LinedList"/>
    <dgm:cxn modelId="{4B3FB304-F02F-4932-8BA4-C1883E794543}" type="presParOf" srcId="{32B081E5-FA05-4595-BB45-C3270087D28F}" destId="{73BD0F2E-7595-4129-9E74-B1C9C8380720}" srcOrd="0" destOrd="0" presId="urn:microsoft.com/office/officeart/2008/layout/LinedList"/>
    <dgm:cxn modelId="{2FB2ACD7-712F-4B78-B6BE-616DD2FD3E77}" type="presParOf" srcId="{32B081E5-FA05-4595-BB45-C3270087D28F}" destId="{0F5B0544-E99E-4533-8FB8-88A8DA656C7D}" srcOrd="1" destOrd="0" presId="urn:microsoft.com/office/officeart/2008/layout/LinedList"/>
    <dgm:cxn modelId="{B2304473-3C9F-4352-B59F-A443BE389E2E}" type="presParOf" srcId="{20A4D7A6-CB9E-449A-B037-CB5C3803FAB8}" destId="{33AE99D7-3EAD-4F25-B1B1-6E271286AB80}" srcOrd="52" destOrd="0" presId="urn:microsoft.com/office/officeart/2008/layout/LinedList"/>
    <dgm:cxn modelId="{805EE2D7-3CCB-421A-84C3-B3A985D9837B}" type="presParOf" srcId="{20A4D7A6-CB9E-449A-B037-CB5C3803FAB8}" destId="{9AA89FE5-C8F6-4C4D-A9EB-3B3F74E9C2B7}" srcOrd="53" destOrd="0" presId="urn:microsoft.com/office/officeart/2008/layout/LinedList"/>
    <dgm:cxn modelId="{A6265DE0-EAF4-4FEF-80C6-5C36CA4A26E0}" type="presParOf" srcId="{9AA89FE5-C8F6-4C4D-A9EB-3B3F74E9C2B7}" destId="{39B0822A-8906-487A-81B6-E747271EB55D}" srcOrd="0" destOrd="0" presId="urn:microsoft.com/office/officeart/2008/layout/LinedList"/>
    <dgm:cxn modelId="{61ED30A5-5A05-43F2-8159-DE10972DB3B7}" type="presParOf" srcId="{9AA89FE5-C8F6-4C4D-A9EB-3B3F74E9C2B7}" destId="{D7BE3EA0-3B52-4540-814A-9393798D708C}" srcOrd="1" destOrd="0" presId="urn:microsoft.com/office/officeart/2008/layout/LinedList"/>
    <dgm:cxn modelId="{83CF2877-DD84-4C79-9791-ED742CE41F08}" type="presParOf" srcId="{20A4D7A6-CB9E-449A-B037-CB5C3803FAB8}" destId="{83EC967E-A659-450E-A276-8CECDF790472}" srcOrd="54" destOrd="0" presId="urn:microsoft.com/office/officeart/2008/layout/LinedList"/>
    <dgm:cxn modelId="{678710B9-8D3B-4F05-850B-D9F761840B33}" type="presParOf" srcId="{20A4D7A6-CB9E-449A-B037-CB5C3803FAB8}" destId="{A1CFDE3B-104C-4BC9-A773-DC817BF01DDD}" srcOrd="55" destOrd="0" presId="urn:microsoft.com/office/officeart/2008/layout/LinedList"/>
    <dgm:cxn modelId="{03C03ACA-E419-45F8-8B30-EE9D5C07F14F}" type="presParOf" srcId="{A1CFDE3B-104C-4BC9-A773-DC817BF01DDD}" destId="{87C2FDFC-85B6-47BB-AA7C-94887E1448F5}" srcOrd="0" destOrd="0" presId="urn:microsoft.com/office/officeart/2008/layout/LinedList"/>
    <dgm:cxn modelId="{BFA35DDB-9EB6-4E15-8D1E-A78238C124BA}" type="presParOf" srcId="{A1CFDE3B-104C-4BC9-A773-DC817BF01DDD}" destId="{2D41E6EC-EFA6-47B4-B89E-A8F6EDA345AC}" srcOrd="1" destOrd="0" presId="urn:microsoft.com/office/officeart/2008/layout/LinedList"/>
    <dgm:cxn modelId="{1CA7C885-971E-48BB-93FE-72647465E8C0}" type="presParOf" srcId="{20A4D7A6-CB9E-449A-B037-CB5C3803FAB8}" destId="{EF6B7EE7-2A9D-4553-B994-3DBFEB8951A6}" srcOrd="56" destOrd="0" presId="urn:microsoft.com/office/officeart/2008/layout/LinedList"/>
    <dgm:cxn modelId="{6D1AFD50-7B94-4D7D-AFBF-E7EEA9BD3A6D}" type="presParOf" srcId="{20A4D7A6-CB9E-449A-B037-CB5C3803FAB8}" destId="{33BCBC0E-B1CC-4758-BEB7-8D2A5F36F275}" srcOrd="57" destOrd="0" presId="urn:microsoft.com/office/officeart/2008/layout/LinedList"/>
    <dgm:cxn modelId="{F9022F89-17BF-491B-A5E5-73AF7F2BE504}" type="presParOf" srcId="{33BCBC0E-B1CC-4758-BEB7-8D2A5F36F275}" destId="{D5B722C5-2499-420C-ADE6-1ED6CC34C991}" srcOrd="0" destOrd="0" presId="urn:microsoft.com/office/officeart/2008/layout/LinedList"/>
    <dgm:cxn modelId="{FBF4DBB7-1004-4360-979C-D0D35237C367}" type="presParOf" srcId="{33BCBC0E-B1CC-4758-BEB7-8D2A5F36F275}" destId="{F94A2514-50A8-4483-9828-7BC3B045CB0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47F151-22BC-47E6-BDBF-D77FE935BAC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AC67637-1F2B-49A0-B771-A0E53CD448C9}">
      <dgm:prSet custT="1"/>
      <dgm:spPr/>
      <dgm:t>
        <a:bodyPr/>
        <a:lstStyle/>
        <a:p>
          <a:pPr>
            <a:lnSpc>
              <a:spcPct val="150000"/>
            </a:lnSpc>
            <a:spcAft>
              <a:spcPts val="0"/>
            </a:spcAft>
          </a:pPr>
          <a:r>
            <a:rPr lang="en-US" sz="3000" b="1" dirty="0">
              <a:latin typeface="Times New Roman" pitchFamily="18" charset="0"/>
              <a:cs typeface="Times New Roman" pitchFamily="18" charset="0"/>
            </a:rPr>
            <a:t>1. Enhance clinical proficiency, patient safety, and quality of care  </a:t>
          </a:r>
          <a:endParaRPr lang="en-US" sz="3000" dirty="0">
            <a:latin typeface="Times New Roman" pitchFamily="18" charset="0"/>
            <a:cs typeface="Times New Roman" pitchFamily="18" charset="0"/>
          </a:endParaRPr>
        </a:p>
      </dgm:t>
    </dgm:pt>
    <dgm:pt modelId="{613F7B3D-B923-4E46-8153-C37B0FB33C61}" type="parTrans" cxnId="{BA0AB165-A655-4425-919B-90E180A0E649}">
      <dgm:prSet/>
      <dgm:spPr/>
      <dgm:t>
        <a:bodyPr/>
        <a:lstStyle/>
        <a:p>
          <a:endParaRPr lang="en-US"/>
        </a:p>
      </dgm:t>
    </dgm:pt>
    <dgm:pt modelId="{BD141AC2-9C58-4C6F-977E-158F0FE035F1}" type="sibTrans" cxnId="{BA0AB165-A655-4425-919B-90E180A0E649}">
      <dgm:prSet/>
      <dgm:spPr/>
      <dgm:t>
        <a:bodyPr/>
        <a:lstStyle/>
        <a:p>
          <a:endParaRPr lang="en-US"/>
        </a:p>
      </dgm:t>
    </dgm:pt>
    <dgm:pt modelId="{674D0F35-84A0-4511-A09E-9D707B992F63}">
      <dgm:prSet custT="1"/>
      <dgm:spPr/>
      <dgm:t>
        <a:bodyPr/>
        <a:lstStyle/>
        <a:p>
          <a:pPr>
            <a:lnSpc>
              <a:spcPct val="150000"/>
            </a:lnSpc>
            <a:spcAft>
              <a:spcPts val="0"/>
            </a:spcAft>
          </a:pPr>
          <a:r>
            <a:rPr lang="en-US" sz="3000" b="1" dirty="0">
              <a:latin typeface="Times New Roman" pitchFamily="18" charset="0"/>
              <a:cs typeface="Times New Roman" pitchFamily="18" charset="0"/>
            </a:rPr>
            <a:t>2. Addresses NHS workforce skill shortages (Shiri et al., 2023). </a:t>
          </a:r>
          <a:endParaRPr lang="en-US" sz="3000" dirty="0">
            <a:latin typeface="Times New Roman" pitchFamily="18" charset="0"/>
            <a:cs typeface="Times New Roman" pitchFamily="18" charset="0"/>
          </a:endParaRPr>
        </a:p>
      </dgm:t>
    </dgm:pt>
    <dgm:pt modelId="{A5E5CD9A-77E8-4418-AD43-F2CFA1ABB47B}" type="parTrans" cxnId="{D5BE9656-6679-458A-B8FE-58C5839B4BEB}">
      <dgm:prSet/>
      <dgm:spPr/>
      <dgm:t>
        <a:bodyPr/>
        <a:lstStyle/>
        <a:p>
          <a:endParaRPr lang="en-US"/>
        </a:p>
      </dgm:t>
    </dgm:pt>
    <dgm:pt modelId="{30BD37B5-1CDE-4B91-B7DE-CE492A5CE789}" type="sibTrans" cxnId="{D5BE9656-6679-458A-B8FE-58C5839B4BEB}">
      <dgm:prSet/>
      <dgm:spPr/>
      <dgm:t>
        <a:bodyPr/>
        <a:lstStyle/>
        <a:p>
          <a:endParaRPr lang="en-US"/>
        </a:p>
      </dgm:t>
    </dgm:pt>
    <dgm:pt modelId="{ABC208B7-B1C2-4776-8820-0C46B51E3B4E}">
      <dgm:prSet custT="1"/>
      <dgm:spPr/>
      <dgm:t>
        <a:bodyPr/>
        <a:lstStyle/>
        <a:p>
          <a:pPr>
            <a:lnSpc>
              <a:spcPct val="150000"/>
            </a:lnSpc>
            <a:spcAft>
              <a:spcPts val="0"/>
            </a:spcAft>
          </a:pPr>
          <a:r>
            <a:rPr lang="en-US" sz="3000" b="1" dirty="0">
              <a:latin typeface="Times New Roman" pitchFamily="18" charset="0"/>
              <a:cs typeface="Times New Roman" pitchFamily="18" charset="0"/>
            </a:rPr>
            <a:t>3. Boost staff retention by guaranteeing a skilled and adaptable workforce</a:t>
          </a:r>
          <a:endParaRPr lang="en-US" sz="3000" dirty="0">
            <a:latin typeface="Times New Roman" pitchFamily="18" charset="0"/>
            <a:cs typeface="Times New Roman" pitchFamily="18" charset="0"/>
          </a:endParaRPr>
        </a:p>
      </dgm:t>
    </dgm:pt>
    <dgm:pt modelId="{FB465F04-99A5-40D9-A9DA-F34F1E90FA0B}" type="parTrans" cxnId="{8E1EA51C-D7E1-4D1F-B301-CC56A6930A1A}">
      <dgm:prSet/>
      <dgm:spPr/>
      <dgm:t>
        <a:bodyPr/>
        <a:lstStyle/>
        <a:p>
          <a:endParaRPr lang="en-US"/>
        </a:p>
      </dgm:t>
    </dgm:pt>
    <dgm:pt modelId="{B61DD9A8-5A61-479D-88FE-2D0E6855383A}" type="sibTrans" cxnId="{8E1EA51C-D7E1-4D1F-B301-CC56A6930A1A}">
      <dgm:prSet/>
      <dgm:spPr/>
      <dgm:t>
        <a:bodyPr/>
        <a:lstStyle/>
        <a:p>
          <a:endParaRPr lang="en-US"/>
        </a:p>
      </dgm:t>
    </dgm:pt>
    <dgm:pt modelId="{D7A9D602-23E1-4F0D-AEEA-FF38A473310F}" type="pres">
      <dgm:prSet presAssocID="{F847F151-22BC-47E6-BDBF-D77FE935BAC6}" presName="vert0" presStyleCnt="0">
        <dgm:presLayoutVars>
          <dgm:dir/>
          <dgm:animOne val="branch"/>
          <dgm:animLvl val="lvl"/>
        </dgm:presLayoutVars>
      </dgm:prSet>
      <dgm:spPr/>
    </dgm:pt>
    <dgm:pt modelId="{3EFECD36-65D3-44E1-82EC-36E12210B846}" type="pres">
      <dgm:prSet presAssocID="{6AC67637-1F2B-49A0-B771-A0E53CD448C9}" presName="thickLine" presStyleLbl="alignNode1" presStyleIdx="0" presStyleCnt="3"/>
      <dgm:spPr/>
    </dgm:pt>
    <dgm:pt modelId="{6372E7E9-8B3A-44FA-9345-EA0DD4E6625C}" type="pres">
      <dgm:prSet presAssocID="{6AC67637-1F2B-49A0-B771-A0E53CD448C9}" presName="horz1" presStyleCnt="0"/>
      <dgm:spPr/>
    </dgm:pt>
    <dgm:pt modelId="{8230A051-BD93-4127-BBFE-CA5D0344966E}" type="pres">
      <dgm:prSet presAssocID="{6AC67637-1F2B-49A0-B771-A0E53CD448C9}" presName="tx1" presStyleLbl="revTx" presStyleIdx="0" presStyleCnt="3"/>
      <dgm:spPr/>
    </dgm:pt>
    <dgm:pt modelId="{C5C484B8-336B-4C34-8DE6-2A9D71AE5220}" type="pres">
      <dgm:prSet presAssocID="{6AC67637-1F2B-49A0-B771-A0E53CD448C9}" presName="vert1" presStyleCnt="0"/>
      <dgm:spPr/>
    </dgm:pt>
    <dgm:pt modelId="{46BC5D47-C28A-44B3-945E-2B8945CCF410}" type="pres">
      <dgm:prSet presAssocID="{674D0F35-84A0-4511-A09E-9D707B992F63}" presName="thickLine" presStyleLbl="alignNode1" presStyleIdx="1" presStyleCnt="3"/>
      <dgm:spPr/>
    </dgm:pt>
    <dgm:pt modelId="{88666E6F-E198-4B94-9175-F5FFA44F3ECA}" type="pres">
      <dgm:prSet presAssocID="{674D0F35-84A0-4511-A09E-9D707B992F63}" presName="horz1" presStyleCnt="0"/>
      <dgm:spPr/>
    </dgm:pt>
    <dgm:pt modelId="{AE397768-8D3B-400B-BB5D-19C0171CA1AC}" type="pres">
      <dgm:prSet presAssocID="{674D0F35-84A0-4511-A09E-9D707B992F63}" presName="tx1" presStyleLbl="revTx" presStyleIdx="1" presStyleCnt="3"/>
      <dgm:spPr/>
    </dgm:pt>
    <dgm:pt modelId="{4C93F157-902E-43E5-B53B-79C3EE93B1EB}" type="pres">
      <dgm:prSet presAssocID="{674D0F35-84A0-4511-A09E-9D707B992F63}" presName="vert1" presStyleCnt="0"/>
      <dgm:spPr/>
    </dgm:pt>
    <dgm:pt modelId="{0DB62656-791C-4E20-9AAF-0278C63B21FE}" type="pres">
      <dgm:prSet presAssocID="{ABC208B7-B1C2-4776-8820-0C46B51E3B4E}" presName="thickLine" presStyleLbl="alignNode1" presStyleIdx="2" presStyleCnt="3"/>
      <dgm:spPr/>
    </dgm:pt>
    <dgm:pt modelId="{1C3A56F1-E56E-46C0-A060-DAD6C2A64437}" type="pres">
      <dgm:prSet presAssocID="{ABC208B7-B1C2-4776-8820-0C46B51E3B4E}" presName="horz1" presStyleCnt="0"/>
      <dgm:spPr/>
    </dgm:pt>
    <dgm:pt modelId="{8F6FF814-19EC-4023-A8A5-AEE8581E6612}" type="pres">
      <dgm:prSet presAssocID="{ABC208B7-B1C2-4776-8820-0C46B51E3B4E}" presName="tx1" presStyleLbl="revTx" presStyleIdx="2" presStyleCnt="3"/>
      <dgm:spPr/>
    </dgm:pt>
    <dgm:pt modelId="{FD36A1F2-99B2-40DC-B2B4-11D1896E511F}" type="pres">
      <dgm:prSet presAssocID="{ABC208B7-B1C2-4776-8820-0C46B51E3B4E}" presName="vert1" presStyleCnt="0"/>
      <dgm:spPr/>
    </dgm:pt>
  </dgm:ptLst>
  <dgm:cxnLst>
    <dgm:cxn modelId="{8E1EA51C-D7E1-4D1F-B301-CC56A6930A1A}" srcId="{F847F151-22BC-47E6-BDBF-D77FE935BAC6}" destId="{ABC208B7-B1C2-4776-8820-0C46B51E3B4E}" srcOrd="2" destOrd="0" parTransId="{FB465F04-99A5-40D9-A9DA-F34F1E90FA0B}" sibTransId="{B61DD9A8-5A61-479D-88FE-2D0E6855383A}"/>
    <dgm:cxn modelId="{BE2FCC2C-76B2-47B0-A996-3C9529DD4387}" type="presOf" srcId="{ABC208B7-B1C2-4776-8820-0C46B51E3B4E}" destId="{8F6FF814-19EC-4023-A8A5-AEE8581E6612}" srcOrd="0" destOrd="0" presId="urn:microsoft.com/office/officeart/2008/layout/LinedList"/>
    <dgm:cxn modelId="{BA0AB165-A655-4425-919B-90E180A0E649}" srcId="{F847F151-22BC-47E6-BDBF-D77FE935BAC6}" destId="{6AC67637-1F2B-49A0-B771-A0E53CD448C9}" srcOrd="0" destOrd="0" parTransId="{613F7B3D-B923-4E46-8153-C37B0FB33C61}" sibTransId="{BD141AC2-9C58-4C6F-977E-158F0FE035F1}"/>
    <dgm:cxn modelId="{D5BE9656-6679-458A-B8FE-58C5839B4BEB}" srcId="{F847F151-22BC-47E6-BDBF-D77FE935BAC6}" destId="{674D0F35-84A0-4511-A09E-9D707B992F63}" srcOrd="1" destOrd="0" parTransId="{A5E5CD9A-77E8-4418-AD43-F2CFA1ABB47B}" sibTransId="{30BD37B5-1CDE-4B91-B7DE-CE492A5CE789}"/>
    <dgm:cxn modelId="{10200786-82A1-438B-8B70-D43D22CE7511}" type="presOf" srcId="{F847F151-22BC-47E6-BDBF-D77FE935BAC6}" destId="{D7A9D602-23E1-4F0D-AEEA-FF38A473310F}" srcOrd="0" destOrd="0" presId="urn:microsoft.com/office/officeart/2008/layout/LinedList"/>
    <dgm:cxn modelId="{1614E1AC-B788-4B89-B067-4C85D182093B}" type="presOf" srcId="{674D0F35-84A0-4511-A09E-9D707B992F63}" destId="{AE397768-8D3B-400B-BB5D-19C0171CA1AC}" srcOrd="0" destOrd="0" presId="urn:microsoft.com/office/officeart/2008/layout/LinedList"/>
    <dgm:cxn modelId="{21F9E9CA-79A3-4AEE-9CB3-3E19F5334258}" type="presOf" srcId="{6AC67637-1F2B-49A0-B771-A0E53CD448C9}" destId="{8230A051-BD93-4127-BBFE-CA5D0344966E}" srcOrd="0" destOrd="0" presId="urn:microsoft.com/office/officeart/2008/layout/LinedList"/>
    <dgm:cxn modelId="{FE3C27EB-3C3B-49E8-995D-5669D33BCEB1}" type="presParOf" srcId="{D7A9D602-23E1-4F0D-AEEA-FF38A473310F}" destId="{3EFECD36-65D3-44E1-82EC-36E12210B846}" srcOrd="0" destOrd="0" presId="urn:microsoft.com/office/officeart/2008/layout/LinedList"/>
    <dgm:cxn modelId="{C2683393-3850-4FC3-BB23-0075F36475E9}" type="presParOf" srcId="{D7A9D602-23E1-4F0D-AEEA-FF38A473310F}" destId="{6372E7E9-8B3A-44FA-9345-EA0DD4E6625C}" srcOrd="1" destOrd="0" presId="urn:microsoft.com/office/officeart/2008/layout/LinedList"/>
    <dgm:cxn modelId="{15D704DE-45AD-4F52-98FF-93F7B5B19162}" type="presParOf" srcId="{6372E7E9-8B3A-44FA-9345-EA0DD4E6625C}" destId="{8230A051-BD93-4127-BBFE-CA5D0344966E}" srcOrd="0" destOrd="0" presId="urn:microsoft.com/office/officeart/2008/layout/LinedList"/>
    <dgm:cxn modelId="{75A5C3FE-CCBC-43A4-92BC-B1BB77EB6334}" type="presParOf" srcId="{6372E7E9-8B3A-44FA-9345-EA0DD4E6625C}" destId="{C5C484B8-336B-4C34-8DE6-2A9D71AE5220}" srcOrd="1" destOrd="0" presId="urn:microsoft.com/office/officeart/2008/layout/LinedList"/>
    <dgm:cxn modelId="{0673F765-581D-4A27-BB54-E41F96CC1455}" type="presParOf" srcId="{D7A9D602-23E1-4F0D-AEEA-FF38A473310F}" destId="{46BC5D47-C28A-44B3-945E-2B8945CCF410}" srcOrd="2" destOrd="0" presId="urn:microsoft.com/office/officeart/2008/layout/LinedList"/>
    <dgm:cxn modelId="{443AE3DA-C952-448E-98F6-DD1C6B179EF6}" type="presParOf" srcId="{D7A9D602-23E1-4F0D-AEEA-FF38A473310F}" destId="{88666E6F-E198-4B94-9175-F5FFA44F3ECA}" srcOrd="3" destOrd="0" presId="urn:microsoft.com/office/officeart/2008/layout/LinedList"/>
    <dgm:cxn modelId="{F48D8057-34E3-4A40-AC34-093250755A9E}" type="presParOf" srcId="{88666E6F-E198-4B94-9175-F5FFA44F3ECA}" destId="{AE397768-8D3B-400B-BB5D-19C0171CA1AC}" srcOrd="0" destOrd="0" presId="urn:microsoft.com/office/officeart/2008/layout/LinedList"/>
    <dgm:cxn modelId="{AEE0DD35-E809-42B3-8986-CCE6DA90963A}" type="presParOf" srcId="{88666E6F-E198-4B94-9175-F5FFA44F3ECA}" destId="{4C93F157-902E-43E5-B53B-79C3EE93B1EB}" srcOrd="1" destOrd="0" presId="urn:microsoft.com/office/officeart/2008/layout/LinedList"/>
    <dgm:cxn modelId="{767993DF-FC8C-4E75-8C5E-5A6835761A67}" type="presParOf" srcId="{D7A9D602-23E1-4F0D-AEEA-FF38A473310F}" destId="{0DB62656-791C-4E20-9AAF-0278C63B21FE}" srcOrd="4" destOrd="0" presId="urn:microsoft.com/office/officeart/2008/layout/LinedList"/>
    <dgm:cxn modelId="{37113BC7-5EE4-4428-B099-DC8936192C1B}" type="presParOf" srcId="{D7A9D602-23E1-4F0D-AEEA-FF38A473310F}" destId="{1C3A56F1-E56E-46C0-A060-DAD6C2A64437}" srcOrd="5" destOrd="0" presId="urn:microsoft.com/office/officeart/2008/layout/LinedList"/>
    <dgm:cxn modelId="{C1D4C556-AC2C-4C09-9F1D-113DEDDBCD17}" type="presParOf" srcId="{1C3A56F1-E56E-46C0-A060-DAD6C2A64437}" destId="{8F6FF814-19EC-4023-A8A5-AEE8581E6612}" srcOrd="0" destOrd="0" presId="urn:microsoft.com/office/officeart/2008/layout/LinedList"/>
    <dgm:cxn modelId="{1B0DE236-8AA8-43B1-9292-29ABA602FF89}" type="presParOf" srcId="{1C3A56F1-E56E-46C0-A060-DAD6C2A64437}" destId="{FD36A1F2-99B2-40DC-B2B4-11D1896E511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581FF1-0446-4E60-A7CF-554231BCEDF3}"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IN"/>
        </a:p>
      </dgm:t>
    </dgm:pt>
    <dgm:pt modelId="{08A1AA72-FF58-4C8A-A7A7-178C51ABB3FD}">
      <dgm:prSet phldrT="[Text]" custT="1"/>
      <dgm:spPr/>
      <dgm:t>
        <a:bodyPr/>
        <a:lstStyle/>
        <a:p>
          <a:r>
            <a:rPr lang="en-IN" sz="3000" dirty="0">
              <a:solidFill>
                <a:schemeClr val="tx1"/>
              </a:solidFill>
              <a:latin typeface="Times New Roman" pitchFamily="18" charset="0"/>
              <a:cs typeface="Times New Roman" pitchFamily="18" charset="0"/>
            </a:rPr>
            <a:t>Limited protected learning time due to clinical workload pressures</a:t>
          </a:r>
        </a:p>
      </dgm:t>
    </dgm:pt>
    <dgm:pt modelId="{87B45908-97FF-49AE-8C75-D54D824B7062}" type="parTrans" cxnId="{6A6F519E-416D-47E1-A87C-18957A987E86}">
      <dgm:prSet/>
      <dgm:spPr/>
      <dgm:t>
        <a:bodyPr/>
        <a:lstStyle/>
        <a:p>
          <a:endParaRPr lang="en-IN"/>
        </a:p>
      </dgm:t>
    </dgm:pt>
    <dgm:pt modelId="{2744DF67-CEEE-4E13-952B-081C978FE349}" type="sibTrans" cxnId="{6A6F519E-416D-47E1-A87C-18957A987E86}">
      <dgm:prSet/>
      <dgm:spPr/>
      <dgm:t>
        <a:bodyPr/>
        <a:lstStyle/>
        <a:p>
          <a:endParaRPr lang="en-IN"/>
        </a:p>
      </dgm:t>
    </dgm:pt>
    <dgm:pt modelId="{79415735-2EFC-4E12-9997-C4EF6CA7C07F}">
      <dgm:prSet custT="1"/>
      <dgm:spPr/>
      <dgm:t>
        <a:bodyPr/>
        <a:lstStyle/>
        <a:p>
          <a:r>
            <a:rPr lang="en-IN" sz="3000" dirty="0">
              <a:solidFill>
                <a:schemeClr val="tx1"/>
              </a:solidFill>
              <a:latin typeface="Times New Roman" pitchFamily="18" charset="0"/>
              <a:cs typeface="Times New Roman" pitchFamily="18" charset="0"/>
            </a:rPr>
            <a:t>Staff shortages limiting training (vacancies increased from 105,838 to 133,446; nursing from 42,679 to 47,496) (UK Parliament, 2022).</a:t>
          </a:r>
        </a:p>
      </dgm:t>
    </dgm:pt>
    <dgm:pt modelId="{72589796-837A-4848-A7CA-3D5459B1AEC0}" type="parTrans" cxnId="{BCE574F2-2E79-4395-8CE6-1F05CA3E76CC}">
      <dgm:prSet/>
      <dgm:spPr/>
      <dgm:t>
        <a:bodyPr/>
        <a:lstStyle/>
        <a:p>
          <a:endParaRPr lang="en-IN"/>
        </a:p>
      </dgm:t>
    </dgm:pt>
    <dgm:pt modelId="{D6BC2939-9A22-4763-BBE2-C6981001A30F}" type="sibTrans" cxnId="{BCE574F2-2E79-4395-8CE6-1F05CA3E76CC}">
      <dgm:prSet/>
      <dgm:spPr/>
      <dgm:t>
        <a:bodyPr/>
        <a:lstStyle/>
        <a:p>
          <a:endParaRPr lang="en-IN"/>
        </a:p>
      </dgm:t>
    </dgm:pt>
    <dgm:pt modelId="{B27D5B28-0583-4556-97C1-2D03792C9CB0}">
      <dgm:prSet custT="1"/>
      <dgm:spPr/>
      <dgm:t>
        <a:bodyPr/>
        <a:lstStyle/>
        <a:p>
          <a:r>
            <a:rPr lang="en-IN" sz="3000" dirty="0">
              <a:solidFill>
                <a:schemeClr val="tx1"/>
              </a:solidFill>
              <a:latin typeface="Times New Roman" pitchFamily="18" charset="0"/>
              <a:cs typeface="Times New Roman" pitchFamily="18" charset="0"/>
            </a:rPr>
            <a:t>Inequality in access across Trusts and professional roles</a:t>
          </a:r>
        </a:p>
      </dgm:t>
    </dgm:pt>
    <dgm:pt modelId="{B5FDE1E0-02C7-4CCE-A831-DF11844CF9BF}" type="parTrans" cxnId="{95414ECF-FDB5-4ABE-9231-8EFA866E26A1}">
      <dgm:prSet/>
      <dgm:spPr/>
      <dgm:t>
        <a:bodyPr/>
        <a:lstStyle/>
        <a:p>
          <a:endParaRPr lang="en-IN"/>
        </a:p>
      </dgm:t>
    </dgm:pt>
    <dgm:pt modelId="{2207E4DF-3924-4489-9371-F856025CE615}" type="sibTrans" cxnId="{95414ECF-FDB5-4ABE-9231-8EFA866E26A1}">
      <dgm:prSet/>
      <dgm:spPr/>
      <dgm:t>
        <a:bodyPr/>
        <a:lstStyle/>
        <a:p>
          <a:endParaRPr lang="en-IN"/>
        </a:p>
      </dgm:t>
    </dgm:pt>
    <dgm:pt modelId="{F5513D1E-852F-44CC-8F30-0D2C8750229F}">
      <dgm:prSet custT="1"/>
      <dgm:spPr/>
      <dgm:t>
        <a:bodyPr/>
        <a:lstStyle/>
        <a:p>
          <a:r>
            <a:rPr lang="en-IN" sz="3000" dirty="0">
              <a:solidFill>
                <a:schemeClr val="tx1"/>
              </a:solidFill>
              <a:latin typeface="Times New Roman" pitchFamily="18" charset="0"/>
              <a:cs typeface="Times New Roman" pitchFamily="18" charset="0"/>
            </a:rPr>
            <a:t>Slow adoption of modern digital and simulation-based training</a:t>
          </a:r>
        </a:p>
      </dgm:t>
    </dgm:pt>
    <dgm:pt modelId="{5F0324F1-69B6-4926-A209-BCCF7AC8CA5D}" type="parTrans" cxnId="{233CDFD7-04F8-41B4-894A-80ED1D1C9914}">
      <dgm:prSet/>
      <dgm:spPr/>
      <dgm:t>
        <a:bodyPr/>
        <a:lstStyle/>
        <a:p>
          <a:endParaRPr lang="en-IN"/>
        </a:p>
      </dgm:t>
    </dgm:pt>
    <dgm:pt modelId="{FACE2AAE-5085-44EE-998B-1B47CE48651E}" type="sibTrans" cxnId="{233CDFD7-04F8-41B4-894A-80ED1D1C9914}">
      <dgm:prSet/>
      <dgm:spPr/>
      <dgm:t>
        <a:bodyPr/>
        <a:lstStyle/>
        <a:p>
          <a:endParaRPr lang="en-IN"/>
        </a:p>
      </dgm:t>
    </dgm:pt>
    <dgm:pt modelId="{5528806C-C440-4EF0-A912-320157DDE930}" type="pres">
      <dgm:prSet presAssocID="{55581FF1-0446-4E60-A7CF-554231BCEDF3}" presName="linear" presStyleCnt="0">
        <dgm:presLayoutVars>
          <dgm:dir/>
          <dgm:animLvl val="lvl"/>
          <dgm:resizeHandles val="exact"/>
        </dgm:presLayoutVars>
      </dgm:prSet>
      <dgm:spPr/>
    </dgm:pt>
    <dgm:pt modelId="{B1DF199D-8F81-4C73-BDFA-911DCFEB8574}" type="pres">
      <dgm:prSet presAssocID="{08A1AA72-FF58-4C8A-A7A7-178C51ABB3FD}" presName="parentLin" presStyleCnt="0"/>
      <dgm:spPr/>
    </dgm:pt>
    <dgm:pt modelId="{A4C985E9-DC82-458C-B10A-C2B99AB6E3F3}" type="pres">
      <dgm:prSet presAssocID="{08A1AA72-FF58-4C8A-A7A7-178C51ABB3FD}" presName="parentLeftMargin" presStyleLbl="node1" presStyleIdx="0" presStyleCnt="4"/>
      <dgm:spPr/>
    </dgm:pt>
    <dgm:pt modelId="{D2C7BB37-491B-4564-80EB-3B16A7ECC4ED}" type="pres">
      <dgm:prSet presAssocID="{08A1AA72-FF58-4C8A-A7A7-178C51ABB3FD}" presName="parentText" presStyleLbl="node1" presStyleIdx="0" presStyleCnt="4">
        <dgm:presLayoutVars>
          <dgm:chMax val="0"/>
          <dgm:bulletEnabled val="1"/>
        </dgm:presLayoutVars>
      </dgm:prSet>
      <dgm:spPr/>
    </dgm:pt>
    <dgm:pt modelId="{00BB47D5-11D3-4442-AE2E-21662B63ECD5}" type="pres">
      <dgm:prSet presAssocID="{08A1AA72-FF58-4C8A-A7A7-178C51ABB3FD}" presName="negativeSpace" presStyleCnt="0"/>
      <dgm:spPr/>
    </dgm:pt>
    <dgm:pt modelId="{0DA55FDE-630B-4414-B517-AEF55C618B70}" type="pres">
      <dgm:prSet presAssocID="{08A1AA72-FF58-4C8A-A7A7-178C51ABB3FD}" presName="childText" presStyleLbl="conFgAcc1" presStyleIdx="0" presStyleCnt="4">
        <dgm:presLayoutVars>
          <dgm:bulletEnabled val="1"/>
        </dgm:presLayoutVars>
      </dgm:prSet>
      <dgm:spPr/>
    </dgm:pt>
    <dgm:pt modelId="{6EC55DE2-845E-450F-A5A0-30FC90633DD0}" type="pres">
      <dgm:prSet presAssocID="{2744DF67-CEEE-4E13-952B-081C978FE349}" presName="spaceBetweenRectangles" presStyleCnt="0"/>
      <dgm:spPr/>
    </dgm:pt>
    <dgm:pt modelId="{CF69218C-2917-4419-995F-8145709A669B}" type="pres">
      <dgm:prSet presAssocID="{79415735-2EFC-4E12-9997-C4EF6CA7C07F}" presName="parentLin" presStyleCnt="0"/>
      <dgm:spPr/>
    </dgm:pt>
    <dgm:pt modelId="{2704D59E-42F8-46B6-BB90-35C5726EDC97}" type="pres">
      <dgm:prSet presAssocID="{79415735-2EFC-4E12-9997-C4EF6CA7C07F}" presName="parentLeftMargin" presStyleLbl="node1" presStyleIdx="0" presStyleCnt="4"/>
      <dgm:spPr/>
    </dgm:pt>
    <dgm:pt modelId="{CB42F0CA-8C62-4E6D-A210-265311D3A376}" type="pres">
      <dgm:prSet presAssocID="{79415735-2EFC-4E12-9997-C4EF6CA7C07F}" presName="parentText" presStyleLbl="node1" presStyleIdx="1" presStyleCnt="4" custScaleY="132259">
        <dgm:presLayoutVars>
          <dgm:chMax val="0"/>
          <dgm:bulletEnabled val="1"/>
        </dgm:presLayoutVars>
      </dgm:prSet>
      <dgm:spPr/>
    </dgm:pt>
    <dgm:pt modelId="{902C8F53-0A88-4327-B4DD-9684883490DD}" type="pres">
      <dgm:prSet presAssocID="{79415735-2EFC-4E12-9997-C4EF6CA7C07F}" presName="negativeSpace" presStyleCnt="0"/>
      <dgm:spPr/>
    </dgm:pt>
    <dgm:pt modelId="{BBF60177-8007-49F7-ACCC-4B189881B28C}" type="pres">
      <dgm:prSet presAssocID="{79415735-2EFC-4E12-9997-C4EF6CA7C07F}" presName="childText" presStyleLbl="conFgAcc1" presStyleIdx="1" presStyleCnt="4">
        <dgm:presLayoutVars>
          <dgm:bulletEnabled val="1"/>
        </dgm:presLayoutVars>
      </dgm:prSet>
      <dgm:spPr/>
    </dgm:pt>
    <dgm:pt modelId="{5B5261DB-4FE8-4576-8514-910DCD43AED2}" type="pres">
      <dgm:prSet presAssocID="{D6BC2939-9A22-4763-BBE2-C6981001A30F}" presName="spaceBetweenRectangles" presStyleCnt="0"/>
      <dgm:spPr/>
    </dgm:pt>
    <dgm:pt modelId="{6F867FB1-A914-44C2-AE87-68025F4BC900}" type="pres">
      <dgm:prSet presAssocID="{B27D5B28-0583-4556-97C1-2D03792C9CB0}" presName="parentLin" presStyleCnt="0"/>
      <dgm:spPr/>
    </dgm:pt>
    <dgm:pt modelId="{792DAE34-3000-4EB1-8D5C-D0FCD6B651E3}" type="pres">
      <dgm:prSet presAssocID="{B27D5B28-0583-4556-97C1-2D03792C9CB0}" presName="parentLeftMargin" presStyleLbl="node1" presStyleIdx="1" presStyleCnt="4"/>
      <dgm:spPr/>
    </dgm:pt>
    <dgm:pt modelId="{7B17ABE3-EE2E-44E8-9718-86B274FE6CBC}" type="pres">
      <dgm:prSet presAssocID="{B27D5B28-0583-4556-97C1-2D03792C9CB0}" presName="parentText" presStyleLbl="node1" presStyleIdx="2" presStyleCnt="4">
        <dgm:presLayoutVars>
          <dgm:chMax val="0"/>
          <dgm:bulletEnabled val="1"/>
        </dgm:presLayoutVars>
      </dgm:prSet>
      <dgm:spPr/>
    </dgm:pt>
    <dgm:pt modelId="{B3367697-A8F1-4419-AA91-C53D12E7BB0A}" type="pres">
      <dgm:prSet presAssocID="{B27D5B28-0583-4556-97C1-2D03792C9CB0}" presName="negativeSpace" presStyleCnt="0"/>
      <dgm:spPr/>
    </dgm:pt>
    <dgm:pt modelId="{269C7E42-2A62-4869-A210-A7DF37FC781A}" type="pres">
      <dgm:prSet presAssocID="{B27D5B28-0583-4556-97C1-2D03792C9CB0}" presName="childText" presStyleLbl="conFgAcc1" presStyleIdx="2" presStyleCnt="4">
        <dgm:presLayoutVars>
          <dgm:bulletEnabled val="1"/>
        </dgm:presLayoutVars>
      </dgm:prSet>
      <dgm:spPr/>
    </dgm:pt>
    <dgm:pt modelId="{9C5707BB-45C4-47BB-BBA2-3343973A4535}" type="pres">
      <dgm:prSet presAssocID="{2207E4DF-3924-4489-9371-F856025CE615}" presName="spaceBetweenRectangles" presStyleCnt="0"/>
      <dgm:spPr/>
    </dgm:pt>
    <dgm:pt modelId="{F4BA1622-9C6B-4549-A0C5-0CA0C18E37F7}" type="pres">
      <dgm:prSet presAssocID="{F5513D1E-852F-44CC-8F30-0D2C8750229F}" presName="parentLin" presStyleCnt="0"/>
      <dgm:spPr/>
    </dgm:pt>
    <dgm:pt modelId="{BBD4BC19-63FF-42B4-A61C-ADC2C5494BB7}" type="pres">
      <dgm:prSet presAssocID="{F5513D1E-852F-44CC-8F30-0D2C8750229F}" presName="parentLeftMargin" presStyleLbl="node1" presStyleIdx="2" presStyleCnt="4"/>
      <dgm:spPr/>
    </dgm:pt>
    <dgm:pt modelId="{4F3ABE93-91EC-459E-8846-A66527EF8E3E}" type="pres">
      <dgm:prSet presAssocID="{F5513D1E-852F-44CC-8F30-0D2C8750229F}" presName="parentText" presStyleLbl="node1" presStyleIdx="3" presStyleCnt="4">
        <dgm:presLayoutVars>
          <dgm:chMax val="0"/>
          <dgm:bulletEnabled val="1"/>
        </dgm:presLayoutVars>
      </dgm:prSet>
      <dgm:spPr/>
    </dgm:pt>
    <dgm:pt modelId="{BE93314E-EFC2-47B8-9B71-E65588CFCB1A}" type="pres">
      <dgm:prSet presAssocID="{F5513D1E-852F-44CC-8F30-0D2C8750229F}" presName="negativeSpace" presStyleCnt="0"/>
      <dgm:spPr/>
    </dgm:pt>
    <dgm:pt modelId="{D0D46423-DFEE-4F99-B438-F5DF23FBB6CA}" type="pres">
      <dgm:prSet presAssocID="{F5513D1E-852F-44CC-8F30-0D2C8750229F}" presName="childText" presStyleLbl="conFgAcc1" presStyleIdx="3" presStyleCnt="4">
        <dgm:presLayoutVars>
          <dgm:bulletEnabled val="1"/>
        </dgm:presLayoutVars>
      </dgm:prSet>
      <dgm:spPr/>
    </dgm:pt>
  </dgm:ptLst>
  <dgm:cxnLst>
    <dgm:cxn modelId="{EEC8981E-A008-4D6C-BE3E-D51C5384956A}" type="presOf" srcId="{79415735-2EFC-4E12-9997-C4EF6CA7C07F}" destId="{CB42F0CA-8C62-4E6D-A210-265311D3A376}" srcOrd="1" destOrd="0" presId="urn:microsoft.com/office/officeart/2005/8/layout/list1"/>
    <dgm:cxn modelId="{7585E225-296B-467D-95E3-CD123F357FF9}" type="presOf" srcId="{55581FF1-0446-4E60-A7CF-554231BCEDF3}" destId="{5528806C-C440-4EF0-A912-320157DDE930}" srcOrd="0" destOrd="0" presId="urn:microsoft.com/office/officeart/2005/8/layout/list1"/>
    <dgm:cxn modelId="{0A99D765-0BF8-4A91-912B-06A455AC4794}" type="presOf" srcId="{F5513D1E-852F-44CC-8F30-0D2C8750229F}" destId="{BBD4BC19-63FF-42B4-A61C-ADC2C5494BB7}" srcOrd="0" destOrd="0" presId="urn:microsoft.com/office/officeart/2005/8/layout/list1"/>
    <dgm:cxn modelId="{0318E266-883C-4CD7-B12D-D1DECE47F401}" type="presOf" srcId="{08A1AA72-FF58-4C8A-A7A7-178C51ABB3FD}" destId="{A4C985E9-DC82-458C-B10A-C2B99AB6E3F3}" srcOrd="0" destOrd="0" presId="urn:microsoft.com/office/officeart/2005/8/layout/list1"/>
    <dgm:cxn modelId="{6EC75559-D192-4DEB-9F32-B62F87D42F9B}" type="presOf" srcId="{B27D5B28-0583-4556-97C1-2D03792C9CB0}" destId="{7B17ABE3-EE2E-44E8-9718-86B274FE6CBC}" srcOrd="1" destOrd="0" presId="urn:microsoft.com/office/officeart/2005/8/layout/list1"/>
    <dgm:cxn modelId="{E305847C-818A-4C9B-A46C-0FE217DE6BA5}" type="presOf" srcId="{08A1AA72-FF58-4C8A-A7A7-178C51ABB3FD}" destId="{D2C7BB37-491B-4564-80EB-3B16A7ECC4ED}" srcOrd="1" destOrd="0" presId="urn:microsoft.com/office/officeart/2005/8/layout/list1"/>
    <dgm:cxn modelId="{0246D988-5481-4EDB-BED3-1D7BCA47A793}" type="presOf" srcId="{F5513D1E-852F-44CC-8F30-0D2C8750229F}" destId="{4F3ABE93-91EC-459E-8846-A66527EF8E3E}" srcOrd="1" destOrd="0" presId="urn:microsoft.com/office/officeart/2005/8/layout/list1"/>
    <dgm:cxn modelId="{03D1C989-F9D7-4E82-B182-F36393B3C540}" type="presOf" srcId="{79415735-2EFC-4E12-9997-C4EF6CA7C07F}" destId="{2704D59E-42F8-46B6-BB90-35C5726EDC97}" srcOrd="0" destOrd="0" presId="urn:microsoft.com/office/officeart/2005/8/layout/list1"/>
    <dgm:cxn modelId="{6A6F519E-416D-47E1-A87C-18957A987E86}" srcId="{55581FF1-0446-4E60-A7CF-554231BCEDF3}" destId="{08A1AA72-FF58-4C8A-A7A7-178C51ABB3FD}" srcOrd="0" destOrd="0" parTransId="{87B45908-97FF-49AE-8C75-D54D824B7062}" sibTransId="{2744DF67-CEEE-4E13-952B-081C978FE349}"/>
    <dgm:cxn modelId="{95414ECF-FDB5-4ABE-9231-8EFA866E26A1}" srcId="{55581FF1-0446-4E60-A7CF-554231BCEDF3}" destId="{B27D5B28-0583-4556-97C1-2D03792C9CB0}" srcOrd="2" destOrd="0" parTransId="{B5FDE1E0-02C7-4CCE-A831-DF11844CF9BF}" sibTransId="{2207E4DF-3924-4489-9371-F856025CE615}"/>
    <dgm:cxn modelId="{233CDFD7-04F8-41B4-894A-80ED1D1C9914}" srcId="{55581FF1-0446-4E60-A7CF-554231BCEDF3}" destId="{F5513D1E-852F-44CC-8F30-0D2C8750229F}" srcOrd="3" destOrd="0" parTransId="{5F0324F1-69B6-4926-A209-BCCF7AC8CA5D}" sibTransId="{FACE2AAE-5085-44EE-998B-1B47CE48651E}"/>
    <dgm:cxn modelId="{F6F90FEB-04AA-4A28-8C45-2C60D78BDE11}" type="presOf" srcId="{B27D5B28-0583-4556-97C1-2D03792C9CB0}" destId="{792DAE34-3000-4EB1-8D5C-D0FCD6B651E3}" srcOrd="0" destOrd="0" presId="urn:microsoft.com/office/officeart/2005/8/layout/list1"/>
    <dgm:cxn modelId="{BCE574F2-2E79-4395-8CE6-1F05CA3E76CC}" srcId="{55581FF1-0446-4E60-A7CF-554231BCEDF3}" destId="{79415735-2EFC-4E12-9997-C4EF6CA7C07F}" srcOrd="1" destOrd="0" parTransId="{72589796-837A-4848-A7CA-3D5459B1AEC0}" sibTransId="{D6BC2939-9A22-4763-BBE2-C6981001A30F}"/>
    <dgm:cxn modelId="{421EC961-AF0F-406C-8BE0-E32105D6E576}" type="presParOf" srcId="{5528806C-C440-4EF0-A912-320157DDE930}" destId="{B1DF199D-8F81-4C73-BDFA-911DCFEB8574}" srcOrd="0" destOrd="0" presId="urn:microsoft.com/office/officeart/2005/8/layout/list1"/>
    <dgm:cxn modelId="{334C8C89-93EC-4973-B8E4-467B875EEABA}" type="presParOf" srcId="{B1DF199D-8F81-4C73-BDFA-911DCFEB8574}" destId="{A4C985E9-DC82-458C-B10A-C2B99AB6E3F3}" srcOrd="0" destOrd="0" presId="urn:microsoft.com/office/officeart/2005/8/layout/list1"/>
    <dgm:cxn modelId="{F0B9315C-D2B7-4F1C-8763-F5B90C318013}" type="presParOf" srcId="{B1DF199D-8F81-4C73-BDFA-911DCFEB8574}" destId="{D2C7BB37-491B-4564-80EB-3B16A7ECC4ED}" srcOrd="1" destOrd="0" presId="urn:microsoft.com/office/officeart/2005/8/layout/list1"/>
    <dgm:cxn modelId="{AFFCE723-C217-41E8-805F-13BC346E3129}" type="presParOf" srcId="{5528806C-C440-4EF0-A912-320157DDE930}" destId="{00BB47D5-11D3-4442-AE2E-21662B63ECD5}" srcOrd="1" destOrd="0" presId="urn:microsoft.com/office/officeart/2005/8/layout/list1"/>
    <dgm:cxn modelId="{42585D90-FCAE-40FB-BF54-7539769E31E3}" type="presParOf" srcId="{5528806C-C440-4EF0-A912-320157DDE930}" destId="{0DA55FDE-630B-4414-B517-AEF55C618B70}" srcOrd="2" destOrd="0" presId="urn:microsoft.com/office/officeart/2005/8/layout/list1"/>
    <dgm:cxn modelId="{FF9A5FF0-9EC3-49A7-9072-CCF07A45DA34}" type="presParOf" srcId="{5528806C-C440-4EF0-A912-320157DDE930}" destId="{6EC55DE2-845E-450F-A5A0-30FC90633DD0}" srcOrd="3" destOrd="0" presId="urn:microsoft.com/office/officeart/2005/8/layout/list1"/>
    <dgm:cxn modelId="{96307963-C3D1-4847-BBB5-8C7D44A251CB}" type="presParOf" srcId="{5528806C-C440-4EF0-A912-320157DDE930}" destId="{CF69218C-2917-4419-995F-8145709A669B}" srcOrd="4" destOrd="0" presId="urn:microsoft.com/office/officeart/2005/8/layout/list1"/>
    <dgm:cxn modelId="{999674D8-9B95-4DEC-ACD4-2A20584D8E82}" type="presParOf" srcId="{CF69218C-2917-4419-995F-8145709A669B}" destId="{2704D59E-42F8-46B6-BB90-35C5726EDC97}" srcOrd="0" destOrd="0" presId="urn:microsoft.com/office/officeart/2005/8/layout/list1"/>
    <dgm:cxn modelId="{DFB08A73-7021-4816-8D47-12D84EAB0C15}" type="presParOf" srcId="{CF69218C-2917-4419-995F-8145709A669B}" destId="{CB42F0CA-8C62-4E6D-A210-265311D3A376}" srcOrd="1" destOrd="0" presId="urn:microsoft.com/office/officeart/2005/8/layout/list1"/>
    <dgm:cxn modelId="{6D4DAC9C-A255-4916-A362-807CF1584EAF}" type="presParOf" srcId="{5528806C-C440-4EF0-A912-320157DDE930}" destId="{902C8F53-0A88-4327-B4DD-9684883490DD}" srcOrd="5" destOrd="0" presId="urn:microsoft.com/office/officeart/2005/8/layout/list1"/>
    <dgm:cxn modelId="{D6FD1149-75EF-4AB4-868A-6B1209D3D992}" type="presParOf" srcId="{5528806C-C440-4EF0-A912-320157DDE930}" destId="{BBF60177-8007-49F7-ACCC-4B189881B28C}" srcOrd="6" destOrd="0" presId="urn:microsoft.com/office/officeart/2005/8/layout/list1"/>
    <dgm:cxn modelId="{F1319F55-1B0E-433C-909F-4D167FD34DA0}" type="presParOf" srcId="{5528806C-C440-4EF0-A912-320157DDE930}" destId="{5B5261DB-4FE8-4576-8514-910DCD43AED2}" srcOrd="7" destOrd="0" presId="urn:microsoft.com/office/officeart/2005/8/layout/list1"/>
    <dgm:cxn modelId="{EA9091B0-3EA8-4F49-B563-E3D536B930C6}" type="presParOf" srcId="{5528806C-C440-4EF0-A912-320157DDE930}" destId="{6F867FB1-A914-44C2-AE87-68025F4BC900}" srcOrd="8" destOrd="0" presId="urn:microsoft.com/office/officeart/2005/8/layout/list1"/>
    <dgm:cxn modelId="{73DF03C2-0D5E-42FE-B7C2-8CA97A2D84D4}" type="presParOf" srcId="{6F867FB1-A914-44C2-AE87-68025F4BC900}" destId="{792DAE34-3000-4EB1-8D5C-D0FCD6B651E3}" srcOrd="0" destOrd="0" presId="urn:microsoft.com/office/officeart/2005/8/layout/list1"/>
    <dgm:cxn modelId="{015CF3B7-5B56-4EB1-BEEE-CFB529472F3E}" type="presParOf" srcId="{6F867FB1-A914-44C2-AE87-68025F4BC900}" destId="{7B17ABE3-EE2E-44E8-9718-86B274FE6CBC}" srcOrd="1" destOrd="0" presId="urn:microsoft.com/office/officeart/2005/8/layout/list1"/>
    <dgm:cxn modelId="{760FE415-8A31-4ADD-A91B-4615A62EC419}" type="presParOf" srcId="{5528806C-C440-4EF0-A912-320157DDE930}" destId="{B3367697-A8F1-4419-AA91-C53D12E7BB0A}" srcOrd="9" destOrd="0" presId="urn:microsoft.com/office/officeart/2005/8/layout/list1"/>
    <dgm:cxn modelId="{1F704E21-620F-4970-8A13-6C97DAD2795C}" type="presParOf" srcId="{5528806C-C440-4EF0-A912-320157DDE930}" destId="{269C7E42-2A62-4869-A210-A7DF37FC781A}" srcOrd="10" destOrd="0" presId="urn:microsoft.com/office/officeart/2005/8/layout/list1"/>
    <dgm:cxn modelId="{2E3D3D2B-C050-4C3E-82D4-589C2282E76D}" type="presParOf" srcId="{5528806C-C440-4EF0-A912-320157DDE930}" destId="{9C5707BB-45C4-47BB-BBA2-3343973A4535}" srcOrd="11" destOrd="0" presId="urn:microsoft.com/office/officeart/2005/8/layout/list1"/>
    <dgm:cxn modelId="{749B8566-F92F-4169-B86F-998375256182}" type="presParOf" srcId="{5528806C-C440-4EF0-A912-320157DDE930}" destId="{F4BA1622-9C6B-4549-A0C5-0CA0C18E37F7}" srcOrd="12" destOrd="0" presId="urn:microsoft.com/office/officeart/2005/8/layout/list1"/>
    <dgm:cxn modelId="{61E73963-06AB-47CA-B678-7829A395F85B}" type="presParOf" srcId="{F4BA1622-9C6B-4549-A0C5-0CA0C18E37F7}" destId="{BBD4BC19-63FF-42B4-A61C-ADC2C5494BB7}" srcOrd="0" destOrd="0" presId="urn:microsoft.com/office/officeart/2005/8/layout/list1"/>
    <dgm:cxn modelId="{65A20CA5-90B5-4E0B-8BF9-3006EA9B482F}" type="presParOf" srcId="{F4BA1622-9C6B-4549-A0C5-0CA0C18E37F7}" destId="{4F3ABE93-91EC-459E-8846-A66527EF8E3E}" srcOrd="1" destOrd="0" presId="urn:microsoft.com/office/officeart/2005/8/layout/list1"/>
    <dgm:cxn modelId="{73AF37C6-0191-468B-9AA4-252CE096CA14}" type="presParOf" srcId="{5528806C-C440-4EF0-A912-320157DDE930}" destId="{BE93314E-EFC2-47B8-9B71-E65588CFCB1A}" srcOrd="13" destOrd="0" presId="urn:microsoft.com/office/officeart/2005/8/layout/list1"/>
    <dgm:cxn modelId="{1EDD8464-7885-413F-8558-0521F76DBFBE}" type="presParOf" srcId="{5528806C-C440-4EF0-A912-320157DDE930}" destId="{D0D46423-DFEE-4F99-B438-F5DF23FBB6CA}"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ACFD960-BF52-4235-95DD-6075B5990FB6}" type="doc">
      <dgm:prSet loTypeId="urn:microsoft.com/office/officeart/2005/8/layout/chevron2" loCatId="list" qsTypeId="urn:microsoft.com/office/officeart/2005/8/quickstyle/simple1" qsCatId="simple" csTypeId="urn:microsoft.com/office/officeart/2005/8/colors/colorful1" csCatId="colorful" phldr="1"/>
      <dgm:spPr/>
      <dgm:t>
        <a:bodyPr/>
        <a:lstStyle/>
        <a:p>
          <a:endParaRPr lang="en-IN"/>
        </a:p>
      </dgm:t>
    </dgm:pt>
    <dgm:pt modelId="{B479E610-C67A-479B-85BF-241DF05B2B8B}">
      <dgm:prSet phldrT="[Text]" custT="1"/>
      <dgm:spPr/>
      <dgm:t>
        <a:bodyPr/>
        <a:lstStyle/>
        <a:p>
          <a:r>
            <a:rPr lang="en-US" sz="3000" b="1" dirty="0">
              <a:solidFill>
                <a:schemeClr val="tx1"/>
              </a:solidFill>
              <a:latin typeface="Times New Roman" pitchFamily="18" charset="0"/>
              <a:cs typeface="Times New Roman" pitchFamily="18" charset="0"/>
            </a:rPr>
            <a:t>1.</a:t>
          </a:r>
          <a:endParaRPr lang="en-IN" sz="3000" b="1" dirty="0">
            <a:solidFill>
              <a:schemeClr val="tx1"/>
            </a:solidFill>
            <a:latin typeface="Times New Roman" pitchFamily="18" charset="0"/>
            <a:cs typeface="Times New Roman" pitchFamily="18" charset="0"/>
          </a:endParaRPr>
        </a:p>
      </dgm:t>
    </dgm:pt>
    <dgm:pt modelId="{FDDCC757-A8EC-4ED1-95E9-1A4F7755B828}" type="parTrans" cxnId="{14716A5C-51E5-458A-8456-C7BA06B717B7}">
      <dgm:prSet/>
      <dgm:spPr/>
      <dgm:t>
        <a:bodyPr/>
        <a:lstStyle/>
        <a:p>
          <a:endParaRPr lang="en-IN"/>
        </a:p>
      </dgm:t>
    </dgm:pt>
    <dgm:pt modelId="{07CAE410-DD10-4646-8768-6135F0240AB7}" type="sibTrans" cxnId="{14716A5C-51E5-458A-8456-C7BA06B717B7}">
      <dgm:prSet/>
      <dgm:spPr/>
      <dgm:t>
        <a:bodyPr/>
        <a:lstStyle/>
        <a:p>
          <a:endParaRPr lang="en-IN"/>
        </a:p>
      </dgm:t>
    </dgm:pt>
    <dgm:pt modelId="{7134C81B-30EF-45D1-B836-2E1C149F29D5}">
      <dgm:prSet phldrT="[Text]" custT="1"/>
      <dgm:spPr/>
      <dgm:t>
        <a:bodyPr/>
        <a:lstStyle/>
        <a:p>
          <a:r>
            <a:rPr lang="en-US" sz="3000" dirty="0">
              <a:latin typeface="Times New Roman" pitchFamily="18" charset="0"/>
              <a:cs typeface="Times New Roman" pitchFamily="18" charset="0"/>
            </a:rPr>
            <a:t>Inadequate managerial and leadership support for training due to service delivery burdens</a:t>
          </a:r>
          <a:endParaRPr lang="en-IN" sz="3000" dirty="0">
            <a:latin typeface="Times New Roman" pitchFamily="18" charset="0"/>
            <a:cs typeface="Times New Roman" pitchFamily="18" charset="0"/>
          </a:endParaRPr>
        </a:p>
      </dgm:t>
    </dgm:pt>
    <dgm:pt modelId="{0C0ADA15-32CC-490D-B3FE-E7BEE57EB4FB}" type="parTrans" cxnId="{20AC29E0-2762-4DFC-8F37-372994F75266}">
      <dgm:prSet/>
      <dgm:spPr/>
      <dgm:t>
        <a:bodyPr/>
        <a:lstStyle/>
        <a:p>
          <a:endParaRPr lang="en-IN"/>
        </a:p>
      </dgm:t>
    </dgm:pt>
    <dgm:pt modelId="{4768B94D-5D2A-4CBB-9557-2721F3804FD3}" type="sibTrans" cxnId="{20AC29E0-2762-4DFC-8F37-372994F75266}">
      <dgm:prSet/>
      <dgm:spPr/>
      <dgm:t>
        <a:bodyPr/>
        <a:lstStyle/>
        <a:p>
          <a:endParaRPr lang="en-IN"/>
        </a:p>
      </dgm:t>
    </dgm:pt>
    <dgm:pt modelId="{5F896178-DC74-4F5D-8D81-D8542CFD680B}">
      <dgm:prSet phldrT="[Text]" custT="1"/>
      <dgm:spPr/>
      <dgm:t>
        <a:bodyPr/>
        <a:lstStyle/>
        <a:p>
          <a:r>
            <a:rPr lang="en-US" sz="3000" b="1" dirty="0">
              <a:solidFill>
                <a:schemeClr val="tx1"/>
              </a:solidFill>
              <a:latin typeface="Times New Roman" pitchFamily="18" charset="0"/>
              <a:cs typeface="Times New Roman" pitchFamily="18" charset="0"/>
            </a:rPr>
            <a:t>2.</a:t>
          </a:r>
          <a:endParaRPr lang="en-IN" sz="3000" b="1" dirty="0">
            <a:solidFill>
              <a:schemeClr val="tx1"/>
            </a:solidFill>
            <a:latin typeface="Times New Roman" pitchFamily="18" charset="0"/>
            <a:cs typeface="Times New Roman" pitchFamily="18" charset="0"/>
          </a:endParaRPr>
        </a:p>
      </dgm:t>
    </dgm:pt>
    <dgm:pt modelId="{68CA6C84-2D78-419E-AD9A-48BE92ECC385}" type="parTrans" cxnId="{0041A2A8-0F84-4894-8A6E-A20A54E8D664}">
      <dgm:prSet/>
      <dgm:spPr/>
      <dgm:t>
        <a:bodyPr/>
        <a:lstStyle/>
        <a:p>
          <a:endParaRPr lang="en-IN"/>
        </a:p>
      </dgm:t>
    </dgm:pt>
    <dgm:pt modelId="{8EE18977-87E6-4605-A23A-794FEEB7596E}" type="sibTrans" cxnId="{0041A2A8-0F84-4894-8A6E-A20A54E8D664}">
      <dgm:prSet/>
      <dgm:spPr/>
      <dgm:t>
        <a:bodyPr/>
        <a:lstStyle/>
        <a:p>
          <a:endParaRPr lang="en-IN"/>
        </a:p>
      </dgm:t>
    </dgm:pt>
    <dgm:pt modelId="{471C4B07-DCC9-4436-A5C5-634BEBCF6640}">
      <dgm:prSet phldrT="[Text]" custT="1"/>
      <dgm:spPr/>
      <dgm:t>
        <a:bodyPr/>
        <a:lstStyle/>
        <a:p>
          <a:r>
            <a:rPr lang="en-US" sz="3000" dirty="0">
              <a:latin typeface="Times New Roman" pitchFamily="18" charset="0"/>
              <a:cs typeface="Times New Roman" pitchFamily="18" charset="0"/>
            </a:rPr>
            <a:t>Only </a:t>
          </a:r>
          <a:r>
            <a:rPr lang="en-IN" sz="3000" dirty="0">
              <a:latin typeface="Times New Roman" pitchFamily="18" charset="0"/>
              <a:cs typeface="Times New Roman" pitchFamily="18" charset="0"/>
            </a:rPr>
            <a:t>26% of Staff happy with pay</a:t>
          </a:r>
        </a:p>
      </dgm:t>
    </dgm:pt>
    <dgm:pt modelId="{C4A3562F-F1C3-44AF-BBBF-DCFB39B3DCB4}" type="parTrans" cxnId="{18ABD581-2545-4516-9CDA-AD1C83246271}">
      <dgm:prSet/>
      <dgm:spPr/>
      <dgm:t>
        <a:bodyPr/>
        <a:lstStyle/>
        <a:p>
          <a:endParaRPr lang="en-IN"/>
        </a:p>
      </dgm:t>
    </dgm:pt>
    <dgm:pt modelId="{10CB6E52-59DC-4E4C-AE03-654CB47C997E}" type="sibTrans" cxnId="{18ABD581-2545-4516-9CDA-AD1C83246271}">
      <dgm:prSet/>
      <dgm:spPr/>
      <dgm:t>
        <a:bodyPr/>
        <a:lstStyle/>
        <a:p>
          <a:endParaRPr lang="en-IN"/>
        </a:p>
      </dgm:t>
    </dgm:pt>
    <dgm:pt modelId="{22400DA9-3F7E-40DB-924B-E804B68E150A}">
      <dgm:prSet phldrT="[Text]" custT="1"/>
      <dgm:spPr/>
      <dgm:t>
        <a:bodyPr/>
        <a:lstStyle/>
        <a:p>
          <a:r>
            <a:rPr lang="en-IN" sz="3000" dirty="0">
              <a:latin typeface="Times New Roman" pitchFamily="18" charset="0"/>
              <a:cs typeface="Times New Roman" pitchFamily="18" charset="0"/>
            </a:rPr>
            <a:t>Weak staff retention (32% considering leaving) affecting steadiness of training</a:t>
          </a:r>
        </a:p>
      </dgm:t>
    </dgm:pt>
    <dgm:pt modelId="{CF9D7D06-39C7-4663-809F-AEB592B69F7B}" type="parTrans" cxnId="{7526DB56-2433-45C2-9909-737E6AEBA6A9}">
      <dgm:prSet/>
      <dgm:spPr/>
      <dgm:t>
        <a:bodyPr/>
        <a:lstStyle/>
        <a:p>
          <a:endParaRPr lang="en-IN"/>
        </a:p>
      </dgm:t>
    </dgm:pt>
    <dgm:pt modelId="{DD5A016D-12B0-4FBF-8AD7-E4BF1D11A7AA}" type="sibTrans" cxnId="{7526DB56-2433-45C2-9909-737E6AEBA6A9}">
      <dgm:prSet/>
      <dgm:spPr/>
      <dgm:t>
        <a:bodyPr/>
        <a:lstStyle/>
        <a:p>
          <a:endParaRPr lang="en-IN"/>
        </a:p>
      </dgm:t>
    </dgm:pt>
    <dgm:pt modelId="{9BD7141E-172A-4EAB-AC3C-05715CAE6F4F}">
      <dgm:prSet custT="1"/>
      <dgm:spPr/>
      <dgm:t>
        <a:bodyPr/>
        <a:lstStyle/>
        <a:p>
          <a:r>
            <a:rPr lang="en-US" sz="3000" b="1" dirty="0">
              <a:solidFill>
                <a:schemeClr val="tx1"/>
              </a:solidFill>
              <a:latin typeface="Times New Roman" pitchFamily="18" charset="0"/>
              <a:cs typeface="Times New Roman" pitchFamily="18" charset="0"/>
            </a:rPr>
            <a:t>3.</a:t>
          </a:r>
          <a:endParaRPr lang="en-IN" sz="3000" b="1" dirty="0">
            <a:solidFill>
              <a:schemeClr val="tx1"/>
            </a:solidFill>
            <a:latin typeface="Times New Roman" pitchFamily="18" charset="0"/>
            <a:cs typeface="Times New Roman" pitchFamily="18" charset="0"/>
          </a:endParaRPr>
        </a:p>
      </dgm:t>
    </dgm:pt>
    <dgm:pt modelId="{D4F9916E-FF2E-4EF6-A012-59DF49BF9B6F}" type="parTrans" cxnId="{CC3352A8-D0A7-40BC-A012-3F7109AEEBAF}">
      <dgm:prSet/>
      <dgm:spPr/>
      <dgm:t>
        <a:bodyPr/>
        <a:lstStyle/>
        <a:p>
          <a:endParaRPr lang="en-IN"/>
        </a:p>
      </dgm:t>
    </dgm:pt>
    <dgm:pt modelId="{024F7DCF-E295-4C6A-8438-2E8E5C74E1C4}" type="sibTrans" cxnId="{CC3352A8-D0A7-40BC-A012-3F7109AEEBAF}">
      <dgm:prSet/>
      <dgm:spPr/>
      <dgm:t>
        <a:bodyPr/>
        <a:lstStyle/>
        <a:p>
          <a:endParaRPr lang="en-IN"/>
        </a:p>
      </dgm:t>
    </dgm:pt>
    <dgm:pt modelId="{36198263-66EB-49F4-AE0A-9B6465B7C880}" type="pres">
      <dgm:prSet presAssocID="{4ACFD960-BF52-4235-95DD-6075B5990FB6}" presName="linearFlow" presStyleCnt="0">
        <dgm:presLayoutVars>
          <dgm:dir/>
          <dgm:animLvl val="lvl"/>
          <dgm:resizeHandles val="exact"/>
        </dgm:presLayoutVars>
      </dgm:prSet>
      <dgm:spPr/>
    </dgm:pt>
    <dgm:pt modelId="{97542CB4-D974-440C-9DF0-EDEF5A516C6F}" type="pres">
      <dgm:prSet presAssocID="{B479E610-C67A-479B-85BF-241DF05B2B8B}" presName="composite" presStyleCnt="0"/>
      <dgm:spPr/>
    </dgm:pt>
    <dgm:pt modelId="{BE55587A-424B-42AC-AAEA-9ADFCF8263FE}" type="pres">
      <dgm:prSet presAssocID="{B479E610-C67A-479B-85BF-241DF05B2B8B}" presName="parentText" presStyleLbl="alignNode1" presStyleIdx="0" presStyleCnt="3">
        <dgm:presLayoutVars>
          <dgm:chMax val="1"/>
          <dgm:bulletEnabled val="1"/>
        </dgm:presLayoutVars>
      </dgm:prSet>
      <dgm:spPr/>
    </dgm:pt>
    <dgm:pt modelId="{56E62C4A-1210-49D1-AD6B-626696EAA593}" type="pres">
      <dgm:prSet presAssocID="{B479E610-C67A-479B-85BF-241DF05B2B8B}" presName="descendantText" presStyleLbl="alignAcc1" presStyleIdx="0" presStyleCnt="3">
        <dgm:presLayoutVars>
          <dgm:bulletEnabled val="1"/>
        </dgm:presLayoutVars>
      </dgm:prSet>
      <dgm:spPr/>
    </dgm:pt>
    <dgm:pt modelId="{36C31A24-7204-481C-BD67-2972EB5B9446}" type="pres">
      <dgm:prSet presAssocID="{07CAE410-DD10-4646-8768-6135F0240AB7}" presName="sp" presStyleCnt="0"/>
      <dgm:spPr/>
    </dgm:pt>
    <dgm:pt modelId="{BCE5AD27-C07E-4549-9B77-C3290FB1170A}" type="pres">
      <dgm:prSet presAssocID="{5F896178-DC74-4F5D-8D81-D8542CFD680B}" presName="composite" presStyleCnt="0"/>
      <dgm:spPr/>
    </dgm:pt>
    <dgm:pt modelId="{3D3A605B-41C3-4E85-9428-88E9EDCD4921}" type="pres">
      <dgm:prSet presAssocID="{5F896178-DC74-4F5D-8D81-D8542CFD680B}" presName="parentText" presStyleLbl="alignNode1" presStyleIdx="1" presStyleCnt="3">
        <dgm:presLayoutVars>
          <dgm:chMax val="1"/>
          <dgm:bulletEnabled val="1"/>
        </dgm:presLayoutVars>
      </dgm:prSet>
      <dgm:spPr/>
    </dgm:pt>
    <dgm:pt modelId="{5B603DC7-AF2F-4D01-888F-C064593D96DB}" type="pres">
      <dgm:prSet presAssocID="{5F896178-DC74-4F5D-8D81-D8542CFD680B}" presName="descendantText" presStyleLbl="alignAcc1" presStyleIdx="1" presStyleCnt="3">
        <dgm:presLayoutVars>
          <dgm:bulletEnabled val="1"/>
        </dgm:presLayoutVars>
      </dgm:prSet>
      <dgm:spPr/>
    </dgm:pt>
    <dgm:pt modelId="{5E2E86B0-937F-44BE-AD23-3FFC99352483}" type="pres">
      <dgm:prSet presAssocID="{8EE18977-87E6-4605-A23A-794FEEB7596E}" presName="sp" presStyleCnt="0"/>
      <dgm:spPr/>
    </dgm:pt>
    <dgm:pt modelId="{4D3D1B85-FA68-4C8C-8966-25264D64B01F}" type="pres">
      <dgm:prSet presAssocID="{9BD7141E-172A-4EAB-AC3C-05715CAE6F4F}" presName="composite" presStyleCnt="0"/>
      <dgm:spPr/>
    </dgm:pt>
    <dgm:pt modelId="{C89A88A4-85F4-468E-9B02-94736138B577}" type="pres">
      <dgm:prSet presAssocID="{9BD7141E-172A-4EAB-AC3C-05715CAE6F4F}" presName="parentText" presStyleLbl="alignNode1" presStyleIdx="2" presStyleCnt="3">
        <dgm:presLayoutVars>
          <dgm:chMax val="1"/>
          <dgm:bulletEnabled val="1"/>
        </dgm:presLayoutVars>
      </dgm:prSet>
      <dgm:spPr/>
    </dgm:pt>
    <dgm:pt modelId="{55491182-559E-4496-A806-27031237ADE3}" type="pres">
      <dgm:prSet presAssocID="{9BD7141E-172A-4EAB-AC3C-05715CAE6F4F}" presName="descendantText" presStyleLbl="alignAcc1" presStyleIdx="2" presStyleCnt="3">
        <dgm:presLayoutVars>
          <dgm:bulletEnabled val="1"/>
        </dgm:presLayoutVars>
      </dgm:prSet>
      <dgm:spPr/>
    </dgm:pt>
  </dgm:ptLst>
  <dgm:cxnLst>
    <dgm:cxn modelId="{C601751B-E2FD-4F54-B202-E1B545EC7B9B}" type="presOf" srcId="{22400DA9-3F7E-40DB-924B-E804B68E150A}" destId="{55491182-559E-4496-A806-27031237ADE3}" srcOrd="0" destOrd="0" presId="urn:microsoft.com/office/officeart/2005/8/layout/chevron2"/>
    <dgm:cxn modelId="{14716A5C-51E5-458A-8456-C7BA06B717B7}" srcId="{4ACFD960-BF52-4235-95DD-6075B5990FB6}" destId="{B479E610-C67A-479B-85BF-241DF05B2B8B}" srcOrd="0" destOrd="0" parTransId="{FDDCC757-A8EC-4ED1-95E9-1A4F7755B828}" sibTransId="{07CAE410-DD10-4646-8768-6135F0240AB7}"/>
    <dgm:cxn modelId="{A95F6868-3E49-4A5F-A569-58D69803AF2A}" type="presOf" srcId="{B479E610-C67A-479B-85BF-241DF05B2B8B}" destId="{BE55587A-424B-42AC-AAEA-9ADFCF8263FE}" srcOrd="0" destOrd="0" presId="urn:microsoft.com/office/officeart/2005/8/layout/chevron2"/>
    <dgm:cxn modelId="{7526DB56-2433-45C2-9909-737E6AEBA6A9}" srcId="{9BD7141E-172A-4EAB-AC3C-05715CAE6F4F}" destId="{22400DA9-3F7E-40DB-924B-E804B68E150A}" srcOrd="0" destOrd="0" parTransId="{CF9D7D06-39C7-4663-809F-AEB592B69F7B}" sibTransId="{DD5A016D-12B0-4FBF-8AD7-E4BF1D11A7AA}"/>
    <dgm:cxn modelId="{18ABD581-2545-4516-9CDA-AD1C83246271}" srcId="{5F896178-DC74-4F5D-8D81-D8542CFD680B}" destId="{471C4B07-DCC9-4436-A5C5-634BEBCF6640}" srcOrd="0" destOrd="0" parTransId="{C4A3562F-F1C3-44AF-BBBF-DCFB39B3DCB4}" sibTransId="{10CB6E52-59DC-4E4C-AE03-654CB47C997E}"/>
    <dgm:cxn modelId="{8CA3DB8D-022B-4FB1-AEA0-036A277BC484}" type="presOf" srcId="{9BD7141E-172A-4EAB-AC3C-05715CAE6F4F}" destId="{C89A88A4-85F4-468E-9B02-94736138B577}" srcOrd="0" destOrd="0" presId="urn:microsoft.com/office/officeart/2005/8/layout/chevron2"/>
    <dgm:cxn modelId="{451248A2-B6AD-46AF-A523-8CB68FB40803}" type="presOf" srcId="{7134C81B-30EF-45D1-B836-2E1C149F29D5}" destId="{56E62C4A-1210-49D1-AD6B-626696EAA593}" srcOrd="0" destOrd="0" presId="urn:microsoft.com/office/officeart/2005/8/layout/chevron2"/>
    <dgm:cxn modelId="{82D6FDA3-FF58-4DD2-B691-6EEE22158BCA}" type="presOf" srcId="{4ACFD960-BF52-4235-95DD-6075B5990FB6}" destId="{36198263-66EB-49F4-AE0A-9B6465B7C880}" srcOrd="0" destOrd="0" presId="urn:microsoft.com/office/officeart/2005/8/layout/chevron2"/>
    <dgm:cxn modelId="{CC3352A8-D0A7-40BC-A012-3F7109AEEBAF}" srcId="{4ACFD960-BF52-4235-95DD-6075B5990FB6}" destId="{9BD7141E-172A-4EAB-AC3C-05715CAE6F4F}" srcOrd="2" destOrd="0" parTransId="{D4F9916E-FF2E-4EF6-A012-59DF49BF9B6F}" sibTransId="{024F7DCF-E295-4C6A-8438-2E8E5C74E1C4}"/>
    <dgm:cxn modelId="{0041A2A8-0F84-4894-8A6E-A20A54E8D664}" srcId="{4ACFD960-BF52-4235-95DD-6075B5990FB6}" destId="{5F896178-DC74-4F5D-8D81-D8542CFD680B}" srcOrd="1" destOrd="0" parTransId="{68CA6C84-2D78-419E-AD9A-48BE92ECC385}" sibTransId="{8EE18977-87E6-4605-A23A-794FEEB7596E}"/>
    <dgm:cxn modelId="{8B1950D5-94E0-4541-B9D5-EAB13B6F15B4}" type="presOf" srcId="{5F896178-DC74-4F5D-8D81-D8542CFD680B}" destId="{3D3A605B-41C3-4E85-9428-88E9EDCD4921}" srcOrd="0" destOrd="0" presId="urn:microsoft.com/office/officeart/2005/8/layout/chevron2"/>
    <dgm:cxn modelId="{AC9F80D6-1F59-4A70-A46D-BF3971D0FE82}" type="presOf" srcId="{471C4B07-DCC9-4436-A5C5-634BEBCF6640}" destId="{5B603DC7-AF2F-4D01-888F-C064593D96DB}" srcOrd="0" destOrd="0" presId="urn:microsoft.com/office/officeart/2005/8/layout/chevron2"/>
    <dgm:cxn modelId="{20AC29E0-2762-4DFC-8F37-372994F75266}" srcId="{B479E610-C67A-479B-85BF-241DF05B2B8B}" destId="{7134C81B-30EF-45D1-B836-2E1C149F29D5}" srcOrd="0" destOrd="0" parTransId="{0C0ADA15-32CC-490D-B3FE-E7BEE57EB4FB}" sibTransId="{4768B94D-5D2A-4CBB-9557-2721F3804FD3}"/>
    <dgm:cxn modelId="{ECC40436-E4B0-4733-AC70-31AB71A54276}" type="presParOf" srcId="{36198263-66EB-49F4-AE0A-9B6465B7C880}" destId="{97542CB4-D974-440C-9DF0-EDEF5A516C6F}" srcOrd="0" destOrd="0" presId="urn:microsoft.com/office/officeart/2005/8/layout/chevron2"/>
    <dgm:cxn modelId="{0D20988A-1432-4E7B-81E4-FF5124A6DECB}" type="presParOf" srcId="{97542CB4-D974-440C-9DF0-EDEF5A516C6F}" destId="{BE55587A-424B-42AC-AAEA-9ADFCF8263FE}" srcOrd="0" destOrd="0" presId="urn:microsoft.com/office/officeart/2005/8/layout/chevron2"/>
    <dgm:cxn modelId="{C15D9EAE-F03E-433D-949B-887B559F8089}" type="presParOf" srcId="{97542CB4-D974-440C-9DF0-EDEF5A516C6F}" destId="{56E62C4A-1210-49D1-AD6B-626696EAA593}" srcOrd="1" destOrd="0" presId="urn:microsoft.com/office/officeart/2005/8/layout/chevron2"/>
    <dgm:cxn modelId="{1C34F2DD-6FC6-4EBE-AFB2-45647C8AB6FA}" type="presParOf" srcId="{36198263-66EB-49F4-AE0A-9B6465B7C880}" destId="{36C31A24-7204-481C-BD67-2972EB5B9446}" srcOrd="1" destOrd="0" presId="urn:microsoft.com/office/officeart/2005/8/layout/chevron2"/>
    <dgm:cxn modelId="{5C42438B-07F2-4EDD-B023-5C3A325447B9}" type="presParOf" srcId="{36198263-66EB-49F4-AE0A-9B6465B7C880}" destId="{BCE5AD27-C07E-4549-9B77-C3290FB1170A}" srcOrd="2" destOrd="0" presId="urn:microsoft.com/office/officeart/2005/8/layout/chevron2"/>
    <dgm:cxn modelId="{7A01F644-2683-45B2-81B0-7CCA5C47C663}" type="presParOf" srcId="{BCE5AD27-C07E-4549-9B77-C3290FB1170A}" destId="{3D3A605B-41C3-4E85-9428-88E9EDCD4921}" srcOrd="0" destOrd="0" presId="urn:microsoft.com/office/officeart/2005/8/layout/chevron2"/>
    <dgm:cxn modelId="{A055BC8F-4A87-4218-BF89-B0027DEEA2D9}" type="presParOf" srcId="{BCE5AD27-C07E-4549-9B77-C3290FB1170A}" destId="{5B603DC7-AF2F-4D01-888F-C064593D96DB}" srcOrd="1" destOrd="0" presId="urn:microsoft.com/office/officeart/2005/8/layout/chevron2"/>
    <dgm:cxn modelId="{9D9F2B2D-A438-42A6-93C2-F2671804EB07}" type="presParOf" srcId="{36198263-66EB-49F4-AE0A-9B6465B7C880}" destId="{5E2E86B0-937F-44BE-AD23-3FFC99352483}" srcOrd="3" destOrd="0" presId="urn:microsoft.com/office/officeart/2005/8/layout/chevron2"/>
    <dgm:cxn modelId="{14B2426B-ADB8-479D-B5CE-9C57C3D1BAA0}" type="presParOf" srcId="{36198263-66EB-49F4-AE0A-9B6465B7C880}" destId="{4D3D1B85-FA68-4C8C-8966-25264D64B01F}" srcOrd="4" destOrd="0" presId="urn:microsoft.com/office/officeart/2005/8/layout/chevron2"/>
    <dgm:cxn modelId="{5A983CA9-6874-4FE2-8262-71F972EBC9E2}" type="presParOf" srcId="{4D3D1B85-FA68-4C8C-8966-25264D64B01F}" destId="{C89A88A4-85F4-468E-9B02-94736138B577}" srcOrd="0" destOrd="0" presId="urn:microsoft.com/office/officeart/2005/8/layout/chevron2"/>
    <dgm:cxn modelId="{ABD476A2-D338-44B2-A9AD-E31EA4E86058}" type="presParOf" srcId="{4D3D1B85-FA68-4C8C-8966-25264D64B01F}" destId="{55491182-559E-4496-A806-27031237ADE3}" srcOrd="1" destOrd="0" presId="urn:microsoft.com/office/officeart/2005/8/layout/chevron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3FB9D9-A825-4388-B2CD-38F2FEFACBAC}" type="doc">
      <dgm:prSet loTypeId="urn:microsoft.com/office/officeart/2005/8/layout/radial6" loCatId="cycle" qsTypeId="urn:microsoft.com/office/officeart/2005/8/quickstyle/simple1" qsCatId="simple" csTypeId="urn:microsoft.com/office/officeart/2005/8/colors/colorful1" csCatId="colorful" phldr="1"/>
      <dgm:spPr/>
      <dgm:t>
        <a:bodyPr/>
        <a:lstStyle/>
        <a:p>
          <a:endParaRPr lang="en-IN"/>
        </a:p>
      </dgm:t>
    </dgm:pt>
    <dgm:pt modelId="{22F7C347-0F2D-426C-A73B-34090E532CF9}">
      <dgm:prSet phldrT="[Text]"/>
      <dgm:spPr/>
      <dgm:t>
        <a:bodyPr/>
        <a:lstStyle/>
        <a:p>
          <a:r>
            <a:rPr lang="en-IN" b="1" dirty="0">
              <a:solidFill>
                <a:schemeClr val="bg1"/>
              </a:solidFill>
              <a:latin typeface="Times New Roman" pitchFamily="18" charset="0"/>
              <a:cs typeface="Times New Roman" pitchFamily="18" charset="0"/>
            </a:rPr>
            <a:t>Michigan Model </a:t>
          </a:r>
          <a:endParaRPr lang="en-IN" dirty="0">
            <a:solidFill>
              <a:schemeClr val="bg1"/>
            </a:solidFill>
            <a:latin typeface="Times New Roman" pitchFamily="18" charset="0"/>
            <a:cs typeface="Times New Roman" pitchFamily="18" charset="0"/>
          </a:endParaRPr>
        </a:p>
      </dgm:t>
    </dgm:pt>
    <dgm:pt modelId="{CA88E240-14EC-4AAC-BB24-1FC31C1D9533}" type="parTrans" cxnId="{F95CBCE1-409C-4FF1-A0E0-3BBC7B2F08FA}">
      <dgm:prSet/>
      <dgm:spPr/>
      <dgm:t>
        <a:bodyPr/>
        <a:lstStyle/>
        <a:p>
          <a:endParaRPr lang="en-IN"/>
        </a:p>
      </dgm:t>
    </dgm:pt>
    <dgm:pt modelId="{52FA6076-B957-45BA-A898-A2636371465E}" type="sibTrans" cxnId="{F95CBCE1-409C-4FF1-A0E0-3BBC7B2F08FA}">
      <dgm:prSet/>
      <dgm:spPr/>
      <dgm:t>
        <a:bodyPr/>
        <a:lstStyle/>
        <a:p>
          <a:endParaRPr lang="en-IN"/>
        </a:p>
      </dgm:t>
    </dgm:pt>
    <dgm:pt modelId="{B020A24B-DDF1-41D6-BF32-4046F765D7A3}">
      <dgm:prSet phldrT="[Text]" custT="1"/>
      <dgm:spPr/>
      <dgm:t>
        <a:bodyPr/>
        <a:lstStyle/>
        <a:p>
          <a:r>
            <a:rPr lang="en-IN" sz="2000" b="1" dirty="0">
              <a:solidFill>
                <a:schemeClr val="tx1"/>
              </a:solidFill>
              <a:latin typeface="Times New Roman" pitchFamily="18" charset="0"/>
              <a:cs typeface="Times New Roman" pitchFamily="18" charset="0"/>
            </a:rPr>
            <a:t>Align training with NHS People Plan and service targets</a:t>
          </a:r>
        </a:p>
      </dgm:t>
    </dgm:pt>
    <dgm:pt modelId="{B5D161FE-39A0-4344-87DD-BD5CD07491A1}" type="parTrans" cxnId="{5662F4AF-1317-4D01-88E6-47DAE387A901}">
      <dgm:prSet/>
      <dgm:spPr/>
      <dgm:t>
        <a:bodyPr/>
        <a:lstStyle/>
        <a:p>
          <a:endParaRPr lang="en-IN"/>
        </a:p>
      </dgm:t>
    </dgm:pt>
    <dgm:pt modelId="{61DB8118-BE88-4942-9BBB-559E8F92E8FA}" type="sibTrans" cxnId="{5662F4AF-1317-4D01-88E6-47DAE387A901}">
      <dgm:prSet/>
      <dgm:spPr/>
      <dgm:t>
        <a:bodyPr/>
        <a:lstStyle/>
        <a:p>
          <a:endParaRPr lang="en-IN"/>
        </a:p>
      </dgm:t>
    </dgm:pt>
    <dgm:pt modelId="{475E58F8-8298-4A3F-8913-CE3E04E5D3D4}">
      <dgm:prSet phldrT="[Text]" custT="1"/>
      <dgm:spPr/>
      <dgm:t>
        <a:bodyPr/>
        <a:lstStyle/>
        <a:p>
          <a:r>
            <a:rPr lang="en-IN" sz="2000" b="1" dirty="0">
              <a:solidFill>
                <a:schemeClr val="tx1"/>
              </a:solidFill>
              <a:latin typeface="Times New Roman" pitchFamily="18" charset="0"/>
              <a:cs typeface="Times New Roman" pitchFamily="18" charset="0"/>
            </a:rPr>
            <a:t>Emphasis on performance results (waiting times and patient safety</a:t>
          </a:r>
          <a:r>
            <a:rPr lang="en-IN" sz="2000" b="1" dirty="0">
              <a:latin typeface="Times New Roman" pitchFamily="18" charset="0"/>
              <a:cs typeface="Times New Roman" pitchFamily="18" charset="0"/>
            </a:rPr>
            <a:t>)</a:t>
          </a:r>
        </a:p>
      </dgm:t>
    </dgm:pt>
    <dgm:pt modelId="{31CE047A-5AB6-416F-9B02-FFFB13DE198D}" type="parTrans" cxnId="{2696120E-8445-4D59-9B92-AF4684CE4952}">
      <dgm:prSet/>
      <dgm:spPr/>
      <dgm:t>
        <a:bodyPr/>
        <a:lstStyle/>
        <a:p>
          <a:endParaRPr lang="en-IN"/>
        </a:p>
      </dgm:t>
    </dgm:pt>
    <dgm:pt modelId="{FC12E031-F643-4236-95FD-4406700C290B}" type="sibTrans" cxnId="{2696120E-8445-4D59-9B92-AF4684CE4952}">
      <dgm:prSet/>
      <dgm:spPr/>
      <dgm:t>
        <a:bodyPr/>
        <a:lstStyle/>
        <a:p>
          <a:endParaRPr lang="en-IN"/>
        </a:p>
      </dgm:t>
    </dgm:pt>
    <dgm:pt modelId="{6926BFF9-2034-4F32-8893-FC7D277C6A40}">
      <dgm:prSet phldrT="[Text]" custT="1"/>
      <dgm:spPr/>
      <dgm:t>
        <a:bodyPr/>
        <a:lstStyle/>
        <a:p>
          <a:r>
            <a:rPr lang="en-IN" sz="2000" b="1" dirty="0">
              <a:solidFill>
                <a:schemeClr val="tx1"/>
              </a:solidFill>
              <a:latin typeface="Times New Roman" pitchFamily="18" charset="0"/>
              <a:cs typeface="Times New Roman" pitchFamily="18" charset="0"/>
            </a:rPr>
            <a:t>Aligning clinical training to workforce output</a:t>
          </a:r>
        </a:p>
      </dgm:t>
    </dgm:pt>
    <dgm:pt modelId="{878D514D-3F7F-4331-9307-610D52049E8B}" type="parTrans" cxnId="{8ED27EE6-4A8A-40AA-AA24-3D59D8BFF6A5}">
      <dgm:prSet/>
      <dgm:spPr/>
      <dgm:t>
        <a:bodyPr/>
        <a:lstStyle/>
        <a:p>
          <a:endParaRPr lang="en-IN"/>
        </a:p>
      </dgm:t>
    </dgm:pt>
    <dgm:pt modelId="{BA24C165-3AAA-4094-B7D8-B9F6F50CA4B1}" type="sibTrans" cxnId="{8ED27EE6-4A8A-40AA-AA24-3D59D8BFF6A5}">
      <dgm:prSet/>
      <dgm:spPr/>
      <dgm:t>
        <a:bodyPr/>
        <a:lstStyle/>
        <a:p>
          <a:endParaRPr lang="en-IN"/>
        </a:p>
      </dgm:t>
    </dgm:pt>
    <dgm:pt modelId="{3313E820-C825-4B9B-9042-DBB901B156A0}">
      <dgm:prSet phldrT="[Text]" custT="1"/>
      <dgm:spPr/>
      <dgm:t>
        <a:bodyPr/>
        <a:lstStyle/>
        <a:p>
          <a:r>
            <a:rPr lang="en-IN" sz="2000" b="1" dirty="0">
              <a:solidFill>
                <a:schemeClr val="tx1"/>
              </a:solidFill>
              <a:latin typeface="Times New Roman" pitchFamily="18" charset="0"/>
              <a:cs typeface="Times New Roman" pitchFamily="18" charset="0"/>
            </a:rPr>
            <a:t>Supports standardised, target-driven training systems</a:t>
          </a:r>
        </a:p>
      </dgm:t>
    </dgm:pt>
    <dgm:pt modelId="{757AB737-F930-4566-9F70-7419CF3F91FA}" type="parTrans" cxnId="{71676F40-63D2-4729-AC68-72F1D57017FF}">
      <dgm:prSet/>
      <dgm:spPr/>
      <dgm:t>
        <a:bodyPr/>
        <a:lstStyle/>
        <a:p>
          <a:endParaRPr lang="en-IN"/>
        </a:p>
      </dgm:t>
    </dgm:pt>
    <dgm:pt modelId="{06E35291-70FF-4EB0-88B2-4DFC7B42CB56}" type="sibTrans" cxnId="{71676F40-63D2-4729-AC68-72F1D57017FF}">
      <dgm:prSet/>
      <dgm:spPr/>
      <dgm:t>
        <a:bodyPr/>
        <a:lstStyle/>
        <a:p>
          <a:endParaRPr lang="en-IN"/>
        </a:p>
      </dgm:t>
    </dgm:pt>
    <dgm:pt modelId="{F04CD393-2AC6-4F51-83B4-DB3F9CE73E5C}" type="pres">
      <dgm:prSet presAssocID="{A83FB9D9-A825-4388-B2CD-38F2FEFACBAC}" presName="Name0" presStyleCnt="0">
        <dgm:presLayoutVars>
          <dgm:chMax val="1"/>
          <dgm:dir/>
          <dgm:animLvl val="ctr"/>
          <dgm:resizeHandles val="exact"/>
        </dgm:presLayoutVars>
      </dgm:prSet>
      <dgm:spPr/>
    </dgm:pt>
    <dgm:pt modelId="{DC01E14E-4518-4FCB-9B9F-2EC4C5B9393A}" type="pres">
      <dgm:prSet presAssocID="{22F7C347-0F2D-426C-A73B-34090E532CF9}" presName="centerShape" presStyleLbl="node0" presStyleIdx="0" presStyleCnt="1"/>
      <dgm:spPr/>
    </dgm:pt>
    <dgm:pt modelId="{14B20BE4-DE5C-43C4-9E9D-C3D4C65D3509}" type="pres">
      <dgm:prSet presAssocID="{B020A24B-DDF1-41D6-BF32-4046F765D7A3}" presName="node" presStyleLbl="node1" presStyleIdx="0" presStyleCnt="4" custScaleX="170763">
        <dgm:presLayoutVars>
          <dgm:bulletEnabled val="1"/>
        </dgm:presLayoutVars>
      </dgm:prSet>
      <dgm:spPr/>
    </dgm:pt>
    <dgm:pt modelId="{B82280BC-BB25-470E-AD67-90F29A91C406}" type="pres">
      <dgm:prSet presAssocID="{B020A24B-DDF1-41D6-BF32-4046F765D7A3}" presName="dummy" presStyleCnt="0"/>
      <dgm:spPr/>
    </dgm:pt>
    <dgm:pt modelId="{9F137F89-6512-4D71-A190-C8DA708F9096}" type="pres">
      <dgm:prSet presAssocID="{61DB8118-BE88-4942-9BBB-559E8F92E8FA}" presName="sibTrans" presStyleLbl="sibTrans2D1" presStyleIdx="0" presStyleCnt="4"/>
      <dgm:spPr/>
    </dgm:pt>
    <dgm:pt modelId="{62EAA39E-41BF-4FC2-BBAB-2EE607BC5563}" type="pres">
      <dgm:prSet presAssocID="{475E58F8-8298-4A3F-8913-CE3E04E5D3D4}" presName="node" presStyleLbl="node1" presStyleIdx="1" presStyleCnt="4" custScaleX="142066" custScaleY="123072">
        <dgm:presLayoutVars>
          <dgm:bulletEnabled val="1"/>
        </dgm:presLayoutVars>
      </dgm:prSet>
      <dgm:spPr/>
    </dgm:pt>
    <dgm:pt modelId="{B1B6BE31-8B3D-4DB1-84AF-FD39A78D7163}" type="pres">
      <dgm:prSet presAssocID="{475E58F8-8298-4A3F-8913-CE3E04E5D3D4}" presName="dummy" presStyleCnt="0"/>
      <dgm:spPr/>
    </dgm:pt>
    <dgm:pt modelId="{14BA9BB1-86C5-4CAE-865F-BCBDA2D0EBA5}" type="pres">
      <dgm:prSet presAssocID="{FC12E031-F643-4236-95FD-4406700C290B}" presName="sibTrans" presStyleLbl="sibTrans2D1" presStyleIdx="1" presStyleCnt="4"/>
      <dgm:spPr/>
    </dgm:pt>
    <dgm:pt modelId="{30542D78-CC9F-45C3-A106-EAC80BC7A970}" type="pres">
      <dgm:prSet presAssocID="{6926BFF9-2034-4F32-8893-FC7D277C6A40}" presName="node" presStyleLbl="node1" presStyleIdx="2" presStyleCnt="4" custScaleX="164104">
        <dgm:presLayoutVars>
          <dgm:bulletEnabled val="1"/>
        </dgm:presLayoutVars>
      </dgm:prSet>
      <dgm:spPr/>
    </dgm:pt>
    <dgm:pt modelId="{3BB952C0-76AA-4732-B914-A6CB79D6F3D7}" type="pres">
      <dgm:prSet presAssocID="{6926BFF9-2034-4F32-8893-FC7D277C6A40}" presName="dummy" presStyleCnt="0"/>
      <dgm:spPr/>
    </dgm:pt>
    <dgm:pt modelId="{82CC353B-2589-44D0-949C-C6ED7F97443F}" type="pres">
      <dgm:prSet presAssocID="{BA24C165-3AAA-4094-B7D8-B9F6F50CA4B1}" presName="sibTrans" presStyleLbl="sibTrans2D1" presStyleIdx="2" presStyleCnt="4"/>
      <dgm:spPr/>
    </dgm:pt>
    <dgm:pt modelId="{AC729C56-7CDE-4600-938A-022C2CE1B3F7}" type="pres">
      <dgm:prSet presAssocID="{3313E820-C825-4B9B-9042-DBB901B156A0}" presName="node" presStyleLbl="node1" presStyleIdx="3" presStyleCnt="4" custScaleX="149448">
        <dgm:presLayoutVars>
          <dgm:bulletEnabled val="1"/>
        </dgm:presLayoutVars>
      </dgm:prSet>
      <dgm:spPr/>
    </dgm:pt>
    <dgm:pt modelId="{76BA5CC8-B807-4307-8D91-12987AEBD069}" type="pres">
      <dgm:prSet presAssocID="{3313E820-C825-4B9B-9042-DBB901B156A0}" presName="dummy" presStyleCnt="0"/>
      <dgm:spPr/>
    </dgm:pt>
    <dgm:pt modelId="{A4FA2C6F-0AD8-49F9-ABE8-07970BB29339}" type="pres">
      <dgm:prSet presAssocID="{06E35291-70FF-4EB0-88B2-4DFC7B42CB56}" presName="sibTrans" presStyleLbl="sibTrans2D1" presStyleIdx="3" presStyleCnt="4"/>
      <dgm:spPr/>
    </dgm:pt>
  </dgm:ptLst>
  <dgm:cxnLst>
    <dgm:cxn modelId="{2696120E-8445-4D59-9B92-AF4684CE4952}" srcId="{22F7C347-0F2D-426C-A73B-34090E532CF9}" destId="{475E58F8-8298-4A3F-8913-CE3E04E5D3D4}" srcOrd="1" destOrd="0" parTransId="{31CE047A-5AB6-416F-9B02-FFFB13DE198D}" sibTransId="{FC12E031-F643-4236-95FD-4406700C290B}"/>
    <dgm:cxn modelId="{328FF816-BD40-4AFD-A430-2F2968EA3F9E}" type="presOf" srcId="{3313E820-C825-4B9B-9042-DBB901B156A0}" destId="{AC729C56-7CDE-4600-938A-022C2CE1B3F7}" srcOrd="0" destOrd="0" presId="urn:microsoft.com/office/officeart/2005/8/layout/radial6"/>
    <dgm:cxn modelId="{9712A135-20CC-47E3-8D5F-D77E67E07385}" type="presOf" srcId="{22F7C347-0F2D-426C-A73B-34090E532CF9}" destId="{DC01E14E-4518-4FCB-9B9F-2EC4C5B9393A}" srcOrd="0" destOrd="0" presId="urn:microsoft.com/office/officeart/2005/8/layout/radial6"/>
    <dgm:cxn modelId="{71676F40-63D2-4729-AC68-72F1D57017FF}" srcId="{22F7C347-0F2D-426C-A73B-34090E532CF9}" destId="{3313E820-C825-4B9B-9042-DBB901B156A0}" srcOrd="3" destOrd="0" parTransId="{757AB737-F930-4566-9F70-7419CF3F91FA}" sibTransId="{06E35291-70FF-4EB0-88B2-4DFC7B42CB56}"/>
    <dgm:cxn modelId="{B74AAF5C-00B7-4CE0-B6E3-368D1098581D}" type="presOf" srcId="{61DB8118-BE88-4942-9BBB-559E8F92E8FA}" destId="{9F137F89-6512-4D71-A190-C8DA708F9096}" srcOrd="0" destOrd="0" presId="urn:microsoft.com/office/officeart/2005/8/layout/radial6"/>
    <dgm:cxn modelId="{43E53A78-B0AF-4BEF-8AF1-4DCAD6A46CCF}" type="presOf" srcId="{BA24C165-3AAA-4094-B7D8-B9F6F50CA4B1}" destId="{82CC353B-2589-44D0-949C-C6ED7F97443F}" srcOrd="0" destOrd="0" presId="urn:microsoft.com/office/officeart/2005/8/layout/radial6"/>
    <dgm:cxn modelId="{5662F4AF-1317-4D01-88E6-47DAE387A901}" srcId="{22F7C347-0F2D-426C-A73B-34090E532CF9}" destId="{B020A24B-DDF1-41D6-BF32-4046F765D7A3}" srcOrd="0" destOrd="0" parTransId="{B5D161FE-39A0-4344-87DD-BD5CD07491A1}" sibTransId="{61DB8118-BE88-4942-9BBB-559E8F92E8FA}"/>
    <dgm:cxn modelId="{C4649BB8-57E0-4A68-ABE3-0FBF2FA1C722}" type="presOf" srcId="{6926BFF9-2034-4F32-8893-FC7D277C6A40}" destId="{30542D78-CC9F-45C3-A106-EAC80BC7A970}" srcOrd="0" destOrd="0" presId="urn:microsoft.com/office/officeart/2005/8/layout/radial6"/>
    <dgm:cxn modelId="{66C858CC-D587-4C34-A7F0-01F39F0F08B1}" type="presOf" srcId="{FC12E031-F643-4236-95FD-4406700C290B}" destId="{14BA9BB1-86C5-4CAE-865F-BCBDA2D0EBA5}" srcOrd="0" destOrd="0" presId="urn:microsoft.com/office/officeart/2005/8/layout/radial6"/>
    <dgm:cxn modelId="{28E8A4CD-60FB-4948-AB3D-DB94255C9093}" type="presOf" srcId="{475E58F8-8298-4A3F-8913-CE3E04E5D3D4}" destId="{62EAA39E-41BF-4FC2-BBAB-2EE607BC5563}" srcOrd="0" destOrd="0" presId="urn:microsoft.com/office/officeart/2005/8/layout/radial6"/>
    <dgm:cxn modelId="{F95CBCE1-409C-4FF1-A0E0-3BBC7B2F08FA}" srcId="{A83FB9D9-A825-4388-B2CD-38F2FEFACBAC}" destId="{22F7C347-0F2D-426C-A73B-34090E532CF9}" srcOrd="0" destOrd="0" parTransId="{CA88E240-14EC-4AAC-BB24-1FC31C1D9533}" sibTransId="{52FA6076-B957-45BA-A898-A2636371465E}"/>
    <dgm:cxn modelId="{CC7287E2-2CD7-4B23-A364-BAD0E0B64CAB}" type="presOf" srcId="{B020A24B-DDF1-41D6-BF32-4046F765D7A3}" destId="{14B20BE4-DE5C-43C4-9E9D-C3D4C65D3509}" srcOrd="0" destOrd="0" presId="urn:microsoft.com/office/officeart/2005/8/layout/radial6"/>
    <dgm:cxn modelId="{8ED27EE6-4A8A-40AA-AA24-3D59D8BFF6A5}" srcId="{22F7C347-0F2D-426C-A73B-34090E532CF9}" destId="{6926BFF9-2034-4F32-8893-FC7D277C6A40}" srcOrd="2" destOrd="0" parTransId="{878D514D-3F7F-4331-9307-610D52049E8B}" sibTransId="{BA24C165-3AAA-4094-B7D8-B9F6F50CA4B1}"/>
    <dgm:cxn modelId="{95E7F5EB-EDD5-4EFE-899B-6711941E9355}" type="presOf" srcId="{A83FB9D9-A825-4388-B2CD-38F2FEFACBAC}" destId="{F04CD393-2AC6-4F51-83B4-DB3F9CE73E5C}" srcOrd="0" destOrd="0" presId="urn:microsoft.com/office/officeart/2005/8/layout/radial6"/>
    <dgm:cxn modelId="{A5CFE0F5-E413-4B23-8833-879E8845D80F}" type="presOf" srcId="{06E35291-70FF-4EB0-88B2-4DFC7B42CB56}" destId="{A4FA2C6F-0AD8-49F9-ABE8-07970BB29339}" srcOrd="0" destOrd="0" presId="urn:microsoft.com/office/officeart/2005/8/layout/radial6"/>
    <dgm:cxn modelId="{37351899-1440-4590-915A-3F4BB8A46493}" type="presParOf" srcId="{F04CD393-2AC6-4F51-83B4-DB3F9CE73E5C}" destId="{DC01E14E-4518-4FCB-9B9F-2EC4C5B9393A}" srcOrd="0" destOrd="0" presId="urn:microsoft.com/office/officeart/2005/8/layout/radial6"/>
    <dgm:cxn modelId="{4E1825FF-1B69-45BA-996F-65FF2E636726}" type="presParOf" srcId="{F04CD393-2AC6-4F51-83B4-DB3F9CE73E5C}" destId="{14B20BE4-DE5C-43C4-9E9D-C3D4C65D3509}" srcOrd="1" destOrd="0" presId="urn:microsoft.com/office/officeart/2005/8/layout/radial6"/>
    <dgm:cxn modelId="{87D32417-7B1F-4F7C-8BDC-EC6F1F4834FC}" type="presParOf" srcId="{F04CD393-2AC6-4F51-83B4-DB3F9CE73E5C}" destId="{B82280BC-BB25-470E-AD67-90F29A91C406}" srcOrd="2" destOrd="0" presId="urn:microsoft.com/office/officeart/2005/8/layout/radial6"/>
    <dgm:cxn modelId="{2408A1F6-64FD-4B5C-9854-C46AD861BA07}" type="presParOf" srcId="{F04CD393-2AC6-4F51-83B4-DB3F9CE73E5C}" destId="{9F137F89-6512-4D71-A190-C8DA708F9096}" srcOrd="3" destOrd="0" presId="urn:microsoft.com/office/officeart/2005/8/layout/radial6"/>
    <dgm:cxn modelId="{62AAD436-455F-4641-AF92-C6F556DE6E0A}" type="presParOf" srcId="{F04CD393-2AC6-4F51-83B4-DB3F9CE73E5C}" destId="{62EAA39E-41BF-4FC2-BBAB-2EE607BC5563}" srcOrd="4" destOrd="0" presId="urn:microsoft.com/office/officeart/2005/8/layout/radial6"/>
    <dgm:cxn modelId="{95375C5E-E680-46D4-9B3F-BB1B9265F197}" type="presParOf" srcId="{F04CD393-2AC6-4F51-83B4-DB3F9CE73E5C}" destId="{B1B6BE31-8B3D-4DB1-84AF-FD39A78D7163}" srcOrd="5" destOrd="0" presId="urn:microsoft.com/office/officeart/2005/8/layout/radial6"/>
    <dgm:cxn modelId="{C9B72FF5-5A6B-4EF3-A948-DBB92C7D1826}" type="presParOf" srcId="{F04CD393-2AC6-4F51-83B4-DB3F9CE73E5C}" destId="{14BA9BB1-86C5-4CAE-865F-BCBDA2D0EBA5}" srcOrd="6" destOrd="0" presId="urn:microsoft.com/office/officeart/2005/8/layout/radial6"/>
    <dgm:cxn modelId="{AEC8B18F-8DD4-4E16-AF76-931D1F5653E1}" type="presParOf" srcId="{F04CD393-2AC6-4F51-83B4-DB3F9CE73E5C}" destId="{30542D78-CC9F-45C3-A106-EAC80BC7A970}" srcOrd="7" destOrd="0" presId="urn:microsoft.com/office/officeart/2005/8/layout/radial6"/>
    <dgm:cxn modelId="{F7D37327-05DD-4C91-9D38-8F9826F87CAA}" type="presParOf" srcId="{F04CD393-2AC6-4F51-83B4-DB3F9CE73E5C}" destId="{3BB952C0-76AA-4732-B914-A6CB79D6F3D7}" srcOrd="8" destOrd="0" presId="urn:microsoft.com/office/officeart/2005/8/layout/radial6"/>
    <dgm:cxn modelId="{43CED7B0-5845-4A4A-8B46-60F8AA844E6F}" type="presParOf" srcId="{F04CD393-2AC6-4F51-83B4-DB3F9CE73E5C}" destId="{82CC353B-2589-44D0-949C-C6ED7F97443F}" srcOrd="9" destOrd="0" presId="urn:microsoft.com/office/officeart/2005/8/layout/radial6"/>
    <dgm:cxn modelId="{0265EB46-73DD-4CE6-ACBE-72F5ADA4F834}" type="presParOf" srcId="{F04CD393-2AC6-4F51-83B4-DB3F9CE73E5C}" destId="{AC729C56-7CDE-4600-938A-022C2CE1B3F7}" srcOrd="10" destOrd="0" presId="urn:microsoft.com/office/officeart/2005/8/layout/radial6"/>
    <dgm:cxn modelId="{336E7288-2ACE-4A17-8D53-DBE214EC6F74}" type="presParOf" srcId="{F04CD393-2AC6-4F51-83B4-DB3F9CE73E5C}" destId="{76BA5CC8-B807-4307-8D91-12987AEBD069}" srcOrd="11" destOrd="0" presId="urn:microsoft.com/office/officeart/2005/8/layout/radial6"/>
    <dgm:cxn modelId="{2F1D3968-369D-4CC2-ACEA-9F902C180BEA}" type="presParOf" srcId="{F04CD393-2AC6-4F51-83B4-DB3F9CE73E5C}" destId="{A4FA2C6F-0AD8-49F9-ABE8-07970BB29339}" srcOrd="12" destOrd="0" presId="urn:microsoft.com/office/officeart/2005/8/layout/radial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89FE0DB-9452-48FF-B85B-F0F8AD830D80}" type="doc">
      <dgm:prSet loTypeId="urn:microsoft.com/office/officeart/2005/8/layout/vList6" loCatId="list" qsTypeId="urn:microsoft.com/office/officeart/2005/8/quickstyle/simple1" qsCatId="simple" csTypeId="urn:microsoft.com/office/officeart/2005/8/colors/colorful1" csCatId="colorful" phldr="1"/>
      <dgm:spPr/>
      <dgm:t>
        <a:bodyPr/>
        <a:lstStyle/>
        <a:p>
          <a:endParaRPr lang="en-IN"/>
        </a:p>
      </dgm:t>
    </dgm:pt>
    <dgm:pt modelId="{56B40737-5DC3-40B5-96C5-5644B08B6DF0}">
      <dgm:prSet phldrT="[Text]" custT="1"/>
      <dgm:spPr/>
      <dgm:t>
        <a:bodyPr/>
        <a:lstStyle/>
        <a:p>
          <a:pPr>
            <a:lnSpc>
              <a:spcPct val="100000"/>
            </a:lnSpc>
            <a:spcAft>
              <a:spcPts val="0"/>
            </a:spcAft>
          </a:pPr>
          <a:r>
            <a:rPr lang="en-IN" sz="3000" b="1" dirty="0">
              <a:solidFill>
                <a:schemeClr val="tx1"/>
              </a:solidFill>
              <a:latin typeface="Times New Roman" pitchFamily="18" charset="0"/>
              <a:cs typeface="Times New Roman" pitchFamily="18" charset="0"/>
            </a:rPr>
            <a:t>Strategic Partner</a:t>
          </a:r>
          <a:endParaRPr lang="en-IN" sz="3000" dirty="0">
            <a:solidFill>
              <a:schemeClr val="tx1"/>
            </a:solidFill>
            <a:latin typeface="Times New Roman" pitchFamily="18" charset="0"/>
            <a:cs typeface="Times New Roman" pitchFamily="18" charset="0"/>
          </a:endParaRPr>
        </a:p>
      </dgm:t>
    </dgm:pt>
    <dgm:pt modelId="{05364F4D-47A4-4C0F-9160-EE01B8B50D61}" type="parTrans" cxnId="{1200EDB5-1DAD-4FBC-BAC3-048ECA4DD2ED}">
      <dgm:prSet/>
      <dgm:spPr/>
      <dgm:t>
        <a:bodyPr/>
        <a:lstStyle/>
        <a:p>
          <a:endParaRPr lang="en-IN"/>
        </a:p>
      </dgm:t>
    </dgm:pt>
    <dgm:pt modelId="{EE29EA56-64B3-4F6B-842A-68F2FD9E23E5}" type="sibTrans" cxnId="{1200EDB5-1DAD-4FBC-BAC3-048ECA4DD2ED}">
      <dgm:prSet/>
      <dgm:spPr/>
      <dgm:t>
        <a:bodyPr/>
        <a:lstStyle/>
        <a:p>
          <a:endParaRPr lang="en-IN"/>
        </a:p>
      </dgm:t>
    </dgm:pt>
    <dgm:pt modelId="{D2F56FC3-2ADF-4105-8C30-1ED5E456C2C7}">
      <dgm:prSet phldrT="[Text]" custT="1"/>
      <dgm:spPr/>
      <dgm:t>
        <a:bodyPr/>
        <a:lstStyle/>
        <a:p>
          <a:pPr>
            <a:lnSpc>
              <a:spcPct val="100000"/>
            </a:lnSpc>
            <a:spcAft>
              <a:spcPts val="0"/>
            </a:spcAft>
          </a:pPr>
          <a:r>
            <a:rPr lang="en-IN" sz="3000" dirty="0">
              <a:latin typeface="Times New Roman" pitchFamily="18" charset="0"/>
              <a:cs typeface="Times New Roman" pitchFamily="18" charset="0"/>
            </a:rPr>
            <a:t>Aligns training with NHS goals</a:t>
          </a:r>
        </a:p>
      </dgm:t>
    </dgm:pt>
    <dgm:pt modelId="{34B83D35-B939-4098-B6E9-BF5613707CE5}" type="parTrans" cxnId="{87D74BA7-99D4-4659-A551-491A4EF6BB2A}">
      <dgm:prSet/>
      <dgm:spPr/>
      <dgm:t>
        <a:bodyPr/>
        <a:lstStyle/>
        <a:p>
          <a:endParaRPr lang="en-IN"/>
        </a:p>
      </dgm:t>
    </dgm:pt>
    <dgm:pt modelId="{4C095F56-D097-4FA1-8734-F7598E5EA439}" type="sibTrans" cxnId="{87D74BA7-99D4-4659-A551-491A4EF6BB2A}">
      <dgm:prSet/>
      <dgm:spPr/>
      <dgm:t>
        <a:bodyPr/>
        <a:lstStyle/>
        <a:p>
          <a:endParaRPr lang="en-IN"/>
        </a:p>
      </dgm:t>
    </dgm:pt>
    <dgm:pt modelId="{4BA5DDFC-85B4-4469-A4D5-9851775142F6}">
      <dgm:prSet phldrT="[Text]" custT="1"/>
      <dgm:spPr/>
      <dgm:t>
        <a:bodyPr/>
        <a:lstStyle/>
        <a:p>
          <a:pPr>
            <a:lnSpc>
              <a:spcPct val="100000"/>
            </a:lnSpc>
            <a:spcAft>
              <a:spcPts val="0"/>
            </a:spcAft>
          </a:pPr>
          <a:r>
            <a:rPr lang="en-IN" sz="3000" b="1" dirty="0">
              <a:solidFill>
                <a:schemeClr val="tx1"/>
              </a:solidFill>
              <a:latin typeface="Times New Roman" pitchFamily="18" charset="0"/>
              <a:cs typeface="Times New Roman" pitchFamily="18" charset="0"/>
            </a:rPr>
            <a:t>Change Agent</a:t>
          </a:r>
          <a:endParaRPr lang="en-IN" sz="3000" dirty="0">
            <a:solidFill>
              <a:schemeClr val="tx1"/>
            </a:solidFill>
            <a:latin typeface="Times New Roman" pitchFamily="18" charset="0"/>
            <a:cs typeface="Times New Roman" pitchFamily="18" charset="0"/>
          </a:endParaRPr>
        </a:p>
      </dgm:t>
    </dgm:pt>
    <dgm:pt modelId="{A0124B2B-61ED-489A-8C04-7A784B5A6F29}" type="parTrans" cxnId="{8E1F1853-B6D9-4BEF-A9A6-638D676630C4}">
      <dgm:prSet/>
      <dgm:spPr/>
      <dgm:t>
        <a:bodyPr/>
        <a:lstStyle/>
        <a:p>
          <a:endParaRPr lang="en-IN"/>
        </a:p>
      </dgm:t>
    </dgm:pt>
    <dgm:pt modelId="{61AFC539-D0A5-4A55-B7C9-790AC606B1D7}" type="sibTrans" cxnId="{8E1F1853-B6D9-4BEF-A9A6-638D676630C4}">
      <dgm:prSet/>
      <dgm:spPr/>
      <dgm:t>
        <a:bodyPr/>
        <a:lstStyle/>
        <a:p>
          <a:endParaRPr lang="en-IN"/>
        </a:p>
      </dgm:t>
    </dgm:pt>
    <dgm:pt modelId="{5FF9636E-403A-47B4-B9AE-F2DD2DBD5B69}">
      <dgm:prSet phldrT="[Text]" custT="1"/>
      <dgm:spPr/>
      <dgm:t>
        <a:bodyPr/>
        <a:lstStyle/>
        <a:p>
          <a:pPr>
            <a:lnSpc>
              <a:spcPct val="100000"/>
            </a:lnSpc>
            <a:spcAft>
              <a:spcPts val="0"/>
            </a:spcAft>
          </a:pPr>
          <a:r>
            <a:rPr lang="en-IN" sz="3000" dirty="0">
              <a:latin typeface="Times New Roman" pitchFamily="18" charset="0"/>
              <a:cs typeface="Times New Roman" pitchFamily="18" charset="0"/>
            </a:rPr>
            <a:t>Supports learning throughout organisational transformation (Weijers, 2025)</a:t>
          </a:r>
        </a:p>
      </dgm:t>
    </dgm:pt>
    <dgm:pt modelId="{F6D9EA17-2628-49DA-B1F1-648481D865C5}" type="parTrans" cxnId="{EDE941BF-3C56-406E-BDD0-B8C4351E1E5B}">
      <dgm:prSet/>
      <dgm:spPr/>
      <dgm:t>
        <a:bodyPr/>
        <a:lstStyle/>
        <a:p>
          <a:endParaRPr lang="en-IN"/>
        </a:p>
      </dgm:t>
    </dgm:pt>
    <dgm:pt modelId="{5C83064A-61FF-4772-A3E3-021BAAE945CC}" type="sibTrans" cxnId="{EDE941BF-3C56-406E-BDD0-B8C4351E1E5B}">
      <dgm:prSet/>
      <dgm:spPr/>
      <dgm:t>
        <a:bodyPr/>
        <a:lstStyle/>
        <a:p>
          <a:endParaRPr lang="en-IN"/>
        </a:p>
      </dgm:t>
    </dgm:pt>
    <dgm:pt modelId="{26E2EF24-2E6E-41FA-9487-04F351E23DF8}">
      <dgm:prSet phldrT="[Text]" custT="1"/>
      <dgm:spPr/>
      <dgm:t>
        <a:bodyPr/>
        <a:lstStyle/>
        <a:p>
          <a:pPr>
            <a:lnSpc>
              <a:spcPct val="100000"/>
            </a:lnSpc>
            <a:spcAft>
              <a:spcPts val="0"/>
            </a:spcAft>
          </a:pPr>
          <a:r>
            <a:rPr lang="en-IN" sz="3000" b="1" dirty="0">
              <a:solidFill>
                <a:schemeClr val="tx1"/>
              </a:solidFill>
              <a:latin typeface="Times New Roman" pitchFamily="18" charset="0"/>
              <a:cs typeface="Times New Roman" pitchFamily="18" charset="0"/>
            </a:rPr>
            <a:t>Employee Champion</a:t>
          </a:r>
          <a:endParaRPr lang="en-IN" sz="3000" dirty="0">
            <a:solidFill>
              <a:schemeClr val="tx1"/>
            </a:solidFill>
            <a:latin typeface="Times New Roman" pitchFamily="18" charset="0"/>
            <a:cs typeface="Times New Roman" pitchFamily="18" charset="0"/>
          </a:endParaRPr>
        </a:p>
      </dgm:t>
    </dgm:pt>
    <dgm:pt modelId="{50F0C811-103E-42C5-80CA-45752D40BCD3}" type="parTrans" cxnId="{F413EC05-0B05-441D-878D-DF87CF9C3840}">
      <dgm:prSet/>
      <dgm:spPr/>
      <dgm:t>
        <a:bodyPr/>
        <a:lstStyle/>
        <a:p>
          <a:endParaRPr lang="en-IN"/>
        </a:p>
      </dgm:t>
    </dgm:pt>
    <dgm:pt modelId="{5B4C5CE2-DB77-422C-94D6-896F681CE348}" type="sibTrans" cxnId="{F413EC05-0B05-441D-878D-DF87CF9C3840}">
      <dgm:prSet/>
      <dgm:spPr/>
      <dgm:t>
        <a:bodyPr/>
        <a:lstStyle/>
        <a:p>
          <a:endParaRPr lang="en-IN"/>
        </a:p>
      </dgm:t>
    </dgm:pt>
    <dgm:pt modelId="{C07A17C8-0184-4A7B-8909-ECF90A64D7F7}">
      <dgm:prSet phldrT="[Text]" custT="1"/>
      <dgm:spPr/>
      <dgm:t>
        <a:bodyPr/>
        <a:lstStyle/>
        <a:p>
          <a:pPr>
            <a:lnSpc>
              <a:spcPct val="100000"/>
            </a:lnSpc>
            <a:spcAft>
              <a:spcPts val="0"/>
            </a:spcAft>
          </a:pPr>
          <a:r>
            <a:rPr lang="en-IN" sz="3000" dirty="0">
              <a:latin typeface="Times New Roman" pitchFamily="18" charset="0"/>
              <a:cs typeface="Times New Roman" pitchFamily="18" charset="0"/>
            </a:rPr>
            <a:t>Encourages staff growth and happiness</a:t>
          </a:r>
        </a:p>
      </dgm:t>
    </dgm:pt>
    <dgm:pt modelId="{3F9B3251-A57B-49D1-8FF1-C3DF4901F359}" type="parTrans" cxnId="{EDA6B951-D64E-474B-87CA-C6B47686BAF7}">
      <dgm:prSet/>
      <dgm:spPr/>
      <dgm:t>
        <a:bodyPr/>
        <a:lstStyle/>
        <a:p>
          <a:endParaRPr lang="en-IN"/>
        </a:p>
      </dgm:t>
    </dgm:pt>
    <dgm:pt modelId="{F15B0170-E442-4A3D-995F-D0DB74094DBD}" type="sibTrans" cxnId="{EDA6B951-D64E-474B-87CA-C6B47686BAF7}">
      <dgm:prSet/>
      <dgm:spPr/>
      <dgm:t>
        <a:bodyPr/>
        <a:lstStyle/>
        <a:p>
          <a:endParaRPr lang="en-IN"/>
        </a:p>
      </dgm:t>
    </dgm:pt>
    <dgm:pt modelId="{7AFD6DC4-F7F5-45DD-BA3F-0E535F002F44}">
      <dgm:prSet phldrT="[Text]" custT="1"/>
      <dgm:spPr/>
      <dgm:t>
        <a:bodyPr/>
        <a:lstStyle/>
        <a:p>
          <a:pPr>
            <a:lnSpc>
              <a:spcPct val="100000"/>
            </a:lnSpc>
            <a:spcAft>
              <a:spcPts val="0"/>
            </a:spcAft>
          </a:pPr>
          <a:r>
            <a:rPr lang="en-IN" sz="3000" b="1" dirty="0">
              <a:solidFill>
                <a:schemeClr val="tx1"/>
              </a:solidFill>
              <a:latin typeface="Times New Roman" pitchFamily="18" charset="0"/>
              <a:cs typeface="Times New Roman" pitchFamily="18" charset="0"/>
            </a:rPr>
            <a:t>Administrative Expert</a:t>
          </a:r>
          <a:endParaRPr lang="en-IN" sz="3000" dirty="0">
            <a:solidFill>
              <a:schemeClr val="tx1"/>
            </a:solidFill>
            <a:latin typeface="Times New Roman" pitchFamily="18" charset="0"/>
            <a:cs typeface="Times New Roman" pitchFamily="18" charset="0"/>
          </a:endParaRPr>
        </a:p>
      </dgm:t>
    </dgm:pt>
    <dgm:pt modelId="{93429676-ECC7-4CD6-A204-49D0DBE2D219}" type="parTrans" cxnId="{D4BE6334-934E-4F8D-9FE6-BBCDF24B9749}">
      <dgm:prSet/>
      <dgm:spPr/>
      <dgm:t>
        <a:bodyPr/>
        <a:lstStyle/>
        <a:p>
          <a:endParaRPr lang="en-IN"/>
        </a:p>
      </dgm:t>
    </dgm:pt>
    <dgm:pt modelId="{786AD23A-2C59-4DAA-A93F-3D6830BFD7D7}" type="sibTrans" cxnId="{D4BE6334-934E-4F8D-9FE6-BBCDF24B9749}">
      <dgm:prSet/>
      <dgm:spPr/>
      <dgm:t>
        <a:bodyPr/>
        <a:lstStyle/>
        <a:p>
          <a:endParaRPr lang="en-IN"/>
        </a:p>
      </dgm:t>
    </dgm:pt>
    <dgm:pt modelId="{91F720E1-5D91-445E-ABF6-398B4E777A33}">
      <dgm:prSet phldrT="[Text]" custT="1"/>
      <dgm:spPr/>
      <dgm:t>
        <a:bodyPr/>
        <a:lstStyle/>
        <a:p>
          <a:pPr>
            <a:lnSpc>
              <a:spcPct val="100000"/>
            </a:lnSpc>
            <a:spcAft>
              <a:spcPts val="0"/>
            </a:spcAft>
          </a:pPr>
          <a:r>
            <a:rPr lang="en-IN" sz="3000" dirty="0">
              <a:latin typeface="Times New Roman" pitchFamily="18" charset="0"/>
              <a:cs typeface="Times New Roman" pitchFamily="18" charset="0"/>
            </a:rPr>
            <a:t>Guarantees well-organized training systems</a:t>
          </a:r>
        </a:p>
      </dgm:t>
    </dgm:pt>
    <dgm:pt modelId="{C5A6A1F4-4E68-43EC-9F8D-FB65038957CE}" type="parTrans" cxnId="{86FDF557-3DEA-4F08-B72A-42E9D5E2D5DF}">
      <dgm:prSet/>
      <dgm:spPr/>
      <dgm:t>
        <a:bodyPr/>
        <a:lstStyle/>
        <a:p>
          <a:endParaRPr lang="en-IN"/>
        </a:p>
      </dgm:t>
    </dgm:pt>
    <dgm:pt modelId="{0AE14950-3BE6-4254-891B-2FCA21434908}" type="sibTrans" cxnId="{86FDF557-3DEA-4F08-B72A-42E9D5E2D5DF}">
      <dgm:prSet/>
      <dgm:spPr/>
      <dgm:t>
        <a:bodyPr/>
        <a:lstStyle/>
        <a:p>
          <a:endParaRPr lang="en-IN"/>
        </a:p>
      </dgm:t>
    </dgm:pt>
    <dgm:pt modelId="{B9DC67B3-9660-45E2-984D-F2ACD062C690}" type="pres">
      <dgm:prSet presAssocID="{789FE0DB-9452-48FF-B85B-F0F8AD830D80}" presName="Name0" presStyleCnt="0">
        <dgm:presLayoutVars>
          <dgm:dir/>
          <dgm:animLvl val="lvl"/>
          <dgm:resizeHandles/>
        </dgm:presLayoutVars>
      </dgm:prSet>
      <dgm:spPr/>
    </dgm:pt>
    <dgm:pt modelId="{FED59139-E303-4EF1-B34B-5C82C62CA36C}" type="pres">
      <dgm:prSet presAssocID="{56B40737-5DC3-40B5-96C5-5644B08B6DF0}" presName="linNode" presStyleCnt="0"/>
      <dgm:spPr/>
    </dgm:pt>
    <dgm:pt modelId="{683AA35F-F121-4288-BE28-A4BB1855775B}" type="pres">
      <dgm:prSet presAssocID="{56B40737-5DC3-40B5-96C5-5644B08B6DF0}" presName="parentShp" presStyleLbl="node1" presStyleIdx="0" presStyleCnt="4">
        <dgm:presLayoutVars>
          <dgm:bulletEnabled val="1"/>
        </dgm:presLayoutVars>
      </dgm:prSet>
      <dgm:spPr/>
    </dgm:pt>
    <dgm:pt modelId="{BAC80400-9B32-4700-BB1E-44B949AC6064}" type="pres">
      <dgm:prSet presAssocID="{56B40737-5DC3-40B5-96C5-5644B08B6DF0}" presName="childShp" presStyleLbl="bgAccFollowNode1" presStyleIdx="0" presStyleCnt="4">
        <dgm:presLayoutVars>
          <dgm:bulletEnabled val="1"/>
        </dgm:presLayoutVars>
      </dgm:prSet>
      <dgm:spPr/>
    </dgm:pt>
    <dgm:pt modelId="{6AB6BED8-49BF-467D-9437-817159892A06}" type="pres">
      <dgm:prSet presAssocID="{EE29EA56-64B3-4F6B-842A-68F2FD9E23E5}" presName="spacing" presStyleCnt="0"/>
      <dgm:spPr/>
    </dgm:pt>
    <dgm:pt modelId="{29FEF825-7E88-45D1-9BA5-D12F034A6D6E}" type="pres">
      <dgm:prSet presAssocID="{4BA5DDFC-85B4-4469-A4D5-9851775142F6}" presName="linNode" presStyleCnt="0"/>
      <dgm:spPr/>
    </dgm:pt>
    <dgm:pt modelId="{538D2EFA-1E92-4F3C-AC19-E2E1FF7D40C9}" type="pres">
      <dgm:prSet presAssocID="{4BA5DDFC-85B4-4469-A4D5-9851775142F6}" presName="parentShp" presStyleLbl="node1" presStyleIdx="1" presStyleCnt="4">
        <dgm:presLayoutVars>
          <dgm:bulletEnabled val="1"/>
        </dgm:presLayoutVars>
      </dgm:prSet>
      <dgm:spPr/>
    </dgm:pt>
    <dgm:pt modelId="{C5965A4A-2494-4239-84F5-719CC070EC01}" type="pres">
      <dgm:prSet presAssocID="{4BA5DDFC-85B4-4469-A4D5-9851775142F6}" presName="childShp" presStyleLbl="bgAccFollowNode1" presStyleIdx="1" presStyleCnt="4">
        <dgm:presLayoutVars>
          <dgm:bulletEnabled val="1"/>
        </dgm:presLayoutVars>
      </dgm:prSet>
      <dgm:spPr/>
    </dgm:pt>
    <dgm:pt modelId="{FC829F88-F7C9-4EA1-8C94-BA7201607214}" type="pres">
      <dgm:prSet presAssocID="{61AFC539-D0A5-4A55-B7C9-790AC606B1D7}" presName="spacing" presStyleCnt="0"/>
      <dgm:spPr/>
    </dgm:pt>
    <dgm:pt modelId="{47774875-5DF4-441D-BC1F-F6C1CE60EAC0}" type="pres">
      <dgm:prSet presAssocID="{26E2EF24-2E6E-41FA-9487-04F351E23DF8}" presName="linNode" presStyleCnt="0"/>
      <dgm:spPr/>
    </dgm:pt>
    <dgm:pt modelId="{58701141-2274-41C6-AD7B-3BDB5B6E8025}" type="pres">
      <dgm:prSet presAssocID="{26E2EF24-2E6E-41FA-9487-04F351E23DF8}" presName="parentShp" presStyleLbl="node1" presStyleIdx="2" presStyleCnt="4">
        <dgm:presLayoutVars>
          <dgm:bulletEnabled val="1"/>
        </dgm:presLayoutVars>
      </dgm:prSet>
      <dgm:spPr/>
    </dgm:pt>
    <dgm:pt modelId="{4041E4DC-3D73-468F-A56F-BB53CFB7B79E}" type="pres">
      <dgm:prSet presAssocID="{26E2EF24-2E6E-41FA-9487-04F351E23DF8}" presName="childShp" presStyleLbl="bgAccFollowNode1" presStyleIdx="2" presStyleCnt="4">
        <dgm:presLayoutVars>
          <dgm:bulletEnabled val="1"/>
        </dgm:presLayoutVars>
      </dgm:prSet>
      <dgm:spPr/>
    </dgm:pt>
    <dgm:pt modelId="{675C1533-F8FE-400E-A529-8180518F8A0E}" type="pres">
      <dgm:prSet presAssocID="{5B4C5CE2-DB77-422C-94D6-896F681CE348}" presName="spacing" presStyleCnt="0"/>
      <dgm:spPr/>
    </dgm:pt>
    <dgm:pt modelId="{F8E5A58D-00A0-4EBD-A296-57543EE0D666}" type="pres">
      <dgm:prSet presAssocID="{7AFD6DC4-F7F5-45DD-BA3F-0E535F002F44}" presName="linNode" presStyleCnt="0"/>
      <dgm:spPr/>
    </dgm:pt>
    <dgm:pt modelId="{9E9BA0F8-BFC3-4FA0-B3CC-359713669CBE}" type="pres">
      <dgm:prSet presAssocID="{7AFD6DC4-F7F5-45DD-BA3F-0E535F002F44}" presName="parentShp" presStyleLbl="node1" presStyleIdx="3" presStyleCnt="4">
        <dgm:presLayoutVars>
          <dgm:bulletEnabled val="1"/>
        </dgm:presLayoutVars>
      </dgm:prSet>
      <dgm:spPr/>
    </dgm:pt>
    <dgm:pt modelId="{9A51B78F-F3A7-4993-82AA-2F615F22E855}" type="pres">
      <dgm:prSet presAssocID="{7AFD6DC4-F7F5-45DD-BA3F-0E535F002F44}" presName="childShp" presStyleLbl="bgAccFollowNode1" presStyleIdx="3" presStyleCnt="4">
        <dgm:presLayoutVars>
          <dgm:bulletEnabled val="1"/>
        </dgm:presLayoutVars>
      </dgm:prSet>
      <dgm:spPr/>
    </dgm:pt>
  </dgm:ptLst>
  <dgm:cxnLst>
    <dgm:cxn modelId="{3F87A904-6A5B-4E13-87F5-0B1F55214B1D}" type="presOf" srcId="{26E2EF24-2E6E-41FA-9487-04F351E23DF8}" destId="{58701141-2274-41C6-AD7B-3BDB5B6E8025}" srcOrd="0" destOrd="0" presId="urn:microsoft.com/office/officeart/2005/8/layout/vList6"/>
    <dgm:cxn modelId="{F413EC05-0B05-441D-878D-DF87CF9C3840}" srcId="{789FE0DB-9452-48FF-B85B-F0F8AD830D80}" destId="{26E2EF24-2E6E-41FA-9487-04F351E23DF8}" srcOrd="2" destOrd="0" parTransId="{50F0C811-103E-42C5-80CA-45752D40BCD3}" sibTransId="{5B4C5CE2-DB77-422C-94D6-896F681CE348}"/>
    <dgm:cxn modelId="{D4BE6334-934E-4F8D-9FE6-BBCDF24B9749}" srcId="{789FE0DB-9452-48FF-B85B-F0F8AD830D80}" destId="{7AFD6DC4-F7F5-45DD-BA3F-0E535F002F44}" srcOrd="3" destOrd="0" parTransId="{93429676-ECC7-4CD6-A204-49D0DBE2D219}" sibTransId="{786AD23A-2C59-4DAA-A93F-3D6830BFD7D7}"/>
    <dgm:cxn modelId="{4AEC615E-8BF9-4524-B877-ABEB022360F8}" type="presOf" srcId="{91F720E1-5D91-445E-ABF6-398B4E777A33}" destId="{9A51B78F-F3A7-4993-82AA-2F615F22E855}" srcOrd="0" destOrd="0" presId="urn:microsoft.com/office/officeart/2005/8/layout/vList6"/>
    <dgm:cxn modelId="{10964C60-BD76-46AD-804B-5AD20C36972A}" type="presOf" srcId="{5FF9636E-403A-47B4-B9AE-F2DD2DBD5B69}" destId="{C5965A4A-2494-4239-84F5-719CC070EC01}" srcOrd="0" destOrd="0" presId="urn:microsoft.com/office/officeart/2005/8/layout/vList6"/>
    <dgm:cxn modelId="{C1588B68-172F-4822-9351-A61AF1CAA8BE}" type="presOf" srcId="{C07A17C8-0184-4A7B-8909-ECF90A64D7F7}" destId="{4041E4DC-3D73-468F-A56F-BB53CFB7B79E}" srcOrd="0" destOrd="0" presId="urn:microsoft.com/office/officeart/2005/8/layout/vList6"/>
    <dgm:cxn modelId="{EDA6B951-D64E-474B-87CA-C6B47686BAF7}" srcId="{26E2EF24-2E6E-41FA-9487-04F351E23DF8}" destId="{C07A17C8-0184-4A7B-8909-ECF90A64D7F7}" srcOrd="0" destOrd="0" parTransId="{3F9B3251-A57B-49D1-8FF1-C3DF4901F359}" sibTransId="{F15B0170-E442-4A3D-995F-D0DB74094DBD}"/>
    <dgm:cxn modelId="{8E1F1853-B6D9-4BEF-A9A6-638D676630C4}" srcId="{789FE0DB-9452-48FF-B85B-F0F8AD830D80}" destId="{4BA5DDFC-85B4-4469-A4D5-9851775142F6}" srcOrd="1" destOrd="0" parTransId="{A0124B2B-61ED-489A-8C04-7A784B5A6F29}" sibTransId="{61AFC539-D0A5-4A55-B7C9-790AC606B1D7}"/>
    <dgm:cxn modelId="{86FDF557-3DEA-4F08-B72A-42E9D5E2D5DF}" srcId="{7AFD6DC4-F7F5-45DD-BA3F-0E535F002F44}" destId="{91F720E1-5D91-445E-ABF6-398B4E777A33}" srcOrd="0" destOrd="0" parTransId="{C5A6A1F4-4E68-43EC-9F8D-FB65038957CE}" sibTransId="{0AE14950-3BE6-4254-891B-2FCA21434908}"/>
    <dgm:cxn modelId="{D8AD227C-E41C-441F-BDBB-D6E924150482}" type="presOf" srcId="{56B40737-5DC3-40B5-96C5-5644B08B6DF0}" destId="{683AA35F-F121-4288-BE28-A4BB1855775B}" srcOrd="0" destOrd="0" presId="urn:microsoft.com/office/officeart/2005/8/layout/vList6"/>
    <dgm:cxn modelId="{87D74BA7-99D4-4659-A551-491A4EF6BB2A}" srcId="{56B40737-5DC3-40B5-96C5-5644B08B6DF0}" destId="{D2F56FC3-2ADF-4105-8C30-1ED5E456C2C7}" srcOrd="0" destOrd="0" parTransId="{34B83D35-B939-4098-B6E9-BF5613707CE5}" sibTransId="{4C095F56-D097-4FA1-8734-F7598E5EA439}"/>
    <dgm:cxn modelId="{1200EDB5-1DAD-4FBC-BAC3-048ECA4DD2ED}" srcId="{789FE0DB-9452-48FF-B85B-F0F8AD830D80}" destId="{56B40737-5DC3-40B5-96C5-5644B08B6DF0}" srcOrd="0" destOrd="0" parTransId="{05364F4D-47A4-4C0F-9160-EE01B8B50D61}" sibTransId="{EE29EA56-64B3-4F6B-842A-68F2FD9E23E5}"/>
    <dgm:cxn modelId="{C4CDBCB8-6AB8-4E2A-B95B-19040A5BFE33}" type="presOf" srcId="{4BA5DDFC-85B4-4469-A4D5-9851775142F6}" destId="{538D2EFA-1E92-4F3C-AC19-E2E1FF7D40C9}" srcOrd="0" destOrd="0" presId="urn:microsoft.com/office/officeart/2005/8/layout/vList6"/>
    <dgm:cxn modelId="{082CC3B9-E025-4D78-B0E2-6EEC94BE38D8}" type="presOf" srcId="{D2F56FC3-2ADF-4105-8C30-1ED5E456C2C7}" destId="{BAC80400-9B32-4700-BB1E-44B949AC6064}" srcOrd="0" destOrd="0" presId="urn:microsoft.com/office/officeart/2005/8/layout/vList6"/>
    <dgm:cxn modelId="{EDE941BF-3C56-406E-BDD0-B8C4351E1E5B}" srcId="{4BA5DDFC-85B4-4469-A4D5-9851775142F6}" destId="{5FF9636E-403A-47B4-B9AE-F2DD2DBD5B69}" srcOrd="0" destOrd="0" parTransId="{F6D9EA17-2628-49DA-B1F1-648481D865C5}" sibTransId="{5C83064A-61FF-4772-A3E3-021BAAE945CC}"/>
    <dgm:cxn modelId="{9C2AFAE1-689A-4A05-8813-2071C595EBCD}" type="presOf" srcId="{7AFD6DC4-F7F5-45DD-BA3F-0E535F002F44}" destId="{9E9BA0F8-BFC3-4FA0-B3CC-359713669CBE}" srcOrd="0" destOrd="0" presId="urn:microsoft.com/office/officeart/2005/8/layout/vList6"/>
    <dgm:cxn modelId="{B7A756FF-AE76-4E64-8717-FC2DD97F7710}" type="presOf" srcId="{789FE0DB-9452-48FF-B85B-F0F8AD830D80}" destId="{B9DC67B3-9660-45E2-984D-F2ACD062C690}" srcOrd="0" destOrd="0" presId="urn:microsoft.com/office/officeart/2005/8/layout/vList6"/>
    <dgm:cxn modelId="{45EE5851-33D0-41C0-82E2-70F9C1425FF7}" type="presParOf" srcId="{B9DC67B3-9660-45E2-984D-F2ACD062C690}" destId="{FED59139-E303-4EF1-B34B-5C82C62CA36C}" srcOrd="0" destOrd="0" presId="urn:microsoft.com/office/officeart/2005/8/layout/vList6"/>
    <dgm:cxn modelId="{C06008A1-7748-4B8F-B57E-ADF3EB5FA9B4}" type="presParOf" srcId="{FED59139-E303-4EF1-B34B-5C82C62CA36C}" destId="{683AA35F-F121-4288-BE28-A4BB1855775B}" srcOrd="0" destOrd="0" presId="urn:microsoft.com/office/officeart/2005/8/layout/vList6"/>
    <dgm:cxn modelId="{FAA4FEFA-E280-4BF8-A95D-61AFC3BF4586}" type="presParOf" srcId="{FED59139-E303-4EF1-B34B-5C82C62CA36C}" destId="{BAC80400-9B32-4700-BB1E-44B949AC6064}" srcOrd="1" destOrd="0" presId="urn:microsoft.com/office/officeart/2005/8/layout/vList6"/>
    <dgm:cxn modelId="{114F9E66-8B35-407A-8196-2082754AFFFE}" type="presParOf" srcId="{B9DC67B3-9660-45E2-984D-F2ACD062C690}" destId="{6AB6BED8-49BF-467D-9437-817159892A06}" srcOrd="1" destOrd="0" presId="urn:microsoft.com/office/officeart/2005/8/layout/vList6"/>
    <dgm:cxn modelId="{CD2DA8EE-FB28-4E0A-A84F-27D5CAA94496}" type="presParOf" srcId="{B9DC67B3-9660-45E2-984D-F2ACD062C690}" destId="{29FEF825-7E88-45D1-9BA5-D12F034A6D6E}" srcOrd="2" destOrd="0" presId="urn:microsoft.com/office/officeart/2005/8/layout/vList6"/>
    <dgm:cxn modelId="{2C8CAF55-1255-4224-A934-515D01E44ADF}" type="presParOf" srcId="{29FEF825-7E88-45D1-9BA5-D12F034A6D6E}" destId="{538D2EFA-1E92-4F3C-AC19-E2E1FF7D40C9}" srcOrd="0" destOrd="0" presId="urn:microsoft.com/office/officeart/2005/8/layout/vList6"/>
    <dgm:cxn modelId="{1B69E043-B16D-44DA-B859-05BC51AE2BC6}" type="presParOf" srcId="{29FEF825-7E88-45D1-9BA5-D12F034A6D6E}" destId="{C5965A4A-2494-4239-84F5-719CC070EC01}" srcOrd="1" destOrd="0" presId="urn:microsoft.com/office/officeart/2005/8/layout/vList6"/>
    <dgm:cxn modelId="{10D75B14-A538-436C-A96F-17FEFADA2698}" type="presParOf" srcId="{B9DC67B3-9660-45E2-984D-F2ACD062C690}" destId="{FC829F88-F7C9-4EA1-8C94-BA7201607214}" srcOrd="3" destOrd="0" presId="urn:microsoft.com/office/officeart/2005/8/layout/vList6"/>
    <dgm:cxn modelId="{B625008E-B877-40B0-939C-A04F42DA1581}" type="presParOf" srcId="{B9DC67B3-9660-45E2-984D-F2ACD062C690}" destId="{47774875-5DF4-441D-BC1F-F6C1CE60EAC0}" srcOrd="4" destOrd="0" presId="urn:microsoft.com/office/officeart/2005/8/layout/vList6"/>
    <dgm:cxn modelId="{90A3A4CA-67E1-49EF-8D94-9AD3A53F9D3C}" type="presParOf" srcId="{47774875-5DF4-441D-BC1F-F6C1CE60EAC0}" destId="{58701141-2274-41C6-AD7B-3BDB5B6E8025}" srcOrd="0" destOrd="0" presId="urn:microsoft.com/office/officeart/2005/8/layout/vList6"/>
    <dgm:cxn modelId="{07F3C58C-0E07-4DD6-9A8F-9216DF30F66B}" type="presParOf" srcId="{47774875-5DF4-441D-BC1F-F6C1CE60EAC0}" destId="{4041E4DC-3D73-468F-A56F-BB53CFB7B79E}" srcOrd="1" destOrd="0" presId="urn:microsoft.com/office/officeart/2005/8/layout/vList6"/>
    <dgm:cxn modelId="{225F5561-5496-4E29-82B5-D87F3E858C73}" type="presParOf" srcId="{B9DC67B3-9660-45E2-984D-F2ACD062C690}" destId="{675C1533-F8FE-400E-A529-8180518F8A0E}" srcOrd="5" destOrd="0" presId="urn:microsoft.com/office/officeart/2005/8/layout/vList6"/>
    <dgm:cxn modelId="{B021002E-D8B1-486B-A279-4B98C8688ED4}" type="presParOf" srcId="{B9DC67B3-9660-45E2-984D-F2ACD062C690}" destId="{F8E5A58D-00A0-4EBD-A296-57543EE0D666}" srcOrd="6" destOrd="0" presId="urn:microsoft.com/office/officeart/2005/8/layout/vList6"/>
    <dgm:cxn modelId="{72A21D1D-1912-4F7B-A4A5-5A672F1903B8}" type="presParOf" srcId="{F8E5A58D-00A0-4EBD-A296-57543EE0D666}" destId="{9E9BA0F8-BFC3-4FA0-B3CC-359713669CBE}" srcOrd="0" destOrd="0" presId="urn:microsoft.com/office/officeart/2005/8/layout/vList6"/>
    <dgm:cxn modelId="{622A0DE0-F3EF-4404-B1B5-24AF561AD62A}" type="presParOf" srcId="{F8E5A58D-00A0-4EBD-A296-57543EE0D666}" destId="{9A51B78F-F3A7-4993-82AA-2F615F22E855}" srcOrd="1" destOrd="0" presId="urn:microsoft.com/office/officeart/2005/8/layout/v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A2E9069-E93E-4904-8420-A54DA3B01BA7}" type="doc">
      <dgm:prSet loTypeId="urn:microsoft.com/office/officeart/2005/8/layout/chevron2" loCatId="process" qsTypeId="urn:microsoft.com/office/officeart/2005/8/quickstyle/simple1" qsCatId="simple" csTypeId="urn:microsoft.com/office/officeart/2005/8/colors/colorful1" csCatId="colorful" phldr="1"/>
      <dgm:spPr/>
      <dgm:t>
        <a:bodyPr/>
        <a:lstStyle/>
        <a:p>
          <a:endParaRPr lang="en-IN"/>
        </a:p>
      </dgm:t>
    </dgm:pt>
    <dgm:pt modelId="{135A30BE-C938-4697-8264-CEB0FEC8D366}">
      <dgm:prSet phldrT="[Text]" custT="1"/>
      <dgm:spPr/>
      <dgm:t>
        <a:bodyPr/>
        <a:lstStyle/>
        <a:p>
          <a:r>
            <a:rPr lang="en-IN" sz="2000" b="1" dirty="0">
              <a:solidFill>
                <a:schemeClr val="tx1"/>
              </a:solidFill>
              <a:latin typeface="Times New Roman" pitchFamily="18" charset="0"/>
              <a:cs typeface="Times New Roman" pitchFamily="18" charset="0"/>
            </a:rPr>
            <a:t>HR </a:t>
          </a:r>
        </a:p>
        <a:p>
          <a:r>
            <a:rPr lang="en-IN" sz="2000" b="1" dirty="0">
              <a:solidFill>
                <a:schemeClr val="tx1"/>
              </a:solidFill>
              <a:latin typeface="Times New Roman" pitchFamily="18" charset="0"/>
              <a:cs typeface="Times New Roman" pitchFamily="18" charset="0"/>
            </a:rPr>
            <a:t>Roles</a:t>
          </a:r>
          <a:endParaRPr lang="en-IN" sz="2000" dirty="0">
            <a:solidFill>
              <a:schemeClr val="tx1"/>
            </a:solidFill>
            <a:latin typeface="Times New Roman" pitchFamily="18" charset="0"/>
            <a:cs typeface="Times New Roman" pitchFamily="18" charset="0"/>
          </a:endParaRPr>
        </a:p>
      </dgm:t>
    </dgm:pt>
    <dgm:pt modelId="{311F76BD-559C-4032-9784-575FF13FE653}" type="parTrans" cxnId="{492BCE61-07A9-4CA0-90C8-BA2EA21C3E49}">
      <dgm:prSet/>
      <dgm:spPr/>
      <dgm:t>
        <a:bodyPr/>
        <a:lstStyle/>
        <a:p>
          <a:endParaRPr lang="en-IN"/>
        </a:p>
      </dgm:t>
    </dgm:pt>
    <dgm:pt modelId="{E4BCD835-C789-4AE4-ADD9-5321C0AF9F27}" type="sibTrans" cxnId="{492BCE61-07A9-4CA0-90C8-BA2EA21C3E49}">
      <dgm:prSet/>
      <dgm:spPr/>
      <dgm:t>
        <a:bodyPr/>
        <a:lstStyle/>
        <a:p>
          <a:endParaRPr lang="en-IN"/>
        </a:p>
      </dgm:t>
    </dgm:pt>
    <dgm:pt modelId="{567864F1-DA37-43D5-8F54-448A233D5C53}">
      <dgm:prSet phldrT="[Text]" custT="1"/>
      <dgm:spPr/>
      <dgm:t>
        <a:bodyPr/>
        <a:lstStyle/>
        <a:p>
          <a:r>
            <a:rPr lang="en-US" sz="2500" dirty="0">
              <a:latin typeface="Times New Roman" pitchFamily="18" charset="0"/>
              <a:cs typeface="Times New Roman" pitchFamily="18" charset="0"/>
            </a:rPr>
            <a:t>Support for Clinical &amp; Digital Training Programs</a:t>
          </a:r>
          <a:endParaRPr lang="en-IN" sz="2500" dirty="0">
            <a:latin typeface="Times New Roman" pitchFamily="18" charset="0"/>
            <a:cs typeface="Times New Roman" pitchFamily="18" charset="0"/>
          </a:endParaRPr>
        </a:p>
      </dgm:t>
    </dgm:pt>
    <dgm:pt modelId="{110BBC84-3EE7-421D-BFF9-C3E465E4564E}" type="parTrans" cxnId="{CEF2C519-DABE-4639-B923-D356317B90A2}">
      <dgm:prSet/>
      <dgm:spPr/>
      <dgm:t>
        <a:bodyPr/>
        <a:lstStyle/>
        <a:p>
          <a:endParaRPr lang="en-IN"/>
        </a:p>
      </dgm:t>
    </dgm:pt>
    <dgm:pt modelId="{DAEB7749-9E7D-4EA2-B76B-296A0F279011}" type="sibTrans" cxnId="{CEF2C519-DABE-4639-B923-D356317B90A2}">
      <dgm:prSet/>
      <dgm:spPr/>
      <dgm:t>
        <a:bodyPr/>
        <a:lstStyle/>
        <a:p>
          <a:endParaRPr lang="en-IN"/>
        </a:p>
      </dgm:t>
    </dgm:pt>
    <dgm:pt modelId="{9B9B9422-587A-484B-B62C-B0CD49D70F9D}">
      <dgm:prSet phldrT="[Text]" custT="1"/>
      <dgm:spPr/>
      <dgm:t>
        <a:bodyPr/>
        <a:lstStyle/>
        <a:p>
          <a:r>
            <a:rPr lang="en-IN" sz="2000" b="1" dirty="0">
              <a:solidFill>
                <a:schemeClr val="tx1"/>
              </a:solidFill>
              <a:latin typeface="Times New Roman" pitchFamily="18" charset="0"/>
              <a:cs typeface="Times New Roman" pitchFamily="18" charset="0"/>
            </a:rPr>
            <a:t>Strategic HR</a:t>
          </a:r>
          <a:endParaRPr lang="en-IN" sz="2000" dirty="0">
            <a:solidFill>
              <a:schemeClr val="tx1"/>
            </a:solidFill>
            <a:latin typeface="Times New Roman" pitchFamily="18" charset="0"/>
            <a:cs typeface="Times New Roman" pitchFamily="18" charset="0"/>
          </a:endParaRPr>
        </a:p>
      </dgm:t>
    </dgm:pt>
    <dgm:pt modelId="{0AD5CD77-676A-40C2-B3F3-AC26E69416A3}" type="parTrans" cxnId="{82CF4D35-7A46-469F-A215-A72CA8C5D741}">
      <dgm:prSet/>
      <dgm:spPr/>
      <dgm:t>
        <a:bodyPr/>
        <a:lstStyle/>
        <a:p>
          <a:endParaRPr lang="en-IN"/>
        </a:p>
      </dgm:t>
    </dgm:pt>
    <dgm:pt modelId="{6CBCE110-18C2-4AB2-B8DD-27C674215A91}" type="sibTrans" cxnId="{82CF4D35-7A46-469F-A215-A72CA8C5D741}">
      <dgm:prSet/>
      <dgm:spPr/>
      <dgm:t>
        <a:bodyPr/>
        <a:lstStyle/>
        <a:p>
          <a:endParaRPr lang="en-IN"/>
        </a:p>
      </dgm:t>
    </dgm:pt>
    <dgm:pt modelId="{B61672A1-BB2F-4B66-B6CB-B728BAF90EC9}">
      <dgm:prSet phldrT="[Text]" custT="1"/>
      <dgm:spPr/>
      <dgm:t>
        <a:bodyPr/>
        <a:lstStyle/>
        <a:p>
          <a:r>
            <a:rPr lang="en-US" sz="2500" dirty="0">
              <a:latin typeface="Times New Roman" pitchFamily="18" charset="0"/>
              <a:cs typeface="Times New Roman" pitchFamily="18" charset="0"/>
            </a:rPr>
            <a:t>Align Training with NHS Goals;</a:t>
          </a:r>
          <a:endParaRPr lang="en-IN" sz="2500" dirty="0">
            <a:latin typeface="Times New Roman" pitchFamily="18" charset="0"/>
            <a:cs typeface="Times New Roman" pitchFamily="18" charset="0"/>
          </a:endParaRPr>
        </a:p>
      </dgm:t>
    </dgm:pt>
    <dgm:pt modelId="{CAF63165-D675-4613-91D9-517479E794F5}" type="parTrans" cxnId="{5B110622-91EA-48FA-9719-9A43B69B6655}">
      <dgm:prSet/>
      <dgm:spPr/>
      <dgm:t>
        <a:bodyPr/>
        <a:lstStyle/>
        <a:p>
          <a:endParaRPr lang="en-IN"/>
        </a:p>
      </dgm:t>
    </dgm:pt>
    <dgm:pt modelId="{8B04C45B-F18B-4D74-8BFF-C7475C7358A3}" type="sibTrans" cxnId="{5B110622-91EA-48FA-9719-9A43B69B6655}">
      <dgm:prSet/>
      <dgm:spPr/>
      <dgm:t>
        <a:bodyPr/>
        <a:lstStyle/>
        <a:p>
          <a:endParaRPr lang="en-IN"/>
        </a:p>
      </dgm:t>
    </dgm:pt>
    <dgm:pt modelId="{1FFE552A-CD67-436A-B6A7-2F6F47D02067}">
      <dgm:prSet phldrT="[Text]" custT="1"/>
      <dgm:spPr/>
      <dgm:t>
        <a:bodyPr/>
        <a:lstStyle/>
        <a:p>
          <a:r>
            <a:rPr lang="en-IN" sz="2000" b="1" dirty="0">
              <a:solidFill>
                <a:schemeClr val="tx1"/>
              </a:solidFill>
              <a:latin typeface="Times New Roman" pitchFamily="18" charset="0"/>
              <a:cs typeface="Times New Roman" pitchFamily="18" charset="0"/>
            </a:rPr>
            <a:t>Leadership Development</a:t>
          </a:r>
          <a:endParaRPr lang="en-IN" sz="2000" dirty="0">
            <a:solidFill>
              <a:schemeClr val="tx1"/>
            </a:solidFill>
            <a:latin typeface="Times New Roman" pitchFamily="18" charset="0"/>
            <a:cs typeface="Times New Roman" pitchFamily="18" charset="0"/>
          </a:endParaRPr>
        </a:p>
      </dgm:t>
    </dgm:pt>
    <dgm:pt modelId="{5D749E85-03DC-42A6-803D-8BF7188C6E0E}" type="parTrans" cxnId="{4FBDEFEB-B280-48F2-8EFA-4D1AD7AB0F6E}">
      <dgm:prSet/>
      <dgm:spPr/>
      <dgm:t>
        <a:bodyPr/>
        <a:lstStyle/>
        <a:p>
          <a:endParaRPr lang="en-IN"/>
        </a:p>
      </dgm:t>
    </dgm:pt>
    <dgm:pt modelId="{F9C050E3-522C-445D-85CB-D5F6BB7A8BE5}" type="sibTrans" cxnId="{4FBDEFEB-B280-48F2-8EFA-4D1AD7AB0F6E}">
      <dgm:prSet/>
      <dgm:spPr/>
      <dgm:t>
        <a:bodyPr/>
        <a:lstStyle/>
        <a:p>
          <a:endParaRPr lang="en-IN"/>
        </a:p>
      </dgm:t>
    </dgm:pt>
    <dgm:pt modelId="{76491397-652B-4640-A5C7-FA68A1732EBF}">
      <dgm:prSet phldrT="[Text]" custT="1"/>
      <dgm:spPr/>
      <dgm:t>
        <a:bodyPr/>
        <a:lstStyle/>
        <a:p>
          <a:r>
            <a:rPr lang="en-US" sz="2500" b="0" i="0" dirty="0">
              <a:latin typeface="Times New Roman" pitchFamily="18" charset="0"/>
              <a:cs typeface="Times New Roman" pitchFamily="18" charset="0"/>
            </a:rPr>
            <a:t>Build Future Managers and Clinical Leaders</a:t>
          </a:r>
          <a:endParaRPr lang="en-IN" sz="2500" dirty="0">
            <a:latin typeface="Times New Roman" pitchFamily="18" charset="0"/>
            <a:cs typeface="Times New Roman" pitchFamily="18" charset="0"/>
          </a:endParaRPr>
        </a:p>
      </dgm:t>
    </dgm:pt>
    <dgm:pt modelId="{44AD9A4C-CF82-4020-813D-24B3DD39BF53}" type="parTrans" cxnId="{E315235E-6826-4E7E-B5F9-D08AFDC7E819}">
      <dgm:prSet/>
      <dgm:spPr/>
      <dgm:t>
        <a:bodyPr/>
        <a:lstStyle/>
        <a:p>
          <a:endParaRPr lang="en-IN"/>
        </a:p>
      </dgm:t>
    </dgm:pt>
    <dgm:pt modelId="{BEF46307-4B7D-434A-891D-242DDD0DBFC6}" type="sibTrans" cxnId="{E315235E-6826-4E7E-B5F9-D08AFDC7E819}">
      <dgm:prSet/>
      <dgm:spPr/>
      <dgm:t>
        <a:bodyPr/>
        <a:lstStyle/>
        <a:p>
          <a:endParaRPr lang="en-IN"/>
        </a:p>
      </dgm:t>
    </dgm:pt>
    <dgm:pt modelId="{FFF040F6-3D65-4011-ABC6-55BC865F1DE9}">
      <dgm:prSet phldrT="[Text]" custT="1"/>
      <dgm:spPr/>
      <dgm:t>
        <a:bodyPr/>
        <a:lstStyle/>
        <a:p>
          <a:r>
            <a:rPr lang="en-IN" sz="2000" b="1" dirty="0">
              <a:solidFill>
                <a:schemeClr val="tx1"/>
              </a:solidFill>
              <a:latin typeface="Times New Roman" pitchFamily="18" charset="0"/>
              <a:cs typeface="Times New Roman" pitchFamily="18" charset="0"/>
            </a:rPr>
            <a:t>Talent Management</a:t>
          </a:r>
          <a:endParaRPr lang="en-IN" sz="2000" dirty="0">
            <a:solidFill>
              <a:schemeClr val="tx1"/>
            </a:solidFill>
            <a:latin typeface="Times New Roman" pitchFamily="18" charset="0"/>
            <a:cs typeface="Times New Roman" pitchFamily="18" charset="0"/>
          </a:endParaRPr>
        </a:p>
      </dgm:t>
    </dgm:pt>
    <dgm:pt modelId="{7B02C6F6-DEAD-40F2-BB1A-1E94245B8CB7}" type="parTrans" cxnId="{C4691970-D634-445D-AD9B-0A15CD49B602}">
      <dgm:prSet/>
      <dgm:spPr/>
      <dgm:t>
        <a:bodyPr/>
        <a:lstStyle/>
        <a:p>
          <a:endParaRPr lang="en-IN"/>
        </a:p>
      </dgm:t>
    </dgm:pt>
    <dgm:pt modelId="{C53A28FA-DF52-4C92-AC6D-DC53C8E4C2DB}" type="sibTrans" cxnId="{C4691970-D634-445D-AD9B-0A15CD49B602}">
      <dgm:prSet/>
      <dgm:spPr/>
      <dgm:t>
        <a:bodyPr/>
        <a:lstStyle/>
        <a:p>
          <a:endParaRPr lang="en-IN"/>
        </a:p>
      </dgm:t>
    </dgm:pt>
    <dgm:pt modelId="{34689C5B-5490-4CA6-B934-7A3DEA621FF0}">
      <dgm:prSet phldrT="[Text]" custT="1"/>
      <dgm:spPr/>
      <dgm:t>
        <a:bodyPr/>
        <a:lstStyle/>
        <a:p>
          <a:r>
            <a:rPr lang="en-US" sz="2500" b="0" i="0" dirty="0">
              <a:latin typeface="Times New Roman" pitchFamily="18" charset="0"/>
              <a:cs typeface="Times New Roman" pitchFamily="18" charset="0"/>
            </a:rPr>
            <a:t>Promote Continuous Learning (Cayrat and Boxall, 2023).</a:t>
          </a:r>
          <a:endParaRPr lang="en-IN" sz="2500" dirty="0">
            <a:latin typeface="Times New Roman" pitchFamily="18" charset="0"/>
            <a:cs typeface="Times New Roman" pitchFamily="18" charset="0"/>
          </a:endParaRPr>
        </a:p>
      </dgm:t>
    </dgm:pt>
    <dgm:pt modelId="{12C79A43-A74B-4B03-8F2F-3C6479EBF999}" type="parTrans" cxnId="{B71F0ECD-2AF6-4AFE-AB7F-FA1FE6C68387}">
      <dgm:prSet/>
      <dgm:spPr/>
      <dgm:t>
        <a:bodyPr/>
        <a:lstStyle/>
        <a:p>
          <a:endParaRPr lang="en-IN"/>
        </a:p>
      </dgm:t>
    </dgm:pt>
    <dgm:pt modelId="{2A34481C-BB47-49A4-A274-1ED8CD5755FD}" type="sibTrans" cxnId="{B71F0ECD-2AF6-4AFE-AB7F-FA1FE6C68387}">
      <dgm:prSet/>
      <dgm:spPr/>
      <dgm:t>
        <a:bodyPr/>
        <a:lstStyle/>
        <a:p>
          <a:endParaRPr lang="en-IN"/>
        </a:p>
      </dgm:t>
    </dgm:pt>
    <dgm:pt modelId="{49CC706B-9400-4DA8-A4F1-BEF022ED7950}">
      <dgm:prSet phldrT="[Text]" custT="1"/>
      <dgm:spPr/>
      <dgm:t>
        <a:bodyPr/>
        <a:lstStyle/>
        <a:p>
          <a:r>
            <a:rPr lang="en-IN" sz="2000" b="1" i="0" dirty="0">
              <a:solidFill>
                <a:schemeClr val="tx1"/>
              </a:solidFill>
              <a:latin typeface="Times New Roman" pitchFamily="18" charset="0"/>
              <a:cs typeface="Times New Roman" pitchFamily="18" charset="0"/>
            </a:rPr>
            <a:t>HR Value Creation</a:t>
          </a:r>
          <a:endParaRPr lang="en-IN" sz="2000" b="1" dirty="0">
            <a:solidFill>
              <a:schemeClr val="tx1"/>
            </a:solidFill>
            <a:latin typeface="Times New Roman" pitchFamily="18" charset="0"/>
            <a:cs typeface="Times New Roman" pitchFamily="18" charset="0"/>
          </a:endParaRPr>
        </a:p>
      </dgm:t>
    </dgm:pt>
    <dgm:pt modelId="{C215B439-B6B4-4382-BB4B-BC77A1EBC77B}" type="parTrans" cxnId="{3E0DC58F-2754-4167-AEC1-968D92BE405A}">
      <dgm:prSet/>
      <dgm:spPr/>
      <dgm:t>
        <a:bodyPr/>
        <a:lstStyle/>
        <a:p>
          <a:endParaRPr lang="en-IN"/>
        </a:p>
      </dgm:t>
    </dgm:pt>
    <dgm:pt modelId="{320C5D11-09EB-4285-8548-F16BC360B98A}" type="sibTrans" cxnId="{3E0DC58F-2754-4167-AEC1-968D92BE405A}">
      <dgm:prSet/>
      <dgm:spPr/>
      <dgm:t>
        <a:bodyPr/>
        <a:lstStyle/>
        <a:p>
          <a:endParaRPr lang="en-IN"/>
        </a:p>
      </dgm:t>
    </dgm:pt>
    <dgm:pt modelId="{8B38D32B-507E-4E78-A96E-212E6336745B}">
      <dgm:prSet phldrT="[Text]" custT="1"/>
      <dgm:spPr/>
      <dgm:t>
        <a:bodyPr/>
        <a:lstStyle/>
        <a:p>
          <a:r>
            <a:rPr lang="en-IN" sz="2500" b="0" i="0" dirty="0">
              <a:latin typeface="Times New Roman" pitchFamily="18" charset="0"/>
              <a:cs typeface="Times New Roman" pitchFamily="18" charset="0"/>
            </a:rPr>
            <a:t>Improve Performance through Training</a:t>
          </a:r>
          <a:endParaRPr lang="en-IN" sz="2500" dirty="0">
            <a:latin typeface="Times New Roman" pitchFamily="18" charset="0"/>
            <a:cs typeface="Times New Roman" pitchFamily="18" charset="0"/>
          </a:endParaRPr>
        </a:p>
      </dgm:t>
    </dgm:pt>
    <dgm:pt modelId="{4EF6BDF6-259D-4330-8B6F-6E53DC3CC4F1}" type="parTrans" cxnId="{395E076D-F876-49EB-BF48-FB1C0FC53D49}">
      <dgm:prSet/>
      <dgm:spPr/>
      <dgm:t>
        <a:bodyPr/>
        <a:lstStyle/>
        <a:p>
          <a:endParaRPr lang="en-IN"/>
        </a:p>
      </dgm:t>
    </dgm:pt>
    <dgm:pt modelId="{72DD6672-9D92-4790-B504-A004A228507E}" type="sibTrans" cxnId="{395E076D-F876-49EB-BF48-FB1C0FC53D49}">
      <dgm:prSet/>
      <dgm:spPr/>
      <dgm:t>
        <a:bodyPr/>
        <a:lstStyle/>
        <a:p>
          <a:endParaRPr lang="en-IN"/>
        </a:p>
      </dgm:t>
    </dgm:pt>
    <dgm:pt modelId="{95149EB3-65AA-4916-B1E9-F163E6EA0E86}" type="pres">
      <dgm:prSet presAssocID="{7A2E9069-E93E-4904-8420-A54DA3B01BA7}" presName="linearFlow" presStyleCnt="0">
        <dgm:presLayoutVars>
          <dgm:dir/>
          <dgm:animLvl val="lvl"/>
          <dgm:resizeHandles val="exact"/>
        </dgm:presLayoutVars>
      </dgm:prSet>
      <dgm:spPr/>
    </dgm:pt>
    <dgm:pt modelId="{C2BE83CF-CB0D-424A-82D0-88428D9EA0D6}" type="pres">
      <dgm:prSet presAssocID="{135A30BE-C938-4697-8264-CEB0FEC8D366}" presName="composite" presStyleCnt="0"/>
      <dgm:spPr/>
    </dgm:pt>
    <dgm:pt modelId="{51A681E5-8CC3-4144-BE2E-7C3D1ADA4A42}" type="pres">
      <dgm:prSet presAssocID="{135A30BE-C938-4697-8264-CEB0FEC8D366}" presName="parentText" presStyleLbl="alignNode1" presStyleIdx="0" presStyleCnt="5">
        <dgm:presLayoutVars>
          <dgm:chMax val="1"/>
          <dgm:bulletEnabled val="1"/>
        </dgm:presLayoutVars>
      </dgm:prSet>
      <dgm:spPr/>
    </dgm:pt>
    <dgm:pt modelId="{B1B410AF-468E-43E2-B1C1-E1E0E2B8E732}" type="pres">
      <dgm:prSet presAssocID="{135A30BE-C938-4697-8264-CEB0FEC8D366}" presName="descendantText" presStyleLbl="alignAcc1" presStyleIdx="0" presStyleCnt="5">
        <dgm:presLayoutVars>
          <dgm:bulletEnabled val="1"/>
        </dgm:presLayoutVars>
      </dgm:prSet>
      <dgm:spPr/>
    </dgm:pt>
    <dgm:pt modelId="{19B0B55A-EBA3-4B60-8593-A2DB0A65747F}" type="pres">
      <dgm:prSet presAssocID="{E4BCD835-C789-4AE4-ADD9-5321C0AF9F27}" presName="sp" presStyleCnt="0"/>
      <dgm:spPr/>
    </dgm:pt>
    <dgm:pt modelId="{C9F895FB-5415-41B3-B2F5-4B5B15D1B944}" type="pres">
      <dgm:prSet presAssocID="{9B9B9422-587A-484B-B62C-B0CD49D70F9D}" presName="composite" presStyleCnt="0"/>
      <dgm:spPr/>
    </dgm:pt>
    <dgm:pt modelId="{CA56DF13-F319-4108-AABD-9C814EBF638C}" type="pres">
      <dgm:prSet presAssocID="{9B9B9422-587A-484B-B62C-B0CD49D70F9D}" presName="parentText" presStyleLbl="alignNode1" presStyleIdx="1" presStyleCnt="5">
        <dgm:presLayoutVars>
          <dgm:chMax val="1"/>
          <dgm:bulletEnabled val="1"/>
        </dgm:presLayoutVars>
      </dgm:prSet>
      <dgm:spPr/>
    </dgm:pt>
    <dgm:pt modelId="{4BC77480-A7FF-4A4D-8255-1E9DFE451901}" type="pres">
      <dgm:prSet presAssocID="{9B9B9422-587A-484B-B62C-B0CD49D70F9D}" presName="descendantText" presStyleLbl="alignAcc1" presStyleIdx="1" presStyleCnt="5">
        <dgm:presLayoutVars>
          <dgm:bulletEnabled val="1"/>
        </dgm:presLayoutVars>
      </dgm:prSet>
      <dgm:spPr/>
    </dgm:pt>
    <dgm:pt modelId="{E0135935-1740-46E2-A8B4-D1FF6112FC88}" type="pres">
      <dgm:prSet presAssocID="{6CBCE110-18C2-4AB2-B8DD-27C674215A91}" presName="sp" presStyleCnt="0"/>
      <dgm:spPr/>
    </dgm:pt>
    <dgm:pt modelId="{6703F9E1-032A-49A0-9093-53B58353113B}" type="pres">
      <dgm:prSet presAssocID="{1FFE552A-CD67-436A-B6A7-2F6F47D02067}" presName="composite" presStyleCnt="0"/>
      <dgm:spPr/>
    </dgm:pt>
    <dgm:pt modelId="{0BA13030-5066-4626-9FA2-1E6161AA1CDF}" type="pres">
      <dgm:prSet presAssocID="{1FFE552A-CD67-436A-B6A7-2F6F47D02067}" presName="parentText" presStyleLbl="alignNode1" presStyleIdx="2" presStyleCnt="5" custScaleX="131745">
        <dgm:presLayoutVars>
          <dgm:chMax val="1"/>
          <dgm:bulletEnabled val="1"/>
        </dgm:presLayoutVars>
      </dgm:prSet>
      <dgm:spPr/>
    </dgm:pt>
    <dgm:pt modelId="{09E17EEF-1172-4F5B-AD1F-C750691D3F31}" type="pres">
      <dgm:prSet presAssocID="{1FFE552A-CD67-436A-B6A7-2F6F47D02067}" presName="descendantText" presStyleLbl="alignAcc1" presStyleIdx="2" presStyleCnt="5" custScaleX="92878">
        <dgm:presLayoutVars>
          <dgm:bulletEnabled val="1"/>
        </dgm:presLayoutVars>
      </dgm:prSet>
      <dgm:spPr/>
    </dgm:pt>
    <dgm:pt modelId="{23AEE1ED-D622-450C-A8CE-4BEE30A1398D}" type="pres">
      <dgm:prSet presAssocID="{F9C050E3-522C-445D-85CB-D5F6BB7A8BE5}" presName="sp" presStyleCnt="0"/>
      <dgm:spPr/>
    </dgm:pt>
    <dgm:pt modelId="{471D564A-BC52-4E3D-91DD-D068EE66DCA5}" type="pres">
      <dgm:prSet presAssocID="{FFF040F6-3D65-4011-ABC6-55BC865F1DE9}" presName="composite" presStyleCnt="0"/>
      <dgm:spPr/>
    </dgm:pt>
    <dgm:pt modelId="{8EE67A27-F38B-4D00-819C-8173017DAA6B}" type="pres">
      <dgm:prSet presAssocID="{FFF040F6-3D65-4011-ABC6-55BC865F1DE9}" presName="parentText" presStyleLbl="alignNode1" presStyleIdx="3" presStyleCnt="5">
        <dgm:presLayoutVars>
          <dgm:chMax val="1"/>
          <dgm:bulletEnabled val="1"/>
        </dgm:presLayoutVars>
      </dgm:prSet>
      <dgm:spPr/>
    </dgm:pt>
    <dgm:pt modelId="{068F97E0-5127-4004-82AC-EE4616738E33}" type="pres">
      <dgm:prSet presAssocID="{FFF040F6-3D65-4011-ABC6-55BC865F1DE9}" presName="descendantText" presStyleLbl="alignAcc1" presStyleIdx="3" presStyleCnt="5" custScaleX="95854">
        <dgm:presLayoutVars>
          <dgm:bulletEnabled val="1"/>
        </dgm:presLayoutVars>
      </dgm:prSet>
      <dgm:spPr/>
    </dgm:pt>
    <dgm:pt modelId="{90890BA5-D6BF-4857-8D39-36BAF050F774}" type="pres">
      <dgm:prSet presAssocID="{C53A28FA-DF52-4C92-AC6D-DC53C8E4C2DB}" presName="sp" presStyleCnt="0"/>
      <dgm:spPr/>
    </dgm:pt>
    <dgm:pt modelId="{933E2410-B413-4F86-B8F7-07B2BC155D7A}" type="pres">
      <dgm:prSet presAssocID="{49CC706B-9400-4DA8-A4F1-BEF022ED7950}" presName="composite" presStyleCnt="0"/>
      <dgm:spPr/>
    </dgm:pt>
    <dgm:pt modelId="{33614E5F-4DE7-4233-931E-6B64D1529BBA}" type="pres">
      <dgm:prSet presAssocID="{49CC706B-9400-4DA8-A4F1-BEF022ED7950}" presName="parentText" presStyleLbl="alignNode1" presStyleIdx="4" presStyleCnt="5">
        <dgm:presLayoutVars>
          <dgm:chMax val="1"/>
          <dgm:bulletEnabled val="1"/>
        </dgm:presLayoutVars>
      </dgm:prSet>
      <dgm:spPr/>
    </dgm:pt>
    <dgm:pt modelId="{682C0027-CFCE-461C-A1F9-F139831159D5}" type="pres">
      <dgm:prSet presAssocID="{49CC706B-9400-4DA8-A4F1-BEF022ED7950}" presName="descendantText" presStyleLbl="alignAcc1" presStyleIdx="4" presStyleCnt="5">
        <dgm:presLayoutVars>
          <dgm:bulletEnabled val="1"/>
        </dgm:presLayoutVars>
      </dgm:prSet>
      <dgm:spPr/>
    </dgm:pt>
  </dgm:ptLst>
  <dgm:cxnLst>
    <dgm:cxn modelId="{32E37D00-A58B-40AD-A851-0F7D469934A6}" type="presOf" srcId="{567864F1-DA37-43D5-8F54-448A233D5C53}" destId="{B1B410AF-468E-43E2-B1C1-E1E0E2B8E732}" srcOrd="0" destOrd="0" presId="urn:microsoft.com/office/officeart/2005/8/layout/chevron2"/>
    <dgm:cxn modelId="{45BFA60D-912E-429D-A0C9-4AF30714EEB2}" type="presOf" srcId="{76491397-652B-4640-A5C7-FA68A1732EBF}" destId="{09E17EEF-1172-4F5B-AD1F-C750691D3F31}" srcOrd="0" destOrd="0" presId="urn:microsoft.com/office/officeart/2005/8/layout/chevron2"/>
    <dgm:cxn modelId="{EF3D8812-7A53-45EB-98A8-3813B6CED3A3}" type="presOf" srcId="{49CC706B-9400-4DA8-A4F1-BEF022ED7950}" destId="{33614E5F-4DE7-4233-931E-6B64D1529BBA}" srcOrd="0" destOrd="0" presId="urn:microsoft.com/office/officeart/2005/8/layout/chevron2"/>
    <dgm:cxn modelId="{8D7C8616-EFDF-4F0F-BEAA-154C8DED4520}" type="presOf" srcId="{9B9B9422-587A-484B-B62C-B0CD49D70F9D}" destId="{CA56DF13-F319-4108-AABD-9C814EBF638C}" srcOrd="0" destOrd="0" presId="urn:microsoft.com/office/officeart/2005/8/layout/chevron2"/>
    <dgm:cxn modelId="{75DC4817-7A4D-46C0-BA28-88EE9F2FDEDE}" type="presOf" srcId="{7A2E9069-E93E-4904-8420-A54DA3B01BA7}" destId="{95149EB3-65AA-4916-B1E9-F163E6EA0E86}" srcOrd="0" destOrd="0" presId="urn:microsoft.com/office/officeart/2005/8/layout/chevron2"/>
    <dgm:cxn modelId="{CEF2C519-DABE-4639-B923-D356317B90A2}" srcId="{135A30BE-C938-4697-8264-CEB0FEC8D366}" destId="{567864F1-DA37-43D5-8F54-448A233D5C53}" srcOrd="0" destOrd="0" parTransId="{110BBC84-3EE7-421D-BFF9-C3E465E4564E}" sibTransId="{DAEB7749-9E7D-4EA2-B76B-296A0F279011}"/>
    <dgm:cxn modelId="{5B110622-91EA-48FA-9719-9A43B69B6655}" srcId="{9B9B9422-587A-484B-B62C-B0CD49D70F9D}" destId="{B61672A1-BB2F-4B66-B6CB-B728BAF90EC9}" srcOrd="0" destOrd="0" parTransId="{CAF63165-D675-4613-91D9-517479E794F5}" sibTransId="{8B04C45B-F18B-4D74-8BFF-C7475C7358A3}"/>
    <dgm:cxn modelId="{D2DC4933-8BA6-488F-BF0D-7C1A4EEA23EB}" type="presOf" srcId="{1FFE552A-CD67-436A-B6A7-2F6F47D02067}" destId="{0BA13030-5066-4626-9FA2-1E6161AA1CDF}" srcOrd="0" destOrd="0" presId="urn:microsoft.com/office/officeart/2005/8/layout/chevron2"/>
    <dgm:cxn modelId="{82CF4D35-7A46-469F-A215-A72CA8C5D741}" srcId="{7A2E9069-E93E-4904-8420-A54DA3B01BA7}" destId="{9B9B9422-587A-484B-B62C-B0CD49D70F9D}" srcOrd="1" destOrd="0" parTransId="{0AD5CD77-676A-40C2-B3F3-AC26E69416A3}" sibTransId="{6CBCE110-18C2-4AB2-B8DD-27C674215A91}"/>
    <dgm:cxn modelId="{E315235E-6826-4E7E-B5F9-D08AFDC7E819}" srcId="{1FFE552A-CD67-436A-B6A7-2F6F47D02067}" destId="{76491397-652B-4640-A5C7-FA68A1732EBF}" srcOrd="0" destOrd="0" parTransId="{44AD9A4C-CF82-4020-813D-24B3DD39BF53}" sibTransId="{BEF46307-4B7D-434A-891D-242DDD0DBFC6}"/>
    <dgm:cxn modelId="{492BCE61-07A9-4CA0-90C8-BA2EA21C3E49}" srcId="{7A2E9069-E93E-4904-8420-A54DA3B01BA7}" destId="{135A30BE-C938-4697-8264-CEB0FEC8D366}" srcOrd="0" destOrd="0" parTransId="{311F76BD-559C-4032-9784-575FF13FE653}" sibTransId="{E4BCD835-C789-4AE4-ADD9-5321C0AF9F27}"/>
    <dgm:cxn modelId="{395E076D-F876-49EB-BF48-FB1C0FC53D49}" srcId="{49CC706B-9400-4DA8-A4F1-BEF022ED7950}" destId="{8B38D32B-507E-4E78-A96E-212E6336745B}" srcOrd="0" destOrd="0" parTransId="{4EF6BDF6-259D-4330-8B6F-6E53DC3CC4F1}" sibTransId="{72DD6672-9D92-4790-B504-A004A228507E}"/>
    <dgm:cxn modelId="{C4691970-D634-445D-AD9B-0A15CD49B602}" srcId="{7A2E9069-E93E-4904-8420-A54DA3B01BA7}" destId="{FFF040F6-3D65-4011-ABC6-55BC865F1DE9}" srcOrd="3" destOrd="0" parTransId="{7B02C6F6-DEAD-40F2-BB1A-1E94245B8CB7}" sibTransId="{C53A28FA-DF52-4C92-AC6D-DC53C8E4C2DB}"/>
    <dgm:cxn modelId="{C0321978-2D3F-4A92-A235-A21AC458EAD0}" type="presOf" srcId="{FFF040F6-3D65-4011-ABC6-55BC865F1DE9}" destId="{8EE67A27-F38B-4D00-819C-8173017DAA6B}" srcOrd="0" destOrd="0" presId="urn:microsoft.com/office/officeart/2005/8/layout/chevron2"/>
    <dgm:cxn modelId="{3E0DC58F-2754-4167-AEC1-968D92BE405A}" srcId="{7A2E9069-E93E-4904-8420-A54DA3B01BA7}" destId="{49CC706B-9400-4DA8-A4F1-BEF022ED7950}" srcOrd="4" destOrd="0" parTransId="{C215B439-B6B4-4382-BB4B-BC77A1EBC77B}" sibTransId="{320C5D11-09EB-4285-8548-F16BC360B98A}"/>
    <dgm:cxn modelId="{EFEA5E9A-F975-4497-990B-318B72EF4802}" type="presOf" srcId="{135A30BE-C938-4697-8264-CEB0FEC8D366}" destId="{51A681E5-8CC3-4144-BE2E-7C3D1ADA4A42}" srcOrd="0" destOrd="0" presId="urn:microsoft.com/office/officeart/2005/8/layout/chevron2"/>
    <dgm:cxn modelId="{1CC522AB-52C9-4DD7-BD23-32B1195DB9FE}" type="presOf" srcId="{B61672A1-BB2F-4B66-B6CB-B728BAF90EC9}" destId="{4BC77480-A7FF-4A4D-8255-1E9DFE451901}" srcOrd="0" destOrd="0" presId="urn:microsoft.com/office/officeart/2005/8/layout/chevron2"/>
    <dgm:cxn modelId="{4F9C3FB5-BF1C-452F-B654-8D5966E5F708}" type="presOf" srcId="{8B38D32B-507E-4E78-A96E-212E6336745B}" destId="{682C0027-CFCE-461C-A1F9-F139831159D5}" srcOrd="0" destOrd="0" presId="urn:microsoft.com/office/officeart/2005/8/layout/chevron2"/>
    <dgm:cxn modelId="{B71F0ECD-2AF6-4AFE-AB7F-FA1FE6C68387}" srcId="{FFF040F6-3D65-4011-ABC6-55BC865F1DE9}" destId="{34689C5B-5490-4CA6-B934-7A3DEA621FF0}" srcOrd="0" destOrd="0" parTransId="{12C79A43-A74B-4B03-8F2F-3C6479EBF999}" sibTransId="{2A34481C-BB47-49A4-A274-1ED8CD5755FD}"/>
    <dgm:cxn modelId="{6A152FCE-25A0-4B5C-9A55-93599C25028E}" type="presOf" srcId="{34689C5B-5490-4CA6-B934-7A3DEA621FF0}" destId="{068F97E0-5127-4004-82AC-EE4616738E33}" srcOrd="0" destOrd="0" presId="urn:microsoft.com/office/officeart/2005/8/layout/chevron2"/>
    <dgm:cxn modelId="{4FBDEFEB-B280-48F2-8EFA-4D1AD7AB0F6E}" srcId="{7A2E9069-E93E-4904-8420-A54DA3B01BA7}" destId="{1FFE552A-CD67-436A-B6A7-2F6F47D02067}" srcOrd="2" destOrd="0" parTransId="{5D749E85-03DC-42A6-803D-8BF7188C6E0E}" sibTransId="{F9C050E3-522C-445D-85CB-D5F6BB7A8BE5}"/>
    <dgm:cxn modelId="{E44FF53F-D8C7-4F86-8D4A-53F760200A45}" type="presParOf" srcId="{95149EB3-65AA-4916-B1E9-F163E6EA0E86}" destId="{C2BE83CF-CB0D-424A-82D0-88428D9EA0D6}" srcOrd="0" destOrd="0" presId="urn:microsoft.com/office/officeart/2005/8/layout/chevron2"/>
    <dgm:cxn modelId="{62B75741-5D0E-454D-8368-17E15461251D}" type="presParOf" srcId="{C2BE83CF-CB0D-424A-82D0-88428D9EA0D6}" destId="{51A681E5-8CC3-4144-BE2E-7C3D1ADA4A42}" srcOrd="0" destOrd="0" presId="urn:microsoft.com/office/officeart/2005/8/layout/chevron2"/>
    <dgm:cxn modelId="{770B7279-C2B2-4678-90CC-07E838FE9473}" type="presParOf" srcId="{C2BE83CF-CB0D-424A-82D0-88428D9EA0D6}" destId="{B1B410AF-468E-43E2-B1C1-E1E0E2B8E732}" srcOrd="1" destOrd="0" presId="urn:microsoft.com/office/officeart/2005/8/layout/chevron2"/>
    <dgm:cxn modelId="{C95C48C4-5EE6-46B8-9E34-148E3D3E3E46}" type="presParOf" srcId="{95149EB3-65AA-4916-B1E9-F163E6EA0E86}" destId="{19B0B55A-EBA3-4B60-8593-A2DB0A65747F}" srcOrd="1" destOrd="0" presId="urn:microsoft.com/office/officeart/2005/8/layout/chevron2"/>
    <dgm:cxn modelId="{105D497F-5BF7-4430-A639-261F6C2FD7C1}" type="presParOf" srcId="{95149EB3-65AA-4916-B1E9-F163E6EA0E86}" destId="{C9F895FB-5415-41B3-B2F5-4B5B15D1B944}" srcOrd="2" destOrd="0" presId="urn:microsoft.com/office/officeart/2005/8/layout/chevron2"/>
    <dgm:cxn modelId="{5CB83D73-55F5-48CA-B896-4BAF6000239C}" type="presParOf" srcId="{C9F895FB-5415-41B3-B2F5-4B5B15D1B944}" destId="{CA56DF13-F319-4108-AABD-9C814EBF638C}" srcOrd="0" destOrd="0" presId="urn:microsoft.com/office/officeart/2005/8/layout/chevron2"/>
    <dgm:cxn modelId="{71294B4D-58A0-4D70-AF70-2FD33B2D322B}" type="presParOf" srcId="{C9F895FB-5415-41B3-B2F5-4B5B15D1B944}" destId="{4BC77480-A7FF-4A4D-8255-1E9DFE451901}" srcOrd="1" destOrd="0" presId="urn:microsoft.com/office/officeart/2005/8/layout/chevron2"/>
    <dgm:cxn modelId="{A92C246E-4E2F-42F2-985C-370EA57CE220}" type="presParOf" srcId="{95149EB3-65AA-4916-B1E9-F163E6EA0E86}" destId="{E0135935-1740-46E2-A8B4-D1FF6112FC88}" srcOrd="3" destOrd="0" presId="urn:microsoft.com/office/officeart/2005/8/layout/chevron2"/>
    <dgm:cxn modelId="{C7FD983E-79D5-4AA8-B310-851EA7EC34F3}" type="presParOf" srcId="{95149EB3-65AA-4916-B1E9-F163E6EA0E86}" destId="{6703F9E1-032A-49A0-9093-53B58353113B}" srcOrd="4" destOrd="0" presId="urn:microsoft.com/office/officeart/2005/8/layout/chevron2"/>
    <dgm:cxn modelId="{F7D2C5C4-F723-43D2-ABBD-010FE5DC9ACA}" type="presParOf" srcId="{6703F9E1-032A-49A0-9093-53B58353113B}" destId="{0BA13030-5066-4626-9FA2-1E6161AA1CDF}" srcOrd="0" destOrd="0" presId="urn:microsoft.com/office/officeart/2005/8/layout/chevron2"/>
    <dgm:cxn modelId="{29D2EAF9-F8BB-4D1D-A58C-F2F5580CD01F}" type="presParOf" srcId="{6703F9E1-032A-49A0-9093-53B58353113B}" destId="{09E17EEF-1172-4F5B-AD1F-C750691D3F31}" srcOrd="1" destOrd="0" presId="urn:microsoft.com/office/officeart/2005/8/layout/chevron2"/>
    <dgm:cxn modelId="{7DA18075-E039-43A7-93F6-5314E92F2E99}" type="presParOf" srcId="{95149EB3-65AA-4916-B1E9-F163E6EA0E86}" destId="{23AEE1ED-D622-450C-A8CE-4BEE30A1398D}" srcOrd="5" destOrd="0" presId="urn:microsoft.com/office/officeart/2005/8/layout/chevron2"/>
    <dgm:cxn modelId="{3DA51A90-6B3E-4786-9F15-A55DFC949244}" type="presParOf" srcId="{95149EB3-65AA-4916-B1E9-F163E6EA0E86}" destId="{471D564A-BC52-4E3D-91DD-D068EE66DCA5}" srcOrd="6" destOrd="0" presId="urn:microsoft.com/office/officeart/2005/8/layout/chevron2"/>
    <dgm:cxn modelId="{878443FE-22D1-48D4-AAD5-4D3AC3AC5970}" type="presParOf" srcId="{471D564A-BC52-4E3D-91DD-D068EE66DCA5}" destId="{8EE67A27-F38B-4D00-819C-8173017DAA6B}" srcOrd="0" destOrd="0" presId="urn:microsoft.com/office/officeart/2005/8/layout/chevron2"/>
    <dgm:cxn modelId="{2D70FDA8-E0FE-4D66-8EEC-3AFE2F1C7CE6}" type="presParOf" srcId="{471D564A-BC52-4E3D-91DD-D068EE66DCA5}" destId="{068F97E0-5127-4004-82AC-EE4616738E33}" srcOrd="1" destOrd="0" presId="urn:microsoft.com/office/officeart/2005/8/layout/chevron2"/>
    <dgm:cxn modelId="{CEE407B8-6B01-40E9-AFA5-A2145976AD8F}" type="presParOf" srcId="{95149EB3-65AA-4916-B1E9-F163E6EA0E86}" destId="{90890BA5-D6BF-4857-8D39-36BAF050F774}" srcOrd="7" destOrd="0" presId="urn:microsoft.com/office/officeart/2005/8/layout/chevron2"/>
    <dgm:cxn modelId="{C973D0FF-5A51-4436-AA98-E2BF9404EA37}" type="presParOf" srcId="{95149EB3-65AA-4916-B1E9-F163E6EA0E86}" destId="{933E2410-B413-4F86-B8F7-07B2BC155D7A}" srcOrd="8" destOrd="0" presId="urn:microsoft.com/office/officeart/2005/8/layout/chevron2"/>
    <dgm:cxn modelId="{B2CC21AC-7734-4BA5-90F8-F9473C716F9E}" type="presParOf" srcId="{933E2410-B413-4F86-B8F7-07B2BC155D7A}" destId="{33614E5F-4DE7-4233-931E-6B64D1529BBA}" srcOrd="0" destOrd="0" presId="urn:microsoft.com/office/officeart/2005/8/layout/chevron2"/>
    <dgm:cxn modelId="{FE2C141F-8F46-48DD-81F9-ABFC9429D08C}" type="presParOf" srcId="{933E2410-B413-4F86-B8F7-07B2BC155D7A}" destId="{682C0027-CFCE-461C-A1F9-F139831159D5}"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27405CD-2455-4793-BC81-E0EFDBDDE7D8}"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IN"/>
        </a:p>
      </dgm:t>
    </dgm:pt>
    <dgm:pt modelId="{2D72FD6E-3480-49EE-BE7D-A1DA83ABA73C}">
      <dgm:prSet phldrT="[Text]" custT="1"/>
      <dgm:spPr/>
      <dgm:t>
        <a:bodyPr/>
        <a:lstStyle/>
        <a:p>
          <a:r>
            <a:rPr lang="en-IN" sz="2500" b="1" dirty="0">
              <a:solidFill>
                <a:schemeClr val="tx1"/>
              </a:solidFill>
              <a:latin typeface="Times New Roman" pitchFamily="18" charset="0"/>
              <a:cs typeface="Times New Roman" pitchFamily="18" charset="0"/>
            </a:rPr>
            <a:t>Step 1: Resource allocation</a:t>
          </a:r>
        </a:p>
      </dgm:t>
    </dgm:pt>
    <dgm:pt modelId="{AE9B6918-8AC6-4799-B00E-BD3417E40A07}" type="parTrans" cxnId="{183F08F7-C988-4009-9BCB-0D1E362D8E04}">
      <dgm:prSet/>
      <dgm:spPr/>
      <dgm:t>
        <a:bodyPr/>
        <a:lstStyle/>
        <a:p>
          <a:endParaRPr lang="en-IN"/>
        </a:p>
      </dgm:t>
    </dgm:pt>
    <dgm:pt modelId="{D7EE5982-0BEB-4EBF-A192-9F6987BE8073}" type="sibTrans" cxnId="{183F08F7-C988-4009-9BCB-0D1E362D8E04}">
      <dgm:prSet/>
      <dgm:spPr/>
      <dgm:t>
        <a:bodyPr/>
        <a:lstStyle/>
        <a:p>
          <a:endParaRPr lang="en-IN"/>
        </a:p>
      </dgm:t>
    </dgm:pt>
    <dgm:pt modelId="{9BCFA2A2-B0D5-4276-8D30-56E52AD528EA}">
      <dgm:prSet phldrT="[Text]" custT="1"/>
      <dgm:spPr/>
      <dgm:t>
        <a:bodyPr/>
        <a:lstStyle/>
        <a:p>
          <a:r>
            <a:rPr lang="en-IN" sz="2500" b="1" dirty="0">
              <a:solidFill>
                <a:schemeClr val="tx1"/>
              </a:solidFill>
              <a:latin typeface="Times New Roman" pitchFamily="18" charset="0"/>
              <a:cs typeface="Times New Roman" pitchFamily="18" charset="0"/>
            </a:rPr>
            <a:t>Step 2: Monitoring progress</a:t>
          </a:r>
        </a:p>
      </dgm:t>
    </dgm:pt>
    <dgm:pt modelId="{124076F6-527C-4CA5-8557-232FF1F3524A}" type="parTrans" cxnId="{360CC6F5-73A3-4114-988C-F3BFCECC06D9}">
      <dgm:prSet/>
      <dgm:spPr/>
      <dgm:t>
        <a:bodyPr/>
        <a:lstStyle/>
        <a:p>
          <a:endParaRPr lang="en-IN"/>
        </a:p>
      </dgm:t>
    </dgm:pt>
    <dgm:pt modelId="{A6210CDB-F3F6-4287-92B0-06B36C4DD4CE}" type="sibTrans" cxnId="{360CC6F5-73A3-4114-988C-F3BFCECC06D9}">
      <dgm:prSet/>
      <dgm:spPr/>
      <dgm:t>
        <a:bodyPr/>
        <a:lstStyle/>
        <a:p>
          <a:endParaRPr lang="en-IN"/>
        </a:p>
      </dgm:t>
    </dgm:pt>
    <dgm:pt modelId="{8131E6ED-E904-420E-B75E-6675184EA8E7}">
      <dgm:prSet phldrT="[Text]" custT="1"/>
      <dgm:spPr/>
      <dgm:t>
        <a:bodyPr/>
        <a:lstStyle/>
        <a:p>
          <a:r>
            <a:rPr lang="en-IN" sz="2500" b="1" dirty="0">
              <a:solidFill>
                <a:schemeClr val="tx1"/>
              </a:solidFill>
              <a:latin typeface="Times New Roman" pitchFamily="18" charset="0"/>
              <a:cs typeface="Times New Roman" pitchFamily="18" charset="0"/>
            </a:rPr>
            <a:t>Step 3:  Stakeholder involvement (Mansour et al., 2022)</a:t>
          </a:r>
        </a:p>
      </dgm:t>
    </dgm:pt>
    <dgm:pt modelId="{B06FC210-C5C6-4520-BEBD-77A1537765AA}" type="parTrans" cxnId="{7C8E3BD5-8F63-415A-8C6D-10BFDE564485}">
      <dgm:prSet/>
      <dgm:spPr/>
      <dgm:t>
        <a:bodyPr/>
        <a:lstStyle/>
        <a:p>
          <a:endParaRPr lang="en-IN"/>
        </a:p>
      </dgm:t>
    </dgm:pt>
    <dgm:pt modelId="{10E6496F-FAD9-422B-A747-A2148691849C}" type="sibTrans" cxnId="{7C8E3BD5-8F63-415A-8C6D-10BFDE564485}">
      <dgm:prSet/>
      <dgm:spPr/>
      <dgm:t>
        <a:bodyPr/>
        <a:lstStyle/>
        <a:p>
          <a:endParaRPr lang="en-IN"/>
        </a:p>
      </dgm:t>
    </dgm:pt>
    <dgm:pt modelId="{3F63FDB4-ED94-411E-BD41-E90088CC472F}">
      <dgm:prSet phldrT="[Text]" custT="1"/>
      <dgm:spPr/>
      <dgm:t>
        <a:bodyPr/>
        <a:lstStyle/>
        <a:p>
          <a:r>
            <a:rPr lang="en-IN" sz="2500" b="1" dirty="0">
              <a:solidFill>
                <a:schemeClr val="tx1"/>
              </a:solidFill>
              <a:latin typeface="Times New Roman" pitchFamily="18" charset="0"/>
              <a:cs typeface="Times New Roman" pitchFamily="18" charset="0"/>
            </a:rPr>
            <a:t>Step 4: Regular review</a:t>
          </a:r>
        </a:p>
      </dgm:t>
    </dgm:pt>
    <dgm:pt modelId="{5497BDE6-A207-4809-8D00-6473F1BAFBE4}" type="parTrans" cxnId="{73CCE38D-8AD8-40C1-A974-F8C0DA2AF160}">
      <dgm:prSet/>
      <dgm:spPr/>
      <dgm:t>
        <a:bodyPr/>
        <a:lstStyle/>
        <a:p>
          <a:endParaRPr lang="en-IN"/>
        </a:p>
      </dgm:t>
    </dgm:pt>
    <dgm:pt modelId="{7BFFB69F-AB2A-431A-8EFA-EF7046EBE84F}" type="sibTrans" cxnId="{73CCE38D-8AD8-40C1-A974-F8C0DA2AF160}">
      <dgm:prSet/>
      <dgm:spPr/>
      <dgm:t>
        <a:bodyPr/>
        <a:lstStyle/>
        <a:p>
          <a:endParaRPr lang="en-IN"/>
        </a:p>
      </dgm:t>
    </dgm:pt>
    <dgm:pt modelId="{0ED9B665-3FCD-44C3-B6BE-E6FAF13806FD}" type="pres">
      <dgm:prSet presAssocID="{427405CD-2455-4793-BC81-E0EFDBDDE7D8}" presName="cycle" presStyleCnt="0">
        <dgm:presLayoutVars>
          <dgm:dir/>
          <dgm:resizeHandles val="exact"/>
        </dgm:presLayoutVars>
      </dgm:prSet>
      <dgm:spPr/>
    </dgm:pt>
    <dgm:pt modelId="{0AF30F0D-3BB5-4B8B-B9E0-DCD5F9BEA395}" type="pres">
      <dgm:prSet presAssocID="{2D72FD6E-3480-49EE-BE7D-A1DA83ABA73C}" presName="node" presStyleLbl="node1" presStyleIdx="0" presStyleCnt="4">
        <dgm:presLayoutVars>
          <dgm:bulletEnabled val="1"/>
        </dgm:presLayoutVars>
      </dgm:prSet>
      <dgm:spPr/>
    </dgm:pt>
    <dgm:pt modelId="{BEE63769-DF64-475F-8D89-1C396F841939}" type="pres">
      <dgm:prSet presAssocID="{2D72FD6E-3480-49EE-BE7D-A1DA83ABA73C}" presName="spNode" presStyleCnt="0"/>
      <dgm:spPr/>
    </dgm:pt>
    <dgm:pt modelId="{FEC7D6EE-947A-4BF0-BDF1-3E5D885141D0}" type="pres">
      <dgm:prSet presAssocID="{D7EE5982-0BEB-4EBF-A192-9F6987BE8073}" presName="sibTrans" presStyleLbl="sibTrans1D1" presStyleIdx="0" presStyleCnt="4"/>
      <dgm:spPr/>
    </dgm:pt>
    <dgm:pt modelId="{A269EA3B-9F30-40F3-B0D3-24187C71AC39}" type="pres">
      <dgm:prSet presAssocID="{9BCFA2A2-B0D5-4276-8D30-56E52AD528EA}" presName="node" presStyleLbl="node1" presStyleIdx="1" presStyleCnt="4">
        <dgm:presLayoutVars>
          <dgm:bulletEnabled val="1"/>
        </dgm:presLayoutVars>
      </dgm:prSet>
      <dgm:spPr/>
    </dgm:pt>
    <dgm:pt modelId="{24ED8B3C-9C4F-41FF-8313-D24436E7DF7D}" type="pres">
      <dgm:prSet presAssocID="{9BCFA2A2-B0D5-4276-8D30-56E52AD528EA}" presName="spNode" presStyleCnt="0"/>
      <dgm:spPr/>
    </dgm:pt>
    <dgm:pt modelId="{45F7660B-550A-4285-95F1-36A796E900EE}" type="pres">
      <dgm:prSet presAssocID="{A6210CDB-F3F6-4287-92B0-06B36C4DD4CE}" presName="sibTrans" presStyleLbl="sibTrans1D1" presStyleIdx="1" presStyleCnt="4"/>
      <dgm:spPr/>
    </dgm:pt>
    <dgm:pt modelId="{F3006375-E443-44B4-A47A-86CE7CF1EDC9}" type="pres">
      <dgm:prSet presAssocID="{8131E6ED-E904-420E-B75E-6675184EA8E7}" presName="node" presStyleLbl="node1" presStyleIdx="2" presStyleCnt="4">
        <dgm:presLayoutVars>
          <dgm:bulletEnabled val="1"/>
        </dgm:presLayoutVars>
      </dgm:prSet>
      <dgm:spPr/>
    </dgm:pt>
    <dgm:pt modelId="{B477C3BD-E26C-40A7-A2BD-48F941197500}" type="pres">
      <dgm:prSet presAssocID="{8131E6ED-E904-420E-B75E-6675184EA8E7}" presName="spNode" presStyleCnt="0"/>
      <dgm:spPr/>
    </dgm:pt>
    <dgm:pt modelId="{AF79B9C6-2B92-4BE8-8815-45C45BF8CA75}" type="pres">
      <dgm:prSet presAssocID="{10E6496F-FAD9-422B-A747-A2148691849C}" presName="sibTrans" presStyleLbl="sibTrans1D1" presStyleIdx="2" presStyleCnt="4"/>
      <dgm:spPr/>
    </dgm:pt>
    <dgm:pt modelId="{B4FDF522-D4F8-4FAA-BB14-CDCD7B177D76}" type="pres">
      <dgm:prSet presAssocID="{3F63FDB4-ED94-411E-BD41-E90088CC472F}" presName="node" presStyleLbl="node1" presStyleIdx="3" presStyleCnt="4">
        <dgm:presLayoutVars>
          <dgm:bulletEnabled val="1"/>
        </dgm:presLayoutVars>
      </dgm:prSet>
      <dgm:spPr/>
    </dgm:pt>
    <dgm:pt modelId="{D1611394-25A5-40D3-A4A1-7400BDE27C8F}" type="pres">
      <dgm:prSet presAssocID="{3F63FDB4-ED94-411E-BD41-E90088CC472F}" presName="spNode" presStyleCnt="0"/>
      <dgm:spPr/>
    </dgm:pt>
    <dgm:pt modelId="{99B855E1-B6C3-4361-AC34-CF81F71F904B}" type="pres">
      <dgm:prSet presAssocID="{7BFFB69F-AB2A-431A-8EFA-EF7046EBE84F}" presName="sibTrans" presStyleLbl="sibTrans1D1" presStyleIdx="3" presStyleCnt="4"/>
      <dgm:spPr/>
    </dgm:pt>
  </dgm:ptLst>
  <dgm:cxnLst>
    <dgm:cxn modelId="{472DA830-D466-46DF-B3C9-E8762F99700C}" type="presOf" srcId="{A6210CDB-F3F6-4287-92B0-06B36C4DD4CE}" destId="{45F7660B-550A-4285-95F1-36A796E900EE}" srcOrd="0" destOrd="0" presId="urn:microsoft.com/office/officeart/2005/8/layout/cycle5"/>
    <dgm:cxn modelId="{BA0F6B3B-3B60-401F-AF88-97803BAFD7B3}" type="presOf" srcId="{9BCFA2A2-B0D5-4276-8D30-56E52AD528EA}" destId="{A269EA3B-9F30-40F3-B0D3-24187C71AC39}" srcOrd="0" destOrd="0" presId="urn:microsoft.com/office/officeart/2005/8/layout/cycle5"/>
    <dgm:cxn modelId="{D43FC361-3D98-4DA1-9129-45322C16B79E}" type="presOf" srcId="{D7EE5982-0BEB-4EBF-A192-9F6987BE8073}" destId="{FEC7D6EE-947A-4BF0-BDF1-3E5D885141D0}" srcOrd="0" destOrd="0" presId="urn:microsoft.com/office/officeart/2005/8/layout/cycle5"/>
    <dgm:cxn modelId="{870F9249-BB87-401D-936A-98CF154933AF}" type="presOf" srcId="{427405CD-2455-4793-BC81-E0EFDBDDE7D8}" destId="{0ED9B665-3FCD-44C3-B6BE-E6FAF13806FD}" srcOrd="0" destOrd="0" presId="urn:microsoft.com/office/officeart/2005/8/layout/cycle5"/>
    <dgm:cxn modelId="{E8C5AD82-276D-4BC8-A2EA-FCF9207989CD}" type="presOf" srcId="{3F63FDB4-ED94-411E-BD41-E90088CC472F}" destId="{B4FDF522-D4F8-4FAA-BB14-CDCD7B177D76}" srcOrd="0" destOrd="0" presId="urn:microsoft.com/office/officeart/2005/8/layout/cycle5"/>
    <dgm:cxn modelId="{73CCE38D-8AD8-40C1-A974-F8C0DA2AF160}" srcId="{427405CD-2455-4793-BC81-E0EFDBDDE7D8}" destId="{3F63FDB4-ED94-411E-BD41-E90088CC472F}" srcOrd="3" destOrd="0" parTransId="{5497BDE6-A207-4809-8D00-6473F1BAFBE4}" sibTransId="{7BFFB69F-AB2A-431A-8EFA-EF7046EBE84F}"/>
    <dgm:cxn modelId="{55C90CAA-93C4-47C3-AAA2-18630CA3D347}" type="presOf" srcId="{10E6496F-FAD9-422B-A747-A2148691849C}" destId="{AF79B9C6-2B92-4BE8-8815-45C45BF8CA75}" srcOrd="0" destOrd="0" presId="urn:microsoft.com/office/officeart/2005/8/layout/cycle5"/>
    <dgm:cxn modelId="{2675CFAB-E48F-4905-945A-FAD1D9F470C3}" type="presOf" srcId="{7BFFB69F-AB2A-431A-8EFA-EF7046EBE84F}" destId="{99B855E1-B6C3-4361-AC34-CF81F71F904B}" srcOrd="0" destOrd="0" presId="urn:microsoft.com/office/officeart/2005/8/layout/cycle5"/>
    <dgm:cxn modelId="{369396CF-53FB-4D09-8C6D-F1C3BC364A20}" type="presOf" srcId="{8131E6ED-E904-420E-B75E-6675184EA8E7}" destId="{F3006375-E443-44B4-A47A-86CE7CF1EDC9}" srcOrd="0" destOrd="0" presId="urn:microsoft.com/office/officeart/2005/8/layout/cycle5"/>
    <dgm:cxn modelId="{7C8E3BD5-8F63-415A-8C6D-10BFDE564485}" srcId="{427405CD-2455-4793-BC81-E0EFDBDDE7D8}" destId="{8131E6ED-E904-420E-B75E-6675184EA8E7}" srcOrd="2" destOrd="0" parTransId="{B06FC210-C5C6-4520-BEBD-77A1537765AA}" sibTransId="{10E6496F-FAD9-422B-A747-A2148691849C}"/>
    <dgm:cxn modelId="{3305A1E1-18AD-4EC7-BE0A-43F9D90D8C3F}" type="presOf" srcId="{2D72FD6E-3480-49EE-BE7D-A1DA83ABA73C}" destId="{0AF30F0D-3BB5-4B8B-B9E0-DCD5F9BEA395}" srcOrd="0" destOrd="0" presId="urn:microsoft.com/office/officeart/2005/8/layout/cycle5"/>
    <dgm:cxn modelId="{360CC6F5-73A3-4114-988C-F3BFCECC06D9}" srcId="{427405CD-2455-4793-BC81-E0EFDBDDE7D8}" destId="{9BCFA2A2-B0D5-4276-8D30-56E52AD528EA}" srcOrd="1" destOrd="0" parTransId="{124076F6-527C-4CA5-8557-232FF1F3524A}" sibTransId="{A6210CDB-F3F6-4287-92B0-06B36C4DD4CE}"/>
    <dgm:cxn modelId="{183F08F7-C988-4009-9BCB-0D1E362D8E04}" srcId="{427405CD-2455-4793-BC81-E0EFDBDDE7D8}" destId="{2D72FD6E-3480-49EE-BE7D-A1DA83ABA73C}" srcOrd="0" destOrd="0" parTransId="{AE9B6918-8AC6-4799-B00E-BD3417E40A07}" sibTransId="{D7EE5982-0BEB-4EBF-A192-9F6987BE8073}"/>
    <dgm:cxn modelId="{E4905CC1-DCF9-45A2-977E-1404B941D72D}" type="presParOf" srcId="{0ED9B665-3FCD-44C3-B6BE-E6FAF13806FD}" destId="{0AF30F0D-3BB5-4B8B-B9E0-DCD5F9BEA395}" srcOrd="0" destOrd="0" presId="urn:microsoft.com/office/officeart/2005/8/layout/cycle5"/>
    <dgm:cxn modelId="{D6D51FF6-597E-4813-89A1-4B7863F68F22}" type="presParOf" srcId="{0ED9B665-3FCD-44C3-B6BE-E6FAF13806FD}" destId="{BEE63769-DF64-475F-8D89-1C396F841939}" srcOrd="1" destOrd="0" presId="urn:microsoft.com/office/officeart/2005/8/layout/cycle5"/>
    <dgm:cxn modelId="{45EB2FBF-9FFA-4288-AB76-2F4D029CED74}" type="presParOf" srcId="{0ED9B665-3FCD-44C3-B6BE-E6FAF13806FD}" destId="{FEC7D6EE-947A-4BF0-BDF1-3E5D885141D0}" srcOrd="2" destOrd="0" presId="urn:microsoft.com/office/officeart/2005/8/layout/cycle5"/>
    <dgm:cxn modelId="{25A0F450-C025-4F73-8909-855AA3186F02}" type="presParOf" srcId="{0ED9B665-3FCD-44C3-B6BE-E6FAF13806FD}" destId="{A269EA3B-9F30-40F3-B0D3-24187C71AC39}" srcOrd="3" destOrd="0" presId="urn:microsoft.com/office/officeart/2005/8/layout/cycle5"/>
    <dgm:cxn modelId="{8DC7CC1C-C3B9-4AD2-9EE1-C778D3AC4E01}" type="presParOf" srcId="{0ED9B665-3FCD-44C3-B6BE-E6FAF13806FD}" destId="{24ED8B3C-9C4F-41FF-8313-D24436E7DF7D}" srcOrd="4" destOrd="0" presId="urn:microsoft.com/office/officeart/2005/8/layout/cycle5"/>
    <dgm:cxn modelId="{471FE30B-1A27-4685-8515-19B06A547EF6}" type="presParOf" srcId="{0ED9B665-3FCD-44C3-B6BE-E6FAF13806FD}" destId="{45F7660B-550A-4285-95F1-36A796E900EE}" srcOrd="5" destOrd="0" presId="urn:microsoft.com/office/officeart/2005/8/layout/cycle5"/>
    <dgm:cxn modelId="{12B6B4F7-4AEE-43DE-923A-FB1AD253CD94}" type="presParOf" srcId="{0ED9B665-3FCD-44C3-B6BE-E6FAF13806FD}" destId="{F3006375-E443-44B4-A47A-86CE7CF1EDC9}" srcOrd="6" destOrd="0" presId="urn:microsoft.com/office/officeart/2005/8/layout/cycle5"/>
    <dgm:cxn modelId="{07C088FA-451A-4031-8458-BA95A482C04F}" type="presParOf" srcId="{0ED9B665-3FCD-44C3-B6BE-E6FAF13806FD}" destId="{B477C3BD-E26C-40A7-A2BD-48F941197500}" srcOrd="7" destOrd="0" presId="urn:microsoft.com/office/officeart/2005/8/layout/cycle5"/>
    <dgm:cxn modelId="{07CAA8FC-FC13-492E-BD06-8C6C598D8701}" type="presParOf" srcId="{0ED9B665-3FCD-44C3-B6BE-E6FAF13806FD}" destId="{AF79B9C6-2B92-4BE8-8815-45C45BF8CA75}" srcOrd="8" destOrd="0" presId="urn:microsoft.com/office/officeart/2005/8/layout/cycle5"/>
    <dgm:cxn modelId="{A8AFF5AD-0433-4A71-AD48-BE8EDD608CD2}" type="presParOf" srcId="{0ED9B665-3FCD-44C3-B6BE-E6FAF13806FD}" destId="{B4FDF522-D4F8-4FAA-BB14-CDCD7B177D76}" srcOrd="9" destOrd="0" presId="urn:microsoft.com/office/officeart/2005/8/layout/cycle5"/>
    <dgm:cxn modelId="{FCAE18E1-784D-4C37-AEEF-6707DB37D3D5}" type="presParOf" srcId="{0ED9B665-3FCD-44C3-B6BE-E6FAF13806FD}" destId="{D1611394-25A5-40D3-A4A1-7400BDE27C8F}" srcOrd="10" destOrd="0" presId="urn:microsoft.com/office/officeart/2005/8/layout/cycle5"/>
    <dgm:cxn modelId="{717E68A6-F14B-4F23-AF26-F17D77FC855F}" type="presParOf" srcId="{0ED9B665-3FCD-44C3-B6BE-E6FAF13806FD}" destId="{99B855E1-B6C3-4361-AC34-CF81F71F904B}"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4B195EC-1F11-451E-8A62-225C337581BF}" type="doc">
      <dgm:prSet loTypeId="urn:microsoft.com/office/officeart/2005/8/layout/cycle8" loCatId="cycle" qsTypeId="urn:microsoft.com/office/officeart/2005/8/quickstyle/simple1" qsCatId="simple" csTypeId="urn:microsoft.com/office/officeart/2005/8/colors/colorful2" csCatId="colorful" phldr="1"/>
      <dgm:spPr/>
    </dgm:pt>
    <dgm:pt modelId="{09432593-F9EA-4070-AAF2-50025AF55BB5}">
      <dgm:prSet phldrT="[Text]"/>
      <dgm:spPr/>
      <dgm:t>
        <a:bodyPr/>
        <a:lstStyle/>
        <a:p>
          <a:r>
            <a:rPr lang="en-IN" b="1" dirty="0">
              <a:solidFill>
                <a:schemeClr val="tx1"/>
              </a:solidFill>
              <a:latin typeface="Times New Roman" pitchFamily="18" charset="0"/>
              <a:cs typeface="Times New Roman" pitchFamily="18" charset="0"/>
            </a:rPr>
            <a:t>Enhance clinical and leadership capabilities </a:t>
          </a:r>
        </a:p>
      </dgm:t>
    </dgm:pt>
    <dgm:pt modelId="{F183F67B-C4CB-4BAD-9114-FA68ED3E856C}" type="parTrans" cxnId="{AEF87CAB-3AFB-470D-A498-026952D77CAE}">
      <dgm:prSet/>
      <dgm:spPr/>
      <dgm:t>
        <a:bodyPr/>
        <a:lstStyle/>
        <a:p>
          <a:endParaRPr lang="en-IN"/>
        </a:p>
      </dgm:t>
    </dgm:pt>
    <dgm:pt modelId="{9753BBEA-818C-4974-A210-2196B1D016B5}" type="sibTrans" cxnId="{AEF87CAB-3AFB-470D-A498-026952D77CAE}">
      <dgm:prSet/>
      <dgm:spPr/>
      <dgm:t>
        <a:bodyPr/>
        <a:lstStyle/>
        <a:p>
          <a:endParaRPr lang="en-IN"/>
        </a:p>
      </dgm:t>
    </dgm:pt>
    <dgm:pt modelId="{2CBE7553-AD91-4CBB-A6A8-E268BA769DB2}">
      <dgm:prSet phldrT="[Text]"/>
      <dgm:spPr/>
      <dgm:t>
        <a:bodyPr/>
        <a:lstStyle/>
        <a:p>
          <a:r>
            <a:rPr lang="en-IN" b="1" dirty="0">
              <a:solidFill>
                <a:schemeClr val="tx1"/>
              </a:solidFill>
              <a:latin typeface="Times New Roman" pitchFamily="18" charset="0"/>
              <a:cs typeface="Times New Roman" pitchFamily="18" charset="0"/>
            </a:rPr>
            <a:t>Increases superiority of care and decreases preventable patient harm (</a:t>
          </a:r>
          <a:r>
            <a:rPr lang="en-IN" b="1" dirty="0" err="1">
              <a:solidFill>
                <a:schemeClr val="tx1"/>
              </a:solidFill>
              <a:latin typeface="Times New Roman" pitchFamily="18" charset="0"/>
              <a:cs typeface="Times New Roman" pitchFamily="18" charset="0"/>
            </a:rPr>
            <a:t>Urbancová</a:t>
          </a:r>
          <a:r>
            <a:rPr lang="en-IN" b="1" dirty="0">
              <a:solidFill>
                <a:schemeClr val="tx1"/>
              </a:solidFill>
              <a:latin typeface="Times New Roman" pitchFamily="18" charset="0"/>
              <a:cs typeface="Times New Roman" pitchFamily="18" charset="0"/>
            </a:rPr>
            <a:t> et al., 2021).</a:t>
          </a:r>
        </a:p>
      </dgm:t>
    </dgm:pt>
    <dgm:pt modelId="{F49DBDA0-BA71-42AB-BD5F-B0687C545B38}" type="parTrans" cxnId="{B56C11BD-6E47-41E7-8B08-BE2BF805286C}">
      <dgm:prSet/>
      <dgm:spPr/>
      <dgm:t>
        <a:bodyPr/>
        <a:lstStyle/>
        <a:p>
          <a:endParaRPr lang="en-IN"/>
        </a:p>
      </dgm:t>
    </dgm:pt>
    <dgm:pt modelId="{293355D1-34DF-4DB0-9D50-627162049257}" type="sibTrans" cxnId="{B56C11BD-6E47-41E7-8B08-BE2BF805286C}">
      <dgm:prSet/>
      <dgm:spPr/>
      <dgm:t>
        <a:bodyPr/>
        <a:lstStyle/>
        <a:p>
          <a:endParaRPr lang="en-IN"/>
        </a:p>
      </dgm:t>
    </dgm:pt>
    <dgm:pt modelId="{F5DC1748-C640-4C99-82F6-94B589CB5856}">
      <dgm:prSet phldrT="[Text]"/>
      <dgm:spPr/>
      <dgm:t>
        <a:bodyPr/>
        <a:lstStyle/>
        <a:p>
          <a:r>
            <a:rPr lang="en-IN" b="1" dirty="0">
              <a:solidFill>
                <a:schemeClr val="tx1"/>
              </a:solidFill>
              <a:latin typeface="Times New Roman" pitchFamily="18" charset="0"/>
              <a:cs typeface="Times New Roman" pitchFamily="18" charset="0"/>
            </a:rPr>
            <a:t>Reinforces employee morale via recognised career progression</a:t>
          </a:r>
        </a:p>
      </dgm:t>
    </dgm:pt>
    <dgm:pt modelId="{7B686AA2-086B-4C19-917D-B6873DEF9450}" type="parTrans" cxnId="{3DD18A83-8A30-408E-8525-7689E804DF49}">
      <dgm:prSet/>
      <dgm:spPr/>
      <dgm:t>
        <a:bodyPr/>
        <a:lstStyle/>
        <a:p>
          <a:endParaRPr lang="en-IN"/>
        </a:p>
      </dgm:t>
    </dgm:pt>
    <dgm:pt modelId="{D446D795-4AB2-43BB-B9E4-729BB0BF41B4}" type="sibTrans" cxnId="{3DD18A83-8A30-408E-8525-7689E804DF49}">
      <dgm:prSet/>
      <dgm:spPr/>
      <dgm:t>
        <a:bodyPr/>
        <a:lstStyle/>
        <a:p>
          <a:endParaRPr lang="en-IN"/>
        </a:p>
      </dgm:t>
    </dgm:pt>
    <dgm:pt modelId="{AFCAA692-D4A8-40AD-B03A-593AC79CDE3F}" type="pres">
      <dgm:prSet presAssocID="{14B195EC-1F11-451E-8A62-225C337581BF}" presName="compositeShape" presStyleCnt="0">
        <dgm:presLayoutVars>
          <dgm:chMax val="7"/>
          <dgm:dir/>
          <dgm:resizeHandles val="exact"/>
        </dgm:presLayoutVars>
      </dgm:prSet>
      <dgm:spPr/>
    </dgm:pt>
    <dgm:pt modelId="{B4E64E2A-365F-4291-8F91-37E8A18D593B}" type="pres">
      <dgm:prSet presAssocID="{14B195EC-1F11-451E-8A62-225C337581BF}" presName="wedge1" presStyleLbl="node1" presStyleIdx="0" presStyleCnt="3"/>
      <dgm:spPr/>
    </dgm:pt>
    <dgm:pt modelId="{BAB772BF-6626-428D-B75B-9B59BFD76364}" type="pres">
      <dgm:prSet presAssocID="{14B195EC-1F11-451E-8A62-225C337581BF}" presName="dummy1a" presStyleCnt="0"/>
      <dgm:spPr/>
    </dgm:pt>
    <dgm:pt modelId="{D0740FD4-EAD2-4259-B454-7AD9EAEB5642}" type="pres">
      <dgm:prSet presAssocID="{14B195EC-1F11-451E-8A62-225C337581BF}" presName="dummy1b" presStyleCnt="0"/>
      <dgm:spPr/>
    </dgm:pt>
    <dgm:pt modelId="{BEDEFB93-DC0B-48C8-9069-632987F4D7B0}" type="pres">
      <dgm:prSet presAssocID="{14B195EC-1F11-451E-8A62-225C337581BF}" presName="wedge1Tx" presStyleLbl="node1" presStyleIdx="0" presStyleCnt="3">
        <dgm:presLayoutVars>
          <dgm:chMax val="0"/>
          <dgm:chPref val="0"/>
          <dgm:bulletEnabled val="1"/>
        </dgm:presLayoutVars>
      </dgm:prSet>
      <dgm:spPr/>
    </dgm:pt>
    <dgm:pt modelId="{FB019EAB-418C-47B7-A433-3AB774CEBAFC}" type="pres">
      <dgm:prSet presAssocID="{14B195EC-1F11-451E-8A62-225C337581BF}" presName="wedge2" presStyleLbl="node1" presStyleIdx="1" presStyleCnt="3"/>
      <dgm:spPr/>
    </dgm:pt>
    <dgm:pt modelId="{863F0D14-ACA3-41F9-9A71-0B1FB9A4BCEB}" type="pres">
      <dgm:prSet presAssocID="{14B195EC-1F11-451E-8A62-225C337581BF}" presName="dummy2a" presStyleCnt="0"/>
      <dgm:spPr/>
    </dgm:pt>
    <dgm:pt modelId="{67831AB5-2599-4743-8A60-2BE2D25EEAE6}" type="pres">
      <dgm:prSet presAssocID="{14B195EC-1F11-451E-8A62-225C337581BF}" presName="dummy2b" presStyleCnt="0"/>
      <dgm:spPr/>
    </dgm:pt>
    <dgm:pt modelId="{6898AE25-1781-45F4-B836-4E1BCDBBC04A}" type="pres">
      <dgm:prSet presAssocID="{14B195EC-1F11-451E-8A62-225C337581BF}" presName="wedge2Tx" presStyleLbl="node1" presStyleIdx="1" presStyleCnt="3">
        <dgm:presLayoutVars>
          <dgm:chMax val="0"/>
          <dgm:chPref val="0"/>
          <dgm:bulletEnabled val="1"/>
        </dgm:presLayoutVars>
      </dgm:prSet>
      <dgm:spPr/>
    </dgm:pt>
    <dgm:pt modelId="{5A267E9D-3747-4A08-8545-FDC7C8E41CA4}" type="pres">
      <dgm:prSet presAssocID="{14B195EC-1F11-451E-8A62-225C337581BF}" presName="wedge3" presStyleLbl="node1" presStyleIdx="2" presStyleCnt="3"/>
      <dgm:spPr/>
    </dgm:pt>
    <dgm:pt modelId="{3D82B8F9-B90C-4D56-920B-8E3806BFFA87}" type="pres">
      <dgm:prSet presAssocID="{14B195EC-1F11-451E-8A62-225C337581BF}" presName="dummy3a" presStyleCnt="0"/>
      <dgm:spPr/>
    </dgm:pt>
    <dgm:pt modelId="{343EB102-F0C8-442F-A668-C2D4392F6AF7}" type="pres">
      <dgm:prSet presAssocID="{14B195EC-1F11-451E-8A62-225C337581BF}" presName="dummy3b" presStyleCnt="0"/>
      <dgm:spPr/>
    </dgm:pt>
    <dgm:pt modelId="{1A797B77-26AD-4541-939A-7EF360EDFE2E}" type="pres">
      <dgm:prSet presAssocID="{14B195EC-1F11-451E-8A62-225C337581BF}" presName="wedge3Tx" presStyleLbl="node1" presStyleIdx="2" presStyleCnt="3">
        <dgm:presLayoutVars>
          <dgm:chMax val="0"/>
          <dgm:chPref val="0"/>
          <dgm:bulletEnabled val="1"/>
        </dgm:presLayoutVars>
      </dgm:prSet>
      <dgm:spPr/>
    </dgm:pt>
    <dgm:pt modelId="{974F3098-888A-482E-97DB-1A6FBE6464C7}" type="pres">
      <dgm:prSet presAssocID="{9753BBEA-818C-4974-A210-2196B1D016B5}" presName="arrowWedge1" presStyleLbl="fgSibTrans2D1" presStyleIdx="0" presStyleCnt="3"/>
      <dgm:spPr/>
    </dgm:pt>
    <dgm:pt modelId="{ACCEF834-3A76-472B-A992-3F1FD22BDECC}" type="pres">
      <dgm:prSet presAssocID="{293355D1-34DF-4DB0-9D50-627162049257}" presName="arrowWedge2" presStyleLbl="fgSibTrans2D1" presStyleIdx="1" presStyleCnt="3"/>
      <dgm:spPr/>
    </dgm:pt>
    <dgm:pt modelId="{1475C290-F94E-4A4A-B8BB-30774E120FF4}" type="pres">
      <dgm:prSet presAssocID="{D446D795-4AB2-43BB-B9E4-729BB0BF41B4}" presName="arrowWedge3" presStyleLbl="fgSibTrans2D1" presStyleIdx="2" presStyleCnt="3"/>
      <dgm:spPr/>
    </dgm:pt>
  </dgm:ptLst>
  <dgm:cxnLst>
    <dgm:cxn modelId="{65D63B0C-6C9F-4C7C-BB17-EA011815B7C9}" type="presOf" srcId="{F5DC1748-C640-4C99-82F6-94B589CB5856}" destId="{5A267E9D-3747-4A08-8545-FDC7C8E41CA4}" srcOrd="0" destOrd="0" presId="urn:microsoft.com/office/officeart/2005/8/layout/cycle8"/>
    <dgm:cxn modelId="{4931DD37-7282-4957-9DFC-766CA14386DE}" type="presOf" srcId="{2CBE7553-AD91-4CBB-A6A8-E268BA769DB2}" destId="{6898AE25-1781-45F4-B836-4E1BCDBBC04A}" srcOrd="1" destOrd="0" presId="urn:microsoft.com/office/officeart/2005/8/layout/cycle8"/>
    <dgm:cxn modelId="{13AE047A-177E-4221-8AEE-C2D9A6790AA4}" type="presOf" srcId="{F5DC1748-C640-4C99-82F6-94B589CB5856}" destId="{1A797B77-26AD-4541-939A-7EF360EDFE2E}" srcOrd="1" destOrd="0" presId="urn:microsoft.com/office/officeart/2005/8/layout/cycle8"/>
    <dgm:cxn modelId="{3DD18A83-8A30-408E-8525-7689E804DF49}" srcId="{14B195EC-1F11-451E-8A62-225C337581BF}" destId="{F5DC1748-C640-4C99-82F6-94B589CB5856}" srcOrd="2" destOrd="0" parTransId="{7B686AA2-086B-4C19-917D-B6873DEF9450}" sibTransId="{D446D795-4AB2-43BB-B9E4-729BB0BF41B4}"/>
    <dgm:cxn modelId="{F110D38E-3742-423F-ABDF-CBF229912A32}" type="presOf" srcId="{09432593-F9EA-4070-AAF2-50025AF55BB5}" destId="{BEDEFB93-DC0B-48C8-9069-632987F4D7B0}" srcOrd="1" destOrd="0" presId="urn:microsoft.com/office/officeart/2005/8/layout/cycle8"/>
    <dgm:cxn modelId="{7FF2DC9D-30E7-4C11-92FA-78AA1743D91E}" type="presOf" srcId="{14B195EC-1F11-451E-8A62-225C337581BF}" destId="{AFCAA692-D4A8-40AD-B03A-593AC79CDE3F}" srcOrd="0" destOrd="0" presId="urn:microsoft.com/office/officeart/2005/8/layout/cycle8"/>
    <dgm:cxn modelId="{CD7CC1A8-04D7-4EC4-A2EC-8E77B45403DE}" type="presOf" srcId="{2CBE7553-AD91-4CBB-A6A8-E268BA769DB2}" destId="{FB019EAB-418C-47B7-A433-3AB774CEBAFC}" srcOrd="0" destOrd="0" presId="urn:microsoft.com/office/officeart/2005/8/layout/cycle8"/>
    <dgm:cxn modelId="{AEF87CAB-3AFB-470D-A498-026952D77CAE}" srcId="{14B195EC-1F11-451E-8A62-225C337581BF}" destId="{09432593-F9EA-4070-AAF2-50025AF55BB5}" srcOrd="0" destOrd="0" parTransId="{F183F67B-C4CB-4BAD-9114-FA68ED3E856C}" sibTransId="{9753BBEA-818C-4974-A210-2196B1D016B5}"/>
    <dgm:cxn modelId="{B56C11BD-6E47-41E7-8B08-BE2BF805286C}" srcId="{14B195EC-1F11-451E-8A62-225C337581BF}" destId="{2CBE7553-AD91-4CBB-A6A8-E268BA769DB2}" srcOrd="1" destOrd="0" parTransId="{F49DBDA0-BA71-42AB-BD5F-B0687C545B38}" sibTransId="{293355D1-34DF-4DB0-9D50-627162049257}"/>
    <dgm:cxn modelId="{34EABDEB-BDEF-4073-A9D0-1F41AD5B868C}" type="presOf" srcId="{09432593-F9EA-4070-AAF2-50025AF55BB5}" destId="{B4E64E2A-365F-4291-8F91-37E8A18D593B}" srcOrd="0" destOrd="0" presId="urn:microsoft.com/office/officeart/2005/8/layout/cycle8"/>
    <dgm:cxn modelId="{9249E8F9-DF1A-4E89-865A-407F4F20F2B2}" type="presParOf" srcId="{AFCAA692-D4A8-40AD-B03A-593AC79CDE3F}" destId="{B4E64E2A-365F-4291-8F91-37E8A18D593B}" srcOrd="0" destOrd="0" presId="urn:microsoft.com/office/officeart/2005/8/layout/cycle8"/>
    <dgm:cxn modelId="{3C633589-E023-4FCA-8591-98F810621B64}" type="presParOf" srcId="{AFCAA692-D4A8-40AD-B03A-593AC79CDE3F}" destId="{BAB772BF-6626-428D-B75B-9B59BFD76364}" srcOrd="1" destOrd="0" presId="urn:microsoft.com/office/officeart/2005/8/layout/cycle8"/>
    <dgm:cxn modelId="{BFBE417F-A3A1-4904-B751-BC51EE4C9186}" type="presParOf" srcId="{AFCAA692-D4A8-40AD-B03A-593AC79CDE3F}" destId="{D0740FD4-EAD2-4259-B454-7AD9EAEB5642}" srcOrd="2" destOrd="0" presId="urn:microsoft.com/office/officeart/2005/8/layout/cycle8"/>
    <dgm:cxn modelId="{46C0BA37-5453-446F-80B9-0A801D4C95FC}" type="presParOf" srcId="{AFCAA692-D4A8-40AD-B03A-593AC79CDE3F}" destId="{BEDEFB93-DC0B-48C8-9069-632987F4D7B0}" srcOrd="3" destOrd="0" presId="urn:microsoft.com/office/officeart/2005/8/layout/cycle8"/>
    <dgm:cxn modelId="{B2847D38-E046-4150-992F-CC05398034C3}" type="presParOf" srcId="{AFCAA692-D4A8-40AD-B03A-593AC79CDE3F}" destId="{FB019EAB-418C-47B7-A433-3AB774CEBAFC}" srcOrd="4" destOrd="0" presId="urn:microsoft.com/office/officeart/2005/8/layout/cycle8"/>
    <dgm:cxn modelId="{5A1E99A2-FD9B-46EA-8C70-A1CD0F3F4D79}" type="presParOf" srcId="{AFCAA692-D4A8-40AD-B03A-593AC79CDE3F}" destId="{863F0D14-ACA3-41F9-9A71-0B1FB9A4BCEB}" srcOrd="5" destOrd="0" presId="urn:microsoft.com/office/officeart/2005/8/layout/cycle8"/>
    <dgm:cxn modelId="{F4EEF860-2F57-4B17-913A-7963F4EEC850}" type="presParOf" srcId="{AFCAA692-D4A8-40AD-B03A-593AC79CDE3F}" destId="{67831AB5-2599-4743-8A60-2BE2D25EEAE6}" srcOrd="6" destOrd="0" presId="urn:microsoft.com/office/officeart/2005/8/layout/cycle8"/>
    <dgm:cxn modelId="{47146757-9B0E-4A50-B8AD-D76872315551}" type="presParOf" srcId="{AFCAA692-D4A8-40AD-B03A-593AC79CDE3F}" destId="{6898AE25-1781-45F4-B836-4E1BCDBBC04A}" srcOrd="7" destOrd="0" presId="urn:microsoft.com/office/officeart/2005/8/layout/cycle8"/>
    <dgm:cxn modelId="{D6E09948-D104-4B2E-8066-E82A2842DE1C}" type="presParOf" srcId="{AFCAA692-D4A8-40AD-B03A-593AC79CDE3F}" destId="{5A267E9D-3747-4A08-8545-FDC7C8E41CA4}" srcOrd="8" destOrd="0" presId="urn:microsoft.com/office/officeart/2005/8/layout/cycle8"/>
    <dgm:cxn modelId="{7B30AE0E-C46A-474E-88E9-3016B62A6145}" type="presParOf" srcId="{AFCAA692-D4A8-40AD-B03A-593AC79CDE3F}" destId="{3D82B8F9-B90C-4D56-920B-8E3806BFFA87}" srcOrd="9" destOrd="0" presId="urn:microsoft.com/office/officeart/2005/8/layout/cycle8"/>
    <dgm:cxn modelId="{CEFF62D9-69D5-452C-BC94-9ABF485E3EE3}" type="presParOf" srcId="{AFCAA692-D4A8-40AD-B03A-593AC79CDE3F}" destId="{343EB102-F0C8-442F-A668-C2D4392F6AF7}" srcOrd="10" destOrd="0" presId="urn:microsoft.com/office/officeart/2005/8/layout/cycle8"/>
    <dgm:cxn modelId="{7EE24CE5-D574-4E4B-8481-4379A9EFF9DC}" type="presParOf" srcId="{AFCAA692-D4A8-40AD-B03A-593AC79CDE3F}" destId="{1A797B77-26AD-4541-939A-7EF360EDFE2E}" srcOrd="11" destOrd="0" presId="urn:microsoft.com/office/officeart/2005/8/layout/cycle8"/>
    <dgm:cxn modelId="{1B4C5E87-0713-4119-95AB-9EBB87E8A13B}" type="presParOf" srcId="{AFCAA692-D4A8-40AD-B03A-593AC79CDE3F}" destId="{974F3098-888A-482E-97DB-1A6FBE6464C7}" srcOrd="12" destOrd="0" presId="urn:microsoft.com/office/officeart/2005/8/layout/cycle8"/>
    <dgm:cxn modelId="{A0953481-91AD-4AA2-A994-A0F399203C1B}" type="presParOf" srcId="{AFCAA692-D4A8-40AD-B03A-593AC79CDE3F}" destId="{ACCEF834-3A76-472B-A992-3F1FD22BDECC}" srcOrd="13" destOrd="0" presId="urn:microsoft.com/office/officeart/2005/8/layout/cycle8"/>
    <dgm:cxn modelId="{F7B65852-49AF-4629-92C5-BCBA7210326D}" type="presParOf" srcId="{AFCAA692-D4A8-40AD-B03A-593AC79CDE3F}" destId="{1475C290-F94E-4A4A-B8BB-30774E120FF4}"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EC1D44-A155-4C31-B915-5ACB7C8F785E}">
      <dsp:nvSpPr>
        <dsp:cNvPr id="0" name=""/>
        <dsp:cNvSpPr/>
      </dsp:nvSpPr>
      <dsp:spPr>
        <a:xfrm>
          <a:off x="0" y="3791"/>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BD807418-022A-429C-AEA4-E83C654ABEB9}">
      <dsp:nvSpPr>
        <dsp:cNvPr id="0" name=""/>
        <dsp:cNvSpPr/>
      </dsp:nvSpPr>
      <dsp:spPr>
        <a:xfrm>
          <a:off x="0" y="3791"/>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dirty="0">
              <a:latin typeface="Times New Roman" pitchFamily="18" charset="0"/>
              <a:cs typeface="Times New Roman" pitchFamily="18" charset="0"/>
            </a:rPr>
            <a:t>Programme Name: </a:t>
          </a:r>
          <a:r>
            <a:rPr lang="en-US" sz="3000" b="0" kern="1200" dirty="0">
              <a:latin typeface="Times New Roman" pitchFamily="18" charset="0"/>
              <a:cs typeface="Times New Roman" pitchFamily="18" charset="0"/>
            </a:rPr>
            <a:t>Master of Business Administration</a:t>
          </a:r>
        </a:p>
      </dsp:txBody>
      <dsp:txXfrm>
        <a:off x="0" y="3791"/>
        <a:ext cx="14859000" cy="251496"/>
      </dsp:txXfrm>
    </dsp:sp>
    <dsp:sp modelId="{4E1C4F7E-AEAE-4A86-9AFA-47855229C328}">
      <dsp:nvSpPr>
        <dsp:cNvPr id="0" name=""/>
        <dsp:cNvSpPr/>
      </dsp:nvSpPr>
      <dsp:spPr>
        <a:xfrm>
          <a:off x="0" y="255287"/>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AAE11B1E-3533-4431-8E72-19940FC57517}">
      <dsp:nvSpPr>
        <dsp:cNvPr id="0" name=""/>
        <dsp:cNvSpPr/>
      </dsp:nvSpPr>
      <dsp:spPr>
        <a:xfrm>
          <a:off x="0" y="255287"/>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endParaRPr lang="en-US" sz="3000" b="0" kern="1200" dirty="0">
            <a:latin typeface="Times New Roman" pitchFamily="18" charset="0"/>
            <a:cs typeface="Times New Roman" pitchFamily="18" charset="0"/>
          </a:endParaRPr>
        </a:p>
      </dsp:txBody>
      <dsp:txXfrm>
        <a:off x="0" y="255287"/>
        <a:ext cx="14859000" cy="251496"/>
      </dsp:txXfrm>
    </dsp:sp>
    <dsp:sp modelId="{14CD94E1-3E01-4D42-BAE0-5E062AEF579F}">
      <dsp:nvSpPr>
        <dsp:cNvPr id="0" name=""/>
        <dsp:cNvSpPr/>
      </dsp:nvSpPr>
      <dsp:spPr>
        <a:xfrm>
          <a:off x="0" y="506784"/>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CF05BF3E-48CF-46C2-BF24-D015A4FF9DC9}">
      <dsp:nvSpPr>
        <dsp:cNvPr id="0" name=""/>
        <dsp:cNvSpPr/>
      </dsp:nvSpPr>
      <dsp:spPr>
        <a:xfrm>
          <a:off x="0" y="506784"/>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dirty="0">
              <a:latin typeface="Times New Roman" pitchFamily="18" charset="0"/>
              <a:cs typeface="Times New Roman" pitchFamily="18" charset="0"/>
            </a:rPr>
            <a:t>Module Name: </a:t>
          </a:r>
          <a:r>
            <a:rPr lang="en-US" sz="3000" b="0" kern="1200" dirty="0">
              <a:latin typeface="Times New Roman" pitchFamily="18" charset="0"/>
              <a:cs typeface="Times New Roman" pitchFamily="18" charset="0"/>
            </a:rPr>
            <a:t>Human Capital Management</a:t>
          </a:r>
        </a:p>
      </dsp:txBody>
      <dsp:txXfrm>
        <a:off x="0" y="506784"/>
        <a:ext cx="14859000" cy="251496"/>
      </dsp:txXfrm>
    </dsp:sp>
    <dsp:sp modelId="{F029EAC0-B51B-4824-A3B4-68C5AB5B74F9}">
      <dsp:nvSpPr>
        <dsp:cNvPr id="0" name=""/>
        <dsp:cNvSpPr/>
      </dsp:nvSpPr>
      <dsp:spPr>
        <a:xfrm>
          <a:off x="0" y="758280"/>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11DA9B0E-44C3-48C8-B573-43BE96FFFA00}">
      <dsp:nvSpPr>
        <dsp:cNvPr id="0" name=""/>
        <dsp:cNvSpPr/>
      </dsp:nvSpPr>
      <dsp:spPr>
        <a:xfrm>
          <a:off x="0" y="758280"/>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endParaRPr lang="en-US" sz="3000" b="0" kern="1200" dirty="0">
            <a:latin typeface="Times New Roman" pitchFamily="18" charset="0"/>
            <a:cs typeface="Times New Roman" pitchFamily="18" charset="0"/>
          </a:endParaRPr>
        </a:p>
      </dsp:txBody>
      <dsp:txXfrm>
        <a:off x="0" y="758280"/>
        <a:ext cx="14859000" cy="251496"/>
      </dsp:txXfrm>
    </dsp:sp>
    <dsp:sp modelId="{DFF4E606-8B37-4EB1-96AF-4A57204E26E4}">
      <dsp:nvSpPr>
        <dsp:cNvPr id="0" name=""/>
        <dsp:cNvSpPr/>
      </dsp:nvSpPr>
      <dsp:spPr>
        <a:xfrm>
          <a:off x="0" y="1009776"/>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B500477-8951-48DA-9AFB-816B0C0DDE79}">
      <dsp:nvSpPr>
        <dsp:cNvPr id="0" name=""/>
        <dsp:cNvSpPr/>
      </dsp:nvSpPr>
      <dsp:spPr>
        <a:xfrm>
          <a:off x="0" y="1009776"/>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IN" sz="3000" b="1" kern="1200" dirty="0">
              <a:latin typeface="Times New Roman" pitchFamily="18" charset="0"/>
              <a:cs typeface="Times New Roman" pitchFamily="18" charset="0"/>
            </a:rPr>
            <a:t>Module Code: </a:t>
          </a:r>
          <a:r>
            <a:rPr lang="en-IN" sz="3000" b="0" kern="1200" dirty="0">
              <a:latin typeface="Times New Roman" pitchFamily="18" charset="0"/>
              <a:cs typeface="Times New Roman" pitchFamily="18" charset="0"/>
            </a:rPr>
            <a:t>LCMB7023</a:t>
          </a:r>
          <a:endParaRPr lang="en-US" sz="3000" b="0" kern="1200" dirty="0">
            <a:latin typeface="Times New Roman" pitchFamily="18" charset="0"/>
            <a:cs typeface="Times New Roman" pitchFamily="18" charset="0"/>
          </a:endParaRPr>
        </a:p>
      </dsp:txBody>
      <dsp:txXfrm>
        <a:off x="0" y="1009776"/>
        <a:ext cx="14859000" cy="251496"/>
      </dsp:txXfrm>
    </dsp:sp>
    <dsp:sp modelId="{DD2F81A3-7C86-4DEB-99B5-3C8F96EC8F20}">
      <dsp:nvSpPr>
        <dsp:cNvPr id="0" name=""/>
        <dsp:cNvSpPr/>
      </dsp:nvSpPr>
      <dsp:spPr>
        <a:xfrm>
          <a:off x="0" y="1261272"/>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775613A3-99D3-489D-98AA-87953EFECBB0}">
      <dsp:nvSpPr>
        <dsp:cNvPr id="0" name=""/>
        <dsp:cNvSpPr/>
      </dsp:nvSpPr>
      <dsp:spPr>
        <a:xfrm>
          <a:off x="0" y="1261272"/>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endParaRPr lang="en-US" sz="3000" b="0" kern="1200" dirty="0">
            <a:latin typeface="Times New Roman" pitchFamily="18" charset="0"/>
            <a:cs typeface="Times New Roman" pitchFamily="18" charset="0"/>
          </a:endParaRPr>
        </a:p>
      </dsp:txBody>
      <dsp:txXfrm>
        <a:off x="0" y="1261272"/>
        <a:ext cx="14859000" cy="251496"/>
      </dsp:txXfrm>
    </dsp:sp>
    <dsp:sp modelId="{32654B85-5DC1-4E1B-85C5-1CF7E8E49D69}">
      <dsp:nvSpPr>
        <dsp:cNvPr id="0" name=""/>
        <dsp:cNvSpPr/>
      </dsp:nvSpPr>
      <dsp:spPr>
        <a:xfrm>
          <a:off x="0" y="1512769"/>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73F6EEE3-4805-4867-A847-6234F4E64866}">
      <dsp:nvSpPr>
        <dsp:cNvPr id="0" name=""/>
        <dsp:cNvSpPr/>
      </dsp:nvSpPr>
      <dsp:spPr>
        <a:xfrm>
          <a:off x="0" y="1512769"/>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endParaRPr lang="en-US" sz="3000" b="0" kern="1200" dirty="0">
            <a:latin typeface="Times New Roman" pitchFamily="18" charset="0"/>
            <a:cs typeface="Times New Roman" pitchFamily="18" charset="0"/>
          </a:endParaRPr>
        </a:p>
      </dsp:txBody>
      <dsp:txXfrm>
        <a:off x="0" y="1512769"/>
        <a:ext cx="14859000" cy="251496"/>
      </dsp:txXfrm>
    </dsp:sp>
    <dsp:sp modelId="{467DF153-A558-47D8-B8AE-77205187B6F0}">
      <dsp:nvSpPr>
        <dsp:cNvPr id="0" name=""/>
        <dsp:cNvSpPr/>
      </dsp:nvSpPr>
      <dsp:spPr>
        <a:xfrm>
          <a:off x="0" y="1764265"/>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240DA606-C1F9-4B02-9292-A2A0070D3BCF}">
      <dsp:nvSpPr>
        <dsp:cNvPr id="0" name=""/>
        <dsp:cNvSpPr/>
      </dsp:nvSpPr>
      <dsp:spPr>
        <a:xfrm>
          <a:off x="0" y="1764265"/>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dirty="0">
              <a:latin typeface="Times New Roman" pitchFamily="18" charset="0"/>
              <a:cs typeface="Times New Roman" pitchFamily="18" charset="0"/>
            </a:rPr>
            <a:t>Name/Title of the Assessment: </a:t>
          </a:r>
          <a:r>
            <a:rPr lang="en-US" sz="3000" b="0" kern="1200" dirty="0">
              <a:latin typeface="Times New Roman" pitchFamily="18" charset="0"/>
              <a:cs typeface="Times New Roman" pitchFamily="18" charset="0"/>
            </a:rPr>
            <a:t>Human Resources and Organisational Strategy </a:t>
          </a:r>
        </a:p>
      </dsp:txBody>
      <dsp:txXfrm>
        <a:off x="0" y="1764265"/>
        <a:ext cx="14859000" cy="251496"/>
      </dsp:txXfrm>
    </dsp:sp>
    <dsp:sp modelId="{04887E1F-59C4-4267-84AC-C92C6CAF3994}">
      <dsp:nvSpPr>
        <dsp:cNvPr id="0" name=""/>
        <dsp:cNvSpPr/>
      </dsp:nvSpPr>
      <dsp:spPr>
        <a:xfrm>
          <a:off x="0" y="2015761"/>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E05B1B4-0EA4-4E43-9584-23C24DCB0F12}">
      <dsp:nvSpPr>
        <dsp:cNvPr id="0" name=""/>
        <dsp:cNvSpPr/>
      </dsp:nvSpPr>
      <dsp:spPr>
        <a:xfrm>
          <a:off x="0" y="2015761"/>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endParaRPr lang="en-US" sz="3000" b="0" kern="1200" dirty="0">
            <a:latin typeface="Times New Roman" pitchFamily="18" charset="0"/>
            <a:cs typeface="Times New Roman" pitchFamily="18" charset="0"/>
          </a:endParaRPr>
        </a:p>
      </dsp:txBody>
      <dsp:txXfrm>
        <a:off x="0" y="2015761"/>
        <a:ext cx="14859000" cy="251496"/>
      </dsp:txXfrm>
    </dsp:sp>
    <dsp:sp modelId="{1A582B0A-852E-4AA8-915A-7EBF98D13A05}">
      <dsp:nvSpPr>
        <dsp:cNvPr id="0" name=""/>
        <dsp:cNvSpPr/>
      </dsp:nvSpPr>
      <dsp:spPr>
        <a:xfrm>
          <a:off x="0" y="2267258"/>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7611F57-7D36-4CC0-8834-9B5A84DF86F5}">
      <dsp:nvSpPr>
        <dsp:cNvPr id="0" name=""/>
        <dsp:cNvSpPr/>
      </dsp:nvSpPr>
      <dsp:spPr>
        <a:xfrm>
          <a:off x="0" y="2267258"/>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dirty="0">
              <a:latin typeface="Times New Roman" pitchFamily="18" charset="0"/>
              <a:cs typeface="Times New Roman" pitchFamily="18" charset="0"/>
            </a:rPr>
            <a:t>Selected Organisation: </a:t>
          </a:r>
          <a:r>
            <a:rPr lang="en-US" sz="3000" b="0" kern="1200" dirty="0">
              <a:latin typeface="Times New Roman" pitchFamily="18" charset="0"/>
              <a:cs typeface="Times New Roman" pitchFamily="18" charset="0"/>
            </a:rPr>
            <a:t>The National Health Service (NHS)</a:t>
          </a:r>
        </a:p>
      </dsp:txBody>
      <dsp:txXfrm>
        <a:off x="0" y="2267258"/>
        <a:ext cx="14859000" cy="251496"/>
      </dsp:txXfrm>
    </dsp:sp>
    <dsp:sp modelId="{C6472850-D119-459C-B2E3-A5B7E0FECBA8}">
      <dsp:nvSpPr>
        <dsp:cNvPr id="0" name=""/>
        <dsp:cNvSpPr/>
      </dsp:nvSpPr>
      <dsp:spPr>
        <a:xfrm>
          <a:off x="0" y="2518754"/>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01FFAA7-865E-489F-9401-1A32EF1BD992}">
      <dsp:nvSpPr>
        <dsp:cNvPr id="0" name=""/>
        <dsp:cNvSpPr/>
      </dsp:nvSpPr>
      <dsp:spPr>
        <a:xfrm>
          <a:off x="0" y="2518754"/>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endParaRPr lang="en-US" sz="3000" b="0" kern="1200" dirty="0">
            <a:latin typeface="Times New Roman" pitchFamily="18" charset="0"/>
            <a:cs typeface="Times New Roman" pitchFamily="18" charset="0"/>
          </a:endParaRPr>
        </a:p>
      </dsp:txBody>
      <dsp:txXfrm>
        <a:off x="0" y="2518754"/>
        <a:ext cx="14859000" cy="251496"/>
      </dsp:txXfrm>
    </dsp:sp>
    <dsp:sp modelId="{C137EC8B-E1A8-4C11-A810-AADDCC89C9BF}">
      <dsp:nvSpPr>
        <dsp:cNvPr id="0" name=""/>
        <dsp:cNvSpPr/>
      </dsp:nvSpPr>
      <dsp:spPr>
        <a:xfrm>
          <a:off x="0" y="2770250"/>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B54DF72-E4DC-4751-8E4C-5E7AB2DC6C81}">
      <dsp:nvSpPr>
        <dsp:cNvPr id="0" name=""/>
        <dsp:cNvSpPr/>
      </dsp:nvSpPr>
      <dsp:spPr>
        <a:xfrm>
          <a:off x="0" y="2770250"/>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IN" sz="3000" b="1" kern="1200" dirty="0">
              <a:latin typeface="Times New Roman" pitchFamily="18" charset="0"/>
              <a:cs typeface="Times New Roman" pitchFamily="18" charset="0"/>
            </a:rPr>
            <a:t>Focus Area: </a:t>
          </a:r>
          <a:r>
            <a:rPr lang="en-IN" sz="3000" b="0" kern="1200" dirty="0">
              <a:latin typeface="Times New Roman" pitchFamily="18" charset="0"/>
              <a:cs typeface="Times New Roman" pitchFamily="18" charset="0"/>
            </a:rPr>
            <a:t>Training &amp; Development</a:t>
          </a:r>
        </a:p>
      </dsp:txBody>
      <dsp:txXfrm>
        <a:off x="0" y="2770250"/>
        <a:ext cx="14859000" cy="251496"/>
      </dsp:txXfrm>
    </dsp:sp>
    <dsp:sp modelId="{6B3375AF-EE4C-4126-BA21-B968CA9CAC78}">
      <dsp:nvSpPr>
        <dsp:cNvPr id="0" name=""/>
        <dsp:cNvSpPr/>
      </dsp:nvSpPr>
      <dsp:spPr>
        <a:xfrm>
          <a:off x="0" y="3021746"/>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E51C4DC-6C71-4775-BC21-C9D59F1D8F2A}">
      <dsp:nvSpPr>
        <dsp:cNvPr id="0" name=""/>
        <dsp:cNvSpPr/>
      </dsp:nvSpPr>
      <dsp:spPr>
        <a:xfrm>
          <a:off x="0" y="3021746"/>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endParaRPr lang="en-IN" sz="3000" b="0" kern="1200" dirty="0">
            <a:latin typeface="Times New Roman" pitchFamily="18" charset="0"/>
            <a:cs typeface="Times New Roman" pitchFamily="18" charset="0"/>
          </a:endParaRPr>
        </a:p>
      </dsp:txBody>
      <dsp:txXfrm>
        <a:off x="0" y="3021746"/>
        <a:ext cx="14859000" cy="251496"/>
      </dsp:txXfrm>
    </dsp:sp>
    <dsp:sp modelId="{C06F7DAD-9209-4852-9EFC-07F5105ED3C0}">
      <dsp:nvSpPr>
        <dsp:cNvPr id="0" name=""/>
        <dsp:cNvSpPr/>
      </dsp:nvSpPr>
      <dsp:spPr>
        <a:xfrm>
          <a:off x="0" y="3273243"/>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1B056E33-10DE-48EC-BB01-D5B0DBF962C5}">
      <dsp:nvSpPr>
        <dsp:cNvPr id="0" name=""/>
        <dsp:cNvSpPr/>
      </dsp:nvSpPr>
      <dsp:spPr>
        <a:xfrm>
          <a:off x="0" y="3273243"/>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dirty="0">
              <a:latin typeface="Times New Roman" pitchFamily="18" charset="0"/>
              <a:cs typeface="Times New Roman" pitchFamily="18" charset="0"/>
            </a:rPr>
            <a:t>Student Name and ID of Group Members:</a:t>
          </a:r>
          <a:endParaRPr lang="en-US" sz="3000" b="0" kern="1200" dirty="0">
            <a:latin typeface="Times New Roman" pitchFamily="18" charset="0"/>
            <a:cs typeface="Times New Roman" pitchFamily="18" charset="0"/>
          </a:endParaRPr>
        </a:p>
      </dsp:txBody>
      <dsp:txXfrm>
        <a:off x="0" y="3273243"/>
        <a:ext cx="14859000" cy="251496"/>
      </dsp:txXfrm>
    </dsp:sp>
    <dsp:sp modelId="{7C1B05A4-516C-4938-9577-4C36534205B4}">
      <dsp:nvSpPr>
        <dsp:cNvPr id="0" name=""/>
        <dsp:cNvSpPr/>
      </dsp:nvSpPr>
      <dsp:spPr>
        <a:xfrm>
          <a:off x="0" y="3524739"/>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F3563D1-4983-4B42-B2F6-F23A87A9DEC9}">
      <dsp:nvSpPr>
        <dsp:cNvPr id="0" name=""/>
        <dsp:cNvSpPr/>
      </dsp:nvSpPr>
      <dsp:spPr>
        <a:xfrm>
          <a:off x="0" y="3524739"/>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endParaRPr lang="en-US" sz="3000" b="0" kern="1200" dirty="0">
            <a:latin typeface="Times New Roman" pitchFamily="18" charset="0"/>
            <a:cs typeface="Times New Roman" pitchFamily="18" charset="0"/>
          </a:endParaRPr>
        </a:p>
      </dsp:txBody>
      <dsp:txXfrm>
        <a:off x="0" y="3524739"/>
        <a:ext cx="14859000" cy="251496"/>
      </dsp:txXfrm>
    </dsp:sp>
    <dsp:sp modelId="{FD6D1390-8175-4E0E-99CF-323DDBF3C51F}">
      <dsp:nvSpPr>
        <dsp:cNvPr id="0" name=""/>
        <dsp:cNvSpPr/>
      </dsp:nvSpPr>
      <dsp:spPr>
        <a:xfrm>
          <a:off x="0" y="3776235"/>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BA8830C6-FC6D-416B-B6CA-FAED2B429102}">
      <dsp:nvSpPr>
        <dsp:cNvPr id="0" name=""/>
        <dsp:cNvSpPr/>
      </dsp:nvSpPr>
      <dsp:spPr>
        <a:xfrm>
          <a:off x="0" y="3776235"/>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ctr" defTabSz="1333500">
            <a:lnSpc>
              <a:spcPct val="90000"/>
            </a:lnSpc>
            <a:spcBef>
              <a:spcPct val="0"/>
            </a:spcBef>
            <a:spcAft>
              <a:spcPct val="35000"/>
            </a:spcAft>
            <a:buNone/>
          </a:pPr>
          <a:r>
            <a:rPr lang="en-US" sz="3000" b="1" kern="1200" dirty="0">
              <a:latin typeface="Times New Roman" pitchFamily="18" charset="0"/>
              <a:cs typeface="Times New Roman" pitchFamily="18" charset="0"/>
            </a:rPr>
            <a:t> </a:t>
          </a:r>
          <a:r>
            <a:rPr lang="en-IN" sz="3000" b="1" kern="1200" dirty="0">
              <a:latin typeface="Times New Roman" pitchFamily="18" charset="0"/>
              <a:cs typeface="Times New Roman" pitchFamily="18" charset="0"/>
            </a:rPr>
            <a:t>Pew Peakhom</a:t>
          </a:r>
          <a:endParaRPr lang="en-US" sz="3000" b="0" kern="1200" dirty="0">
            <a:latin typeface="Times New Roman" pitchFamily="18" charset="0"/>
            <a:cs typeface="Times New Roman" pitchFamily="18" charset="0"/>
          </a:endParaRPr>
        </a:p>
      </dsp:txBody>
      <dsp:txXfrm>
        <a:off x="0" y="3776235"/>
        <a:ext cx="14859000" cy="251496"/>
      </dsp:txXfrm>
    </dsp:sp>
    <dsp:sp modelId="{F432F4C2-F6B6-4B91-BBF0-B380B7845D8A}">
      <dsp:nvSpPr>
        <dsp:cNvPr id="0" name=""/>
        <dsp:cNvSpPr/>
      </dsp:nvSpPr>
      <dsp:spPr>
        <a:xfrm>
          <a:off x="0" y="4027732"/>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1A137DD1-CB4A-4995-BF36-E45D20820A7A}">
      <dsp:nvSpPr>
        <dsp:cNvPr id="0" name=""/>
        <dsp:cNvSpPr/>
      </dsp:nvSpPr>
      <dsp:spPr>
        <a:xfrm>
          <a:off x="0" y="4114800"/>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ctr" defTabSz="1333500">
            <a:lnSpc>
              <a:spcPct val="90000"/>
            </a:lnSpc>
            <a:spcBef>
              <a:spcPct val="0"/>
            </a:spcBef>
            <a:spcAft>
              <a:spcPct val="35000"/>
            </a:spcAft>
            <a:buNone/>
          </a:pPr>
          <a:r>
            <a:rPr lang="en-IN" sz="3000" b="1" kern="1200" dirty="0">
              <a:latin typeface="Times New Roman" pitchFamily="18" charset="0"/>
              <a:cs typeface="Times New Roman" pitchFamily="18" charset="0"/>
            </a:rPr>
            <a:t>2433833</a:t>
          </a:r>
          <a:endParaRPr lang="en-US" sz="3000" b="0" kern="1200" dirty="0">
            <a:latin typeface="Times New Roman" pitchFamily="18" charset="0"/>
            <a:cs typeface="Times New Roman" pitchFamily="18" charset="0"/>
          </a:endParaRPr>
        </a:p>
      </dsp:txBody>
      <dsp:txXfrm>
        <a:off x="0" y="4114800"/>
        <a:ext cx="14859000" cy="251496"/>
      </dsp:txXfrm>
    </dsp:sp>
    <dsp:sp modelId="{4B282FB6-6D2D-443D-B8C1-B4DBCFED17CC}">
      <dsp:nvSpPr>
        <dsp:cNvPr id="0" name=""/>
        <dsp:cNvSpPr/>
      </dsp:nvSpPr>
      <dsp:spPr>
        <a:xfrm>
          <a:off x="0" y="4279228"/>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03CCD6C-4C96-472B-9DA8-DCAD99C2ADB1}">
      <dsp:nvSpPr>
        <dsp:cNvPr id="0" name=""/>
        <dsp:cNvSpPr/>
      </dsp:nvSpPr>
      <dsp:spPr>
        <a:xfrm>
          <a:off x="0" y="4419600"/>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ctr" defTabSz="1333500">
            <a:lnSpc>
              <a:spcPct val="90000"/>
            </a:lnSpc>
            <a:spcBef>
              <a:spcPct val="0"/>
            </a:spcBef>
            <a:spcAft>
              <a:spcPct val="35000"/>
            </a:spcAft>
            <a:buNone/>
          </a:pPr>
          <a:endParaRPr lang="en-US" sz="3000" b="0" kern="1200" dirty="0">
            <a:latin typeface="Times New Roman" pitchFamily="18" charset="0"/>
            <a:cs typeface="Times New Roman" pitchFamily="18" charset="0"/>
          </a:endParaRPr>
        </a:p>
      </dsp:txBody>
      <dsp:txXfrm>
        <a:off x="0" y="4419600"/>
        <a:ext cx="14859000" cy="251496"/>
      </dsp:txXfrm>
    </dsp:sp>
    <dsp:sp modelId="{407E52F3-CD8D-400E-BB3E-C767FB1EB0A8}">
      <dsp:nvSpPr>
        <dsp:cNvPr id="0" name=""/>
        <dsp:cNvSpPr/>
      </dsp:nvSpPr>
      <dsp:spPr>
        <a:xfrm>
          <a:off x="0" y="4530724"/>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94E563AA-0348-432B-A399-FBADF725B8CE}">
      <dsp:nvSpPr>
        <dsp:cNvPr id="0" name=""/>
        <dsp:cNvSpPr/>
      </dsp:nvSpPr>
      <dsp:spPr>
        <a:xfrm>
          <a:off x="0" y="4530724"/>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ctr" defTabSz="1333500">
            <a:lnSpc>
              <a:spcPct val="90000"/>
            </a:lnSpc>
            <a:spcBef>
              <a:spcPct val="0"/>
            </a:spcBef>
            <a:spcAft>
              <a:spcPct val="35000"/>
            </a:spcAft>
            <a:buNone/>
          </a:pPr>
          <a:r>
            <a:rPr lang="en-US" sz="3000" b="1" kern="1200" dirty="0">
              <a:latin typeface="Times New Roman" pitchFamily="18" charset="0"/>
              <a:cs typeface="Times New Roman" pitchFamily="18" charset="0"/>
            </a:rPr>
            <a:t>Omkar Jalindar Shnde</a:t>
          </a:r>
        </a:p>
      </dsp:txBody>
      <dsp:txXfrm>
        <a:off x="0" y="4530724"/>
        <a:ext cx="14859000" cy="251496"/>
      </dsp:txXfrm>
    </dsp:sp>
    <dsp:sp modelId="{D299F459-8541-4BCE-AEA1-447235027CE7}">
      <dsp:nvSpPr>
        <dsp:cNvPr id="0" name=""/>
        <dsp:cNvSpPr/>
      </dsp:nvSpPr>
      <dsp:spPr>
        <a:xfrm>
          <a:off x="0" y="4782220"/>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1C789849-9348-4EE9-B555-589A8B5331D2}">
      <dsp:nvSpPr>
        <dsp:cNvPr id="0" name=""/>
        <dsp:cNvSpPr/>
      </dsp:nvSpPr>
      <dsp:spPr>
        <a:xfrm>
          <a:off x="0" y="4876801"/>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ctr" defTabSz="1333500">
            <a:lnSpc>
              <a:spcPct val="90000"/>
            </a:lnSpc>
            <a:spcBef>
              <a:spcPct val="0"/>
            </a:spcBef>
            <a:spcAft>
              <a:spcPct val="35000"/>
            </a:spcAft>
            <a:buNone/>
          </a:pPr>
          <a:r>
            <a:rPr lang="en-US" sz="3000" b="1" kern="1200" dirty="0">
              <a:latin typeface="Times New Roman" pitchFamily="18" charset="0"/>
              <a:cs typeface="Times New Roman" pitchFamily="18" charset="0"/>
            </a:rPr>
            <a:t>2526513</a:t>
          </a:r>
        </a:p>
      </dsp:txBody>
      <dsp:txXfrm>
        <a:off x="0" y="4876801"/>
        <a:ext cx="14859000" cy="251496"/>
      </dsp:txXfrm>
    </dsp:sp>
    <dsp:sp modelId="{F608BF52-5E1A-403F-BC7B-88C2F13DB735}">
      <dsp:nvSpPr>
        <dsp:cNvPr id="0" name=""/>
        <dsp:cNvSpPr/>
      </dsp:nvSpPr>
      <dsp:spPr>
        <a:xfrm>
          <a:off x="0" y="5033717"/>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C1C3E8A7-582D-4DAA-8515-84413589EE91}">
      <dsp:nvSpPr>
        <dsp:cNvPr id="0" name=""/>
        <dsp:cNvSpPr/>
      </dsp:nvSpPr>
      <dsp:spPr>
        <a:xfrm>
          <a:off x="0" y="5257800"/>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ctr" defTabSz="1333500">
            <a:lnSpc>
              <a:spcPct val="90000"/>
            </a:lnSpc>
            <a:spcBef>
              <a:spcPct val="0"/>
            </a:spcBef>
            <a:spcAft>
              <a:spcPct val="35000"/>
            </a:spcAft>
            <a:buNone/>
          </a:pPr>
          <a:endParaRPr lang="en-US" sz="3000" b="1" kern="1200" dirty="0">
            <a:latin typeface="Times New Roman" pitchFamily="18" charset="0"/>
            <a:cs typeface="Times New Roman" pitchFamily="18" charset="0"/>
          </a:endParaRPr>
        </a:p>
      </dsp:txBody>
      <dsp:txXfrm>
        <a:off x="0" y="5257800"/>
        <a:ext cx="14859000" cy="251496"/>
      </dsp:txXfrm>
    </dsp:sp>
    <dsp:sp modelId="{FF62841F-A244-4CFE-8BFC-0ECA208E1F63}">
      <dsp:nvSpPr>
        <dsp:cNvPr id="0" name=""/>
        <dsp:cNvSpPr/>
      </dsp:nvSpPr>
      <dsp:spPr>
        <a:xfrm>
          <a:off x="0" y="5285213"/>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A3B8F256-3DC0-4FCC-89DF-6B5D7EDE7A34}">
      <dsp:nvSpPr>
        <dsp:cNvPr id="0" name=""/>
        <dsp:cNvSpPr/>
      </dsp:nvSpPr>
      <dsp:spPr>
        <a:xfrm>
          <a:off x="0" y="5285213"/>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ctr" defTabSz="1333500">
            <a:lnSpc>
              <a:spcPct val="90000"/>
            </a:lnSpc>
            <a:spcBef>
              <a:spcPct val="0"/>
            </a:spcBef>
            <a:spcAft>
              <a:spcPct val="35000"/>
            </a:spcAft>
            <a:buNone/>
          </a:pPr>
          <a:r>
            <a:rPr lang="en-US" sz="3000" b="1" kern="1200" dirty="0">
              <a:latin typeface="Times New Roman" pitchFamily="18" charset="0"/>
              <a:cs typeface="Times New Roman" pitchFamily="18" charset="0"/>
            </a:rPr>
            <a:t>Niral Popatbhai Ranavaya</a:t>
          </a:r>
        </a:p>
      </dsp:txBody>
      <dsp:txXfrm>
        <a:off x="0" y="5285213"/>
        <a:ext cx="14859000" cy="251496"/>
      </dsp:txXfrm>
    </dsp:sp>
    <dsp:sp modelId="{E360DC5C-E989-4D41-B01C-FFB33885A504}">
      <dsp:nvSpPr>
        <dsp:cNvPr id="0" name=""/>
        <dsp:cNvSpPr/>
      </dsp:nvSpPr>
      <dsp:spPr>
        <a:xfrm>
          <a:off x="0" y="5536709"/>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DFA152B-11B5-462C-B6D2-E6A5A6C864E6}">
      <dsp:nvSpPr>
        <dsp:cNvPr id="0" name=""/>
        <dsp:cNvSpPr/>
      </dsp:nvSpPr>
      <dsp:spPr>
        <a:xfrm>
          <a:off x="0" y="5715000"/>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ctr" defTabSz="1333500">
            <a:lnSpc>
              <a:spcPct val="90000"/>
            </a:lnSpc>
            <a:spcBef>
              <a:spcPct val="0"/>
            </a:spcBef>
            <a:spcAft>
              <a:spcPct val="35000"/>
            </a:spcAft>
            <a:buNone/>
          </a:pPr>
          <a:r>
            <a:rPr lang="en-US" sz="3000" b="1" kern="1200" dirty="0">
              <a:latin typeface="Times New Roman" pitchFamily="18" charset="0"/>
              <a:cs typeface="Times New Roman" pitchFamily="18" charset="0"/>
            </a:rPr>
            <a:t>2530032</a:t>
          </a:r>
        </a:p>
      </dsp:txBody>
      <dsp:txXfrm>
        <a:off x="0" y="5715000"/>
        <a:ext cx="14859000" cy="251496"/>
      </dsp:txXfrm>
    </dsp:sp>
    <dsp:sp modelId="{3E0878FF-AA0E-4779-96D4-C940FD12BD32}">
      <dsp:nvSpPr>
        <dsp:cNvPr id="0" name=""/>
        <dsp:cNvSpPr/>
      </dsp:nvSpPr>
      <dsp:spPr>
        <a:xfrm>
          <a:off x="0" y="5788205"/>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CE9E72E-9D40-4301-9CAB-FC9819F99351}">
      <dsp:nvSpPr>
        <dsp:cNvPr id="0" name=""/>
        <dsp:cNvSpPr/>
      </dsp:nvSpPr>
      <dsp:spPr>
        <a:xfrm>
          <a:off x="0" y="5791201"/>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ctr" defTabSz="1333500">
            <a:lnSpc>
              <a:spcPct val="90000"/>
            </a:lnSpc>
            <a:spcBef>
              <a:spcPct val="0"/>
            </a:spcBef>
            <a:spcAft>
              <a:spcPct val="35000"/>
            </a:spcAft>
            <a:buNone/>
          </a:pPr>
          <a:endParaRPr lang="en-US" sz="3000" b="1" kern="1200" dirty="0">
            <a:latin typeface="Times New Roman" pitchFamily="18" charset="0"/>
            <a:cs typeface="Times New Roman" pitchFamily="18" charset="0"/>
          </a:endParaRPr>
        </a:p>
      </dsp:txBody>
      <dsp:txXfrm>
        <a:off x="0" y="5791201"/>
        <a:ext cx="14859000" cy="251496"/>
      </dsp:txXfrm>
    </dsp:sp>
    <dsp:sp modelId="{19A38357-C7F8-44C4-9D8A-3A72161177AD}">
      <dsp:nvSpPr>
        <dsp:cNvPr id="0" name=""/>
        <dsp:cNvSpPr/>
      </dsp:nvSpPr>
      <dsp:spPr>
        <a:xfrm>
          <a:off x="0" y="6039702"/>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9528503-C63C-47F7-882A-2818F608F221}">
      <dsp:nvSpPr>
        <dsp:cNvPr id="0" name=""/>
        <dsp:cNvSpPr/>
      </dsp:nvSpPr>
      <dsp:spPr>
        <a:xfrm>
          <a:off x="0" y="6039702"/>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ctr" defTabSz="1333500">
            <a:lnSpc>
              <a:spcPct val="90000"/>
            </a:lnSpc>
            <a:spcBef>
              <a:spcPct val="0"/>
            </a:spcBef>
            <a:spcAft>
              <a:spcPct val="35000"/>
            </a:spcAft>
            <a:buNone/>
          </a:pPr>
          <a:r>
            <a:rPr lang="en-US" sz="3000" b="1" kern="1200">
              <a:latin typeface="Times New Roman" pitchFamily="18" charset="0"/>
              <a:cs typeface="Times New Roman" pitchFamily="18" charset="0"/>
            </a:rPr>
            <a:t>Mushkanbi Rafikbhai Multani</a:t>
          </a:r>
          <a:endParaRPr lang="en-US" sz="3000" b="1" kern="1200" dirty="0">
            <a:latin typeface="Times New Roman" pitchFamily="18" charset="0"/>
            <a:cs typeface="Times New Roman" pitchFamily="18" charset="0"/>
          </a:endParaRPr>
        </a:p>
      </dsp:txBody>
      <dsp:txXfrm>
        <a:off x="0" y="6039702"/>
        <a:ext cx="14859000" cy="251496"/>
      </dsp:txXfrm>
    </dsp:sp>
    <dsp:sp modelId="{BD0D1B57-C37E-4771-BEA7-7B969EE783CB}">
      <dsp:nvSpPr>
        <dsp:cNvPr id="0" name=""/>
        <dsp:cNvSpPr/>
      </dsp:nvSpPr>
      <dsp:spPr>
        <a:xfrm>
          <a:off x="0" y="6291198"/>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73BD0F2E-7595-4129-9E74-B1C9C8380720}">
      <dsp:nvSpPr>
        <dsp:cNvPr id="0" name=""/>
        <dsp:cNvSpPr/>
      </dsp:nvSpPr>
      <dsp:spPr>
        <a:xfrm>
          <a:off x="0" y="6553199"/>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ctr" defTabSz="1333500">
            <a:lnSpc>
              <a:spcPct val="90000"/>
            </a:lnSpc>
            <a:spcBef>
              <a:spcPct val="0"/>
            </a:spcBef>
            <a:spcAft>
              <a:spcPct val="35000"/>
            </a:spcAft>
            <a:buNone/>
          </a:pPr>
          <a:r>
            <a:rPr lang="en-US" sz="3000" b="1" kern="1200" dirty="0">
              <a:latin typeface="Times New Roman" pitchFamily="18" charset="0"/>
              <a:cs typeface="Times New Roman" pitchFamily="18" charset="0"/>
            </a:rPr>
            <a:t>2531718</a:t>
          </a:r>
        </a:p>
      </dsp:txBody>
      <dsp:txXfrm>
        <a:off x="0" y="6553199"/>
        <a:ext cx="14859000" cy="251496"/>
      </dsp:txXfrm>
    </dsp:sp>
    <dsp:sp modelId="{33AE99D7-3EAD-4F25-B1B1-6E271286AB80}">
      <dsp:nvSpPr>
        <dsp:cNvPr id="0" name=""/>
        <dsp:cNvSpPr/>
      </dsp:nvSpPr>
      <dsp:spPr>
        <a:xfrm>
          <a:off x="0" y="6542694"/>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9B0822A-8906-487A-81B6-E747271EB55D}">
      <dsp:nvSpPr>
        <dsp:cNvPr id="0" name=""/>
        <dsp:cNvSpPr/>
      </dsp:nvSpPr>
      <dsp:spPr>
        <a:xfrm>
          <a:off x="0" y="6542694"/>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ctr" defTabSz="1333500">
            <a:lnSpc>
              <a:spcPct val="90000"/>
            </a:lnSpc>
            <a:spcBef>
              <a:spcPct val="0"/>
            </a:spcBef>
            <a:spcAft>
              <a:spcPct val="35000"/>
            </a:spcAft>
            <a:buNone/>
          </a:pPr>
          <a:endParaRPr lang="en-US" sz="3000" b="1" kern="1200" dirty="0">
            <a:latin typeface="Times New Roman" pitchFamily="18" charset="0"/>
            <a:cs typeface="Times New Roman" pitchFamily="18" charset="0"/>
          </a:endParaRPr>
        </a:p>
      </dsp:txBody>
      <dsp:txXfrm>
        <a:off x="0" y="6542694"/>
        <a:ext cx="14859000" cy="251496"/>
      </dsp:txXfrm>
    </dsp:sp>
    <dsp:sp modelId="{83EC967E-A659-450E-A276-8CECDF790472}">
      <dsp:nvSpPr>
        <dsp:cNvPr id="0" name=""/>
        <dsp:cNvSpPr/>
      </dsp:nvSpPr>
      <dsp:spPr>
        <a:xfrm>
          <a:off x="0" y="6794191"/>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7C2FDFC-85B6-47BB-AA7C-94887E1448F5}">
      <dsp:nvSpPr>
        <dsp:cNvPr id="0" name=""/>
        <dsp:cNvSpPr/>
      </dsp:nvSpPr>
      <dsp:spPr>
        <a:xfrm>
          <a:off x="0" y="6794191"/>
          <a:ext cx="14859000" cy="251496"/>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ctr" defTabSz="1333500">
            <a:lnSpc>
              <a:spcPct val="90000"/>
            </a:lnSpc>
            <a:spcBef>
              <a:spcPct val="0"/>
            </a:spcBef>
            <a:spcAft>
              <a:spcPct val="35000"/>
            </a:spcAft>
            <a:buNone/>
          </a:pPr>
          <a:endParaRPr lang="en-US" sz="3000" b="1" kern="1200" dirty="0">
            <a:latin typeface="Times New Roman" pitchFamily="18" charset="0"/>
            <a:cs typeface="Times New Roman" pitchFamily="18" charset="0"/>
          </a:endParaRPr>
        </a:p>
      </dsp:txBody>
      <dsp:txXfrm>
        <a:off x="0" y="6794191"/>
        <a:ext cx="14859000" cy="251496"/>
      </dsp:txXfrm>
    </dsp:sp>
    <dsp:sp modelId="{EF6B7EE7-2A9D-4553-B994-3DBFEB8951A6}">
      <dsp:nvSpPr>
        <dsp:cNvPr id="0" name=""/>
        <dsp:cNvSpPr/>
      </dsp:nvSpPr>
      <dsp:spPr>
        <a:xfrm>
          <a:off x="0" y="7045687"/>
          <a:ext cx="14859000" cy="0"/>
        </a:xfrm>
        <a:prstGeom prst="line">
          <a:avLst/>
        </a:prstGeom>
        <a:solidFill>
          <a:schemeClr val="accent1">
            <a:hueOff val="0"/>
            <a:satOff val="0"/>
            <a:lumOff val="0"/>
            <a:alphaOff val="0"/>
          </a:schemeClr>
        </a:solidFill>
        <a:ln>
          <a:noFill/>
        </a:ln>
        <a:effectLst>
          <a:outerShdw blurRad="40005" dist="22984"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D5B722C5-2499-420C-ADE6-1ED6CC34C991}">
      <dsp:nvSpPr>
        <dsp:cNvPr id="0" name=""/>
        <dsp:cNvSpPr/>
      </dsp:nvSpPr>
      <dsp:spPr>
        <a:xfrm>
          <a:off x="0" y="7045687"/>
          <a:ext cx="14844489" cy="951521"/>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dirty="0">
              <a:latin typeface="Times New Roman" pitchFamily="18" charset="0"/>
              <a:cs typeface="Times New Roman" pitchFamily="18" charset="0"/>
            </a:rPr>
            <a:t>Lecturer’s name: Dr Nerys Dosseh</a:t>
          </a:r>
        </a:p>
        <a:p>
          <a:pPr marL="0" lvl="0" indent="0" algn="l" defTabSz="1333500">
            <a:lnSpc>
              <a:spcPct val="90000"/>
            </a:lnSpc>
            <a:spcBef>
              <a:spcPct val="0"/>
            </a:spcBef>
            <a:spcAft>
              <a:spcPct val="35000"/>
            </a:spcAft>
            <a:buNone/>
          </a:pPr>
          <a:r>
            <a:rPr lang="en-US" sz="3000" b="1" kern="1200" dirty="0">
              <a:latin typeface="Times New Roman" pitchFamily="18" charset="0"/>
              <a:cs typeface="Times New Roman" pitchFamily="18" charset="0"/>
            </a:rPr>
            <a:t>Submission date: 04-04-2026</a:t>
          </a:r>
        </a:p>
      </dsp:txBody>
      <dsp:txXfrm>
        <a:off x="0" y="7045687"/>
        <a:ext cx="14844489" cy="9515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FECD36-65D3-44E1-82EC-36E12210B846}">
      <dsp:nvSpPr>
        <dsp:cNvPr id="0" name=""/>
        <dsp:cNvSpPr/>
      </dsp:nvSpPr>
      <dsp:spPr>
        <a:xfrm>
          <a:off x="0" y="2780"/>
          <a:ext cx="67817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30A051-BD93-4127-BBFE-CA5D0344966E}">
      <dsp:nvSpPr>
        <dsp:cNvPr id="0" name=""/>
        <dsp:cNvSpPr/>
      </dsp:nvSpPr>
      <dsp:spPr>
        <a:xfrm>
          <a:off x="0" y="2780"/>
          <a:ext cx="6781799" cy="1896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150000"/>
            </a:lnSpc>
            <a:spcBef>
              <a:spcPct val="0"/>
            </a:spcBef>
            <a:spcAft>
              <a:spcPts val="0"/>
            </a:spcAft>
            <a:buNone/>
          </a:pPr>
          <a:r>
            <a:rPr lang="en-US" sz="3000" b="1" kern="1200" dirty="0">
              <a:latin typeface="Times New Roman" pitchFamily="18" charset="0"/>
              <a:cs typeface="Times New Roman" pitchFamily="18" charset="0"/>
            </a:rPr>
            <a:t>1. Enhance clinical proficiency, patient safety, and quality of care  </a:t>
          </a:r>
          <a:endParaRPr lang="en-US" sz="3000" kern="1200" dirty="0">
            <a:latin typeface="Times New Roman" pitchFamily="18" charset="0"/>
            <a:cs typeface="Times New Roman" pitchFamily="18" charset="0"/>
          </a:endParaRPr>
        </a:p>
      </dsp:txBody>
      <dsp:txXfrm>
        <a:off x="0" y="2780"/>
        <a:ext cx="6781799" cy="1896101"/>
      </dsp:txXfrm>
    </dsp:sp>
    <dsp:sp modelId="{46BC5D47-C28A-44B3-945E-2B8945CCF410}">
      <dsp:nvSpPr>
        <dsp:cNvPr id="0" name=""/>
        <dsp:cNvSpPr/>
      </dsp:nvSpPr>
      <dsp:spPr>
        <a:xfrm>
          <a:off x="0" y="1898882"/>
          <a:ext cx="67817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397768-8D3B-400B-BB5D-19C0171CA1AC}">
      <dsp:nvSpPr>
        <dsp:cNvPr id="0" name=""/>
        <dsp:cNvSpPr/>
      </dsp:nvSpPr>
      <dsp:spPr>
        <a:xfrm>
          <a:off x="0" y="1898882"/>
          <a:ext cx="6781799" cy="1896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150000"/>
            </a:lnSpc>
            <a:spcBef>
              <a:spcPct val="0"/>
            </a:spcBef>
            <a:spcAft>
              <a:spcPts val="0"/>
            </a:spcAft>
            <a:buNone/>
          </a:pPr>
          <a:r>
            <a:rPr lang="en-US" sz="3000" b="1" kern="1200" dirty="0">
              <a:latin typeface="Times New Roman" pitchFamily="18" charset="0"/>
              <a:cs typeface="Times New Roman" pitchFamily="18" charset="0"/>
            </a:rPr>
            <a:t>2. Addresses NHS workforce skill shortages (Shiri et al., 2023). </a:t>
          </a:r>
          <a:endParaRPr lang="en-US" sz="3000" kern="1200" dirty="0">
            <a:latin typeface="Times New Roman" pitchFamily="18" charset="0"/>
            <a:cs typeface="Times New Roman" pitchFamily="18" charset="0"/>
          </a:endParaRPr>
        </a:p>
      </dsp:txBody>
      <dsp:txXfrm>
        <a:off x="0" y="1898882"/>
        <a:ext cx="6781799" cy="1896101"/>
      </dsp:txXfrm>
    </dsp:sp>
    <dsp:sp modelId="{0DB62656-791C-4E20-9AAF-0278C63B21FE}">
      <dsp:nvSpPr>
        <dsp:cNvPr id="0" name=""/>
        <dsp:cNvSpPr/>
      </dsp:nvSpPr>
      <dsp:spPr>
        <a:xfrm>
          <a:off x="0" y="3794983"/>
          <a:ext cx="67817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6FF814-19EC-4023-A8A5-AEE8581E6612}">
      <dsp:nvSpPr>
        <dsp:cNvPr id="0" name=""/>
        <dsp:cNvSpPr/>
      </dsp:nvSpPr>
      <dsp:spPr>
        <a:xfrm>
          <a:off x="0" y="3794983"/>
          <a:ext cx="6781799" cy="1896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150000"/>
            </a:lnSpc>
            <a:spcBef>
              <a:spcPct val="0"/>
            </a:spcBef>
            <a:spcAft>
              <a:spcPts val="0"/>
            </a:spcAft>
            <a:buNone/>
          </a:pPr>
          <a:r>
            <a:rPr lang="en-US" sz="3000" b="1" kern="1200" dirty="0">
              <a:latin typeface="Times New Roman" pitchFamily="18" charset="0"/>
              <a:cs typeface="Times New Roman" pitchFamily="18" charset="0"/>
            </a:rPr>
            <a:t>3. Boost staff retention by guaranteeing a skilled and adaptable workforce</a:t>
          </a:r>
          <a:endParaRPr lang="en-US" sz="3000" kern="1200" dirty="0">
            <a:latin typeface="Times New Roman" pitchFamily="18" charset="0"/>
            <a:cs typeface="Times New Roman" pitchFamily="18" charset="0"/>
          </a:endParaRPr>
        </a:p>
      </dsp:txBody>
      <dsp:txXfrm>
        <a:off x="0" y="3794983"/>
        <a:ext cx="6781799" cy="18961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A55FDE-630B-4414-B517-AEF55C618B70}">
      <dsp:nvSpPr>
        <dsp:cNvPr id="0" name=""/>
        <dsp:cNvSpPr/>
      </dsp:nvSpPr>
      <dsp:spPr>
        <a:xfrm>
          <a:off x="0" y="709078"/>
          <a:ext cx="9753600" cy="1083600"/>
        </a:xfrm>
        <a:prstGeom prst="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C7BB37-491B-4564-80EB-3B16A7ECC4ED}">
      <dsp:nvSpPr>
        <dsp:cNvPr id="0" name=""/>
        <dsp:cNvSpPr/>
      </dsp:nvSpPr>
      <dsp:spPr>
        <a:xfrm>
          <a:off x="487680" y="74398"/>
          <a:ext cx="6827520" cy="12693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8064" tIns="0" rIns="258064" bIns="0" numCol="1" spcCol="1270" anchor="ctr" anchorCtr="0">
          <a:noAutofit/>
        </a:bodyPr>
        <a:lstStyle/>
        <a:p>
          <a:pPr marL="0" lvl="0" indent="0" algn="l" defTabSz="1333500">
            <a:lnSpc>
              <a:spcPct val="90000"/>
            </a:lnSpc>
            <a:spcBef>
              <a:spcPct val="0"/>
            </a:spcBef>
            <a:spcAft>
              <a:spcPct val="35000"/>
            </a:spcAft>
            <a:buNone/>
          </a:pPr>
          <a:r>
            <a:rPr lang="en-IN" sz="3000" kern="1200" dirty="0">
              <a:solidFill>
                <a:schemeClr val="tx1"/>
              </a:solidFill>
              <a:latin typeface="Times New Roman" pitchFamily="18" charset="0"/>
              <a:cs typeface="Times New Roman" pitchFamily="18" charset="0"/>
            </a:rPr>
            <a:t>Limited protected learning time due to clinical workload pressures</a:t>
          </a:r>
        </a:p>
      </dsp:txBody>
      <dsp:txXfrm>
        <a:off x="549645" y="136363"/>
        <a:ext cx="6703590" cy="1145430"/>
      </dsp:txXfrm>
    </dsp:sp>
    <dsp:sp modelId="{BBF60177-8007-49F7-ACCC-4B189881B28C}">
      <dsp:nvSpPr>
        <dsp:cNvPr id="0" name=""/>
        <dsp:cNvSpPr/>
      </dsp:nvSpPr>
      <dsp:spPr>
        <a:xfrm>
          <a:off x="0" y="3069041"/>
          <a:ext cx="9753600" cy="1083600"/>
        </a:xfrm>
        <a:prstGeom prst="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42F0CA-8C62-4E6D-A210-265311D3A376}">
      <dsp:nvSpPr>
        <dsp:cNvPr id="0" name=""/>
        <dsp:cNvSpPr/>
      </dsp:nvSpPr>
      <dsp:spPr>
        <a:xfrm>
          <a:off x="487680" y="2024878"/>
          <a:ext cx="6827520" cy="1678842"/>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8064" tIns="0" rIns="258064" bIns="0" numCol="1" spcCol="1270" anchor="ctr" anchorCtr="0">
          <a:noAutofit/>
        </a:bodyPr>
        <a:lstStyle/>
        <a:p>
          <a:pPr marL="0" lvl="0" indent="0" algn="l" defTabSz="1333500">
            <a:lnSpc>
              <a:spcPct val="90000"/>
            </a:lnSpc>
            <a:spcBef>
              <a:spcPct val="0"/>
            </a:spcBef>
            <a:spcAft>
              <a:spcPct val="35000"/>
            </a:spcAft>
            <a:buNone/>
          </a:pPr>
          <a:r>
            <a:rPr lang="en-IN" sz="3000" kern="1200" dirty="0">
              <a:solidFill>
                <a:schemeClr val="tx1"/>
              </a:solidFill>
              <a:latin typeface="Times New Roman" pitchFamily="18" charset="0"/>
              <a:cs typeface="Times New Roman" pitchFamily="18" charset="0"/>
            </a:rPr>
            <a:t>Staff shortages limiting training (vacancies increased from 105,838 to 133,446; nursing from 42,679 to 47,496) (UK Parliament, 2022).</a:t>
          </a:r>
        </a:p>
      </dsp:txBody>
      <dsp:txXfrm>
        <a:off x="569634" y="2106832"/>
        <a:ext cx="6663612" cy="1514934"/>
      </dsp:txXfrm>
    </dsp:sp>
    <dsp:sp modelId="{269C7E42-2A62-4869-A210-A7DF37FC781A}">
      <dsp:nvSpPr>
        <dsp:cNvPr id="0" name=""/>
        <dsp:cNvSpPr/>
      </dsp:nvSpPr>
      <dsp:spPr>
        <a:xfrm>
          <a:off x="0" y="5019521"/>
          <a:ext cx="9753600" cy="1083600"/>
        </a:xfrm>
        <a:prstGeom prst="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17ABE3-EE2E-44E8-9718-86B274FE6CBC}">
      <dsp:nvSpPr>
        <dsp:cNvPr id="0" name=""/>
        <dsp:cNvSpPr/>
      </dsp:nvSpPr>
      <dsp:spPr>
        <a:xfrm>
          <a:off x="487680" y="4384841"/>
          <a:ext cx="6827520" cy="126936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8064" tIns="0" rIns="258064" bIns="0" numCol="1" spcCol="1270" anchor="ctr" anchorCtr="0">
          <a:noAutofit/>
        </a:bodyPr>
        <a:lstStyle/>
        <a:p>
          <a:pPr marL="0" lvl="0" indent="0" algn="l" defTabSz="1333500">
            <a:lnSpc>
              <a:spcPct val="90000"/>
            </a:lnSpc>
            <a:spcBef>
              <a:spcPct val="0"/>
            </a:spcBef>
            <a:spcAft>
              <a:spcPct val="35000"/>
            </a:spcAft>
            <a:buNone/>
          </a:pPr>
          <a:r>
            <a:rPr lang="en-IN" sz="3000" kern="1200" dirty="0">
              <a:solidFill>
                <a:schemeClr val="tx1"/>
              </a:solidFill>
              <a:latin typeface="Times New Roman" pitchFamily="18" charset="0"/>
              <a:cs typeface="Times New Roman" pitchFamily="18" charset="0"/>
            </a:rPr>
            <a:t>Inequality in access across Trusts and professional roles</a:t>
          </a:r>
        </a:p>
      </dsp:txBody>
      <dsp:txXfrm>
        <a:off x="549645" y="4446806"/>
        <a:ext cx="6703590" cy="1145430"/>
      </dsp:txXfrm>
    </dsp:sp>
    <dsp:sp modelId="{D0D46423-DFEE-4F99-B438-F5DF23FBB6CA}">
      <dsp:nvSpPr>
        <dsp:cNvPr id="0" name=""/>
        <dsp:cNvSpPr/>
      </dsp:nvSpPr>
      <dsp:spPr>
        <a:xfrm>
          <a:off x="0" y="6970001"/>
          <a:ext cx="9753600" cy="10836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F3ABE93-91EC-459E-8846-A66527EF8E3E}">
      <dsp:nvSpPr>
        <dsp:cNvPr id="0" name=""/>
        <dsp:cNvSpPr/>
      </dsp:nvSpPr>
      <dsp:spPr>
        <a:xfrm>
          <a:off x="487680" y="6335321"/>
          <a:ext cx="6827520" cy="126936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8064" tIns="0" rIns="258064" bIns="0" numCol="1" spcCol="1270" anchor="ctr" anchorCtr="0">
          <a:noAutofit/>
        </a:bodyPr>
        <a:lstStyle/>
        <a:p>
          <a:pPr marL="0" lvl="0" indent="0" algn="l" defTabSz="1333500">
            <a:lnSpc>
              <a:spcPct val="90000"/>
            </a:lnSpc>
            <a:spcBef>
              <a:spcPct val="0"/>
            </a:spcBef>
            <a:spcAft>
              <a:spcPct val="35000"/>
            </a:spcAft>
            <a:buNone/>
          </a:pPr>
          <a:r>
            <a:rPr lang="en-IN" sz="3000" kern="1200" dirty="0">
              <a:solidFill>
                <a:schemeClr val="tx1"/>
              </a:solidFill>
              <a:latin typeface="Times New Roman" pitchFamily="18" charset="0"/>
              <a:cs typeface="Times New Roman" pitchFamily="18" charset="0"/>
            </a:rPr>
            <a:t>Slow adoption of modern digital and simulation-based training</a:t>
          </a:r>
        </a:p>
      </dsp:txBody>
      <dsp:txXfrm>
        <a:off x="549645" y="6397286"/>
        <a:ext cx="6703590" cy="11454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55587A-424B-42AC-AAEA-9ADFCF8263FE}">
      <dsp:nvSpPr>
        <dsp:cNvPr id="0" name=""/>
        <dsp:cNvSpPr/>
      </dsp:nvSpPr>
      <dsp:spPr>
        <a:xfrm rot="5400000">
          <a:off x="-425053" y="425277"/>
          <a:ext cx="2833687" cy="1983581"/>
        </a:xfrm>
        <a:prstGeom prst="chevron">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US" sz="3000" b="1" kern="1200" dirty="0">
              <a:solidFill>
                <a:schemeClr val="tx1"/>
              </a:solidFill>
              <a:latin typeface="Times New Roman" pitchFamily="18" charset="0"/>
              <a:cs typeface="Times New Roman" pitchFamily="18" charset="0"/>
            </a:rPr>
            <a:t>1.</a:t>
          </a:r>
          <a:endParaRPr lang="en-IN" sz="3000" b="1" kern="1200" dirty="0">
            <a:solidFill>
              <a:schemeClr val="tx1"/>
            </a:solidFill>
            <a:latin typeface="Times New Roman" pitchFamily="18" charset="0"/>
            <a:cs typeface="Times New Roman" pitchFamily="18" charset="0"/>
          </a:endParaRPr>
        </a:p>
      </dsp:txBody>
      <dsp:txXfrm rot="-5400000">
        <a:off x="1" y="992015"/>
        <a:ext cx="1983581" cy="850106"/>
      </dsp:txXfrm>
    </dsp:sp>
    <dsp:sp modelId="{56E62C4A-1210-49D1-AD6B-626696EAA593}">
      <dsp:nvSpPr>
        <dsp:cNvPr id="0" name=""/>
        <dsp:cNvSpPr/>
      </dsp:nvSpPr>
      <dsp:spPr>
        <a:xfrm rot="5400000">
          <a:off x="3784886" y="-1801081"/>
          <a:ext cx="1841896" cy="5444507"/>
        </a:xfrm>
        <a:prstGeom prst="round2Same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3360" tIns="19050" rIns="19050" bIns="19050" numCol="1" spcCol="1270" anchor="ctr" anchorCtr="0">
          <a:noAutofit/>
        </a:bodyPr>
        <a:lstStyle/>
        <a:p>
          <a:pPr marL="285750" lvl="1" indent="-285750" algn="l" defTabSz="1333500">
            <a:lnSpc>
              <a:spcPct val="90000"/>
            </a:lnSpc>
            <a:spcBef>
              <a:spcPct val="0"/>
            </a:spcBef>
            <a:spcAft>
              <a:spcPct val="15000"/>
            </a:spcAft>
            <a:buChar char="•"/>
          </a:pPr>
          <a:r>
            <a:rPr lang="en-US" sz="3000" kern="1200" dirty="0">
              <a:latin typeface="Times New Roman" pitchFamily="18" charset="0"/>
              <a:cs typeface="Times New Roman" pitchFamily="18" charset="0"/>
            </a:rPr>
            <a:t>Inadequate managerial and leadership support for training due to service delivery burdens</a:t>
          </a:r>
          <a:endParaRPr lang="en-IN" sz="3000" kern="1200" dirty="0">
            <a:latin typeface="Times New Roman" pitchFamily="18" charset="0"/>
            <a:cs typeface="Times New Roman" pitchFamily="18" charset="0"/>
          </a:endParaRPr>
        </a:p>
      </dsp:txBody>
      <dsp:txXfrm rot="-5400000">
        <a:off x="1983581" y="90138"/>
        <a:ext cx="5354593" cy="1662068"/>
      </dsp:txXfrm>
    </dsp:sp>
    <dsp:sp modelId="{3D3A605B-41C3-4E85-9428-88E9EDCD4921}">
      <dsp:nvSpPr>
        <dsp:cNvPr id="0" name=""/>
        <dsp:cNvSpPr/>
      </dsp:nvSpPr>
      <dsp:spPr>
        <a:xfrm rot="5400000">
          <a:off x="-425053" y="3072209"/>
          <a:ext cx="2833687" cy="1983581"/>
        </a:xfrm>
        <a:prstGeom prst="chevron">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US" sz="3000" b="1" kern="1200" dirty="0">
              <a:solidFill>
                <a:schemeClr val="tx1"/>
              </a:solidFill>
              <a:latin typeface="Times New Roman" pitchFamily="18" charset="0"/>
              <a:cs typeface="Times New Roman" pitchFamily="18" charset="0"/>
            </a:rPr>
            <a:t>2.</a:t>
          </a:r>
          <a:endParaRPr lang="en-IN" sz="3000" b="1" kern="1200" dirty="0">
            <a:solidFill>
              <a:schemeClr val="tx1"/>
            </a:solidFill>
            <a:latin typeface="Times New Roman" pitchFamily="18" charset="0"/>
            <a:cs typeface="Times New Roman" pitchFamily="18" charset="0"/>
          </a:endParaRPr>
        </a:p>
      </dsp:txBody>
      <dsp:txXfrm rot="-5400000">
        <a:off x="1" y="3638947"/>
        <a:ext cx="1983581" cy="850106"/>
      </dsp:txXfrm>
    </dsp:sp>
    <dsp:sp modelId="{5B603DC7-AF2F-4D01-888F-C064593D96DB}">
      <dsp:nvSpPr>
        <dsp:cNvPr id="0" name=""/>
        <dsp:cNvSpPr/>
      </dsp:nvSpPr>
      <dsp:spPr>
        <a:xfrm rot="5400000">
          <a:off x="3784886" y="845850"/>
          <a:ext cx="1841896" cy="5444507"/>
        </a:xfrm>
        <a:prstGeom prst="round2Same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3360" tIns="19050" rIns="19050" bIns="19050" numCol="1" spcCol="1270" anchor="ctr" anchorCtr="0">
          <a:noAutofit/>
        </a:bodyPr>
        <a:lstStyle/>
        <a:p>
          <a:pPr marL="285750" lvl="1" indent="-285750" algn="l" defTabSz="1333500">
            <a:lnSpc>
              <a:spcPct val="90000"/>
            </a:lnSpc>
            <a:spcBef>
              <a:spcPct val="0"/>
            </a:spcBef>
            <a:spcAft>
              <a:spcPct val="15000"/>
            </a:spcAft>
            <a:buChar char="•"/>
          </a:pPr>
          <a:r>
            <a:rPr lang="en-US" sz="3000" kern="1200" dirty="0">
              <a:latin typeface="Times New Roman" pitchFamily="18" charset="0"/>
              <a:cs typeface="Times New Roman" pitchFamily="18" charset="0"/>
            </a:rPr>
            <a:t>Only </a:t>
          </a:r>
          <a:r>
            <a:rPr lang="en-IN" sz="3000" kern="1200" dirty="0">
              <a:latin typeface="Times New Roman" pitchFamily="18" charset="0"/>
              <a:cs typeface="Times New Roman" pitchFamily="18" charset="0"/>
            </a:rPr>
            <a:t>26% of Staff happy with pay</a:t>
          </a:r>
        </a:p>
      </dsp:txBody>
      <dsp:txXfrm rot="-5400000">
        <a:off x="1983581" y="2737069"/>
        <a:ext cx="5354593" cy="1662068"/>
      </dsp:txXfrm>
    </dsp:sp>
    <dsp:sp modelId="{C89A88A4-85F4-468E-9B02-94736138B577}">
      <dsp:nvSpPr>
        <dsp:cNvPr id="0" name=""/>
        <dsp:cNvSpPr/>
      </dsp:nvSpPr>
      <dsp:spPr>
        <a:xfrm rot="5400000">
          <a:off x="-425053" y="5719141"/>
          <a:ext cx="2833687" cy="1983581"/>
        </a:xfrm>
        <a:prstGeom prst="chevron">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US" sz="3000" b="1" kern="1200" dirty="0">
              <a:solidFill>
                <a:schemeClr val="tx1"/>
              </a:solidFill>
              <a:latin typeface="Times New Roman" pitchFamily="18" charset="0"/>
              <a:cs typeface="Times New Roman" pitchFamily="18" charset="0"/>
            </a:rPr>
            <a:t>3.</a:t>
          </a:r>
          <a:endParaRPr lang="en-IN" sz="3000" b="1" kern="1200" dirty="0">
            <a:solidFill>
              <a:schemeClr val="tx1"/>
            </a:solidFill>
            <a:latin typeface="Times New Roman" pitchFamily="18" charset="0"/>
            <a:cs typeface="Times New Roman" pitchFamily="18" charset="0"/>
          </a:endParaRPr>
        </a:p>
      </dsp:txBody>
      <dsp:txXfrm rot="-5400000">
        <a:off x="1" y="6285879"/>
        <a:ext cx="1983581" cy="850106"/>
      </dsp:txXfrm>
    </dsp:sp>
    <dsp:sp modelId="{55491182-559E-4496-A806-27031237ADE3}">
      <dsp:nvSpPr>
        <dsp:cNvPr id="0" name=""/>
        <dsp:cNvSpPr/>
      </dsp:nvSpPr>
      <dsp:spPr>
        <a:xfrm rot="5400000">
          <a:off x="3784886" y="3492782"/>
          <a:ext cx="1841896" cy="5444507"/>
        </a:xfrm>
        <a:prstGeom prst="round2Same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3360" tIns="19050" rIns="19050" bIns="19050" numCol="1" spcCol="1270" anchor="ctr" anchorCtr="0">
          <a:noAutofit/>
        </a:bodyPr>
        <a:lstStyle/>
        <a:p>
          <a:pPr marL="285750" lvl="1" indent="-285750" algn="l" defTabSz="1333500">
            <a:lnSpc>
              <a:spcPct val="90000"/>
            </a:lnSpc>
            <a:spcBef>
              <a:spcPct val="0"/>
            </a:spcBef>
            <a:spcAft>
              <a:spcPct val="15000"/>
            </a:spcAft>
            <a:buChar char="•"/>
          </a:pPr>
          <a:r>
            <a:rPr lang="en-IN" sz="3000" kern="1200" dirty="0">
              <a:latin typeface="Times New Roman" pitchFamily="18" charset="0"/>
              <a:cs typeface="Times New Roman" pitchFamily="18" charset="0"/>
            </a:rPr>
            <a:t>Weak staff retention (32% considering leaving) affecting steadiness of training</a:t>
          </a:r>
        </a:p>
      </dsp:txBody>
      <dsp:txXfrm rot="-5400000">
        <a:off x="1983581" y="5384001"/>
        <a:ext cx="5354593" cy="16620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FA2C6F-0AD8-49F9-ABE8-07970BB29339}">
      <dsp:nvSpPr>
        <dsp:cNvPr id="0" name=""/>
        <dsp:cNvSpPr/>
      </dsp:nvSpPr>
      <dsp:spPr>
        <a:xfrm>
          <a:off x="1751541" y="766111"/>
          <a:ext cx="5122576" cy="5122576"/>
        </a:xfrm>
        <a:prstGeom prst="blockArc">
          <a:avLst>
            <a:gd name="adj1" fmla="val 10800000"/>
            <a:gd name="adj2" fmla="val 16200000"/>
            <a:gd name="adj3" fmla="val 4641"/>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CC353B-2589-44D0-949C-C6ED7F97443F}">
      <dsp:nvSpPr>
        <dsp:cNvPr id="0" name=""/>
        <dsp:cNvSpPr/>
      </dsp:nvSpPr>
      <dsp:spPr>
        <a:xfrm>
          <a:off x="1751541" y="766111"/>
          <a:ext cx="5122576" cy="5122576"/>
        </a:xfrm>
        <a:prstGeom prst="blockArc">
          <a:avLst>
            <a:gd name="adj1" fmla="val 5400000"/>
            <a:gd name="adj2" fmla="val 10800000"/>
            <a:gd name="adj3" fmla="val 4641"/>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4BA9BB1-86C5-4CAE-865F-BCBDA2D0EBA5}">
      <dsp:nvSpPr>
        <dsp:cNvPr id="0" name=""/>
        <dsp:cNvSpPr/>
      </dsp:nvSpPr>
      <dsp:spPr>
        <a:xfrm>
          <a:off x="1751541" y="766111"/>
          <a:ext cx="5122576" cy="5122576"/>
        </a:xfrm>
        <a:prstGeom prst="blockArc">
          <a:avLst>
            <a:gd name="adj1" fmla="val 0"/>
            <a:gd name="adj2" fmla="val 5400000"/>
            <a:gd name="adj3" fmla="val 4641"/>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F137F89-6512-4D71-A190-C8DA708F9096}">
      <dsp:nvSpPr>
        <dsp:cNvPr id="0" name=""/>
        <dsp:cNvSpPr/>
      </dsp:nvSpPr>
      <dsp:spPr>
        <a:xfrm>
          <a:off x="1751541" y="766111"/>
          <a:ext cx="5122576" cy="5122576"/>
        </a:xfrm>
        <a:prstGeom prst="blockArc">
          <a:avLst>
            <a:gd name="adj1" fmla="val 16200000"/>
            <a:gd name="adj2" fmla="val 0"/>
            <a:gd name="adj3" fmla="val 4641"/>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C01E14E-4518-4FCB-9B9F-2EC4C5B9393A}">
      <dsp:nvSpPr>
        <dsp:cNvPr id="0" name=""/>
        <dsp:cNvSpPr/>
      </dsp:nvSpPr>
      <dsp:spPr>
        <a:xfrm>
          <a:off x="3133507" y="2148078"/>
          <a:ext cx="2358643" cy="235864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IN" sz="3000" b="1" kern="1200" dirty="0">
              <a:solidFill>
                <a:schemeClr val="bg1"/>
              </a:solidFill>
              <a:latin typeface="Times New Roman" pitchFamily="18" charset="0"/>
              <a:cs typeface="Times New Roman" pitchFamily="18" charset="0"/>
            </a:rPr>
            <a:t>Michigan Model </a:t>
          </a:r>
          <a:endParaRPr lang="en-IN" sz="3000" kern="1200" dirty="0">
            <a:solidFill>
              <a:schemeClr val="bg1"/>
            </a:solidFill>
            <a:latin typeface="Times New Roman" pitchFamily="18" charset="0"/>
            <a:cs typeface="Times New Roman" pitchFamily="18" charset="0"/>
          </a:endParaRPr>
        </a:p>
      </dsp:txBody>
      <dsp:txXfrm>
        <a:off x="3478922" y="2493493"/>
        <a:ext cx="1667813" cy="1667813"/>
      </dsp:txXfrm>
    </dsp:sp>
    <dsp:sp modelId="{14B20BE4-DE5C-43C4-9E9D-C3D4C65D3509}">
      <dsp:nvSpPr>
        <dsp:cNvPr id="0" name=""/>
        <dsp:cNvSpPr/>
      </dsp:nvSpPr>
      <dsp:spPr>
        <a:xfrm>
          <a:off x="2903138" y="24"/>
          <a:ext cx="2819383" cy="1651050"/>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IN" sz="2000" b="1" kern="1200" dirty="0">
              <a:solidFill>
                <a:schemeClr val="tx1"/>
              </a:solidFill>
              <a:latin typeface="Times New Roman" pitchFamily="18" charset="0"/>
              <a:cs typeface="Times New Roman" pitchFamily="18" charset="0"/>
            </a:rPr>
            <a:t>Align training with NHS People Plan and service targets</a:t>
          </a:r>
        </a:p>
      </dsp:txBody>
      <dsp:txXfrm>
        <a:off x="3316027" y="241815"/>
        <a:ext cx="1993605" cy="1167468"/>
      </dsp:txXfrm>
    </dsp:sp>
    <dsp:sp modelId="{62EAA39E-41BF-4FC2-BBAB-2EE607BC5563}">
      <dsp:nvSpPr>
        <dsp:cNvPr id="0" name=""/>
        <dsp:cNvSpPr/>
      </dsp:nvSpPr>
      <dsp:spPr>
        <a:xfrm>
          <a:off x="5641889" y="2311409"/>
          <a:ext cx="2345581" cy="2031980"/>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IN" sz="2000" b="1" kern="1200" dirty="0">
              <a:solidFill>
                <a:schemeClr val="tx1"/>
              </a:solidFill>
              <a:latin typeface="Times New Roman" pitchFamily="18" charset="0"/>
              <a:cs typeface="Times New Roman" pitchFamily="18" charset="0"/>
            </a:rPr>
            <a:t>Emphasis on performance results (waiting times and patient safety</a:t>
          </a:r>
          <a:r>
            <a:rPr lang="en-IN" sz="2000" b="1" kern="1200" dirty="0">
              <a:latin typeface="Times New Roman" pitchFamily="18" charset="0"/>
              <a:cs typeface="Times New Roman" pitchFamily="18" charset="0"/>
            </a:rPr>
            <a:t>)</a:t>
          </a:r>
        </a:p>
      </dsp:txBody>
      <dsp:txXfrm>
        <a:off x="5985391" y="2608986"/>
        <a:ext cx="1658577" cy="1436826"/>
      </dsp:txXfrm>
    </dsp:sp>
    <dsp:sp modelId="{30542D78-CC9F-45C3-A106-EAC80BC7A970}">
      <dsp:nvSpPr>
        <dsp:cNvPr id="0" name=""/>
        <dsp:cNvSpPr/>
      </dsp:nvSpPr>
      <dsp:spPr>
        <a:xfrm>
          <a:off x="2958109" y="5003725"/>
          <a:ext cx="2709439" cy="1651050"/>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IN" sz="2000" b="1" kern="1200" dirty="0">
              <a:solidFill>
                <a:schemeClr val="tx1"/>
              </a:solidFill>
              <a:latin typeface="Times New Roman" pitchFamily="18" charset="0"/>
              <a:cs typeface="Times New Roman" pitchFamily="18" charset="0"/>
            </a:rPr>
            <a:t>Aligning clinical training to workforce output</a:t>
          </a:r>
        </a:p>
      </dsp:txBody>
      <dsp:txXfrm>
        <a:off x="3354897" y="5245516"/>
        <a:ext cx="1915863" cy="1167468"/>
      </dsp:txXfrm>
    </dsp:sp>
    <dsp:sp modelId="{AC729C56-7CDE-4600-938A-022C2CE1B3F7}">
      <dsp:nvSpPr>
        <dsp:cNvPr id="0" name=""/>
        <dsp:cNvSpPr/>
      </dsp:nvSpPr>
      <dsp:spPr>
        <a:xfrm>
          <a:off x="577248" y="2501874"/>
          <a:ext cx="2467461" cy="1651050"/>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IN" sz="2000" b="1" kern="1200" dirty="0">
              <a:solidFill>
                <a:schemeClr val="tx1"/>
              </a:solidFill>
              <a:latin typeface="Times New Roman" pitchFamily="18" charset="0"/>
              <a:cs typeface="Times New Roman" pitchFamily="18" charset="0"/>
            </a:rPr>
            <a:t>Supports standardised, target-driven training systems</a:t>
          </a:r>
        </a:p>
      </dsp:txBody>
      <dsp:txXfrm>
        <a:off x="938599" y="2743665"/>
        <a:ext cx="1744759" cy="11674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C80400-9B32-4700-BB1E-44B949AC6064}">
      <dsp:nvSpPr>
        <dsp:cNvPr id="0" name=""/>
        <dsp:cNvSpPr/>
      </dsp:nvSpPr>
      <dsp:spPr>
        <a:xfrm>
          <a:off x="3810000" y="2381"/>
          <a:ext cx="5715000" cy="1889124"/>
        </a:xfrm>
        <a:prstGeom prst="rightArrow">
          <a:avLst>
            <a:gd name="adj1" fmla="val 75000"/>
            <a:gd name="adj2" fmla="val 50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t" anchorCtr="0">
          <a:noAutofit/>
        </a:bodyPr>
        <a:lstStyle/>
        <a:p>
          <a:pPr marL="285750" lvl="1" indent="-285750" algn="l" defTabSz="1333500">
            <a:lnSpc>
              <a:spcPct val="100000"/>
            </a:lnSpc>
            <a:spcBef>
              <a:spcPct val="0"/>
            </a:spcBef>
            <a:spcAft>
              <a:spcPts val="0"/>
            </a:spcAft>
            <a:buChar char="•"/>
          </a:pPr>
          <a:r>
            <a:rPr lang="en-IN" sz="3000" kern="1200" dirty="0">
              <a:latin typeface="Times New Roman" pitchFamily="18" charset="0"/>
              <a:cs typeface="Times New Roman" pitchFamily="18" charset="0"/>
            </a:rPr>
            <a:t>Aligns training with NHS goals</a:t>
          </a:r>
        </a:p>
      </dsp:txBody>
      <dsp:txXfrm>
        <a:off x="3810000" y="238522"/>
        <a:ext cx="5006579" cy="1416843"/>
      </dsp:txXfrm>
    </dsp:sp>
    <dsp:sp modelId="{683AA35F-F121-4288-BE28-A4BB1855775B}">
      <dsp:nvSpPr>
        <dsp:cNvPr id="0" name=""/>
        <dsp:cNvSpPr/>
      </dsp:nvSpPr>
      <dsp:spPr>
        <a:xfrm>
          <a:off x="0" y="2381"/>
          <a:ext cx="3810000" cy="188912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100000"/>
            </a:lnSpc>
            <a:spcBef>
              <a:spcPct val="0"/>
            </a:spcBef>
            <a:spcAft>
              <a:spcPts val="0"/>
            </a:spcAft>
            <a:buNone/>
          </a:pPr>
          <a:r>
            <a:rPr lang="en-IN" sz="3000" b="1" kern="1200" dirty="0">
              <a:solidFill>
                <a:schemeClr val="tx1"/>
              </a:solidFill>
              <a:latin typeface="Times New Roman" pitchFamily="18" charset="0"/>
              <a:cs typeface="Times New Roman" pitchFamily="18" charset="0"/>
            </a:rPr>
            <a:t>Strategic Partner</a:t>
          </a:r>
          <a:endParaRPr lang="en-IN" sz="3000" kern="1200" dirty="0">
            <a:solidFill>
              <a:schemeClr val="tx1"/>
            </a:solidFill>
            <a:latin typeface="Times New Roman" pitchFamily="18" charset="0"/>
            <a:cs typeface="Times New Roman" pitchFamily="18" charset="0"/>
          </a:endParaRPr>
        </a:p>
      </dsp:txBody>
      <dsp:txXfrm>
        <a:off x="92219" y="94600"/>
        <a:ext cx="3625562" cy="1704686"/>
      </dsp:txXfrm>
    </dsp:sp>
    <dsp:sp modelId="{C5965A4A-2494-4239-84F5-719CC070EC01}">
      <dsp:nvSpPr>
        <dsp:cNvPr id="0" name=""/>
        <dsp:cNvSpPr/>
      </dsp:nvSpPr>
      <dsp:spPr>
        <a:xfrm>
          <a:off x="3810000" y="2080418"/>
          <a:ext cx="5715000" cy="1889124"/>
        </a:xfrm>
        <a:prstGeom prst="rightArrow">
          <a:avLst>
            <a:gd name="adj1" fmla="val 75000"/>
            <a:gd name="adj2" fmla="val 50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t" anchorCtr="0">
          <a:noAutofit/>
        </a:bodyPr>
        <a:lstStyle/>
        <a:p>
          <a:pPr marL="285750" lvl="1" indent="-285750" algn="l" defTabSz="1333500">
            <a:lnSpc>
              <a:spcPct val="100000"/>
            </a:lnSpc>
            <a:spcBef>
              <a:spcPct val="0"/>
            </a:spcBef>
            <a:spcAft>
              <a:spcPts val="0"/>
            </a:spcAft>
            <a:buChar char="•"/>
          </a:pPr>
          <a:r>
            <a:rPr lang="en-IN" sz="3000" kern="1200" dirty="0">
              <a:latin typeface="Times New Roman" pitchFamily="18" charset="0"/>
              <a:cs typeface="Times New Roman" pitchFamily="18" charset="0"/>
            </a:rPr>
            <a:t>Supports learning throughout organisational transformation (Weijers, 2025)</a:t>
          </a:r>
        </a:p>
      </dsp:txBody>
      <dsp:txXfrm>
        <a:off x="3810000" y="2316559"/>
        <a:ext cx="5006579" cy="1416843"/>
      </dsp:txXfrm>
    </dsp:sp>
    <dsp:sp modelId="{538D2EFA-1E92-4F3C-AC19-E2E1FF7D40C9}">
      <dsp:nvSpPr>
        <dsp:cNvPr id="0" name=""/>
        <dsp:cNvSpPr/>
      </dsp:nvSpPr>
      <dsp:spPr>
        <a:xfrm>
          <a:off x="0" y="2080418"/>
          <a:ext cx="3810000" cy="1889124"/>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100000"/>
            </a:lnSpc>
            <a:spcBef>
              <a:spcPct val="0"/>
            </a:spcBef>
            <a:spcAft>
              <a:spcPts val="0"/>
            </a:spcAft>
            <a:buNone/>
          </a:pPr>
          <a:r>
            <a:rPr lang="en-IN" sz="3000" b="1" kern="1200" dirty="0">
              <a:solidFill>
                <a:schemeClr val="tx1"/>
              </a:solidFill>
              <a:latin typeface="Times New Roman" pitchFamily="18" charset="0"/>
              <a:cs typeface="Times New Roman" pitchFamily="18" charset="0"/>
            </a:rPr>
            <a:t>Change Agent</a:t>
          </a:r>
          <a:endParaRPr lang="en-IN" sz="3000" kern="1200" dirty="0">
            <a:solidFill>
              <a:schemeClr val="tx1"/>
            </a:solidFill>
            <a:latin typeface="Times New Roman" pitchFamily="18" charset="0"/>
            <a:cs typeface="Times New Roman" pitchFamily="18" charset="0"/>
          </a:endParaRPr>
        </a:p>
      </dsp:txBody>
      <dsp:txXfrm>
        <a:off x="92219" y="2172637"/>
        <a:ext cx="3625562" cy="1704686"/>
      </dsp:txXfrm>
    </dsp:sp>
    <dsp:sp modelId="{4041E4DC-3D73-468F-A56F-BB53CFB7B79E}">
      <dsp:nvSpPr>
        <dsp:cNvPr id="0" name=""/>
        <dsp:cNvSpPr/>
      </dsp:nvSpPr>
      <dsp:spPr>
        <a:xfrm>
          <a:off x="3810000" y="4158456"/>
          <a:ext cx="5715000" cy="1889124"/>
        </a:xfrm>
        <a:prstGeom prst="rightArrow">
          <a:avLst>
            <a:gd name="adj1" fmla="val 75000"/>
            <a:gd name="adj2" fmla="val 50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t" anchorCtr="0">
          <a:noAutofit/>
        </a:bodyPr>
        <a:lstStyle/>
        <a:p>
          <a:pPr marL="285750" lvl="1" indent="-285750" algn="l" defTabSz="1333500">
            <a:lnSpc>
              <a:spcPct val="100000"/>
            </a:lnSpc>
            <a:spcBef>
              <a:spcPct val="0"/>
            </a:spcBef>
            <a:spcAft>
              <a:spcPts val="0"/>
            </a:spcAft>
            <a:buChar char="•"/>
          </a:pPr>
          <a:r>
            <a:rPr lang="en-IN" sz="3000" kern="1200" dirty="0">
              <a:latin typeface="Times New Roman" pitchFamily="18" charset="0"/>
              <a:cs typeface="Times New Roman" pitchFamily="18" charset="0"/>
            </a:rPr>
            <a:t>Encourages staff growth and happiness</a:t>
          </a:r>
        </a:p>
      </dsp:txBody>
      <dsp:txXfrm>
        <a:off x="3810000" y="4394597"/>
        <a:ext cx="5006579" cy="1416843"/>
      </dsp:txXfrm>
    </dsp:sp>
    <dsp:sp modelId="{58701141-2274-41C6-AD7B-3BDB5B6E8025}">
      <dsp:nvSpPr>
        <dsp:cNvPr id="0" name=""/>
        <dsp:cNvSpPr/>
      </dsp:nvSpPr>
      <dsp:spPr>
        <a:xfrm>
          <a:off x="0" y="4158456"/>
          <a:ext cx="3810000" cy="1889124"/>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100000"/>
            </a:lnSpc>
            <a:spcBef>
              <a:spcPct val="0"/>
            </a:spcBef>
            <a:spcAft>
              <a:spcPts val="0"/>
            </a:spcAft>
            <a:buNone/>
          </a:pPr>
          <a:r>
            <a:rPr lang="en-IN" sz="3000" b="1" kern="1200" dirty="0">
              <a:solidFill>
                <a:schemeClr val="tx1"/>
              </a:solidFill>
              <a:latin typeface="Times New Roman" pitchFamily="18" charset="0"/>
              <a:cs typeface="Times New Roman" pitchFamily="18" charset="0"/>
            </a:rPr>
            <a:t>Employee Champion</a:t>
          </a:r>
          <a:endParaRPr lang="en-IN" sz="3000" kern="1200" dirty="0">
            <a:solidFill>
              <a:schemeClr val="tx1"/>
            </a:solidFill>
            <a:latin typeface="Times New Roman" pitchFamily="18" charset="0"/>
            <a:cs typeface="Times New Roman" pitchFamily="18" charset="0"/>
          </a:endParaRPr>
        </a:p>
      </dsp:txBody>
      <dsp:txXfrm>
        <a:off x="92219" y="4250675"/>
        <a:ext cx="3625562" cy="1704686"/>
      </dsp:txXfrm>
    </dsp:sp>
    <dsp:sp modelId="{9A51B78F-F3A7-4993-82AA-2F615F22E855}">
      <dsp:nvSpPr>
        <dsp:cNvPr id="0" name=""/>
        <dsp:cNvSpPr/>
      </dsp:nvSpPr>
      <dsp:spPr>
        <a:xfrm>
          <a:off x="3810000" y="6236493"/>
          <a:ext cx="5715000" cy="1889124"/>
        </a:xfrm>
        <a:prstGeom prst="rightArrow">
          <a:avLst>
            <a:gd name="adj1" fmla="val 75000"/>
            <a:gd name="adj2" fmla="val 50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t" anchorCtr="0">
          <a:noAutofit/>
        </a:bodyPr>
        <a:lstStyle/>
        <a:p>
          <a:pPr marL="285750" lvl="1" indent="-285750" algn="l" defTabSz="1333500">
            <a:lnSpc>
              <a:spcPct val="100000"/>
            </a:lnSpc>
            <a:spcBef>
              <a:spcPct val="0"/>
            </a:spcBef>
            <a:spcAft>
              <a:spcPts val="0"/>
            </a:spcAft>
            <a:buChar char="•"/>
          </a:pPr>
          <a:r>
            <a:rPr lang="en-IN" sz="3000" kern="1200" dirty="0">
              <a:latin typeface="Times New Roman" pitchFamily="18" charset="0"/>
              <a:cs typeface="Times New Roman" pitchFamily="18" charset="0"/>
            </a:rPr>
            <a:t>Guarantees well-organized training systems</a:t>
          </a:r>
        </a:p>
      </dsp:txBody>
      <dsp:txXfrm>
        <a:off x="3810000" y="6472634"/>
        <a:ext cx="5006579" cy="1416843"/>
      </dsp:txXfrm>
    </dsp:sp>
    <dsp:sp modelId="{9E9BA0F8-BFC3-4FA0-B3CC-359713669CBE}">
      <dsp:nvSpPr>
        <dsp:cNvPr id="0" name=""/>
        <dsp:cNvSpPr/>
      </dsp:nvSpPr>
      <dsp:spPr>
        <a:xfrm>
          <a:off x="0" y="6236493"/>
          <a:ext cx="3810000" cy="188912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100000"/>
            </a:lnSpc>
            <a:spcBef>
              <a:spcPct val="0"/>
            </a:spcBef>
            <a:spcAft>
              <a:spcPts val="0"/>
            </a:spcAft>
            <a:buNone/>
          </a:pPr>
          <a:r>
            <a:rPr lang="en-IN" sz="3000" b="1" kern="1200" dirty="0">
              <a:solidFill>
                <a:schemeClr val="tx1"/>
              </a:solidFill>
              <a:latin typeface="Times New Roman" pitchFamily="18" charset="0"/>
              <a:cs typeface="Times New Roman" pitchFamily="18" charset="0"/>
            </a:rPr>
            <a:t>Administrative Expert</a:t>
          </a:r>
          <a:endParaRPr lang="en-IN" sz="3000" kern="1200" dirty="0">
            <a:solidFill>
              <a:schemeClr val="tx1"/>
            </a:solidFill>
            <a:latin typeface="Times New Roman" pitchFamily="18" charset="0"/>
            <a:cs typeface="Times New Roman" pitchFamily="18" charset="0"/>
          </a:endParaRPr>
        </a:p>
      </dsp:txBody>
      <dsp:txXfrm>
        <a:off x="92219" y="6328712"/>
        <a:ext cx="3625562" cy="17046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A681E5-8CC3-4144-BE2E-7C3D1ADA4A42}">
      <dsp:nvSpPr>
        <dsp:cNvPr id="0" name=""/>
        <dsp:cNvSpPr/>
      </dsp:nvSpPr>
      <dsp:spPr>
        <a:xfrm rot="5400000">
          <a:off x="-239561" y="245585"/>
          <a:ext cx="1597076" cy="1117953"/>
        </a:xfrm>
        <a:prstGeom prst="chevron">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N" sz="2000" b="1" kern="1200" dirty="0">
              <a:solidFill>
                <a:schemeClr val="tx1"/>
              </a:solidFill>
              <a:latin typeface="Times New Roman" pitchFamily="18" charset="0"/>
              <a:cs typeface="Times New Roman" pitchFamily="18" charset="0"/>
            </a:rPr>
            <a:t>HR </a:t>
          </a:r>
        </a:p>
        <a:p>
          <a:pPr marL="0" lvl="0" indent="0" algn="ctr" defTabSz="889000">
            <a:lnSpc>
              <a:spcPct val="90000"/>
            </a:lnSpc>
            <a:spcBef>
              <a:spcPct val="0"/>
            </a:spcBef>
            <a:spcAft>
              <a:spcPct val="35000"/>
            </a:spcAft>
            <a:buNone/>
          </a:pPr>
          <a:r>
            <a:rPr lang="en-IN" sz="2000" b="1" kern="1200" dirty="0">
              <a:solidFill>
                <a:schemeClr val="tx1"/>
              </a:solidFill>
              <a:latin typeface="Times New Roman" pitchFamily="18" charset="0"/>
              <a:cs typeface="Times New Roman" pitchFamily="18" charset="0"/>
            </a:rPr>
            <a:t>Roles</a:t>
          </a:r>
          <a:endParaRPr lang="en-IN" sz="2000" kern="1200" dirty="0">
            <a:solidFill>
              <a:schemeClr val="tx1"/>
            </a:solidFill>
            <a:latin typeface="Times New Roman" pitchFamily="18" charset="0"/>
            <a:cs typeface="Times New Roman" pitchFamily="18" charset="0"/>
          </a:endParaRPr>
        </a:p>
      </dsp:txBody>
      <dsp:txXfrm rot="-5400000">
        <a:off x="1" y="565001"/>
        <a:ext cx="1117953" cy="479123"/>
      </dsp:txXfrm>
    </dsp:sp>
    <dsp:sp modelId="{B1B410AF-468E-43E2-B1C1-E1E0E2B8E732}">
      <dsp:nvSpPr>
        <dsp:cNvPr id="0" name=""/>
        <dsp:cNvSpPr/>
      </dsp:nvSpPr>
      <dsp:spPr>
        <a:xfrm rot="5400000">
          <a:off x="4878353" y="-3754376"/>
          <a:ext cx="1038645" cy="8559446"/>
        </a:xfrm>
        <a:prstGeom prst="round2Same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US" sz="2500" kern="1200" dirty="0">
              <a:latin typeface="Times New Roman" pitchFamily="18" charset="0"/>
              <a:cs typeface="Times New Roman" pitchFamily="18" charset="0"/>
            </a:rPr>
            <a:t>Support for Clinical &amp; Digital Training Programs</a:t>
          </a:r>
          <a:endParaRPr lang="en-IN" sz="2500" kern="1200" dirty="0">
            <a:latin typeface="Times New Roman" pitchFamily="18" charset="0"/>
            <a:cs typeface="Times New Roman" pitchFamily="18" charset="0"/>
          </a:endParaRPr>
        </a:p>
      </dsp:txBody>
      <dsp:txXfrm rot="-5400000">
        <a:off x="1117953" y="56726"/>
        <a:ext cx="8508744" cy="937241"/>
      </dsp:txXfrm>
    </dsp:sp>
    <dsp:sp modelId="{CA56DF13-F319-4108-AABD-9C814EBF638C}">
      <dsp:nvSpPr>
        <dsp:cNvPr id="0" name=""/>
        <dsp:cNvSpPr/>
      </dsp:nvSpPr>
      <dsp:spPr>
        <a:xfrm rot="5400000">
          <a:off x="-239561" y="1729254"/>
          <a:ext cx="1597076" cy="1117953"/>
        </a:xfrm>
        <a:prstGeom prst="chevron">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N" sz="2000" b="1" kern="1200" dirty="0">
              <a:solidFill>
                <a:schemeClr val="tx1"/>
              </a:solidFill>
              <a:latin typeface="Times New Roman" pitchFamily="18" charset="0"/>
              <a:cs typeface="Times New Roman" pitchFamily="18" charset="0"/>
            </a:rPr>
            <a:t>Strategic HR</a:t>
          </a:r>
          <a:endParaRPr lang="en-IN" sz="2000" kern="1200" dirty="0">
            <a:solidFill>
              <a:schemeClr val="tx1"/>
            </a:solidFill>
            <a:latin typeface="Times New Roman" pitchFamily="18" charset="0"/>
            <a:cs typeface="Times New Roman" pitchFamily="18" charset="0"/>
          </a:endParaRPr>
        </a:p>
      </dsp:txBody>
      <dsp:txXfrm rot="-5400000">
        <a:off x="1" y="2048670"/>
        <a:ext cx="1117953" cy="479123"/>
      </dsp:txXfrm>
    </dsp:sp>
    <dsp:sp modelId="{4BC77480-A7FF-4A4D-8255-1E9DFE451901}">
      <dsp:nvSpPr>
        <dsp:cNvPr id="0" name=""/>
        <dsp:cNvSpPr/>
      </dsp:nvSpPr>
      <dsp:spPr>
        <a:xfrm rot="5400000">
          <a:off x="4878626" y="-2270980"/>
          <a:ext cx="1038099" cy="8559446"/>
        </a:xfrm>
        <a:prstGeom prst="round2Same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US" sz="2500" kern="1200" dirty="0">
              <a:latin typeface="Times New Roman" pitchFamily="18" charset="0"/>
              <a:cs typeface="Times New Roman" pitchFamily="18" charset="0"/>
            </a:rPr>
            <a:t>Align Training with NHS Goals;</a:t>
          </a:r>
          <a:endParaRPr lang="en-IN" sz="2500" kern="1200" dirty="0">
            <a:latin typeface="Times New Roman" pitchFamily="18" charset="0"/>
            <a:cs typeface="Times New Roman" pitchFamily="18" charset="0"/>
          </a:endParaRPr>
        </a:p>
      </dsp:txBody>
      <dsp:txXfrm rot="-5400000">
        <a:off x="1117953" y="1540369"/>
        <a:ext cx="8508770" cy="936747"/>
      </dsp:txXfrm>
    </dsp:sp>
    <dsp:sp modelId="{0BA13030-5066-4626-9FA2-1E6161AA1CDF}">
      <dsp:nvSpPr>
        <dsp:cNvPr id="0" name=""/>
        <dsp:cNvSpPr/>
      </dsp:nvSpPr>
      <dsp:spPr>
        <a:xfrm rot="5400000">
          <a:off x="-62114" y="3035476"/>
          <a:ext cx="1597076" cy="1472847"/>
        </a:xfrm>
        <a:prstGeom prst="chevron">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N" sz="2000" b="1" kern="1200" dirty="0">
              <a:solidFill>
                <a:schemeClr val="tx1"/>
              </a:solidFill>
              <a:latin typeface="Times New Roman" pitchFamily="18" charset="0"/>
              <a:cs typeface="Times New Roman" pitchFamily="18" charset="0"/>
            </a:rPr>
            <a:t>Leadership Development</a:t>
          </a:r>
          <a:endParaRPr lang="en-IN" sz="2000" kern="1200" dirty="0">
            <a:solidFill>
              <a:schemeClr val="tx1"/>
            </a:solidFill>
            <a:latin typeface="Times New Roman" pitchFamily="18" charset="0"/>
            <a:cs typeface="Times New Roman" pitchFamily="18" charset="0"/>
          </a:endParaRPr>
        </a:p>
      </dsp:txBody>
      <dsp:txXfrm rot="-5400000">
        <a:off x="1" y="3709786"/>
        <a:ext cx="1472847" cy="124229"/>
      </dsp:txXfrm>
    </dsp:sp>
    <dsp:sp modelId="{09E17EEF-1172-4F5B-AD1F-C750691D3F31}">
      <dsp:nvSpPr>
        <dsp:cNvPr id="0" name=""/>
        <dsp:cNvSpPr/>
      </dsp:nvSpPr>
      <dsp:spPr>
        <a:xfrm rot="5400000">
          <a:off x="5056074" y="-482509"/>
          <a:ext cx="1038099" cy="7949842"/>
        </a:xfrm>
        <a:prstGeom prst="round2SameRect">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US" sz="2500" b="0" i="0" kern="1200" dirty="0">
              <a:latin typeface="Times New Roman" pitchFamily="18" charset="0"/>
              <a:cs typeface="Times New Roman" pitchFamily="18" charset="0"/>
            </a:rPr>
            <a:t>Build Future Managers and Clinical Leaders</a:t>
          </a:r>
          <a:endParaRPr lang="en-IN" sz="2500" kern="1200" dirty="0">
            <a:latin typeface="Times New Roman" pitchFamily="18" charset="0"/>
            <a:cs typeface="Times New Roman" pitchFamily="18" charset="0"/>
          </a:endParaRPr>
        </a:p>
      </dsp:txBody>
      <dsp:txXfrm rot="-5400000">
        <a:off x="1600203" y="3024038"/>
        <a:ext cx="7899166" cy="936747"/>
      </dsp:txXfrm>
    </dsp:sp>
    <dsp:sp modelId="{8EE67A27-F38B-4D00-819C-8173017DAA6B}">
      <dsp:nvSpPr>
        <dsp:cNvPr id="0" name=""/>
        <dsp:cNvSpPr/>
      </dsp:nvSpPr>
      <dsp:spPr>
        <a:xfrm rot="5400000">
          <a:off x="-239561" y="4696592"/>
          <a:ext cx="1597076" cy="1117953"/>
        </a:xfrm>
        <a:prstGeom prst="chevron">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N" sz="2000" b="1" kern="1200" dirty="0">
              <a:solidFill>
                <a:schemeClr val="tx1"/>
              </a:solidFill>
              <a:latin typeface="Times New Roman" pitchFamily="18" charset="0"/>
              <a:cs typeface="Times New Roman" pitchFamily="18" charset="0"/>
            </a:rPr>
            <a:t>Talent Management</a:t>
          </a:r>
          <a:endParaRPr lang="en-IN" sz="2000" kern="1200" dirty="0">
            <a:solidFill>
              <a:schemeClr val="tx1"/>
            </a:solidFill>
            <a:latin typeface="Times New Roman" pitchFamily="18" charset="0"/>
            <a:cs typeface="Times New Roman" pitchFamily="18" charset="0"/>
          </a:endParaRPr>
        </a:p>
      </dsp:txBody>
      <dsp:txXfrm rot="-5400000">
        <a:off x="1" y="5016008"/>
        <a:ext cx="1117953" cy="479123"/>
      </dsp:txXfrm>
    </dsp:sp>
    <dsp:sp modelId="{068F97E0-5127-4004-82AC-EE4616738E33}">
      <dsp:nvSpPr>
        <dsp:cNvPr id="0" name=""/>
        <dsp:cNvSpPr/>
      </dsp:nvSpPr>
      <dsp:spPr>
        <a:xfrm rot="5400000">
          <a:off x="4878626" y="873794"/>
          <a:ext cx="1038099" cy="8204572"/>
        </a:xfrm>
        <a:prstGeom prst="round2Same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US" sz="2500" b="0" i="0" kern="1200" dirty="0">
              <a:latin typeface="Times New Roman" pitchFamily="18" charset="0"/>
              <a:cs typeface="Times New Roman" pitchFamily="18" charset="0"/>
            </a:rPr>
            <a:t>Promote Continuous Learning (Cayrat and Boxall, 2023).</a:t>
          </a:r>
          <a:endParaRPr lang="en-IN" sz="2500" kern="1200" dirty="0">
            <a:latin typeface="Times New Roman" pitchFamily="18" charset="0"/>
            <a:cs typeface="Times New Roman" pitchFamily="18" charset="0"/>
          </a:endParaRPr>
        </a:p>
      </dsp:txBody>
      <dsp:txXfrm rot="-5400000">
        <a:off x="1295390" y="4507706"/>
        <a:ext cx="8153896" cy="936747"/>
      </dsp:txXfrm>
    </dsp:sp>
    <dsp:sp modelId="{33614E5F-4DE7-4233-931E-6B64D1529BBA}">
      <dsp:nvSpPr>
        <dsp:cNvPr id="0" name=""/>
        <dsp:cNvSpPr/>
      </dsp:nvSpPr>
      <dsp:spPr>
        <a:xfrm rot="5400000">
          <a:off x="-239561" y="6180261"/>
          <a:ext cx="1597076" cy="1117953"/>
        </a:xfrm>
        <a:prstGeom prst="chevron">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IN" sz="2000" b="1" i="0" kern="1200" dirty="0">
              <a:solidFill>
                <a:schemeClr val="tx1"/>
              </a:solidFill>
              <a:latin typeface="Times New Roman" pitchFamily="18" charset="0"/>
              <a:cs typeface="Times New Roman" pitchFamily="18" charset="0"/>
            </a:rPr>
            <a:t>HR Value Creation</a:t>
          </a:r>
          <a:endParaRPr lang="en-IN" sz="2000" b="1" kern="1200" dirty="0">
            <a:solidFill>
              <a:schemeClr val="tx1"/>
            </a:solidFill>
            <a:latin typeface="Times New Roman" pitchFamily="18" charset="0"/>
            <a:cs typeface="Times New Roman" pitchFamily="18" charset="0"/>
          </a:endParaRPr>
        </a:p>
      </dsp:txBody>
      <dsp:txXfrm rot="-5400000">
        <a:off x="1" y="6499677"/>
        <a:ext cx="1117953" cy="479123"/>
      </dsp:txXfrm>
    </dsp:sp>
    <dsp:sp modelId="{682C0027-CFCE-461C-A1F9-F139831159D5}">
      <dsp:nvSpPr>
        <dsp:cNvPr id="0" name=""/>
        <dsp:cNvSpPr/>
      </dsp:nvSpPr>
      <dsp:spPr>
        <a:xfrm rot="5400000">
          <a:off x="4878626" y="2180026"/>
          <a:ext cx="1038099" cy="8559446"/>
        </a:xfrm>
        <a:prstGeom prst="round2SameRect">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IN" sz="2500" b="0" i="0" kern="1200" dirty="0">
              <a:latin typeface="Times New Roman" pitchFamily="18" charset="0"/>
              <a:cs typeface="Times New Roman" pitchFamily="18" charset="0"/>
            </a:rPr>
            <a:t>Improve Performance through Training</a:t>
          </a:r>
          <a:endParaRPr lang="en-IN" sz="2500" kern="1200" dirty="0">
            <a:latin typeface="Times New Roman" pitchFamily="18" charset="0"/>
            <a:cs typeface="Times New Roman" pitchFamily="18" charset="0"/>
          </a:endParaRPr>
        </a:p>
      </dsp:txBody>
      <dsp:txXfrm rot="-5400000">
        <a:off x="1117953" y="5991375"/>
        <a:ext cx="8508770" cy="9367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30F0D-3BB5-4B8B-B9E0-DCD5F9BEA395}">
      <dsp:nvSpPr>
        <dsp:cNvPr id="0" name=""/>
        <dsp:cNvSpPr/>
      </dsp:nvSpPr>
      <dsp:spPr>
        <a:xfrm>
          <a:off x="4936480" y="2371"/>
          <a:ext cx="2623839" cy="170549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b="1" kern="1200" dirty="0">
              <a:solidFill>
                <a:schemeClr val="tx1"/>
              </a:solidFill>
              <a:latin typeface="Times New Roman" pitchFamily="18" charset="0"/>
              <a:cs typeface="Times New Roman" pitchFamily="18" charset="0"/>
            </a:rPr>
            <a:t>Step 1: Resource allocation</a:t>
          </a:r>
        </a:p>
      </dsp:txBody>
      <dsp:txXfrm>
        <a:off x="5019735" y="85626"/>
        <a:ext cx="2457329" cy="1538985"/>
      </dsp:txXfrm>
    </dsp:sp>
    <dsp:sp modelId="{FEC7D6EE-947A-4BF0-BDF1-3E5D885141D0}">
      <dsp:nvSpPr>
        <dsp:cNvPr id="0" name=""/>
        <dsp:cNvSpPr/>
      </dsp:nvSpPr>
      <dsp:spPr>
        <a:xfrm>
          <a:off x="3433219" y="855119"/>
          <a:ext cx="5630360" cy="5630360"/>
        </a:xfrm>
        <a:custGeom>
          <a:avLst/>
          <a:gdLst/>
          <a:ahLst/>
          <a:cxnLst/>
          <a:rect l="0" t="0" r="0" b="0"/>
          <a:pathLst>
            <a:path>
              <a:moveTo>
                <a:pt x="4488565" y="551329"/>
              </a:moveTo>
              <a:arcTo wR="2815180" hR="2815180" stAng="18388256" swAng="1632099"/>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269EA3B-9F30-40F3-B0D3-24187C71AC39}">
      <dsp:nvSpPr>
        <dsp:cNvPr id="0" name=""/>
        <dsp:cNvSpPr/>
      </dsp:nvSpPr>
      <dsp:spPr>
        <a:xfrm>
          <a:off x="7751660" y="2817552"/>
          <a:ext cx="2623839" cy="1705495"/>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b="1" kern="1200" dirty="0">
              <a:solidFill>
                <a:schemeClr val="tx1"/>
              </a:solidFill>
              <a:latin typeface="Times New Roman" pitchFamily="18" charset="0"/>
              <a:cs typeface="Times New Roman" pitchFamily="18" charset="0"/>
            </a:rPr>
            <a:t>Step 2: Monitoring progress</a:t>
          </a:r>
        </a:p>
      </dsp:txBody>
      <dsp:txXfrm>
        <a:off x="7834915" y="2900807"/>
        <a:ext cx="2457329" cy="1538985"/>
      </dsp:txXfrm>
    </dsp:sp>
    <dsp:sp modelId="{45F7660B-550A-4285-95F1-36A796E900EE}">
      <dsp:nvSpPr>
        <dsp:cNvPr id="0" name=""/>
        <dsp:cNvSpPr/>
      </dsp:nvSpPr>
      <dsp:spPr>
        <a:xfrm>
          <a:off x="3433219" y="855119"/>
          <a:ext cx="5630360" cy="5630360"/>
        </a:xfrm>
        <a:custGeom>
          <a:avLst/>
          <a:gdLst/>
          <a:ahLst/>
          <a:cxnLst/>
          <a:rect l="0" t="0" r="0" b="0"/>
          <a:pathLst>
            <a:path>
              <a:moveTo>
                <a:pt x="5338353" y="4063713"/>
              </a:moveTo>
              <a:arcTo wR="2815180" hR="2815180" stAng="1579645" swAng="1632099"/>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3006375-E443-44B4-A47A-86CE7CF1EDC9}">
      <dsp:nvSpPr>
        <dsp:cNvPr id="0" name=""/>
        <dsp:cNvSpPr/>
      </dsp:nvSpPr>
      <dsp:spPr>
        <a:xfrm>
          <a:off x="4936480" y="5632732"/>
          <a:ext cx="2623839" cy="1705495"/>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b="1" kern="1200" dirty="0">
              <a:solidFill>
                <a:schemeClr val="tx1"/>
              </a:solidFill>
              <a:latin typeface="Times New Roman" pitchFamily="18" charset="0"/>
              <a:cs typeface="Times New Roman" pitchFamily="18" charset="0"/>
            </a:rPr>
            <a:t>Step 3:  Stakeholder involvement (Mansour et al., 2022)</a:t>
          </a:r>
        </a:p>
      </dsp:txBody>
      <dsp:txXfrm>
        <a:off x="5019735" y="5715987"/>
        <a:ext cx="2457329" cy="1538985"/>
      </dsp:txXfrm>
    </dsp:sp>
    <dsp:sp modelId="{AF79B9C6-2B92-4BE8-8815-45C45BF8CA75}">
      <dsp:nvSpPr>
        <dsp:cNvPr id="0" name=""/>
        <dsp:cNvSpPr/>
      </dsp:nvSpPr>
      <dsp:spPr>
        <a:xfrm>
          <a:off x="3433219" y="855119"/>
          <a:ext cx="5630360" cy="5630360"/>
        </a:xfrm>
        <a:custGeom>
          <a:avLst/>
          <a:gdLst/>
          <a:ahLst/>
          <a:cxnLst/>
          <a:rect l="0" t="0" r="0" b="0"/>
          <a:pathLst>
            <a:path>
              <a:moveTo>
                <a:pt x="1141795" y="5079031"/>
              </a:moveTo>
              <a:arcTo wR="2815180" hR="2815180" stAng="7588256" swAng="1632099"/>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4FDF522-D4F8-4FAA-BB14-CDCD7B177D76}">
      <dsp:nvSpPr>
        <dsp:cNvPr id="0" name=""/>
        <dsp:cNvSpPr/>
      </dsp:nvSpPr>
      <dsp:spPr>
        <a:xfrm>
          <a:off x="2121299" y="2817552"/>
          <a:ext cx="2623839" cy="1705495"/>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b="1" kern="1200" dirty="0">
              <a:solidFill>
                <a:schemeClr val="tx1"/>
              </a:solidFill>
              <a:latin typeface="Times New Roman" pitchFamily="18" charset="0"/>
              <a:cs typeface="Times New Roman" pitchFamily="18" charset="0"/>
            </a:rPr>
            <a:t>Step 4: Regular review</a:t>
          </a:r>
        </a:p>
      </dsp:txBody>
      <dsp:txXfrm>
        <a:off x="2204554" y="2900807"/>
        <a:ext cx="2457329" cy="1538985"/>
      </dsp:txXfrm>
    </dsp:sp>
    <dsp:sp modelId="{99B855E1-B6C3-4361-AC34-CF81F71F904B}">
      <dsp:nvSpPr>
        <dsp:cNvPr id="0" name=""/>
        <dsp:cNvSpPr/>
      </dsp:nvSpPr>
      <dsp:spPr>
        <a:xfrm>
          <a:off x="3433219" y="855119"/>
          <a:ext cx="5630360" cy="5630360"/>
        </a:xfrm>
        <a:custGeom>
          <a:avLst/>
          <a:gdLst/>
          <a:ahLst/>
          <a:cxnLst/>
          <a:rect l="0" t="0" r="0" b="0"/>
          <a:pathLst>
            <a:path>
              <a:moveTo>
                <a:pt x="292006" y="1566647"/>
              </a:moveTo>
              <a:arcTo wR="2815180" hR="2815180" stAng="12379645" swAng="1632099"/>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E64E2A-365F-4291-8F91-37E8A18D593B}">
      <dsp:nvSpPr>
        <dsp:cNvPr id="0" name=""/>
        <dsp:cNvSpPr/>
      </dsp:nvSpPr>
      <dsp:spPr>
        <a:xfrm>
          <a:off x="2822854" y="528319"/>
          <a:ext cx="6827520" cy="6827520"/>
        </a:xfrm>
        <a:prstGeom prst="pie">
          <a:avLst>
            <a:gd name="adj1" fmla="val 16200000"/>
            <a:gd name="adj2" fmla="val 180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IN" sz="2500" b="1" kern="1200" dirty="0">
              <a:solidFill>
                <a:schemeClr val="tx1"/>
              </a:solidFill>
              <a:latin typeface="Times New Roman" pitchFamily="18" charset="0"/>
              <a:cs typeface="Times New Roman" pitchFamily="18" charset="0"/>
            </a:rPr>
            <a:t>Enhance clinical and leadership capabilities </a:t>
          </a:r>
        </a:p>
      </dsp:txBody>
      <dsp:txXfrm>
        <a:off x="6421120" y="1975103"/>
        <a:ext cx="2438400" cy="2032000"/>
      </dsp:txXfrm>
    </dsp:sp>
    <dsp:sp modelId="{FB019EAB-418C-47B7-A433-3AB774CEBAFC}">
      <dsp:nvSpPr>
        <dsp:cNvPr id="0" name=""/>
        <dsp:cNvSpPr/>
      </dsp:nvSpPr>
      <dsp:spPr>
        <a:xfrm>
          <a:off x="2682240" y="772159"/>
          <a:ext cx="6827520" cy="6827520"/>
        </a:xfrm>
        <a:prstGeom prst="pie">
          <a:avLst>
            <a:gd name="adj1" fmla="val 1800000"/>
            <a:gd name="adj2" fmla="val 9000000"/>
          </a:avLst>
        </a:prstGeom>
        <a:solidFill>
          <a:schemeClr val="accent2">
            <a:hueOff val="-3277702"/>
            <a:satOff val="-3888"/>
            <a:lumOff val="-205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IN" sz="2500" b="1" kern="1200" dirty="0">
              <a:solidFill>
                <a:schemeClr val="tx1"/>
              </a:solidFill>
              <a:latin typeface="Times New Roman" pitchFamily="18" charset="0"/>
              <a:cs typeface="Times New Roman" pitchFamily="18" charset="0"/>
            </a:rPr>
            <a:t>Increases superiority of care and decreases preventable patient harm (</a:t>
          </a:r>
          <a:r>
            <a:rPr lang="en-IN" sz="2500" b="1" kern="1200" dirty="0" err="1">
              <a:solidFill>
                <a:schemeClr val="tx1"/>
              </a:solidFill>
              <a:latin typeface="Times New Roman" pitchFamily="18" charset="0"/>
              <a:cs typeface="Times New Roman" pitchFamily="18" charset="0"/>
            </a:rPr>
            <a:t>Urbancová</a:t>
          </a:r>
          <a:r>
            <a:rPr lang="en-IN" sz="2500" b="1" kern="1200" dirty="0">
              <a:solidFill>
                <a:schemeClr val="tx1"/>
              </a:solidFill>
              <a:latin typeface="Times New Roman" pitchFamily="18" charset="0"/>
              <a:cs typeface="Times New Roman" pitchFamily="18" charset="0"/>
            </a:rPr>
            <a:t> et al., 2021).</a:t>
          </a:r>
        </a:p>
      </dsp:txBody>
      <dsp:txXfrm>
        <a:off x="4307840" y="5201920"/>
        <a:ext cx="3657600" cy="1788160"/>
      </dsp:txXfrm>
    </dsp:sp>
    <dsp:sp modelId="{5A267E9D-3747-4A08-8545-FDC7C8E41CA4}">
      <dsp:nvSpPr>
        <dsp:cNvPr id="0" name=""/>
        <dsp:cNvSpPr/>
      </dsp:nvSpPr>
      <dsp:spPr>
        <a:xfrm>
          <a:off x="2541625" y="528319"/>
          <a:ext cx="6827520" cy="6827520"/>
        </a:xfrm>
        <a:prstGeom prst="pie">
          <a:avLst>
            <a:gd name="adj1" fmla="val 9000000"/>
            <a:gd name="adj2" fmla="val 16200000"/>
          </a:avLst>
        </a:prstGeom>
        <a:solidFill>
          <a:schemeClr val="accent2">
            <a:hueOff val="-6555403"/>
            <a:satOff val="-7776"/>
            <a:lumOff val="-411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IN" sz="2500" b="1" kern="1200" dirty="0">
              <a:solidFill>
                <a:schemeClr val="tx1"/>
              </a:solidFill>
              <a:latin typeface="Times New Roman" pitchFamily="18" charset="0"/>
              <a:cs typeface="Times New Roman" pitchFamily="18" charset="0"/>
            </a:rPr>
            <a:t>Reinforces employee morale via recognised career progression</a:t>
          </a:r>
        </a:p>
      </dsp:txBody>
      <dsp:txXfrm>
        <a:off x="3332480" y="1975103"/>
        <a:ext cx="2438400" cy="2032000"/>
      </dsp:txXfrm>
    </dsp:sp>
    <dsp:sp modelId="{974F3098-888A-482E-97DB-1A6FBE6464C7}">
      <dsp:nvSpPr>
        <dsp:cNvPr id="0" name=""/>
        <dsp:cNvSpPr/>
      </dsp:nvSpPr>
      <dsp:spPr>
        <a:xfrm>
          <a:off x="2400761" y="105663"/>
          <a:ext cx="7672832" cy="7672832"/>
        </a:xfrm>
        <a:prstGeom prst="circularArrow">
          <a:avLst>
            <a:gd name="adj1" fmla="val 5085"/>
            <a:gd name="adj2" fmla="val 327528"/>
            <a:gd name="adj3" fmla="val 1472472"/>
            <a:gd name="adj4" fmla="val 16199432"/>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CCEF834-3A76-472B-A992-3F1FD22BDECC}">
      <dsp:nvSpPr>
        <dsp:cNvPr id="0" name=""/>
        <dsp:cNvSpPr/>
      </dsp:nvSpPr>
      <dsp:spPr>
        <a:xfrm>
          <a:off x="2259584" y="349072"/>
          <a:ext cx="7672832" cy="7672832"/>
        </a:xfrm>
        <a:prstGeom prst="circularArrow">
          <a:avLst>
            <a:gd name="adj1" fmla="val 5085"/>
            <a:gd name="adj2" fmla="val 327528"/>
            <a:gd name="adj3" fmla="val 8671970"/>
            <a:gd name="adj4" fmla="val 1800502"/>
            <a:gd name="adj5" fmla="val 5932"/>
          </a:avLst>
        </a:prstGeom>
        <a:solidFill>
          <a:schemeClr val="accent2">
            <a:hueOff val="-3277702"/>
            <a:satOff val="-3888"/>
            <a:lumOff val="-2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475C290-F94E-4A4A-B8BB-30774E120FF4}">
      <dsp:nvSpPr>
        <dsp:cNvPr id="0" name=""/>
        <dsp:cNvSpPr/>
      </dsp:nvSpPr>
      <dsp:spPr>
        <a:xfrm>
          <a:off x="2118406" y="105663"/>
          <a:ext cx="7672832" cy="7672832"/>
        </a:xfrm>
        <a:prstGeom prst="circularArrow">
          <a:avLst>
            <a:gd name="adj1" fmla="val 5085"/>
            <a:gd name="adj2" fmla="val 327528"/>
            <a:gd name="adj3" fmla="val 15873039"/>
            <a:gd name="adj4" fmla="val 9000000"/>
            <a:gd name="adj5" fmla="val 5932"/>
          </a:avLst>
        </a:prstGeom>
        <a:solidFill>
          <a:schemeClr val="accent2">
            <a:hueOff val="-6555403"/>
            <a:satOff val="-7776"/>
            <a:lumOff val="-4117"/>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IN"/>
              <a:t>Student Name and ID </a:t>
            </a: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D0EBC6AF-B2DA-418A-B5C6-6653CC987E23}" type="datetimeFigureOut">
              <a:rPr lang="en-IN" smtClean="0"/>
              <a:t>04-04-2026</a:t>
            </a:fld>
            <a:endParaRPr lang="en-IN"/>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A111621-3DFF-4FC1-B087-6302DF516147}" type="slidenum">
              <a:rPr lang="en-IN" smtClean="0"/>
              <a:t>‹#›</a:t>
            </a:fld>
            <a:endParaRPr lang="en-IN"/>
          </a:p>
        </p:txBody>
      </p:sp>
    </p:spTree>
    <p:extLst>
      <p:ext uri="{BB962C8B-B14F-4D97-AF65-F5344CB8AC3E}">
        <p14:creationId xmlns:p14="http://schemas.microsoft.com/office/powerpoint/2010/main" val="3760456107"/>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cs-CZ"/>
              <a:t>Student Name and ID </a:t>
            </a: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pPr/>
              <a:t>04.04.2026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pPr/>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NHS is the largest employers globally. As the second-largest single-payer healthcare system in the world, it provides free healthcare services in the UK. Due to its size and complexity, managing people successfully is a challenging task for the NHS. For example, training and development are not only important but also crucial to preserve high standards of patient care and organisational efficiency at NHS.      </a:t>
            </a:r>
          </a:p>
          <a:p>
            <a:endParaRPr lang="en-IN" dirty="0"/>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NHS, training and development is important for guaranteeing safe and effective patient care. Employees are required to complete compulsory training programs like safeguarding and infection control. Constant development also aids address issues related to skill shortages and support new technologies like electronic health records. Training also plays a key role in enhancing career progression and retention which are considered key issues in the NHS workforce.      </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NHS, training is often affected by operational pressures. High patient demand leaves little protected time for learning. Budget limitations restrict continuous professional development. Staff shortages make it difficult to release employees for training. Additionally, access varies between Trusts, and adoption of modern digital training methods remains inconsistent across the system.</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According to NHS Staff Survey data, only about 60% of employees feel satisfied and motivated with the training opportunities provided by NHS. Most of employees reported lack of support for growth and development. In addition to this, high workload and stress decrease contribution in the training programs provided by NHS, showing the necessity for effective systems and investment in employee learning.  </a:t>
            </a:r>
          </a:p>
          <a:p>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NHS faces skill gaps, specifically in clinical and digital areas. There is also lack of confidence among the employees in utilising new system such as electronic health records. Workforce shortage is also increasing burden on staff. According to staff survey only 58.24% employees are happy and satisfied, showing quick necessity for training developments.   </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NHS training outcomes are influenced significantly by policy issues.  While the NHS People Plan does promote development, there is limited funding available for Continued Professional Development (CPD).  Workforce planning is often conducted on a short-term basis, meaning we do not know where the future skills gaps will be.  Based on the 2024 NHS survey, only 55% of employees say that the NHS provides them with career development opportunities within the organisation. </a:t>
            </a:r>
          </a:p>
          <a:p>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Leadership challenges in the NHS affect the effectiveness of training. According to the NHS Staff Survey, only 62% of staff feels they can speak up safely and therefore cannot give or receive feedback or learn. A lower retention rate with 32% of staff considering leaving the NHS affects continuity of development. Additionally, only 26% of staff felt satisfied with their salary and therefore, are less motivated to learn and develop in their roles. Weak support from managers due to a lack of strong mentoring and inconsistent appraisals reduce staff development opportunities.</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are significant training challenges for the NHS due to its structure and size. There are over 200 NHS Trusts and 1.5 million members of staff in total; therefore, co-ordinating training across such a vast number of organisations is difficult. Therefore, the decision-making process can be naturally slow due to the hierarchical structure of the NHS, resulting in most departments working in silos.</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IN" sz="1200" kern="1200" dirty="0">
                <a:solidFill>
                  <a:schemeClr val="tx1"/>
                </a:solidFill>
                <a:effectLst/>
                <a:latin typeface="+mn-lt"/>
                <a:ea typeface="+mn-ea"/>
                <a:cs typeface="+mn-cs"/>
              </a:rPr>
              <a:t>Cultural influences on training in the NHS are evident. A high workload and stress due to lack of time to carry out their role influences motivation for learning, with 40% of staff reporting work-related stress; therefore motivation to learn is low. Resistance to changing to digital systems results in delayed skills development within the workforce. A blame culture makes it difficult for staff to learn from mistakes. Existing engagement levels with training and development are moderate; approximately 60% of staff feels that they are engaged in improvement and development activities within the NHS.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0" i="0" kern="1200" dirty="0">
                <a:solidFill>
                  <a:schemeClr val="tx1"/>
                </a:solidFill>
                <a:effectLst/>
                <a:latin typeface="+mn-lt"/>
                <a:ea typeface="+mn-ea"/>
                <a:cs typeface="+mn-cs"/>
              </a:rPr>
              <a:t>The Michigan Model aims to align human resource (HR) practices with the </a:t>
            </a:r>
            <a:r>
              <a:rPr lang="en-US" sz="1200" b="0" i="0" kern="1200" dirty="0" err="1">
                <a:solidFill>
                  <a:schemeClr val="tx1"/>
                </a:solidFill>
                <a:effectLst/>
                <a:latin typeface="+mn-lt"/>
                <a:ea typeface="+mn-ea"/>
                <a:cs typeface="+mn-cs"/>
              </a:rPr>
              <a:t>organisational</a:t>
            </a:r>
            <a:r>
              <a:rPr lang="en-US" sz="1200" b="0" i="0" kern="1200" dirty="0">
                <a:solidFill>
                  <a:schemeClr val="tx1"/>
                </a:solidFill>
                <a:effectLst/>
                <a:latin typeface="+mn-lt"/>
                <a:ea typeface="+mn-ea"/>
                <a:cs typeface="+mn-cs"/>
              </a:rPr>
              <a:t> strategy of an organisation. In the NHS, training must be directly aligned with </a:t>
            </a:r>
            <a:r>
              <a:rPr lang="en-US" sz="1200" b="0" i="0" kern="1200" dirty="0" err="1">
                <a:solidFill>
                  <a:schemeClr val="tx1"/>
                </a:solidFill>
                <a:effectLst/>
                <a:latin typeface="+mn-lt"/>
                <a:ea typeface="+mn-ea"/>
                <a:cs typeface="+mn-cs"/>
              </a:rPr>
              <a:t>organisational</a:t>
            </a:r>
            <a:r>
              <a:rPr lang="en-US" sz="1200" b="0" i="0" kern="1200" dirty="0">
                <a:solidFill>
                  <a:schemeClr val="tx1"/>
                </a:solidFill>
                <a:effectLst/>
                <a:latin typeface="+mn-lt"/>
                <a:ea typeface="+mn-ea"/>
                <a:cs typeface="+mn-cs"/>
              </a:rPr>
              <a:t> performance management goals. The Michigan Model primarily utilizes a hard (strategic) HRM model focused on achieving maximum </a:t>
            </a:r>
            <a:r>
              <a:rPr lang="en-US" sz="1200" b="0" i="0" kern="1200" dirty="0" err="1">
                <a:solidFill>
                  <a:schemeClr val="tx1"/>
                </a:solidFill>
                <a:effectLst/>
                <a:latin typeface="+mn-lt"/>
                <a:ea typeface="+mn-ea"/>
                <a:cs typeface="+mn-cs"/>
              </a:rPr>
              <a:t>organisational</a:t>
            </a:r>
            <a:r>
              <a:rPr lang="en-US" sz="1200" b="0" i="0" kern="1200" dirty="0">
                <a:solidFill>
                  <a:schemeClr val="tx1"/>
                </a:solidFill>
                <a:effectLst/>
                <a:latin typeface="+mn-lt"/>
                <a:ea typeface="+mn-ea"/>
                <a:cs typeface="+mn-cs"/>
              </a:rPr>
              <a:t> efficiency and productivity. This model </a:t>
            </a:r>
            <a:r>
              <a:rPr lang="en-US" sz="1200" b="0" i="0" kern="1200" dirty="0" err="1">
                <a:solidFill>
                  <a:schemeClr val="tx1"/>
                </a:solidFill>
                <a:effectLst/>
                <a:latin typeface="+mn-lt"/>
                <a:ea typeface="+mn-ea"/>
                <a:cs typeface="+mn-cs"/>
              </a:rPr>
              <a:t>emphasises</a:t>
            </a:r>
            <a:r>
              <a:rPr lang="en-US" sz="1200" b="0" i="0" kern="1200" dirty="0">
                <a:solidFill>
                  <a:schemeClr val="tx1"/>
                </a:solidFill>
                <a:effectLst/>
                <a:latin typeface="+mn-lt"/>
                <a:ea typeface="+mn-ea"/>
                <a:cs typeface="+mn-cs"/>
              </a:rPr>
              <a:t> the value of having structured and strategic training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a:t>
            </a:r>
          </a:p>
          <a:p>
            <a:br>
              <a:rPr lang="en-US" dirty="0"/>
            </a:br>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Harvard Model in NHS training emphases on harmonizing stakeholder requirements while prioritising employee growth and happiness. It encourages incessant professional growth (CPD) and supportive learning atmospheres. By inspiring engagement, mentoring, and communication, it advances employee gratification, retention, and enduring workforce sustainability in the NHS.</a:t>
            </a:r>
          </a:p>
          <a:p>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Guest Model links NHS training with performance outcomes, improving skills, commitment, care quality, and staff retention.</a:t>
            </a:r>
          </a:p>
          <a:p>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NHS, balancing performance-focused and people-centred training ensures skill development, supports staff well-being, and improves patient care and retention.</a:t>
            </a:r>
          </a:p>
          <a:p>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IN" sz="1200" kern="1200" dirty="0">
                <a:solidFill>
                  <a:schemeClr val="tx1"/>
                </a:solidFill>
                <a:effectLst/>
                <a:latin typeface="+mn-lt"/>
                <a:ea typeface="+mn-ea"/>
                <a:cs typeface="+mn-cs"/>
              </a:rPr>
              <a:t>The NHS can leverage the Ulrich &amp; Brockbank model to link HR and training with administrative urgencies, support employees learning throughout transformation, endorse employee growth and happiness, and execute well-organized training systems. This method would improve staff abilities, increase performance, and eventually reinforce service excellence and patient care across NHS organisations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0" i="0" kern="1200" dirty="0">
                <a:solidFill>
                  <a:schemeClr val="tx1"/>
                </a:solidFill>
                <a:effectLst/>
                <a:latin typeface="+mn-lt"/>
                <a:ea typeface="+mn-ea"/>
                <a:cs typeface="+mn-cs"/>
              </a:rPr>
              <a:t>The NHS Expands HR Roles to Support Training Across Clinical and Operational Areas Using The Ulrich &amp; Brockbank Model, Ensuring All Staff Development Is Aligned With NHS Goals—Whereas Leadership &amp; Talent Management Create Future Capable Managers, Continuously Promoting The Development Of Their Workforce, Thus Improving Workforce Performance, And Patient Care Outcomes.</a:t>
            </a:r>
          </a:p>
          <a:p>
            <a:pPr marL="0" marR="0" indent="0" algn="l" defTabSz="914400" rtl="0" eaLnBrk="1" fontAlgn="auto" latinLnBrk="0" hangingPunct="1">
              <a:lnSpc>
                <a:spcPct val="100000"/>
              </a:lnSpc>
              <a:spcBef>
                <a:spcPts val="0"/>
              </a:spcBef>
              <a:spcAft>
                <a:spcPts val="0"/>
              </a:spcAft>
              <a:buClrTx/>
              <a:buSzTx/>
              <a:buFontTx/>
              <a:buNone/>
              <a:tabLst/>
              <a:defRPr/>
            </a:pPr>
            <a:br>
              <a:rPr lang="en-US" dirty="0"/>
            </a:br>
            <a:r>
              <a:rPr lang="en-IN" sz="1200" kern="1200" dirty="0">
                <a:solidFill>
                  <a:schemeClr val="tx1"/>
                </a:solidFill>
                <a:effectLst/>
                <a:latin typeface="+mn-lt"/>
                <a:ea typeface="+mn-ea"/>
                <a:cs typeface="+mn-cs"/>
              </a:rPr>
              <a:t>The NHS Expands HR Roles to Support Training Across Clinical and Operational Areas Using The Ulrich &amp; Brockbank Model, Ensuring All Staff Development Is Aligned With NHS Goals—Whereas Leadership &amp; Talent Management Create Future Capable Managers, Continuously Promoting The Development Of Their Workforce, Thus Improving Workforce Performance, And Patient Care Outcomes.</a:t>
            </a:r>
          </a:p>
          <a:p>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part of the NHS People Plan, digital platforms/programmes, leadership development, and continuous learning will increase workforce capability and help staff wellbeing in addition to providing quality care and services to NHS patients.</a:t>
            </a:r>
          </a:p>
          <a:p>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0" i="0" kern="1200" dirty="0">
                <a:solidFill>
                  <a:schemeClr val="tx1"/>
                </a:solidFill>
                <a:effectLst/>
                <a:latin typeface="+mn-lt"/>
                <a:ea typeface="+mn-ea"/>
                <a:cs typeface="+mn-cs"/>
              </a:rPr>
              <a:t>Digital training in the NHS utilizes various e-learning and virtual platforms to offer flexible, affordable learning opportunities. This allows for continuous skill development while also improving accessibility to training for staff, ultimately developing both clinical and digital competencies to ensure successful modern delivery of healthcare.</a:t>
            </a:r>
          </a:p>
          <a:p>
            <a:br>
              <a:rPr lang="en-US" dirty="0"/>
            </a:br>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NHS Leadership Academy provides targeted leadership programs to provide future NHS managers with the necessary skills to lead trusts and multidisciplinary teams. These programs improve management effectiveness, increase team coordination, and support better decision-making, resulting in improved quality of patient care and increased operational efficiency throughout the NHS.</a:t>
            </a:r>
          </a:p>
          <a:p>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NHS, it can result in gaps in clinical skills leading to higher levels of clinical errors and increased risks to the safety of a patient due to insufficient training. Due to a lack of confidence due to low levels of morale staff will be less engaged and work as a team and may leave the NHS to go to work elsewhere creating instability of the staff which will ultimately affect the overall quality and efficiency of care being delivered to patients by the NHS in all services..</a:t>
            </a:r>
          </a:p>
          <a:p>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t"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NHS should invest more into personnel training to improve the quality of training programs by utilizing modern tools and technologies including Artificial Intelligence (AI) and Clinical Simulation labs. This funding will be used to improve long-term personnel development so that all personnel will have the necessary clinical and digital skill sets. Improved capability of staff will create better overall performance and improved patient care outcomes through improved organisation efficiency of all NHS services..</a:t>
            </a:r>
          </a:p>
          <a:p>
            <a:pPr rtl="0" eaLnBrk="1" fontAlgn="t" latinLnBrk="0" hangingPunct="1"/>
            <a:endParaRPr lang="en-IN" sz="1200" b="0" i="0" u="none" strike="noStrike"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NHS should expand digital learning to provide staff with accessible, scalable training. AI-driven tools must personalise learning to individual roles, while flexible programmes should promote a continuous learning culture. This approach will enhance staff skills, improve workforce capability, and reduce training costs, ensuring high-quality development across the NHS.</a:t>
            </a:r>
          </a:p>
          <a:p>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IN" sz="1200" kern="1200" dirty="0">
                <a:solidFill>
                  <a:schemeClr val="tx1"/>
                </a:solidFill>
                <a:effectLst/>
                <a:latin typeface="+mn-lt"/>
                <a:ea typeface="+mn-ea"/>
                <a:cs typeface="+mn-cs"/>
              </a:rPr>
              <a:t>The NHS must prioritise leadership development to prepare managers with indispensible abilities. Mentoring and communication training should support employee development, improve teamwork, and advance service delivery; guaranteeing teams are skilful of transporting first-class patient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0" i="0" kern="1200" dirty="0">
                <a:solidFill>
                  <a:schemeClr val="tx1"/>
                </a:solidFill>
                <a:effectLst/>
                <a:latin typeface="+mn-lt"/>
                <a:ea typeface="+mn-ea"/>
                <a:cs typeface="+mn-cs"/>
              </a:rPr>
              <a:t>The NHS must provide training that is equally available to everyone who works there, including all clinical and administrative staff. A development program that is inclusive of all staff members should be able to meet the diverse needs of each staff member and help to bridge the skills gap between the various groups, increasing the ability of the workforce to deliver high-quality patient care in a consistent manner and ensure the fair and equitable progression of staff members careers.</a:t>
            </a:r>
          </a:p>
          <a:p>
            <a:br>
              <a:rPr lang="en-US" dirty="0"/>
            </a:br>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IN" sz="1200" kern="1200" dirty="0">
                <a:solidFill>
                  <a:schemeClr val="tx1"/>
                </a:solidFill>
                <a:effectLst/>
                <a:latin typeface="+mn-lt"/>
                <a:ea typeface="+mn-ea"/>
                <a:cs typeface="+mn-cs"/>
              </a:rPr>
              <a:t>The NHS should evaluate the training of employees through the employee feedback and performance improvement of clinical procedures. The result of this training must be linked to quality measures of care such as number of errors that occur. Continuous review of training programmes should ensure they are aligned with NHS guidelines; incorporate new technology into education and provide education for emerging efficiencies within healthcare.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effectively execute effective training in the NHS, vibrant planning steps, suitable resource allocation, and non-stop monitoring would be needed. Engaging key stakeholders and leading regular reviews would guarantee that training programmes remain applicable, improve staff abilities, and support first-class patient care outcomes.</a:t>
            </a: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Effective training for the National Health Service (NHS) will continue to develop clinical competencies and enable staff to remain up to date with new procedures and technology. This targeted development will improve the quality of care provided to patients and reduce incidents of avoidable harm. In addition, the availability of structured pathways for progression will enhance staff engagement and morale while also providing the skills and support needed by staff to reduce the numbers of vacancies and sick absences. These actions will </a:t>
            </a:r>
            <a:r>
              <a:rPr lang="en-US" sz="1200" b="0" i="0" kern="1200" dirty="0" err="1">
                <a:solidFill>
                  <a:schemeClr val="tx1"/>
                </a:solidFill>
                <a:effectLst/>
                <a:latin typeface="+mn-lt"/>
                <a:ea typeface="+mn-ea"/>
                <a:cs typeface="+mn-cs"/>
              </a:rPr>
              <a:t>stabilise</a:t>
            </a:r>
            <a:r>
              <a:rPr lang="en-US" sz="1200" b="0" i="0" kern="1200" dirty="0">
                <a:solidFill>
                  <a:schemeClr val="tx1"/>
                </a:solidFill>
                <a:effectLst/>
                <a:latin typeface="+mn-lt"/>
                <a:ea typeface="+mn-ea"/>
                <a:cs typeface="+mn-cs"/>
              </a:rPr>
              <a:t> the NHS workforce and provide consistent, high-quality services throughout the system. </a:t>
            </a:r>
            <a:br>
              <a:rPr lang="en-US" dirty="0"/>
            </a:br>
            <a:endParaRPr lang="en-IN" sz="1200" kern="1200" dirty="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2347AC-398C-2D16-B4D3-AD60F226690E}"/>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3CAB2281-784A-BCF6-7F7E-CFC537F9B145}"/>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a:extLst>
              <a:ext uri="{FF2B5EF4-FFF2-40B4-BE49-F238E27FC236}">
                <a16:creationId xmlns:a16="http://schemas.microsoft.com/office/drawing/2014/main" id="{8436C71D-A5F8-7EF7-BF9D-ABB9E30A1E77}"/>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7AE699AD-F426-BC7C-17E8-7C10F4DA0C69}"/>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590A726F-1432-8C0D-2B84-5A38AD36875D}"/>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0" i="0" kern="1200" dirty="0">
                <a:solidFill>
                  <a:schemeClr val="tx1"/>
                </a:solidFill>
                <a:effectLst/>
                <a:latin typeface="+mn-lt"/>
                <a:ea typeface="+mn-ea"/>
                <a:cs typeface="+mn-cs"/>
              </a:rPr>
              <a:t>In the future, NHS training will move from a one-size-fits-all model of training to a model underpinned by artificial intelligence that will provide staff with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training based on their own individual requirements, in relation to both digital skills and their confidence to use artificial intelligence within the digital environment. This change to how NHS training is delivered forms a key part of the long-term workforce strategy of the NHS and will ensure that NHS staff have the preparation required to use advanced tools that free up more time for the clinician, improve patient care and will provide more flexible, data-driven and responsive training that meets the individual needs of each employee.</a:t>
            </a:r>
          </a:p>
          <a:p>
            <a:br>
              <a:rPr lang="en-US" dirty="0"/>
            </a:b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6" name="Footer Placeholder 5">
            <a:extLst>
              <a:ext uri="{FF2B5EF4-FFF2-40B4-BE49-F238E27FC236}">
                <a16:creationId xmlns:a16="http://schemas.microsoft.com/office/drawing/2014/main" id="{31FB6996-1811-CB02-4195-19068351118B}"/>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639AD57B-CB0C-123B-1D9D-D75BC4390423}"/>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8106538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2347AC-398C-2D16-B4D3-AD60F226690E}"/>
            </a:ext>
          </a:extLst>
        </p:cNvPr>
        <p:cNvGrpSpPr/>
        <p:nvPr/>
      </p:nvGrpSpPr>
      <p:grpSpPr>
        <a:xfrm>
          <a:off x="0" y="0"/>
          <a:ext cx="0" cy="0"/>
          <a:chOff x="0" y="0"/>
          <a:chExt cx="0" cy="0"/>
        </a:xfrm>
      </p:grpSpPr>
      <p:sp>
        <p:nvSpPr>
          <p:cNvPr id="2" name="Header Placeholder 1">
            <a:extLst>
              <a:ext uri="{FF2B5EF4-FFF2-40B4-BE49-F238E27FC236}">
                <a16:creationId xmlns:a16="http://schemas.microsoft.com/office/drawing/2014/main" id="{3CAB2281-784A-BCF6-7F7E-CFC537F9B145}"/>
              </a:ext>
            </a:extLst>
          </p:cNvPr>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r>
              <a:rPr lang="en-IN"/>
              <a:t>Student Name and ID </a:t>
            </a:r>
            <a:endParaRPr/>
          </a:p>
        </p:txBody>
      </p:sp>
      <p:sp>
        <p:nvSpPr>
          <p:cNvPr id="3" name="Date Placeholder 2">
            <a:extLst>
              <a:ext uri="{FF2B5EF4-FFF2-40B4-BE49-F238E27FC236}">
                <a16:creationId xmlns:a16="http://schemas.microsoft.com/office/drawing/2014/main" id="{8436C71D-A5F8-7EF7-BF9D-ABB9E30A1E77}"/>
              </a:ext>
            </a:extLst>
          </p:cNvPr>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a:extLst>
              <a:ext uri="{FF2B5EF4-FFF2-40B4-BE49-F238E27FC236}">
                <a16:creationId xmlns:a16="http://schemas.microsoft.com/office/drawing/2014/main" id="{7AE699AD-F426-BC7C-17E8-7C10F4DA0C69}"/>
              </a:ext>
            </a:extLst>
          </p:cNvPr>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a:extLst>
              <a:ext uri="{FF2B5EF4-FFF2-40B4-BE49-F238E27FC236}">
                <a16:creationId xmlns:a16="http://schemas.microsoft.com/office/drawing/2014/main" id="{590A726F-1432-8C0D-2B84-5A38AD36875D}"/>
              </a:ext>
            </a:extLst>
          </p:cNvPr>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IN" sz="1200" kern="1200" dirty="0">
                <a:solidFill>
                  <a:schemeClr val="tx1"/>
                </a:solidFill>
                <a:effectLst/>
                <a:latin typeface="+mn-lt"/>
                <a:ea typeface="+mn-ea"/>
                <a:cs typeface="+mn-cs"/>
              </a:rPr>
              <a:t>In order for the NHS to manage workforce shortages, minimise clinical risk, and maximise the quality of care available to patients, effective training is absolutely necessary. Investment in training improvements, through the use of digital technologies and the continued development of the workforce will lead to an effective, competent and sustainable healthcare workforce..</a:t>
            </a:r>
          </a:p>
        </p:txBody>
      </p:sp>
      <p:sp>
        <p:nvSpPr>
          <p:cNvPr id="6" name="Footer Placeholder 5">
            <a:extLst>
              <a:ext uri="{FF2B5EF4-FFF2-40B4-BE49-F238E27FC236}">
                <a16:creationId xmlns:a16="http://schemas.microsoft.com/office/drawing/2014/main" id="{31FB6996-1811-CB02-4195-19068351118B}"/>
              </a:ext>
            </a:extLst>
          </p:cNvPr>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a:extLst>
              <a:ext uri="{FF2B5EF4-FFF2-40B4-BE49-F238E27FC236}">
                <a16:creationId xmlns:a16="http://schemas.microsoft.com/office/drawing/2014/main" id="{639AD57B-CB0C-123B-1D9D-D75BC4390423}"/>
              </a:ext>
            </a:extLst>
          </p:cNvPr>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8106538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US"/>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pPr/>
              <a:t>31</a:t>
            </a:fld>
            <a:endParaRPr lang="cs-CZ"/>
          </a:p>
        </p:txBody>
      </p:sp>
      <p:sp>
        <p:nvSpPr>
          <p:cNvPr id="5" name="Footer Placeholder 4"/>
          <p:cNvSpPr>
            <a:spLocks noGrp="1"/>
          </p:cNvSpPr>
          <p:nvPr>
            <p:ph type="ftr" sz="quarter" idx="10"/>
          </p:nvPr>
        </p:nvSpPr>
        <p:spPr/>
        <p:txBody>
          <a:bodyPr/>
          <a:lstStyle/>
          <a:p>
            <a:endParaRPr lang="cs-CZ"/>
          </a:p>
        </p:txBody>
      </p:sp>
      <p:sp>
        <p:nvSpPr>
          <p:cNvPr id="6" name="Header Placeholder 5"/>
          <p:cNvSpPr>
            <a:spLocks noGrp="1"/>
          </p:cNvSpPr>
          <p:nvPr>
            <p:ph type="hdr" sz="quarter" idx="11"/>
          </p:nvPr>
        </p:nvSpPr>
        <p:spPr/>
        <p:txBody>
          <a:bodyPr/>
          <a:lstStyle/>
          <a:p>
            <a:r>
              <a:rPr lang="cs-CZ"/>
              <a:t>Student Name and ID </a:t>
            </a:r>
          </a:p>
        </p:txBody>
      </p:sp>
    </p:spTree>
    <p:extLst>
      <p:ext uri="{BB962C8B-B14F-4D97-AF65-F5344CB8AC3E}">
        <p14:creationId xmlns:p14="http://schemas.microsoft.com/office/powerpoint/2010/main" val="41430578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US"/>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pPr/>
              <a:t>32</a:t>
            </a:fld>
            <a:endParaRPr lang="cs-CZ"/>
          </a:p>
        </p:txBody>
      </p:sp>
      <p:sp>
        <p:nvSpPr>
          <p:cNvPr id="5" name="Footer Placeholder 4"/>
          <p:cNvSpPr>
            <a:spLocks noGrp="1"/>
          </p:cNvSpPr>
          <p:nvPr>
            <p:ph type="ftr" sz="quarter" idx="10"/>
          </p:nvPr>
        </p:nvSpPr>
        <p:spPr/>
        <p:txBody>
          <a:bodyPr/>
          <a:lstStyle/>
          <a:p>
            <a:endParaRPr lang="cs-CZ"/>
          </a:p>
        </p:txBody>
      </p:sp>
      <p:sp>
        <p:nvSpPr>
          <p:cNvPr id="6" name="Header Placeholder 5"/>
          <p:cNvSpPr>
            <a:spLocks noGrp="1"/>
          </p:cNvSpPr>
          <p:nvPr>
            <p:ph type="hdr" sz="quarter" idx="11"/>
          </p:nvPr>
        </p:nvSpPr>
        <p:spPr/>
        <p:txBody>
          <a:bodyPr/>
          <a:lstStyle/>
          <a:p>
            <a:r>
              <a:rPr lang="cs-CZ"/>
              <a:t>Student Name and ID </a:t>
            </a:r>
          </a:p>
        </p:txBody>
      </p:sp>
    </p:spTree>
    <p:extLst>
      <p:ext uri="{BB962C8B-B14F-4D97-AF65-F5344CB8AC3E}">
        <p14:creationId xmlns:p14="http://schemas.microsoft.com/office/powerpoint/2010/main" val="41430578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5800380"/>
            <a:ext cx="18288000" cy="448662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a:p>
        </p:txBody>
      </p:sp>
      <p:sp>
        <p:nvSpPr>
          <p:cNvPr id="12" name="Rectangle 11"/>
          <p:cNvSpPr/>
          <p:nvPr/>
        </p:nvSpPr>
        <p:spPr>
          <a:xfrm>
            <a:off x="0" y="0"/>
            <a:ext cx="18288000" cy="580038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dirty="0"/>
          </a:p>
        </p:txBody>
      </p:sp>
      <p:sp>
        <p:nvSpPr>
          <p:cNvPr id="13" name="Rectangle 12"/>
          <p:cNvSpPr/>
          <p:nvPr/>
        </p:nvSpPr>
        <p:spPr>
          <a:xfrm>
            <a:off x="0" y="3978467"/>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a:p>
        </p:txBody>
      </p:sp>
      <p:sp>
        <p:nvSpPr>
          <p:cNvPr id="14" name="Oval 13"/>
          <p:cNvSpPr/>
          <p:nvPr/>
        </p:nvSpPr>
        <p:spPr>
          <a:xfrm>
            <a:off x="0" y="2400300"/>
            <a:ext cx="18288000" cy="76581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a:p>
        </p:txBody>
      </p:sp>
      <p:sp>
        <p:nvSpPr>
          <p:cNvPr id="3" name="Subtitle 2"/>
          <p:cNvSpPr>
            <a:spLocks noGrp="1"/>
          </p:cNvSpPr>
          <p:nvPr>
            <p:ph type="subTitle" idx="1"/>
          </p:nvPr>
        </p:nvSpPr>
        <p:spPr>
          <a:xfrm>
            <a:off x="2947590" y="7578818"/>
            <a:ext cx="11274020" cy="1323179"/>
          </a:xfrm>
        </p:spPr>
        <p:txBody>
          <a:bodyPr>
            <a:normAutofit/>
          </a:bodyPr>
          <a:lstStyle>
            <a:lvl1pPr marL="0" indent="0" algn="l">
              <a:buNone/>
              <a:defRPr sz="3900">
                <a:solidFill>
                  <a:schemeClr val="tx2"/>
                </a:solidFill>
              </a:defRPr>
            </a:lvl1pPr>
            <a:lvl2pPr marL="816422" indent="0" algn="ctr">
              <a:buNone/>
              <a:defRPr>
                <a:solidFill>
                  <a:schemeClr val="tx1">
                    <a:tint val="75000"/>
                  </a:schemeClr>
                </a:solidFill>
              </a:defRPr>
            </a:lvl2pPr>
            <a:lvl3pPr marL="1632844" indent="0" algn="ctr">
              <a:buNone/>
              <a:defRPr>
                <a:solidFill>
                  <a:schemeClr val="tx1">
                    <a:tint val="75000"/>
                  </a:schemeClr>
                </a:solidFill>
              </a:defRPr>
            </a:lvl3pPr>
            <a:lvl4pPr marL="2449266" indent="0" algn="ctr">
              <a:buNone/>
              <a:defRPr>
                <a:solidFill>
                  <a:schemeClr val="tx1">
                    <a:tint val="75000"/>
                  </a:schemeClr>
                </a:solidFill>
              </a:defRPr>
            </a:lvl4pPr>
            <a:lvl5pPr marL="3265688" indent="0" algn="ctr">
              <a:buNone/>
              <a:defRPr>
                <a:solidFill>
                  <a:schemeClr val="tx1">
                    <a:tint val="75000"/>
                  </a:schemeClr>
                </a:solidFill>
              </a:defRPr>
            </a:lvl5pPr>
            <a:lvl6pPr marL="4082110" indent="0" algn="ctr">
              <a:buNone/>
              <a:defRPr>
                <a:solidFill>
                  <a:schemeClr val="tx1">
                    <a:tint val="75000"/>
                  </a:schemeClr>
                </a:solidFill>
              </a:defRPr>
            </a:lvl6pPr>
            <a:lvl7pPr marL="4898532" indent="0" algn="ctr">
              <a:buNone/>
              <a:defRPr>
                <a:solidFill>
                  <a:schemeClr val="tx1">
                    <a:tint val="75000"/>
                  </a:schemeClr>
                </a:solidFill>
              </a:defRPr>
            </a:lvl7pPr>
            <a:lvl8pPr marL="5714954" indent="0" algn="ctr">
              <a:buNone/>
              <a:defRPr>
                <a:solidFill>
                  <a:schemeClr val="tx1">
                    <a:tint val="75000"/>
                  </a:schemeClr>
                </a:solidFill>
              </a:defRPr>
            </a:lvl8pPr>
            <a:lvl9pPr marL="6531376"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924AF7-7C7F-4130-9656-6D80DA457B13}" type="datetime1">
              <a:rPr lang="en-US" smtClean="0"/>
              <a:t>4/4/2026</a:t>
            </a:fld>
            <a:endParaRPr lang="en-US"/>
          </a:p>
        </p:txBody>
      </p:sp>
      <p:sp>
        <p:nvSpPr>
          <p:cNvPr id="5" name="Footer Placeholder 4"/>
          <p:cNvSpPr>
            <a:spLocks noGrp="1"/>
          </p:cNvSpPr>
          <p:nvPr>
            <p:ph type="ftr" sz="quarter" idx="11"/>
          </p:nvPr>
        </p:nvSpPr>
        <p:spPr/>
        <p:txBody>
          <a:bodyPr/>
          <a:lstStyle/>
          <a:p>
            <a:r>
              <a:rPr lang="en-US"/>
              <a:t>Student Name and ID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 name="Title 1"/>
          <p:cNvSpPr>
            <a:spLocks noGrp="1"/>
          </p:cNvSpPr>
          <p:nvPr>
            <p:ph type="ctrTitle"/>
          </p:nvPr>
        </p:nvSpPr>
        <p:spPr>
          <a:xfrm>
            <a:off x="1635163" y="4698436"/>
            <a:ext cx="14350702" cy="2689751"/>
          </a:xfrm>
          <a:effectLst/>
        </p:spPr>
        <p:txBody>
          <a:bodyPr>
            <a:noAutofit/>
          </a:bodyPr>
          <a:lstStyle>
            <a:lvl1pPr marL="1142991" indent="-816422" algn="l">
              <a:defRPr sz="960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57F7DE7-CC3A-4477-A336-ADAF59E9D5DE}" type="datetime1">
              <a:rPr lang="en-US" smtClean="0"/>
              <a:t>4/4/2026</a:t>
            </a:fld>
            <a:endParaRPr lang="en-US"/>
          </a:p>
        </p:txBody>
      </p:sp>
      <p:sp>
        <p:nvSpPr>
          <p:cNvPr id="5" name="Footer Placeholder 4"/>
          <p:cNvSpPr>
            <a:spLocks noGrp="1"/>
          </p:cNvSpPr>
          <p:nvPr>
            <p:ph type="ftr" sz="quarter" idx="11"/>
          </p:nvPr>
        </p:nvSpPr>
        <p:spPr/>
        <p:txBody>
          <a:bodyPr/>
          <a:lstStyle/>
          <a:p>
            <a:r>
              <a:rPr lang="en-US"/>
              <a:t>Student Name and ID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2286000" y="1097280"/>
            <a:ext cx="12801600"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5800380"/>
            <a:ext cx="18288000" cy="448662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a:p>
        </p:txBody>
      </p:sp>
      <p:sp>
        <p:nvSpPr>
          <p:cNvPr id="8" name="Rectangle 7"/>
          <p:cNvSpPr/>
          <p:nvPr/>
        </p:nvSpPr>
        <p:spPr>
          <a:xfrm>
            <a:off x="0" y="0"/>
            <a:ext cx="18288000" cy="580038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dirty="0"/>
          </a:p>
        </p:txBody>
      </p:sp>
      <p:sp>
        <p:nvSpPr>
          <p:cNvPr id="9" name="Rectangle 8"/>
          <p:cNvSpPr/>
          <p:nvPr/>
        </p:nvSpPr>
        <p:spPr>
          <a:xfrm>
            <a:off x="0" y="3978467"/>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a:p>
        </p:txBody>
      </p:sp>
      <p:sp>
        <p:nvSpPr>
          <p:cNvPr id="10" name="Oval 9"/>
          <p:cNvSpPr/>
          <p:nvPr/>
        </p:nvSpPr>
        <p:spPr>
          <a:xfrm>
            <a:off x="0" y="2400300"/>
            <a:ext cx="18288000" cy="76581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a:p>
        </p:txBody>
      </p:sp>
      <p:sp>
        <p:nvSpPr>
          <p:cNvPr id="2" name="Title 1"/>
          <p:cNvSpPr>
            <a:spLocks noGrp="1"/>
          </p:cNvSpPr>
          <p:nvPr>
            <p:ph type="title"/>
          </p:nvPr>
        </p:nvSpPr>
        <p:spPr>
          <a:xfrm>
            <a:off x="4066390" y="3258972"/>
            <a:ext cx="11933332" cy="3635019"/>
          </a:xfrm>
          <a:effectLst/>
        </p:spPr>
        <p:txBody>
          <a:bodyPr anchor="b"/>
          <a:lstStyle>
            <a:lvl1pPr algn="r">
              <a:defRPr sz="82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4044876" y="6911267"/>
            <a:ext cx="11940988" cy="1253190"/>
          </a:xfrm>
        </p:spPr>
        <p:txBody>
          <a:bodyPr anchor="t"/>
          <a:lstStyle>
            <a:lvl1pPr marL="0" indent="0" algn="r">
              <a:buNone/>
              <a:defRPr sz="3600">
                <a:solidFill>
                  <a:schemeClr val="tx2"/>
                </a:solidFill>
              </a:defRPr>
            </a:lvl1pPr>
            <a:lvl2pPr marL="816422" indent="0">
              <a:buNone/>
              <a:defRPr sz="3200">
                <a:solidFill>
                  <a:schemeClr val="tx1">
                    <a:tint val="75000"/>
                  </a:schemeClr>
                </a:solidFill>
              </a:defRPr>
            </a:lvl2pPr>
            <a:lvl3pPr marL="1632844" indent="0">
              <a:buNone/>
              <a:defRPr sz="2900">
                <a:solidFill>
                  <a:schemeClr val="tx1">
                    <a:tint val="75000"/>
                  </a:schemeClr>
                </a:solidFill>
              </a:defRPr>
            </a:lvl3pPr>
            <a:lvl4pPr marL="2449266" indent="0">
              <a:buNone/>
              <a:defRPr sz="2500">
                <a:solidFill>
                  <a:schemeClr val="tx1">
                    <a:tint val="75000"/>
                  </a:schemeClr>
                </a:solidFill>
              </a:defRPr>
            </a:lvl4pPr>
            <a:lvl5pPr marL="3265688" indent="0">
              <a:buNone/>
              <a:defRPr sz="2500">
                <a:solidFill>
                  <a:schemeClr val="tx1">
                    <a:tint val="75000"/>
                  </a:schemeClr>
                </a:solidFill>
              </a:defRPr>
            </a:lvl5pPr>
            <a:lvl6pPr marL="4082110" indent="0">
              <a:buNone/>
              <a:defRPr sz="2500">
                <a:solidFill>
                  <a:schemeClr val="tx1">
                    <a:tint val="75000"/>
                  </a:schemeClr>
                </a:solidFill>
              </a:defRPr>
            </a:lvl6pPr>
            <a:lvl7pPr marL="4898532" indent="0">
              <a:buNone/>
              <a:defRPr sz="2500">
                <a:solidFill>
                  <a:schemeClr val="tx1">
                    <a:tint val="75000"/>
                  </a:schemeClr>
                </a:solidFill>
              </a:defRPr>
            </a:lvl7pPr>
            <a:lvl8pPr marL="5714954" indent="0">
              <a:buNone/>
              <a:defRPr sz="2500">
                <a:solidFill>
                  <a:schemeClr val="tx1">
                    <a:tint val="75000"/>
                  </a:schemeClr>
                </a:solidFill>
              </a:defRPr>
            </a:lvl8pPr>
            <a:lvl9pPr marL="6531376" indent="0">
              <a:buNone/>
              <a:defRPr sz="25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094154-9F47-451F-B2E8-3386DF8F8BBF}" type="datetime1">
              <a:rPr lang="en-US" smtClean="0"/>
              <a:t>4/4/2026</a:t>
            </a:fld>
            <a:endParaRPr lang="en-US"/>
          </a:p>
        </p:txBody>
      </p:sp>
      <p:sp>
        <p:nvSpPr>
          <p:cNvPr id="5" name="Footer Placeholder 4"/>
          <p:cNvSpPr>
            <a:spLocks noGrp="1"/>
          </p:cNvSpPr>
          <p:nvPr>
            <p:ph type="ftr" sz="quarter" idx="11"/>
          </p:nvPr>
        </p:nvSpPr>
        <p:spPr/>
        <p:txBody>
          <a:bodyPr/>
          <a:lstStyle/>
          <a:p>
            <a:r>
              <a:rPr lang="en-US"/>
              <a:t>Student Name and ID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DDF3332B-6D61-4903-9D76-45C897939DE0}" type="datetime1">
              <a:rPr lang="en-US" smtClean="0"/>
              <a:t>4/4/2026</a:t>
            </a:fld>
            <a:endParaRPr lang="en-US"/>
          </a:p>
        </p:txBody>
      </p:sp>
      <p:sp>
        <p:nvSpPr>
          <p:cNvPr id="6" name="Footer Placeholder 5"/>
          <p:cNvSpPr>
            <a:spLocks noGrp="1"/>
          </p:cNvSpPr>
          <p:nvPr>
            <p:ph type="ftr" sz="quarter" idx="11"/>
          </p:nvPr>
        </p:nvSpPr>
        <p:spPr/>
        <p:txBody>
          <a:bodyPr/>
          <a:lstStyle/>
          <a:p>
            <a:r>
              <a:rPr lang="en-US"/>
              <a:t>Student Name and ID </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8"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286000" y="1097280"/>
            <a:ext cx="6693408" cy="959643"/>
          </a:xfrm>
        </p:spPr>
        <p:txBody>
          <a:bodyPr anchor="b">
            <a:noAutofit/>
          </a:bodyPr>
          <a:lstStyle>
            <a:lvl1pPr marL="0" indent="0" algn="ctr">
              <a:buNone/>
              <a:defRPr lang="en-US" sz="43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816422" indent="0">
              <a:buNone/>
              <a:defRPr sz="3600" b="1"/>
            </a:lvl2pPr>
            <a:lvl3pPr marL="1632844" indent="0">
              <a:buNone/>
              <a:defRPr sz="3200" b="1"/>
            </a:lvl3pPr>
            <a:lvl4pPr marL="2449266" indent="0">
              <a:buNone/>
              <a:defRPr sz="2900" b="1"/>
            </a:lvl4pPr>
            <a:lvl5pPr marL="3265688" indent="0">
              <a:buNone/>
              <a:defRPr sz="2900" b="1"/>
            </a:lvl5pPr>
            <a:lvl6pPr marL="4082110" indent="0">
              <a:buNone/>
              <a:defRPr sz="2900" b="1"/>
            </a:lvl6pPr>
            <a:lvl7pPr marL="4898532" indent="0">
              <a:buNone/>
              <a:defRPr sz="2900" b="1"/>
            </a:lvl7pPr>
            <a:lvl8pPr marL="5714954" indent="0">
              <a:buNone/>
              <a:defRPr sz="2900" b="1"/>
            </a:lvl8pPr>
            <a:lvl9pPr marL="6531376" indent="0">
              <a:buNone/>
              <a:defRPr sz="2900" b="1"/>
            </a:lvl9pPr>
          </a:lstStyle>
          <a:p>
            <a:pPr lvl="0"/>
            <a:r>
              <a:rPr lang="en-US"/>
              <a:t>Click to edit Master text styles</a:t>
            </a:r>
          </a:p>
        </p:txBody>
      </p:sp>
      <p:sp>
        <p:nvSpPr>
          <p:cNvPr id="4" name="Content Placeholder 3"/>
          <p:cNvSpPr>
            <a:spLocks noGrp="1"/>
          </p:cNvSpPr>
          <p:nvPr>
            <p:ph sz="half" idx="2"/>
          </p:nvPr>
        </p:nvSpPr>
        <p:spPr>
          <a:xfrm>
            <a:off x="2312894" y="2100491"/>
            <a:ext cx="6693408" cy="4114800"/>
          </a:xfrm>
        </p:spPr>
        <p:txBody>
          <a:bodyPr>
            <a:normAutofit/>
          </a:bodyPr>
          <a:lstStyle>
            <a:lvl1pPr>
              <a:defRPr sz="3200"/>
            </a:lvl1pPr>
            <a:lvl2pPr>
              <a:defRPr sz="3200"/>
            </a:lvl2pPr>
            <a:lvl3pPr>
              <a:defRPr sz="29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294604" y="1097280"/>
            <a:ext cx="6693408" cy="959643"/>
          </a:xfrm>
        </p:spPr>
        <p:txBody>
          <a:bodyPr anchor="b">
            <a:noAutofit/>
          </a:bodyPr>
          <a:lstStyle>
            <a:lvl1pPr marL="0" indent="0" algn="ctr">
              <a:buNone/>
              <a:defRPr lang="en-US" sz="43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816422" indent="0">
              <a:buNone/>
              <a:defRPr sz="3600" b="1"/>
            </a:lvl2pPr>
            <a:lvl3pPr marL="1632844" indent="0">
              <a:buNone/>
              <a:defRPr sz="3200" b="1"/>
            </a:lvl3pPr>
            <a:lvl4pPr marL="2449266" indent="0">
              <a:buNone/>
              <a:defRPr sz="2900" b="1"/>
            </a:lvl4pPr>
            <a:lvl5pPr marL="3265688" indent="0">
              <a:buNone/>
              <a:defRPr sz="2900" b="1"/>
            </a:lvl5pPr>
            <a:lvl6pPr marL="4082110" indent="0">
              <a:buNone/>
              <a:defRPr sz="2900" b="1"/>
            </a:lvl6pPr>
            <a:lvl7pPr marL="4898532" indent="0">
              <a:buNone/>
              <a:defRPr sz="2900" b="1"/>
            </a:lvl7pPr>
            <a:lvl8pPr marL="5714954" indent="0">
              <a:buNone/>
              <a:defRPr sz="2900" b="1"/>
            </a:lvl8pPr>
            <a:lvl9pPr marL="6531376" indent="0">
              <a:buNone/>
              <a:defRPr sz="2900" b="1"/>
            </a:lvl9pPr>
          </a:lstStyle>
          <a:p>
            <a:pPr marL="0" lvl="0" indent="0" algn="ctr" defTabSz="1632844" rtl="0" eaLnBrk="1" latinLnBrk="0" hangingPunct="1">
              <a:spcBef>
                <a:spcPct val="20000"/>
              </a:spcBef>
              <a:spcAft>
                <a:spcPts val="536"/>
              </a:spcAft>
              <a:buClr>
                <a:schemeClr val="accent6">
                  <a:lumMod val="75000"/>
                </a:schemeClr>
              </a:buClr>
              <a:buSzPct val="130000"/>
              <a:buFont typeface="Georgia" pitchFamily="18" charset="0"/>
              <a:buNone/>
            </a:pPr>
            <a:r>
              <a:rPr lang="en-US"/>
              <a:t>Click to edit Master text styles</a:t>
            </a:r>
          </a:p>
        </p:txBody>
      </p:sp>
      <p:sp>
        <p:nvSpPr>
          <p:cNvPr id="6" name="Content Placeholder 5"/>
          <p:cNvSpPr>
            <a:spLocks noGrp="1"/>
          </p:cNvSpPr>
          <p:nvPr>
            <p:ph sz="quarter" idx="4"/>
          </p:nvPr>
        </p:nvSpPr>
        <p:spPr>
          <a:xfrm>
            <a:off x="9290050" y="2098548"/>
            <a:ext cx="6693408" cy="4114800"/>
          </a:xfrm>
        </p:spPr>
        <p:txBody>
          <a:bodyPr>
            <a:normAutofit/>
          </a:bodyPr>
          <a:lstStyle>
            <a:lvl1pPr>
              <a:defRPr sz="3200"/>
            </a:lvl1pPr>
            <a:lvl2pPr>
              <a:defRPr sz="3200"/>
            </a:lvl2pPr>
            <a:lvl3pPr>
              <a:defRPr sz="29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5ED1A0-6E9E-4606-912C-1436B3BE5684}" type="datetime1">
              <a:rPr lang="en-US" smtClean="0"/>
              <a:t>4/4/2026</a:t>
            </a:fld>
            <a:endParaRPr lang="en-US"/>
          </a:p>
        </p:txBody>
      </p:sp>
      <p:sp>
        <p:nvSpPr>
          <p:cNvPr id="8" name="Footer Placeholder 7"/>
          <p:cNvSpPr>
            <a:spLocks noGrp="1"/>
          </p:cNvSpPr>
          <p:nvPr>
            <p:ph type="ftr" sz="quarter" idx="11"/>
          </p:nvPr>
        </p:nvSpPr>
        <p:spPr/>
        <p:txBody>
          <a:bodyPr/>
          <a:lstStyle/>
          <a:p>
            <a:r>
              <a:rPr lang="en-US"/>
              <a:t>Student Name and ID </a:t>
            </a:r>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C64E7E-8C50-4488-9BAE-F37E3C8E02F1}" type="datetime1">
              <a:rPr lang="en-US" smtClean="0"/>
              <a:t>4/4/2026</a:t>
            </a:fld>
            <a:endParaRPr lang="en-US"/>
          </a:p>
        </p:txBody>
      </p:sp>
      <p:sp>
        <p:nvSpPr>
          <p:cNvPr id="4" name="Footer Placeholder 3"/>
          <p:cNvSpPr>
            <a:spLocks noGrp="1"/>
          </p:cNvSpPr>
          <p:nvPr>
            <p:ph type="ftr" sz="quarter" idx="11"/>
          </p:nvPr>
        </p:nvSpPr>
        <p:spPr/>
        <p:txBody>
          <a:bodyPr/>
          <a:lstStyle/>
          <a:p>
            <a:r>
              <a:rPr lang="en-US"/>
              <a:t>Student Name and ID </a:t>
            </a:r>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B7ECBE-E90F-449D-A3CF-A7A635E539A4}" type="datetime1">
              <a:rPr lang="en-US" smtClean="0"/>
              <a:t>4/4/2026</a:t>
            </a:fld>
            <a:endParaRPr lang="en-US"/>
          </a:p>
        </p:txBody>
      </p:sp>
      <p:sp>
        <p:nvSpPr>
          <p:cNvPr id="3" name="Footer Placeholder 2"/>
          <p:cNvSpPr>
            <a:spLocks noGrp="1"/>
          </p:cNvSpPr>
          <p:nvPr>
            <p:ph type="ftr" sz="quarter" idx="11"/>
          </p:nvPr>
        </p:nvSpPr>
        <p:spPr/>
        <p:txBody>
          <a:bodyPr/>
          <a:lstStyle/>
          <a:p>
            <a:r>
              <a:rPr lang="en-US"/>
              <a:t>Student Name and ID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191" y="3314701"/>
            <a:ext cx="7272170" cy="1887740"/>
          </a:xfrm>
          <a:effectLst/>
        </p:spPr>
        <p:txBody>
          <a:bodyPr anchor="b">
            <a:noAutofit/>
          </a:bodyPr>
          <a:lstStyle>
            <a:lvl1pPr marL="408211" indent="-408211" algn="l">
              <a:defRPr sz="5000" b="1">
                <a:effectLst/>
              </a:defRPr>
            </a:lvl1pPr>
          </a:lstStyle>
          <a:p>
            <a:r>
              <a:rPr lang="en-US"/>
              <a:t>Click to edit Master title style</a:t>
            </a:r>
            <a:endParaRPr lang="en-US" dirty="0"/>
          </a:p>
        </p:txBody>
      </p:sp>
      <p:sp>
        <p:nvSpPr>
          <p:cNvPr id="3" name="Content Placeholder 2"/>
          <p:cNvSpPr>
            <a:spLocks noGrp="1"/>
          </p:cNvSpPr>
          <p:nvPr>
            <p:ph idx="1"/>
          </p:nvPr>
        </p:nvSpPr>
        <p:spPr>
          <a:xfrm>
            <a:off x="9187031" y="1097280"/>
            <a:ext cx="8034170" cy="7342095"/>
          </a:xfrm>
        </p:spPr>
        <p:txBody>
          <a:bodyPr anchor="ctr"/>
          <a:lstStyle>
            <a:lvl1pPr>
              <a:defRPr sz="3900"/>
            </a:lvl1pPr>
            <a:lvl2pPr>
              <a:defRPr sz="3600"/>
            </a:lvl2pPr>
            <a:lvl3pPr>
              <a:defRPr sz="3200"/>
            </a:lvl3pPr>
            <a:lvl4pPr>
              <a:defRPr sz="2900"/>
            </a:lvl4pPr>
            <a:lvl5pPr>
              <a:defRPr sz="2500"/>
            </a:lvl5pPr>
            <a:lvl6pPr>
              <a:defRPr sz="3600"/>
            </a:lvl6pPr>
            <a:lvl7pPr>
              <a:defRPr sz="3600"/>
            </a:lvl7pPr>
            <a:lvl8pPr>
              <a:defRPr sz="3600"/>
            </a:lvl8pPr>
            <a:lvl9pPr>
              <a:defRPr sz="3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151530" y="5246703"/>
            <a:ext cx="6777320" cy="3209277"/>
          </a:xfrm>
        </p:spPr>
        <p:txBody>
          <a:bodyPr/>
          <a:lstStyle>
            <a:lvl1pPr marL="0" indent="0">
              <a:buNone/>
              <a:defRPr sz="2500"/>
            </a:lvl1pPr>
            <a:lvl2pPr marL="816422" indent="0">
              <a:buNone/>
              <a:defRPr sz="2100"/>
            </a:lvl2pPr>
            <a:lvl3pPr marL="1632844" indent="0">
              <a:buNone/>
              <a:defRPr sz="1800"/>
            </a:lvl3pPr>
            <a:lvl4pPr marL="2449266" indent="0">
              <a:buNone/>
              <a:defRPr sz="1600"/>
            </a:lvl4pPr>
            <a:lvl5pPr marL="3265688" indent="0">
              <a:buNone/>
              <a:defRPr sz="1600"/>
            </a:lvl5pPr>
            <a:lvl6pPr marL="4082110" indent="0">
              <a:buNone/>
              <a:defRPr sz="1600"/>
            </a:lvl6pPr>
            <a:lvl7pPr marL="4898532" indent="0">
              <a:buNone/>
              <a:defRPr sz="1600"/>
            </a:lvl7pPr>
            <a:lvl8pPr marL="5714954" indent="0">
              <a:buNone/>
              <a:defRPr sz="1600"/>
            </a:lvl8pPr>
            <a:lvl9pPr marL="6531376"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233EC38B-882F-44B6-AFC7-001155E605E4}" type="datetime1">
              <a:rPr lang="en-US" smtClean="0"/>
              <a:t>4/4/2026</a:t>
            </a:fld>
            <a:endParaRPr lang="en-US"/>
          </a:p>
        </p:txBody>
      </p:sp>
      <p:sp>
        <p:nvSpPr>
          <p:cNvPr id="6" name="Footer Placeholder 5"/>
          <p:cNvSpPr>
            <a:spLocks noGrp="1"/>
          </p:cNvSpPr>
          <p:nvPr>
            <p:ph type="ftr" sz="quarter" idx="11"/>
          </p:nvPr>
        </p:nvSpPr>
        <p:spPr/>
        <p:txBody>
          <a:bodyPr/>
          <a:lstStyle/>
          <a:p>
            <a:r>
              <a:rPr lang="en-US"/>
              <a:t>Student Name and ID </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800380"/>
            <a:ext cx="18288000" cy="448662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a:p>
        </p:txBody>
      </p:sp>
      <p:sp>
        <p:nvSpPr>
          <p:cNvPr id="9" name="Rectangle 8"/>
          <p:cNvSpPr/>
          <p:nvPr/>
        </p:nvSpPr>
        <p:spPr>
          <a:xfrm>
            <a:off x="0" y="0"/>
            <a:ext cx="18288000" cy="580038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dirty="0"/>
          </a:p>
        </p:txBody>
      </p:sp>
      <p:sp>
        <p:nvSpPr>
          <p:cNvPr id="10" name="Rectangle 9"/>
          <p:cNvSpPr/>
          <p:nvPr/>
        </p:nvSpPr>
        <p:spPr>
          <a:xfrm>
            <a:off x="0" y="3978467"/>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a:p>
        </p:txBody>
      </p:sp>
      <p:sp>
        <p:nvSpPr>
          <p:cNvPr id="11" name="Oval 10"/>
          <p:cNvSpPr/>
          <p:nvPr/>
        </p:nvSpPr>
        <p:spPr>
          <a:xfrm>
            <a:off x="0" y="2400300"/>
            <a:ext cx="18288000" cy="76581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a:p>
        </p:txBody>
      </p:sp>
      <p:sp>
        <p:nvSpPr>
          <p:cNvPr id="3" name="Picture Placeholder 2"/>
          <p:cNvSpPr>
            <a:spLocks noGrp="1"/>
          </p:cNvSpPr>
          <p:nvPr>
            <p:ph type="pic" idx="1"/>
          </p:nvPr>
        </p:nvSpPr>
        <p:spPr>
          <a:xfrm>
            <a:off x="8950350" y="1714500"/>
            <a:ext cx="8229600" cy="4691709"/>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3600"/>
            </a:lvl1pPr>
            <a:lvl2pPr marL="816422" indent="0">
              <a:buNone/>
              <a:defRPr sz="5000"/>
            </a:lvl2pPr>
            <a:lvl3pPr marL="1632844" indent="0">
              <a:buNone/>
              <a:defRPr sz="4300"/>
            </a:lvl3pPr>
            <a:lvl4pPr marL="2449266" indent="0">
              <a:buNone/>
              <a:defRPr sz="3600"/>
            </a:lvl4pPr>
            <a:lvl5pPr marL="3265688" indent="0">
              <a:buNone/>
              <a:defRPr sz="3600"/>
            </a:lvl5pPr>
            <a:lvl6pPr marL="4082110" indent="0">
              <a:buNone/>
              <a:defRPr sz="3600"/>
            </a:lvl6pPr>
            <a:lvl7pPr marL="4898532" indent="0">
              <a:buNone/>
              <a:defRPr sz="3600"/>
            </a:lvl7pPr>
            <a:lvl8pPr marL="5714954" indent="0">
              <a:buNone/>
              <a:defRPr sz="3600"/>
            </a:lvl8pPr>
            <a:lvl9pPr marL="6531376" indent="0">
              <a:buNone/>
              <a:defRPr sz="3600"/>
            </a:lvl9pPr>
          </a:lstStyle>
          <a:p>
            <a:r>
              <a:rPr lang="en-US"/>
              <a:t>Click icon to add picture</a:t>
            </a:r>
            <a:endParaRPr lang="en-US" dirty="0"/>
          </a:p>
        </p:txBody>
      </p:sp>
      <p:sp>
        <p:nvSpPr>
          <p:cNvPr id="4" name="Text Placeholder 3"/>
          <p:cNvSpPr>
            <a:spLocks noGrp="1"/>
          </p:cNvSpPr>
          <p:nvPr>
            <p:ph type="body" sz="half" idx="2"/>
          </p:nvPr>
        </p:nvSpPr>
        <p:spPr>
          <a:xfrm>
            <a:off x="1755774" y="1515729"/>
            <a:ext cx="7388228" cy="3244530"/>
          </a:xfrm>
        </p:spPr>
        <p:txBody>
          <a:bodyPr anchor="b"/>
          <a:lstStyle>
            <a:lvl1pPr marL="326569" indent="-326569">
              <a:buFont typeface="Georgia" pitchFamily="18" charset="0"/>
              <a:buChar char="*"/>
              <a:defRPr sz="2900"/>
            </a:lvl1pPr>
            <a:lvl2pPr marL="816422" indent="0">
              <a:buNone/>
              <a:defRPr sz="2100"/>
            </a:lvl2pPr>
            <a:lvl3pPr marL="1632844" indent="0">
              <a:buNone/>
              <a:defRPr sz="1800"/>
            </a:lvl3pPr>
            <a:lvl4pPr marL="2449266" indent="0">
              <a:buNone/>
              <a:defRPr sz="1600"/>
            </a:lvl4pPr>
            <a:lvl5pPr marL="3265688" indent="0">
              <a:buNone/>
              <a:defRPr sz="1600"/>
            </a:lvl5pPr>
            <a:lvl6pPr marL="4082110" indent="0">
              <a:buNone/>
              <a:defRPr sz="1600"/>
            </a:lvl6pPr>
            <a:lvl7pPr marL="4898532" indent="0">
              <a:buNone/>
              <a:defRPr sz="1600"/>
            </a:lvl7pPr>
            <a:lvl8pPr marL="5714954" indent="0">
              <a:buNone/>
              <a:defRPr sz="1600"/>
            </a:lvl8pPr>
            <a:lvl9pPr marL="6531376"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CFED7E0B-1308-46E7-B71B-F0971D1C40C0}" type="datetime1">
              <a:rPr lang="en-US" smtClean="0"/>
              <a:t>4/4/2026</a:t>
            </a:fld>
            <a:endParaRPr lang="en-US"/>
          </a:p>
        </p:txBody>
      </p:sp>
      <p:sp>
        <p:nvSpPr>
          <p:cNvPr id="6" name="Footer Placeholder 5"/>
          <p:cNvSpPr>
            <a:spLocks noGrp="1"/>
          </p:cNvSpPr>
          <p:nvPr>
            <p:ph type="ftr" sz="quarter" idx="11"/>
          </p:nvPr>
        </p:nvSpPr>
        <p:spPr/>
        <p:txBody>
          <a:bodyPr/>
          <a:lstStyle/>
          <a:p>
            <a:r>
              <a:rPr lang="en-US"/>
              <a:t>Student Name and ID </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2" name="Title 1"/>
          <p:cNvSpPr>
            <a:spLocks noGrp="1"/>
          </p:cNvSpPr>
          <p:nvPr>
            <p:ph type="title"/>
          </p:nvPr>
        </p:nvSpPr>
        <p:spPr>
          <a:xfrm>
            <a:off x="1454536" y="6696632"/>
            <a:ext cx="12767076" cy="1714500"/>
          </a:xfrm>
        </p:spPr>
        <p:txBody>
          <a:bodyPr anchor="b">
            <a:noAutofit/>
          </a:bodyPr>
          <a:lstStyle>
            <a:lvl1pPr algn="l">
              <a:defRPr sz="8200" b="1"/>
            </a:lvl1pPr>
          </a:lstStyle>
          <a:p>
            <a:r>
              <a:rPr lang="en-US"/>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3810000" y="1097279"/>
            <a:ext cx="12801600" cy="5212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EE0F454-1BA1-4483-81EE-6716E67BB194}" type="datetime1">
              <a:rPr lang="en-US" smtClean="0"/>
              <a:t>4/4/2026</a:t>
            </a:fld>
            <a:endParaRPr lang="en-US"/>
          </a:p>
        </p:txBody>
      </p:sp>
      <p:sp>
        <p:nvSpPr>
          <p:cNvPr id="5" name="Footer Placeholder 4"/>
          <p:cNvSpPr>
            <a:spLocks noGrp="1"/>
          </p:cNvSpPr>
          <p:nvPr>
            <p:ph type="ftr" sz="quarter" idx="11"/>
          </p:nvPr>
        </p:nvSpPr>
        <p:spPr/>
        <p:txBody>
          <a:bodyPr/>
          <a:lstStyle/>
          <a:p>
            <a:r>
              <a:rPr lang="en-US"/>
              <a:t>Student Name and ID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07516" y="564776"/>
            <a:ext cx="4114800" cy="7857509"/>
          </a:xfrm>
          <a:effectLst/>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6648227" y="1097279"/>
            <a:ext cx="9658574" cy="73420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3C43B2-F58F-4B5C-B04F-53F00F880C41}" type="datetime1">
              <a:rPr lang="en-US" smtClean="0"/>
              <a:t>4/4/2026</a:t>
            </a:fld>
            <a:endParaRPr lang="en-US"/>
          </a:p>
        </p:txBody>
      </p:sp>
      <p:sp>
        <p:nvSpPr>
          <p:cNvPr id="5" name="Footer Placeholder 4"/>
          <p:cNvSpPr>
            <a:spLocks noGrp="1"/>
          </p:cNvSpPr>
          <p:nvPr>
            <p:ph type="ftr" sz="quarter" idx="11"/>
          </p:nvPr>
        </p:nvSpPr>
        <p:spPr/>
        <p:txBody>
          <a:bodyPr/>
          <a:lstStyle/>
          <a:p>
            <a:r>
              <a:rPr lang="en-US"/>
              <a:t>Student Name and ID </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dirty="0"/>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63284" tIns="81642" rIns="163284" bIns="81642" rtlCol="0" anchor="ctr"/>
          <a:lstStyle/>
          <a:p>
            <a:pPr algn="ctr"/>
            <a:endParaRPr lang="en-US"/>
          </a:p>
        </p:txBody>
      </p:sp>
      <p:sp>
        <p:nvSpPr>
          <p:cNvPr id="2" name="Title Placeholder 1"/>
          <p:cNvSpPr>
            <a:spLocks noGrp="1"/>
          </p:cNvSpPr>
          <p:nvPr>
            <p:ph type="title"/>
          </p:nvPr>
        </p:nvSpPr>
        <p:spPr>
          <a:xfrm>
            <a:off x="3586579" y="6558252"/>
            <a:ext cx="13025022" cy="1714500"/>
          </a:xfrm>
          <a:prstGeom prst="rect">
            <a:avLst/>
          </a:prstGeom>
          <a:effectLst/>
        </p:spPr>
        <p:txBody>
          <a:bodyPr vert="horz" lIns="163284" tIns="81642" rIns="163284" bIns="81642"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163284" tIns="81642" rIns="163284" bIns="81642"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344400" y="9258301"/>
            <a:ext cx="5029200" cy="547688"/>
          </a:xfrm>
          <a:prstGeom prst="rect">
            <a:avLst/>
          </a:prstGeom>
        </p:spPr>
        <p:txBody>
          <a:bodyPr vert="horz" lIns="163284" tIns="81642" rIns="163284" bIns="81642" rtlCol="0" anchor="ctr"/>
          <a:lstStyle>
            <a:lvl1pPr algn="r">
              <a:defRPr sz="2000" b="1">
                <a:solidFill>
                  <a:schemeClr val="tx1">
                    <a:lumMod val="50000"/>
                    <a:lumOff val="50000"/>
                  </a:schemeClr>
                </a:solidFill>
              </a:defRPr>
            </a:lvl1pPr>
          </a:lstStyle>
          <a:p>
            <a:fld id="{155E1514-A93F-40A5-BC86-3C33347E7665}" type="datetime1">
              <a:rPr lang="en-US" smtClean="0"/>
              <a:t>4/4/2026</a:t>
            </a:fld>
            <a:endParaRPr lang="en-US"/>
          </a:p>
        </p:txBody>
      </p:sp>
      <p:sp>
        <p:nvSpPr>
          <p:cNvPr id="5" name="Footer Placeholder 4"/>
          <p:cNvSpPr>
            <a:spLocks noGrp="1"/>
          </p:cNvSpPr>
          <p:nvPr>
            <p:ph type="ftr" sz="quarter" idx="3"/>
          </p:nvPr>
        </p:nvSpPr>
        <p:spPr>
          <a:xfrm>
            <a:off x="914399" y="9258301"/>
            <a:ext cx="6705602" cy="547688"/>
          </a:xfrm>
          <a:prstGeom prst="rect">
            <a:avLst/>
          </a:prstGeom>
        </p:spPr>
        <p:txBody>
          <a:bodyPr vert="horz" lIns="163284" tIns="81642" rIns="163284" bIns="81642" rtlCol="0" anchor="ctr"/>
          <a:lstStyle>
            <a:lvl1pPr algn="l">
              <a:defRPr sz="2000" b="1">
                <a:solidFill>
                  <a:schemeClr val="tx1">
                    <a:lumMod val="50000"/>
                    <a:lumOff val="50000"/>
                  </a:schemeClr>
                </a:solidFill>
              </a:defRPr>
            </a:lvl1pPr>
          </a:lstStyle>
          <a:p>
            <a:r>
              <a:rPr lang="en-US"/>
              <a:t>Student Name and ID </a:t>
            </a:r>
          </a:p>
        </p:txBody>
      </p:sp>
      <p:sp>
        <p:nvSpPr>
          <p:cNvPr id="6" name="Slide Number Placeholder 5"/>
          <p:cNvSpPr>
            <a:spLocks noGrp="1"/>
          </p:cNvSpPr>
          <p:nvPr>
            <p:ph type="sldNum" sz="quarter" idx="4"/>
          </p:nvPr>
        </p:nvSpPr>
        <p:spPr>
          <a:xfrm>
            <a:off x="7620000" y="9258301"/>
            <a:ext cx="3657600" cy="547688"/>
          </a:xfrm>
          <a:prstGeom prst="rect">
            <a:avLst/>
          </a:prstGeom>
        </p:spPr>
        <p:txBody>
          <a:bodyPr vert="horz" lIns="163284" tIns="81642" rIns="163284" bIns="81642" rtlCol="0" anchor="ctr"/>
          <a:lstStyle>
            <a:lvl1pPr algn="ctr">
              <a:defRPr sz="2100" b="1">
                <a:solidFill>
                  <a:schemeClr val="tx1">
                    <a:lumMod val="50000"/>
                    <a:lumOff val="50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dt="0"/>
  <p:txStyles>
    <p:titleStyle>
      <a:lvl1pPr marL="571495" indent="-571495" algn="r" defTabSz="1632844" rtl="0" eaLnBrk="1" latinLnBrk="0" hangingPunct="1">
        <a:spcBef>
          <a:spcPct val="0"/>
        </a:spcBef>
        <a:buClr>
          <a:schemeClr val="accent6">
            <a:lumMod val="75000"/>
          </a:schemeClr>
        </a:buClr>
        <a:buSzPct val="128000"/>
        <a:buFont typeface="Georgia" pitchFamily="18" charset="0"/>
        <a:buChar char="*"/>
        <a:defRPr sz="82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08211"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3900" kern="1200">
          <a:solidFill>
            <a:schemeClr val="tx1">
              <a:lumMod val="75000"/>
              <a:lumOff val="25000"/>
            </a:schemeClr>
          </a:solidFill>
          <a:latin typeface="+mn-lt"/>
          <a:ea typeface="+mn-ea"/>
          <a:cs typeface="+mn-cs"/>
        </a:defRPr>
      </a:lvl1pPr>
      <a:lvl2pPr marL="979706"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3600" kern="1200">
          <a:solidFill>
            <a:schemeClr val="tx1">
              <a:lumMod val="75000"/>
              <a:lumOff val="25000"/>
            </a:schemeClr>
          </a:solidFill>
          <a:latin typeface="+mn-lt"/>
          <a:ea typeface="+mn-ea"/>
          <a:cs typeface="+mn-cs"/>
        </a:defRPr>
      </a:lvl2pPr>
      <a:lvl3pPr marL="1469560"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3200" kern="1200">
          <a:solidFill>
            <a:schemeClr val="tx1">
              <a:lumMod val="75000"/>
              <a:lumOff val="25000"/>
            </a:schemeClr>
          </a:solidFill>
          <a:latin typeface="+mn-lt"/>
          <a:ea typeface="+mn-ea"/>
          <a:cs typeface="+mn-cs"/>
        </a:defRPr>
      </a:lvl3pPr>
      <a:lvl4pPr marL="1959413"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2900" kern="1200">
          <a:solidFill>
            <a:schemeClr val="tx1">
              <a:lumMod val="75000"/>
              <a:lumOff val="25000"/>
            </a:schemeClr>
          </a:solidFill>
          <a:latin typeface="+mn-lt"/>
          <a:ea typeface="+mn-ea"/>
          <a:cs typeface="+mn-cs"/>
        </a:defRPr>
      </a:lvl4pPr>
      <a:lvl5pPr marL="2481923"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2500" kern="1200">
          <a:solidFill>
            <a:schemeClr val="tx1">
              <a:lumMod val="75000"/>
              <a:lumOff val="25000"/>
            </a:schemeClr>
          </a:solidFill>
          <a:latin typeface="+mn-lt"/>
          <a:ea typeface="+mn-ea"/>
          <a:cs typeface="+mn-cs"/>
        </a:defRPr>
      </a:lvl5pPr>
      <a:lvl6pPr marL="2971776"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2500" kern="1200">
          <a:solidFill>
            <a:schemeClr val="tx1">
              <a:lumMod val="75000"/>
              <a:lumOff val="25000"/>
            </a:schemeClr>
          </a:solidFill>
          <a:latin typeface="+mn-lt"/>
          <a:ea typeface="+mn-ea"/>
          <a:cs typeface="+mn-cs"/>
        </a:defRPr>
      </a:lvl6pPr>
      <a:lvl7pPr marL="3510615"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2500" kern="1200">
          <a:solidFill>
            <a:schemeClr val="tx1">
              <a:lumMod val="75000"/>
              <a:lumOff val="25000"/>
            </a:schemeClr>
          </a:solidFill>
          <a:latin typeface="+mn-lt"/>
          <a:ea typeface="+mn-ea"/>
          <a:cs typeface="+mn-cs"/>
        </a:defRPr>
      </a:lvl7pPr>
      <a:lvl8pPr marL="4082110"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2500" kern="1200">
          <a:solidFill>
            <a:schemeClr val="tx1">
              <a:lumMod val="75000"/>
              <a:lumOff val="25000"/>
            </a:schemeClr>
          </a:solidFill>
          <a:latin typeface="+mn-lt"/>
          <a:ea typeface="+mn-ea"/>
          <a:cs typeface="+mn-cs"/>
        </a:defRPr>
      </a:lvl8pPr>
      <a:lvl9pPr marL="4620949"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2500" kern="1200">
          <a:solidFill>
            <a:schemeClr val="tx1">
              <a:lumMod val="75000"/>
              <a:lumOff val="25000"/>
            </a:schemeClr>
          </a:solidFill>
          <a:latin typeface="+mn-lt"/>
          <a:ea typeface="+mn-ea"/>
          <a:cs typeface="+mn-cs"/>
        </a:defRPr>
      </a:lvl9pPr>
    </p:bodyStyle>
    <p:otherStyle>
      <a:defPPr>
        <a:defRPr lang="en-US"/>
      </a:defPPr>
      <a:lvl1pPr marL="0" algn="l" defTabSz="1632844" rtl="0" eaLnBrk="1" latinLnBrk="0" hangingPunct="1">
        <a:defRPr sz="3200" kern="1200">
          <a:solidFill>
            <a:schemeClr val="tx1"/>
          </a:solidFill>
          <a:latin typeface="+mn-lt"/>
          <a:ea typeface="+mn-ea"/>
          <a:cs typeface="+mn-cs"/>
        </a:defRPr>
      </a:lvl1pPr>
      <a:lvl2pPr marL="816422" algn="l" defTabSz="1632844" rtl="0" eaLnBrk="1" latinLnBrk="0" hangingPunct="1">
        <a:defRPr sz="3200" kern="1200">
          <a:solidFill>
            <a:schemeClr val="tx1"/>
          </a:solidFill>
          <a:latin typeface="+mn-lt"/>
          <a:ea typeface="+mn-ea"/>
          <a:cs typeface="+mn-cs"/>
        </a:defRPr>
      </a:lvl2pPr>
      <a:lvl3pPr marL="1632844" algn="l" defTabSz="1632844" rtl="0" eaLnBrk="1" latinLnBrk="0" hangingPunct="1">
        <a:defRPr sz="3200" kern="1200">
          <a:solidFill>
            <a:schemeClr val="tx1"/>
          </a:solidFill>
          <a:latin typeface="+mn-lt"/>
          <a:ea typeface="+mn-ea"/>
          <a:cs typeface="+mn-cs"/>
        </a:defRPr>
      </a:lvl3pPr>
      <a:lvl4pPr marL="2449266" algn="l" defTabSz="1632844" rtl="0" eaLnBrk="1" latinLnBrk="0" hangingPunct="1">
        <a:defRPr sz="3200" kern="1200">
          <a:solidFill>
            <a:schemeClr val="tx1"/>
          </a:solidFill>
          <a:latin typeface="+mn-lt"/>
          <a:ea typeface="+mn-ea"/>
          <a:cs typeface="+mn-cs"/>
        </a:defRPr>
      </a:lvl4pPr>
      <a:lvl5pPr marL="3265688" algn="l" defTabSz="1632844" rtl="0" eaLnBrk="1" latinLnBrk="0" hangingPunct="1">
        <a:defRPr sz="3200" kern="1200">
          <a:solidFill>
            <a:schemeClr val="tx1"/>
          </a:solidFill>
          <a:latin typeface="+mn-lt"/>
          <a:ea typeface="+mn-ea"/>
          <a:cs typeface="+mn-cs"/>
        </a:defRPr>
      </a:lvl5pPr>
      <a:lvl6pPr marL="4082110" algn="l" defTabSz="1632844" rtl="0" eaLnBrk="1" latinLnBrk="0" hangingPunct="1">
        <a:defRPr sz="3200" kern="1200">
          <a:solidFill>
            <a:schemeClr val="tx1"/>
          </a:solidFill>
          <a:latin typeface="+mn-lt"/>
          <a:ea typeface="+mn-ea"/>
          <a:cs typeface="+mn-cs"/>
        </a:defRPr>
      </a:lvl6pPr>
      <a:lvl7pPr marL="4898532" algn="l" defTabSz="1632844" rtl="0" eaLnBrk="1" latinLnBrk="0" hangingPunct="1">
        <a:defRPr sz="3200" kern="1200">
          <a:solidFill>
            <a:schemeClr val="tx1"/>
          </a:solidFill>
          <a:latin typeface="+mn-lt"/>
          <a:ea typeface="+mn-ea"/>
          <a:cs typeface="+mn-cs"/>
        </a:defRPr>
      </a:lvl7pPr>
      <a:lvl8pPr marL="5714954" algn="l" defTabSz="1632844" rtl="0" eaLnBrk="1" latinLnBrk="0" hangingPunct="1">
        <a:defRPr sz="3200" kern="1200">
          <a:solidFill>
            <a:schemeClr val="tx1"/>
          </a:solidFill>
          <a:latin typeface="+mn-lt"/>
          <a:ea typeface="+mn-ea"/>
          <a:cs typeface="+mn-cs"/>
        </a:defRPr>
      </a:lvl8pPr>
      <a:lvl9pPr marL="6531376" algn="l" defTabSz="1632844" rtl="0" eaLnBrk="1" latinLnBrk="0" hangingPunct="1">
        <a:defRPr sz="3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3.png"/><Relationship Id="rId4" Type="http://schemas.openxmlformats.org/officeDocument/2006/relationships/diagramData" Target="../diagrams/data1.xml"/><Relationship Id="rId9"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pn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8.png"/><Relationship Id="rId4" Type="http://schemas.openxmlformats.org/officeDocument/2006/relationships/image" Target="../media/image6.sv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4.jpeg"/><Relationship Id="rId7" Type="http://schemas.openxmlformats.org/officeDocument/2006/relationships/diagramLayout" Target="../diagrams/layout4.xml"/><Relationship Id="rId12"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Data" Target="../diagrams/data4.xml"/><Relationship Id="rId11" Type="http://schemas.openxmlformats.org/officeDocument/2006/relationships/image" Target="../media/image13.png"/><Relationship Id="rId5" Type="http://schemas.openxmlformats.org/officeDocument/2006/relationships/image" Target="../media/image6.svg"/><Relationship Id="rId10" Type="http://schemas.microsoft.com/office/2007/relationships/diagramDrawing" Target="../diagrams/drawing4.xml"/><Relationship Id="rId4" Type="http://schemas.openxmlformats.org/officeDocument/2006/relationships/image" Target="../media/image5.png"/><Relationship Id="rId9" Type="http://schemas.openxmlformats.org/officeDocument/2006/relationships/diagramColors" Target="../diagrams/colors4.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6.sv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6.sv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4.jpeg"/><Relationship Id="rId7" Type="http://schemas.openxmlformats.org/officeDocument/2006/relationships/diagramColors" Target="../diagrams/colors5.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4.jpeg"/><Relationship Id="rId7" Type="http://schemas.openxmlformats.org/officeDocument/2006/relationships/diagramQuickStyle" Target="../diagrams/quickStyle6.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1.png"/><Relationship Id="rId9" Type="http://schemas.microsoft.com/office/2007/relationships/diagramDrawing" Target="../diagrams/drawing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3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5000"/>
            <a:lum/>
          </a:blip>
          <a:srcRect/>
          <a:tile tx="0" ty="0" sx="100000" sy="100000" flip="none" algn="tl"/>
        </a:blipFill>
        <a:effectLst/>
      </p:bgPr>
    </p:bg>
    <p:spTree>
      <p:nvGrpSpPr>
        <p:cNvPr id="1" name=""/>
        <p:cNvGrpSpPr/>
        <p:nvPr/>
      </p:nvGrpSpPr>
      <p:grpSpPr>
        <a:xfrm>
          <a:off x="0" y="0"/>
          <a:ext cx="0" cy="0"/>
          <a:chOff x="0" y="0"/>
          <a:chExt cx="0" cy="0"/>
        </a:xfrm>
      </p:grpSpPr>
      <p:sp>
        <p:nvSpPr>
          <p:cNvPr id="11" name="TextBox 11"/>
          <p:cNvSpPr txBox="1"/>
          <p:nvPr/>
        </p:nvSpPr>
        <p:spPr>
          <a:xfrm>
            <a:off x="2971800" y="681761"/>
            <a:ext cx="11624389" cy="756617"/>
          </a:xfrm>
          <a:prstGeom prst="rect">
            <a:avLst/>
          </a:prstGeom>
        </p:spPr>
        <p:txBody>
          <a:bodyPr wrap="square" lIns="0" tIns="0" rIns="0" bIns="0" rtlCol="0" anchor="t">
            <a:spAutoFit/>
          </a:bodyPr>
          <a:lstStyle/>
          <a:p>
            <a:pPr>
              <a:lnSpc>
                <a:spcPts val="5880"/>
              </a:lnSpc>
            </a:pPr>
            <a:r>
              <a:rPr lang="en-US" sz="6000" b="1" u="sng" spc="-120" dirty="0">
                <a:latin typeface="Times New Roman" pitchFamily="18" charset="0"/>
                <a:ea typeface="Montserrat Ultra-Bold"/>
                <a:cs typeface="Times New Roman" pitchFamily="18" charset="0"/>
                <a:sym typeface="Montserrat Ultra-Bold"/>
              </a:rPr>
              <a:t>Training &amp; Development at NHS</a:t>
            </a:r>
          </a:p>
        </p:txBody>
      </p:sp>
      <p:graphicFrame>
        <p:nvGraphicFramePr>
          <p:cNvPr id="13" name="TextBox 6">
            <a:extLst>
              <a:ext uri="{FF2B5EF4-FFF2-40B4-BE49-F238E27FC236}">
                <a16:creationId xmlns:a16="http://schemas.microsoft.com/office/drawing/2014/main" id="{1BCFF80A-7F0B-1EAD-3C5A-5203824780CC}"/>
              </a:ext>
            </a:extLst>
          </p:cNvPr>
          <p:cNvGraphicFramePr/>
          <p:nvPr>
            <p:extLst>
              <p:ext uri="{D42A27DB-BD31-4B8C-83A1-F6EECF244321}">
                <p14:modId xmlns:p14="http://schemas.microsoft.com/office/powerpoint/2010/main" val="20428219"/>
              </p:ext>
            </p:extLst>
          </p:nvPr>
        </p:nvGraphicFramePr>
        <p:xfrm>
          <a:off x="1447800" y="2019300"/>
          <a:ext cx="14859000" cy="8001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Slide Number Placeholder 1"/>
          <p:cNvSpPr>
            <a:spLocks noGrp="1"/>
          </p:cNvSpPr>
          <p:nvPr>
            <p:ph type="sldNum" sz="quarter" idx="12"/>
          </p:nvPr>
        </p:nvSpPr>
        <p:spPr/>
        <p:txBody>
          <a:bodyPr/>
          <a:lstStyle/>
          <a:p>
            <a:fld id="{B6F15528-21DE-4FAA-801E-634DDDAF4B2B}" type="slidenum">
              <a:rPr lang="en-US" smtClean="0"/>
              <a:pPr/>
              <a:t>1</a:t>
            </a:fld>
            <a:endParaRPr lang="en-US"/>
          </a:p>
        </p:txBody>
      </p:sp>
      <p:pic>
        <p:nvPicPr>
          <p:cNvPr id="7" name="Picture 6"/>
          <p:cNvPicPr/>
          <p:nvPr/>
        </p:nvPicPr>
        <p:blipFill rotWithShape="1">
          <a:blip r:embed="rId9"/>
          <a:srcRect l="21456" t="80473" r="63734" b="10351"/>
          <a:stretch/>
        </p:blipFill>
        <p:spPr bwMode="auto">
          <a:xfrm>
            <a:off x="15163800" y="16356"/>
            <a:ext cx="3124200" cy="1805609"/>
          </a:xfrm>
          <a:prstGeom prst="rect">
            <a:avLst/>
          </a:prstGeom>
          <a:ln>
            <a:noFill/>
          </a:ln>
          <a:extLst>
            <a:ext uri="{53640926-AAD7-44D8-BBD7-CCE9431645EC}">
              <a14:shadowObscured xmlns:a14="http://schemas.microsoft.com/office/drawing/2010/main"/>
            </a:ext>
          </a:extLst>
        </p:spPr>
      </p:pic>
      <p:pic>
        <p:nvPicPr>
          <p:cNvPr id="9" name="Picture 8"/>
          <p:cNvPicPr/>
          <p:nvPr/>
        </p:nvPicPr>
        <p:blipFill rotWithShape="1">
          <a:blip r:embed="rId10"/>
          <a:srcRect l="66364" t="35799" r="14320" b="39321"/>
          <a:stretch/>
        </p:blipFill>
        <p:spPr bwMode="auto">
          <a:xfrm>
            <a:off x="0" y="1"/>
            <a:ext cx="2133600" cy="1407006"/>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0000"/>
          </a:blip>
          <a:srcRect/>
          <a:tile tx="0" ty="0" sx="100000" sy="100000" flip="none" algn="tl"/>
        </a:blipFill>
        <a:effectLst/>
      </p:bgPr>
    </p:bg>
    <p:spTree>
      <p:nvGrpSpPr>
        <p:cNvPr id="1" name=""/>
        <p:cNvGrpSpPr/>
        <p:nvPr/>
      </p:nvGrpSpPr>
      <p:grpSpPr>
        <a:xfrm>
          <a:off x="0" y="0"/>
          <a:ext cx="0" cy="0"/>
          <a:chOff x="0" y="0"/>
          <a:chExt cx="0" cy="0"/>
        </a:xfrm>
      </p:grpSpPr>
      <p:sp>
        <p:nvSpPr>
          <p:cNvPr id="8" name="Freeform 8"/>
          <p:cNvSpPr/>
          <p:nvPr/>
        </p:nvSpPr>
        <p:spPr>
          <a:xfrm>
            <a:off x="776939" y="391502"/>
            <a:ext cx="1463309" cy="535747"/>
          </a:xfrm>
          <a:custGeom>
            <a:avLst/>
            <a:gdLst/>
            <a:ahLst/>
            <a:cxnLst/>
            <a:rect l="l" t="t" r="r" b="b"/>
            <a:pathLst>
              <a:path w="1463309" h="1703998">
                <a:moveTo>
                  <a:pt x="0" y="0"/>
                </a:moveTo>
                <a:lnTo>
                  <a:pt x="1463309" y="0"/>
                </a:lnTo>
                <a:lnTo>
                  <a:pt x="1463309" y="1703999"/>
                </a:lnTo>
                <a:lnTo>
                  <a:pt x="0" y="1703999"/>
                </a:lnTo>
                <a:lnTo>
                  <a:pt x="0" y="0"/>
                </a:lnTo>
                <a:close/>
              </a:path>
            </a:pathLst>
          </a:custGeom>
          <a:blipFill>
            <a:blip r:embed="rId4" cstate="print">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1981200" y="19605"/>
            <a:ext cx="13258800" cy="743793"/>
          </a:xfrm>
          <a:prstGeom prst="rect">
            <a:avLst/>
          </a:prstGeom>
        </p:spPr>
        <p:txBody>
          <a:bodyPr wrap="square" lIns="0" tIns="0" rIns="0" bIns="0" rtlCol="0" anchor="t">
            <a:spAutoFit/>
          </a:bodyPr>
          <a:lstStyle/>
          <a:p>
            <a:pPr algn="ctr">
              <a:lnSpc>
                <a:spcPts val="5813"/>
              </a:lnSpc>
            </a:pPr>
            <a:r>
              <a:rPr lang="en-US" sz="4000" b="1" spc="-118" dirty="0">
                <a:latin typeface="Times New Roman" pitchFamily="18" charset="0"/>
                <a:ea typeface="Montserrat Ultra-Bold"/>
                <a:cs typeface="Times New Roman" pitchFamily="18" charset="0"/>
                <a:sym typeface="Montserrat Ultra-Bold"/>
              </a:rPr>
              <a:t>Table of Content </a:t>
            </a:r>
          </a:p>
        </p:txBody>
      </p:sp>
      <p:sp>
        <p:nvSpPr>
          <p:cNvPr id="4" name="Footer Placeholder 3"/>
          <p:cNvSpPr>
            <a:spLocks noGrp="1"/>
          </p:cNvSpPr>
          <p:nvPr>
            <p:ph type="ftr" sz="quarter" idx="11"/>
          </p:nvPr>
        </p:nvSpPr>
        <p:spPr/>
        <p:txBody>
          <a:bodyPr/>
          <a:lstStyle/>
          <a:p>
            <a:r>
              <a:rPr lang="en-US" b="1" dirty="0">
                <a:solidFill>
                  <a:schemeClr val="tx1"/>
                </a:solidFill>
                <a:latin typeface="Times New Roman" pitchFamily="18" charset="0"/>
                <a:cs typeface="Times New Roman" pitchFamily="18" charset="0"/>
              </a:rPr>
              <a:t>Student Name and ID </a:t>
            </a:r>
          </a:p>
        </p:txBody>
      </p:sp>
      <p:sp>
        <p:nvSpPr>
          <p:cNvPr id="3" name="Slide Number Placeholder 2"/>
          <p:cNvSpPr>
            <a:spLocks noGrp="1"/>
          </p:cNvSpPr>
          <p:nvPr>
            <p:ph type="sldNum" sz="quarter" idx="12"/>
          </p:nvPr>
        </p:nvSpPr>
        <p:spPr/>
        <p:txBody>
          <a:bodyPr/>
          <a:lstStyle/>
          <a:p>
            <a:fld id="{B6F15528-21DE-4FAA-801E-634DDDAF4B2B}" type="slidenum">
              <a:rPr lang="en-US" smtClean="0"/>
              <a:pPr/>
              <a:t>2</a:t>
            </a:fld>
            <a:endParaRPr lang="en-US"/>
          </a:p>
        </p:txBody>
      </p:sp>
      <p:sp>
        <p:nvSpPr>
          <p:cNvPr id="5" name="Rectangle 4"/>
          <p:cNvSpPr/>
          <p:nvPr/>
        </p:nvSpPr>
        <p:spPr>
          <a:xfrm>
            <a:off x="1219200" y="763398"/>
            <a:ext cx="14782800" cy="881779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457200" indent="-457200">
              <a:buFont typeface="+mj-lt"/>
              <a:buAutoNum type="arabicPeriod"/>
            </a:pPr>
            <a:r>
              <a:rPr lang="en-IN" sz="2100" b="1" dirty="0">
                <a:latin typeface="Times New Roman" pitchFamily="18" charset="0"/>
                <a:cs typeface="Times New Roman" pitchFamily="18" charset="0"/>
              </a:rPr>
              <a:t>Introduction to NHS………………………………………………….………………………….………………1</a:t>
            </a:r>
          </a:p>
          <a:p>
            <a:pPr marL="457200" indent="-457200">
              <a:buFont typeface="+mj-lt"/>
              <a:buAutoNum type="arabicPeriod"/>
            </a:pPr>
            <a:r>
              <a:rPr lang="en-IN" sz="2100" b="1" dirty="0">
                <a:latin typeface="Times New Roman" pitchFamily="18" charset="0"/>
                <a:cs typeface="Times New Roman" pitchFamily="18" charset="0"/>
              </a:rPr>
              <a:t>Significance of Training &amp; Development in the NHS………………………………. ………….…………….4</a:t>
            </a:r>
          </a:p>
          <a:p>
            <a:pPr marL="457200" indent="-457200">
              <a:buFont typeface="+mj-lt"/>
              <a:buAutoNum type="arabicPeriod"/>
            </a:pPr>
            <a:r>
              <a:rPr lang="en-IN" sz="2100" b="1" dirty="0">
                <a:latin typeface="Times New Roman" pitchFamily="18" charset="0"/>
                <a:cs typeface="Times New Roman" pitchFamily="18" charset="0"/>
              </a:rPr>
              <a:t>Current NHS Training Challenges…………………..…………………………………….…………………..5 </a:t>
            </a:r>
          </a:p>
          <a:p>
            <a:pPr marL="457200" indent="-457200">
              <a:buFont typeface="+mj-lt"/>
              <a:buAutoNum type="arabicPeriod"/>
            </a:pPr>
            <a:r>
              <a:rPr lang="en-IN" sz="2100" b="1" dirty="0">
                <a:latin typeface="Times New Roman" pitchFamily="18" charset="0"/>
                <a:cs typeface="Times New Roman" pitchFamily="18" charset="0"/>
              </a:rPr>
              <a:t>Evidence – NHS Staff Survey……………………………………………………………………….………….6</a:t>
            </a:r>
          </a:p>
          <a:p>
            <a:pPr marL="457200" indent="-457200">
              <a:buFont typeface="+mj-lt"/>
              <a:buAutoNum type="arabicPeriod"/>
            </a:pPr>
            <a:r>
              <a:rPr lang="en-IN" sz="2100" b="1" dirty="0">
                <a:latin typeface="Times New Roman" pitchFamily="18" charset="0"/>
                <a:cs typeface="Times New Roman" pitchFamily="18" charset="0"/>
              </a:rPr>
              <a:t>Skill Gaps in NHS……………………………………………………………………………………………….7</a:t>
            </a:r>
          </a:p>
          <a:p>
            <a:pPr marL="457200" indent="-457200">
              <a:buFont typeface="+mj-lt"/>
              <a:buAutoNum type="arabicPeriod"/>
            </a:pPr>
            <a:r>
              <a:rPr lang="en-IN" sz="2100" b="1" dirty="0">
                <a:latin typeface="Times New Roman" pitchFamily="18" charset="0"/>
                <a:cs typeface="Times New Roman" pitchFamily="18" charset="0"/>
              </a:rPr>
              <a:t>Root Causes……………………………………………………………………………..………………………8</a:t>
            </a:r>
          </a:p>
          <a:p>
            <a:pPr lvl="2"/>
            <a:r>
              <a:rPr lang="en-IN" sz="2100" b="1" dirty="0">
                <a:latin typeface="Times New Roman" pitchFamily="18" charset="0"/>
                <a:cs typeface="Times New Roman" pitchFamily="18" charset="0"/>
              </a:rPr>
              <a:t>1-Policy Issues………………………………………………………………………………………………8</a:t>
            </a:r>
          </a:p>
          <a:p>
            <a:pPr lvl="2"/>
            <a:r>
              <a:rPr lang="en-IN" sz="2100" b="1" dirty="0">
                <a:latin typeface="Times New Roman" pitchFamily="18" charset="0"/>
                <a:cs typeface="Times New Roman" pitchFamily="18" charset="0"/>
              </a:rPr>
              <a:t>2. Leadership Issues…………………………………………………………………………………..…….9</a:t>
            </a:r>
          </a:p>
          <a:p>
            <a:pPr lvl="2"/>
            <a:r>
              <a:rPr lang="en-IN" sz="2100" b="1" dirty="0">
                <a:latin typeface="Times New Roman" pitchFamily="18" charset="0"/>
                <a:cs typeface="Times New Roman" pitchFamily="18" charset="0"/>
              </a:rPr>
              <a:t>3 Structural Issues………………………………. …………………………………………………………10</a:t>
            </a:r>
          </a:p>
          <a:p>
            <a:pPr lvl="2"/>
            <a:r>
              <a:rPr lang="en-IN" sz="2100" b="1" dirty="0">
                <a:latin typeface="Times New Roman" pitchFamily="18" charset="0"/>
                <a:cs typeface="Times New Roman" pitchFamily="18" charset="0"/>
              </a:rPr>
              <a:t>4. Cultural Issues………………………………. …………………………………………………………..11</a:t>
            </a:r>
          </a:p>
          <a:p>
            <a:pPr marL="457200" indent="-457200">
              <a:buFont typeface="+mj-lt"/>
              <a:buAutoNum type="arabicPeriod"/>
            </a:pPr>
            <a:r>
              <a:rPr lang="en-IN" sz="2100" b="1" dirty="0">
                <a:latin typeface="Times New Roman" pitchFamily="18" charset="0"/>
                <a:cs typeface="Times New Roman" pitchFamily="18" charset="0"/>
              </a:rPr>
              <a:t>NHS Training Alignment: Michigan Model………………………………………………………..…………..12</a:t>
            </a:r>
          </a:p>
          <a:p>
            <a:pPr marL="457200" indent="-457200">
              <a:buFont typeface="+mj-lt"/>
              <a:buAutoNum type="arabicPeriod"/>
            </a:pPr>
            <a:r>
              <a:rPr lang="en-IN" sz="2100" b="1" dirty="0">
                <a:latin typeface="Times New Roman" pitchFamily="18" charset="0"/>
                <a:cs typeface="Times New Roman" pitchFamily="18" charset="0"/>
              </a:rPr>
              <a:t>Harvard Model in NHS Training………………………………………………….…………………………….13</a:t>
            </a:r>
          </a:p>
          <a:p>
            <a:pPr marL="457200" indent="-457200">
              <a:buFont typeface="+mj-lt"/>
              <a:buAutoNum type="arabicPeriod"/>
            </a:pPr>
            <a:r>
              <a:rPr lang="en-IN" sz="2100" b="1" dirty="0">
                <a:latin typeface="Times New Roman" pitchFamily="18" charset="0"/>
                <a:cs typeface="Times New Roman" pitchFamily="18" charset="0"/>
              </a:rPr>
              <a:t>Enhancing Training Outcomes in NHS: Guest Model…………………………………………………………14</a:t>
            </a:r>
          </a:p>
          <a:p>
            <a:pPr marL="457200" indent="-457200">
              <a:buFont typeface="+mj-lt"/>
              <a:buAutoNum type="arabicPeriod"/>
            </a:pPr>
            <a:r>
              <a:rPr lang="en-IN" sz="2100" b="1" dirty="0">
                <a:latin typeface="Times New Roman" pitchFamily="18" charset="0"/>
                <a:cs typeface="Times New Roman" pitchFamily="18" charset="0"/>
              </a:rPr>
              <a:t>Hard vs. Soft HRM in NHS………………………………. …………………………………………………….15</a:t>
            </a:r>
          </a:p>
          <a:p>
            <a:pPr marL="457200" indent="-457200">
              <a:buFont typeface="+mj-lt"/>
              <a:buAutoNum type="arabicPeriod"/>
            </a:pPr>
            <a:r>
              <a:rPr lang="en-IN" sz="2100" b="1" dirty="0">
                <a:latin typeface="Times New Roman" pitchFamily="18" charset="0"/>
                <a:cs typeface="Times New Roman" pitchFamily="18" charset="0"/>
              </a:rPr>
              <a:t>Use of Ulrich HR Champion Model in NHS…………………………………………………………………….16</a:t>
            </a:r>
          </a:p>
          <a:p>
            <a:pPr marL="457200" indent="-457200">
              <a:buFont typeface="+mj-lt"/>
              <a:buAutoNum type="arabicPeriod"/>
            </a:pPr>
            <a:r>
              <a:rPr lang="en-IN" sz="2100" b="1" dirty="0">
                <a:latin typeface="Times New Roman" pitchFamily="18" charset="0"/>
                <a:cs typeface="Times New Roman" pitchFamily="18" charset="0"/>
              </a:rPr>
              <a:t>NHS Training: Ulrich &amp; Brockbank Model………………………………………....………………………….17</a:t>
            </a:r>
          </a:p>
          <a:p>
            <a:pPr marL="457200" indent="-457200">
              <a:buFont typeface="+mj-lt"/>
              <a:buAutoNum type="arabicPeriod"/>
            </a:pPr>
            <a:r>
              <a:rPr lang="en-IN" sz="2100" b="1" dirty="0">
                <a:latin typeface="Times New Roman" pitchFamily="18" charset="0"/>
                <a:cs typeface="Times New Roman" pitchFamily="18" charset="0"/>
              </a:rPr>
              <a:t>NHS People Plan………………………………………………………………....……………………………….18</a:t>
            </a:r>
          </a:p>
          <a:p>
            <a:pPr marL="457200" indent="-457200">
              <a:buFont typeface="+mj-lt"/>
              <a:buAutoNum type="arabicPeriod"/>
            </a:pPr>
            <a:r>
              <a:rPr lang="en-IN" sz="2100" b="1" dirty="0">
                <a:latin typeface="Times New Roman" pitchFamily="18" charset="0"/>
                <a:cs typeface="Times New Roman" pitchFamily="18" charset="0"/>
              </a:rPr>
              <a:t>Training: Training &amp; Development in NHS………………………………. ……………………………………19</a:t>
            </a:r>
          </a:p>
          <a:p>
            <a:pPr marL="457200" indent="-457200">
              <a:buFont typeface="+mj-lt"/>
              <a:buAutoNum type="arabicPeriod"/>
            </a:pPr>
            <a:r>
              <a:rPr lang="en-IN" sz="2100" b="1" dirty="0">
                <a:latin typeface="Times New Roman" pitchFamily="18" charset="0"/>
                <a:cs typeface="Times New Roman" pitchFamily="18" charset="0"/>
              </a:rPr>
              <a:t>Case Example – NHS Leadership Academy…………………………………………………………………….20</a:t>
            </a:r>
          </a:p>
          <a:p>
            <a:pPr marL="457200" indent="-457200">
              <a:buFont typeface="+mj-lt"/>
              <a:buAutoNum type="arabicPeriod"/>
            </a:pPr>
            <a:r>
              <a:rPr lang="en-IN" sz="2100" b="1" dirty="0">
                <a:latin typeface="Times New Roman" pitchFamily="18" charset="0"/>
                <a:cs typeface="Times New Roman" pitchFamily="18" charset="0"/>
              </a:rPr>
              <a:t>Impact of Poor Training on NHS’s Staff………………………………………………..………………………21</a:t>
            </a:r>
          </a:p>
          <a:p>
            <a:pPr marL="457200" indent="-457200">
              <a:buFont typeface="+mj-lt"/>
              <a:buAutoNum type="arabicPeriod"/>
            </a:pPr>
            <a:r>
              <a:rPr lang="en-IN" sz="2100" b="1" dirty="0">
                <a:latin typeface="Times New Roman" pitchFamily="18" charset="0"/>
                <a:cs typeface="Times New Roman" pitchFamily="18" charset="0"/>
              </a:rPr>
              <a:t>Recommendations &amp; Strategy………………………………. ……………………………………….................22</a:t>
            </a:r>
          </a:p>
          <a:p>
            <a:pPr marL="457200" indent="-457200">
              <a:buFont typeface="+mj-lt"/>
              <a:buAutoNum type="arabicPeriod"/>
            </a:pPr>
            <a:r>
              <a:rPr lang="en-IN" sz="2100" b="1" dirty="0">
                <a:latin typeface="Times New Roman" pitchFamily="18" charset="0"/>
                <a:cs typeface="Times New Roman" pitchFamily="18" charset="0"/>
              </a:rPr>
              <a:t>Implementation Strategy………………………………. ………………………………………………………..27</a:t>
            </a:r>
          </a:p>
          <a:p>
            <a:pPr marL="457200" indent="-457200">
              <a:buFont typeface="+mj-lt"/>
              <a:buAutoNum type="arabicPeriod"/>
            </a:pPr>
            <a:r>
              <a:rPr lang="en-IN" sz="2100" b="1" dirty="0">
                <a:latin typeface="Times New Roman" pitchFamily="18" charset="0"/>
                <a:cs typeface="Times New Roman" pitchFamily="18" charset="0"/>
              </a:rPr>
              <a:t>Benefits of Training &amp; Development………………………………. ……………………………………………28</a:t>
            </a:r>
          </a:p>
          <a:p>
            <a:pPr marL="457200" indent="-457200">
              <a:buFont typeface="+mj-lt"/>
              <a:buAutoNum type="arabicPeriod"/>
            </a:pPr>
            <a:r>
              <a:rPr lang="en-IN" sz="2100" b="1" dirty="0">
                <a:latin typeface="Times New Roman" pitchFamily="18" charset="0"/>
                <a:cs typeface="Times New Roman" pitchFamily="18" charset="0"/>
              </a:rPr>
              <a:t>Future of NHS Training………………………………. ………………………………………………………….29</a:t>
            </a:r>
          </a:p>
          <a:p>
            <a:pPr marL="457200" indent="-457200">
              <a:buFont typeface="+mj-lt"/>
              <a:buAutoNum type="arabicPeriod"/>
            </a:pPr>
            <a:r>
              <a:rPr lang="en-IN" sz="2100" b="1" dirty="0">
                <a:latin typeface="Times New Roman" pitchFamily="18" charset="0"/>
                <a:cs typeface="Times New Roman" pitchFamily="18" charset="0"/>
              </a:rPr>
              <a:t>Conclusion………………………………. ………………………………………………………………………..30</a:t>
            </a:r>
          </a:p>
          <a:p>
            <a:pPr marL="457200" indent="-457200">
              <a:buFont typeface="+mj-lt"/>
              <a:buAutoNum type="arabicPeriod"/>
            </a:pPr>
            <a:r>
              <a:rPr lang="en-IN" sz="2100" b="1" dirty="0">
                <a:latin typeface="Times New Roman" pitchFamily="18" charset="0"/>
                <a:cs typeface="Times New Roman" pitchFamily="18" charset="0"/>
              </a:rPr>
              <a:t>References ………………………………. ………………………………………………………………………..31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0000"/>
          </a:blip>
          <a:srcRect/>
          <a:tile tx="0" ty="0" sx="100000" sy="100000" flip="none" algn="tl"/>
        </a:blipFill>
        <a:effectLst/>
      </p:bgPr>
    </p:bg>
    <p:spTree>
      <p:nvGrpSpPr>
        <p:cNvPr id="1" name=""/>
        <p:cNvGrpSpPr/>
        <p:nvPr/>
      </p:nvGrpSpPr>
      <p:grpSpPr>
        <a:xfrm>
          <a:off x="0" y="0"/>
          <a:ext cx="0" cy="0"/>
          <a:chOff x="0" y="0"/>
          <a:chExt cx="0" cy="0"/>
        </a:xfrm>
      </p:grpSpPr>
      <p:sp>
        <p:nvSpPr>
          <p:cNvPr id="8" name="Freeform 8"/>
          <p:cNvSpPr/>
          <p:nvPr/>
        </p:nvSpPr>
        <p:spPr>
          <a:xfrm>
            <a:off x="776939" y="391502"/>
            <a:ext cx="1463309" cy="535747"/>
          </a:xfrm>
          <a:custGeom>
            <a:avLst/>
            <a:gdLst/>
            <a:ahLst/>
            <a:cxnLst/>
            <a:rect l="l" t="t" r="r" b="b"/>
            <a:pathLst>
              <a:path w="1463309" h="1703998">
                <a:moveTo>
                  <a:pt x="0" y="0"/>
                </a:moveTo>
                <a:lnTo>
                  <a:pt x="1463309" y="0"/>
                </a:lnTo>
                <a:lnTo>
                  <a:pt x="1463309" y="1703999"/>
                </a:lnTo>
                <a:lnTo>
                  <a:pt x="0" y="1703999"/>
                </a:lnTo>
                <a:lnTo>
                  <a:pt x="0" y="0"/>
                </a:lnTo>
                <a:close/>
              </a:path>
            </a:pathLst>
          </a:custGeom>
          <a:blipFill>
            <a:blip r:embed="rId4" cstate="print">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ooter Placeholder 3"/>
          <p:cNvSpPr>
            <a:spLocks noGrp="1"/>
          </p:cNvSpPr>
          <p:nvPr>
            <p:ph type="ftr" sz="quarter" idx="11"/>
          </p:nvPr>
        </p:nvSpPr>
        <p:spPr/>
        <p:txBody>
          <a:bodyPr/>
          <a:lstStyle/>
          <a:p>
            <a:r>
              <a:rPr lang="en-US" b="1" dirty="0">
                <a:solidFill>
                  <a:schemeClr val="tx1"/>
                </a:solidFill>
                <a:latin typeface="Times New Roman" pitchFamily="18" charset="0"/>
                <a:cs typeface="Times New Roman" pitchFamily="18" charset="0"/>
              </a:rPr>
              <a:t>Student Name and ID </a:t>
            </a:r>
          </a:p>
        </p:txBody>
      </p:sp>
      <p:sp>
        <p:nvSpPr>
          <p:cNvPr id="3" name="Slide Number Placeholder 2"/>
          <p:cNvSpPr>
            <a:spLocks noGrp="1"/>
          </p:cNvSpPr>
          <p:nvPr>
            <p:ph type="sldNum" sz="quarter" idx="12"/>
          </p:nvPr>
        </p:nvSpPr>
        <p:spPr/>
        <p:txBody>
          <a:bodyPr/>
          <a:lstStyle/>
          <a:p>
            <a:fld id="{B6F15528-21DE-4FAA-801E-634DDDAF4B2B}" type="slidenum">
              <a:rPr lang="en-US" smtClean="0"/>
              <a:pPr/>
              <a:t>3</a:t>
            </a:fld>
            <a:endParaRPr lang="en-US"/>
          </a:p>
        </p:txBody>
      </p:sp>
      <p:sp>
        <p:nvSpPr>
          <p:cNvPr id="7" name="Content Placeholder 2">
            <a:extLst>
              <a:ext uri="{FF2B5EF4-FFF2-40B4-BE49-F238E27FC236}">
                <a16:creationId xmlns:a16="http://schemas.microsoft.com/office/drawing/2014/main" id="{A1BD1BE1-81EB-F7D6-E119-17A311807EC0}"/>
              </a:ext>
            </a:extLst>
          </p:cNvPr>
          <p:cNvSpPr txBox="1">
            <a:spLocks/>
          </p:cNvSpPr>
          <p:nvPr/>
        </p:nvSpPr>
        <p:spPr>
          <a:xfrm>
            <a:off x="762000" y="1767799"/>
            <a:ext cx="7466367" cy="6670621"/>
          </a:xfrm>
          <a:prstGeom prst="rect">
            <a:avLst/>
          </a:prstGeom>
        </p:spPr>
        <p:txBody>
          <a:bodyPr anchor="ctr">
            <a:normAutofit/>
          </a:bodyPr>
          <a:lstStyle>
            <a:lvl1pPr marL="408211"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3900" kern="1200">
                <a:solidFill>
                  <a:schemeClr val="tx1">
                    <a:lumMod val="75000"/>
                    <a:lumOff val="25000"/>
                  </a:schemeClr>
                </a:solidFill>
                <a:latin typeface="+mn-lt"/>
                <a:ea typeface="+mn-ea"/>
                <a:cs typeface="+mn-cs"/>
              </a:defRPr>
            </a:lvl1pPr>
            <a:lvl2pPr marL="979706"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3600" kern="1200">
                <a:solidFill>
                  <a:schemeClr val="tx1">
                    <a:lumMod val="75000"/>
                    <a:lumOff val="25000"/>
                  </a:schemeClr>
                </a:solidFill>
                <a:latin typeface="+mn-lt"/>
                <a:ea typeface="+mn-ea"/>
                <a:cs typeface="+mn-cs"/>
              </a:defRPr>
            </a:lvl2pPr>
            <a:lvl3pPr marL="1469560"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3200" kern="1200">
                <a:solidFill>
                  <a:schemeClr val="tx1">
                    <a:lumMod val="75000"/>
                    <a:lumOff val="25000"/>
                  </a:schemeClr>
                </a:solidFill>
                <a:latin typeface="+mn-lt"/>
                <a:ea typeface="+mn-ea"/>
                <a:cs typeface="+mn-cs"/>
              </a:defRPr>
            </a:lvl3pPr>
            <a:lvl4pPr marL="1959413"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2900" kern="1200">
                <a:solidFill>
                  <a:schemeClr val="tx1">
                    <a:lumMod val="75000"/>
                    <a:lumOff val="25000"/>
                  </a:schemeClr>
                </a:solidFill>
                <a:latin typeface="+mn-lt"/>
                <a:ea typeface="+mn-ea"/>
                <a:cs typeface="+mn-cs"/>
              </a:defRPr>
            </a:lvl4pPr>
            <a:lvl5pPr marL="2481923"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2500" kern="1200">
                <a:solidFill>
                  <a:schemeClr val="tx1">
                    <a:lumMod val="75000"/>
                    <a:lumOff val="25000"/>
                  </a:schemeClr>
                </a:solidFill>
                <a:latin typeface="+mn-lt"/>
                <a:ea typeface="+mn-ea"/>
                <a:cs typeface="+mn-cs"/>
              </a:defRPr>
            </a:lvl5pPr>
            <a:lvl6pPr marL="2971776"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2500" kern="1200">
                <a:solidFill>
                  <a:schemeClr val="tx1">
                    <a:lumMod val="75000"/>
                    <a:lumOff val="25000"/>
                  </a:schemeClr>
                </a:solidFill>
                <a:latin typeface="+mn-lt"/>
                <a:ea typeface="+mn-ea"/>
                <a:cs typeface="+mn-cs"/>
              </a:defRPr>
            </a:lvl6pPr>
            <a:lvl7pPr marL="3510615"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2500" kern="1200">
                <a:solidFill>
                  <a:schemeClr val="tx1">
                    <a:lumMod val="75000"/>
                    <a:lumOff val="25000"/>
                  </a:schemeClr>
                </a:solidFill>
                <a:latin typeface="+mn-lt"/>
                <a:ea typeface="+mn-ea"/>
                <a:cs typeface="+mn-cs"/>
              </a:defRPr>
            </a:lvl7pPr>
            <a:lvl8pPr marL="4082110"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2500" kern="1200">
                <a:solidFill>
                  <a:schemeClr val="tx1">
                    <a:lumMod val="75000"/>
                    <a:lumOff val="25000"/>
                  </a:schemeClr>
                </a:solidFill>
                <a:latin typeface="+mn-lt"/>
                <a:ea typeface="+mn-ea"/>
                <a:cs typeface="+mn-cs"/>
              </a:defRPr>
            </a:lvl8pPr>
            <a:lvl9pPr marL="4620949" indent="-326569" algn="l" defTabSz="1632844" rtl="0" eaLnBrk="1" latinLnBrk="0" hangingPunct="1">
              <a:spcBef>
                <a:spcPct val="20000"/>
              </a:spcBef>
              <a:spcAft>
                <a:spcPts val="536"/>
              </a:spcAft>
              <a:buClr>
                <a:schemeClr val="accent6">
                  <a:lumMod val="75000"/>
                </a:schemeClr>
              </a:buClr>
              <a:buSzPct val="130000"/>
              <a:buFont typeface="Georgia" pitchFamily="18" charset="0"/>
              <a:buChar char="*"/>
              <a:defRPr sz="2500" kern="1200">
                <a:solidFill>
                  <a:schemeClr val="tx1">
                    <a:lumMod val="75000"/>
                    <a:lumOff val="25000"/>
                  </a:schemeClr>
                </a:solidFill>
                <a:latin typeface="+mn-lt"/>
                <a:ea typeface="+mn-ea"/>
                <a:cs typeface="+mn-cs"/>
              </a:defRPr>
            </a:lvl9pPr>
          </a:lstStyle>
          <a:p>
            <a:pPr>
              <a:lnSpc>
                <a:spcPct val="150000"/>
              </a:lnSpc>
              <a:spcBef>
                <a:spcPts val="0"/>
              </a:spcBef>
              <a:buFont typeface="Wingdings" pitchFamily="2" charset="2"/>
              <a:buChar char="§"/>
            </a:pPr>
            <a:r>
              <a:rPr lang="en-US" sz="3000" b="1">
                <a:solidFill>
                  <a:schemeClr val="tx2"/>
                </a:solidFill>
                <a:latin typeface="Times New Roman" pitchFamily="18" charset="0"/>
                <a:cs typeface="Times New Roman" pitchFamily="18" charset="0"/>
              </a:rPr>
              <a:t>Largest UK healthcare provider </a:t>
            </a:r>
          </a:p>
          <a:p>
            <a:pPr>
              <a:lnSpc>
                <a:spcPct val="150000"/>
              </a:lnSpc>
              <a:spcBef>
                <a:spcPts val="0"/>
              </a:spcBef>
              <a:buFont typeface="Wingdings" pitchFamily="2" charset="2"/>
              <a:buChar char="§"/>
            </a:pPr>
            <a:r>
              <a:rPr lang="en-US" sz="3000" b="1">
                <a:solidFill>
                  <a:schemeClr val="tx2"/>
                </a:solidFill>
                <a:latin typeface="Times New Roman" pitchFamily="18" charset="0"/>
                <a:cs typeface="Times New Roman" pitchFamily="18" charset="0"/>
              </a:rPr>
              <a:t>Over 1.5M employees (Yang, 2024). </a:t>
            </a:r>
          </a:p>
          <a:p>
            <a:pPr>
              <a:lnSpc>
                <a:spcPct val="150000"/>
              </a:lnSpc>
              <a:spcBef>
                <a:spcPts val="0"/>
              </a:spcBef>
              <a:buFont typeface="Wingdings" pitchFamily="2" charset="2"/>
              <a:buChar char="§"/>
            </a:pPr>
            <a:r>
              <a:rPr lang="en-US" sz="3000" b="1">
                <a:solidFill>
                  <a:schemeClr val="tx2"/>
                </a:solidFill>
                <a:latin typeface="Times New Roman" pitchFamily="18" charset="0"/>
                <a:cs typeface="Times New Roman" pitchFamily="18" charset="0"/>
              </a:rPr>
              <a:t>Publicly funded healthcare system in England (NHS, 2023).</a:t>
            </a:r>
          </a:p>
          <a:p>
            <a:pPr>
              <a:lnSpc>
                <a:spcPct val="150000"/>
              </a:lnSpc>
              <a:spcBef>
                <a:spcPts val="0"/>
              </a:spcBef>
              <a:buFont typeface="Wingdings" pitchFamily="2" charset="2"/>
              <a:buChar char="§"/>
            </a:pPr>
            <a:r>
              <a:rPr lang="en-US" sz="3000" b="1">
                <a:solidFill>
                  <a:schemeClr val="tx2"/>
                </a:solidFill>
                <a:latin typeface="Times New Roman" pitchFamily="18" charset="0"/>
                <a:cs typeface="Times New Roman" pitchFamily="18" charset="0"/>
              </a:rPr>
              <a:t>NSH faces issues like </a:t>
            </a:r>
          </a:p>
          <a:p>
            <a:pPr lvl="1">
              <a:lnSpc>
                <a:spcPct val="150000"/>
              </a:lnSpc>
              <a:spcBef>
                <a:spcPts val="0"/>
              </a:spcBef>
              <a:buFont typeface="Wingdings" pitchFamily="2" charset="2"/>
              <a:buChar char="§"/>
            </a:pPr>
            <a:r>
              <a:rPr lang="en-US" sz="2400" b="1">
                <a:solidFill>
                  <a:schemeClr val="tx2"/>
                </a:solidFill>
                <a:latin typeface="Times New Roman" pitchFamily="18" charset="0"/>
                <a:cs typeface="Times New Roman" pitchFamily="18" charset="0"/>
              </a:rPr>
              <a:t>Long waiting times (53%)</a:t>
            </a:r>
          </a:p>
          <a:p>
            <a:pPr lvl="1">
              <a:lnSpc>
                <a:spcPct val="150000"/>
              </a:lnSpc>
              <a:spcBef>
                <a:spcPts val="0"/>
              </a:spcBef>
              <a:buFont typeface="Wingdings" pitchFamily="2" charset="2"/>
              <a:buChar char="§"/>
            </a:pPr>
            <a:r>
              <a:rPr lang="en-US" sz="2400" b="1">
                <a:solidFill>
                  <a:schemeClr val="tx2"/>
                </a:solidFill>
                <a:latin typeface="Times New Roman" pitchFamily="18" charset="0"/>
                <a:cs typeface="Times New Roman" pitchFamily="18" charset="0"/>
              </a:rPr>
              <a:t>Staff shortages (52%)</a:t>
            </a:r>
          </a:p>
          <a:p>
            <a:pPr lvl="1">
              <a:lnSpc>
                <a:spcPct val="150000"/>
              </a:lnSpc>
              <a:spcBef>
                <a:spcPts val="0"/>
              </a:spcBef>
              <a:buFont typeface="Wingdings" pitchFamily="2" charset="2"/>
              <a:buChar char="§"/>
            </a:pPr>
            <a:r>
              <a:rPr lang="en-US" sz="2400" b="1">
                <a:solidFill>
                  <a:schemeClr val="tx2"/>
                </a:solidFill>
                <a:latin typeface="Times New Roman" pitchFamily="18" charset="0"/>
                <a:cs typeface="Times New Roman" pitchFamily="18" charset="0"/>
              </a:rPr>
              <a:t>Underfunding (49%)</a:t>
            </a:r>
          </a:p>
          <a:p>
            <a:pPr lvl="1">
              <a:lnSpc>
                <a:spcPct val="150000"/>
              </a:lnSpc>
              <a:spcBef>
                <a:spcPts val="0"/>
              </a:spcBef>
              <a:buFont typeface="Wingdings" pitchFamily="2" charset="2"/>
              <a:buChar char="§"/>
            </a:pPr>
            <a:r>
              <a:rPr lang="en-US" sz="2400" b="1">
                <a:solidFill>
                  <a:schemeClr val="tx2"/>
                </a:solidFill>
                <a:latin typeface="Times New Roman" pitchFamily="18" charset="0"/>
                <a:cs typeface="Times New Roman" pitchFamily="18" charset="0"/>
              </a:rPr>
              <a:t>Poor care quality (15%) (Armstrong, 2019).</a:t>
            </a:r>
          </a:p>
          <a:p>
            <a:endParaRPr lang="en-GB" sz="2700" dirty="0">
              <a:solidFill>
                <a:schemeClr val="tx2"/>
              </a:solidFill>
            </a:endParaRPr>
          </a:p>
        </p:txBody>
      </p:sp>
      <p:sp>
        <p:nvSpPr>
          <p:cNvPr id="9" name="Title 5">
            <a:extLst>
              <a:ext uri="{FF2B5EF4-FFF2-40B4-BE49-F238E27FC236}">
                <a16:creationId xmlns:a16="http://schemas.microsoft.com/office/drawing/2014/main" id="{8454B825-A51D-C1D5-786E-945F77CB122A}"/>
              </a:ext>
            </a:extLst>
          </p:cNvPr>
          <p:cNvSpPr txBox="1">
            <a:spLocks/>
          </p:cNvSpPr>
          <p:nvPr/>
        </p:nvSpPr>
        <p:spPr>
          <a:xfrm>
            <a:off x="5029200" y="419100"/>
            <a:ext cx="4953000" cy="814867"/>
          </a:xfrm>
          <a:prstGeom prst="rect">
            <a:avLst/>
          </a:prstGeom>
        </p:spPr>
        <p:txBody>
          <a:bodyPr>
            <a:normAutofit fontScale="97500"/>
          </a:bodyPr>
          <a:lstStyle>
            <a:lvl1pPr marL="571495" indent="-571495" algn="r" defTabSz="1632844" rtl="0" eaLnBrk="1" latinLnBrk="0" hangingPunct="1">
              <a:spcBef>
                <a:spcPct val="0"/>
              </a:spcBef>
              <a:buClr>
                <a:schemeClr val="accent6">
                  <a:lumMod val="75000"/>
                </a:schemeClr>
              </a:buClr>
              <a:buSzPct val="128000"/>
              <a:buFont typeface="Georgia" pitchFamily="18" charset="0"/>
              <a:buChar char="*"/>
              <a:defRPr sz="82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000" u="sng" spc="-79">
                <a:solidFill>
                  <a:schemeClr val="tx2"/>
                </a:solidFill>
                <a:latin typeface="Times New Roman" pitchFamily="18" charset="0"/>
                <a:ea typeface="Montserrat Ultra-Bold"/>
                <a:cs typeface="Times New Roman" pitchFamily="18" charset="0"/>
                <a:sym typeface="Montserrat Ultra-Bold"/>
              </a:rPr>
              <a:t>Introduction to NHS</a:t>
            </a:r>
            <a:endParaRPr lang="en-GB" sz="4000" u="sng" dirty="0">
              <a:solidFill>
                <a:schemeClr val="tx2"/>
              </a:solidFill>
            </a:endParaRPr>
          </a:p>
        </p:txBody>
      </p:sp>
      <p:pic>
        <p:nvPicPr>
          <p:cNvPr id="10" name="Picture 9"/>
          <p:cNvPicPr/>
          <p:nvPr/>
        </p:nvPicPr>
        <p:blipFill rotWithShape="1">
          <a:blip r:embed="rId6"/>
          <a:srcRect l="20292" t="32248" r="38606" b="27495"/>
          <a:stretch/>
        </p:blipFill>
        <p:spPr bwMode="auto">
          <a:xfrm>
            <a:off x="8190267" y="1714500"/>
            <a:ext cx="9220200" cy="63627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11" name="Rectangle 10">
            <a:extLst>
              <a:ext uri="{FF2B5EF4-FFF2-40B4-BE49-F238E27FC236}">
                <a16:creationId xmlns:a16="http://schemas.microsoft.com/office/drawing/2014/main" id="{1FD70E86-54B6-37FD-7076-CDAC8C716A2D}"/>
              </a:ext>
            </a:extLst>
          </p:cNvPr>
          <p:cNvSpPr/>
          <p:nvPr/>
        </p:nvSpPr>
        <p:spPr>
          <a:xfrm>
            <a:off x="8228367" y="8077200"/>
            <a:ext cx="9220199" cy="9266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latin typeface="Times New Roman" panose="02020603050405020304" pitchFamily="18" charset="0"/>
                <a:cs typeface="Times New Roman" panose="02020603050405020304" pitchFamily="18" charset="0"/>
              </a:rPr>
              <a:t>Figure 1- Issues at NSH</a:t>
            </a:r>
          </a:p>
          <a:p>
            <a:pPr algn="ctr"/>
            <a:r>
              <a:rPr lang="en-US" sz="2200" b="1" dirty="0">
                <a:solidFill>
                  <a:schemeClr val="bg1"/>
                </a:solidFill>
                <a:latin typeface="Times New Roman" panose="02020603050405020304" pitchFamily="18" charset="0"/>
                <a:cs typeface="Times New Roman" panose="02020603050405020304" pitchFamily="18" charset="0"/>
              </a:rPr>
              <a:t>(Source: Armstrong, 2019)</a:t>
            </a:r>
            <a:endParaRPr lang="en-US" sz="2200" dirty="0">
              <a:solidFill>
                <a:schemeClr val="bg1"/>
              </a:solidFill>
              <a:latin typeface="Times New Roman" panose="02020603050405020304" pitchFamily="18" charset="0"/>
              <a:cs typeface="Times New Roman" panose="02020603050405020304" pitchFamily="18" charset="0"/>
            </a:endParaRPr>
          </a:p>
          <a:p>
            <a:pPr algn="ctr"/>
            <a:endParaRPr lang="en-IN" dirty="0"/>
          </a:p>
        </p:txBody>
      </p:sp>
    </p:spTree>
    <p:extLst>
      <p:ext uri="{BB962C8B-B14F-4D97-AF65-F5344CB8AC3E}">
        <p14:creationId xmlns:p14="http://schemas.microsoft.com/office/powerpoint/2010/main" val="1506013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93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8" name="Freeform 8"/>
          <p:cNvSpPr/>
          <p:nvPr/>
        </p:nvSpPr>
        <p:spPr>
          <a:xfrm>
            <a:off x="776939" y="391502"/>
            <a:ext cx="1463309" cy="865798"/>
          </a:xfrm>
          <a:custGeom>
            <a:avLst/>
            <a:gdLst/>
            <a:ahLst/>
            <a:cxnLst/>
            <a:rect l="l" t="t" r="r" b="b"/>
            <a:pathLst>
              <a:path w="1463309" h="1703998">
                <a:moveTo>
                  <a:pt x="0" y="0"/>
                </a:moveTo>
                <a:lnTo>
                  <a:pt x="1463309" y="0"/>
                </a:lnTo>
                <a:lnTo>
                  <a:pt x="1463309" y="1703999"/>
                </a:lnTo>
                <a:lnTo>
                  <a:pt x="0" y="1703999"/>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TextBox 12"/>
          <p:cNvSpPr txBox="1"/>
          <p:nvPr/>
        </p:nvSpPr>
        <p:spPr>
          <a:xfrm>
            <a:off x="2895599" y="372755"/>
            <a:ext cx="13868400" cy="678071"/>
          </a:xfrm>
          <a:prstGeom prst="rect">
            <a:avLst/>
          </a:prstGeom>
        </p:spPr>
        <p:txBody>
          <a:bodyPr wrap="square" lIns="0" tIns="0" rIns="0" bIns="0" rtlCol="0" anchor="t">
            <a:spAutoFit/>
          </a:bodyPr>
          <a:lstStyle/>
          <a:p>
            <a:pPr algn="ctr">
              <a:lnSpc>
                <a:spcPts val="5813"/>
              </a:lnSpc>
            </a:pPr>
            <a:r>
              <a:rPr lang="en-US" sz="4000" b="1" u="sng" spc="-118" dirty="0">
                <a:latin typeface="Times New Roman" pitchFamily="18" charset="0"/>
                <a:ea typeface="Montserrat Ultra-Bold"/>
                <a:cs typeface="Times New Roman" pitchFamily="18" charset="0"/>
                <a:sym typeface="Montserrat Ultra-Bold"/>
              </a:rPr>
              <a:t>Significance of Training &amp; Development in the NHS</a:t>
            </a:r>
          </a:p>
        </p:txBody>
      </p:sp>
      <p:graphicFrame>
        <p:nvGraphicFramePr>
          <p:cNvPr id="7174" name="TextBox 2">
            <a:extLst>
              <a:ext uri="{FF2B5EF4-FFF2-40B4-BE49-F238E27FC236}">
                <a16:creationId xmlns:a16="http://schemas.microsoft.com/office/drawing/2014/main" id="{13CD8EAC-7104-E864-5F72-6CB258A26CC3}"/>
              </a:ext>
            </a:extLst>
          </p:cNvPr>
          <p:cNvGraphicFramePr/>
          <p:nvPr>
            <p:extLst>
              <p:ext uri="{D42A27DB-BD31-4B8C-83A1-F6EECF244321}">
                <p14:modId xmlns:p14="http://schemas.microsoft.com/office/powerpoint/2010/main" val="1500743464"/>
              </p:ext>
            </p:extLst>
          </p:nvPr>
        </p:nvGraphicFramePr>
        <p:xfrm>
          <a:off x="1828801" y="2019300"/>
          <a:ext cx="6781799" cy="569386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 name="Slide Number Placeholder 1"/>
          <p:cNvSpPr>
            <a:spLocks noGrp="1"/>
          </p:cNvSpPr>
          <p:nvPr>
            <p:ph type="sldNum" sz="quarter" idx="12"/>
          </p:nvPr>
        </p:nvSpPr>
        <p:spPr/>
        <p:txBody>
          <a:bodyPr/>
          <a:lstStyle/>
          <a:p>
            <a:fld id="{B6F15528-21DE-4FAA-801E-634DDDAF4B2B}" type="slidenum">
              <a:rPr lang="en-US" smtClean="0"/>
              <a:pPr/>
              <a:t>4</a:t>
            </a:fld>
            <a:endParaRPr lang="en-US"/>
          </a:p>
        </p:txBody>
      </p:sp>
      <p:pic>
        <p:nvPicPr>
          <p:cNvPr id="9" name="Picture 8"/>
          <p:cNvPicPr/>
          <p:nvPr/>
        </p:nvPicPr>
        <p:blipFill rotWithShape="1">
          <a:blip r:embed="rId10"/>
          <a:srcRect l="21456" t="30769" r="22465" b="13286"/>
          <a:stretch/>
        </p:blipFill>
        <p:spPr bwMode="auto">
          <a:xfrm>
            <a:off x="9982200" y="1790700"/>
            <a:ext cx="7239000" cy="5867400"/>
          </a:xfrm>
          <a:prstGeom prst="rect">
            <a:avLst/>
          </a:prstGeom>
          <a:ln w="88900" cap="sq" cmpd="thickThin">
            <a:solidFill>
              <a:srgbClr val="000000"/>
            </a:solidFill>
            <a:prstDash val="solid"/>
            <a:miter lim="800000"/>
          </a:ln>
          <a:effectLst>
            <a:innerShdw blurRad="76200">
              <a:srgbClr val="000000"/>
            </a:inn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039351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2000"/>
          </a:blip>
          <a:srcRect/>
          <a:tile tx="0" ty="0" sx="100000" sy="100000" flip="none" algn="tl"/>
        </a:blipFill>
        <a:effectLst/>
      </p:bgPr>
    </p:bg>
    <p:spTree>
      <p:nvGrpSpPr>
        <p:cNvPr id="1" name=""/>
        <p:cNvGrpSpPr/>
        <p:nvPr/>
      </p:nvGrpSpPr>
      <p:grpSpPr>
        <a:xfrm>
          <a:off x="0" y="0"/>
          <a:ext cx="0" cy="0"/>
          <a:chOff x="0" y="0"/>
          <a:chExt cx="0" cy="0"/>
        </a:xfrm>
      </p:grpSpPr>
      <p:sp>
        <p:nvSpPr>
          <p:cNvPr id="13" name="TextBox 13"/>
          <p:cNvSpPr txBox="1"/>
          <p:nvPr/>
        </p:nvSpPr>
        <p:spPr>
          <a:xfrm>
            <a:off x="1371600" y="120731"/>
            <a:ext cx="157734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Current NHS Training Challenges</a:t>
            </a:r>
          </a:p>
        </p:txBody>
      </p:sp>
      <p:sp>
        <p:nvSpPr>
          <p:cNvPr id="5" name="Rectangle 4">
            <a:extLst>
              <a:ext uri="{FF2B5EF4-FFF2-40B4-BE49-F238E27FC236}">
                <a16:creationId xmlns:a16="http://schemas.microsoft.com/office/drawing/2014/main" id="{45079453-A6B6-BA6E-D0A2-6FC1DABA1BA0}"/>
              </a:ext>
            </a:extLst>
          </p:cNvPr>
          <p:cNvSpPr/>
          <p:nvPr/>
        </p:nvSpPr>
        <p:spPr>
          <a:xfrm>
            <a:off x="10972799" y="6665982"/>
            <a:ext cx="7010401" cy="10796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b="1" dirty="0">
                <a:solidFill>
                  <a:schemeClr val="bg1"/>
                </a:solidFill>
                <a:latin typeface="Times New Roman" panose="02020603050405020304" pitchFamily="18" charset="0"/>
                <a:cs typeface="Times New Roman" panose="02020603050405020304" pitchFamily="18" charset="0"/>
              </a:rPr>
              <a:t>Figure 2- Staff Shortage in the NHS </a:t>
            </a:r>
          </a:p>
          <a:p>
            <a:pPr algn="ctr">
              <a:lnSpc>
                <a:spcPct val="150000"/>
              </a:lnSpc>
            </a:pPr>
            <a:r>
              <a:rPr lang="en-US" b="1" dirty="0">
                <a:solidFill>
                  <a:schemeClr val="bg1"/>
                </a:solidFill>
                <a:latin typeface="Times New Roman" panose="02020603050405020304" pitchFamily="18" charset="0"/>
                <a:cs typeface="Times New Roman" panose="02020603050405020304" pitchFamily="18" charset="0"/>
              </a:rPr>
              <a:t>(Source: UK Parliament, 2022)</a:t>
            </a:r>
            <a:endParaRPr lang="en-US" dirty="0">
              <a:solidFill>
                <a:schemeClr val="bg1"/>
              </a:solidFill>
              <a:latin typeface="Times New Roman" panose="02020603050405020304" pitchFamily="18" charset="0"/>
              <a:cs typeface="Times New Roman" panose="02020603050405020304" pitchFamily="18" charset="0"/>
            </a:endParaRPr>
          </a:p>
          <a:p>
            <a:pPr algn="ctr"/>
            <a:endParaRPr lang="en-IN" dirty="0"/>
          </a:p>
        </p:txBody>
      </p:sp>
      <p:sp>
        <p:nvSpPr>
          <p:cNvPr id="2" name="Slide Number Placeholder 1"/>
          <p:cNvSpPr>
            <a:spLocks noGrp="1"/>
          </p:cNvSpPr>
          <p:nvPr>
            <p:ph type="sldNum" sz="quarter" idx="12"/>
          </p:nvPr>
        </p:nvSpPr>
        <p:spPr/>
        <p:txBody>
          <a:bodyPr/>
          <a:lstStyle/>
          <a:p>
            <a:fld id="{B6F15528-21DE-4FAA-801E-634DDDAF4B2B}" type="slidenum">
              <a:rPr lang="en-US" smtClean="0"/>
              <a:pPr/>
              <a:t>5</a:t>
            </a:fld>
            <a:endParaRPr lang="en-US"/>
          </a:p>
        </p:txBody>
      </p:sp>
      <p:graphicFrame>
        <p:nvGraphicFramePr>
          <p:cNvPr id="6" name="Diagram 5"/>
          <p:cNvGraphicFramePr/>
          <p:nvPr>
            <p:extLst>
              <p:ext uri="{D42A27DB-BD31-4B8C-83A1-F6EECF244321}">
                <p14:modId xmlns:p14="http://schemas.microsoft.com/office/powerpoint/2010/main" val="938813399"/>
              </p:ext>
            </p:extLst>
          </p:nvPr>
        </p:nvGraphicFramePr>
        <p:xfrm>
          <a:off x="381000" y="1388718"/>
          <a:ext cx="9753600" cy="812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Picture 8"/>
          <p:cNvPicPr/>
          <p:nvPr/>
        </p:nvPicPr>
        <p:blipFill rotWithShape="1">
          <a:blip r:embed="rId9"/>
          <a:srcRect l="11310" t="28106" r="31449" b="19504"/>
          <a:stretch/>
        </p:blipFill>
        <p:spPr bwMode="auto">
          <a:xfrm>
            <a:off x="10972800" y="1485900"/>
            <a:ext cx="7010400" cy="51800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93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1" name="AutoShape 11"/>
          <p:cNvSpPr/>
          <p:nvPr/>
        </p:nvSpPr>
        <p:spPr>
          <a:xfrm>
            <a:off x="1028700" y="9508639"/>
            <a:ext cx="2697822" cy="0"/>
          </a:xfrm>
          <a:prstGeom prst="line">
            <a:avLst/>
          </a:prstGeom>
          <a:ln w="28575" cap="rnd">
            <a:solidFill>
              <a:srgbClr val="FFFFFF"/>
            </a:solidFill>
            <a:prstDash val="solid"/>
            <a:headEnd type="none" w="sm" len="sm"/>
            <a:tailEnd type="none" w="sm" len="sm"/>
          </a:ln>
        </p:spPr>
        <p:txBody>
          <a:bodyPr/>
          <a:lstStyle/>
          <a:p>
            <a:endParaRPr lang="en-GB"/>
          </a:p>
        </p:txBody>
      </p:sp>
      <p:sp>
        <p:nvSpPr>
          <p:cNvPr id="14" name="TextBox 12"/>
          <p:cNvSpPr txBox="1"/>
          <p:nvPr/>
        </p:nvSpPr>
        <p:spPr>
          <a:xfrm>
            <a:off x="2095500" y="116738"/>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Evidence – NHS Staff Survey</a:t>
            </a:r>
          </a:p>
        </p:txBody>
      </p:sp>
      <p:sp>
        <p:nvSpPr>
          <p:cNvPr id="3" name="Rectangle 2">
            <a:extLst>
              <a:ext uri="{FF2B5EF4-FFF2-40B4-BE49-F238E27FC236}">
                <a16:creationId xmlns:a16="http://schemas.microsoft.com/office/drawing/2014/main" id="{07754B44-BDC9-972C-9EF1-74B04167D942}"/>
              </a:ext>
            </a:extLst>
          </p:cNvPr>
          <p:cNvSpPr/>
          <p:nvPr/>
        </p:nvSpPr>
        <p:spPr>
          <a:xfrm>
            <a:off x="10304672" y="6199639"/>
            <a:ext cx="7348327" cy="11430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b="1" dirty="0">
                <a:latin typeface="Times New Roman" panose="02020603050405020304" pitchFamily="18" charset="0"/>
                <a:cs typeface="Times New Roman" panose="02020603050405020304" pitchFamily="18" charset="0"/>
              </a:rPr>
              <a:t>Figure 3- Learning and Development </a:t>
            </a:r>
          </a:p>
          <a:p>
            <a:pPr algn="ctr">
              <a:lnSpc>
                <a:spcPct val="150000"/>
              </a:lnSpc>
            </a:pPr>
            <a:r>
              <a:rPr lang="en-US" sz="2000" b="1" dirty="0">
                <a:latin typeface="Times New Roman" panose="02020603050405020304" pitchFamily="18" charset="0"/>
                <a:cs typeface="Times New Roman" panose="02020603050405020304" pitchFamily="18" charset="0"/>
              </a:rPr>
              <a:t>(Source: NHS Staff Survey, 2023)</a:t>
            </a:r>
            <a:r>
              <a:rPr lang="en-IN" sz="2000" dirty="0">
                <a:latin typeface="Times New Roman" panose="02020603050405020304" pitchFamily="18" charset="0"/>
                <a:cs typeface="Times New Roman" panose="02020603050405020304" pitchFamily="18" charset="0"/>
              </a:rPr>
              <a:t>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6</a:t>
            </a:fld>
            <a:endParaRPr lang="en-US"/>
          </a:p>
        </p:txBody>
      </p:sp>
      <p:sp>
        <p:nvSpPr>
          <p:cNvPr id="6" name="Rectangle 5"/>
          <p:cNvSpPr/>
          <p:nvPr/>
        </p:nvSpPr>
        <p:spPr>
          <a:xfrm>
            <a:off x="819150" y="1485900"/>
            <a:ext cx="8401050" cy="5632311"/>
          </a:xfrm>
          <a:prstGeom prst="rect">
            <a:avLst/>
          </a:prstGeom>
        </p:spPr>
        <p:txBody>
          <a:bodyPr wrap="square">
            <a:spAutoFit/>
          </a:bodyPr>
          <a:lstStyle/>
          <a:p>
            <a:pPr marL="457200" lvl="0" indent="-457200">
              <a:lnSpc>
                <a:spcPct val="150000"/>
              </a:lnSpc>
              <a:buFont typeface="Arial" pitchFamily="34" charset="0"/>
              <a:buChar char="•"/>
            </a:pPr>
            <a:r>
              <a:rPr lang="en-IN" sz="3000" b="1" dirty="0">
                <a:latin typeface="Times New Roman" pitchFamily="18" charset="0"/>
                <a:cs typeface="Times New Roman" pitchFamily="18" charset="0"/>
              </a:rPr>
              <a:t>Only 60% of staff is able to access right learning and development opportunities when they need.  </a:t>
            </a:r>
          </a:p>
          <a:p>
            <a:pPr marL="457200" lvl="0" indent="-457200">
              <a:lnSpc>
                <a:spcPct val="150000"/>
              </a:lnSpc>
              <a:buFont typeface="Arial" pitchFamily="34" charset="0"/>
              <a:buChar char="•"/>
            </a:pPr>
            <a:r>
              <a:rPr lang="en-IN" sz="3000" b="1" dirty="0">
                <a:latin typeface="Times New Roman" pitchFamily="18" charset="0"/>
                <a:cs typeface="Times New Roman" pitchFamily="18" charset="0"/>
              </a:rPr>
              <a:t>About 42% staffs of NHS have felt unsupported and unwell due to work related pressures (NHS Staff Survey, 2023).  </a:t>
            </a:r>
          </a:p>
          <a:p>
            <a:pPr marL="457200" lvl="0" indent="-457200">
              <a:lnSpc>
                <a:spcPct val="150000"/>
              </a:lnSpc>
              <a:buFont typeface="Arial" pitchFamily="34" charset="0"/>
              <a:buChar char="•"/>
            </a:pPr>
            <a:r>
              <a:rPr lang="en-IN" sz="3000" b="1" dirty="0">
                <a:latin typeface="Times New Roman" pitchFamily="18" charset="0"/>
                <a:cs typeface="Times New Roman" pitchFamily="18" charset="0"/>
              </a:rPr>
              <a:t>Limited growth and development opportunities in NHS </a:t>
            </a:r>
          </a:p>
        </p:txBody>
      </p:sp>
      <p:pic>
        <p:nvPicPr>
          <p:cNvPr id="10" name="Picture 9"/>
          <p:cNvPicPr/>
          <p:nvPr/>
        </p:nvPicPr>
        <p:blipFill rotWithShape="1">
          <a:blip r:embed="rId3"/>
          <a:srcRect l="8815" t="34320" r="64561" b="36082"/>
          <a:stretch/>
        </p:blipFill>
        <p:spPr bwMode="auto">
          <a:xfrm>
            <a:off x="10304673" y="1485901"/>
            <a:ext cx="7348326" cy="47137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439466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9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8" name="Freeform 8"/>
          <p:cNvSpPr/>
          <p:nvPr/>
        </p:nvSpPr>
        <p:spPr>
          <a:xfrm>
            <a:off x="776939" y="391502"/>
            <a:ext cx="1463309" cy="941998"/>
          </a:xfrm>
          <a:custGeom>
            <a:avLst/>
            <a:gdLst/>
            <a:ahLst/>
            <a:cxnLst/>
            <a:rect l="l" t="t" r="r" b="b"/>
            <a:pathLst>
              <a:path w="1463309" h="1703998">
                <a:moveTo>
                  <a:pt x="0" y="0"/>
                </a:moveTo>
                <a:lnTo>
                  <a:pt x="1463309" y="0"/>
                </a:lnTo>
                <a:lnTo>
                  <a:pt x="1463309" y="1703999"/>
                </a:lnTo>
                <a:lnTo>
                  <a:pt x="0" y="1703999"/>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TextBox 12"/>
          <p:cNvSpPr txBox="1"/>
          <p:nvPr/>
        </p:nvSpPr>
        <p:spPr>
          <a:xfrm>
            <a:off x="2590800" y="438902"/>
            <a:ext cx="14401800" cy="678071"/>
          </a:xfrm>
          <a:prstGeom prst="rect">
            <a:avLst/>
          </a:prstGeom>
        </p:spPr>
        <p:txBody>
          <a:bodyPr wrap="square" lIns="0" tIns="0" rIns="0" bIns="0" rtlCol="0" anchor="t">
            <a:spAutoFit/>
          </a:bodyPr>
          <a:lstStyle/>
          <a:p>
            <a:pPr algn="ctr">
              <a:lnSpc>
                <a:spcPts val="5813"/>
              </a:lnSpc>
            </a:pPr>
            <a:r>
              <a:rPr lang="en-US" sz="4000" b="1" u="sng" spc="-118" dirty="0">
                <a:latin typeface="Times New Roman" pitchFamily="18" charset="0"/>
                <a:ea typeface="Montserrat Ultra-Bold"/>
                <a:cs typeface="Times New Roman" pitchFamily="18" charset="0"/>
                <a:sym typeface="Montserrat Ultra-Bold"/>
              </a:rPr>
              <a:t>Skill Gaps in NHS</a:t>
            </a:r>
          </a:p>
        </p:txBody>
      </p:sp>
      <p:sp>
        <p:nvSpPr>
          <p:cNvPr id="4" name="TextBox 3">
            <a:extLst>
              <a:ext uri="{FF2B5EF4-FFF2-40B4-BE49-F238E27FC236}">
                <a16:creationId xmlns:a16="http://schemas.microsoft.com/office/drawing/2014/main" id="{687218F6-0B3F-F2FF-507B-97BD7344B509}"/>
              </a:ext>
            </a:extLst>
          </p:cNvPr>
          <p:cNvSpPr txBox="1"/>
          <p:nvPr/>
        </p:nvSpPr>
        <p:spPr>
          <a:xfrm>
            <a:off x="757888" y="1638300"/>
            <a:ext cx="8157511" cy="7017306"/>
          </a:xfrm>
          <a:prstGeom prst="rect">
            <a:avLst/>
          </a:prstGeom>
          <a:noFill/>
        </p:spPr>
        <p:txBody>
          <a:bodyPr wrap="square">
            <a:spAutoFit/>
          </a:bodyPr>
          <a:lstStyle/>
          <a:p>
            <a:pPr marL="457200" lvl="0" indent="-457200">
              <a:lnSpc>
                <a:spcPct val="150000"/>
              </a:lnSpc>
              <a:buFont typeface="Wingdings" pitchFamily="2" charset="2"/>
              <a:buChar char="v"/>
              <a:defRPr/>
            </a:pPr>
            <a:r>
              <a:rPr lang="en-US" sz="3000" b="1" dirty="0">
                <a:latin typeface="Times New Roman" pitchFamily="18" charset="0"/>
                <a:cs typeface="Times New Roman" pitchFamily="18" charset="0"/>
              </a:rPr>
              <a:t>Leadership ability gaps underlined in NHS Staff Survey</a:t>
            </a:r>
          </a:p>
          <a:p>
            <a:pPr marL="457200" lvl="0" indent="-457200">
              <a:lnSpc>
                <a:spcPct val="150000"/>
              </a:lnSpc>
              <a:buFont typeface="Wingdings" pitchFamily="2" charset="2"/>
              <a:buChar char="v"/>
              <a:defRPr/>
            </a:pPr>
            <a:r>
              <a:rPr lang="en-US" sz="3000" b="1" dirty="0">
                <a:latin typeface="Times New Roman" pitchFamily="18" charset="0"/>
                <a:cs typeface="Times New Roman" pitchFamily="18" charset="0"/>
              </a:rPr>
              <a:t>Digital skill gap affecting NHS digital transformation</a:t>
            </a:r>
          </a:p>
          <a:p>
            <a:pPr marL="457200" lvl="0" indent="-457200">
              <a:lnSpc>
                <a:spcPct val="150000"/>
              </a:lnSpc>
              <a:buFont typeface="Wingdings" pitchFamily="2" charset="2"/>
              <a:buChar char="v"/>
              <a:defRPr/>
            </a:pPr>
            <a:r>
              <a:rPr lang="en-US" sz="3000" b="1" dirty="0">
                <a:latin typeface="Times New Roman" pitchFamily="18" charset="0"/>
                <a:cs typeface="Times New Roman" pitchFamily="18" charset="0"/>
              </a:rPr>
              <a:t>Lack of specific clinical abilities (e.g., radiographers and nurses) </a:t>
            </a:r>
          </a:p>
          <a:p>
            <a:pPr marL="457200" lvl="0" indent="-457200">
              <a:lnSpc>
                <a:spcPct val="150000"/>
              </a:lnSpc>
              <a:buFont typeface="Wingdings" pitchFamily="2" charset="2"/>
              <a:buChar char="v"/>
              <a:defRPr/>
            </a:pPr>
            <a:r>
              <a:rPr lang="en-US" sz="3000" b="1" dirty="0">
                <a:latin typeface="Times New Roman" pitchFamily="18" charset="0"/>
                <a:cs typeface="Times New Roman" pitchFamily="18" charset="0"/>
              </a:rPr>
              <a:t>Low level of confidence in using new healthcare technologies </a:t>
            </a:r>
          </a:p>
          <a:p>
            <a:pPr marL="457200" lvl="0" indent="-457200">
              <a:lnSpc>
                <a:spcPct val="150000"/>
              </a:lnSpc>
              <a:buFont typeface="Wingdings" pitchFamily="2" charset="2"/>
              <a:buChar char="v"/>
              <a:defRPr/>
            </a:pPr>
            <a:r>
              <a:rPr lang="en-US" sz="3000" b="1" dirty="0">
                <a:latin typeface="Times New Roman" pitchFamily="18" charset="0"/>
                <a:cs typeface="Times New Roman" pitchFamily="18" charset="0"/>
              </a:rPr>
              <a:t>CPD gap because of workload (only 58.24% employees feel supported) (NHS, 2025).</a:t>
            </a:r>
          </a:p>
        </p:txBody>
      </p:sp>
      <p:sp>
        <p:nvSpPr>
          <p:cNvPr id="2" name="Slide Number Placeholder 1"/>
          <p:cNvSpPr>
            <a:spLocks noGrp="1"/>
          </p:cNvSpPr>
          <p:nvPr>
            <p:ph type="sldNum" sz="quarter" idx="12"/>
          </p:nvPr>
        </p:nvSpPr>
        <p:spPr/>
        <p:txBody>
          <a:bodyPr/>
          <a:lstStyle/>
          <a:p>
            <a:fld id="{B6F15528-21DE-4FAA-801E-634DDDAF4B2B}" type="slidenum">
              <a:rPr lang="en-US" smtClean="0"/>
              <a:pPr/>
              <a:t>7</a:t>
            </a:fld>
            <a:endParaRPr lang="en-US"/>
          </a:p>
        </p:txBody>
      </p:sp>
      <p:pic>
        <p:nvPicPr>
          <p:cNvPr id="9" name="Picture 8"/>
          <p:cNvPicPr/>
          <p:nvPr/>
        </p:nvPicPr>
        <p:blipFill rotWithShape="1">
          <a:blip r:embed="rId5"/>
          <a:srcRect l="22288" t="21302" r="30286" b="34001"/>
          <a:stretch/>
        </p:blipFill>
        <p:spPr bwMode="auto">
          <a:xfrm>
            <a:off x="9753600" y="1619250"/>
            <a:ext cx="7940256" cy="65722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674237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5000"/>
          </a:blip>
          <a:srcRect/>
          <a:tile tx="0" ty="0" sx="100000" sy="100000" flip="none" algn="tl"/>
        </a:blipFill>
        <a:effectLst/>
      </p:bgPr>
    </p:bg>
    <p:spTree>
      <p:nvGrpSpPr>
        <p:cNvPr id="1" name=""/>
        <p:cNvGrpSpPr/>
        <p:nvPr/>
      </p:nvGrpSpPr>
      <p:grpSpPr>
        <a:xfrm>
          <a:off x="0" y="0"/>
          <a:ext cx="0" cy="0"/>
          <a:chOff x="0" y="0"/>
          <a:chExt cx="0" cy="0"/>
        </a:xfrm>
      </p:grpSpPr>
      <p:sp>
        <p:nvSpPr>
          <p:cNvPr id="14" name="TextBox 12"/>
          <p:cNvSpPr txBox="1"/>
          <p:nvPr/>
        </p:nvSpPr>
        <p:spPr>
          <a:xfrm>
            <a:off x="1219200" y="312576"/>
            <a:ext cx="15761067" cy="1231106"/>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Root Causes</a:t>
            </a:r>
          </a:p>
          <a:p>
            <a:r>
              <a:rPr lang="en-US" sz="4000" b="1" u="sng" spc="-79" dirty="0">
                <a:latin typeface="Times New Roman" pitchFamily="18" charset="0"/>
                <a:ea typeface="Montserrat Ultra-Bold"/>
                <a:cs typeface="Times New Roman" pitchFamily="18" charset="0"/>
                <a:sym typeface="Montserrat Ultra-Bold"/>
              </a:rPr>
              <a:t>1-Policy Issues</a:t>
            </a:r>
          </a:p>
        </p:txBody>
      </p:sp>
      <p:sp>
        <p:nvSpPr>
          <p:cNvPr id="5" name="TextBox 4">
            <a:extLst>
              <a:ext uri="{FF2B5EF4-FFF2-40B4-BE49-F238E27FC236}">
                <a16:creationId xmlns:a16="http://schemas.microsoft.com/office/drawing/2014/main" id="{DCB5ED54-7417-9DE0-10F6-82E792D8E1BA}"/>
              </a:ext>
            </a:extLst>
          </p:cNvPr>
          <p:cNvSpPr txBox="1"/>
          <p:nvPr/>
        </p:nvSpPr>
        <p:spPr>
          <a:xfrm>
            <a:off x="1056409" y="1574855"/>
            <a:ext cx="7554191" cy="4856842"/>
          </a:xfrm>
          <a:prstGeom prst="rect">
            <a:avLst/>
          </a:prstGeom>
          <a:noFill/>
        </p:spPr>
        <p:txBody>
          <a:bodyPr wrap="square">
            <a:spAutoFit/>
          </a:bodyPr>
          <a:lstStyle/>
          <a:p>
            <a:pPr marL="457200" lvl="0" indent="-457200" algn="just">
              <a:lnSpc>
                <a:spcPct val="150000"/>
              </a:lnSpc>
              <a:buFont typeface="Wingdings" pitchFamily="2" charset="2"/>
              <a:buChar char="Ø"/>
              <a:defRPr/>
            </a:pPr>
            <a:r>
              <a:rPr lang="en-US" sz="3000" b="1" dirty="0">
                <a:latin typeface="Times New Roman" pitchFamily="18" charset="0"/>
                <a:cs typeface="Times New Roman" pitchFamily="18" charset="0"/>
              </a:rPr>
              <a:t>Inadequate CPD funding across NHS Trusts </a:t>
            </a:r>
          </a:p>
          <a:p>
            <a:pPr marL="457200" lvl="0" indent="-457200" algn="just">
              <a:lnSpc>
                <a:spcPct val="150000"/>
              </a:lnSpc>
              <a:buFont typeface="Wingdings" pitchFamily="2" charset="2"/>
              <a:buChar char="Ø"/>
              <a:defRPr/>
            </a:pPr>
            <a:r>
              <a:rPr lang="en-US" sz="3000" b="1" dirty="0">
                <a:latin typeface="Times New Roman" pitchFamily="18" charset="0"/>
                <a:cs typeface="Times New Roman" pitchFamily="18" charset="0"/>
              </a:rPr>
              <a:t>Short-term workforce planning vs. long-term NHS People Plan goals</a:t>
            </a:r>
          </a:p>
          <a:p>
            <a:pPr marL="457200" lvl="0" indent="-457200" algn="just">
              <a:lnSpc>
                <a:spcPct val="150000"/>
              </a:lnSpc>
              <a:buFont typeface="Wingdings" pitchFamily="2" charset="2"/>
              <a:buChar char="Ø"/>
              <a:defRPr/>
            </a:pPr>
            <a:r>
              <a:rPr lang="en-US" sz="3000" b="1" dirty="0">
                <a:latin typeface="Times New Roman" pitchFamily="18" charset="0"/>
                <a:cs typeface="Times New Roman" pitchFamily="18" charset="0"/>
              </a:rPr>
              <a:t>Lack of standardized training framework </a:t>
            </a:r>
          </a:p>
          <a:p>
            <a:pPr marL="457200" lvl="0" indent="-457200" algn="just">
              <a:lnSpc>
                <a:spcPct val="150000"/>
              </a:lnSpc>
              <a:buFont typeface="Wingdings" pitchFamily="2" charset="2"/>
              <a:buChar char="Ø"/>
              <a:defRPr/>
            </a:pPr>
            <a:r>
              <a:rPr lang="en-US" sz="3000" b="1" dirty="0">
                <a:latin typeface="Times New Roman" pitchFamily="18" charset="0"/>
                <a:cs typeface="Times New Roman" pitchFamily="18" charset="0"/>
              </a:rPr>
              <a:t>About 55% reported limited access to development (NHS Staff Survey, 2024).</a:t>
            </a:r>
          </a:p>
        </p:txBody>
      </p:sp>
      <p:sp>
        <p:nvSpPr>
          <p:cNvPr id="6" name="Rectangle 5">
            <a:extLst>
              <a:ext uri="{FF2B5EF4-FFF2-40B4-BE49-F238E27FC236}">
                <a16:creationId xmlns:a16="http://schemas.microsoft.com/office/drawing/2014/main" id="{DAC71CA7-AB94-25D1-670C-46C045D380D5}"/>
              </a:ext>
            </a:extLst>
          </p:cNvPr>
          <p:cNvSpPr/>
          <p:nvPr/>
        </p:nvSpPr>
        <p:spPr>
          <a:xfrm>
            <a:off x="10636617" y="7048500"/>
            <a:ext cx="6553201" cy="1219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400" b="1" dirty="0">
                <a:latin typeface="Times New Roman" panose="02020603050405020304" pitchFamily="18" charset="0"/>
                <a:cs typeface="Times New Roman" panose="02020603050405020304" pitchFamily="18" charset="0"/>
              </a:rPr>
              <a:t>Figure 4: Career Development </a:t>
            </a:r>
          </a:p>
          <a:p>
            <a:pPr algn="ctr">
              <a:lnSpc>
                <a:spcPct val="150000"/>
              </a:lnSpc>
            </a:pPr>
            <a:r>
              <a:rPr lang="en-US" sz="2400" b="1" dirty="0">
                <a:latin typeface="Times New Roman" panose="02020603050405020304" pitchFamily="18" charset="0"/>
                <a:cs typeface="Times New Roman" panose="02020603050405020304" pitchFamily="18" charset="0"/>
              </a:rPr>
              <a:t>(Source: NHS Staff Survey, 2024)</a:t>
            </a:r>
          </a:p>
          <a:p>
            <a:pPr algn="ctr">
              <a:lnSpc>
                <a:spcPct val="150000"/>
              </a:lnSpc>
            </a:pPr>
            <a:endParaRPr lang="en-IN" dirty="0">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B6F15528-21DE-4FAA-801E-634DDDAF4B2B}" type="slidenum">
              <a:rPr lang="en-US" smtClean="0"/>
              <a:pPr/>
              <a:t>8</a:t>
            </a:fld>
            <a:endParaRPr lang="en-US"/>
          </a:p>
        </p:txBody>
      </p:sp>
      <p:pic>
        <p:nvPicPr>
          <p:cNvPr id="9" name="Picture 8"/>
          <p:cNvPicPr/>
          <p:nvPr/>
        </p:nvPicPr>
        <p:blipFill rotWithShape="1">
          <a:blip r:embed="rId4"/>
          <a:srcRect l="35594" t="47041" r="36946" b="23947"/>
          <a:stretch/>
        </p:blipFill>
        <p:spPr bwMode="auto">
          <a:xfrm>
            <a:off x="10636617" y="1866900"/>
            <a:ext cx="6553201" cy="5181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226571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mt="84000"/>
          </a:blip>
          <a:tile tx="0" ty="0" sx="100000" sy="100000" flip="none" algn="tl"/>
        </a:blipFill>
        <a:effectLst/>
      </p:bgPr>
    </p:bg>
    <p:spTree>
      <p:nvGrpSpPr>
        <p:cNvPr id="1" name=""/>
        <p:cNvGrpSpPr/>
        <p:nvPr/>
      </p:nvGrpSpPr>
      <p:grpSpPr>
        <a:xfrm>
          <a:off x="0" y="0"/>
          <a:ext cx="0" cy="0"/>
          <a:chOff x="0" y="0"/>
          <a:chExt cx="0" cy="0"/>
        </a:xfrm>
      </p:grpSpPr>
      <p:sp>
        <p:nvSpPr>
          <p:cNvPr id="8" name="Freeform 8"/>
          <p:cNvSpPr/>
          <p:nvPr/>
        </p:nvSpPr>
        <p:spPr>
          <a:xfrm>
            <a:off x="776939" y="391502"/>
            <a:ext cx="1463309" cy="941998"/>
          </a:xfrm>
          <a:custGeom>
            <a:avLst/>
            <a:gdLst/>
            <a:ahLst/>
            <a:cxnLst/>
            <a:rect l="l" t="t" r="r" b="b"/>
            <a:pathLst>
              <a:path w="1463309" h="1703998">
                <a:moveTo>
                  <a:pt x="0" y="0"/>
                </a:moveTo>
                <a:lnTo>
                  <a:pt x="1463309" y="0"/>
                </a:lnTo>
                <a:lnTo>
                  <a:pt x="1463309" y="1703999"/>
                </a:lnTo>
                <a:lnTo>
                  <a:pt x="0" y="1703999"/>
                </a:lnTo>
                <a:lnTo>
                  <a:pt x="0" y="0"/>
                </a:lnTo>
                <a:close/>
              </a:path>
            </a:pathLst>
          </a:custGeom>
          <a:blipFill>
            <a:blip r:embed="rId4" cstate="print">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2590800" y="438902"/>
            <a:ext cx="14401800" cy="678071"/>
          </a:xfrm>
          <a:prstGeom prst="rect">
            <a:avLst/>
          </a:prstGeom>
        </p:spPr>
        <p:txBody>
          <a:bodyPr wrap="square" lIns="0" tIns="0" rIns="0" bIns="0" rtlCol="0" anchor="t">
            <a:spAutoFit/>
          </a:bodyPr>
          <a:lstStyle/>
          <a:p>
            <a:pPr>
              <a:lnSpc>
                <a:spcPts val="5813"/>
              </a:lnSpc>
            </a:pPr>
            <a:r>
              <a:rPr lang="en-US" sz="4000" b="1" u="sng" spc="-118" dirty="0">
                <a:latin typeface="Times New Roman" pitchFamily="18" charset="0"/>
                <a:ea typeface="Montserrat Ultra-Bold"/>
                <a:cs typeface="Times New Roman" pitchFamily="18" charset="0"/>
                <a:sym typeface="Montserrat Ultra-Bold"/>
              </a:rPr>
              <a:t>2. Leadership Issues </a:t>
            </a:r>
          </a:p>
        </p:txBody>
      </p:sp>
      <p:sp>
        <p:nvSpPr>
          <p:cNvPr id="2" name="Rectangle 1">
            <a:extLst>
              <a:ext uri="{FF2B5EF4-FFF2-40B4-BE49-F238E27FC236}">
                <a16:creationId xmlns:a16="http://schemas.microsoft.com/office/drawing/2014/main" id="{A3B25C91-D8BD-9BD4-33B8-F517A87E8450}"/>
              </a:ext>
            </a:extLst>
          </p:cNvPr>
          <p:cNvSpPr/>
          <p:nvPr/>
        </p:nvSpPr>
        <p:spPr>
          <a:xfrm>
            <a:off x="9412111" y="6896100"/>
            <a:ext cx="8418689" cy="11430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Figure 5: - Career Development </a:t>
            </a:r>
          </a:p>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(Source: NHS Staff Survey, 2022)</a:t>
            </a:r>
          </a:p>
        </p:txBody>
      </p:sp>
      <p:sp>
        <p:nvSpPr>
          <p:cNvPr id="3" name="Slide Number Placeholder 2"/>
          <p:cNvSpPr>
            <a:spLocks noGrp="1"/>
          </p:cNvSpPr>
          <p:nvPr>
            <p:ph type="sldNum" sz="quarter" idx="12"/>
          </p:nvPr>
        </p:nvSpPr>
        <p:spPr/>
        <p:txBody>
          <a:bodyPr/>
          <a:lstStyle/>
          <a:p>
            <a:fld id="{B6F15528-21DE-4FAA-801E-634DDDAF4B2B}" type="slidenum">
              <a:rPr lang="en-US" smtClean="0"/>
              <a:pPr/>
              <a:t>9</a:t>
            </a:fld>
            <a:endParaRPr lang="en-US"/>
          </a:p>
        </p:txBody>
      </p:sp>
      <p:graphicFrame>
        <p:nvGraphicFramePr>
          <p:cNvPr id="7" name="Diagram 6"/>
          <p:cNvGraphicFramePr/>
          <p:nvPr>
            <p:extLst>
              <p:ext uri="{D42A27DB-BD31-4B8C-83A1-F6EECF244321}">
                <p14:modId xmlns:p14="http://schemas.microsoft.com/office/powerpoint/2010/main" val="3643513200"/>
              </p:ext>
            </p:extLst>
          </p:nvPr>
        </p:nvGraphicFramePr>
        <p:xfrm>
          <a:off x="344311" y="1440823"/>
          <a:ext cx="7428089" cy="812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1" name="Picture 10"/>
          <p:cNvPicPr/>
          <p:nvPr/>
        </p:nvPicPr>
        <p:blipFill rotWithShape="1">
          <a:blip r:embed="rId11"/>
          <a:srcRect l="35094" t="50592" r="45241" b="20101"/>
          <a:stretch/>
        </p:blipFill>
        <p:spPr bwMode="auto">
          <a:xfrm>
            <a:off x="9431160" y="1866900"/>
            <a:ext cx="4411838" cy="5029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pic>
        <p:nvPicPr>
          <p:cNvPr id="13" name="Picture 12"/>
          <p:cNvPicPr/>
          <p:nvPr/>
        </p:nvPicPr>
        <p:blipFill rotWithShape="1">
          <a:blip r:embed="rId12"/>
          <a:srcRect l="62372" t="34616" r="17941" b="40035"/>
          <a:stretch/>
        </p:blipFill>
        <p:spPr bwMode="auto">
          <a:xfrm>
            <a:off x="13842998" y="1866900"/>
            <a:ext cx="3987802" cy="5029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4241585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alphaModFix amt="84000"/>
          </a:blip>
          <a:tile tx="0" ty="0" sx="100000" sy="100000" flip="none" algn="tl"/>
        </a:blipFill>
        <a:effectLst/>
      </p:bgPr>
    </p:bg>
    <p:spTree>
      <p:nvGrpSpPr>
        <p:cNvPr id="1" name=""/>
        <p:cNvGrpSpPr/>
        <p:nvPr/>
      </p:nvGrpSpPr>
      <p:grpSpPr>
        <a:xfrm>
          <a:off x="0" y="0"/>
          <a:ext cx="0" cy="0"/>
          <a:chOff x="0" y="0"/>
          <a:chExt cx="0" cy="0"/>
        </a:xfrm>
      </p:grpSpPr>
      <p:sp>
        <p:nvSpPr>
          <p:cNvPr id="8" name="Freeform 8"/>
          <p:cNvSpPr/>
          <p:nvPr/>
        </p:nvSpPr>
        <p:spPr>
          <a:xfrm>
            <a:off x="776939" y="391502"/>
            <a:ext cx="1463309" cy="941998"/>
          </a:xfrm>
          <a:custGeom>
            <a:avLst/>
            <a:gdLst/>
            <a:ahLst/>
            <a:cxnLst/>
            <a:rect l="l" t="t" r="r" b="b"/>
            <a:pathLst>
              <a:path w="1463309" h="1703998">
                <a:moveTo>
                  <a:pt x="0" y="0"/>
                </a:moveTo>
                <a:lnTo>
                  <a:pt x="1463309" y="0"/>
                </a:lnTo>
                <a:lnTo>
                  <a:pt x="1463309" y="1703999"/>
                </a:lnTo>
                <a:lnTo>
                  <a:pt x="0" y="1703999"/>
                </a:lnTo>
                <a:lnTo>
                  <a:pt x="0" y="0"/>
                </a:lnTo>
                <a:close/>
              </a:path>
            </a:pathLst>
          </a:custGeom>
          <a:blipFill>
            <a:blip r:embed="rId4" cstate="print">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2590800" y="438902"/>
            <a:ext cx="14401800" cy="678071"/>
          </a:xfrm>
          <a:prstGeom prst="rect">
            <a:avLst/>
          </a:prstGeom>
        </p:spPr>
        <p:txBody>
          <a:bodyPr wrap="square" lIns="0" tIns="0" rIns="0" bIns="0" rtlCol="0" anchor="t">
            <a:spAutoFit/>
          </a:bodyPr>
          <a:lstStyle/>
          <a:p>
            <a:pPr>
              <a:lnSpc>
                <a:spcPts val="5813"/>
              </a:lnSpc>
            </a:pPr>
            <a:r>
              <a:rPr lang="en-US" sz="4000" b="1" u="sng" spc="-118" dirty="0">
                <a:latin typeface="Times New Roman" pitchFamily="18" charset="0"/>
                <a:ea typeface="Montserrat Ultra-Bold"/>
                <a:cs typeface="Times New Roman" pitchFamily="18" charset="0"/>
                <a:sym typeface="Montserrat Ultra-Bold"/>
              </a:rPr>
              <a:t>3. Structural Issues </a:t>
            </a:r>
          </a:p>
        </p:txBody>
      </p:sp>
      <p:sp>
        <p:nvSpPr>
          <p:cNvPr id="2" name="Rectangle 1">
            <a:extLst>
              <a:ext uri="{FF2B5EF4-FFF2-40B4-BE49-F238E27FC236}">
                <a16:creationId xmlns:a16="http://schemas.microsoft.com/office/drawing/2014/main" id="{A3B25C91-D8BD-9BD4-33B8-F517A87E8450}"/>
              </a:ext>
            </a:extLst>
          </p:cNvPr>
          <p:cNvSpPr/>
          <p:nvPr/>
        </p:nvSpPr>
        <p:spPr>
          <a:xfrm>
            <a:off x="9299223" y="6896100"/>
            <a:ext cx="8531578" cy="11430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Figure 6: - Employees in the NHS</a:t>
            </a:r>
          </a:p>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(Source: Yang, 2024)</a:t>
            </a:r>
          </a:p>
        </p:txBody>
      </p:sp>
      <p:sp>
        <p:nvSpPr>
          <p:cNvPr id="3" name="Slide Number Placeholder 2"/>
          <p:cNvSpPr>
            <a:spLocks noGrp="1"/>
          </p:cNvSpPr>
          <p:nvPr>
            <p:ph type="sldNum" sz="quarter" idx="12"/>
          </p:nvPr>
        </p:nvSpPr>
        <p:spPr/>
        <p:txBody>
          <a:bodyPr/>
          <a:lstStyle/>
          <a:p>
            <a:fld id="{B6F15528-21DE-4FAA-801E-634DDDAF4B2B}" type="slidenum">
              <a:rPr lang="en-US" smtClean="0"/>
              <a:pPr/>
              <a:t>10</a:t>
            </a:fld>
            <a:endParaRPr lang="en-US"/>
          </a:p>
        </p:txBody>
      </p:sp>
      <p:pic>
        <p:nvPicPr>
          <p:cNvPr id="10" name="Picture 9"/>
          <p:cNvPicPr/>
          <p:nvPr/>
        </p:nvPicPr>
        <p:blipFill rotWithShape="1">
          <a:blip r:embed="rId6"/>
          <a:srcRect l="16965" t="29586" r="42931" b="21575"/>
          <a:stretch/>
        </p:blipFill>
        <p:spPr bwMode="auto">
          <a:xfrm>
            <a:off x="9280173" y="1543050"/>
            <a:ext cx="8531578" cy="5334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4" name="Rectangle 3"/>
          <p:cNvSpPr/>
          <p:nvPr/>
        </p:nvSpPr>
        <p:spPr>
          <a:xfrm>
            <a:off x="776939" y="1562100"/>
            <a:ext cx="7928911" cy="563231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514350" lvl="0" indent="-514350">
              <a:lnSpc>
                <a:spcPct val="150000"/>
              </a:lnSpc>
              <a:buFont typeface="+mj-lt"/>
              <a:buAutoNum type="arabicPeriod"/>
            </a:pPr>
            <a:r>
              <a:rPr lang="en-IN" sz="3000" b="1" dirty="0">
                <a:latin typeface="Times New Roman" pitchFamily="18" charset="0"/>
                <a:cs typeface="Times New Roman" pitchFamily="18" charset="0"/>
              </a:rPr>
              <a:t>Large and decentralised structure (200+ NHS Trusts) producing discrepancy</a:t>
            </a:r>
          </a:p>
          <a:p>
            <a:pPr marL="514350" lvl="0" indent="-514350">
              <a:lnSpc>
                <a:spcPct val="150000"/>
              </a:lnSpc>
              <a:buFont typeface="+mj-lt"/>
              <a:buAutoNum type="arabicPeriod"/>
            </a:pPr>
            <a:r>
              <a:rPr lang="en-IN" sz="3000" b="1" dirty="0">
                <a:latin typeface="Times New Roman" pitchFamily="18" charset="0"/>
                <a:cs typeface="Times New Roman" pitchFamily="18" charset="0"/>
              </a:rPr>
              <a:t>Difficult hierarchy postponements training decisions and approvals</a:t>
            </a:r>
          </a:p>
          <a:p>
            <a:pPr marL="514350" lvl="0" indent="-514350">
              <a:lnSpc>
                <a:spcPct val="150000"/>
              </a:lnSpc>
              <a:buFont typeface="+mj-lt"/>
              <a:buAutoNum type="arabicPeriod"/>
            </a:pPr>
            <a:r>
              <a:rPr lang="en-IN" sz="3000" b="1" dirty="0">
                <a:latin typeface="Times New Roman" pitchFamily="18" charset="0"/>
                <a:cs typeface="Times New Roman" pitchFamily="18" charset="0"/>
              </a:rPr>
              <a:t>About 1.5M Workforce (staff members including 157 thousand HCHS doctors) makes coordination of training highly challenging (Yang, 2024).</a:t>
            </a:r>
          </a:p>
        </p:txBody>
      </p:sp>
    </p:spTree>
    <p:extLst>
      <p:ext uri="{BB962C8B-B14F-4D97-AF65-F5344CB8AC3E}">
        <p14:creationId xmlns:p14="http://schemas.microsoft.com/office/powerpoint/2010/main" val="1746306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mt="84000"/>
          </a:blip>
          <a:tile tx="0" ty="0" sx="100000" sy="100000" flip="none" algn="tl"/>
        </a:blipFill>
        <a:effectLst/>
      </p:bgPr>
    </p:bg>
    <p:spTree>
      <p:nvGrpSpPr>
        <p:cNvPr id="1" name=""/>
        <p:cNvGrpSpPr/>
        <p:nvPr/>
      </p:nvGrpSpPr>
      <p:grpSpPr>
        <a:xfrm>
          <a:off x="0" y="0"/>
          <a:ext cx="0" cy="0"/>
          <a:chOff x="0" y="0"/>
          <a:chExt cx="0" cy="0"/>
        </a:xfrm>
      </p:grpSpPr>
      <p:sp>
        <p:nvSpPr>
          <p:cNvPr id="8" name="Freeform 8"/>
          <p:cNvSpPr/>
          <p:nvPr/>
        </p:nvSpPr>
        <p:spPr>
          <a:xfrm>
            <a:off x="776939" y="391502"/>
            <a:ext cx="1463309" cy="941998"/>
          </a:xfrm>
          <a:custGeom>
            <a:avLst/>
            <a:gdLst/>
            <a:ahLst/>
            <a:cxnLst/>
            <a:rect l="l" t="t" r="r" b="b"/>
            <a:pathLst>
              <a:path w="1463309" h="1703998">
                <a:moveTo>
                  <a:pt x="0" y="0"/>
                </a:moveTo>
                <a:lnTo>
                  <a:pt x="1463309" y="0"/>
                </a:lnTo>
                <a:lnTo>
                  <a:pt x="1463309" y="1703999"/>
                </a:lnTo>
                <a:lnTo>
                  <a:pt x="0" y="1703999"/>
                </a:lnTo>
                <a:lnTo>
                  <a:pt x="0" y="0"/>
                </a:lnTo>
                <a:close/>
              </a:path>
            </a:pathLst>
          </a:custGeom>
          <a:blipFill>
            <a:blip r:embed="rId4" cstate="print">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2590800" y="438902"/>
            <a:ext cx="14401800" cy="678071"/>
          </a:xfrm>
          <a:prstGeom prst="rect">
            <a:avLst/>
          </a:prstGeom>
        </p:spPr>
        <p:txBody>
          <a:bodyPr wrap="square" lIns="0" tIns="0" rIns="0" bIns="0" rtlCol="0" anchor="t">
            <a:spAutoFit/>
          </a:bodyPr>
          <a:lstStyle/>
          <a:p>
            <a:pPr>
              <a:lnSpc>
                <a:spcPts val="5813"/>
              </a:lnSpc>
            </a:pPr>
            <a:r>
              <a:rPr lang="en-US" sz="4000" b="1" u="sng" spc="-118" dirty="0">
                <a:latin typeface="Times New Roman" pitchFamily="18" charset="0"/>
                <a:ea typeface="Montserrat Ultra-Bold"/>
                <a:cs typeface="Times New Roman" pitchFamily="18" charset="0"/>
                <a:sym typeface="Montserrat Ultra-Bold"/>
              </a:rPr>
              <a:t>4. Cultural Issues </a:t>
            </a:r>
          </a:p>
        </p:txBody>
      </p:sp>
      <p:sp>
        <p:nvSpPr>
          <p:cNvPr id="2" name="Rectangle 1">
            <a:extLst>
              <a:ext uri="{FF2B5EF4-FFF2-40B4-BE49-F238E27FC236}">
                <a16:creationId xmlns:a16="http://schemas.microsoft.com/office/drawing/2014/main" id="{A3B25C91-D8BD-9BD4-33B8-F517A87E8450}"/>
              </a:ext>
            </a:extLst>
          </p:cNvPr>
          <p:cNvSpPr/>
          <p:nvPr/>
        </p:nvSpPr>
        <p:spPr>
          <a:xfrm>
            <a:off x="9791701" y="6622910"/>
            <a:ext cx="7105650" cy="11430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Figure 7: - Work Stress at NHS</a:t>
            </a:r>
          </a:p>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(Source: NHS Staff Survey, 2023)</a:t>
            </a:r>
          </a:p>
        </p:txBody>
      </p:sp>
      <p:sp>
        <p:nvSpPr>
          <p:cNvPr id="3" name="Slide Number Placeholder 2"/>
          <p:cNvSpPr>
            <a:spLocks noGrp="1"/>
          </p:cNvSpPr>
          <p:nvPr>
            <p:ph type="sldNum" sz="quarter" idx="12"/>
          </p:nvPr>
        </p:nvSpPr>
        <p:spPr/>
        <p:txBody>
          <a:bodyPr/>
          <a:lstStyle/>
          <a:p>
            <a:fld id="{B6F15528-21DE-4FAA-801E-634DDDAF4B2B}" type="slidenum">
              <a:rPr lang="en-US" smtClean="0"/>
              <a:pPr/>
              <a:t>11</a:t>
            </a:fld>
            <a:endParaRPr lang="en-US"/>
          </a:p>
        </p:txBody>
      </p:sp>
      <p:sp>
        <p:nvSpPr>
          <p:cNvPr id="4" name="Rectangle 3"/>
          <p:cNvSpPr/>
          <p:nvPr/>
        </p:nvSpPr>
        <p:spPr>
          <a:xfrm>
            <a:off x="776939" y="1562100"/>
            <a:ext cx="7928911" cy="6324808"/>
          </a:xfrm>
          <a:prstGeom prst="rect">
            <a:avLst/>
          </a:prstGeom>
        </p:spPr>
        <p:style>
          <a:lnRef idx="1">
            <a:schemeClr val="accent4"/>
          </a:lnRef>
          <a:fillRef idx="1002">
            <a:schemeClr val="lt2"/>
          </a:fillRef>
          <a:effectRef idx="1">
            <a:schemeClr val="accent4"/>
          </a:effectRef>
          <a:fontRef idx="minor">
            <a:schemeClr val="dk1"/>
          </a:fontRef>
        </p:style>
        <p:txBody>
          <a:bodyPr wrap="square">
            <a:spAutoFit/>
          </a:bodyPr>
          <a:lstStyle/>
          <a:p>
            <a:pPr marL="514350" lvl="0" indent="-514350">
              <a:lnSpc>
                <a:spcPct val="150000"/>
              </a:lnSpc>
              <a:buFont typeface="Courier New" pitchFamily="49" charset="0"/>
              <a:buChar char="o"/>
            </a:pPr>
            <a:r>
              <a:rPr lang="en-US" sz="3000" b="1" dirty="0">
                <a:latin typeface="Times New Roman" pitchFamily="18" charset="0"/>
                <a:cs typeface="Times New Roman" pitchFamily="18" charset="0"/>
              </a:rPr>
              <a:t>Resistance to digital change (e.g., EHR adoption across NHS Trusts)</a:t>
            </a:r>
          </a:p>
          <a:p>
            <a:pPr marL="514350" lvl="0" indent="-514350">
              <a:lnSpc>
                <a:spcPct val="150000"/>
              </a:lnSpc>
              <a:buFont typeface="Courier New" pitchFamily="49" charset="0"/>
              <a:buChar char="o"/>
            </a:pPr>
            <a:r>
              <a:rPr lang="en-US" sz="3000" b="1" dirty="0">
                <a:latin typeface="Times New Roman" pitchFamily="18" charset="0"/>
                <a:cs typeface="Times New Roman" pitchFamily="18" charset="0"/>
              </a:rPr>
              <a:t>Weak constant learning culture due to operational burdens</a:t>
            </a:r>
          </a:p>
          <a:p>
            <a:pPr marL="514350" lvl="0" indent="-514350">
              <a:lnSpc>
                <a:spcPct val="150000"/>
              </a:lnSpc>
              <a:buFont typeface="Courier New" pitchFamily="49" charset="0"/>
              <a:buChar char="o"/>
            </a:pPr>
            <a:r>
              <a:rPr lang="en-US" sz="3000" b="1" dirty="0">
                <a:latin typeface="Times New Roman" pitchFamily="18" charset="0"/>
                <a:cs typeface="Times New Roman" pitchFamily="18" charset="0"/>
              </a:rPr>
              <a:t>High pressure and stress (over 40% report work-related stress) (NHS Staff Survey, 2023)</a:t>
            </a:r>
          </a:p>
          <a:p>
            <a:pPr marL="514350" lvl="0" indent="-514350">
              <a:lnSpc>
                <a:spcPct val="150000"/>
              </a:lnSpc>
              <a:buFont typeface="Courier New" pitchFamily="49" charset="0"/>
              <a:buChar char="o"/>
            </a:pPr>
            <a:r>
              <a:rPr lang="en-US" sz="3000" b="1" dirty="0">
                <a:latin typeface="Times New Roman" pitchFamily="18" charset="0"/>
                <a:cs typeface="Times New Roman" pitchFamily="18" charset="0"/>
              </a:rPr>
              <a:t>Fear of blame culture decreasing willingness to learn from mistakes</a:t>
            </a:r>
          </a:p>
        </p:txBody>
      </p:sp>
      <p:pic>
        <p:nvPicPr>
          <p:cNvPr id="9" name="Picture 8"/>
          <p:cNvPicPr/>
          <p:nvPr/>
        </p:nvPicPr>
        <p:blipFill rotWithShape="1">
          <a:blip r:embed="rId6"/>
          <a:srcRect l="43371" t="29412" r="37062" b="49992"/>
          <a:stretch/>
        </p:blipFill>
        <p:spPr bwMode="auto">
          <a:xfrm>
            <a:off x="9791700" y="1562100"/>
            <a:ext cx="7200900" cy="5029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3110438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3000"/>
          </a:blip>
          <a:srcRect/>
          <a:tile tx="0" ty="0" sx="100000" sy="100000" flip="none" algn="tl"/>
        </a:blipFill>
        <a:effectLst/>
      </p:bgPr>
    </p:bg>
    <p:spTree>
      <p:nvGrpSpPr>
        <p:cNvPr id="1" name=""/>
        <p:cNvGrpSpPr/>
        <p:nvPr/>
      </p:nvGrpSpPr>
      <p:grpSpPr>
        <a:xfrm>
          <a:off x="0" y="0"/>
          <a:ext cx="0" cy="0"/>
          <a:chOff x="0" y="0"/>
          <a:chExt cx="0" cy="0"/>
        </a:xfrm>
      </p:grpSpPr>
      <p:sp>
        <p:nvSpPr>
          <p:cNvPr id="12" name="TextBox 12"/>
          <p:cNvSpPr txBox="1"/>
          <p:nvPr/>
        </p:nvSpPr>
        <p:spPr>
          <a:xfrm>
            <a:off x="2046131" y="181095"/>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NHS Training Alignment: Michigan Model</a:t>
            </a:r>
          </a:p>
        </p:txBody>
      </p:sp>
      <p:sp>
        <p:nvSpPr>
          <p:cNvPr id="2" name="Slide Number Placeholder 1"/>
          <p:cNvSpPr>
            <a:spLocks noGrp="1"/>
          </p:cNvSpPr>
          <p:nvPr>
            <p:ph type="sldNum" sz="quarter" idx="12"/>
          </p:nvPr>
        </p:nvSpPr>
        <p:spPr/>
        <p:txBody>
          <a:bodyPr/>
          <a:lstStyle/>
          <a:p>
            <a:fld id="{B6F15528-21DE-4FAA-801E-634DDDAF4B2B}" type="slidenum">
              <a:rPr lang="en-US" smtClean="0"/>
              <a:pPr/>
              <a:t>12</a:t>
            </a:fld>
            <a:endParaRPr lang="en-US"/>
          </a:p>
        </p:txBody>
      </p:sp>
      <p:graphicFrame>
        <p:nvGraphicFramePr>
          <p:cNvPr id="5" name="Diagram 4"/>
          <p:cNvGraphicFramePr/>
          <p:nvPr>
            <p:extLst>
              <p:ext uri="{D42A27DB-BD31-4B8C-83A1-F6EECF244321}">
                <p14:modId xmlns:p14="http://schemas.microsoft.com/office/powerpoint/2010/main" val="3662913130"/>
              </p:ext>
            </p:extLst>
          </p:nvPr>
        </p:nvGraphicFramePr>
        <p:xfrm>
          <a:off x="2027080" y="2171700"/>
          <a:ext cx="8564719" cy="6654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Picture 6"/>
          <p:cNvPicPr/>
          <p:nvPr/>
        </p:nvPicPr>
        <p:blipFill rotWithShape="1">
          <a:blip r:embed="rId9"/>
          <a:srcRect l="9147" t="50890" r="59737" b="35792"/>
          <a:stretch/>
        </p:blipFill>
        <p:spPr bwMode="auto">
          <a:xfrm>
            <a:off x="11658600" y="2933700"/>
            <a:ext cx="6248400" cy="2743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8" name="Rectangle 7">
            <a:extLst>
              <a:ext uri="{FF2B5EF4-FFF2-40B4-BE49-F238E27FC236}">
                <a16:creationId xmlns:a16="http://schemas.microsoft.com/office/drawing/2014/main" id="{A3B25C91-D8BD-9BD4-33B8-F517A87E8450}"/>
              </a:ext>
            </a:extLst>
          </p:cNvPr>
          <p:cNvSpPr/>
          <p:nvPr/>
        </p:nvSpPr>
        <p:spPr>
          <a:xfrm>
            <a:off x="11658600" y="5676900"/>
            <a:ext cx="6248400" cy="11430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Figure 8: - Michigan Model at NHS</a:t>
            </a:r>
          </a:p>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(Source: Ahmed, 2021))</a:t>
            </a:r>
          </a:p>
        </p:txBody>
      </p:sp>
    </p:spTree>
    <p:extLst>
      <p:ext uri="{BB962C8B-B14F-4D97-AF65-F5344CB8AC3E}">
        <p14:creationId xmlns:p14="http://schemas.microsoft.com/office/powerpoint/2010/main" val="38976159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9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2" name="TextBox 12"/>
          <p:cNvSpPr txBox="1"/>
          <p:nvPr/>
        </p:nvSpPr>
        <p:spPr>
          <a:xfrm>
            <a:off x="2046131" y="181095"/>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Harvard Model in NHS Training</a:t>
            </a:r>
          </a:p>
        </p:txBody>
      </p:sp>
      <p:sp>
        <p:nvSpPr>
          <p:cNvPr id="4" name="TextBox 3">
            <a:extLst>
              <a:ext uri="{FF2B5EF4-FFF2-40B4-BE49-F238E27FC236}">
                <a16:creationId xmlns:a16="http://schemas.microsoft.com/office/drawing/2014/main" id="{C60B6126-14ED-77BA-3220-C65E24DAFC37}"/>
              </a:ext>
            </a:extLst>
          </p:cNvPr>
          <p:cNvSpPr txBox="1"/>
          <p:nvPr/>
        </p:nvSpPr>
        <p:spPr>
          <a:xfrm>
            <a:off x="762000" y="1838150"/>
            <a:ext cx="6248400" cy="6124754"/>
          </a:xfrm>
          <a:prstGeom prst="rect">
            <a:avLst/>
          </a:prstGeom>
          <a:noFill/>
        </p:spPr>
        <p:txBody>
          <a:bodyPr wrap="square">
            <a:spAutoFit/>
          </a:bodyPr>
          <a:lstStyle/>
          <a:p>
            <a:pPr marL="457200" lvl="0" indent="-457200" algn="just">
              <a:lnSpc>
                <a:spcPct val="150000"/>
              </a:lnSpc>
              <a:buFont typeface="Wingdings" pitchFamily="2" charset="2"/>
              <a:buChar char="v"/>
              <a:defRPr/>
            </a:pPr>
            <a:r>
              <a:rPr lang="en-US" sz="3000" b="1" dirty="0">
                <a:latin typeface="Times New Roman" pitchFamily="18" charset="0"/>
                <a:cs typeface="Times New Roman" pitchFamily="18" charset="0"/>
              </a:rPr>
              <a:t>Balances training needs of staff, patients, and government</a:t>
            </a:r>
          </a:p>
          <a:p>
            <a:pPr marL="457200" lvl="0" indent="-457200" algn="just">
              <a:lnSpc>
                <a:spcPct val="150000"/>
              </a:lnSpc>
              <a:buFont typeface="Wingdings" pitchFamily="2" charset="2"/>
              <a:buChar char="v"/>
              <a:defRPr/>
            </a:pPr>
            <a:r>
              <a:rPr lang="en-US" sz="3000" b="1" dirty="0">
                <a:latin typeface="Times New Roman" pitchFamily="18" charset="0"/>
                <a:cs typeface="Times New Roman" pitchFamily="18" charset="0"/>
              </a:rPr>
              <a:t>Focuses on well-being through supportive learning environments</a:t>
            </a:r>
          </a:p>
          <a:p>
            <a:pPr marL="457200" lvl="0" indent="-457200" algn="just">
              <a:lnSpc>
                <a:spcPct val="150000"/>
              </a:lnSpc>
              <a:buFont typeface="Wingdings" pitchFamily="2" charset="2"/>
              <a:buChar char="v"/>
              <a:defRPr/>
            </a:pPr>
            <a:r>
              <a:rPr lang="en-US" sz="3000" b="1" dirty="0">
                <a:latin typeface="Times New Roman" pitchFamily="18" charset="0"/>
                <a:cs typeface="Times New Roman" pitchFamily="18" charset="0"/>
              </a:rPr>
              <a:t>Encourages continuous professional development (CPD)</a:t>
            </a:r>
          </a:p>
          <a:p>
            <a:pPr marL="457200" lvl="0" indent="-457200" algn="just">
              <a:lnSpc>
                <a:spcPct val="150000"/>
              </a:lnSpc>
              <a:buFont typeface="Wingdings" pitchFamily="2" charset="2"/>
              <a:buChar char="v"/>
              <a:defRPr/>
            </a:pPr>
            <a:r>
              <a:rPr lang="en-US" sz="3000" b="1" dirty="0">
                <a:latin typeface="Times New Roman" pitchFamily="18" charset="0"/>
                <a:cs typeface="Times New Roman" pitchFamily="18" charset="0"/>
              </a:rPr>
              <a:t>Supports long-term workforce development and retention. </a:t>
            </a:r>
          </a:p>
          <a:p>
            <a:pPr marL="285750" indent="-285750" algn="just">
              <a:buFont typeface="Arial" panose="020B0604020202020204" pitchFamily="34" charset="0"/>
              <a:buChar char="•"/>
            </a:pPr>
            <a:endParaRPr lang="en-IN" sz="3200" kern="1200" dirty="0">
              <a:effectLst/>
              <a:latin typeface="+mn-lt"/>
              <a:ea typeface="+mn-ea"/>
              <a:cs typeface="+mn-cs"/>
            </a:endParaRPr>
          </a:p>
        </p:txBody>
      </p:sp>
      <p:sp>
        <p:nvSpPr>
          <p:cNvPr id="2" name="Slide Number Placeholder 1"/>
          <p:cNvSpPr>
            <a:spLocks noGrp="1"/>
          </p:cNvSpPr>
          <p:nvPr>
            <p:ph type="sldNum" sz="quarter" idx="12"/>
          </p:nvPr>
        </p:nvSpPr>
        <p:spPr/>
        <p:txBody>
          <a:bodyPr/>
          <a:lstStyle/>
          <a:p>
            <a:fld id="{B6F15528-21DE-4FAA-801E-634DDDAF4B2B}" type="slidenum">
              <a:rPr lang="en-US" smtClean="0"/>
              <a:pPr/>
              <a:t>13</a:t>
            </a:fld>
            <a:endParaRPr lang="en-US"/>
          </a:p>
        </p:txBody>
      </p:sp>
      <p:sp>
        <p:nvSpPr>
          <p:cNvPr id="6" name="Rectangle 5">
            <a:extLst>
              <a:ext uri="{FF2B5EF4-FFF2-40B4-BE49-F238E27FC236}">
                <a16:creationId xmlns:a16="http://schemas.microsoft.com/office/drawing/2014/main" id="{A3B25C91-D8BD-9BD4-33B8-F517A87E8450}"/>
              </a:ext>
            </a:extLst>
          </p:cNvPr>
          <p:cNvSpPr/>
          <p:nvPr/>
        </p:nvSpPr>
        <p:spPr>
          <a:xfrm>
            <a:off x="7924800" y="7943854"/>
            <a:ext cx="9829800" cy="11430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Figure 9: - Harvard Model at NHS</a:t>
            </a:r>
          </a:p>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(Source: </a:t>
            </a:r>
            <a:r>
              <a:rPr lang="en-US" sz="2000" b="1" dirty="0" err="1">
                <a:solidFill>
                  <a:schemeClr val="bg1"/>
                </a:solidFill>
                <a:latin typeface="Times New Roman" panose="02020603050405020304" pitchFamily="18" charset="0"/>
                <a:cs typeface="Times New Roman" panose="02020603050405020304" pitchFamily="18" charset="0"/>
              </a:rPr>
              <a:t>Brunetto</a:t>
            </a:r>
            <a:r>
              <a:rPr lang="en-US" sz="2000" b="1" dirty="0">
                <a:solidFill>
                  <a:schemeClr val="bg1"/>
                </a:solidFill>
                <a:latin typeface="Times New Roman" panose="02020603050405020304" pitchFamily="18" charset="0"/>
                <a:cs typeface="Times New Roman" panose="02020603050405020304" pitchFamily="18" charset="0"/>
              </a:rPr>
              <a:t>, Wharton and </a:t>
            </a:r>
            <a:r>
              <a:rPr lang="en-US" sz="2000" b="1" dirty="0" err="1">
                <a:solidFill>
                  <a:schemeClr val="bg1"/>
                </a:solidFill>
                <a:latin typeface="Times New Roman" panose="02020603050405020304" pitchFamily="18" charset="0"/>
                <a:cs typeface="Times New Roman" panose="02020603050405020304" pitchFamily="18" charset="0"/>
              </a:rPr>
              <a:t>Shacklock</a:t>
            </a:r>
            <a:r>
              <a:rPr lang="en-US" sz="2000" b="1" dirty="0">
                <a:solidFill>
                  <a:schemeClr val="bg1"/>
                </a:solidFill>
                <a:latin typeface="Times New Roman" panose="02020603050405020304" pitchFamily="18" charset="0"/>
                <a:cs typeface="Times New Roman" panose="02020603050405020304" pitchFamily="18" charset="0"/>
              </a:rPr>
              <a:t>, 2021)</a:t>
            </a:r>
          </a:p>
        </p:txBody>
      </p:sp>
      <p:pic>
        <p:nvPicPr>
          <p:cNvPr id="7" name="Picture 6" descr="Harvard Model of HRM PPT Slide 1"/>
          <p:cNvPicPr/>
          <p:nvPr/>
        </p:nvPicPr>
        <p:blipFill rotWithShape="1">
          <a:blip r:embed="rId3">
            <a:extLst>
              <a:ext uri="{28A0092B-C50C-407E-A947-70E740481C1C}">
                <a14:useLocalDpi xmlns:a14="http://schemas.microsoft.com/office/drawing/2010/main" val="0"/>
              </a:ext>
            </a:extLst>
          </a:blip>
          <a:srcRect t="13305" r="1164" b="3723"/>
          <a:stretch/>
        </p:blipFill>
        <p:spPr bwMode="auto">
          <a:xfrm>
            <a:off x="7924800" y="1838150"/>
            <a:ext cx="9829800" cy="610570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788364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alphaModFix amt="63000"/>
          </a:blip>
          <a:tile tx="0" ty="0" sx="100000" sy="100000" flip="none" algn="tl"/>
        </a:blipFill>
        <a:effectLst/>
      </p:bgPr>
    </p:bg>
    <p:spTree>
      <p:nvGrpSpPr>
        <p:cNvPr id="1" name=""/>
        <p:cNvGrpSpPr/>
        <p:nvPr/>
      </p:nvGrpSpPr>
      <p:grpSpPr>
        <a:xfrm>
          <a:off x="0" y="0"/>
          <a:ext cx="0" cy="0"/>
          <a:chOff x="0" y="0"/>
          <a:chExt cx="0" cy="0"/>
        </a:xfrm>
      </p:grpSpPr>
      <p:sp>
        <p:nvSpPr>
          <p:cNvPr id="12" name="TextBox 12"/>
          <p:cNvSpPr txBox="1"/>
          <p:nvPr/>
        </p:nvSpPr>
        <p:spPr>
          <a:xfrm>
            <a:off x="2046131" y="181095"/>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Enhancing Training Outcomes in NHS: Guest Model</a:t>
            </a:r>
          </a:p>
        </p:txBody>
      </p:sp>
      <p:sp>
        <p:nvSpPr>
          <p:cNvPr id="4" name="TextBox 3">
            <a:extLst>
              <a:ext uri="{FF2B5EF4-FFF2-40B4-BE49-F238E27FC236}">
                <a16:creationId xmlns:a16="http://schemas.microsoft.com/office/drawing/2014/main" id="{10F36F75-BF24-FC2F-A74A-BC73937B6139}"/>
              </a:ext>
            </a:extLst>
          </p:cNvPr>
          <p:cNvSpPr txBox="1"/>
          <p:nvPr/>
        </p:nvSpPr>
        <p:spPr>
          <a:xfrm>
            <a:off x="990600" y="1447799"/>
            <a:ext cx="7772400" cy="7017306"/>
          </a:xfrm>
          <a:prstGeom prst="rect">
            <a:avLst/>
          </a:prstGeom>
          <a:noFill/>
        </p:spPr>
        <p:txBody>
          <a:bodyPr wrap="square">
            <a:spAutoFit/>
          </a:bodyPr>
          <a:lstStyle/>
          <a:p>
            <a:pPr marL="457200" lvl="0" indent="-457200" algn="just">
              <a:lnSpc>
                <a:spcPct val="150000"/>
              </a:lnSpc>
              <a:buFont typeface="Wingdings" pitchFamily="2" charset="2"/>
              <a:buChar char="§"/>
              <a:defRPr/>
            </a:pPr>
            <a:r>
              <a:rPr lang="en-US" sz="3000" b="1" dirty="0">
                <a:latin typeface="Times New Roman" pitchFamily="18" charset="0"/>
                <a:cs typeface="Times New Roman" pitchFamily="18" charset="0"/>
              </a:rPr>
              <a:t>Supports NHS service objectives by aligning with overall training strategy</a:t>
            </a:r>
          </a:p>
          <a:p>
            <a:pPr marL="457200" lvl="0" indent="-457200" algn="just">
              <a:lnSpc>
                <a:spcPct val="150000"/>
              </a:lnSpc>
              <a:buFont typeface="Wingdings" pitchFamily="2" charset="2"/>
              <a:buChar char="§"/>
              <a:defRPr/>
            </a:pPr>
            <a:r>
              <a:rPr lang="en-US" sz="3000" b="1" dirty="0">
                <a:latin typeface="Times New Roman" pitchFamily="18" charset="0"/>
                <a:cs typeface="Times New Roman" pitchFamily="18" charset="0"/>
              </a:rPr>
              <a:t>Helps improve employee morale, performance, and skill level.</a:t>
            </a:r>
          </a:p>
          <a:p>
            <a:pPr marL="457200" lvl="0" indent="-457200" algn="just">
              <a:lnSpc>
                <a:spcPct val="150000"/>
              </a:lnSpc>
              <a:buFont typeface="Wingdings" pitchFamily="2" charset="2"/>
              <a:buChar char="§"/>
              <a:defRPr/>
            </a:pPr>
            <a:r>
              <a:rPr lang="en-US" sz="3000" b="1" dirty="0">
                <a:latin typeface="Times New Roman" pitchFamily="18" charset="0"/>
                <a:cs typeface="Times New Roman" pitchFamily="18" charset="0"/>
              </a:rPr>
              <a:t>Enhances quality of care delivered to patients </a:t>
            </a:r>
          </a:p>
          <a:p>
            <a:pPr marL="457200" lvl="0" indent="-457200" algn="just">
              <a:lnSpc>
                <a:spcPct val="150000"/>
              </a:lnSpc>
              <a:buFont typeface="Wingdings" pitchFamily="2" charset="2"/>
              <a:buChar char="§"/>
              <a:defRPr/>
            </a:pPr>
            <a:r>
              <a:rPr lang="en-US" sz="3000" b="1" dirty="0">
                <a:latin typeface="Times New Roman" pitchFamily="18" charset="0"/>
                <a:cs typeface="Times New Roman" pitchFamily="18" charset="0"/>
              </a:rPr>
              <a:t>Enhances flexibility of available workforce (Lou, Hong, &amp; Li, 2024)</a:t>
            </a:r>
          </a:p>
          <a:p>
            <a:pPr marL="457200" lvl="0" indent="-457200" algn="just">
              <a:lnSpc>
                <a:spcPct val="150000"/>
              </a:lnSpc>
              <a:buFont typeface="Wingdings" pitchFamily="2" charset="2"/>
              <a:buChar char="§"/>
              <a:defRPr/>
            </a:pPr>
            <a:r>
              <a:rPr lang="en-US" sz="3000" b="1" dirty="0">
                <a:latin typeface="Times New Roman" pitchFamily="18" charset="0"/>
                <a:cs typeface="Times New Roman" pitchFamily="18" charset="0"/>
              </a:rPr>
              <a:t>Enhance retention rates of staff as well as improve their performance</a:t>
            </a:r>
          </a:p>
        </p:txBody>
      </p:sp>
      <p:sp>
        <p:nvSpPr>
          <p:cNvPr id="2" name="Slide Number Placeholder 1"/>
          <p:cNvSpPr>
            <a:spLocks noGrp="1"/>
          </p:cNvSpPr>
          <p:nvPr>
            <p:ph type="sldNum" sz="quarter" idx="12"/>
          </p:nvPr>
        </p:nvSpPr>
        <p:spPr/>
        <p:txBody>
          <a:bodyPr/>
          <a:lstStyle/>
          <a:p>
            <a:fld id="{B6F15528-21DE-4FAA-801E-634DDDAF4B2B}" type="slidenum">
              <a:rPr lang="en-US" smtClean="0"/>
              <a:pPr/>
              <a:t>14</a:t>
            </a:fld>
            <a:endParaRPr lang="en-US"/>
          </a:p>
        </p:txBody>
      </p:sp>
      <p:pic>
        <p:nvPicPr>
          <p:cNvPr id="6" name="Picture 5"/>
          <p:cNvPicPr/>
          <p:nvPr/>
        </p:nvPicPr>
        <p:blipFill rotWithShape="1">
          <a:blip r:embed="rId4"/>
          <a:srcRect l="7318" t="34616" r="46424" b="31051"/>
          <a:stretch/>
        </p:blipFill>
        <p:spPr bwMode="auto">
          <a:xfrm>
            <a:off x="9582150" y="1694614"/>
            <a:ext cx="8020050" cy="48966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7" name="Rectangle 6">
            <a:extLst>
              <a:ext uri="{FF2B5EF4-FFF2-40B4-BE49-F238E27FC236}">
                <a16:creationId xmlns:a16="http://schemas.microsoft.com/office/drawing/2014/main" id="{A3B25C91-D8BD-9BD4-33B8-F517A87E8450}"/>
              </a:ext>
            </a:extLst>
          </p:cNvPr>
          <p:cNvSpPr/>
          <p:nvPr/>
        </p:nvSpPr>
        <p:spPr>
          <a:xfrm>
            <a:off x="9544050" y="6362700"/>
            <a:ext cx="8058150" cy="11430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Figure 10: - Elements of Guest Model</a:t>
            </a:r>
          </a:p>
          <a:p>
            <a:pPr algn="ctr">
              <a:lnSpc>
                <a:spcPct val="150000"/>
              </a:lnSpc>
            </a:pPr>
            <a:r>
              <a:rPr lang="en-US" sz="2000" b="1" dirty="0">
                <a:solidFill>
                  <a:schemeClr val="bg1"/>
                </a:solidFill>
                <a:latin typeface="Times New Roman" panose="02020603050405020304" pitchFamily="18" charset="0"/>
                <a:cs typeface="Times New Roman" panose="02020603050405020304" pitchFamily="18" charset="0"/>
              </a:rPr>
              <a:t>(Source: Self-Made) </a:t>
            </a:r>
          </a:p>
        </p:txBody>
      </p:sp>
    </p:spTree>
    <p:extLst>
      <p:ext uri="{BB962C8B-B14F-4D97-AF65-F5344CB8AC3E}">
        <p14:creationId xmlns:p14="http://schemas.microsoft.com/office/powerpoint/2010/main" val="29287655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9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2" name="TextBox 12"/>
          <p:cNvSpPr txBox="1"/>
          <p:nvPr/>
        </p:nvSpPr>
        <p:spPr>
          <a:xfrm>
            <a:off x="2046131" y="181095"/>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Hard vs. Soft HRM in NHS</a:t>
            </a:r>
          </a:p>
        </p:txBody>
      </p:sp>
      <p:sp>
        <p:nvSpPr>
          <p:cNvPr id="4" name="TextBox 3">
            <a:extLst>
              <a:ext uri="{FF2B5EF4-FFF2-40B4-BE49-F238E27FC236}">
                <a16:creationId xmlns:a16="http://schemas.microsoft.com/office/drawing/2014/main" id="{2E4DD565-FCFF-DB5A-0073-8335FD154A9B}"/>
              </a:ext>
            </a:extLst>
          </p:cNvPr>
          <p:cNvSpPr txBox="1"/>
          <p:nvPr/>
        </p:nvSpPr>
        <p:spPr>
          <a:xfrm>
            <a:off x="914400" y="1237625"/>
            <a:ext cx="8104032" cy="6324808"/>
          </a:xfrm>
          <a:prstGeom prst="rect">
            <a:avLst/>
          </a:prstGeom>
        </p:spPr>
        <p:style>
          <a:lnRef idx="1">
            <a:schemeClr val="accent4"/>
          </a:lnRef>
          <a:fillRef idx="1002">
            <a:schemeClr val="lt2"/>
          </a:fillRef>
          <a:effectRef idx="1">
            <a:schemeClr val="accent4"/>
          </a:effectRef>
          <a:fontRef idx="minor">
            <a:schemeClr val="dk1"/>
          </a:fontRef>
        </p:style>
        <p:txBody>
          <a:bodyPr wrap="square">
            <a:spAutoFit/>
          </a:bodyPr>
          <a:lstStyle/>
          <a:p>
            <a:pPr marL="285750" lvl="0" indent="-285750" algn="just">
              <a:lnSpc>
                <a:spcPct val="150000"/>
              </a:lnSpc>
              <a:buFont typeface="Arial" panose="020B0604020202020204" pitchFamily="34" charset="0"/>
              <a:buChar char="•"/>
              <a:defRPr/>
            </a:pPr>
            <a:r>
              <a:rPr lang="en-US" sz="3000" b="1" dirty="0">
                <a:latin typeface="Times New Roman" pitchFamily="18" charset="0"/>
                <a:cs typeface="Times New Roman" pitchFamily="18" charset="0"/>
              </a:rPr>
              <a:t>Hard HRM approach is associated with performance, target achievement, and efficiency.</a:t>
            </a:r>
          </a:p>
          <a:p>
            <a:pPr marL="285750" lvl="0" indent="-285750" algn="just">
              <a:lnSpc>
                <a:spcPct val="150000"/>
              </a:lnSpc>
              <a:buFont typeface="Arial" panose="020B0604020202020204" pitchFamily="34" charset="0"/>
              <a:buChar char="•"/>
              <a:defRPr/>
            </a:pPr>
            <a:r>
              <a:rPr lang="en-US" sz="3000" b="1" dirty="0">
                <a:latin typeface="Times New Roman" pitchFamily="18" charset="0"/>
                <a:cs typeface="Times New Roman" pitchFamily="18" charset="0"/>
              </a:rPr>
              <a:t>Soft HRM focuses on the learning of the employees, the welfare of the employees, and the development of the employees.</a:t>
            </a:r>
          </a:p>
          <a:p>
            <a:pPr marL="285750" lvl="0" indent="-285750" algn="just">
              <a:lnSpc>
                <a:spcPct val="150000"/>
              </a:lnSpc>
              <a:buFont typeface="Arial" panose="020B0604020202020204" pitchFamily="34" charset="0"/>
              <a:buChar char="•"/>
              <a:defRPr/>
            </a:pPr>
            <a:r>
              <a:rPr lang="en-US" sz="3000" b="1" dirty="0">
                <a:latin typeface="Times New Roman" pitchFamily="18" charset="0"/>
                <a:cs typeface="Times New Roman" pitchFamily="18" charset="0"/>
              </a:rPr>
              <a:t>The NHS incorporates both styles of the HRM to ensure that its workforce is trained effectively (Ehnert et al., 2020). </a:t>
            </a:r>
          </a:p>
        </p:txBody>
      </p:sp>
      <p:sp>
        <p:nvSpPr>
          <p:cNvPr id="11" name="Rectangle 5">
            <a:extLst>
              <a:ext uri="{FF2B5EF4-FFF2-40B4-BE49-F238E27FC236}">
                <a16:creationId xmlns:a16="http://schemas.microsoft.com/office/drawing/2014/main" id="{05D92BB6-94E0-9939-5BE2-BA7EDF8EB747}"/>
              </a:ext>
            </a:extLst>
          </p:cNvPr>
          <p:cNvSpPr>
            <a:spLocks noChangeArrowheads="1"/>
          </p:cNvSpPr>
          <p:nvPr/>
        </p:nvSpPr>
        <p:spPr bwMode="auto">
          <a:xfrm>
            <a:off x="0" y="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(Patient, 2025)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 name="Slide Number Placeholder 1"/>
          <p:cNvSpPr>
            <a:spLocks noGrp="1"/>
          </p:cNvSpPr>
          <p:nvPr>
            <p:ph type="sldNum" sz="quarter" idx="12"/>
          </p:nvPr>
        </p:nvSpPr>
        <p:spPr/>
        <p:txBody>
          <a:bodyPr/>
          <a:lstStyle/>
          <a:p>
            <a:fld id="{B6F15528-21DE-4FAA-801E-634DDDAF4B2B}" type="slidenum">
              <a:rPr lang="en-US" smtClean="0"/>
              <a:pPr/>
              <a:t>15</a:t>
            </a:fld>
            <a:endParaRPr lang="en-US"/>
          </a:p>
        </p:txBody>
      </p:sp>
      <p:pic>
        <p:nvPicPr>
          <p:cNvPr id="10" name="Picture 9"/>
          <p:cNvPicPr/>
          <p:nvPr/>
        </p:nvPicPr>
        <p:blipFill rotWithShape="1">
          <a:blip r:embed="rId3"/>
          <a:srcRect l="15468" t="14793" r="16973" b="10616"/>
          <a:stretch/>
        </p:blipFill>
        <p:spPr bwMode="auto">
          <a:xfrm>
            <a:off x="9144000" y="1237625"/>
            <a:ext cx="7772400" cy="63248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454976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alphaModFix amt="63000"/>
          </a:blip>
          <a:tile tx="0" ty="0" sx="100000" sy="100000" flip="none" algn="tl"/>
        </a:blipFill>
        <a:effectLst/>
      </p:bgPr>
    </p:bg>
    <p:spTree>
      <p:nvGrpSpPr>
        <p:cNvPr id="1" name=""/>
        <p:cNvGrpSpPr/>
        <p:nvPr/>
      </p:nvGrpSpPr>
      <p:grpSpPr>
        <a:xfrm>
          <a:off x="0" y="0"/>
          <a:ext cx="0" cy="0"/>
          <a:chOff x="0" y="0"/>
          <a:chExt cx="0" cy="0"/>
        </a:xfrm>
      </p:grpSpPr>
      <p:sp>
        <p:nvSpPr>
          <p:cNvPr id="12" name="TextBox 12"/>
          <p:cNvSpPr txBox="1"/>
          <p:nvPr/>
        </p:nvSpPr>
        <p:spPr>
          <a:xfrm>
            <a:off x="2171700" y="206573"/>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Use of Ulrich HR Champion Model in NHS</a:t>
            </a:r>
          </a:p>
        </p:txBody>
      </p:sp>
      <p:sp>
        <p:nvSpPr>
          <p:cNvPr id="4" name="Rectangle 3">
            <a:extLst>
              <a:ext uri="{FF2B5EF4-FFF2-40B4-BE49-F238E27FC236}">
                <a16:creationId xmlns:a16="http://schemas.microsoft.com/office/drawing/2014/main" id="{7C6255D2-0336-4178-DBE2-0E887F153920}"/>
              </a:ext>
            </a:extLst>
          </p:cNvPr>
          <p:cNvSpPr/>
          <p:nvPr/>
        </p:nvSpPr>
        <p:spPr>
          <a:xfrm>
            <a:off x="10739437" y="7277100"/>
            <a:ext cx="7239000" cy="1066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2000" b="1" dirty="0">
                <a:latin typeface="Times New Roman" panose="02020603050405020304" pitchFamily="18" charset="0"/>
                <a:cs typeface="Times New Roman" panose="02020603050405020304" pitchFamily="18" charset="0"/>
              </a:rPr>
              <a:t>Figure 11: Ulrich HR Champion Model </a:t>
            </a:r>
          </a:p>
          <a:p>
            <a:pPr algn="ctr">
              <a:lnSpc>
                <a:spcPct val="150000"/>
              </a:lnSpc>
            </a:pPr>
            <a:r>
              <a:rPr lang="en-US" sz="2000" dirty="0">
                <a:latin typeface="Times New Roman" panose="02020603050405020304" pitchFamily="18" charset="0"/>
                <a:cs typeface="Times New Roman" panose="02020603050405020304" pitchFamily="18" charset="0"/>
              </a:rPr>
              <a:t>(Source: </a:t>
            </a:r>
            <a:r>
              <a:rPr lang="en-IN" sz="2000" dirty="0">
                <a:latin typeface="Times New Roman" panose="02020603050405020304" pitchFamily="18" charset="0"/>
                <a:cs typeface="Times New Roman" panose="02020603050405020304" pitchFamily="18" charset="0"/>
              </a:rPr>
              <a:t>Weijers, 2025)</a:t>
            </a:r>
            <a:endParaRPr lang="en-IN" dirty="0"/>
          </a:p>
          <a:p>
            <a:pPr algn="ctr"/>
            <a:endParaRPr lang="en-IN" dirty="0"/>
          </a:p>
        </p:txBody>
      </p:sp>
      <p:sp>
        <p:nvSpPr>
          <p:cNvPr id="2" name="Slide Number Placeholder 1"/>
          <p:cNvSpPr>
            <a:spLocks noGrp="1"/>
          </p:cNvSpPr>
          <p:nvPr>
            <p:ph type="sldNum" sz="quarter" idx="12"/>
          </p:nvPr>
        </p:nvSpPr>
        <p:spPr/>
        <p:txBody>
          <a:bodyPr/>
          <a:lstStyle/>
          <a:p>
            <a:fld id="{B6F15528-21DE-4FAA-801E-634DDDAF4B2B}" type="slidenum">
              <a:rPr lang="en-US" smtClean="0"/>
              <a:pPr/>
              <a:t>16</a:t>
            </a:fld>
            <a:endParaRPr lang="en-US"/>
          </a:p>
        </p:txBody>
      </p:sp>
      <p:pic>
        <p:nvPicPr>
          <p:cNvPr id="8" name="Picture 7"/>
          <p:cNvPicPr/>
          <p:nvPr/>
        </p:nvPicPr>
        <p:blipFill rotWithShape="1">
          <a:blip r:embed="rId4"/>
          <a:srcRect l="8815" t="13906" r="37438" b="21570"/>
          <a:stretch/>
        </p:blipFill>
        <p:spPr bwMode="auto">
          <a:xfrm>
            <a:off x="10758487" y="1637586"/>
            <a:ext cx="7219950" cy="56395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graphicFrame>
        <p:nvGraphicFramePr>
          <p:cNvPr id="6" name="Diagram 5"/>
          <p:cNvGraphicFramePr/>
          <p:nvPr>
            <p:extLst>
              <p:ext uri="{D42A27DB-BD31-4B8C-83A1-F6EECF244321}">
                <p14:modId xmlns:p14="http://schemas.microsoft.com/office/powerpoint/2010/main" val="931597903"/>
              </p:ext>
            </p:extLst>
          </p:nvPr>
        </p:nvGraphicFramePr>
        <p:xfrm>
          <a:off x="685800" y="1257300"/>
          <a:ext cx="9525000" cy="812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51437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9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2" name="TextBox 12"/>
          <p:cNvSpPr txBox="1"/>
          <p:nvPr/>
        </p:nvSpPr>
        <p:spPr>
          <a:xfrm>
            <a:off x="2019300" y="84727"/>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NHS Training: Ulrich &amp; Brockbank Model</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17</a:t>
            </a:fld>
            <a:endParaRPr lang="en-US"/>
          </a:p>
        </p:txBody>
      </p:sp>
      <p:graphicFrame>
        <p:nvGraphicFramePr>
          <p:cNvPr id="6" name="Diagram 5"/>
          <p:cNvGraphicFramePr/>
          <p:nvPr>
            <p:extLst>
              <p:ext uri="{D42A27DB-BD31-4B8C-83A1-F6EECF244321}">
                <p14:modId xmlns:p14="http://schemas.microsoft.com/office/powerpoint/2010/main" val="474853178"/>
              </p:ext>
            </p:extLst>
          </p:nvPr>
        </p:nvGraphicFramePr>
        <p:xfrm>
          <a:off x="3733800" y="1714500"/>
          <a:ext cx="9677400" cy="7543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95306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alphaModFix amt="63000"/>
          </a:blip>
          <a:tile tx="0" ty="0" sx="100000" sy="100000" flip="none" algn="tl"/>
        </a:blipFill>
        <a:effectLst/>
      </p:bgPr>
    </p:bg>
    <p:spTree>
      <p:nvGrpSpPr>
        <p:cNvPr id="1" name=""/>
        <p:cNvGrpSpPr/>
        <p:nvPr/>
      </p:nvGrpSpPr>
      <p:grpSpPr>
        <a:xfrm>
          <a:off x="0" y="0"/>
          <a:ext cx="0" cy="0"/>
          <a:chOff x="0" y="0"/>
          <a:chExt cx="0" cy="0"/>
        </a:xfrm>
      </p:grpSpPr>
      <p:sp>
        <p:nvSpPr>
          <p:cNvPr id="12" name="TextBox 12"/>
          <p:cNvSpPr txBox="1"/>
          <p:nvPr/>
        </p:nvSpPr>
        <p:spPr>
          <a:xfrm>
            <a:off x="2171700" y="122827"/>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NHS People Plan</a:t>
            </a:r>
          </a:p>
        </p:txBody>
      </p:sp>
      <p:sp>
        <p:nvSpPr>
          <p:cNvPr id="4" name="TextBox 3">
            <a:extLst>
              <a:ext uri="{FF2B5EF4-FFF2-40B4-BE49-F238E27FC236}">
                <a16:creationId xmlns:a16="http://schemas.microsoft.com/office/drawing/2014/main" id="{014F3E8D-CA3D-4E43-097C-F0D250B2D121}"/>
              </a:ext>
            </a:extLst>
          </p:cNvPr>
          <p:cNvSpPr txBox="1"/>
          <p:nvPr/>
        </p:nvSpPr>
        <p:spPr>
          <a:xfrm>
            <a:off x="762000" y="1257300"/>
            <a:ext cx="8382000" cy="5909310"/>
          </a:xfrm>
          <a:prstGeom prst="rect">
            <a:avLst/>
          </a:prstGeom>
          <a:noFill/>
        </p:spPr>
        <p:txBody>
          <a:bodyPr wrap="square">
            <a:spAutoFit/>
          </a:bodyPr>
          <a:lstStyle/>
          <a:p>
            <a:pPr marL="457200" lvl="0" indent="-457200" algn="just">
              <a:lnSpc>
                <a:spcPct val="150000"/>
              </a:lnSpc>
              <a:buFont typeface="Wingdings" pitchFamily="2" charset="2"/>
              <a:buChar char="Ø"/>
              <a:defRPr/>
            </a:pPr>
            <a:r>
              <a:rPr lang="en-US" sz="2800" b="1" dirty="0">
                <a:latin typeface="Times New Roman" pitchFamily="18" charset="0"/>
                <a:cs typeface="Times New Roman" pitchFamily="18" charset="0"/>
              </a:rPr>
              <a:t>Enhance skills and capabilities of the workforce through workforce development</a:t>
            </a:r>
          </a:p>
          <a:p>
            <a:pPr marL="457200" lvl="0" indent="-457200" algn="just">
              <a:lnSpc>
                <a:spcPct val="150000"/>
              </a:lnSpc>
              <a:buFont typeface="Wingdings" pitchFamily="2" charset="2"/>
              <a:buChar char="Ø"/>
              <a:defRPr/>
            </a:pPr>
            <a:r>
              <a:rPr lang="en-US" sz="2800" b="1" dirty="0">
                <a:latin typeface="Times New Roman" pitchFamily="18" charset="0"/>
                <a:cs typeface="Times New Roman" pitchFamily="18" charset="0"/>
              </a:rPr>
              <a:t>Digital learning has provided flexibility and accessibility to train employees</a:t>
            </a:r>
          </a:p>
          <a:p>
            <a:pPr marL="457200" lvl="0" indent="-457200" algn="just">
              <a:lnSpc>
                <a:spcPct val="150000"/>
              </a:lnSpc>
              <a:buFont typeface="Wingdings" pitchFamily="2" charset="2"/>
              <a:buChar char="Ø"/>
              <a:defRPr/>
            </a:pPr>
            <a:r>
              <a:rPr lang="en-US" sz="2800" b="1" dirty="0">
                <a:latin typeface="Times New Roman" pitchFamily="18" charset="0"/>
                <a:cs typeface="Times New Roman" pitchFamily="18" charset="0"/>
              </a:rPr>
              <a:t>Develop future NHS leaders by training them in leadership (Cayrat and Boxall, 2023). </a:t>
            </a:r>
          </a:p>
          <a:p>
            <a:pPr marL="457200" lvl="0" indent="-457200" algn="just">
              <a:lnSpc>
                <a:spcPct val="150000"/>
              </a:lnSpc>
              <a:buFont typeface="Wingdings" pitchFamily="2" charset="2"/>
              <a:buChar char="Ø"/>
              <a:defRPr/>
            </a:pPr>
            <a:r>
              <a:rPr lang="en-US" sz="2800" b="1" dirty="0">
                <a:latin typeface="Times New Roman" pitchFamily="18" charset="0"/>
                <a:cs typeface="Times New Roman" pitchFamily="18" charset="0"/>
              </a:rPr>
              <a:t>On-going training promotes learning and improvement</a:t>
            </a:r>
          </a:p>
          <a:p>
            <a:pPr marL="457200" lvl="0" indent="-457200" algn="just">
              <a:lnSpc>
                <a:spcPct val="150000"/>
              </a:lnSpc>
              <a:buFont typeface="Wingdings" pitchFamily="2" charset="2"/>
              <a:buChar char="Ø"/>
              <a:defRPr/>
            </a:pPr>
            <a:r>
              <a:rPr lang="en-US" sz="2800" b="1" dirty="0">
                <a:latin typeface="Times New Roman" pitchFamily="18" charset="0"/>
                <a:cs typeface="Times New Roman" pitchFamily="18" charset="0"/>
              </a:rPr>
              <a:t>Well-being of staff and the support they receive</a:t>
            </a:r>
          </a:p>
        </p:txBody>
      </p:sp>
      <p:sp>
        <p:nvSpPr>
          <p:cNvPr id="2" name="Slide Number Placeholder 1"/>
          <p:cNvSpPr>
            <a:spLocks noGrp="1"/>
          </p:cNvSpPr>
          <p:nvPr>
            <p:ph type="sldNum" sz="quarter" idx="12"/>
          </p:nvPr>
        </p:nvSpPr>
        <p:spPr/>
        <p:txBody>
          <a:bodyPr/>
          <a:lstStyle/>
          <a:p>
            <a:fld id="{B6F15528-21DE-4FAA-801E-634DDDAF4B2B}" type="slidenum">
              <a:rPr lang="en-US" smtClean="0"/>
              <a:pPr/>
              <a:t>18</a:t>
            </a:fld>
            <a:endParaRPr lang="en-US"/>
          </a:p>
        </p:txBody>
      </p:sp>
      <p:pic>
        <p:nvPicPr>
          <p:cNvPr id="7" name="Picture 6"/>
          <p:cNvPicPr/>
          <p:nvPr/>
        </p:nvPicPr>
        <p:blipFill rotWithShape="1">
          <a:blip r:embed="rId4"/>
          <a:srcRect l="23286" t="19526" r="36943" b="37552"/>
          <a:stretch/>
        </p:blipFill>
        <p:spPr bwMode="auto">
          <a:xfrm>
            <a:off x="9677400" y="1409700"/>
            <a:ext cx="8229600" cy="6248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1206594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9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2" name="TextBox 12"/>
          <p:cNvSpPr txBox="1"/>
          <p:nvPr/>
        </p:nvSpPr>
        <p:spPr>
          <a:xfrm>
            <a:off x="2046131" y="181095"/>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Digital Training: Training &amp; Development in NHS</a:t>
            </a:r>
          </a:p>
        </p:txBody>
      </p:sp>
      <p:sp>
        <p:nvSpPr>
          <p:cNvPr id="4" name="TextBox 3">
            <a:extLst>
              <a:ext uri="{FF2B5EF4-FFF2-40B4-BE49-F238E27FC236}">
                <a16:creationId xmlns:a16="http://schemas.microsoft.com/office/drawing/2014/main" id="{FB164F26-3135-5D97-141E-F2E625A859C4}"/>
              </a:ext>
            </a:extLst>
          </p:cNvPr>
          <p:cNvSpPr txBox="1"/>
          <p:nvPr/>
        </p:nvSpPr>
        <p:spPr>
          <a:xfrm>
            <a:off x="1371600" y="1409700"/>
            <a:ext cx="7239000" cy="6494085"/>
          </a:xfrm>
          <a:prstGeom prst="rect">
            <a:avLst/>
          </a:prstGeom>
          <a:noFill/>
        </p:spPr>
        <p:txBody>
          <a:bodyPr wrap="square">
            <a:spAutoFit/>
          </a:bodyPr>
          <a:lstStyle/>
          <a:p>
            <a:pPr marL="457200" lvl="0" indent="-457200">
              <a:lnSpc>
                <a:spcPct val="150000"/>
              </a:lnSpc>
              <a:buFont typeface="Wingdings" pitchFamily="2" charset="2"/>
              <a:buChar char="q"/>
              <a:defRPr/>
            </a:pPr>
            <a:r>
              <a:rPr lang="en-US" sz="3200" b="1" dirty="0">
                <a:latin typeface="Times New Roman" pitchFamily="18" charset="0"/>
                <a:cs typeface="Times New Roman" pitchFamily="18" charset="0"/>
              </a:rPr>
              <a:t>E-learning and virtual platforms for available training</a:t>
            </a:r>
          </a:p>
          <a:p>
            <a:pPr marL="457200" lvl="0" indent="-457200">
              <a:lnSpc>
                <a:spcPct val="150000"/>
              </a:lnSpc>
              <a:buFont typeface="Wingdings" pitchFamily="2" charset="2"/>
              <a:buChar char="q"/>
              <a:defRPr/>
            </a:pPr>
            <a:r>
              <a:rPr lang="en-US" sz="3200" b="1" dirty="0">
                <a:latin typeface="Times New Roman" pitchFamily="18" charset="0"/>
                <a:cs typeface="Times New Roman" pitchFamily="18" charset="0"/>
              </a:rPr>
              <a:t>Flexible learning to suit NHS staff schedules (Mhlanga, 2024)</a:t>
            </a:r>
          </a:p>
          <a:p>
            <a:pPr marL="457200" lvl="0" indent="-457200">
              <a:lnSpc>
                <a:spcPct val="150000"/>
              </a:lnSpc>
              <a:buFont typeface="Wingdings" pitchFamily="2" charset="2"/>
              <a:buChar char="q"/>
              <a:defRPr/>
            </a:pPr>
            <a:r>
              <a:rPr lang="en-US" sz="3200" b="1" dirty="0">
                <a:latin typeface="Times New Roman" pitchFamily="18" charset="0"/>
                <a:cs typeface="Times New Roman" pitchFamily="18" charset="0"/>
              </a:rPr>
              <a:t>Cost-effective approaches supporting large-scale training</a:t>
            </a:r>
          </a:p>
          <a:p>
            <a:pPr marL="457200" lvl="0" indent="-457200">
              <a:lnSpc>
                <a:spcPct val="150000"/>
              </a:lnSpc>
              <a:buFont typeface="Wingdings" pitchFamily="2" charset="2"/>
              <a:buChar char="q"/>
              <a:defRPr/>
            </a:pPr>
            <a:r>
              <a:rPr lang="en-US" sz="3200" b="1" dirty="0">
                <a:latin typeface="Times New Roman" pitchFamily="18" charset="0"/>
                <a:cs typeface="Times New Roman" pitchFamily="18" charset="0"/>
              </a:rPr>
              <a:t>Improves digital and clinical skill development</a:t>
            </a:r>
          </a:p>
          <a:p>
            <a:pPr marL="457200" indent="-457200" algn="just">
              <a:buFont typeface="Arial" panose="020B0604020202020204" pitchFamily="34" charset="0"/>
              <a:buChar char="•"/>
            </a:pPr>
            <a:endParaRPr lang="en-IN" sz="3200" kern="1200" dirty="0">
              <a:effectLst/>
              <a:latin typeface="+mn-lt"/>
              <a:ea typeface="+mn-ea"/>
              <a:cs typeface="+mn-cs"/>
            </a:endParaRPr>
          </a:p>
        </p:txBody>
      </p:sp>
      <p:sp>
        <p:nvSpPr>
          <p:cNvPr id="2" name="Slide Number Placeholder 1"/>
          <p:cNvSpPr>
            <a:spLocks noGrp="1"/>
          </p:cNvSpPr>
          <p:nvPr>
            <p:ph type="sldNum" sz="quarter" idx="12"/>
          </p:nvPr>
        </p:nvSpPr>
        <p:spPr/>
        <p:txBody>
          <a:bodyPr/>
          <a:lstStyle/>
          <a:p>
            <a:fld id="{B6F15528-21DE-4FAA-801E-634DDDAF4B2B}" type="slidenum">
              <a:rPr lang="en-US" smtClean="0"/>
              <a:pPr/>
              <a:t>19</a:t>
            </a:fld>
            <a:endParaRPr lang="en-US"/>
          </a:p>
        </p:txBody>
      </p:sp>
      <p:pic>
        <p:nvPicPr>
          <p:cNvPr id="8" name="Picture 7"/>
          <p:cNvPicPr/>
          <p:nvPr/>
        </p:nvPicPr>
        <p:blipFill rotWithShape="1">
          <a:blip r:embed="rId3"/>
          <a:srcRect l="5489" t="18935" r="33112" b="23053"/>
          <a:stretch/>
        </p:blipFill>
        <p:spPr bwMode="auto">
          <a:xfrm>
            <a:off x="9677400" y="1409700"/>
            <a:ext cx="7239000" cy="5562600"/>
          </a:xfrm>
          <a:prstGeom prst="rect">
            <a:avLst/>
          </a:prstGeom>
          <a:ln w="88900" cap="sq" cmpd="thickThin">
            <a:solidFill>
              <a:srgbClr val="000000"/>
            </a:solidFill>
            <a:prstDash val="solid"/>
            <a:miter lim="800000"/>
          </a:ln>
          <a:effectLst>
            <a:innerShdw blurRad="76200">
              <a:srgbClr val="000000"/>
            </a:inn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5698698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3">
            <a:alphaModFix amt="63000"/>
          </a:blip>
          <a:tile tx="0" ty="0" sx="100000" sy="100000" flip="none" algn="tl"/>
        </a:blipFill>
        <a:effectLst/>
      </p:bgPr>
    </p:bg>
    <p:spTree>
      <p:nvGrpSpPr>
        <p:cNvPr id="1" name=""/>
        <p:cNvGrpSpPr/>
        <p:nvPr/>
      </p:nvGrpSpPr>
      <p:grpSpPr>
        <a:xfrm>
          <a:off x="0" y="0"/>
          <a:ext cx="0" cy="0"/>
          <a:chOff x="0" y="0"/>
          <a:chExt cx="0" cy="0"/>
        </a:xfrm>
      </p:grpSpPr>
      <p:sp>
        <p:nvSpPr>
          <p:cNvPr id="12" name="TextBox 12"/>
          <p:cNvSpPr txBox="1"/>
          <p:nvPr/>
        </p:nvSpPr>
        <p:spPr>
          <a:xfrm>
            <a:off x="2046131" y="181095"/>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Case Example – NHS Leadership Academy</a:t>
            </a:r>
          </a:p>
        </p:txBody>
      </p:sp>
      <p:sp>
        <p:nvSpPr>
          <p:cNvPr id="3" name="TextBox 2">
            <a:extLst>
              <a:ext uri="{FF2B5EF4-FFF2-40B4-BE49-F238E27FC236}">
                <a16:creationId xmlns:a16="http://schemas.microsoft.com/office/drawing/2014/main" id="{DB06D7FE-6060-95AB-49AE-FA1B7669548D}"/>
              </a:ext>
            </a:extLst>
          </p:cNvPr>
          <p:cNvSpPr txBox="1"/>
          <p:nvPr/>
        </p:nvSpPr>
        <p:spPr>
          <a:xfrm>
            <a:off x="1295400" y="1562100"/>
            <a:ext cx="9144000" cy="7583807"/>
          </a:xfrm>
          <a:prstGeom prst="rect">
            <a:avLst/>
          </a:prstGeom>
          <a:noFill/>
        </p:spPr>
        <p:txBody>
          <a:bodyPr wrap="square">
            <a:spAutoFit/>
          </a:bodyPr>
          <a:lstStyle/>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Structured programs are designed to support the development of clinical and operational leadership skills</a:t>
            </a:r>
          </a:p>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Future NHS leaders and managers are being developed for NHS (NHS Leadership Academy, 2024)</a:t>
            </a:r>
          </a:p>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Management effectiveness and team performance are improved</a:t>
            </a:r>
          </a:p>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Capacity for strategic planning and patient-focused outcomes is increased</a:t>
            </a:r>
          </a:p>
          <a:p>
            <a:pPr algn="just">
              <a:lnSpc>
                <a:spcPct val="150000"/>
              </a:lnSpc>
            </a:pPr>
            <a:endParaRPr lang="en-IN" sz="2800" kern="1200" dirty="0">
              <a:effectLst/>
              <a:latin typeface="+mn-lt"/>
              <a:ea typeface="+mn-ea"/>
              <a:cs typeface="+mn-cs"/>
            </a:endParaRPr>
          </a:p>
        </p:txBody>
      </p:sp>
      <p:sp>
        <p:nvSpPr>
          <p:cNvPr id="2" name="Slide Number Placeholder 1"/>
          <p:cNvSpPr>
            <a:spLocks noGrp="1"/>
          </p:cNvSpPr>
          <p:nvPr>
            <p:ph type="sldNum" sz="quarter" idx="12"/>
          </p:nvPr>
        </p:nvSpPr>
        <p:spPr/>
        <p:txBody>
          <a:bodyPr/>
          <a:lstStyle/>
          <a:p>
            <a:fld id="{B6F15528-21DE-4FAA-801E-634DDDAF4B2B}" type="slidenum">
              <a:rPr lang="en-US" smtClean="0"/>
              <a:pPr/>
              <a:t>20</a:t>
            </a:fld>
            <a:endParaRPr lang="en-US"/>
          </a:p>
        </p:txBody>
      </p:sp>
      <p:pic>
        <p:nvPicPr>
          <p:cNvPr id="6" name="Picture 5"/>
          <p:cNvPicPr/>
          <p:nvPr/>
        </p:nvPicPr>
        <p:blipFill rotWithShape="1">
          <a:blip r:embed="rId4"/>
          <a:srcRect l="66530" t="33432" r="15985" b="35763"/>
          <a:stretch/>
        </p:blipFill>
        <p:spPr bwMode="auto">
          <a:xfrm>
            <a:off x="11963400" y="1333499"/>
            <a:ext cx="3352800" cy="373380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53640926-AAD7-44D8-BBD7-CCE9431645EC}">
              <a14:shadowObscured xmlns:a14="http://schemas.microsoft.com/office/drawing/2010/main"/>
            </a:ext>
          </a:extLst>
        </p:spPr>
      </p:pic>
      <p:pic>
        <p:nvPicPr>
          <p:cNvPr id="7" name="Picture 6"/>
          <p:cNvPicPr/>
          <p:nvPr/>
        </p:nvPicPr>
        <p:blipFill rotWithShape="1">
          <a:blip r:embed="rId5"/>
          <a:srcRect l="14636" t="33432" r="63898" b="42297"/>
          <a:stretch/>
        </p:blipFill>
        <p:spPr bwMode="auto">
          <a:xfrm>
            <a:off x="12352181" y="5334953"/>
            <a:ext cx="3638550" cy="4419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17327263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9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2" name="TextBox 12"/>
          <p:cNvSpPr txBox="1"/>
          <p:nvPr/>
        </p:nvSpPr>
        <p:spPr>
          <a:xfrm>
            <a:off x="2209800" y="497565"/>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Impact of Poor Training on NHS’s Staff</a:t>
            </a:r>
          </a:p>
        </p:txBody>
      </p:sp>
      <p:sp>
        <p:nvSpPr>
          <p:cNvPr id="2" name="Slide Number Placeholder 1"/>
          <p:cNvSpPr>
            <a:spLocks noGrp="1"/>
          </p:cNvSpPr>
          <p:nvPr>
            <p:ph type="sldNum" sz="quarter" idx="12"/>
          </p:nvPr>
        </p:nvSpPr>
        <p:spPr/>
        <p:txBody>
          <a:bodyPr/>
          <a:lstStyle/>
          <a:p>
            <a:fld id="{B6F15528-21DE-4FAA-801E-634DDDAF4B2B}" type="slidenum">
              <a:rPr lang="en-US" smtClean="0"/>
              <a:pPr/>
              <a:t>21</a:t>
            </a:fld>
            <a:endParaRPr lang="en-US"/>
          </a:p>
        </p:txBody>
      </p:sp>
      <p:pic>
        <p:nvPicPr>
          <p:cNvPr id="6" name="Picture 5"/>
          <p:cNvPicPr/>
          <p:nvPr/>
        </p:nvPicPr>
        <p:blipFill rotWithShape="1">
          <a:blip r:embed="rId3"/>
          <a:srcRect l="47052" t="28698" r="15947" b="29094"/>
          <a:stretch/>
        </p:blipFill>
        <p:spPr bwMode="auto">
          <a:xfrm>
            <a:off x="9829800" y="1562100"/>
            <a:ext cx="6896100" cy="5562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DB06D7FE-6060-95AB-49AE-FA1B7669548D}"/>
              </a:ext>
            </a:extLst>
          </p:cNvPr>
          <p:cNvSpPr txBox="1"/>
          <p:nvPr/>
        </p:nvSpPr>
        <p:spPr>
          <a:xfrm>
            <a:off x="990600" y="1562100"/>
            <a:ext cx="8001000" cy="4939814"/>
          </a:xfrm>
          <a:prstGeom prst="rect">
            <a:avLst/>
          </a:prstGeom>
          <a:noFill/>
        </p:spPr>
        <p:txBody>
          <a:bodyPr wrap="square">
            <a:spAutoFit/>
          </a:bodyPr>
          <a:lstStyle/>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Lowering the performance of staff </a:t>
            </a:r>
          </a:p>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Higher rates of clinical errors and risks to patient safety (Urbancová et al (2021).</a:t>
            </a:r>
          </a:p>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Decreased morale and engagement from staff </a:t>
            </a:r>
          </a:p>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A higher number of staff turnover and retention problems</a:t>
            </a:r>
          </a:p>
        </p:txBody>
      </p:sp>
    </p:spTree>
    <p:extLst>
      <p:ext uri="{BB962C8B-B14F-4D97-AF65-F5344CB8AC3E}">
        <p14:creationId xmlns:p14="http://schemas.microsoft.com/office/powerpoint/2010/main" val="690238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alphaModFix amt="63000"/>
          </a:blip>
          <a:tile tx="0" ty="0" sx="100000" sy="100000" flip="none" algn="tl"/>
        </a:blipFill>
        <a:effectLst/>
      </p:bgPr>
    </p:bg>
    <p:spTree>
      <p:nvGrpSpPr>
        <p:cNvPr id="1" name=""/>
        <p:cNvGrpSpPr/>
        <p:nvPr/>
      </p:nvGrpSpPr>
      <p:grpSpPr>
        <a:xfrm>
          <a:off x="0" y="0"/>
          <a:ext cx="0" cy="0"/>
          <a:chOff x="0" y="0"/>
          <a:chExt cx="0" cy="0"/>
        </a:xfrm>
      </p:grpSpPr>
      <p:sp>
        <p:nvSpPr>
          <p:cNvPr id="12" name="TextBox 12"/>
          <p:cNvSpPr txBox="1"/>
          <p:nvPr/>
        </p:nvSpPr>
        <p:spPr>
          <a:xfrm>
            <a:off x="685800" y="419100"/>
            <a:ext cx="15582900" cy="1231106"/>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Recommendations &amp; Strategy</a:t>
            </a:r>
          </a:p>
          <a:p>
            <a:r>
              <a:rPr lang="en-US" sz="4000" b="1" spc="-79" dirty="0">
                <a:latin typeface="Times New Roman" pitchFamily="18" charset="0"/>
                <a:ea typeface="Montserrat Ultra-Bold"/>
                <a:cs typeface="Times New Roman" pitchFamily="18" charset="0"/>
                <a:sym typeface="Montserrat Ultra-Bold"/>
              </a:rPr>
              <a:t>1</a:t>
            </a:r>
            <a:r>
              <a:rPr lang="en-US" sz="4000" b="1" u="sng" spc="-79" dirty="0">
                <a:latin typeface="Times New Roman" pitchFamily="18" charset="0"/>
                <a:ea typeface="Montserrat Ultra-Bold"/>
                <a:cs typeface="Times New Roman" pitchFamily="18" charset="0"/>
                <a:sym typeface="Montserrat Ultra-Bold"/>
              </a:rPr>
              <a:t>. Increase Investment in Training </a:t>
            </a:r>
          </a:p>
        </p:txBody>
      </p:sp>
      <p:sp>
        <p:nvSpPr>
          <p:cNvPr id="4" name="AutoShape 2" descr="Output image">
            <a:extLst>
              <a:ext uri="{FF2B5EF4-FFF2-40B4-BE49-F238E27FC236}">
                <a16:creationId xmlns:a16="http://schemas.microsoft.com/office/drawing/2014/main" id="{0A5D584D-BA42-258F-21FA-DD02CBC7BE17}"/>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3" name="Slide Number Placeholder 2"/>
          <p:cNvSpPr>
            <a:spLocks noGrp="1"/>
          </p:cNvSpPr>
          <p:nvPr>
            <p:ph type="sldNum" sz="quarter" idx="12"/>
          </p:nvPr>
        </p:nvSpPr>
        <p:spPr/>
        <p:txBody>
          <a:bodyPr/>
          <a:lstStyle/>
          <a:p>
            <a:fld id="{B6F15528-21DE-4FAA-801E-634DDDAF4B2B}" type="slidenum">
              <a:rPr lang="en-US" smtClean="0"/>
              <a:pPr/>
              <a:t>22</a:t>
            </a:fld>
            <a:endParaRPr lang="en-US"/>
          </a:p>
        </p:txBody>
      </p:sp>
      <p:sp>
        <p:nvSpPr>
          <p:cNvPr id="11" name="TextBox 10">
            <a:extLst>
              <a:ext uri="{FF2B5EF4-FFF2-40B4-BE49-F238E27FC236}">
                <a16:creationId xmlns:a16="http://schemas.microsoft.com/office/drawing/2014/main" id="{DB06D7FE-6060-95AB-49AE-FA1B7669548D}"/>
              </a:ext>
            </a:extLst>
          </p:cNvPr>
          <p:cNvSpPr txBox="1"/>
          <p:nvPr/>
        </p:nvSpPr>
        <p:spPr>
          <a:xfrm>
            <a:off x="685800" y="2095500"/>
            <a:ext cx="8001000" cy="5632311"/>
          </a:xfrm>
          <a:prstGeom prst="rect">
            <a:avLst/>
          </a:prstGeom>
          <a:noFill/>
        </p:spPr>
        <p:txBody>
          <a:bodyPr wrap="square">
            <a:spAutoFit/>
          </a:bodyPr>
          <a:lstStyle/>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Rise funding for training program and learning resources</a:t>
            </a:r>
          </a:p>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Utilization of innovative technology- AI for effective learning (Mansour et al., 2022)</a:t>
            </a:r>
          </a:p>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Improve skills and performance of staff at NHS. </a:t>
            </a:r>
          </a:p>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Spending on Staff training decreased in most regions from 2011 to 2022 in the UK</a:t>
            </a:r>
          </a:p>
        </p:txBody>
      </p:sp>
      <p:pic>
        <p:nvPicPr>
          <p:cNvPr id="13" name="Picture 12"/>
          <p:cNvPicPr/>
          <p:nvPr/>
        </p:nvPicPr>
        <p:blipFill rotWithShape="1">
          <a:blip r:embed="rId4"/>
          <a:srcRect l="27277" t="34319" r="29954" b="18910"/>
          <a:stretch/>
        </p:blipFill>
        <p:spPr bwMode="auto">
          <a:xfrm>
            <a:off x="9906000" y="1409700"/>
            <a:ext cx="7848600" cy="5791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14" name="Rectangle 13">
            <a:extLst>
              <a:ext uri="{FF2B5EF4-FFF2-40B4-BE49-F238E27FC236}">
                <a16:creationId xmlns:a16="http://schemas.microsoft.com/office/drawing/2014/main" id="{7C6255D2-0336-4178-DBE2-0E887F153920}"/>
              </a:ext>
            </a:extLst>
          </p:cNvPr>
          <p:cNvSpPr/>
          <p:nvPr/>
        </p:nvSpPr>
        <p:spPr>
          <a:xfrm>
            <a:off x="9906000" y="7194411"/>
            <a:ext cx="7848600" cy="1066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sz="2000" b="1" dirty="0">
              <a:latin typeface="Times New Roman" panose="02020603050405020304" pitchFamily="18" charset="0"/>
              <a:cs typeface="Times New Roman" panose="02020603050405020304" pitchFamily="18" charset="0"/>
            </a:endParaRPr>
          </a:p>
          <a:p>
            <a:pPr algn="ctr">
              <a:lnSpc>
                <a:spcPct val="150000"/>
              </a:lnSpc>
            </a:pPr>
            <a:r>
              <a:rPr lang="en-US" sz="2000" b="1" dirty="0">
                <a:latin typeface="Times New Roman" panose="02020603050405020304" pitchFamily="18" charset="0"/>
                <a:cs typeface="Times New Roman" panose="02020603050405020304" pitchFamily="18" charset="0"/>
              </a:rPr>
              <a:t>Figure 12: Decreasing Investment in Training </a:t>
            </a:r>
          </a:p>
          <a:p>
            <a:pPr algn="ctr"/>
            <a:r>
              <a:rPr lang="en-US" sz="2000" b="1" dirty="0">
                <a:latin typeface="Times New Roman" panose="02020603050405020304" pitchFamily="18" charset="0"/>
                <a:cs typeface="Times New Roman" panose="02020603050405020304" pitchFamily="18" charset="0"/>
              </a:rPr>
              <a:t>(Source:</a:t>
            </a:r>
            <a:r>
              <a:rPr lang="en-IN" sz="2000" b="1" dirty="0">
                <a:latin typeface="Times New Roman" pitchFamily="18" charset="0"/>
                <a:cs typeface="Times New Roman" pitchFamily="18" charset="0"/>
              </a:rPr>
              <a:t>New Economics Foundation, 2024)</a:t>
            </a:r>
          </a:p>
          <a:p>
            <a:br>
              <a:rPr lang="en-IN" sz="2000" dirty="0">
                <a:latin typeface="Times New Roman" pitchFamily="18" charset="0"/>
                <a:cs typeface="Times New Roman" pitchFamily="18" charset="0"/>
              </a:rPr>
            </a:br>
            <a:endParaRPr lang="en-IN" dirty="0"/>
          </a:p>
        </p:txBody>
      </p:sp>
    </p:spTree>
    <p:extLst>
      <p:ext uri="{BB962C8B-B14F-4D97-AF65-F5344CB8AC3E}">
        <p14:creationId xmlns:p14="http://schemas.microsoft.com/office/powerpoint/2010/main" val="17363680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3">
            <a:alphaModFix amt="63000"/>
          </a:blip>
          <a:tile tx="0" ty="0" sx="100000" sy="100000" flip="none" algn="tl"/>
        </a:blipFill>
        <a:effectLst/>
      </p:bgPr>
    </p:bg>
    <p:spTree>
      <p:nvGrpSpPr>
        <p:cNvPr id="1" name=""/>
        <p:cNvGrpSpPr/>
        <p:nvPr/>
      </p:nvGrpSpPr>
      <p:grpSpPr>
        <a:xfrm>
          <a:off x="0" y="0"/>
          <a:ext cx="0" cy="0"/>
          <a:chOff x="0" y="0"/>
          <a:chExt cx="0" cy="0"/>
        </a:xfrm>
      </p:grpSpPr>
      <p:sp>
        <p:nvSpPr>
          <p:cNvPr id="12" name="TextBox 12"/>
          <p:cNvSpPr txBox="1"/>
          <p:nvPr/>
        </p:nvSpPr>
        <p:spPr>
          <a:xfrm>
            <a:off x="685800" y="419100"/>
            <a:ext cx="15582900" cy="1231106"/>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Cont.…</a:t>
            </a:r>
          </a:p>
          <a:p>
            <a:r>
              <a:rPr lang="en-US" sz="4000" b="1" spc="-79" dirty="0">
                <a:latin typeface="Times New Roman" pitchFamily="18" charset="0"/>
                <a:ea typeface="Montserrat Ultra-Bold"/>
                <a:cs typeface="Times New Roman" pitchFamily="18" charset="0"/>
                <a:sym typeface="Montserrat Ultra-Bold"/>
              </a:rPr>
              <a:t>2</a:t>
            </a:r>
            <a:r>
              <a:rPr lang="en-US" sz="4000" b="1" u="sng" spc="-79" dirty="0">
                <a:latin typeface="Times New Roman" pitchFamily="18" charset="0"/>
                <a:ea typeface="Montserrat Ultra-Bold"/>
                <a:cs typeface="Times New Roman" pitchFamily="18" charset="0"/>
                <a:sym typeface="Montserrat Ultra-Bold"/>
              </a:rPr>
              <a:t>. Digital Learning Expansion</a:t>
            </a:r>
          </a:p>
        </p:txBody>
      </p:sp>
      <p:sp>
        <p:nvSpPr>
          <p:cNvPr id="4" name="AutoShape 2" descr="Output image">
            <a:extLst>
              <a:ext uri="{FF2B5EF4-FFF2-40B4-BE49-F238E27FC236}">
                <a16:creationId xmlns:a16="http://schemas.microsoft.com/office/drawing/2014/main" id="{0A5D584D-BA42-258F-21FA-DD02CBC7BE17}"/>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3" name="Slide Number Placeholder 2"/>
          <p:cNvSpPr>
            <a:spLocks noGrp="1"/>
          </p:cNvSpPr>
          <p:nvPr>
            <p:ph type="sldNum" sz="quarter" idx="12"/>
          </p:nvPr>
        </p:nvSpPr>
        <p:spPr/>
        <p:txBody>
          <a:bodyPr/>
          <a:lstStyle/>
          <a:p>
            <a:fld id="{B6F15528-21DE-4FAA-801E-634DDDAF4B2B}" type="slidenum">
              <a:rPr lang="en-US" smtClean="0"/>
              <a:pPr/>
              <a:t>23</a:t>
            </a:fld>
            <a:endParaRPr lang="en-US"/>
          </a:p>
        </p:txBody>
      </p:sp>
      <p:sp>
        <p:nvSpPr>
          <p:cNvPr id="11" name="TextBox 10">
            <a:extLst>
              <a:ext uri="{FF2B5EF4-FFF2-40B4-BE49-F238E27FC236}">
                <a16:creationId xmlns:a16="http://schemas.microsoft.com/office/drawing/2014/main" id="{DB06D7FE-6060-95AB-49AE-FA1B7669548D}"/>
              </a:ext>
            </a:extLst>
          </p:cNvPr>
          <p:cNvSpPr txBox="1"/>
          <p:nvPr/>
        </p:nvSpPr>
        <p:spPr>
          <a:xfrm>
            <a:off x="685800" y="2095500"/>
            <a:ext cx="8001000" cy="4164345"/>
          </a:xfrm>
          <a:prstGeom prst="rect">
            <a:avLst/>
          </a:prstGeom>
          <a:noFill/>
        </p:spPr>
        <p:txBody>
          <a:bodyPr wrap="square">
            <a:spAutoFit/>
          </a:bodyPr>
          <a:lstStyle/>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Expanding Online platforms for accessible and scalable training</a:t>
            </a:r>
          </a:p>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Use of AI tools to personalize learning and skill development (Mhlanga, 2024)</a:t>
            </a:r>
          </a:p>
          <a:p>
            <a:pPr marL="457200" lvl="0" indent="-457200" algn="just">
              <a:lnSpc>
                <a:spcPct val="150000"/>
              </a:lnSpc>
              <a:buFont typeface="Wingdings" pitchFamily="2" charset="2"/>
              <a:buChar char="ü"/>
              <a:defRPr/>
            </a:pPr>
            <a:r>
              <a:rPr lang="en-US" sz="3000" b="1" dirty="0">
                <a:latin typeface="Times New Roman" pitchFamily="18" charset="0"/>
                <a:cs typeface="Times New Roman" pitchFamily="18" charset="0"/>
              </a:rPr>
              <a:t>Flexible training to support continuous learning culture</a:t>
            </a:r>
          </a:p>
        </p:txBody>
      </p:sp>
      <p:pic>
        <p:nvPicPr>
          <p:cNvPr id="9" name="Picture 8"/>
          <p:cNvPicPr/>
          <p:nvPr/>
        </p:nvPicPr>
        <p:blipFill rotWithShape="1">
          <a:blip r:embed="rId4"/>
          <a:srcRect l="8315" t="28106" r="37772" b="17413"/>
          <a:stretch/>
        </p:blipFill>
        <p:spPr bwMode="auto">
          <a:xfrm>
            <a:off x="10439400" y="1466850"/>
            <a:ext cx="6781800" cy="62419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3829933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3">
            <a:alphaModFix amt="63000"/>
          </a:blip>
          <a:tile tx="0" ty="0" sx="100000" sy="100000" flip="none" algn="tl"/>
        </a:blipFill>
        <a:effectLst/>
      </p:bgPr>
    </p:bg>
    <p:spTree>
      <p:nvGrpSpPr>
        <p:cNvPr id="1" name=""/>
        <p:cNvGrpSpPr/>
        <p:nvPr/>
      </p:nvGrpSpPr>
      <p:grpSpPr>
        <a:xfrm>
          <a:off x="0" y="0"/>
          <a:ext cx="0" cy="0"/>
          <a:chOff x="0" y="0"/>
          <a:chExt cx="0" cy="0"/>
        </a:xfrm>
      </p:grpSpPr>
      <p:sp>
        <p:nvSpPr>
          <p:cNvPr id="12" name="TextBox 12"/>
          <p:cNvSpPr txBox="1"/>
          <p:nvPr/>
        </p:nvSpPr>
        <p:spPr>
          <a:xfrm>
            <a:off x="685800" y="419100"/>
            <a:ext cx="15582900" cy="1231106"/>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Cont.…</a:t>
            </a:r>
          </a:p>
          <a:p>
            <a:r>
              <a:rPr lang="en-US" sz="4000" b="1" spc="-79" dirty="0">
                <a:latin typeface="Times New Roman" pitchFamily="18" charset="0"/>
                <a:ea typeface="Montserrat Ultra-Bold"/>
                <a:cs typeface="Times New Roman" pitchFamily="18" charset="0"/>
                <a:sym typeface="Montserrat Ultra-Bold"/>
              </a:rPr>
              <a:t>3</a:t>
            </a:r>
            <a:r>
              <a:rPr lang="en-US" sz="4000" b="1" u="sng" spc="-79" dirty="0">
                <a:latin typeface="Times New Roman" pitchFamily="18" charset="0"/>
                <a:ea typeface="Montserrat Ultra-Bold"/>
                <a:cs typeface="Times New Roman" pitchFamily="18" charset="0"/>
                <a:sym typeface="Montserrat Ultra-Bold"/>
              </a:rPr>
              <a:t>. Leadership Development</a:t>
            </a:r>
          </a:p>
        </p:txBody>
      </p:sp>
      <p:sp>
        <p:nvSpPr>
          <p:cNvPr id="4" name="AutoShape 2" descr="Output image">
            <a:extLst>
              <a:ext uri="{FF2B5EF4-FFF2-40B4-BE49-F238E27FC236}">
                <a16:creationId xmlns:a16="http://schemas.microsoft.com/office/drawing/2014/main" id="{0A5D584D-BA42-258F-21FA-DD02CBC7BE17}"/>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3" name="Slide Number Placeholder 2"/>
          <p:cNvSpPr>
            <a:spLocks noGrp="1"/>
          </p:cNvSpPr>
          <p:nvPr>
            <p:ph type="sldNum" sz="quarter" idx="12"/>
          </p:nvPr>
        </p:nvSpPr>
        <p:spPr/>
        <p:txBody>
          <a:bodyPr/>
          <a:lstStyle/>
          <a:p>
            <a:fld id="{B6F15528-21DE-4FAA-801E-634DDDAF4B2B}" type="slidenum">
              <a:rPr lang="en-US" smtClean="0"/>
              <a:pPr/>
              <a:t>24</a:t>
            </a:fld>
            <a:endParaRPr lang="en-US"/>
          </a:p>
        </p:txBody>
      </p:sp>
      <p:sp>
        <p:nvSpPr>
          <p:cNvPr id="11" name="TextBox 10">
            <a:extLst>
              <a:ext uri="{FF2B5EF4-FFF2-40B4-BE49-F238E27FC236}">
                <a16:creationId xmlns:a16="http://schemas.microsoft.com/office/drawing/2014/main" id="{DB06D7FE-6060-95AB-49AE-FA1B7669548D}"/>
              </a:ext>
            </a:extLst>
          </p:cNvPr>
          <p:cNvSpPr txBox="1"/>
          <p:nvPr/>
        </p:nvSpPr>
        <p:spPr>
          <a:xfrm>
            <a:off x="685800" y="2095500"/>
            <a:ext cx="8001000" cy="6324808"/>
          </a:xfrm>
          <a:prstGeom prst="rect">
            <a:avLst/>
          </a:prstGeom>
          <a:noFill/>
        </p:spPr>
        <p:txBody>
          <a:bodyPr wrap="square">
            <a:spAutoFit/>
          </a:bodyPr>
          <a:lstStyle/>
          <a:p>
            <a:pPr marL="457200" lvl="0" indent="-457200" algn="just">
              <a:lnSpc>
                <a:spcPct val="150000"/>
              </a:lnSpc>
              <a:buFont typeface="Wingdings" pitchFamily="2" charset="2"/>
              <a:buChar char="v"/>
              <a:defRPr/>
            </a:pPr>
            <a:r>
              <a:rPr lang="en-US" sz="3000" b="1" dirty="0">
                <a:latin typeface="Times New Roman" pitchFamily="18" charset="0"/>
                <a:cs typeface="Times New Roman" pitchFamily="18" charset="0"/>
              </a:rPr>
              <a:t>Managers must obtain training to reinforce leadership abilities</a:t>
            </a:r>
          </a:p>
          <a:p>
            <a:pPr marL="457200" lvl="0" indent="-457200" algn="just">
              <a:lnSpc>
                <a:spcPct val="150000"/>
              </a:lnSpc>
              <a:buFont typeface="Wingdings" pitchFamily="2" charset="2"/>
              <a:buChar char="v"/>
              <a:defRPr/>
            </a:pPr>
            <a:r>
              <a:rPr lang="en-US" sz="3000" b="1" dirty="0">
                <a:latin typeface="Times New Roman" pitchFamily="18" charset="0"/>
                <a:cs typeface="Times New Roman" pitchFamily="18" charset="0"/>
              </a:rPr>
              <a:t>Mentoring programs must support staff career development</a:t>
            </a:r>
          </a:p>
          <a:p>
            <a:pPr marL="457200" lvl="0" indent="-457200" algn="just">
              <a:lnSpc>
                <a:spcPct val="150000"/>
              </a:lnSpc>
              <a:buFont typeface="Wingdings" pitchFamily="2" charset="2"/>
              <a:buChar char="v"/>
              <a:defRPr/>
            </a:pPr>
            <a:r>
              <a:rPr lang="en-US" sz="3000" b="1" dirty="0">
                <a:latin typeface="Times New Roman" pitchFamily="18" charset="0"/>
                <a:cs typeface="Times New Roman" pitchFamily="18" charset="0"/>
              </a:rPr>
              <a:t>Team management and Communication abilities should be developed (Mansour et al., 2022)</a:t>
            </a:r>
          </a:p>
          <a:p>
            <a:pPr marL="457200" lvl="0" indent="-457200" algn="just">
              <a:lnSpc>
                <a:spcPct val="150000"/>
              </a:lnSpc>
              <a:buFont typeface="Wingdings" pitchFamily="2" charset="2"/>
              <a:buChar char="v"/>
              <a:defRPr/>
            </a:pPr>
            <a:r>
              <a:rPr lang="en-US" sz="3000" b="1" dirty="0">
                <a:latin typeface="Times New Roman" pitchFamily="18" charset="0"/>
                <a:cs typeface="Times New Roman" pitchFamily="18" charset="0"/>
              </a:rPr>
              <a:t>Leadership training must increase patient care and team performance</a:t>
            </a:r>
          </a:p>
        </p:txBody>
      </p:sp>
      <p:pic>
        <p:nvPicPr>
          <p:cNvPr id="102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48829" t="41406" r="27599" b="25000"/>
          <a:stretch/>
        </p:blipFill>
        <p:spPr bwMode="auto">
          <a:xfrm>
            <a:off x="11239500" y="4991100"/>
            <a:ext cx="5257800" cy="39685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chemeClr val="accent1"/>
                </a:solidFill>
              </a14:hiddenFill>
            </a:ext>
          </a:extLst>
        </p:spPr>
      </p:pic>
      <p:pic>
        <p:nvPicPr>
          <p:cNvPr id="10" name="Picture 9"/>
          <p:cNvPicPr/>
          <p:nvPr/>
        </p:nvPicPr>
        <p:blipFill rotWithShape="1">
          <a:blip r:embed="rId5"/>
          <a:srcRect l="3325" t="23373" r="32613" b="16840"/>
          <a:stretch/>
        </p:blipFill>
        <p:spPr bwMode="auto">
          <a:xfrm>
            <a:off x="11163300" y="1409700"/>
            <a:ext cx="5334000" cy="3581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8853680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3">
            <a:alphaModFix amt="63000"/>
          </a:blip>
          <a:tile tx="0" ty="0" sx="100000" sy="100000" flip="none" algn="tl"/>
        </a:blipFill>
        <a:effectLst/>
      </p:bgPr>
    </p:bg>
    <p:spTree>
      <p:nvGrpSpPr>
        <p:cNvPr id="1" name=""/>
        <p:cNvGrpSpPr/>
        <p:nvPr/>
      </p:nvGrpSpPr>
      <p:grpSpPr>
        <a:xfrm>
          <a:off x="0" y="0"/>
          <a:ext cx="0" cy="0"/>
          <a:chOff x="0" y="0"/>
          <a:chExt cx="0" cy="0"/>
        </a:xfrm>
      </p:grpSpPr>
      <p:sp>
        <p:nvSpPr>
          <p:cNvPr id="12" name="TextBox 12"/>
          <p:cNvSpPr txBox="1"/>
          <p:nvPr/>
        </p:nvSpPr>
        <p:spPr>
          <a:xfrm>
            <a:off x="685800" y="419100"/>
            <a:ext cx="15582900" cy="1231106"/>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Cont.…</a:t>
            </a:r>
          </a:p>
          <a:p>
            <a:r>
              <a:rPr lang="en-US" sz="4000" b="1" spc="-79" dirty="0">
                <a:latin typeface="Times New Roman" pitchFamily="18" charset="0"/>
                <a:ea typeface="Montserrat Ultra-Bold"/>
                <a:cs typeface="Times New Roman" pitchFamily="18" charset="0"/>
                <a:sym typeface="Montserrat Ultra-Bold"/>
              </a:rPr>
              <a:t>3</a:t>
            </a:r>
            <a:r>
              <a:rPr lang="en-US" sz="4000" b="1" u="sng" spc="-79" dirty="0">
                <a:latin typeface="Times New Roman" pitchFamily="18" charset="0"/>
                <a:ea typeface="Montserrat Ultra-Bold"/>
                <a:cs typeface="Times New Roman" pitchFamily="18" charset="0"/>
                <a:sym typeface="Montserrat Ultra-Bold"/>
              </a:rPr>
              <a:t>. Equal Access to Training</a:t>
            </a:r>
          </a:p>
        </p:txBody>
      </p:sp>
      <p:sp>
        <p:nvSpPr>
          <p:cNvPr id="4" name="AutoShape 2" descr="Output image">
            <a:extLst>
              <a:ext uri="{FF2B5EF4-FFF2-40B4-BE49-F238E27FC236}">
                <a16:creationId xmlns:a16="http://schemas.microsoft.com/office/drawing/2014/main" id="{0A5D584D-BA42-258F-21FA-DD02CBC7BE17}"/>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5" name="Footer Placeholder 4"/>
          <p:cNvSpPr>
            <a:spLocks noGrp="1"/>
          </p:cNvSpPr>
          <p:nvPr>
            <p:ph type="ftr" sz="quarter" idx="11"/>
          </p:nvPr>
        </p:nvSpPr>
        <p:spPr/>
        <p:txBody>
          <a:bodyPr/>
          <a:lstStyle/>
          <a:p>
            <a:r>
              <a:rPr lang="en-US"/>
              <a:t>Student Name and ID </a:t>
            </a:r>
          </a:p>
        </p:txBody>
      </p:sp>
      <p:sp>
        <p:nvSpPr>
          <p:cNvPr id="3" name="Slide Number Placeholder 2"/>
          <p:cNvSpPr>
            <a:spLocks noGrp="1"/>
          </p:cNvSpPr>
          <p:nvPr>
            <p:ph type="sldNum" sz="quarter" idx="12"/>
          </p:nvPr>
        </p:nvSpPr>
        <p:spPr/>
        <p:txBody>
          <a:bodyPr/>
          <a:lstStyle/>
          <a:p>
            <a:fld id="{B6F15528-21DE-4FAA-801E-634DDDAF4B2B}" type="slidenum">
              <a:rPr lang="en-US" smtClean="0"/>
              <a:pPr/>
              <a:t>25</a:t>
            </a:fld>
            <a:endParaRPr lang="en-US"/>
          </a:p>
        </p:txBody>
      </p:sp>
      <p:sp>
        <p:nvSpPr>
          <p:cNvPr id="11" name="TextBox 10">
            <a:extLst>
              <a:ext uri="{FF2B5EF4-FFF2-40B4-BE49-F238E27FC236}">
                <a16:creationId xmlns:a16="http://schemas.microsoft.com/office/drawing/2014/main" id="{DB06D7FE-6060-95AB-49AE-FA1B7669548D}"/>
              </a:ext>
            </a:extLst>
          </p:cNvPr>
          <p:cNvSpPr txBox="1"/>
          <p:nvPr/>
        </p:nvSpPr>
        <p:spPr>
          <a:xfrm>
            <a:off x="685800" y="1967671"/>
            <a:ext cx="8001000" cy="7709803"/>
          </a:xfrm>
          <a:prstGeom prst="rect">
            <a:avLst/>
          </a:prstGeom>
          <a:noFill/>
        </p:spPr>
        <p:txBody>
          <a:bodyPr wrap="square">
            <a:spAutoFit/>
          </a:bodyPr>
          <a:lstStyle/>
          <a:p>
            <a:pPr marL="457200" lvl="0" indent="-457200" algn="just">
              <a:lnSpc>
                <a:spcPct val="150000"/>
              </a:lnSpc>
              <a:buFont typeface="Wingdings" pitchFamily="2" charset="2"/>
              <a:buChar char="v"/>
              <a:defRPr/>
            </a:pPr>
            <a:r>
              <a:rPr lang="en-US" sz="3000" b="1" dirty="0">
                <a:latin typeface="Times New Roman" pitchFamily="18" charset="0"/>
                <a:cs typeface="Times New Roman" pitchFamily="18" charset="0"/>
              </a:rPr>
              <a:t>Staff at NHS should have access to developmental programs</a:t>
            </a:r>
          </a:p>
          <a:p>
            <a:pPr marL="457200" lvl="0" indent="-457200" algn="just">
              <a:lnSpc>
                <a:spcPct val="150000"/>
              </a:lnSpc>
              <a:buFont typeface="Wingdings" pitchFamily="2" charset="2"/>
              <a:buChar char="v"/>
              <a:defRPr/>
            </a:pPr>
            <a:r>
              <a:rPr lang="en-US" sz="3000" b="1" dirty="0">
                <a:latin typeface="Times New Roman" pitchFamily="18" charset="0"/>
                <a:cs typeface="Times New Roman" pitchFamily="18" charset="0"/>
              </a:rPr>
              <a:t>Developmental programs should be inclusive of all staff trying to meet needs associated with language, culture, and distance learning (Poed, 2020). </a:t>
            </a:r>
          </a:p>
          <a:p>
            <a:pPr marL="457200" lvl="0" indent="-457200" algn="just">
              <a:lnSpc>
                <a:spcPct val="150000"/>
              </a:lnSpc>
              <a:buFont typeface="Wingdings" pitchFamily="2" charset="2"/>
              <a:buChar char="v"/>
              <a:defRPr/>
            </a:pPr>
            <a:r>
              <a:rPr lang="en-US" sz="3000" b="1" dirty="0">
                <a:latin typeface="Times New Roman" pitchFamily="18" charset="0"/>
                <a:cs typeface="Times New Roman" pitchFamily="18" charset="0"/>
              </a:rPr>
              <a:t>Decrease inequalities in abilities and career development across diverse staff groups</a:t>
            </a:r>
          </a:p>
          <a:p>
            <a:pPr marL="457200" lvl="0" indent="-457200" algn="just">
              <a:lnSpc>
                <a:spcPct val="150000"/>
              </a:lnSpc>
              <a:buFont typeface="Wingdings" pitchFamily="2" charset="2"/>
              <a:buChar char="v"/>
              <a:defRPr/>
            </a:pPr>
            <a:r>
              <a:rPr lang="en-US" sz="3000" b="1" dirty="0">
                <a:latin typeface="Times New Roman" pitchFamily="18" charset="0"/>
                <a:cs typeface="Times New Roman" pitchFamily="18" charset="0"/>
              </a:rPr>
              <a:t>Increased capability of the workforce to engage in high-quality and consistent patient care</a:t>
            </a:r>
          </a:p>
        </p:txBody>
      </p:sp>
      <p:pic>
        <p:nvPicPr>
          <p:cNvPr id="9" name="Picture 8"/>
          <p:cNvPicPr/>
          <p:nvPr/>
        </p:nvPicPr>
        <p:blipFill rotWithShape="1">
          <a:blip r:embed="rId4"/>
          <a:srcRect l="21955" t="18639" r="29121" b="23641"/>
          <a:stretch/>
        </p:blipFill>
        <p:spPr bwMode="auto">
          <a:xfrm>
            <a:off x="9601200" y="1866900"/>
            <a:ext cx="8382000" cy="6553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9575188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3">
            <a:alphaModFix amt="63000"/>
          </a:blip>
          <a:tile tx="0" ty="0" sx="100000" sy="100000" flip="none" algn="tl"/>
        </a:blipFill>
        <a:effectLst/>
      </p:bgPr>
    </p:bg>
    <p:spTree>
      <p:nvGrpSpPr>
        <p:cNvPr id="1" name=""/>
        <p:cNvGrpSpPr/>
        <p:nvPr/>
      </p:nvGrpSpPr>
      <p:grpSpPr>
        <a:xfrm>
          <a:off x="0" y="0"/>
          <a:ext cx="0" cy="0"/>
          <a:chOff x="0" y="0"/>
          <a:chExt cx="0" cy="0"/>
        </a:xfrm>
      </p:grpSpPr>
      <p:sp>
        <p:nvSpPr>
          <p:cNvPr id="12" name="TextBox 12"/>
          <p:cNvSpPr txBox="1"/>
          <p:nvPr/>
        </p:nvSpPr>
        <p:spPr>
          <a:xfrm>
            <a:off x="685800" y="419100"/>
            <a:ext cx="15582900" cy="1231106"/>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Cont.…</a:t>
            </a:r>
          </a:p>
          <a:p>
            <a:r>
              <a:rPr lang="en-US" sz="4000" b="1" spc="-79" dirty="0">
                <a:latin typeface="Times New Roman" pitchFamily="18" charset="0"/>
                <a:ea typeface="Montserrat Ultra-Bold"/>
                <a:cs typeface="Times New Roman" pitchFamily="18" charset="0"/>
                <a:sym typeface="Montserrat Ultra-Bold"/>
              </a:rPr>
              <a:t>4</a:t>
            </a:r>
            <a:r>
              <a:rPr lang="en-US" sz="4000" b="1" u="sng" spc="-79" dirty="0">
                <a:latin typeface="Times New Roman" pitchFamily="18" charset="0"/>
                <a:ea typeface="Montserrat Ultra-Bold"/>
                <a:cs typeface="Times New Roman" pitchFamily="18" charset="0"/>
                <a:sym typeface="Montserrat Ultra-Bold"/>
              </a:rPr>
              <a:t>. Training Evaluation </a:t>
            </a:r>
          </a:p>
        </p:txBody>
      </p:sp>
      <p:sp>
        <p:nvSpPr>
          <p:cNvPr id="4" name="AutoShape 2" descr="Output image">
            <a:extLst>
              <a:ext uri="{FF2B5EF4-FFF2-40B4-BE49-F238E27FC236}">
                <a16:creationId xmlns:a16="http://schemas.microsoft.com/office/drawing/2014/main" id="{0A5D584D-BA42-258F-21FA-DD02CBC7BE17}"/>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3" name="Slide Number Placeholder 2"/>
          <p:cNvSpPr>
            <a:spLocks noGrp="1"/>
          </p:cNvSpPr>
          <p:nvPr>
            <p:ph type="sldNum" sz="quarter" idx="12"/>
          </p:nvPr>
        </p:nvSpPr>
        <p:spPr/>
        <p:txBody>
          <a:bodyPr/>
          <a:lstStyle/>
          <a:p>
            <a:fld id="{B6F15528-21DE-4FAA-801E-634DDDAF4B2B}" type="slidenum">
              <a:rPr lang="en-US" smtClean="0"/>
              <a:pPr/>
              <a:t>26</a:t>
            </a:fld>
            <a:endParaRPr lang="en-US"/>
          </a:p>
        </p:txBody>
      </p:sp>
      <p:sp>
        <p:nvSpPr>
          <p:cNvPr id="11" name="TextBox 10">
            <a:extLst>
              <a:ext uri="{FF2B5EF4-FFF2-40B4-BE49-F238E27FC236}">
                <a16:creationId xmlns:a16="http://schemas.microsoft.com/office/drawing/2014/main" id="{DB06D7FE-6060-95AB-49AE-FA1B7669548D}"/>
              </a:ext>
            </a:extLst>
          </p:cNvPr>
          <p:cNvSpPr txBox="1"/>
          <p:nvPr/>
        </p:nvSpPr>
        <p:spPr>
          <a:xfrm>
            <a:off x="685800" y="1967671"/>
            <a:ext cx="8610600" cy="7017306"/>
          </a:xfrm>
          <a:prstGeom prst="rect">
            <a:avLst/>
          </a:prstGeom>
          <a:noFill/>
        </p:spPr>
        <p:txBody>
          <a:bodyPr wrap="square">
            <a:spAutoFit/>
          </a:bodyPr>
          <a:lstStyle/>
          <a:p>
            <a:pPr marL="457200" lvl="0" indent="-457200" algn="just">
              <a:lnSpc>
                <a:spcPct val="150000"/>
              </a:lnSpc>
              <a:buFont typeface="Wingdings" pitchFamily="2" charset="2"/>
              <a:buChar char="§"/>
              <a:defRPr/>
            </a:pPr>
            <a:r>
              <a:rPr lang="en-US" sz="3000" b="1" dirty="0">
                <a:latin typeface="Times New Roman" pitchFamily="18" charset="0"/>
                <a:cs typeface="Times New Roman" pitchFamily="18" charset="0"/>
              </a:rPr>
              <a:t>Obtaining staff feedback regarding clinical simulations and e-learning courses</a:t>
            </a:r>
          </a:p>
          <a:p>
            <a:pPr marL="457200" lvl="0" indent="-457200" algn="just">
              <a:lnSpc>
                <a:spcPct val="150000"/>
              </a:lnSpc>
              <a:buFont typeface="Wingdings" pitchFamily="2" charset="2"/>
              <a:buChar char="§"/>
              <a:defRPr/>
            </a:pPr>
            <a:r>
              <a:rPr lang="en-US" sz="3000" b="1" dirty="0">
                <a:latin typeface="Times New Roman" pitchFamily="18" charset="0"/>
                <a:cs typeface="Times New Roman" pitchFamily="18" charset="0"/>
              </a:rPr>
              <a:t>Tracking performance improvement (i.e., patient safety and clinical) from training</a:t>
            </a:r>
          </a:p>
          <a:p>
            <a:pPr marL="457200" lvl="0" indent="-457200" algn="just">
              <a:lnSpc>
                <a:spcPct val="150000"/>
              </a:lnSpc>
              <a:buFont typeface="Wingdings" pitchFamily="2" charset="2"/>
              <a:buChar char="§"/>
              <a:defRPr/>
            </a:pPr>
            <a:r>
              <a:rPr lang="en-US" sz="3000" b="1" dirty="0">
                <a:latin typeface="Times New Roman" pitchFamily="18" charset="0"/>
                <a:cs typeface="Times New Roman" pitchFamily="18" charset="0"/>
              </a:rPr>
              <a:t>Linking the outcome of a training program with  quality measures used for patient care,  reduced medication errors) (Mansour et al., 2022)</a:t>
            </a:r>
          </a:p>
          <a:p>
            <a:pPr marL="457200" lvl="0" indent="-457200" algn="just">
              <a:lnSpc>
                <a:spcPct val="150000"/>
              </a:lnSpc>
              <a:buFont typeface="Wingdings" pitchFamily="2" charset="2"/>
              <a:buChar char="§"/>
              <a:defRPr/>
            </a:pPr>
            <a:r>
              <a:rPr lang="en-US" sz="3000" b="1" dirty="0">
                <a:latin typeface="Times New Roman" pitchFamily="18" charset="0"/>
                <a:cs typeface="Times New Roman" pitchFamily="18" charset="0"/>
              </a:rPr>
              <a:t>Use Kirkpatrick's Four-Level Evaluation Model to assess the usefulness of training and learning programs.</a:t>
            </a:r>
          </a:p>
        </p:txBody>
      </p:sp>
      <p:pic>
        <p:nvPicPr>
          <p:cNvPr id="8" name="Picture 7"/>
          <p:cNvPicPr/>
          <p:nvPr/>
        </p:nvPicPr>
        <p:blipFill rotWithShape="1">
          <a:blip r:embed="rId4"/>
          <a:srcRect l="32451" t="38344" r="16143" b="21866"/>
          <a:stretch/>
        </p:blipFill>
        <p:spPr bwMode="auto">
          <a:xfrm>
            <a:off x="10439400" y="1967672"/>
            <a:ext cx="6934200" cy="56904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10" name="Rectangle 9">
            <a:extLst>
              <a:ext uri="{FF2B5EF4-FFF2-40B4-BE49-F238E27FC236}">
                <a16:creationId xmlns:a16="http://schemas.microsoft.com/office/drawing/2014/main" id="{7C6255D2-0336-4178-DBE2-0E887F153920}"/>
              </a:ext>
            </a:extLst>
          </p:cNvPr>
          <p:cNvSpPr/>
          <p:nvPr/>
        </p:nvSpPr>
        <p:spPr>
          <a:xfrm>
            <a:off x="10439400" y="7429500"/>
            <a:ext cx="6934200" cy="1066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sz="2000" b="1" dirty="0">
              <a:latin typeface="Times New Roman" panose="02020603050405020304" pitchFamily="18" charset="0"/>
              <a:cs typeface="Times New Roman" panose="02020603050405020304" pitchFamily="18" charset="0"/>
            </a:endParaRPr>
          </a:p>
          <a:p>
            <a:pPr algn="ctr">
              <a:lnSpc>
                <a:spcPct val="150000"/>
              </a:lnSpc>
            </a:pPr>
            <a:r>
              <a:rPr lang="en-US" sz="2000" b="1" dirty="0">
                <a:latin typeface="Times New Roman" panose="02020603050405020304" pitchFamily="18" charset="0"/>
                <a:cs typeface="Times New Roman" panose="02020603050405020304" pitchFamily="18" charset="0"/>
              </a:rPr>
              <a:t>Figure 13: The Kirkpatrick Model of Training Evaluation</a:t>
            </a:r>
          </a:p>
          <a:p>
            <a:pPr algn="ctr"/>
            <a:r>
              <a:rPr lang="en-US" sz="2000" b="1" dirty="0">
                <a:latin typeface="Times New Roman" panose="02020603050405020304" pitchFamily="18" charset="0"/>
                <a:cs typeface="Times New Roman" panose="02020603050405020304" pitchFamily="18" charset="0"/>
              </a:rPr>
              <a:t>(Source:</a:t>
            </a:r>
            <a:r>
              <a:rPr lang="en-IN" sz="2000" b="1" dirty="0">
                <a:latin typeface="Times New Roman" pitchFamily="18" charset="0"/>
                <a:cs typeface="Times New Roman" pitchFamily="18" charset="0"/>
              </a:rPr>
              <a:t>David, 2021)</a:t>
            </a:r>
          </a:p>
          <a:p>
            <a:br>
              <a:rPr lang="en-IN" sz="2000" dirty="0">
                <a:latin typeface="Times New Roman" pitchFamily="18" charset="0"/>
                <a:cs typeface="Times New Roman" pitchFamily="18" charset="0"/>
              </a:rPr>
            </a:br>
            <a:endParaRPr lang="en-IN" dirty="0"/>
          </a:p>
        </p:txBody>
      </p:sp>
    </p:spTree>
    <p:extLst>
      <p:ext uri="{BB962C8B-B14F-4D97-AF65-F5344CB8AC3E}">
        <p14:creationId xmlns:p14="http://schemas.microsoft.com/office/powerpoint/2010/main" val="9694466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9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2" name="TextBox 12"/>
          <p:cNvSpPr txBox="1"/>
          <p:nvPr/>
        </p:nvSpPr>
        <p:spPr>
          <a:xfrm>
            <a:off x="2046131" y="181095"/>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Implementation Strategy</a:t>
            </a:r>
          </a:p>
        </p:txBody>
      </p:sp>
      <p:sp>
        <p:nvSpPr>
          <p:cNvPr id="3" name="Slide Number Placeholder 2"/>
          <p:cNvSpPr>
            <a:spLocks noGrp="1"/>
          </p:cNvSpPr>
          <p:nvPr>
            <p:ph type="sldNum" sz="quarter" idx="12"/>
          </p:nvPr>
        </p:nvSpPr>
        <p:spPr/>
        <p:txBody>
          <a:bodyPr/>
          <a:lstStyle/>
          <a:p>
            <a:fld id="{B6F15528-21DE-4FAA-801E-634DDDAF4B2B}" type="slidenum">
              <a:rPr lang="en-US" smtClean="0"/>
              <a:pPr/>
              <a:t>27</a:t>
            </a:fld>
            <a:endParaRPr lang="en-US"/>
          </a:p>
        </p:txBody>
      </p:sp>
      <p:graphicFrame>
        <p:nvGraphicFramePr>
          <p:cNvPr id="6" name="Diagram 5"/>
          <p:cNvGraphicFramePr/>
          <p:nvPr>
            <p:extLst>
              <p:ext uri="{D42A27DB-BD31-4B8C-83A1-F6EECF244321}">
                <p14:modId xmlns:p14="http://schemas.microsoft.com/office/powerpoint/2010/main" val="4254348602"/>
              </p:ext>
            </p:extLst>
          </p:nvPr>
        </p:nvGraphicFramePr>
        <p:xfrm>
          <a:off x="3124200" y="1333500"/>
          <a:ext cx="12496800" cy="734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28755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9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2" name="TextBox 12"/>
          <p:cNvSpPr txBox="1"/>
          <p:nvPr/>
        </p:nvSpPr>
        <p:spPr>
          <a:xfrm>
            <a:off x="2046131" y="181095"/>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Benefits of Training &amp; Development</a:t>
            </a:r>
          </a:p>
        </p:txBody>
      </p:sp>
      <p:sp>
        <p:nvSpPr>
          <p:cNvPr id="5" name="Footer Placeholder 4"/>
          <p:cNvSpPr>
            <a:spLocks noGrp="1"/>
          </p:cNvSpPr>
          <p:nvPr>
            <p:ph type="ftr" sz="quarter" idx="11"/>
          </p:nvPr>
        </p:nvSpPr>
        <p:spPr/>
        <p:txBody>
          <a:bodyPr/>
          <a:lstStyle/>
          <a:p>
            <a:r>
              <a:rPr lang="en-US" dirty="0"/>
              <a:t>Student Name and ID </a:t>
            </a:r>
          </a:p>
        </p:txBody>
      </p:sp>
      <p:sp>
        <p:nvSpPr>
          <p:cNvPr id="3" name="Slide Number Placeholder 2"/>
          <p:cNvSpPr>
            <a:spLocks noGrp="1"/>
          </p:cNvSpPr>
          <p:nvPr>
            <p:ph type="sldNum" sz="quarter" idx="12"/>
          </p:nvPr>
        </p:nvSpPr>
        <p:spPr/>
        <p:txBody>
          <a:bodyPr/>
          <a:lstStyle/>
          <a:p>
            <a:fld id="{B6F15528-21DE-4FAA-801E-634DDDAF4B2B}" type="slidenum">
              <a:rPr lang="en-US" smtClean="0"/>
              <a:pPr/>
              <a:t>28</a:t>
            </a:fld>
            <a:endParaRPr lang="en-US"/>
          </a:p>
        </p:txBody>
      </p:sp>
      <p:graphicFrame>
        <p:nvGraphicFramePr>
          <p:cNvPr id="2" name="Diagram 1"/>
          <p:cNvGraphicFramePr/>
          <p:nvPr>
            <p:extLst>
              <p:ext uri="{D42A27DB-BD31-4B8C-83A1-F6EECF244321}">
                <p14:modId xmlns:p14="http://schemas.microsoft.com/office/powerpoint/2010/main" val="2781014524"/>
              </p:ext>
            </p:extLst>
          </p:nvPr>
        </p:nvGraphicFramePr>
        <p:xfrm>
          <a:off x="3048000" y="1079500"/>
          <a:ext cx="12192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37764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3">
            <a:alphaModFix amt="63000"/>
          </a:blip>
          <a:tile tx="0" ty="0" sx="100000" sy="100000" flip="none" algn="tl"/>
        </a:blipFill>
        <a:effectLst/>
      </p:bgPr>
    </p:bg>
    <p:spTree>
      <p:nvGrpSpPr>
        <p:cNvPr id="1" name="">
          <a:extLst>
            <a:ext uri="{FF2B5EF4-FFF2-40B4-BE49-F238E27FC236}">
              <a16:creationId xmlns:a16="http://schemas.microsoft.com/office/drawing/2014/main" id="{F7450B23-DD97-CE31-661D-4C5F45BE6652}"/>
            </a:ext>
          </a:extLst>
        </p:cNvPr>
        <p:cNvGrpSpPr/>
        <p:nvPr/>
      </p:nvGrpSpPr>
      <p:grpSpPr>
        <a:xfrm>
          <a:off x="0" y="0"/>
          <a:ext cx="0" cy="0"/>
          <a:chOff x="0" y="0"/>
          <a:chExt cx="0" cy="0"/>
        </a:xfrm>
      </p:grpSpPr>
      <p:sp>
        <p:nvSpPr>
          <p:cNvPr id="12" name="TextBox 12">
            <a:extLst>
              <a:ext uri="{FF2B5EF4-FFF2-40B4-BE49-F238E27FC236}">
                <a16:creationId xmlns:a16="http://schemas.microsoft.com/office/drawing/2014/main" id="{F755AFD7-FBD9-472E-0170-E4DFF16EB398}"/>
              </a:ext>
            </a:extLst>
          </p:cNvPr>
          <p:cNvSpPr txBox="1"/>
          <p:nvPr/>
        </p:nvSpPr>
        <p:spPr>
          <a:xfrm>
            <a:off x="2209800" y="190500"/>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Future of NHS Training</a:t>
            </a:r>
          </a:p>
        </p:txBody>
      </p:sp>
      <p:sp>
        <p:nvSpPr>
          <p:cNvPr id="2" name="Slide Number Placeholder 1"/>
          <p:cNvSpPr>
            <a:spLocks noGrp="1"/>
          </p:cNvSpPr>
          <p:nvPr>
            <p:ph type="sldNum" sz="quarter" idx="12"/>
          </p:nvPr>
        </p:nvSpPr>
        <p:spPr/>
        <p:txBody>
          <a:bodyPr/>
          <a:lstStyle/>
          <a:p>
            <a:fld id="{B6F15528-21DE-4FAA-801E-634DDDAF4B2B}" type="slidenum">
              <a:rPr lang="en-US" smtClean="0"/>
              <a:pPr/>
              <a:t>29</a:t>
            </a:fld>
            <a:endParaRPr lang="en-US"/>
          </a:p>
        </p:txBody>
      </p:sp>
      <p:sp>
        <p:nvSpPr>
          <p:cNvPr id="6" name="TextBox 5">
            <a:extLst>
              <a:ext uri="{FF2B5EF4-FFF2-40B4-BE49-F238E27FC236}">
                <a16:creationId xmlns:a16="http://schemas.microsoft.com/office/drawing/2014/main" id="{DB06D7FE-6060-95AB-49AE-FA1B7669548D}"/>
              </a:ext>
            </a:extLst>
          </p:cNvPr>
          <p:cNvSpPr txBox="1"/>
          <p:nvPr/>
        </p:nvSpPr>
        <p:spPr>
          <a:xfrm>
            <a:off x="685800" y="1485900"/>
            <a:ext cx="9601200" cy="7017306"/>
          </a:xfrm>
          <a:prstGeom prst="rect">
            <a:avLst/>
          </a:prstGeom>
          <a:noFill/>
        </p:spPr>
        <p:txBody>
          <a:bodyPr wrap="square">
            <a:spAutoFit/>
          </a:bodyPr>
          <a:lstStyle/>
          <a:p>
            <a:pPr marL="457200" lvl="0" indent="-457200" algn="just">
              <a:lnSpc>
                <a:spcPct val="150000"/>
              </a:lnSpc>
              <a:buFont typeface="Wingdings" pitchFamily="2" charset="2"/>
              <a:buChar char="§"/>
              <a:defRPr/>
            </a:pPr>
            <a:r>
              <a:rPr lang="en-US" sz="3000" b="1" dirty="0">
                <a:latin typeface="Times New Roman" pitchFamily="18" charset="0"/>
                <a:cs typeface="Times New Roman" pitchFamily="18" charset="0"/>
              </a:rPr>
              <a:t>NHS training will provide personalized learning for all staff roles through AI.  </a:t>
            </a:r>
          </a:p>
          <a:p>
            <a:pPr marL="457200" lvl="0" indent="-457200" algn="just">
              <a:lnSpc>
                <a:spcPct val="150000"/>
              </a:lnSpc>
              <a:buFont typeface="Wingdings" pitchFamily="2" charset="2"/>
              <a:buChar char="§"/>
              <a:defRPr/>
            </a:pPr>
            <a:r>
              <a:rPr lang="en-US" sz="3000" b="1" dirty="0">
                <a:latin typeface="Times New Roman" pitchFamily="18" charset="0"/>
                <a:cs typeface="Times New Roman" pitchFamily="18" charset="0"/>
              </a:rPr>
              <a:t>Access to training will be flexible and on-demand, via digital platforms, allowing staff to access training at different times, across shifts.  </a:t>
            </a:r>
          </a:p>
          <a:p>
            <a:pPr marL="457200" lvl="0" indent="-457200" algn="just">
              <a:lnSpc>
                <a:spcPct val="150000"/>
              </a:lnSpc>
              <a:buFont typeface="Wingdings" pitchFamily="2" charset="2"/>
              <a:buChar char="§"/>
              <a:defRPr/>
            </a:pPr>
            <a:r>
              <a:rPr lang="en-US" sz="3000" b="1" dirty="0">
                <a:latin typeface="Times New Roman" pitchFamily="18" charset="0"/>
                <a:cs typeface="Times New Roman" pitchFamily="18" charset="0"/>
              </a:rPr>
              <a:t>Digital and clinical skills will develop staff’s confidence in using digital tools within a digital environment.  </a:t>
            </a:r>
          </a:p>
          <a:p>
            <a:pPr marL="457200" lvl="0" indent="-457200" algn="just">
              <a:lnSpc>
                <a:spcPct val="150000"/>
              </a:lnSpc>
              <a:buFont typeface="Wingdings" pitchFamily="2" charset="2"/>
              <a:buChar char="§"/>
              <a:defRPr/>
            </a:pPr>
            <a:r>
              <a:rPr lang="en-US" sz="3000" b="1" dirty="0">
                <a:latin typeface="Times New Roman" pitchFamily="18" charset="0"/>
                <a:cs typeface="Times New Roman" pitchFamily="18" charset="0"/>
              </a:rPr>
              <a:t>Training will improve the efficiency of the NHS workforce and provide better patient care (Muehlemann, 2025) </a:t>
            </a:r>
          </a:p>
        </p:txBody>
      </p:sp>
      <p:pic>
        <p:nvPicPr>
          <p:cNvPr id="4" name="Picture 1">
            <a:extLst>
              <a:ext uri="{FF2B5EF4-FFF2-40B4-BE49-F238E27FC236}">
                <a16:creationId xmlns:a16="http://schemas.microsoft.com/office/drawing/2014/main" id="{2825E40A-BFA9-178A-1138-FF016B2D001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9077" t="31771" r="9590" b="23698"/>
          <a:stretch/>
        </p:blipFill>
        <p:spPr bwMode="auto">
          <a:xfrm>
            <a:off x="10540511" y="1863448"/>
            <a:ext cx="7067551" cy="7017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a:extLst>
              <a:ext uri="{FF2B5EF4-FFF2-40B4-BE49-F238E27FC236}">
                <a16:creationId xmlns:a16="http://schemas.microsoft.com/office/drawing/2014/main" id="{1DF8FC02-6C2D-71FF-4150-472F0594EEC6}"/>
              </a:ext>
            </a:extLst>
          </p:cNvPr>
          <p:cNvSpPr/>
          <p:nvPr/>
        </p:nvSpPr>
        <p:spPr>
          <a:xfrm>
            <a:off x="10604254" y="8902066"/>
            <a:ext cx="6934200" cy="533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sz="2000" b="1" dirty="0">
              <a:latin typeface="Times New Roman" panose="02020603050405020304" pitchFamily="18" charset="0"/>
              <a:cs typeface="Times New Roman" panose="02020603050405020304" pitchFamily="18" charset="0"/>
            </a:endParaRPr>
          </a:p>
          <a:p>
            <a:pPr algn="ctr">
              <a:lnSpc>
                <a:spcPct val="150000"/>
              </a:lnSpc>
            </a:pPr>
            <a:r>
              <a:rPr lang="en-US" sz="2000" b="1" dirty="0">
                <a:latin typeface="Times New Roman" panose="02020603050405020304" pitchFamily="18" charset="0"/>
                <a:cs typeface="Times New Roman" panose="02020603050405020304" pitchFamily="18" charset="0"/>
              </a:rPr>
              <a:t>Source: : Self-Made</a:t>
            </a:r>
            <a:endParaRPr lang="en-IN" sz="2000" b="1" dirty="0">
              <a:latin typeface="Times New Roman" pitchFamily="18" charset="0"/>
              <a:cs typeface="Times New Roman" pitchFamily="18" charset="0"/>
            </a:endParaRPr>
          </a:p>
          <a:p>
            <a:br>
              <a:rPr lang="en-IN" sz="2000" dirty="0">
                <a:latin typeface="Times New Roman" pitchFamily="18" charset="0"/>
                <a:cs typeface="Times New Roman" pitchFamily="18" charset="0"/>
              </a:rPr>
            </a:br>
            <a:endParaRPr lang="en-IN" dirty="0"/>
          </a:p>
        </p:txBody>
      </p:sp>
    </p:spTree>
    <p:extLst>
      <p:ext uri="{BB962C8B-B14F-4D97-AF65-F5344CB8AC3E}">
        <p14:creationId xmlns:p14="http://schemas.microsoft.com/office/powerpoint/2010/main" val="36710898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3">
            <a:alphaModFix amt="63000"/>
          </a:blip>
          <a:tile tx="0" ty="0" sx="100000" sy="100000" flip="none" algn="tl"/>
        </a:blipFill>
        <a:effectLst/>
      </p:bgPr>
    </p:bg>
    <p:spTree>
      <p:nvGrpSpPr>
        <p:cNvPr id="1" name="">
          <a:extLst>
            <a:ext uri="{FF2B5EF4-FFF2-40B4-BE49-F238E27FC236}">
              <a16:creationId xmlns:a16="http://schemas.microsoft.com/office/drawing/2014/main" id="{F7450B23-DD97-CE31-661D-4C5F45BE6652}"/>
            </a:ext>
          </a:extLst>
        </p:cNvPr>
        <p:cNvGrpSpPr/>
        <p:nvPr/>
      </p:nvGrpSpPr>
      <p:grpSpPr>
        <a:xfrm>
          <a:off x="0" y="0"/>
          <a:ext cx="0" cy="0"/>
          <a:chOff x="0" y="0"/>
          <a:chExt cx="0" cy="0"/>
        </a:xfrm>
      </p:grpSpPr>
      <p:sp>
        <p:nvSpPr>
          <p:cNvPr id="12" name="TextBox 12">
            <a:extLst>
              <a:ext uri="{FF2B5EF4-FFF2-40B4-BE49-F238E27FC236}">
                <a16:creationId xmlns:a16="http://schemas.microsoft.com/office/drawing/2014/main" id="{F755AFD7-FBD9-472E-0170-E4DFF16EB398}"/>
              </a:ext>
            </a:extLst>
          </p:cNvPr>
          <p:cNvSpPr txBox="1"/>
          <p:nvPr/>
        </p:nvSpPr>
        <p:spPr>
          <a:xfrm>
            <a:off x="2209800" y="190500"/>
            <a:ext cx="13944600" cy="615553"/>
          </a:xfrm>
          <a:prstGeom prst="rect">
            <a:avLst/>
          </a:prstGeom>
        </p:spPr>
        <p:txBody>
          <a:bodyPr wrap="square" lIns="0" tIns="0" rIns="0" bIns="0" rtlCol="0" anchor="t">
            <a:spAutoFit/>
          </a:bodyPr>
          <a:lstStyle/>
          <a:p>
            <a:pPr algn="ctr"/>
            <a:r>
              <a:rPr lang="en-US" sz="4000" b="1" u="sng" spc="-79" dirty="0">
                <a:latin typeface="Times New Roman" pitchFamily="18" charset="0"/>
                <a:ea typeface="Montserrat Ultra-Bold"/>
                <a:cs typeface="Times New Roman" pitchFamily="18" charset="0"/>
                <a:sym typeface="Montserrat Ultra-Bold"/>
              </a:rPr>
              <a:t>Conclusion</a:t>
            </a:r>
          </a:p>
        </p:txBody>
      </p:sp>
      <p:sp>
        <p:nvSpPr>
          <p:cNvPr id="2" name="Slide Number Placeholder 1"/>
          <p:cNvSpPr>
            <a:spLocks noGrp="1"/>
          </p:cNvSpPr>
          <p:nvPr>
            <p:ph type="sldNum" sz="quarter" idx="12"/>
          </p:nvPr>
        </p:nvSpPr>
        <p:spPr/>
        <p:txBody>
          <a:bodyPr/>
          <a:lstStyle/>
          <a:p>
            <a:fld id="{B6F15528-21DE-4FAA-801E-634DDDAF4B2B}" type="slidenum">
              <a:rPr lang="en-US" smtClean="0"/>
              <a:pPr/>
              <a:t>30</a:t>
            </a:fld>
            <a:endParaRPr lang="en-US"/>
          </a:p>
        </p:txBody>
      </p:sp>
      <p:sp>
        <p:nvSpPr>
          <p:cNvPr id="6" name="TextBox 5">
            <a:extLst>
              <a:ext uri="{FF2B5EF4-FFF2-40B4-BE49-F238E27FC236}">
                <a16:creationId xmlns:a16="http://schemas.microsoft.com/office/drawing/2014/main" id="{DB06D7FE-6060-95AB-49AE-FA1B7669548D}"/>
              </a:ext>
            </a:extLst>
          </p:cNvPr>
          <p:cNvSpPr txBox="1"/>
          <p:nvPr/>
        </p:nvSpPr>
        <p:spPr>
          <a:xfrm>
            <a:off x="685800" y="1485900"/>
            <a:ext cx="16611600" cy="4939814"/>
          </a:xfrm>
          <a:prstGeom prst="rect">
            <a:avLst/>
          </a:prstGeom>
          <a:noFill/>
        </p:spPr>
        <p:txBody>
          <a:bodyPr wrap="square">
            <a:spAutoFit/>
          </a:bodyPr>
          <a:lstStyle/>
          <a:p>
            <a:pPr marL="457200" lvl="0" indent="-457200" algn="just">
              <a:lnSpc>
                <a:spcPct val="150000"/>
              </a:lnSpc>
              <a:buFont typeface="Wingdings" pitchFamily="2" charset="2"/>
              <a:buChar char="Ø"/>
              <a:defRPr/>
            </a:pPr>
            <a:r>
              <a:rPr lang="en-US" sz="3000" b="1" dirty="0">
                <a:latin typeface="Times New Roman" pitchFamily="18" charset="0"/>
                <a:cs typeface="Times New Roman" pitchFamily="18" charset="0"/>
              </a:rPr>
              <a:t>Workforce shortages and skill gaps make delivering training a critical service for the NHS.</a:t>
            </a:r>
          </a:p>
          <a:p>
            <a:pPr marL="457200" lvl="0" indent="-457200" algn="just">
              <a:lnSpc>
                <a:spcPct val="150000"/>
              </a:lnSpc>
              <a:buFont typeface="Wingdings" pitchFamily="2" charset="2"/>
              <a:buChar char="Ø"/>
              <a:defRPr/>
            </a:pPr>
            <a:r>
              <a:rPr lang="en-US" sz="3000" b="1" dirty="0">
                <a:latin typeface="Times New Roman" pitchFamily="18" charset="0"/>
                <a:cs typeface="Times New Roman" pitchFamily="18" charset="0"/>
              </a:rPr>
              <a:t>Workforce shortages, funding pressures and time constraints all contribute to training difficulties for the NHS.</a:t>
            </a:r>
          </a:p>
          <a:p>
            <a:pPr marL="457200" lvl="0" indent="-457200" algn="just">
              <a:lnSpc>
                <a:spcPct val="150000"/>
              </a:lnSpc>
              <a:buFont typeface="Wingdings" pitchFamily="2" charset="2"/>
              <a:buChar char="Ø"/>
              <a:defRPr/>
            </a:pPr>
            <a:r>
              <a:rPr lang="en-US" sz="3000" b="1" dirty="0">
                <a:latin typeface="Times New Roman" pitchFamily="18" charset="0"/>
                <a:cs typeface="Times New Roman" pitchFamily="18" charset="0"/>
              </a:rPr>
              <a:t>The NHS can resolve training difficulties by leveraging digital learning, enhancing leadership development opportunities and increasing the amount spent on training.</a:t>
            </a:r>
          </a:p>
          <a:p>
            <a:pPr marL="457200" lvl="0" indent="-457200" algn="just">
              <a:lnSpc>
                <a:spcPct val="150000"/>
              </a:lnSpc>
              <a:buFont typeface="Wingdings" pitchFamily="2" charset="2"/>
              <a:buChar char="Ø"/>
              <a:defRPr/>
            </a:pPr>
            <a:r>
              <a:rPr lang="en-US" sz="3000" b="1" dirty="0">
                <a:latin typeface="Times New Roman" pitchFamily="18" charset="0"/>
                <a:cs typeface="Times New Roman" pitchFamily="18" charset="0"/>
              </a:rPr>
              <a:t>Continuous enhancement to training will ensure the delivery of safe, high-quality patient care in the NHS.</a:t>
            </a:r>
          </a:p>
        </p:txBody>
      </p:sp>
    </p:spTree>
    <p:extLst>
      <p:ext uri="{BB962C8B-B14F-4D97-AF65-F5344CB8AC3E}">
        <p14:creationId xmlns:p14="http://schemas.microsoft.com/office/powerpoint/2010/main" val="35301532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a:gsLst>
            <a:gs pos="9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extBox 6"/>
          <p:cNvSpPr txBox="1"/>
          <p:nvPr/>
        </p:nvSpPr>
        <p:spPr>
          <a:xfrm>
            <a:off x="2424219" y="316617"/>
            <a:ext cx="13486169" cy="538609"/>
          </a:xfrm>
          <a:prstGeom prst="rect">
            <a:avLst/>
          </a:prstGeom>
        </p:spPr>
        <p:txBody>
          <a:bodyPr lIns="0" tIns="0" rIns="0" bIns="0" rtlCol="0" anchor="t">
            <a:spAutoFit/>
          </a:bodyPr>
          <a:lstStyle/>
          <a:p>
            <a:pPr algn="ctr">
              <a:lnSpc>
                <a:spcPts val="4159"/>
              </a:lnSpc>
            </a:pPr>
            <a:r>
              <a:rPr lang="en-US" sz="4000" b="1" spc="-79" dirty="0">
                <a:latin typeface="Times New Roman" pitchFamily="18" charset="0"/>
                <a:ea typeface="Montserrat Ultra-Bold"/>
                <a:cs typeface="Times New Roman" pitchFamily="18" charset="0"/>
                <a:sym typeface="Montserrat Ultra-Bold"/>
              </a:rPr>
              <a:t>REFERENCES</a:t>
            </a:r>
          </a:p>
        </p:txBody>
      </p:sp>
      <p:sp>
        <p:nvSpPr>
          <p:cNvPr id="4" name="TextBox 3">
            <a:extLst>
              <a:ext uri="{FF2B5EF4-FFF2-40B4-BE49-F238E27FC236}">
                <a16:creationId xmlns:a16="http://schemas.microsoft.com/office/drawing/2014/main" id="{52DE475B-CA22-EA5E-8EA1-C653E96F6415}"/>
              </a:ext>
            </a:extLst>
          </p:cNvPr>
          <p:cNvSpPr txBox="1"/>
          <p:nvPr/>
        </p:nvSpPr>
        <p:spPr>
          <a:xfrm>
            <a:off x="381000" y="1069602"/>
            <a:ext cx="17449800" cy="8609986"/>
          </a:xfrm>
          <a:prstGeom prst="rect">
            <a:avLst/>
          </a:prstGeom>
          <a:noFill/>
        </p:spPr>
        <p:txBody>
          <a:bodyPr wrap="square">
            <a:spAutoFit/>
          </a:bodyPr>
          <a:lstStyle/>
          <a:p>
            <a:pPr>
              <a:lnSpc>
                <a:spcPct val="107000"/>
              </a:lnSpc>
              <a:spcAft>
                <a:spcPts val="800"/>
              </a:spcAft>
            </a:pPr>
            <a:r>
              <a:rPr lang="en-US" dirty="0">
                <a:latin typeface="Times New Roman" panose="02020603050405020304" pitchFamily="18" charset="0"/>
                <a:cs typeface="Times New Roman" panose="02020603050405020304" pitchFamily="18" charset="0"/>
              </a:rPr>
              <a:t>Ahmed, N. 2021. Performance appraisal in Higher Education Institutions in the Kurdistan region: The case of the University... [online] </a:t>
            </a:r>
            <a:r>
              <a:rPr lang="en-US" dirty="0" err="1">
                <a:latin typeface="Times New Roman" panose="02020603050405020304" pitchFamily="18" charset="0"/>
                <a:cs typeface="Times New Roman" panose="02020603050405020304" pitchFamily="18" charset="0"/>
              </a:rPr>
              <a:t>ResearchGate</a:t>
            </a:r>
            <a:r>
              <a:rPr lang="en-US" dirty="0">
                <a:latin typeface="Times New Roman" panose="02020603050405020304" pitchFamily="18" charset="0"/>
                <a:cs typeface="Times New Roman" panose="02020603050405020304" pitchFamily="18" charset="0"/>
              </a:rPr>
              <a:t>. Available at: https://www.researchgate.net/publication/348393616_Performance_appraisal_in_Higher_Education_Institutions_in_the_Kurdistan_region_The_case_of_the_University_of_Sulaimani?_tp=eyJjb250ZXh0Ijp7ImZpcnN0UGFnZSI6Il9kaXJlY3QiLCJwYWdlIjoiX2RpcmVjdCJ9fQ.</a:t>
            </a:r>
          </a:p>
          <a:p>
            <a:pPr>
              <a:lnSpc>
                <a:spcPct val="107000"/>
              </a:lnSpc>
              <a:spcAft>
                <a:spcPts val="800"/>
              </a:spcAft>
            </a:pPr>
            <a:r>
              <a:rPr lang="en-US" dirty="0">
                <a:latin typeface="Times New Roman" panose="02020603050405020304" pitchFamily="18" charset="0"/>
                <a:cs typeface="Times New Roman" panose="02020603050405020304" pitchFamily="18" charset="0"/>
              </a:rPr>
              <a:t>Ahmed, N. 2021. Performance appraisal in Higher Education Institutions in the Kurdistan region: The case of the University... [online] </a:t>
            </a:r>
            <a:r>
              <a:rPr lang="en-US" dirty="0" err="1">
                <a:latin typeface="Times New Roman" panose="02020603050405020304" pitchFamily="18" charset="0"/>
                <a:cs typeface="Times New Roman" panose="02020603050405020304" pitchFamily="18" charset="0"/>
              </a:rPr>
              <a:t>ResearchGate</a:t>
            </a:r>
            <a:r>
              <a:rPr lang="en-US" dirty="0">
                <a:latin typeface="Times New Roman" panose="02020603050405020304" pitchFamily="18" charset="0"/>
                <a:cs typeface="Times New Roman" panose="02020603050405020304" pitchFamily="18" charset="0"/>
              </a:rPr>
              <a:t>. Available at: https://www.researchgate.net/publication/348393616_Performance_appraisal_in_Higher_Education_Institutions_in_the_Kurdistan_region_The_case_of_the_University_of_Sulaimani?_tp=eyJjb250ZXh0Ijp7ImZpcnN0UGFnZSI6Il9kaXJlY3QiLCJwYWdlIjoiX2RpcmVjdCJ9fQ.</a:t>
            </a:r>
          </a:p>
          <a:p>
            <a:pPr>
              <a:lnSpc>
                <a:spcPct val="107000"/>
              </a:lnSpc>
              <a:spcAft>
                <a:spcPts val="800"/>
              </a:spcAft>
            </a:pPr>
            <a:r>
              <a:rPr lang="en-US" dirty="0">
                <a:latin typeface="Times New Roman" panose="02020603050405020304" pitchFamily="18" charset="0"/>
                <a:cs typeface="Times New Roman" panose="02020603050405020304" pitchFamily="18" charset="0"/>
              </a:rPr>
              <a:t>Armstrong, M. 2019. Infographic: Why people are dissatisfied with the NHS. [online] Statista Daily Data. Available at: https://www.statista.com/chart/17311/why-people-are-dissatisfied-with-the-nhs/?srsltid=AfmBOoqox5XR1sdBf5s_OOF3FU3heCmK7IuCk5TGnYoZ1rIFtQKHMBMA [Accessed 23 Mar. 2026].</a:t>
            </a:r>
          </a:p>
          <a:p>
            <a:pPr>
              <a:lnSpc>
                <a:spcPct val="107000"/>
              </a:lnSpc>
              <a:spcAft>
                <a:spcPts val="800"/>
              </a:spcAft>
            </a:pPr>
            <a:r>
              <a:rPr lang="en-US" dirty="0" err="1">
                <a:latin typeface="Times New Roman" panose="02020603050405020304" pitchFamily="18" charset="0"/>
                <a:cs typeface="Times New Roman" panose="02020603050405020304" pitchFamily="18" charset="0"/>
              </a:rPr>
              <a:t>Brunetto</a:t>
            </a:r>
            <a:r>
              <a:rPr lang="en-US" dirty="0">
                <a:latin typeface="Times New Roman" panose="02020603050405020304" pitchFamily="18" charset="0"/>
                <a:cs typeface="Times New Roman" panose="02020603050405020304" pitchFamily="18" charset="0"/>
              </a:rPr>
              <a:t>, Y., Farr-Wharton, R. and </a:t>
            </a:r>
            <a:r>
              <a:rPr lang="en-US" dirty="0" err="1">
                <a:latin typeface="Times New Roman" panose="02020603050405020304" pitchFamily="18" charset="0"/>
                <a:cs typeface="Times New Roman" panose="02020603050405020304" pitchFamily="18" charset="0"/>
              </a:rPr>
              <a:t>Shacklock</a:t>
            </a:r>
            <a:r>
              <a:rPr lang="en-US" dirty="0">
                <a:latin typeface="Times New Roman" panose="02020603050405020304" pitchFamily="18" charset="0"/>
                <a:cs typeface="Times New Roman" panose="02020603050405020304" pitchFamily="18" charset="0"/>
              </a:rPr>
              <a:t>, K. 2021. Using the Harvard HRM model to </a:t>
            </a:r>
            <a:r>
              <a:rPr lang="en-US" dirty="0" err="1">
                <a:latin typeface="Times New Roman" panose="02020603050405020304" pitchFamily="18" charset="0"/>
                <a:cs typeface="Times New Roman" panose="02020603050405020304" pitchFamily="18" charset="0"/>
              </a:rPr>
              <a:t>conceptualise</a:t>
            </a:r>
            <a:r>
              <a:rPr lang="en-US" dirty="0">
                <a:latin typeface="Times New Roman" panose="02020603050405020304" pitchFamily="18" charset="0"/>
                <a:cs typeface="Times New Roman" panose="02020603050405020304" pitchFamily="18" charset="0"/>
              </a:rPr>
              <a:t> the impact of changes to supervision upon HRM outcomes for different types of Australian public sector employees. The International Journal of Human Resource Management, 22(3), pp.553–573.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://doi.org/10.1080/09585192.2011.543633.</a:t>
            </a:r>
          </a:p>
          <a:p>
            <a:pPr>
              <a:lnSpc>
                <a:spcPct val="107000"/>
              </a:lnSpc>
              <a:spcAft>
                <a:spcPts val="800"/>
              </a:spcAft>
            </a:pPr>
            <a:r>
              <a:rPr lang="en-US" dirty="0">
                <a:latin typeface="Times New Roman" panose="02020603050405020304" pitchFamily="18" charset="0"/>
                <a:cs typeface="Times New Roman" panose="02020603050405020304" pitchFamily="18" charset="0"/>
              </a:rPr>
              <a:t>Cameron, R., Edwards, C. and Harper, G. 2024. Workplace Leadership Development Practices: An Environmental Scan. Merits, [online] 4(1), pp.35–50.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://doi.org/10.3390/merits4010003.</a:t>
            </a:r>
          </a:p>
          <a:p>
            <a:pPr>
              <a:lnSpc>
                <a:spcPct val="107000"/>
              </a:lnSpc>
              <a:spcAft>
                <a:spcPts val="800"/>
              </a:spcAft>
            </a:pPr>
            <a:r>
              <a:rPr lang="en-US" dirty="0" err="1">
                <a:latin typeface="Times New Roman" panose="02020603050405020304" pitchFamily="18" charset="0"/>
                <a:cs typeface="Times New Roman" panose="02020603050405020304" pitchFamily="18" charset="0"/>
              </a:rPr>
              <a:t>Cayrat</a:t>
            </a:r>
            <a:r>
              <a:rPr lang="en-US" dirty="0">
                <a:latin typeface="Times New Roman" panose="02020603050405020304" pitchFamily="18" charset="0"/>
                <a:cs typeface="Times New Roman" panose="02020603050405020304" pitchFamily="18" charset="0"/>
              </a:rPr>
              <a:t>, C. and </a:t>
            </a:r>
            <a:r>
              <a:rPr lang="en-US" dirty="0" err="1">
                <a:latin typeface="Times New Roman" panose="02020603050405020304" pitchFamily="18" charset="0"/>
                <a:cs typeface="Times New Roman" panose="02020603050405020304" pitchFamily="18" charset="0"/>
              </a:rPr>
              <a:t>Boxall</a:t>
            </a:r>
            <a:r>
              <a:rPr lang="en-US" dirty="0">
                <a:latin typeface="Times New Roman" panose="02020603050405020304" pitchFamily="18" charset="0"/>
                <a:cs typeface="Times New Roman" panose="02020603050405020304" pitchFamily="18" charset="0"/>
              </a:rPr>
              <a:t>, P. 2023. The Roles of the HR function: a Systematic Review of tensions, Continuity and Change. Human Resource Management Review, 33(4).</a:t>
            </a:r>
          </a:p>
          <a:p>
            <a:pPr>
              <a:lnSpc>
                <a:spcPct val="107000"/>
              </a:lnSpc>
              <a:spcAft>
                <a:spcPts val="800"/>
              </a:spcAft>
            </a:pPr>
            <a:r>
              <a:rPr lang="en-US" dirty="0">
                <a:latin typeface="Times New Roman" panose="02020603050405020304" pitchFamily="18" charset="0"/>
                <a:cs typeface="Times New Roman" panose="02020603050405020304" pitchFamily="18" charset="0"/>
              </a:rPr>
              <a:t>David, C. 2021. The Kirkpatrick Model of Training Evaluation: A Beginner’s Guide. [online] Available at: https://blog.mettl.com/kirk-patrick-model/.</a:t>
            </a:r>
          </a:p>
          <a:p>
            <a:pPr>
              <a:lnSpc>
                <a:spcPct val="107000"/>
              </a:lnSpc>
              <a:spcAft>
                <a:spcPts val="800"/>
              </a:spcAft>
            </a:pPr>
            <a:r>
              <a:rPr lang="en-US" dirty="0" err="1">
                <a:latin typeface="Times New Roman" panose="02020603050405020304" pitchFamily="18" charset="0"/>
                <a:cs typeface="Times New Roman" panose="02020603050405020304" pitchFamily="18" charset="0"/>
              </a:rPr>
              <a:t>Ehnert</a:t>
            </a:r>
            <a:r>
              <a:rPr lang="en-US" dirty="0">
                <a:latin typeface="Times New Roman" panose="02020603050405020304" pitchFamily="18" charset="0"/>
                <a:cs typeface="Times New Roman" panose="02020603050405020304" pitchFamily="18" charset="0"/>
              </a:rPr>
              <a:t>, I.A., Matthews, B. and Muller-</a:t>
            </a:r>
            <a:r>
              <a:rPr lang="en-US" dirty="0" err="1">
                <a:latin typeface="Times New Roman" panose="02020603050405020304" pitchFamily="18" charset="0"/>
                <a:cs typeface="Times New Roman" panose="02020603050405020304" pitchFamily="18" charset="0"/>
              </a:rPr>
              <a:t>Camen</a:t>
            </a:r>
            <a:r>
              <a:rPr lang="en-US" dirty="0">
                <a:latin typeface="Times New Roman" panose="02020603050405020304" pitchFamily="18" charset="0"/>
                <a:cs typeface="Times New Roman" panose="02020603050405020304" pitchFamily="18" charset="0"/>
              </a:rPr>
              <a:t>, M. 2020. Common Good HRM: A paradigm shift in Sustainable HRM? Human Resource Management Review, 30(3), p.100705.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://doi.org/10.1016/j.hrmr.2019.100705.</a:t>
            </a:r>
          </a:p>
          <a:p>
            <a:pPr>
              <a:lnSpc>
                <a:spcPct val="107000"/>
              </a:lnSpc>
              <a:spcAft>
                <a:spcPts val="800"/>
              </a:spcAft>
            </a:pPr>
            <a:r>
              <a:rPr lang="en-US" dirty="0">
                <a:latin typeface="Times New Roman" panose="02020603050405020304" pitchFamily="18" charset="0"/>
                <a:cs typeface="Times New Roman" panose="02020603050405020304" pitchFamily="18" charset="0"/>
              </a:rPr>
              <a:t>Lou, Y., Hong, A. and Li, Y. 2024. Assessing the Role of HRM and HRD in Enhancing Sustainable Job Performance and Innovative Work Behaviors through Digital Transformation in ICT Companies. Sustainability, [online] 16(12), p.5162.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://doi.org/10.3390/su16125162.</a:t>
            </a:r>
          </a:p>
          <a:p>
            <a:pPr>
              <a:lnSpc>
                <a:spcPct val="107000"/>
              </a:lnSpc>
              <a:spcAft>
                <a:spcPts val="800"/>
              </a:spcAft>
            </a:pPr>
            <a:r>
              <a:rPr lang="en-US" dirty="0">
                <a:latin typeface="Times New Roman" panose="02020603050405020304" pitchFamily="18" charset="0"/>
                <a:cs typeface="Times New Roman" panose="02020603050405020304" pitchFamily="18" charset="0"/>
              </a:rPr>
              <a:t>Mansour, A., </a:t>
            </a:r>
            <a:r>
              <a:rPr lang="en-US" dirty="0" err="1">
                <a:latin typeface="Times New Roman" panose="02020603050405020304" pitchFamily="18" charset="0"/>
                <a:cs typeface="Times New Roman" panose="02020603050405020304" pitchFamily="18" charset="0"/>
              </a:rPr>
              <a:t>Rowlands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hefin</a:t>
            </a:r>
            <a:r>
              <a:rPr lang="en-US" dirty="0">
                <a:latin typeface="Times New Roman" panose="02020603050405020304" pitchFamily="18" charset="0"/>
                <a:cs typeface="Times New Roman" panose="02020603050405020304" pitchFamily="18" charset="0"/>
              </a:rPr>
              <a:t>, Al-</a:t>
            </a:r>
            <a:r>
              <a:rPr lang="en-US" dirty="0" err="1">
                <a:latin typeface="Times New Roman" panose="02020603050405020304" pitchFamily="18" charset="0"/>
                <a:cs typeface="Times New Roman" panose="02020603050405020304" pitchFamily="18" charset="0"/>
              </a:rPr>
              <a:t>Gasawneh</a:t>
            </a:r>
            <a:r>
              <a:rPr lang="en-US" dirty="0">
                <a:latin typeface="Times New Roman" panose="02020603050405020304" pitchFamily="18" charset="0"/>
                <a:cs typeface="Times New Roman" panose="02020603050405020304" pitchFamily="18" charset="0"/>
              </a:rPr>
              <a:t>, J.A., </a:t>
            </a:r>
            <a:r>
              <a:rPr lang="en-US" dirty="0" err="1">
                <a:latin typeface="Times New Roman" panose="02020603050405020304" pitchFamily="18" charset="0"/>
                <a:cs typeface="Times New Roman" panose="02020603050405020304" pitchFamily="18" charset="0"/>
              </a:rPr>
              <a:t>Nusairat</a:t>
            </a:r>
            <a:r>
              <a:rPr lang="en-US" dirty="0">
                <a:latin typeface="Times New Roman" panose="02020603050405020304" pitchFamily="18" charset="0"/>
                <a:cs typeface="Times New Roman" panose="02020603050405020304" pitchFamily="18" charset="0"/>
              </a:rPr>
              <a:t>, N.M., Al-</a:t>
            </a:r>
            <a:r>
              <a:rPr lang="en-US" dirty="0" err="1">
                <a:latin typeface="Times New Roman" panose="02020603050405020304" pitchFamily="18" charset="0"/>
                <a:cs typeface="Times New Roman" panose="02020603050405020304" pitchFamily="18" charset="0"/>
              </a:rPr>
              <a:t>Qudah</a:t>
            </a:r>
            <a:r>
              <a:rPr lang="en-US" dirty="0">
                <a:latin typeface="Times New Roman" panose="02020603050405020304" pitchFamily="18" charset="0"/>
                <a:cs typeface="Times New Roman" panose="02020603050405020304" pitchFamily="18" charset="0"/>
              </a:rPr>
              <a:t>, S., </a:t>
            </a:r>
            <a:r>
              <a:rPr lang="en-US" dirty="0" err="1">
                <a:latin typeface="Times New Roman" panose="02020603050405020304" pitchFamily="18" charset="0"/>
                <a:cs typeface="Times New Roman" panose="02020603050405020304" pitchFamily="18" charset="0"/>
              </a:rPr>
              <a:t>Shrouf</a:t>
            </a:r>
            <a:r>
              <a:rPr lang="en-US" dirty="0">
                <a:latin typeface="Times New Roman" panose="02020603050405020304" pitchFamily="18" charset="0"/>
                <a:cs typeface="Times New Roman" panose="02020603050405020304" pitchFamily="18" charset="0"/>
              </a:rPr>
              <a:t>, H. and </a:t>
            </a:r>
            <a:r>
              <a:rPr lang="en-US" dirty="0" err="1">
                <a:latin typeface="Times New Roman" panose="02020603050405020304" pitchFamily="18" charset="0"/>
                <a:cs typeface="Times New Roman" panose="02020603050405020304" pitchFamily="18" charset="0"/>
              </a:rPr>
              <a:t>Akhorshaideh</a:t>
            </a:r>
            <a:r>
              <a:rPr lang="en-US" dirty="0">
                <a:latin typeface="Times New Roman" panose="02020603050405020304" pitchFamily="18" charset="0"/>
                <a:cs typeface="Times New Roman" panose="02020603050405020304" pitchFamily="18" charset="0"/>
              </a:rPr>
              <a:t>, A.H. 2022. Perceived benefits of training, individual readiness for change, and affective organizational commitment among employees of national </a:t>
            </a:r>
            <a:r>
              <a:rPr lang="en-US" dirty="0" err="1">
                <a:latin typeface="Times New Roman" panose="02020603050405020304" pitchFamily="18" charset="0"/>
                <a:cs typeface="Times New Roman" panose="02020603050405020304" pitchFamily="18" charset="0"/>
              </a:rPr>
              <a:t>jordanian</a:t>
            </a:r>
            <a:r>
              <a:rPr lang="en-US" dirty="0">
                <a:latin typeface="Times New Roman" panose="02020603050405020304" pitchFamily="18" charset="0"/>
                <a:cs typeface="Times New Roman" panose="02020603050405020304" pitchFamily="18" charset="0"/>
              </a:rPr>
              <a:t> banks. Cogent Business &amp; Management, [online] 9(1). Available at: https://www.tandfonline.com/doi/full/10.1080/23311975.2021.1966866.</a:t>
            </a:r>
          </a:p>
          <a:p>
            <a:pPr>
              <a:lnSpc>
                <a:spcPct val="107000"/>
              </a:lnSpc>
              <a:spcAft>
                <a:spcPts val="800"/>
              </a:spcAft>
            </a:pPr>
            <a:r>
              <a:rPr lang="en-US" dirty="0">
                <a:latin typeface="Times New Roman" panose="02020603050405020304" pitchFamily="18" charset="0"/>
                <a:cs typeface="Times New Roman" panose="02020603050405020304" pitchFamily="18" charset="0"/>
              </a:rPr>
              <a:t>Mhlanga, D. 2024. Digital transformation of education, the limitations and prospects of introducing the fourth industrial revolution asynchronous online learning in emerging markets. Discover education, 3(1), pp.1–18.</a:t>
            </a:r>
          </a:p>
          <a:p>
            <a:pPr>
              <a:lnSpc>
                <a:spcPct val="107000"/>
              </a:lnSpc>
              <a:spcAft>
                <a:spcPts val="800"/>
              </a:spcAft>
            </a:pPr>
            <a:r>
              <a:rPr lang="en-US" dirty="0" err="1">
                <a:latin typeface="Times New Roman" panose="02020603050405020304" pitchFamily="18" charset="0"/>
                <a:cs typeface="Times New Roman" panose="02020603050405020304" pitchFamily="18" charset="0"/>
              </a:rPr>
              <a:t>Muehlemann</a:t>
            </a:r>
            <a:r>
              <a:rPr lang="en-US" dirty="0">
                <a:latin typeface="Times New Roman" panose="02020603050405020304" pitchFamily="18" charset="0"/>
                <a:cs typeface="Times New Roman" panose="02020603050405020304" pitchFamily="18" charset="0"/>
              </a:rPr>
              <a:t>, S. (2025). Artificial intelligence adoption and workplace training. Journal of Economic Behavior &amp; Organization, [online] 238, p.107206.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://doi.org/10.1016/j.jebo.2025.107206.</a:t>
            </a:r>
          </a:p>
        </p:txBody>
      </p:sp>
      <p:sp>
        <p:nvSpPr>
          <p:cNvPr id="2" name="Slide Number Placeholder 1"/>
          <p:cNvSpPr>
            <a:spLocks noGrp="1"/>
          </p:cNvSpPr>
          <p:nvPr>
            <p:ph type="sldNum" sz="quarter" idx="12"/>
          </p:nvPr>
        </p:nvSpPr>
        <p:spPr/>
        <p:txBody>
          <a:bodyPr/>
          <a:lstStyle/>
          <a:p>
            <a:fld id="{B6F15528-21DE-4FAA-801E-634DDDAF4B2B}" type="slidenum">
              <a:rPr lang="en-US" smtClean="0"/>
              <a:pPr/>
              <a:t>31</a:t>
            </a:fld>
            <a:endParaRPr lang="en-US"/>
          </a:p>
        </p:txBody>
      </p:sp>
    </p:spTree>
    <p:extLst>
      <p:ext uri="{BB962C8B-B14F-4D97-AF65-F5344CB8AC3E}">
        <p14:creationId xmlns:p14="http://schemas.microsoft.com/office/powerpoint/2010/main" val="19838455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a:gsLst>
            <a:gs pos="9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extBox 6"/>
          <p:cNvSpPr txBox="1"/>
          <p:nvPr/>
        </p:nvSpPr>
        <p:spPr>
          <a:xfrm>
            <a:off x="2424219" y="316617"/>
            <a:ext cx="13486169" cy="538609"/>
          </a:xfrm>
          <a:prstGeom prst="rect">
            <a:avLst/>
          </a:prstGeom>
        </p:spPr>
        <p:txBody>
          <a:bodyPr lIns="0" tIns="0" rIns="0" bIns="0" rtlCol="0" anchor="t">
            <a:spAutoFit/>
          </a:bodyPr>
          <a:lstStyle/>
          <a:p>
            <a:pPr algn="ctr">
              <a:lnSpc>
                <a:spcPts val="4159"/>
              </a:lnSpc>
            </a:pPr>
            <a:r>
              <a:rPr lang="en-US" sz="4000" b="1" spc="-79" dirty="0" err="1">
                <a:latin typeface="Times New Roman" pitchFamily="18" charset="0"/>
                <a:ea typeface="Montserrat Ultra-Bold"/>
                <a:cs typeface="Times New Roman" pitchFamily="18" charset="0"/>
                <a:sym typeface="Montserrat Ultra-Bold"/>
              </a:rPr>
              <a:t>Cont</a:t>
            </a:r>
            <a:r>
              <a:rPr lang="en-US" sz="4000" b="1" spc="-79" dirty="0">
                <a:latin typeface="Times New Roman" pitchFamily="18" charset="0"/>
                <a:ea typeface="Montserrat Ultra-Bold"/>
                <a:cs typeface="Times New Roman" pitchFamily="18" charset="0"/>
                <a:sym typeface="Montserrat Ultra-Bold"/>
              </a:rPr>
              <a:t>…</a:t>
            </a:r>
          </a:p>
        </p:txBody>
      </p:sp>
      <p:sp>
        <p:nvSpPr>
          <p:cNvPr id="4" name="TextBox 3">
            <a:extLst>
              <a:ext uri="{FF2B5EF4-FFF2-40B4-BE49-F238E27FC236}">
                <a16:creationId xmlns:a16="http://schemas.microsoft.com/office/drawing/2014/main" id="{52DE475B-CA22-EA5E-8EA1-C653E96F6415}"/>
              </a:ext>
            </a:extLst>
          </p:cNvPr>
          <p:cNvSpPr txBox="1"/>
          <p:nvPr/>
        </p:nvSpPr>
        <p:spPr>
          <a:xfrm>
            <a:off x="381000" y="1069602"/>
            <a:ext cx="17449800" cy="7527125"/>
          </a:xfrm>
          <a:prstGeom prst="rect">
            <a:avLst/>
          </a:prstGeom>
          <a:noFill/>
        </p:spPr>
        <p:txBody>
          <a:bodyPr wrap="square">
            <a:spAutoFit/>
          </a:bodyPr>
          <a:lstStyle/>
          <a:p>
            <a:pPr>
              <a:lnSpc>
                <a:spcPct val="107000"/>
              </a:lnSpc>
              <a:spcAft>
                <a:spcPts val="800"/>
              </a:spcAft>
            </a:pPr>
            <a:r>
              <a:rPr lang="en-US" dirty="0">
                <a:latin typeface="Times New Roman" panose="02020603050405020304" pitchFamily="18" charset="0"/>
                <a:cs typeface="Times New Roman" panose="02020603050405020304" pitchFamily="18" charset="0"/>
              </a:rPr>
              <a:t>New Economics Foundation 2024. Employers spending a fifth less on employee training than a decade ago. [online] New Economics Foundation. Available at: https://neweconomics.org/2024/03/employers-spending-a-fifth-less-on-employee-training-than-a-decade-ago.</a:t>
            </a:r>
          </a:p>
          <a:p>
            <a:pPr>
              <a:lnSpc>
                <a:spcPct val="107000"/>
              </a:lnSpc>
              <a:spcAft>
                <a:spcPts val="800"/>
              </a:spcAft>
            </a:pPr>
            <a:r>
              <a:rPr lang="en-US" dirty="0">
                <a:latin typeface="Times New Roman" panose="02020603050405020304" pitchFamily="18" charset="0"/>
                <a:cs typeface="Times New Roman" panose="02020603050405020304" pitchFamily="18" charset="0"/>
              </a:rPr>
              <a:t>NHS 2025, NHS Staff Survey results 2025: what you need to know. [online] Available at: https://nhsproviders.org/resources/nhs-staff-survey-results-2025-what-you-need-to-know.</a:t>
            </a:r>
          </a:p>
          <a:p>
            <a:pPr>
              <a:lnSpc>
                <a:spcPct val="107000"/>
              </a:lnSpc>
              <a:spcAft>
                <a:spcPts val="800"/>
              </a:spcAft>
            </a:pPr>
            <a:r>
              <a:rPr lang="en-US" dirty="0">
                <a:latin typeface="Times New Roman" panose="02020603050405020304" pitchFamily="18" charset="0"/>
                <a:cs typeface="Times New Roman" panose="02020603050405020304" pitchFamily="18" charset="0"/>
              </a:rPr>
              <a:t>NHS 2025, NHS. [online] NHS. Available at: https://www.nhs.uk/.</a:t>
            </a:r>
          </a:p>
          <a:p>
            <a:pPr>
              <a:lnSpc>
                <a:spcPct val="107000"/>
              </a:lnSpc>
              <a:spcAft>
                <a:spcPts val="800"/>
              </a:spcAft>
            </a:pPr>
            <a:r>
              <a:rPr lang="en-US" dirty="0">
                <a:latin typeface="Times New Roman" panose="02020603050405020304" pitchFamily="18" charset="0"/>
                <a:cs typeface="Times New Roman" panose="02020603050405020304" pitchFamily="18" charset="0"/>
              </a:rPr>
              <a:t>NHS leadership academy 2024. Developing Better leaders, Delivering Better Care. [online] NHS Leadership Academy. Available at: https://www.leadershipacademy.nhs.uk/.</a:t>
            </a:r>
          </a:p>
          <a:p>
            <a:pPr>
              <a:lnSpc>
                <a:spcPct val="107000"/>
              </a:lnSpc>
              <a:spcAft>
                <a:spcPts val="800"/>
              </a:spcAft>
            </a:pPr>
            <a:r>
              <a:rPr lang="en-US" dirty="0">
                <a:latin typeface="Times New Roman" panose="02020603050405020304" pitchFamily="18" charset="0"/>
                <a:cs typeface="Times New Roman" panose="02020603050405020304" pitchFamily="18" charset="0"/>
              </a:rPr>
              <a:t>NHS Staff Survey 2023, Infographic of the NHS Staff Survey 2023 headline results. [online] Available at: https://picker.org/research_insights/nhs-staff-survey-2023/. </a:t>
            </a:r>
          </a:p>
          <a:p>
            <a:pPr>
              <a:lnSpc>
                <a:spcPct val="107000"/>
              </a:lnSpc>
              <a:spcAft>
                <a:spcPts val="800"/>
              </a:spcAft>
            </a:pPr>
            <a:r>
              <a:rPr lang="en-US" dirty="0">
                <a:latin typeface="Times New Roman" panose="02020603050405020304" pitchFamily="18" charset="0"/>
                <a:cs typeface="Times New Roman" panose="02020603050405020304" pitchFamily="18" charset="0"/>
              </a:rPr>
              <a:t>NHS Staff Survey 2024, Infographic of the NHS Staff Survey 2024 headline results. [online] Available at: https://picker.org/research_insights/infographic-of-the-nhs-staff-survey-2024-headline-results/.</a:t>
            </a:r>
          </a:p>
          <a:p>
            <a:pPr>
              <a:lnSpc>
                <a:spcPct val="107000"/>
              </a:lnSpc>
              <a:spcAft>
                <a:spcPts val="800"/>
              </a:spcAft>
            </a:pPr>
            <a:r>
              <a:rPr lang="en-US" dirty="0">
                <a:latin typeface="Times New Roman" panose="02020603050405020304" pitchFamily="18" charset="0"/>
                <a:cs typeface="Times New Roman" panose="02020603050405020304" pitchFamily="18" charset="0"/>
              </a:rPr>
              <a:t>NHS Staff Survey, 2022. Growing proportion of staff are unhappy with the standard of NHS care, according to survey of more than 600,000 NHS staff. [online] Available at: https://picker.org/research_insights/growing-proportion-of-staff-are-unhappy-with-the-standard-of-nhs-care-according-to-survey-of-more-than-600000-nhs-staff/. </a:t>
            </a:r>
          </a:p>
          <a:p>
            <a:pPr>
              <a:lnSpc>
                <a:spcPct val="107000"/>
              </a:lnSpc>
              <a:spcAft>
                <a:spcPts val="800"/>
              </a:spcAft>
            </a:pPr>
            <a:r>
              <a:rPr lang="en-US" dirty="0">
                <a:latin typeface="Times New Roman" panose="02020603050405020304" pitchFamily="18" charset="0"/>
                <a:cs typeface="Times New Roman" panose="02020603050405020304" pitchFamily="18" charset="0"/>
              </a:rPr>
              <a:t>Poed, S. 2020, Social Inclusion and Equal Access to High-Quality, Inclusive Education. Encyclopedia of the UN Sustainable Development Goals, pp.780–789.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://doi.org/10.1007/978-3-319-95870-5_18.</a:t>
            </a:r>
          </a:p>
          <a:p>
            <a:pPr>
              <a:lnSpc>
                <a:spcPct val="107000"/>
              </a:lnSpc>
              <a:spcAft>
                <a:spcPts val="800"/>
              </a:spcAft>
            </a:pPr>
            <a:r>
              <a:rPr lang="en-US" dirty="0" err="1">
                <a:latin typeface="Times New Roman" panose="02020603050405020304" pitchFamily="18" charset="0"/>
                <a:cs typeface="Times New Roman" panose="02020603050405020304" pitchFamily="18" charset="0"/>
              </a:rPr>
              <a:t>Shiri</a:t>
            </a:r>
            <a:r>
              <a:rPr lang="en-US" dirty="0">
                <a:latin typeface="Times New Roman" panose="02020603050405020304" pitchFamily="18" charset="0"/>
                <a:cs typeface="Times New Roman" panose="02020603050405020304" pitchFamily="18" charset="0"/>
              </a:rPr>
              <a:t>, R., El-</a:t>
            </a:r>
            <a:r>
              <a:rPr lang="en-US" dirty="0" err="1">
                <a:latin typeface="Times New Roman" panose="02020603050405020304" pitchFamily="18" charset="0"/>
                <a:cs typeface="Times New Roman" panose="02020603050405020304" pitchFamily="18" charset="0"/>
              </a:rPr>
              <a:t>Metwally</a:t>
            </a:r>
            <a:r>
              <a:rPr lang="en-US" dirty="0">
                <a:latin typeface="Times New Roman" panose="02020603050405020304" pitchFamily="18" charset="0"/>
                <a:cs typeface="Times New Roman" panose="02020603050405020304" pitchFamily="18" charset="0"/>
              </a:rPr>
              <a:t>, A., </a:t>
            </a:r>
            <a:r>
              <a:rPr lang="en-US" dirty="0" err="1">
                <a:latin typeface="Times New Roman" panose="02020603050405020304" pitchFamily="18" charset="0"/>
                <a:cs typeface="Times New Roman" panose="02020603050405020304" pitchFamily="18" charset="0"/>
              </a:rPr>
              <a:t>Sallinen</a:t>
            </a:r>
            <a:r>
              <a:rPr lang="en-US" dirty="0">
                <a:latin typeface="Times New Roman" panose="02020603050405020304" pitchFamily="18" charset="0"/>
                <a:cs typeface="Times New Roman" panose="02020603050405020304" pitchFamily="18" charset="0"/>
              </a:rPr>
              <a:t>, M., </a:t>
            </a:r>
            <a:r>
              <a:rPr lang="en-US" dirty="0" err="1">
                <a:latin typeface="Times New Roman" panose="02020603050405020304" pitchFamily="18" charset="0"/>
                <a:cs typeface="Times New Roman" panose="02020603050405020304" pitchFamily="18" charset="0"/>
              </a:rPr>
              <a:t>Pöyry</a:t>
            </a:r>
            <a:r>
              <a:rPr lang="en-US" dirty="0">
                <a:latin typeface="Times New Roman" panose="02020603050405020304" pitchFamily="18" charset="0"/>
                <a:cs typeface="Times New Roman" panose="02020603050405020304" pitchFamily="18" charset="0"/>
              </a:rPr>
              <a:t>, M., </a:t>
            </a:r>
            <a:r>
              <a:rPr lang="en-US" dirty="0" err="1">
                <a:latin typeface="Times New Roman" panose="02020603050405020304" pitchFamily="18" charset="0"/>
                <a:cs typeface="Times New Roman" panose="02020603050405020304" pitchFamily="18" charset="0"/>
              </a:rPr>
              <a:t>Härmä</a:t>
            </a:r>
            <a:r>
              <a:rPr lang="en-US" dirty="0">
                <a:latin typeface="Times New Roman" panose="02020603050405020304" pitchFamily="18" charset="0"/>
                <a:cs typeface="Times New Roman" panose="02020603050405020304" pitchFamily="18" charset="0"/>
              </a:rPr>
              <a:t>, M. and </a:t>
            </a:r>
            <a:r>
              <a:rPr lang="en-US" dirty="0" err="1">
                <a:latin typeface="Times New Roman" panose="02020603050405020304" pitchFamily="18" charset="0"/>
                <a:cs typeface="Times New Roman" panose="02020603050405020304" pitchFamily="18" charset="0"/>
              </a:rPr>
              <a:t>Toppinen</a:t>
            </a:r>
            <a:r>
              <a:rPr lang="en-US" dirty="0">
                <a:latin typeface="Times New Roman" panose="02020603050405020304" pitchFamily="18" charset="0"/>
                <a:cs typeface="Times New Roman" panose="02020603050405020304" pitchFamily="18" charset="0"/>
              </a:rPr>
              <a:t>-Tanner, S. 2023, The role of continuing professional training or development in maintaining current employment: A systematic review. Healthcare, [online] 11(21), pp.1–17.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://doi.org/10.3390/healthcare11212900.</a:t>
            </a:r>
          </a:p>
          <a:p>
            <a:pPr>
              <a:lnSpc>
                <a:spcPct val="107000"/>
              </a:lnSpc>
              <a:spcAft>
                <a:spcPts val="800"/>
              </a:spcAft>
            </a:pPr>
            <a:r>
              <a:rPr lang="en-US" dirty="0">
                <a:latin typeface="Times New Roman" panose="02020603050405020304" pitchFamily="18" charset="0"/>
                <a:cs typeface="Times New Roman" panose="02020603050405020304" pitchFamily="18" charset="0"/>
              </a:rPr>
              <a:t>UK Parliament, 2022. Staff shortages in the NHS and social care sectors. [online] House of Lords Library. Available at: https://lordslibrary.parliament.uk/staff-shortages-in-the-nhs-and-social-care-sectors/.</a:t>
            </a:r>
          </a:p>
          <a:p>
            <a:pPr>
              <a:lnSpc>
                <a:spcPct val="107000"/>
              </a:lnSpc>
              <a:spcAft>
                <a:spcPts val="800"/>
              </a:spcAft>
            </a:pPr>
            <a:r>
              <a:rPr lang="en-US" dirty="0">
                <a:latin typeface="Times New Roman" panose="02020603050405020304" pitchFamily="18" charset="0"/>
                <a:cs typeface="Times New Roman" panose="02020603050405020304" pitchFamily="18" charset="0"/>
              </a:rPr>
              <a:t>Urbancová, H., </a:t>
            </a:r>
            <a:r>
              <a:rPr lang="en-US" dirty="0" err="1">
                <a:latin typeface="Times New Roman" panose="02020603050405020304" pitchFamily="18" charset="0"/>
                <a:cs typeface="Times New Roman" panose="02020603050405020304" pitchFamily="18" charset="0"/>
              </a:rPr>
              <a:t>Vrabcová</a:t>
            </a:r>
            <a:r>
              <a:rPr lang="en-US" dirty="0">
                <a:latin typeface="Times New Roman" panose="02020603050405020304" pitchFamily="18" charset="0"/>
                <a:cs typeface="Times New Roman" panose="02020603050405020304" pitchFamily="18" charset="0"/>
              </a:rPr>
              <a:t>, P., </a:t>
            </a:r>
            <a:r>
              <a:rPr lang="en-US" dirty="0" err="1">
                <a:latin typeface="Times New Roman" panose="02020603050405020304" pitchFamily="18" charset="0"/>
                <a:cs typeface="Times New Roman" panose="02020603050405020304" pitchFamily="18" charset="0"/>
              </a:rPr>
              <a:t>Hudáková</a:t>
            </a:r>
            <a:r>
              <a:rPr lang="en-US" dirty="0">
                <a:latin typeface="Times New Roman" panose="02020603050405020304" pitchFamily="18" charset="0"/>
                <a:cs typeface="Times New Roman" panose="02020603050405020304" pitchFamily="18" charset="0"/>
              </a:rPr>
              <a:t>, M. and </a:t>
            </a:r>
            <a:r>
              <a:rPr lang="en-US" dirty="0" err="1">
                <a:latin typeface="Times New Roman" panose="02020603050405020304" pitchFamily="18" charset="0"/>
                <a:cs typeface="Times New Roman" panose="02020603050405020304" pitchFamily="18" charset="0"/>
              </a:rPr>
              <a:t>Petrů</a:t>
            </a:r>
            <a:r>
              <a:rPr lang="en-US" dirty="0">
                <a:latin typeface="Times New Roman" panose="02020603050405020304" pitchFamily="18" charset="0"/>
                <a:cs typeface="Times New Roman" panose="02020603050405020304" pitchFamily="18" charset="0"/>
              </a:rPr>
              <a:t>, G.J. 2021, Effective Training Evaluation: The Role of Factors Influencing the Evaluation of Effectiveness of Employee Training and Development. Sustainability, 13(5), p.2721.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://doi.org/10.3390/su13052721.</a:t>
            </a:r>
          </a:p>
          <a:p>
            <a:pPr>
              <a:lnSpc>
                <a:spcPct val="107000"/>
              </a:lnSpc>
              <a:spcAft>
                <a:spcPts val="800"/>
              </a:spcAft>
            </a:pPr>
            <a:r>
              <a:rPr lang="en-US" dirty="0" err="1">
                <a:latin typeface="Times New Roman" panose="02020603050405020304" pitchFamily="18" charset="0"/>
                <a:cs typeface="Times New Roman" panose="02020603050405020304" pitchFamily="18" charset="0"/>
              </a:rPr>
              <a:t>Weijers</a:t>
            </a:r>
            <a:r>
              <a:rPr lang="en-US" dirty="0">
                <a:latin typeface="Times New Roman" panose="02020603050405020304" pitchFamily="18" charset="0"/>
                <a:cs typeface="Times New Roman" panose="02020603050405020304" pitchFamily="18" charset="0"/>
              </a:rPr>
              <a:t>, L., 2025. Ulrich model of HR Roles: the Basics - </a:t>
            </a:r>
            <a:r>
              <a:rPr lang="en-US" dirty="0" err="1">
                <a:latin typeface="Times New Roman" panose="02020603050405020304" pitchFamily="18" charset="0"/>
                <a:cs typeface="Times New Roman" panose="02020603050405020304" pitchFamily="18" charset="0"/>
              </a:rPr>
              <a:t>Toolshero</a:t>
            </a:r>
            <a:r>
              <a:rPr lang="en-US" dirty="0">
                <a:latin typeface="Times New Roman" panose="02020603050405020304" pitchFamily="18" charset="0"/>
                <a:cs typeface="Times New Roman" panose="02020603050405020304" pitchFamily="18" charset="0"/>
              </a:rPr>
              <a:t>. [online] </a:t>
            </a:r>
            <a:r>
              <a:rPr lang="en-US" dirty="0" err="1">
                <a:latin typeface="Times New Roman" panose="02020603050405020304" pitchFamily="18" charset="0"/>
                <a:cs typeface="Times New Roman" panose="02020603050405020304" pitchFamily="18" charset="0"/>
              </a:rPr>
              <a:t>Toolshero</a:t>
            </a:r>
            <a:r>
              <a:rPr lang="en-US" dirty="0">
                <a:latin typeface="Times New Roman" panose="02020603050405020304" pitchFamily="18" charset="0"/>
                <a:cs typeface="Times New Roman" panose="02020603050405020304" pitchFamily="18" charset="0"/>
              </a:rPr>
              <a:t>. Available at: https://www.toolshero.com/human-resources/ulrich-model-of-hr-roles/.</a:t>
            </a:r>
          </a:p>
          <a:p>
            <a:pPr>
              <a:lnSpc>
                <a:spcPct val="107000"/>
              </a:lnSpc>
              <a:spcAft>
                <a:spcPts val="800"/>
              </a:spcAft>
            </a:pPr>
            <a:r>
              <a:rPr lang="en-US" dirty="0">
                <a:latin typeface="Times New Roman" panose="02020603050405020304" pitchFamily="18" charset="0"/>
                <a:cs typeface="Times New Roman" panose="02020603050405020304" pitchFamily="18" charset="0"/>
              </a:rPr>
              <a:t>Yang, J. 2024. NHS HCHS workforce by staff group England 2022. [online] Statista. Available at: https://www.statista.com/statistics/679898/number-of-nhs-hchs-workforce-by-staff-group-england/.</a:t>
            </a:r>
          </a:p>
        </p:txBody>
      </p:sp>
      <p:sp>
        <p:nvSpPr>
          <p:cNvPr id="2" name="Slide Number Placeholder 1"/>
          <p:cNvSpPr>
            <a:spLocks noGrp="1"/>
          </p:cNvSpPr>
          <p:nvPr>
            <p:ph type="sldNum" sz="quarter" idx="12"/>
          </p:nvPr>
        </p:nvSpPr>
        <p:spPr/>
        <p:txBody>
          <a:bodyPr/>
          <a:lstStyle/>
          <a:p>
            <a:fld id="{B6F15528-21DE-4FAA-801E-634DDDAF4B2B}" type="slidenum">
              <a:rPr lang="en-US" smtClean="0"/>
              <a:pPr/>
              <a:t>32</a:t>
            </a:fld>
            <a:endParaRPr lang="en-US"/>
          </a:p>
        </p:txBody>
      </p:sp>
    </p:spTree>
    <p:extLst>
      <p:ext uri="{BB962C8B-B14F-4D97-AF65-F5344CB8AC3E}">
        <p14:creationId xmlns:p14="http://schemas.microsoft.com/office/powerpoint/2010/main" val="1924349402"/>
      </p:ext>
    </p:extLst>
  </p:cSld>
  <p:clrMapOvr>
    <a:masterClrMapping/>
  </p:clrMapOvr>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0</TotalTime>
  <Words>5260</Words>
  <Application>Microsoft Office PowerPoint</Application>
  <PresentationFormat>Custom</PresentationFormat>
  <Paragraphs>430</Paragraphs>
  <Slides>32</Slides>
  <Notes>32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Georgia</vt:lpstr>
      <vt:lpstr>Wingdings</vt:lpstr>
      <vt:lpstr>Courier New</vt:lpstr>
      <vt:lpstr>Times New Roman</vt:lpstr>
      <vt:lpstr>Trebuchet MS</vt:lpstr>
      <vt:lpstr>Arial</vt:lpstr>
      <vt:lpstr>Calibri</vt:lpstr>
      <vt:lpstr>Slipstream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2025-09-15T13:33:43Z</dcterms:created>
  <dcterms:modified xsi:type="dcterms:W3CDTF">2026-04-04T11:38:40Z</dcterms:modified>
  <dc:identifier/>
</cp:coreProperties>
</file>