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83" r:id="rId3"/>
    <p:sldId id="284" r:id="rId4"/>
    <p:sldId id="285" r:id="rId5"/>
    <p:sldId id="286" r:id="rId6"/>
    <p:sldId id="288" r:id="rId7"/>
    <p:sldId id="287" r:id="rId8"/>
    <p:sldId id="289" r:id="rId9"/>
    <p:sldId id="290" r:id="rId10"/>
    <p:sldId id="291" r:id="rId11"/>
    <p:sldId id="292" r:id="rId12"/>
    <p:sldId id="293" r:id="rId13"/>
    <p:sldId id="295" r:id="rId14"/>
    <p:sldId id="294" r:id="rId15"/>
    <p:sldId id="296" r:id="rId16"/>
    <p:sldId id="297" r:id="rId17"/>
    <p:sldId id="298" r:id="rId18"/>
    <p:sldId id="29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4660"/>
  </p:normalViewPr>
  <p:slideViewPr>
    <p:cSldViewPr snapToGrid="0">
      <p:cViewPr varScale="1">
        <p:scale>
          <a:sx n="61" d="100"/>
          <a:sy n="61" d="100"/>
        </p:scale>
        <p:origin x="-96" y="-3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F621D-4482-49A6-9624-3F874D86C451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596BA-2ACB-451D-AEA7-92133CE0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987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F621D-4482-49A6-9624-3F874D86C451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596BA-2ACB-451D-AEA7-92133CE0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529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F621D-4482-49A6-9624-3F874D86C451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596BA-2ACB-451D-AEA7-92133CE0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114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F621D-4482-49A6-9624-3F874D86C451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596BA-2ACB-451D-AEA7-92133CE0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960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F621D-4482-49A6-9624-3F874D86C451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596BA-2ACB-451D-AEA7-92133CE0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77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F621D-4482-49A6-9624-3F874D86C451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596BA-2ACB-451D-AEA7-92133CE0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294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F621D-4482-49A6-9624-3F874D86C451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596BA-2ACB-451D-AEA7-92133CE0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646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F621D-4482-49A6-9624-3F874D86C451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596BA-2ACB-451D-AEA7-92133CE0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034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F621D-4482-49A6-9624-3F874D86C451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596BA-2ACB-451D-AEA7-92133CE0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25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F621D-4482-49A6-9624-3F874D86C451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596BA-2ACB-451D-AEA7-92133CE0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359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F621D-4482-49A6-9624-3F874D86C451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596BA-2ACB-451D-AEA7-92133CE0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749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6F621D-4482-49A6-9624-3F874D86C451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596BA-2ACB-451D-AEA7-92133CE0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819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359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288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069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620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133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174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864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6212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1071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801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486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9057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9755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3240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8686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1080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8425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4034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6781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0</Words>
  <Application>Microsoft Office PowerPoint</Application>
  <PresentationFormat>Custom</PresentationFormat>
  <Paragraphs>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 Williams</dc:creator>
  <cp:lastModifiedBy>Administrator</cp:lastModifiedBy>
  <cp:revision>15</cp:revision>
  <dcterms:created xsi:type="dcterms:W3CDTF">2016-08-28T17:49:44Z</dcterms:created>
  <dcterms:modified xsi:type="dcterms:W3CDTF">2016-09-23T14:20:15Z</dcterms:modified>
</cp:coreProperties>
</file>