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28"/>
  </p:notesMasterIdLst>
  <p:sldIdLst>
    <p:sldId id="257" r:id="rId4"/>
    <p:sldId id="313" r:id="rId5"/>
    <p:sldId id="303" r:id="rId6"/>
    <p:sldId id="278" r:id="rId7"/>
    <p:sldId id="289" r:id="rId8"/>
    <p:sldId id="290" r:id="rId9"/>
    <p:sldId id="291" r:id="rId10"/>
    <p:sldId id="292" r:id="rId11"/>
    <p:sldId id="293" r:id="rId12"/>
    <p:sldId id="294" r:id="rId13"/>
    <p:sldId id="296" r:id="rId14"/>
    <p:sldId id="297" r:id="rId15"/>
    <p:sldId id="298" r:id="rId16"/>
    <p:sldId id="299" r:id="rId17"/>
    <p:sldId id="300" r:id="rId18"/>
    <p:sldId id="304" r:id="rId19"/>
    <p:sldId id="287" r:id="rId20"/>
    <p:sldId id="305" r:id="rId21"/>
    <p:sldId id="307" r:id="rId22"/>
    <p:sldId id="306" r:id="rId23"/>
    <p:sldId id="308" r:id="rId24"/>
    <p:sldId id="309" r:id="rId25"/>
    <p:sldId id="312" r:id="rId26"/>
    <p:sldId id="310"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C5724-08C2-AF1D-DBB3-F9EF684C23D6}" v="1" dt="2023-11-09T08:59:16.408"/>
    <p1510:client id="{0C2A974E-94C3-1B7F-E996-512E3B927C48}" v="11" dt="2023-08-11T08:46:24.718"/>
    <p1510:client id="{32831E4C-0207-4071-A24F-D33CEBDD0030}" v="7" dt="2023-06-23T12:46:00.816"/>
    <p1510:client id="{3C498638-64F1-76EF-D38E-630918D74A10}" v="39" dt="2023-08-11T08:51:49.407"/>
    <p1510:client id="{44B09C15-5B7B-A79E-B8B3-E4ACA4C21F91}" v="54" dt="2023-08-16T11:21:24.129"/>
    <p1510:client id="{79B519F9-02A4-A0A1-C25D-77E4AF9AA55D}" v="1142" dt="2023-08-11T10:37:41.486"/>
    <p1510:client id="{7B4E99C9-8A1C-3992-505A-89F4F7EB1612}" v="15" dt="2023-06-23T12:47:14.618"/>
    <p1510:client id="{8182EC74-2632-202A-A71A-3FD690B4AE1F}" v="114" dt="2023-08-10T14:43:11.669"/>
    <p1510:client id="{8D68227A-16FD-E459-3353-01CE3F17A5BF}" v="6" dt="2023-11-09T09:48:17.352"/>
    <p1510:client id="{8F7B9956-50CD-64FB-9E1A-3C96B4393711}" v="9" dt="2023-11-06T09:04:01.893"/>
    <p1510:client id="{D28DA150-F4ED-C53B-3E59-13A6EEE59FCF}" v="77" dt="2023-08-11T10:44:56.847"/>
    <p1510:client id="{D3DA3B85-C441-7913-5EA2-B4AF95EC974B}" v="847" dt="2023-08-11T09:34:55.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8F7B9956-50CD-64FB-9E1A-3C96B4393711}"/>
    <pc:docChg chg="addSld delSld modSld">
      <pc:chgData name="Sadie France" userId="S::s.france@uwtsd.ac.uk::b7d6a976-0449-421d-8e4f-ccb524b7ca6e" providerId="AD" clId="Web-{8F7B9956-50CD-64FB-9E1A-3C96B4393711}" dt="2023-11-06T09:04:01.893" v="11"/>
      <pc:docMkLst>
        <pc:docMk/>
      </pc:docMkLst>
      <pc:sldChg chg="modSp">
        <pc:chgData name="Sadie France" userId="S::s.france@uwtsd.ac.uk::b7d6a976-0449-421d-8e4f-ccb524b7ca6e" providerId="AD" clId="Web-{8F7B9956-50CD-64FB-9E1A-3C96B4393711}" dt="2023-11-06T09:03:40.549" v="9" actId="20577"/>
        <pc:sldMkLst>
          <pc:docMk/>
          <pc:sldMk cId="1023318283" sldId="257"/>
        </pc:sldMkLst>
        <pc:spChg chg="mod">
          <ac:chgData name="Sadie France" userId="S::s.france@uwtsd.ac.uk::b7d6a976-0449-421d-8e4f-ccb524b7ca6e" providerId="AD" clId="Web-{8F7B9956-50CD-64FB-9E1A-3C96B4393711}" dt="2023-11-06T09:03:36.064" v="8" actId="20577"/>
          <ac:spMkLst>
            <pc:docMk/>
            <pc:sldMk cId="1023318283" sldId="257"/>
            <ac:spMk id="2" creationId="{00000000-0000-0000-0000-000000000000}"/>
          </ac:spMkLst>
        </pc:spChg>
        <pc:spChg chg="mod">
          <ac:chgData name="Sadie France" userId="S::s.france@uwtsd.ac.uk::b7d6a976-0449-421d-8e4f-ccb524b7ca6e" providerId="AD" clId="Web-{8F7B9956-50CD-64FB-9E1A-3C96B4393711}" dt="2023-11-06T09:03:40.549" v="9" actId="20577"/>
          <ac:spMkLst>
            <pc:docMk/>
            <pc:sldMk cId="1023318283" sldId="257"/>
            <ac:spMk id="3" creationId="{00000000-0000-0000-0000-000000000000}"/>
          </ac:spMkLst>
        </pc:spChg>
      </pc:sldChg>
      <pc:sldChg chg="del">
        <pc:chgData name="Sadie France" userId="S::s.france@uwtsd.ac.uk::b7d6a976-0449-421d-8e4f-ccb524b7ca6e" providerId="AD" clId="Web-{8F7B9956-50CD-64FB-9E1A-3C96B4393711}" dt="2023-11-06T09:03:55.705" v="10"/>
        <pc:sldMkLst>
          <pc:docMk/>
          <pc:sldMk cId="3011350687" sldId="258"/>
        </pc:sldMkLst>
      </pc:sldChg>
      <pc:sldChg chg="modSp">
        <pc:chgData name="Sadie France" userId="S::s.france@uwtsd.ac.uk::b7d6a976-0449-421d-8e4f-ccb524b7ca6e" providerId="AD" clId="Web-{8F7B9956-50CD-64FB-9E1A-3C96B4393711}" dt="2023-11-06T09:03:00.782" v="5" actId="20577"/>
        <pc:sldMkLst>
          <pc:docMk/>
          <pc:sldMk cId="3980862290" sldId="310"/>
        </pc:sldMkLst>
        <pc:graphicFrameChg chg="modGraphic">
          <ac:chgData name="Sadie France" userId="S::s.france@uwtsd.ac.uk::b7d6a976-0449-421d-8e4f-ccb524b7ca6e" providerId="AD" clId="Web-{8F7B9956-50CD-64FB-9E1A-3C96B4393711}" dt="2023-11-06T09:03:00.782" v="5" actId="20577"/>
          <ac:graphicFrameMkLst>
            <pc:docMk/>
            <pc:sldMk cId="3980862290" sldId="310"/>
            <ac:graphicFrameMk id="6" creationId="{67607C85-B640-0493-21E8-5642C3094630}"/>
          </ac:graphicFrameMkLst>
        </pc:graphicFrameChg>
      </pc:sldChg>
      <pc:sldChg chg="del">
        <pc:chgData name="Sadie France" userId="S::s.france@uwtsd.ac.uk::b7d6a976-0449-421d-8e4f-ccb524b7ca6e" providerId="AD" clId="Web-{8F7B9956-50CD-64FB-9E1A-3C96B4393711}" dt="2023-11-06T09:03:11.079" v="6"/>
        <pc:sldMkLst>
          <pc:docMk/>
          <pc:sldMk cId="4206223403" sldId="311"/>
        </pc:sldMkLst>
      </pc:sldChg>
      <pc:sldChg chg="add">
        <pc:chgData name="Sadie France" userId="S::s.france@uwtsd.ac.uk::b7d6a976-0449-421d-8e4f-ccb524b7ca6e" providerId="AD" clId="Web-{8F7B9956-50CD-64FB-9E1A-3C96B4393711}" dt="2023-11-06T08:58:20.162" v="0"/>
        <pc:sldMkLst>
          <pc:docMk/>
          <pc:sldMk cId="346520064" sldId="312"/>
        </pc:sldMkLst>
      </pc:sldChg>
      <pc:sldChg chg="add replId">
        <pc:chgData name="Sadie France" userId="S::s.france@uwtsd.ac.uk::b7d6a976-0449-421d-8e4f-ccb524b7ca6e" providerId="AD" clId="Web-{8F7B9956-50CD-64FB-9E1A-3C96B4393711}" dt="2023-11-06T09:04:01.893" v="11"/>
        <pc:sldMkLst>
          <pc:docMk/>
          <pc:sldMk cId="3241616472" sldId="313"/>
        </pc:sldMkLst>
      </pc:sldChg>
    </pc:docChg>
  </pc:docChgLst>
  <pc:docChgLst>
    <pc:chgData name="Sadie France" userId="S::s.france@uwtsd.ac.uk::b7d6a976-0449-421d-8e4f-ccb524b7ca6e" providerId="AD" clId="Web-{8D68227A-16FD-E459-3353-01CE3F17A5BF}"/>
    <pc:docChg chg="modSld sldOrd">
      <pc:chgData name="Sadie France" userId="S::s.france@uwtsd.ac.uk::b7d6a976-0449-421d-8e4f-ccb524b7ca6e" providerId="AD" clId="Web-{8D68227A-16FD-E459-3353-01CE3F17A5BF}" dt="2023-11-09T09:48:17.352" v="4" actId="20577"/>
      <pc:docMkLst>
        <pc:docMk/>
      </pc:docMkLst>
      <pc:sldChg chg="modSp">
        <pc:chgData name="Sadie France" userId="S::s.france@uwtsd.ac.uk::b7d6a976-0449-421d-8e4f-ccb524b7ca6e" providerId="AD" clId="Web-{8D68227A-16FD-E459-3353-01CE3F17A5BF}" dt="2023-11-09T09:48:17.352" v="4" actId="20577"/>
        <pc:sldMkLst>
          <pc:docMk/>
          <pc:sldMk cId="116545516" sldId="306"/>
        </pc:sldMkLst>
        <pc:spChg chg="mod">
          <ac:chgData name="Sadie France" userId="S::s.france@uwtsd.ac.uk::b7d6a976-0449-421d-8e4f-ccb524b7ca6e" providerId="AD" clId="Web-{8D68227A-16FD-E459-3353-01CE3F17A5BF}" dt="2023-11-09T09:48:17.352" v="4" actId="20577"/>
          <ac:spMkLst>
            <pc:docMk/>
            <pc:sldMk cId="116545516" sldId="306"/>
            <ac:spMk id="2" creationId="{D489B5B3-88C5-1BF6-FB2E-5216633E9785}"/>
          </ac:spMkLst>
        </pc:spChg>
      </pc:sldChg>
      <pc:sldChg chg="modSp ord">
        <pc:chgData name="Sadie France" userId="S::s.france@uwtsd.ac.uk::b7d6a976-0449-421d-8e4f-ccb524b7ca6e" providerId="AD" clId="Web-{8D68227A-16FD-E459-3353-01CE3F17A5BF}" dt="2023-11-09T09:14:13.923" v="2" actId="20577"/>
        <pc:sldMkLst>
          <pc:docMk/>
          <pc:sldMk cId="3553304593" sldId="307"/>
        </pc:sldMkLst>
        <pc:spChg chg="mod">
          <ac:chgData name="Sadie France" userId="S::s.france@uwtsd.ac.uk::b7d6a976-0449-421d-8e4f-ccb524b7ca6e" providerId="AD" clId="Web-{8D68227A-16FD-E459-3353-01CE3F17A5BF}" dt="2023-11-09T09:14:13.923" v="2" actId="20577"/>
          <ac:spMkLst>
            <pc:docMk/>
            <pc:sldMk cId="3553304593" sldId="307"/>
            <ac:spMk id="2" creationId="{13EC8466-54A7-82CF-BDB6-CCB7D98EFFDB}"/>
          </ac:spMkLst>
        </pc:spChg>
      </pc:sldChg>
    </pc:docChg>
  </pc:docChgLst>
  <pc:docChgLst>
    <pc:chgData name="Sadie France" userId="S::s.france@uwtsd.ac.uk::b7d6a976-0449-421d-8e4f-ccb524b7ca6e" providerId="AD" clId="Web-{44B09C15-5B7B-A79E-B8B3-E4ACA4C21F91}"/>
    <pc:docChg chg="modSld">
      <pc:chgData name="Sadie France" userId="S::s.france@uwtsd.ac.uk::b7d6a976-0449-421d-8e4f-ccb524b7ca6e" providerId="AD" clId="Web-{44B09C15-5B7B-A79E-B8B3-E4ACA4C21F91}" dt="2023-08-16T11:21:21.770" v="51" actId="20577"/>
      <pc:docMkLst>
        <pc:docMk/>
      </pc:docMkLst>
      <pc:sldChg chg="modSp">
        <pc:chgData name="Sadie France" userId="S::s.france@uwtsd.ac.uk::b7d6a976-0449-421d-8e4f-ccb524b7ca6e" providerId="AD" clId="Web-{44B09C15-5B7B-A79E-B8B3-E4ACA4C21F91}" dt="2023-08-16T11:19:06.625" v="0" actId="20577"/>
        <pc:sldMkLst>
          <pc:docMk/>
          <pc:sldMk cId="748137907" sldId="292"/>
        </pc:sldMkLst>
        <pc:spChg chg="mod">
          <ac:chgData name="Sadie France" userId="S::s.france@uwtsd.ac.uk::b7d6a976-0449-421d-8e4f-ccb524b7ca6e" providerId="AD" clId="Web-{44B09C15-5B7B-A79E-B8B3-E4ACA4C21F91}" dt="2023-08-16T11:19:06.625" v="0" actId="20577"/>
          <ac:spMkLst>
            <pc:docMk/>
            <pc:sldMk cId="748137907" sldId="292"/>
            <ac:spMk id="3" creationId="{E2A19D30-8937-6179-EE76-8F724EF7E173}"/>
          </ac:spMkLst>
        </pc:spChg>
      </pc:sldChg>
      <pc:sldChg chg="modSp">
        <pc:chgData name="Sadie France" userId="S::s.france@uwtsd.ac.uk::b7d6a976-0449-421d-8e4f-ccb524b7ca6e" providerId="AD" clId="Web-{44B09C15-5B7B-A79E-B8B3-E4ACA4C21F91}" dt="2023-08-16T11:19:15.672" v="1" actId="20577"/>
        <pc:sldMkLst>
          <pc:docMk/>
          <pc:sldMk cId="2167754589" sldId="293"/>
        </pc:sldMkLst>
        <pc:spChg chg="mod">
          <ac:chgData name="Sadie France" userId="S::s.france@uwtsd.ac.uk::b7d6a976-0449-421d-8e4f-ccb524b7ca6e" providerId="AD" clId="Web-{44B09C15-5B7B-A79E-B8B3-E4ACA4C21F91}" dt="2023-08-16T11:19:15.672" v="1" actId="20577"/>
          <ac:spMkLst>
            <pc:docMk/>
            <pc:sldMk cId="2167754589" sldId="293"/>
            <ac:spMk id="3" creationId="{D2D3EAB1-77C6-2DD8-88D7-99D93F258644}"/>
          </ac:spMkLst>
        </pc:spChg>
      </pc:sldChg>
      <pc:sldChg chg="modSp">
        <pc:chgData name="Sadie France" userId="S::s.france@uwtsd.ac.uk::b7d6a976-0449-421d-8e4f-ccb524b7ca6e" providerId="AD" clId="Web-{44B09C15-5B7B-A79E-B8B3-E4ACA4C21F91}" dt="2023-08-16T11:19:23.735" v="2" actId="20577"/>
        <pc:sldMkLst>
          <pc:docMk/>
          <pc:sldMk cId="1076057807" sldId="294"/>
        </pc:sldMkLst>
        <pc:spChg chg="mod">
          <ac:chgData name="Sadie France" userId="S::s.france@uwtsd.ac.uk::b7d6a976-0449-421d-8e4f-ccb524b7ca6e" providerId="AD" clId="Web-{44B09C15-5B7B-A79E-B8B3-E4ACA4C21F91}" dt="2023-08-16T11:19:23.735" v="2" actId="20577"/>
          <ac:spMkLst>
            <pc:docMk/>
            <pc:sldMk cId="1076057807" sldId="294"/>
            <ac:spMk id="3" creationId="{A7C34DDB-65A1-BBB8-43E8-9EE6B5AA5ACE}"/>
          </ac:spMkLst>
        </pc:spChg>
      </pc:sldChg>
      <pc:sldChg chg="modSp">
        <pc:chgData name="Sadie France" userId="S::s.france@uwtsd.ac.uk::b7d6a976-0449-421d-8e4f-ccb524b7ca6e" providerId="AD" clId="Web-{44B09C15-5B7B-A79E-B8B3-E4ACA4C21F91}" dt="2023-08-16T11:20:25.018" v="36" actId="20577"/>
        <pc:sldMkLst>
          <pc:docMk/>
          <pc:sldMk cId="1235198242" sldId="305"/>
        </pc:sldMkLst>
        <pc:spChg chg="mod">
          <ac:chgData name="Sadie France" userId="S::s.france@uwtsd.ac.uk::b7d6a976-0449-421d-8e4f-ccb524b7ca6e" providerId="AD" clId="Web-{44B09C15-5B7B-A79E-B8B3-E4ACA4C21F91}" dt="2023-08-16T11:20:25.018" v="36" actId="20577"/>
          <ac:spMkLst>
            <pc:docMk/>
            <pc:sldMk cId="1235198242" sldId="305"/>
            <ac:spMk id="3" creationId="{701C4DD9-7309-02E2-5830-788D169220C4}"/>
          </ac:spMkLst>
        </pc:spChg>
      </pc:sldChg>
      <pc:sldChg chg="modSp">
        <pc:chgData name="Sadie France" userId="S::s.france@uwtsd.ac.uk::b7d6a976-0449-421d-8e4f-ccb524b7ca6e" providerId="AD" clId="Web-{44B09C15-5B7B-A79E-B8B3-E4ACA4C21F91}" dt="2023-08-16T11:21:03.285" v="42" actId="20577"/>
        <pc:sldMkLst>
          <pc:docMk/>
          <pc:sldMk cId="3553304593" sldId="307"/>
        </pc:sldMkLst>
        <pc:spChg chg="mod">
          <ac:chgData name="Sadie France" userId="S::s.france@uwtsd.ac.uk::b7d6a976-0449-421d-8e4f-ccb524b7ca6e" providerId="AD" clId="Web-{44B09C15-5B7B-A79E-B8B3-E4ACA4C21F91}" dt="2023-08-16T11:21:03.285" v="42" actId="20577"/>
          <ac:spMkLst>
            <pc:docMk/>
            <pc:sldMk cId="3553304593" sldId="307"/>
            <ac:spMk id="3" creationId="{90FB5D56-0713-DDD4-9451-718228E9D1BE}"/>
          </ac:spMkLst>
        </pc:spChg>
      </pc:sldChg>
      <pc:sldChg chg="modSp">
        <pc:chgData name="Sadie France" userId="S::s.france@uwtsd.ac.uk::b7d6a976-0449-421d-8e4f-ccb524b7ca6e" providerId="AD" clId="Web-{44B09C15-5B7B-A79E-B8B3-E4ACA4C21F91}" dt="2023-08-16T11:21:21.770" v="51" actId="20577"/>
        <pc:sldMkLst>
          <pc:docMk/>
          <pc:sldMk cId="3852254410" sldId="308"/>
        </pc:sldMkLst>
        <pc:spChg chg="mod">
          <ac:chgData name="Sadie France" userId="S::s.france@uwtsd.ac.uk::b7d6a976-0449-421d-8e4f-ccb524b7ca6e" providerId="AD" clId="Web-{44B09C15-5B7B-A79E-B8B3-E4ACA4C21F91}" dt="2023-08-16T11:21:21.770" v="51" actId="20577"/>
          <ac:spMkLst>
            <pc:docMk/>
            <pc:sldMk cId="3852254410" sldId="308"/>
            <ac:spMk id="3" creationId="{1958CA7C-68A6-E48D-EF2A-3763A38700E6}"/>
          </ac:spMkLst>
        </pc:spChg>
      </pc:sldChg>
    </pc:docChg>
  </pc:docChgLst>
  <pc:docChgLst>
    <pc:chgData name="Sadie France" userId="S::s.france@uwtsd.ac.uk::b7d6a976-0449-421d-8e4f-ccb524b7ca6e" providerId="AD" clId="Web-{79B519F9-02A4-A0A1-C25D-77E4AF9AA55D}"/>
    <pc:docChg chg="addSld delSld modSld">
      <pc:chgData name="Sadie France" userId="S::s.france@uwtsd.ac.uk::b7d6a976-0449-421d-8e4f-ccb524b7ca6e" providerId="AD" clId="Web-{79B519F9-02A4-A0A1-C25D-77E4AF9AA55D}" dt="2023-08-11T10:37:41.486" v="1136" actId="20577"/>
      <pc:docMkLst>
        <pc:docMk/>
      </pc:docMkLst>
      <pc:sldChg chg="modSp del">
        <pc:chgData name="Sadie France" userId="S::s.france@uwtsd.ac.uk::b7d6a976-0449-421d-8e4f-ccb524b7ca6e" providerId="AD" clId="Web-{79B519F9-02A4-A0A1-C25D-77E4AF9AA55D}" dt="2023-08-11T09:40:54.699" v="18"/>
        <pc:sldMkLst>
          <pc:docMk/>
          <pc:sldMk cId="3675513102" sldId="259"/>
        </pc:sldMkLst>
        <pc:spChg chg="mod">
          <ac:chgData name="Sadie France" userId="S::s.france@uwtsd.ac.uk::b7d6a976-0449-421d-8e4f-ccb524b7ca6e" providerId="AD" clId="Web-{79B519F9-02A4-A0A1-C25D-77E4AF9AA55D}" dt="2023-08-11T09:39:18.196" v="8" actId="20577"/>
          <ac:spMkLst>
            <pc:docMk/>
            <pc:sldMk cId="3675513102" sldId="259"/>
            <ac:spMk id="2" creationId="{C0ADB6DC-49B4-B8D1-1FD3-66426910627F}"/>
          </ac:spMkLst>
        </pc:spChg>
        <pc:spChg chg="mod">
          <ac:chgData name="Sadie France" userId="S::s.france@uwtsd.ac.uk::b7d6a976-0449-421d-8e4f-ccb524b7ca6e" providerId="AD" clId="Web-{79B519F9-02A4-A0A1-C25D-77E4AF9AA55D}" dt="2023-08-11T09:40:47.449" v="16" actId="20577"/>
          <ac:spMkLst>
            <pc:docMk/>
            <pc:sldMk cId="3675513102" sldId="259"/>
            <ac:spMk id="3" creationId="{0D4EDB1F-52C7-3CF4-86EB-7E3C7E1DC191}"/>
          </ac:spMkLst>
        </pc:spChg>
      </pc:sldChg>
      <pc:sldChg chg="del">
        <pc:chgData name="Sadie France" userId="S::s.france@uwtsd.ac.uk::b7d6a976-0449-421d-8e4f-ccb524b7ca6e" providerId="AD" clId="Web-{79B519F9-02A4-A0A1-C25D-77E4AF9AA55D}" dt="2023-08-11T10:27:03.794" v="960"/>
        <pc:sldMkLst>
          <pc:docMk/>
          <pc:sldMk cId="3937606865" sldId="263"/>
        </pc:sldMkLst>
      </pc:sldChg>
      <pc:sldChg chg="del">
        <pc:chgData name="Sadie France" userId="S::s.france@uwtsd.ac.uk::b7d6a976-0449-421d-8e4f-ccb524b7ca6e" providerId="AD" clId="Web-{79B519F9-02A4-A0A1-C25D-77E4AF9AA55D}" dt="2023-08-11T10:27:02.997" v="959"/>
        <pc:sldMkLst>
          <pc:docMk/>
          <pc:sldMk cId="1894781567" sldId="264"/>
        </pc:sldMkLst>
      </pc:sldChg>
      <pc:sldChg chg="del">
        <pc:chgData name="Sadie France" userId="S::s.france@uwtsd.ac.uk::b7d6a976-0449-421d-8e4f-ccb524b7ca6e" providerId="AD" clId="Web-{79B519F9-02A4-A0A1-C25D-77E4AF9AA55D}" dt="2023-08-11T10:27:06.247" v="964"/>
        <pc:sldMkLst>
          <pc:docMk/>
          <pc:sldMk cId="531404028" sldId="267"/>
        </pc:sldMkLst>
      </pc:sldChg>
      <pc:sldChg chg="del">
        <pc:chgData name="Sadie France" userId="S::s.france@uwtsd.ac.uk::b7d6a976-0449-421d-8e4f-ccb524b7ca6e" providerId="AD" clId="Web-{79B519F9-02A4-A0A1-C25D-77E4AF9AA55D}" dt="2023-08-11T10:27:05.716" v="963"/>
        <pc:sldMkLst>
          <pc:docMk/>
          <pc:sldMk cId="1198011893" sldId="268"/>
        </pc:sldMkLst>
      </pc:sldChg>
      <pc:sldChg chg="del">
        <pc:chgData name="Sadie France" userId="S::s.france@uwtsd.ac.uk::b7d6a976-0449-421d-8e4f-ccb524b7ca6e" providerId="AD" clId="Web-{79B519F9-02A4-A0A1-C25D-77E4AF9AA55D}" dt="2023-08-11T10:27:05.372" v="962"/>
        <pc:sldMkLst>
          <pc:docMk/>
          <pc:sldMk cId="1952560900" sldId="269"/>
        </pc:sldMkLst>
      </pc:sldChg>
      <pc:sldChg chg="del">
        <pc:chgData name="Sadie France" userId="S::s.france@uwtsd.ac.uk::b7d6a976-0449-421d-8e4f-ccb524b7ca6e" providerId="AD" clId="Web-{79B519F9-02A4-A0A1-C25D-77E4AF9AA55D}" dt="2023-08-11T10:27:04.544" v="961"/>
        <pc:sldMkLst>
          <pc:docMk/>
          <pc:sldMk cId="2873113639" sldId="270"/>
        </pc:sldMkLst>
      </pc:sldChg>
      <pc:sldChg chg="del">
        <pc:chgData name="Sadie France" userId="S::s.france@uwtsd.ac.uk::b7d6a976-0449-421d-8e4f-ccb524b7ca6e" providerId="AD" clId="Web-{79B519F9-02A4-A0A1-C25D-77E4AF9AA55D}" dt="2023-08-11T10:27:08.200" v="966"/>
        <pc:sldMkLst>
          <pc:docMk/>
          <pc:sldMk cId="448081404" sldId="276"/>
        </pc:sldMkLst>
      </pc:sldChg>
      <pc:sldChg chg="del">
        <pc:chgData name="Sadie France" userId="S::s.france@uwtsd.ac.uk::b7d6a976-0449-421d-8e4f-ccb524b7ca6e" providerId="AD" clId="Web-{79B519F9-02A4-A0A1-C25D-77E4AF9AA55D}" dt="2023-08-11T10:27:06.263" v="965"/>
        <pc:sldMkLst>
          <pc:docMk/>
          <pc:sldMk cId="3035174039" sldId="277"/>
        </pc:sldMkLst>
      </pc:sldChg>
      <pc:sldChg chg="modSp">
        <pc:chgData name="Sadie France" userId="S::s.france@uwtsd.ac.uk::b7d6a976-0449-421d-8e4f-ccb524b7ca6e" providerId="AD" clId="Web-{79B519F9-02A4-A0A1-C25D-77E4AF9AA55D}" dt="2023-08-11T10:35:12.450" v="1129" actId="20577"/>
        <pc:sldMkLst>
          <pc:docMk/>
          <pc:sldMk cId="834477381" sldId="278"/>
        </pc:sldMkLst>
        <pc:spChg chg="mod">
          <ac:chgData name="Sadie France" userId="S::s.france@uwtsd.ac.uk::b7d6a976-0449-421d-8e4f-ccb524b7ca6e" providerId="AD" clId="Web-{79B519F9-02A4-A0A1-C25D-77E4AF9AA55D}" dt="2023-08-11T10:35:12.450" v="1129" actId="20577"/>
          <ac:spMkLst>
            <pc:docMk/>
            <pc:sldMk cId="834477381" sldId="278"/>
            <ac:spMk id="2" creationId="{170DC071-F4F5-FBA0-2E3E-B2BF5231DE25}"/>
          </ac:spMkLst>
        </pc:spChg>
      </pc:sldChg>
      <pc:sldChg chg="del">
        <pc:chgData name="Sadie France" userId="S::s.france@uwtsd.ac.uk::b7d6a976-0449-421d-8e4f-ccb524b7ca6e" providerId="AD" clId="Web-{79B519F9-02A4-A0A1-C25D-77E4AF9AA55D}" dt="2023-08-11T09:49:59.916" v="186"/>
        <pc:sldMkLst>
          <pc:docMk/>
          <pc:sldMk cId="4061620411" sldId="279"/>
        </pc:sldMkLst>
      </pc:sldChg>
      <pc:sldChg chg="del">
        <pc:chgData name="Sadie France" userId="S::s.france@uwtsd.ac.uk::b7d6a976-0449-421d-8e4f-ccb524b7ca6e" providerId="AD" clId="Web-{79B519F9-02A4-A0A1-C25D-77E4AF9AA55D}" dt="2023-08-11T09:49:57.900" v="185"/>
        <pc:sldMkLst>
          <pc:docMk/>
          <pc:sldMk cId="3172267137" sldId="281"/>
        </pc:sldMkLst>
      </pc:sldChg>
      <pc:sldChg chg="del">
        <pc:chgData name="Sadie France" userId="S::s.france@uwtsd.ac.uk::b7d6a976-0449-421d-8e4f-ccb524b7ca6e" providerId="AD" clId="Web-{79B519F9-02A4-A0A1-C25D-77E4AF9AA55D}" dt="2023-08-11T09:49:57.338" v="184"/>
        <pc:sldMkLst>
          <pc:docMk/>
          <pc:sldMk cId="2668709007" sldId="282"/>
        </pc:sldMkLst>
      </pc:sldChg>
      <pc:sldChg chg="del">
        <pc:chgData name="Sadie France" userId="S::s.france@uwtsd.ac.uk::b7d6a976-0449-421d-8e4f-ccb524b7ca6e" providerId="AD" clId="Web-{79B519F9-02A4-A0A1-C25D-77E4AF9AA55D}" dt="2023-08-11T09:43:00.452" v="122"/>
        <pc:sldMkLst>
          <pc:docMk/>
          <pc:sldMk cId="2741295658" sldId="283"/>
        </pc:sldMkLst>
      </pc:sldChg>
      <pc:sldChg chg="del">
        <pc:chgData name="Sadie France" userId="S::s.france@uwtsd.ac.uk::b7d6a976-0449-421d-8e4f-ccb524b7ca6e" providerId="AD" clId="Web-{79B519F9-02A4-A0A1-C25D-77E4AF9AA55D}" dt="2023-08-11T09:50:01.447" v="188"/>
        <pc:sldMkLst>
          <pc:docMk/>
          <pc:sldMk cId="1437119450" sldId="284"/>
        </pc:sldMkLst>
      </pc:sldChg>
      <pc:sldChg chg="del">
        <pc:chgData name="Sadie France" userId="S::s.france@uwtsd.ac.uk::b7d6a976-0449-421d-8e4f-ccb524b7ca6e" providerId="AD" clId="Web-{79B519F9-02A4-A0A1-C25D-77E4AF9AA55D}" dt="2023-08-11T09:50:03.322" v="189"/>
        <pc:sldMkLst>
          <pc:docMk/>
          <pc:sldMk cId="2185804875" sldId="285"/>
        </pc:sldMkLst>
      </pc:sldChg>
      <pc:sldChg chg="del">
        <pc:chgData name="Sadie France" userId="S::s.france@uwtsd.ac.uk::b7d6a976-0449-421d-8e4f-ccb524b7ca6e" providerId="AD" clId="Web-{79B519F9-02A4-A0A1-C25D-77E4AF9AA55D}" dt="2023-08-11T10:27:01.294" v="958"/>
        <pc:sldMkLst>
          <pc:docMk/>
          <pc:sldMk cId="232818866" sldId="286"/>
        </pc:sldMkLst>
      </pc:sldChg>
      <pc:sldChg chg="delSp modSp">
        <pc:chgData name="Sadie France" userId="S::s.france@uwtsd.ac.uk::b7d6a976-0449-421d-8e4f-ccb524b7ca6e" providerId="AD" clId="Web-{79B519F9-02A4-A0A1-C25D-77E4AF9AA55D}" dt="2023-08-11T09:50:29.464" v="191" actId="20577"/>
        <pc:sldMkLst>
          <pc:docMk/>
          <pc:sldMk cId="1699851201" sldId="287"/>
        </pc:sldMkLst>
        <pc:spChg chg="mod">
          <ac:chgData name="Sadie France" userId="S::s.france@uwtsd.ac.uk::b7d6a976-0449-421d-8e4f-ccb524b7ca6e" providerId="AD" clId="Web-{79B519F9-02A4-A0A1-C25D-77E4AF9AA55D}" dt="2023-08-11T09:50:29.464" v="191" actId="20577"/>
          <ac:spMkLst>
            <pc:docMk/>
            <pc:sldMk cId="1699851201" sldId="287"/>
            <ac:spMk id="3" creationId="{6AE32539-4EC2-6985-AD31-F023553893C6}"/>
          </ac:spMkLst>
        </pc:spChg>
        <pc:picChg chg="del">
          <ac:chgData name="Sadie France" userId="S::s.france@uwtsd.ac.uk::b7d6a976-0449-421d-8e4f-ccb524b7ca6e" providerId="AD" clId="Web-{79B519F9-02A4-A0A1-C25D-77E4AF9AA55D}" dt="2023-08-11T09:50:26.167" v="190"/>
          <ac:picMkLst>
            <pc:docMk/>
            <pc:sldMk cId="1699851201" sldId="287"/>
            <ac:picMk id="7" creationId="{B93B853C-FE62-6485-FB87-9862AAB1CEA0}"/>
          </ac:picMkLst>
        </pc:picChg>
      </pc:sldChg>
      <pc:sldChg chg="del">
        <pc:chgData name="Sadie France" userId="S::s.france@uwtsd.ac.uk::b7d6a976-0449-421d-8e4f-ccb524b7ca6e" providerId="AD" clId="Web-{79B519F9-02A4-A0A1-C25D-77E4AF9AA55D}" dt="2023-08-11T10:27:09.903" v="967"/>
        <pc:sldMkLst>
          <pc:docMk/>
          <pc:sldMk cId="322272978" sldId="288"/>
        </pc:sldMkLst>
      </pc:sldChg>
      <pc:sldChg chg="modSp">
        <pc:chgData name="Sadie France" userId="S::s.france@uwtsd.ac.uk::b7d6a976-0449-421d-8e4f-ccb524b7ca6e" providerId="AD" clId="Web-{79B519F9-02A4-A0A1-C25D-77E4AF9AA55D}" dt="2023-08-11T09:43:32.765" v="133" actId="20577"/>
        <pc:sldMkLst>
          <pc:docMk/>
          <pc:sldMk cId="549110995" sldId="289"/>
        </pc:sldMkLst>
        <pc:spChg chg="mod">
          <ac:chgData name="Sadie France" userId="S::s.france@uwtsd.ac.uk::b7d6a976-0449-421d-8e4f-ccb524b7ca6e" providerId="AD" clId="Web-{79B519F9-02A4-A0A1-C25D-77E4AF9AA55D}" dt="2023-08-11T09:43:32.765" v="133" actId="20577"/>
          <ac:spMkLst>
            <pc:docMk/>
            <pc:sldMk cId="549110995" sldId="289"/>
            <ac:spMk id="3" creationId="{84AA4324-86AD-55CB-FE85-B1AF03999AC6}"/>
          </ac:spMkLst>
        </pc:spChg>
      </pc:sldChg>
      <pc:sldChg chg="del">
        <pc:chgData name="Sadie France" userId="S::s.france@uwtsd.ac.uk::b7d6a976-0449-421d-8e4f-ccb524b7ca6e" providerId="AD" clId="Web-{79B519F9-02A4-A0A1-C25D-77E4AF9AA55D}" dt="2023-08-11T09:49:56.478" v="183"/>
        <pc:sldMkLst>
          <pc:docMk/>
          <pc:sldMk cId="172384767" sldId="295"/>
        </pc:sldMkLst>
      </pc:sldChg>
      <pc:sldChg chg="del">
        <pc:chgData name="Sadie France" userId="S::s.france@uwtsd.ac.uk::b7d6a976-0449-421d-8e4f-ccb524b7ca6e" providerId="AD" clId="Web-{79B519F9-02A4-A0A1-C25D-77E4AF9AA55D}" dt="2023-08-11T09:50:00.697" v="187"/>
        <pc:sldMkLst>
          <pc:docMk/>
          <pc:sldMk cId="3651894957" sldId="301"/>
        </pc:sldMkLst>
      </pc:sldChg>
      <pc:sldChg chg="del">
        <pc:chgData name="Sadie France" userId="S::s.france@uwtsd.ac.uk::b7d6a976-0449-421d-8e4f-ccb524b7ca6e" providerId="AD" clId="Web-{79B519F9-02A4-A0A1-C25D-77E4AF9AA55D}" dt="2023-08-11T10:18:30.996" v="671"/>
        <pc:sldMkLst>
          <pc:docMk/>
          <pc:sldMk cId="1377090481" sldId="302"/>
        </pc:sldMkLst>
      </pc:sldChg>
      <pc:sldChg chg="modSp add">
        <pc:chgData name="Sadie France" userId="S::s.france@uwtsd.ac.uk::b7d6a976-0449-421d-8e4f-ccb524b7ca6e" providerId="AD" clId="Web-{79B519F9-02A4-A0A1-C25D-77E4AF9AA55D}" dt="2023-08-11T10:35:04.637" v="1122" actId="20577"/>
        <pc:sldMkLst>
          <pc:docMk/>
          <pc:sldMk cId="2191844527" sldId="303"/>
        </pc:sldMkLst>
        <pc:spChg chg="mod">
          <ac:chgData name="Sadie France" userId="S::s.france@uwtsd.ac.uk::b7d6a976-0449-421d-8e4f-ccb524b7ca6e" providerId="AD" clId="Web-{79B519F9-02A4-A0A1-C25D-77E4AF9AA55D}" dt="2023-08-11T09:41:04.855" v="23" actId="20577"/>
          <ac:spMkLst>
            <pc:docMk/>
            <pc:sldMk cId="2191844527" sldId="303"/>
            <ac:spMk id="2" creationId="{C0ADB6DC-49B4-B8D1-1FD3-66426910627F}"/>
          </ac:spMkLst>
        </pc:spChg>
        <pc:spChg chg="mod">
          <ac:chgData name="Sadie France" userId="S::s.france@uwtsd.ac.uk::b7d6a976-0449-421d-8e4f-ccb524b7ca6e" providerId="AD" clId="Web-{79B519F9-02A4-A0A1-C25D-77E4AF9AA55D}" dt="2023-08-11T10:35:04.637" v="1122" actId="20577"/>
          <ac:spMkLst>
            <pc:docMk/>
            <pc:sldMk cId="2191844527" sldId="303"/>
            <ac:spMk id="3" creationId="{0D4EDB1F-52C7-3CF4-86EB-7E3C7E1DC191}"/>
          </ac:spMkLst>
        </pc:spChg>
      </pc:sldChg>
      <pc:sldChg chg="addSp modSp new mod setBg">
        <pc:chgData name="Sadie France" userId="S::s.france@uwtsd.ac.uk::b7d6a976-0449-421d-8e4f-ccb524b7ca6e" providerId="AD" clId="Web-{79B519F9-02A4-A0A1-C25D-77E4AF9AA55D}" dt="2023-08-11T09:49:09.165" v="182"/>
        <pc:sldMkLst>
          <pc:docMk/>
          <pc:sldMk cId="3689241887" sldId="304"/>
        </pc:sldMkLst>
        <pc:spChg chg="mod">
          <ac:chgData name="Sadie France" userId="S::s.france@uwtsd.ac.uk::b7d6a976-0449-421d-8e4f-ccb524b7ca6e" providerId="AD" clId="Web-{79B519F9-02A4-A0A1-C25D-77E4AF9AA55D}" dt="2023-08-11T09:49:09.165" v="182"/>
          <ac:spMkLst>
            <pc:docMk/>
            <pc:sldMk cId="3689241887" sldId="304"/>
            <ac:spMk id="2" creationId="{66742CE3-353A-0560-ACCA-2947E8997E83}"/>
          </ac:spMkLst>
        </pc:spChg>
        <pc:spChg chg="mod">
          <ac:chgData name="Sadie France" userId="S::s.france@uwtsd.ac.uk::b7d6a976-0449-421d-8e4f-ccb524b7ca6e" providerId="AD" clId="Web-{79B519F9-02A4-A0A1-C25D-77E4AF9AA55D}" dt="2023-08-11T09:49:09.165" v="182"/>
          <ac:spMkLst>
            <pc:docMk/>
            <pc:sldMk cId="3689241887" sldId="304"/>
            <ac:spMk id="3" creationId="{03348BD0-890F-6ADC-C225-53582D567C16}"/>
          </ac:spMkLst>
        </pc:spChg>
        <pc:picChg chg="add">
          <ac:chgData name="Sadie France" userId="S::s.france@uwtsd.ac.uk::b7d6a976-0449-421d-8e4f-ccb524b7ca6e" providerId="AD" clId="Web-{79B519F9-02A4-A0A1-C25D-77E4AF9AA55D}" dt="2023-08-11T09:49:09.165" v="182"/>
          <ac:picMkLst>
            <pc:docMk/>
            <pc:sldMk cId="3689241887" sldId="304"/>
            <ac:picMk id="5" creationId="{3C11E1A8-1544-8860-668E-83DEAE4BBF33}"/>
          </ac:picMkLst>
        </pc:picChg>
        <pc:cxnChg chg="add">
          <ac:chgData name="Sadie France" userId="S::s.france@uwtsd.ac.uk::b7d6a976-0449-421d-8e4f-ccb524b7ca6e" providerId="AD" clId="Web-{79B519F9-02A4-A0A1-C25D-77E4AF9AA55D}" dt="2023-08-11T09:49:09.165" v="182"/>
          <ac:cxnSpMkLst>
            <pc:docMk/>
            <pc:sldMk cId="3689241887" sldId="304"/>
            <ac:cxnSpMk id="9" creationId="{249EDD1B-F94D-B4E6-ACAA-566B9A26FDE3}"/>
          </ac:cxnSpMkLst>
        </pc:cxnChg>
      </pc:sldChg>
      <pc:sldChg chg="addSp modSp new">
        <pc:chgData name="Sadie France" userId="S::s.france@uwtsd.ac.uk::b7d6a976-0449-421d-8e4f-ccb524b7ca6e" providerId="AD" clId="Web-{79B519F9-02A4-A0A1-C25D-77E4AF9AA55D}" dt="2023-08-11T10:37:08.500" v="1132" actId="20577"/>
        <pc:sldMkLst>
          <pc:docMk/>
          <pc:sldMk cId="1235198242" sldId="305"/>
        </pc:sldMkLst>
        <pc:spChg chg="mod">
          <ac:chgData name="Sadie France" userId="S::s.france@uwtsd.ac.uk::b7d6a976-0449-421d-8e4f-ccb524b7ca6e" providerId="AD" clId="Web-{79B519F9-02A4-A0A1-C25D-77E4AF9AA55D}" dt="2023-08-11T10:08:19.133" v="212" actId="20577"/>
          <ac:spMkLst>
            <pc:docMk/>
            <pc:sldMk cId="1235198242" sldId="305"/>
            <ac:spMk id="2" creationId="{8ABA00DF-B084-0C03-0CAC-78DC7432E8AD}"/>
          </ac:spMkLst>
        </pc:spChg>
        <pc:spChg chg="mod">
          <ac:chgData name="Sadie France" userId="S::s.france@uwtsd.ac.uk::b7d6a976-0449-421d-8e4f-ccb524b7ca6e" providerId="AD" clId="Web-{79B519F9-02A4-A0A1-C25D-77E4AF9AA55D}" dt="2023-08-11T10:37:08.500" v="1132" actId="20577"/>
          <ac:spMkLst>
            <pc:docMk/>
            <pc:sldMk cId="1235198242" sldId="305"/>
            <ac:spMk id="3" creationId="{701C4DD9-7309-02E2-5830-788D169220C4}"/>
          </ac:spMkLst>
        </pc:spChg>
        <pc:picChg chg="add mod">
          <ac:chgData name="Sadie France" userId="S::s.france@uwtsd.ac.uk::b7d6a976-0449-421d-8e4f-ccb524b7ca6e" providerId="AD" clId="Web-{79B519F9-02A4-A0A1-C25D-77E4AF9AA55D}" dt="2023-08-11T10:17:38.792" v="666" actId="1076"/>
          <ac:picMkLst>
            <pc:docMk/>
            <pc:sldMk cId="1235198242" sldId="305"/>
            <ac:picMk id="5" creationId="{6FE56666-630D-7EF0-CD8A-75C908C9F29A}"/>
          </ac:picMkLst>
        </pc:picChg>
      </pc:sldChg>
      <pc:sldChg chg="addSp delSp modSp new mod setBg">
        <pc:chgData name="Sadie France" userId="S::s.france@uwtsd.ac.uk::b7d6a976-0449-421d-8e4f-ccb524b7ca6e" providerId="AD" clId="Web-{79B519F9-02A4-A0A1-C25D-77E4AF9AA55D}" dt="2023-08-11T10:17:45.073" v="668" actId="1076"/>
        <pc:sldMkLst>
          <pc:docMk/>
          <pc:sldMk cId="116545516" sldId="306"/>
        </pc:sldMkLst>
        <pc:spChg chg="mod">
          <ac:chgData name="Sadie France" userId="S::s.france@uwtsd.ac.uk::b7d6a976-0449-421d-8e4f-ccb524b7ca6e" providerId="AD" clId="Web-{79B519F9-02A4-A0A1-C25D-77E4AF9AA55D}" dt="2023-08-11T10:10:32.466" v="329"/>
          <ac:spMkLst>
            <pc:docMk/>
            <pc:sldMk cId="116545516" sldId="306"/>
            <ac:spMk id="2" creationId="{D489B5B3-88C5-1BF6-FB2E-5216633E9785}"/>
          </ac:spMkLst>
        </pc:spChg>
        <pc:spChg chg="mod">
          <ac:chgData name="Sadie France" userId="S::s.france@uwtsd.ac.uk::b7d6a976-0449-421d-8e4f-ccb524b7ca6e" providerId="AD" clId="Web-{79B519F9-02A4-A0A1-C25D-77E4AF9AA55D}" dt="2023-08-11T10:16:31.461" v="664" actId="20577"/>
          <ac:spMkLst>
            <pc:docMk/>
            <pc:sldMk cId="116545516" sldId="306"/>
            <ac:spMk id="3" creationId="{F2AF5E46-6383-C12C-A61A-A4F2EC6ACDF9}"/>
          </ac:spMkLst>
        </pc:spChg>
        <pc:spChg chg="mod">
          <ac:chgData name="Sadie France" userId="S::s.france@uwtsd.ac.uk::b7d6a976-0449-421d-8e4f-ccb524b7ca6e" providerId="AD" clId="Web-{79B519F9-02A4-A0A1-C25D-77E4AF9AA55D}" dt="2023-08-11T10:10:32.466" v="329"/>
          <ac:spMkLst>
            <pc:docMk/>
            <pc:sldMk cId="116545516" sldId="306"/>
            <ac:spMk id="4" creationId="{FFDC83B6-A050-1BDA-FF2F-80C85D4F9521}"/>
          </ac:spMkLst>
        </pc:spChg>
        <pc:spChg chg="add del">
          <ac:chgData name="Sadie France" userId="S::s.france@uwtsd.ac.uk::b7d6a976-0449-421d-8e4f-ccb524b7ca6e" providerId="AD" clId="Web-{79B519F9-02A4-A0A1-C25D-77E4AF9AA55D}" dt="2023-08-11T10:10:32.450" v="328"/>
          <ac:spMkLst>
            <pc:docMk/>
            <pc:sldMk cId="116545516" sldId="306"/>
            <ac:spMk id="9" creationId="{A2679492-7988-4050-9056-542444452411}"/>
          </ac:spMkLst>
        </pc:spChg>
        <pc:spChg chg="add del">
          <ac:chgData name="Sadie France" userId="S::s.france@uwtsd.ac.uk::b7d6a976-0449-421d-8e4f-ccb524b7ca6e" providerId="AD" clId="Web-{79B519F9-02A4-A0A1-C25D-77E4AF9AA55D}" dt="2023-08-11T10:10:32.450" v="328"/>
          <ac:spMkLst>
            <pc:docMk/>
            <pc:sldMk cId="116545516" sldId="306"/>
            <ac:spMk id="11" creationId="{B091B163-7D61-4891-ABCF-5C13D9C418D0}"/>
          </ac:spMkLst>
        </pc:spChg>
        <pc:spChg chg="add del">
          <ac:chgData name="Sadie France" userId="S::s.france@uwtsd.ac.uk::b7d6a976-0449-421d-8e4f-ccb524b7ca6e" providerId="AD" clId="Web-{79B519F9-02A4-A0A1-C25D-77E4AF9AA55D}" dt="2023-08-11T10:10:32.450" v="328"/>
          <ac:spMkLst>
            <pc:docMk/>
            <pc:sldMk cId="116545516" sldId="306"/>
            <ac:spMk id="13" creationId="{6CB927A4-E432-4310-9CD5-E89FF5063179}"/>
          </ac:spMkLst>
        </pc:spChg>
        <pc:spChg chg="add del">
          <ac:chgData name="Sadie France" userId="S::s.france@uwtsd.ac.uk::b7d6a976-0449-421d-8e4f-ccb524b7ca6e" providerId="AD" clId="Web-{79B519F9-02A4-A0A1-C25D-77E4AF9AA55D}" dt="2023-08-11T10:10:32.450" v="328"/>
          <ac:spMkLst>
            <pc:docMk/>
            <pc:sldMk cId="116545516" sldId="306"/>
            <ac:spMk id="15" creationId="{E3020543-B24B-4EC4-8FFC-8DD88EEA91A8}"/>
          </ac:spMkLst>
        </pc:spChg>
        <pc:spChg chg="add del">
          <ac:chgData name="Sadie France" userId="S::s.france@uwtsd.ac.uk::b7d6a976-0449-421d-8e4f-ccb524b7ca6e" providerId="AD" clId="Web-{79B519F9-02A4-A0A1-C25D-77E4AF9AA55D}" dt="2023-08-11T10:10:32.450" v="328"/>
          <ac:spMkLst>
            <pc:docMk/>
            <pc:sldMk cId="116545516" sldId="306"/>
            <ac:spMk id="17" creationId="{1453BF6C-B012-48B7-B4E8-6D7AC7C27D02}"/>
          </ac:spMkLst>
        </pc:spChg>
        <pc:spChg chg="add">
          <ac:chgData name="Sadie France" userId="S::s.france@uwtsd.ac.uk::b7d6a976-0449-421d-8e4f-ccb524b7ca6e" providerId="AD" clId="Web-{79B519F9-02A4-A0A1-C25D-77E4AF9AA55D}" dt="2023-08-11T10:10:32.466" v="329"/>
          <ac:spMkLst>
            <pc:docMk/>
            <pc:sldMk cId="116545516" sldId="306"/>
            <ac:spMk id="21" creationId="{8D1AA55E-40D5-461B-A5A8-4AE8AAB71B08}"/>
          </ac:spMkLst>
        </pc:spChg>
        <pc:spChg chg="add">
          <ac:chgData name="Sadie France" userId="S::s.france@uwtsd.ac.uk::b7d6a976-0449-421d-8e4f-ccb524b7ca6e" providerId="AD" clId="Web-{79B519F9-02A4-A0A1-C25D-77E4AF9AA55D}" dt="2023-08-11T10:10:32.466" v="329"/>
          <ac:spMkLst>
            <pc:docMk/>
            <pc:sldMk cId="116545516" sldId="306"/>
            <ac:spMk id="23" creationId="{6CB927A4-E432-4310-9CD5-E89FF5063179}"/>
          </ac:spMkLst>
        </pc:spChg>
        <pc:spChg chg="add">
          <ac:chgData name="Sadie France" userId="S::s.france@uwtsd.ac.uk::b7d6a976-0449-421d-8e4f-ccb524b7ca6e" providerId="AD" clId="Web-{79B519F9-02A4-A0A1-C25D-77E4AF9AA55D}" dt="2023-08-11T10:10:32.466" v="329"/>
          <ac:spMkLst>
            <pc:docMk/>
            <pc:sldMk cId="116545516" sldId="306"/>
            <ac:spMk id="24" creationId="{E3020543-B24B-4EC4-8FFC-8DD88EEA91A8}"/>
          </ac:spMkLst>
        </pc:spChg>
        <pc:spChg chg="add">
          <ac:chgData name="Sadie France" userId="S::s.france@uwtsd.ac.uk::b7d6a976-0449-421d-8e4f-ccb524b7ca6e" providerId="AD" clId="Web-{79B519F9-02A4-A0A1-C25D-77E4AF9AA55D}" dt="2023-08-11T10:10:32.466" v="329"/>
          <ac:spMkLst>
            <pc:docMk/>
            <pc:sldMk cId="116545516" sldId="306"/>
            <ac:spMk id="25" creationId="{1453BF6C-B012-48B7-B4E8-6D7AC7C27D02}"/>
          </ac:spMkLst>
        </pc:spChg>
        <pc:picChg chg="add mod">
          <ac:chgData name="Sadie France" userId="S::s.france@uwtsd.ac.uk::b7d6a976-0449-421d-8e4f-ccb524b7ca6e" providerId="AD" clId="Web-{79B519F9-02A4-A0A1-C25D-77E4AF9AA55D}" dt="2023-08-11T10:17:45.073" v="668" actId="1076"/>
          <ac:picMkLst>
            <pc:docMk/>
            <pc:sldMk cId="116545516" sldId="306"/>
            <ac:picMk id="5" creationId="{19E5FDF5-8C8F-1F5B-3D9F-E751796935A2}"/>
          </ac:picMkLst>
        </pc:picChg>
        <pc:cxnChg chg="add del">
          <ac:chgData name="Sadie France" userId="S::s.france@uwtsd.ac.uk::b7d6a976-0449-421d-8e4f-ccb524b7ca6e" providerId="AD" clId="Web-{79B519F9-02A4-A0A1-C25D-77E4AF9AA55D}" dt="2023-08-11T10:10:32.450" v="328"/>
          <ac:cxnSpMkLst>
            <pc:docMk/>
            <pc:sldMk cId="116545516" sldId="306"/>
            <ac:cxnSpMk id="19" creationId="{C49DA8F6-BCC1-4447-B54C-57856834B94B}"/>
          </ac:cxnSpMkLst>
        </pc:cxnChg>
        <pc:cxnChg chg="add">
          <ac:chgData name="Sadie France" userId="S::s.france@uwtsd.ac.uk::b7d6a976-0449-421d-8e4f-ccb524b7ca6e" providerId="AD" clId="Web-{79B519F9-02A4-A0A1-C25D-77E4AF9AA55D}" dt="2023-08-11T10:10:32.466" v="329"/>
          <ac:cxnSpMkLst>
            <pc:docMk/>
            <pc:sldMk cId="116545516" sldId="306"/>
            <ac:cxnSpMk id="22" creationId="{7EB498BD-8089-4626-91EA-4978EBEF535E}"/>
          </ac:cxnSpMkLst>
        </pc:cxnChg>
      </pc:sldChg>
      <pc:sldChg chg="addSp modSp new">
        <pc:chgData name="Sadie France" userId="S::s.france@uwtsd.ac.uk::b7d6a976-0449-421d-8e4f-ccb524b7ca6e" providerId="AD" clId="Web-{79B519F9-02A4-A0A1-C25D-77E4AF9AA55D}" dt="2023-08-11T10:17:51.198" v="670" actId="1076"/>
        <pc:sldMkLst>
          <pc:docMk/>
          <pc:sldMk cId="3553304593" sldId="307"/>
        </pc:sldMkLst>
        <pc:spChg chg="mod">
          <ac:chgData name="Sadie France" userId="S::s.france@uwtsd.ac.uk::b7d6a976-0449-421d-8e4f-ccb524b7ca6e" providerId="AD" clId="Web-{79B519F9-02A4-A0A1-C25D-77E4AF9AA55D}" dt="2023-08-11T10:11:54.312" v="338" actId="20577"/>
          <ac:spMkLst>
            <pc:docMk/>
            <pc:sldMk cId="3553304593" sldId="307"/>
            <ac:spMk id="2" creationId="{13EC8466-54A7-82CF-BDB6-CCB7D98EFFDB}"/>
          </ac:spMkLst>
        </pc:spChg>
        <pc:spChg chg="mod">
          <ac:chgData name="Sadie France" userId="S::s.france@uwtsd.ac.uk::b7d6a976-0449-421d-8e4f-ccb524b7ca6e" providerId="AD" clId="Web-{79B519F9-02A4-A0A1-C25D-77E4AF9AA55D}" dt="2023-08-11T10:14:46.692" v="557" actId="20577"/>
          <ac:spMkLst>
            <pc:docMk/>
            <pc:sldMk cId="3553304593" sldId="307"/>
            <ac:spMk id="3" creationId="{90FB5D56-0713-DDD4-9451-718228E9D1BE}"/>
          </ac:spMkLst>
        </pc:spChg>
        <pc:picChg chg="add mod">
          <ac:chgData name="Sadie France" userId="S::s.france@uwtsd.ac.uk::b7d6a976-0449-421d-8e4f-ccb524b7ca6e" providerId="AD" clId="Web-{79B519F9-02A4-A0A1-C25D-77E4AF9AA55D}" dt="2023-08-11T10:17:51.198" v="670" actId="1076"/>
          <ac:picMkLst>
            <pc:docMk/>
            <pc:sldMk cId="3553304593" sldId="307"/>
            <ac:picMk id="5" creationId="{AE7596F7-77C1-B0F1-DEFE-2C9DA20C84AC}"/>
          </ac:picMkLst>
        </pc:picChg>
      </pc:sldChg>
      <pc:sldChg chg="modSp new">
        <pc:chgData name="Sadie France" userId="S::s.france@uwtsd.ac.uk::b7d6a976-0449-421d-8e4f-ccb524b7ca6e" providerId="AD" clId="Web-{79B519F9-02A4-A0A1-C25D-77E4AF9AA55D}" dt="2023-08-11T10:37:41.486" v="1136" actId="20577"/>
        <pc:sldMkLst>
          <pc:docMk/>
          <pc:sldMk cId="3852254410" sldId="308"/>
        </pc:sldMkLst>
        <pc:spChg chg="mod">
          <ac:chgData name="Sadie France" userId="S::s.france@uwtsd.ac.uk::b7d6a976-0449-421d-8e4f-ccb524b7ca6e" providerId="AD" clId="Web-{79B519F9-02A4-A0A1-C25D-77E4AF9AA55D}" dt="2023-08-11T10:18:40.497" v="674" actId="20577"/>
          <ac:spMkLst>
            <pc:docMk/>
            <pc:sldMk cId="3852254410" sldId="308"/>
            <ac:spMk id="2" creationId="{19071D90-8058-4501-5090-D512AC22C42F}"/>
          </ac:spMkLst>
        </pc:spChg>
        <pc:spChg chg="mod">
          <ac:chgData name="Sadie France" userId="S::s.france@uwtsd.ac.uk::b7d6a976-0449-421d-8e4f-ccb524b7ca6e" providerId="AD" clId="Web-{79B519F9-02A4-A0A1-C25D-77E4AF9AA55D}" dt="2023-08-11T10:37:41.486" v="1136" actId="20577"/>
          <ac:spMkLst>
            <pc:docMk/>
            <pc:sldMk cId="3852254410" sldId="308"/>
            <ac:spMk id="3" creationId="{1958CA7C-68A6-E48D-EF2A-3763A38700E6}"/>
          </ac:spMkLst>
        </pc:spChg>
      </pc:sldChg>
      <pc:sldChg chg="addSp delSp modSp new mod setBg setClrOvrMap">
        <pc:chgData name="Sadie France" userId="S::s.france@uwtsd.ac.uk::b7d6a976-0449-421d-8e4f-ccb524b7ca6e" providerId="AD" clId="Web-{79B519F9-02A4-A0A1-C25D-77E4AF9AA55D}" dt="2023-08-11T10:28:43.016" v="972"/>
        <pc:sldMkLst>
          <pc:docMk/>
          <pc:sldMk cId="2663824418" sldId="309"/>
        </pc:sldMkLst>
        <pc:spChg chg="mod">
          <ac:chgData name="Sadie France" userId="S::s.france@uwtsd.ac.uk::b7d6a976-0449-421d-8e4f-ccb524b7ca6e" providerId="AD" clId="Web-{79B519F9-02A4-A0A1-C25D-77E4AF9AA55D}" dt="2023-08-11T10:28:43.016" v="972"/>
          <ac:spMkLst>
            <pc:docMk/>
            <pc:sldMk cId="2663824418" sldId="309"/>
            <ac:spMk id="2" creationId="{9D741DC1-FA18-E6DC-4F2E-9FD4F3F40CD0}"/>
          </ac:spMkLst>
        </pc:spChg>
        <pc:spChg chg="del">
          <ac:chgData name="Sadie France" userId="S::s.france@uwtsd.ac.uk::b7d6a976-0449-421d-8e4f-ccb524b7ca6e" providerId="AD" clId="Web-{79B519F9-02A4-A0A1-C25D-77E4AF9AA55D}" dt="2023-08-11T10:28:43.016" v="972"/>
          <ac:spMkLst>
            <pc:docMk/>
            <pc:sldMk cId="2663824418" sldId="309"/>
            <ac:spMk id="3" creationId="{F543C0A8-278A-BB84-EB98-AF1EA40379C6}"/>
          </ac:spMkLst>
        </pc:spChg>
        <pc:spChg chg="mod">
          <ac:chgData name="Sadie France" userId="S::s.france@uwtsd.ac.uk::b7d6a976-0449-421d-8e4f-ccb524b7ca6e" providerId="AD" clId="Web-{79B519F9-02A4-A0A1-C25D-77E4AF9AA55D}" dt="2023-08-11T10:28:43.016" v="972"/>
          <ac:spMkLst>
            <pc:docMk/>
            <pc:sldMk cId="2663824418" sldId="309"/>
            <ac:spMk id="4" creationId="{ECA808B8-8B16-39BF-ABF9-09F95D76CA66}"/>
          </ac:spMkLst>
        </pc:spChg>
        <pc:spChg chg="add">
          <ac:chgData name="Sadie France" userId="S::s.france@uwtsd.ac.uk::b7d6a976-0449-421d-8e4f-ccb524b7ca6e" providerId="AD" clId="Web-{79B519F9-02A4-A0A1-C25D-77E4AF9AA55D}" dt="2023-08-11T10:28:43.016" v="972"/>
          <ac:spMkLst>
            <pc:docMk/>
            <pc:sldMk cId="2663824418" sldId="309"/>
            <ac:spMk id="12" creationId="{0671A8AE-40A1-4631-A6B8-581AFF065482}"/>
          </ac:spMkLst>
        </pc:spChg>
        <pc:spChg chg="add">
          <ac:chgData name="Sadie France" userId="S::s.france@uwtsd.ac.uk::b7d6a976-0449-421d-8e4f-ccb524b7ca6e" providerId="AD" clId="Web-{79B519F9-02A4-A0A1-C25D-77E4AF9AA55D}" dt="2023-08-11T10:28:43.016" v="972"/>
          <ac:spMkLst>
            <pc:docMk/>
            <pc:sldMk cId="2663824418" sldId="309"/>
            <ac:spMk id="14" creationId="{A44CD100-6267-4E62-AA64-2182A3A6A1C0}"/>
          </ac:spMkLst>
        </pc:spChg>
        <pc:picChg chg="add">
          <ac:chgData name="Sadie France" userId="S::s.france@uwtsd.ac.uk::b7d6a976-0449-421d-8e4f-ccb524b7ca6e" providerId="AD" clId="Web-{79B519F9-02A4-A0A1-C25D-77E4AF9AA55D}" dt="2023-08-11T10:28:43.016" v="972"/>
          <ac:picMkLst>
            <pc:docMk/>
            <pc:sldMk cId="2663824418" sldId="309"/>
            <ac:picMk id="6" creationId="{24ABDD59-CD70-6063-EF11-29EC1529D735}"/>
          </ac:picMkLst>
        </pc:picChg>
        <pc:cxnChg chg="add">
          <ac:chgData name="Sadie France" userId="S::s.france@uwtsd.ac.uk::b7d6a976-0449-421d-8e4f-ccb524b7ca6e" providerId="AD" clId="Web-{79B519F9-02A4-A0A1-C25D-77E4AF9AA55D}" dt="2023-08-11T10:28:43.016" v="972"/>
          <ac:cxnSpMkLst>
            <pc:docMk/>
            <pc:sldMk cId="2663824418" sldId="309"/>
            <ac:cxnSpMk id="10" creationId="{D1B787A8-0D67-4B7E-9B48-86BD906AB6B5}"/>
          </ac:cxnSpMkLst>
        </pc:cxnChg>
      </pc:sldChg>
      <pc:sldChg chg="addSp delSp modSp new mod setBg">
        <pc:chgData name="Sadie France" userId="S::s.france@uwtsd.ac.uk::b7d6a976-0449-421d-8e4f-ccb524b7ca6e" providerId="AD" clId="Web-{79B519F9-02A4-A0A1-C25D-77E4AF9AA55D}" dt="2023-08-11T10:31:30.286" v="1101" actId="20577"/>
        <pc:sldMkLst>
          <pc:docMk/>
          <pc:sldMk cId="3980862290" sldId="310"/>
        </pc:sldMkLst>
        <pc:spChg chg="mod">
          <ac:chgData name="Sadie France" userId="S::s.france@uwtsd.ac.uk::b7d6a976-0449-421d-8e4f-ccb524b7ca6e" providerId="AD" clId="Web-{79B519F9-02A4-A0A1-C25D-77E4AF9AA55D}" dt="2023-08-11T10:30:54.379" v="1093"/>
          <ac:spMkLst>
            <pc:docMk/>
            <pc:sldMk cId="3980862290" sldId="310"/>
            <ac:spMk id="2" creationId="{AB5EBA19-88FF-F345-337C-0D27903FD402}"/>
          </ac:spMkLst>
        </pc:spChg>
        <pc:spChg chg="del mod">
          <ac:chgData name="Sadie France" userId="S::s.france@uwtsd.ac.uk::b7d6a976-0449-421d-8e4f-ccb524b7ca6e" providerId="AD" clId="Web-{79B519F9-02A4-A0A1-C25D-77E4AF9AA55D}" dt="2023-08-11T10:30:54.379" v="1093"/>
          <ac:spMkLst>
            <pc:docMk/>
            <pc:sldMk cId="3980862290" sldId="310"/>
            <ac:spMk id="3" creationId="{F4E6C17E-E8E3-8D45-DE42-F64D7A8734A9}"/>
          </ac:spMkLst>
        </pc:spChg>
        <pc:spChg chg="mod">
          <ac:chgData name="Sadie France" userId="S::s.france@uwtsd.ac.uk::b7d6a976-0449-421d-8e4f-ccb524b7ca6e" providerId="AD" clId="Web-{79B519F9-02A4-A0A1-C25D-77E4AF9AA55D}" dt="2023-08-11T10:30:54.379" v="1093"/>
          <ac:spMkLst>
            <pc:docMk/>
            <pc:sldMk cId="3980862290" sldId="310"/>
            <ac:spMk id="4" creationId="{306351B0-1037-55C7-44DC-DF3D3F12B20C}"/>
          </ac:spMkLst>
        </pc:spChg>
        <pc:spChg chg="add">
          <ac:chgData name="Sadie France" userId="S::s.france@uwtsd.ac.uk::b7d6a976-0449-421d-8e4f-ccb524b7ca6e" providerId="AD" clId="Web-{79B519F9-02A4-A0A1-C25D-77E4AF9AA55D}" dt="2023-08-11T10:30:54.379" v="1093"/>
          <ac:spMkLst>
            <pc:docMk/>
            <pc:sldMk cId="3980862290" sldId="310"/>
            <ac:spMk id="10" creationId="{2659FDB4-FCBE-4A89-B46D-43D4FA54464D}"/>
          </ac:spMkLst>
        </pc:spChg>
        <pc:graphicFrameChg chg="add modGraphic">
          <ac:chgData name="Sadie France" userId="S::s.france@uwtsd.ac.uk::b7d6a976-0449-421d-8e4f-ccb524b7ca6e" providerId="AD" clId="Web-{79B519F9-02A4-A0A1-C25D-77E4AF9AA55D}" dt="2023-08-11T10:31:30.286" v="1101" actId="20577"/>
          <ac:graphicFrameMkLst>
            <pc:docMk/>
            <pc:sldMk cId="3980862290" sldId="310"/>
            <ac:graphicFrameMk id="6" creationId="{67607C85-B640-0493-21E8-5642C3094630}"/>
          </ac:graphicFrameMkLst>
        </pc:graphicFrameChg>
        <pc:cxnChg chg="add">
          <ac:chgData name="Sadie France" userId="S::s.france@uwtsd.ac.uk::b7d6a976-0449-421d-8e4f-ccb524b7ca6e" providerId="AD" clId="Web-{79B519F9-02A4-A0A1-C25D-77E4AF9AA55D}" dt="2023-08-11T10:30:54.379" v="1093"/>
          <ac:cxnSpMkLst>
            <pc:docMk/>
            <pc:sldMk cId="3980862290" sldId="310"/>
            <ac:cxnSpMk id="12" creationId="{C8F51B3F-8331-4E4A-AE96-D47B1006EEAD}"/>
          </ac:cxnSpMkLst>
        </pc:cxnChg>
      </pc:sldChg>
    </pc:docChg>
  </pc:docChgLst>
  <pc:docChgLst>
    <pc:chgData name="Sadie France" userId="S::s.france@uwtsd.ac.uk::b7d6a976-0449-421d-8e4f-ccb524b7ca6e" providerId="AD" clId="Web-{D28DA150-F4ED-C53B-3E59-13A6EEE59FCF}"/>
    <pc:docChg chg="addSld modSld">
      <pc:chgData name="Sadie France" userId="S::s.france@uwtsd.ac.uk::b7d6a976-0449-421d-8e4f-ccb524b7ca6e" providerId="AD" clId="Web-{D28DA150-F4ED-C53B-3E59-13A6EEE59FCF}" dt="2023-08-11T10:44:55.003" v="120" actId="20577"/>
      <pc:docMkLst>
        <pc:docMk/>
      </pc:docMkLst>
      <pc:sldChg chg="modSp">
        <pc:chgData name="Sadie France" userId="S::s.france@uwtsd.ac.uk::b7d6a976-0449-421d-8e4f-ccb524b7ca6e" providerId="AD" clId="Web-{D28DA150-F4ED-C53B-3E59-13A6EEE59FCF}" dt="2023-08-11T10:44:55.003" v="120" actId="20577"/>
        <pc:sldMkLst>
          <pc:docMk/>
          <pc:sldMk cId="3011350687" sldId="258"/>
        </pc:sldMkLst>
        <pc:spChg chg="mod">
          <ac:chgData name="Sadie France" userId="S::s.france@uwtsd.ac.uk::b7d6a976-0449-421d-8e4f-ccb524b7ca6e" providerId="AD" clId="Web-{D28DA150-F4ED-C53B-3E59-13A6EEE59FCF}" dt="2023-08-11T10:44:55.003" v="120" actId="20577"/>
          <ac:spMkLst>
            <pc:docMk/>
            <pc:sldMk cId="3011350687" sldId="258"/>
            <ac:spMk id="3" creationId="{2B702D27-88A1-DDE8-02B0-DBB9B2E69562}"/>
          </ac:spMkLst>
        </pc:spChg>
      </pc:sldChg>
      <pc:sldChg chg="modSp">
        <pc:chgData name="Sadie France" userId="S::s.france@uwtsd.ac.uk::b7d6a976-0449-421d-8e4f-ccb524b7ca6e" providerId="AD" clId="Web-{D28DA150-F4ED-C53B-3E59-13A6EEE59FCF}" dt="2023-08-11T10:41:07.326" v="24" actId="20577"/>
        <pc:sldMkLst>
          <pc:docMk/>
          <pc:sldMk cId="2191844527" sldId="303"/>
        </pc:sldMkLst>
        <pc:spChg chg="mod">
          <ac:chgData name="Sadie France" userId="S::s.france@uwtsd.ac.uk::b7d6a976-0449-421d-8e4f-ccb524b7ca6e" providerId="AD" clId="Web-{D28DA150-F4ED-C53B-3E59-13A6EEE59FCF}" dt="2023-08-11T10:41:07.326" v="24" actId="20577"/>
          <ac:spMkLst>
            <pc:docMk/>
            <pc:sldMk cId="2191844527" sldId="303"/>
            <ac:spMk id="3" creationId="{0D4EDB1F-52C7-3CF4-86EB-7E3C7E1DC191}"/>
          </ac:spMkLst>
        </pc:spChg>
      </pc:sldChg>
      <pc:sldChg chg="modSp">
        <pc:chgData name="Sadie France" userId="S::s.france@uwtsd.ac.uk::b7d6a976-0449-421d-8e4f-ccb524b7ca6e" providerId="AD" clId="Web-{D28DA150-F4ED-C53B-3E59-13A6EEE59FCF}" dt="2023-08-11T10:44:23.518" v="86" actId="20577"/>
        <pc:sldMkLst>
          <pc:docMk/>
          <pc:sldMk cId="3980862290" sldId="310"/>
        </pc:sldMkLst>
        <pc:spChg chg="mod">
          <ac:chgData name="Sadie France" userId="S::s.france@uwtsd.ac.uk::b7d6a976-0449-421d-8e4f-ccb524b7ca6e" providerId="AD" clId="Web-{D28DA150-F4ED-C53B-3E59-13A6EEE59FCF}" dt="2023-08-11T10:43:35.939" v="40" actId="20577"/>
          <ac:spMkLst>
            <pc:docMk/>
            <pc:sldMk cId="3980862290" sldId="310"/>
            <ac:spMk id="2" creationId="{AB5EBA19-88FF-F345-337C-0D27903FD402}"/>
          </ac:spMkLst>
        </pc:spChg>
        <pc:graphicFrameChg chg="modGraphic">
          <ac:chgData name="Sadie France" userId="S::s.france@uwtsd.ac.uk::b7d6a976-0449-421d-8e4f-ccb524b7ca6e" providerId="AD" clId="Web-{D28DA150-F4ED-C53B-3E59-13A6EEE59FCF}" dt="2023-08-11T10:44:23.518" v="86" actId="20577"/>
          <ac:graphicFrameMkLst>
            <pc:docMk/>
            <pc:sldMk cId="3980862290" sldId="310"/>
            <ac:graphicFrameMk id="6" creationId="{67607C85-B640-0493-21E8-5642C3094630}"/>
          </ac:graphicFrameMkLst>
        </pc:graphicFrameChg>
      </pc:sldChg>
      <pc:sldChg chg="add">
        <pc:chgData name="Sadie France" userId="S::s.france@uwtsd.ac.uk::b7d6a976-0449-421d-8e4f-ccb524b7ca6e" providerId="AD" clId="Web-{D28DA150-F4ED-C53B-3E59-13A6EEE59FCF}" dt="2023-08-11T10:43:25.189" v="32"/>
        <pc:sldMkLst>
          <pc:docMk/>
          <pc:sldMk cId="4206223403" sldId="311"/>
        </pc:sldMkLst>
      </pc:sldChg>
    </pc:docChg>
  </pc:docChgLst>
  <pc:docChgLst>
    <pc:chgData name="Sadie France" userId="S::s.france@uwtsd.ac.uk::b7d6a976-0449-421d-8e4f-ccb524b7ca6e" providerId="AD" clId="Web-{081C5724-08C2-AF1D-DBB3-F9EF684C23D6}"/>
    <pc:docChg chg="modSld">
      <pc:chgData name="Sadie France" userId="S::s.france@uwtsd.ac.uk::b7d6a976-0449-421d-8e4f-ccb524b7ca6e" providerId="AD" clId="Web-{081C5724-08C2-AF1D-DBB3-F9EF684C23D6}" dt="2023-11-09T08:59:16.408" v="0" actId="20577"/>
      <pc:docMkLst>
        <pc:docMk/>
      </pc:docMkLst>
      <pc:sldChg chg="modSp">
        <pc:chgData name="Sadie France" userId="S::s.france@uwtsd.ac.uk::b7d6a976-0449-421d-8e4f-ccb524b7ca6e" providerId="AD" clId="Web-{081C5724-08C2-AF1D-DBB3-F9EF684C23D6}" dt="2023-11-09T08:59:16.408" v="0" actId="20577"/>
        <pc:sldMkLst>
          <pc:docMk/>
          <pc:sldMk cId="1023318283" sldId="257"/>
        </pc:sldMkLst>
        <pc:spChg chg="mod">
          <ac:chgData name="Sadie France" userId="S::s.france@uwtsd.ac.uk::b7d6a976-0449-421d-8e4f-ccb524b7ca6e" providerId="AD" clId="Web-{081C5724-08C2-AF1D-DBB3-F9EF684C23D6}" dt="2023-11-09T08:59:16.408" v="0" actId="20577"/>
          <ac:spMkLst>
            <pc:docMk/>
            <pc:sldMk cId="1023318283" sldId="257"/>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AB2ED3-1452-473F-BA2B-34847287A35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33C09416-AB8B-41F0-9E64-5FEC05155CEB}">
      <dgm:prSet/>
      <dgm:spPr/>
      <dgm:t>
        <a:bodyPr/>
        <a:lstStyle/>
        <a:p>
          <a:r>
            <a:rPr lang="en-GB" b="1" u="sng"/>
            <a:t>Self </a:t>
          </a:r>
          <a:r>
            <a:rPr lang="en-GB" b="1" u="sng">
              <a:latin typeface="Univers"/>
            </a:rPr>
            <a:t>-</a:t>
          </a:r>
          <a:r>
            <a:rPr lang="en-GB" b="1" u="sng"/>
            <a:t>reflection</a:t>
          </a:r>
          <a:endParaRPr lang="en-US" b="1" u="none"/>
        </a:p>
      </dgm:t>
    </dgm:pt>
    <dgm:pt modelId="{38DC4AE4-EF73-486A-AB12-BA127A0CBCB8}" type="parTrans" cxnId="{EA4D01FA-48FD-4860-BDB1-253E96042A2A}">
      <dgm:prSet/>
      <dgm:spPr/>
      <dgm:t>
        <a:bodyPr/>
        <a:lstStyle/>
        <a:p>
          <a:endParaRPr lang="en-US"/>
        </a:p>
      </dgm:t>
    </dgm:pt>
    <dgm:pt modelId="{4712B07D-A6E8-48E0-8742-B01FD205FF30}" type="sibTrans" cxnId="{EA4D01FA-48FD-4860-BDB1-253E96042A2A}">
      <dgm:prSet/>
      <dgm:spPr/>
      <dgm:t>
        <a:bodyPr/>
        <a:lstStyle/>
        <a:p>
          <a:endParaRPr lang="en-US"/>
        </a:p>
      </dgm:t>
    </dgm:pt>
    <dgm:pt modelId="{88111C9D-77F6-4B7F-A8F6-A6628C4B969C}">
      <dgm:prSet/>
      <dgm:spPr/>
      <dgm:t>
        <a:bodyPr/>
        <a:lstStyle/>
        <a:p>
          <a:r>
            <a:rPr lang="en-GB"/>
            <a:t>The importance of </a:t>
          </a:r>
          <a:r>
            <a:rPr lang="en-GB">
              <a:latin typeface="Univers"/>
            </a:rPr>
            <a:t>self-</a:t>
          </a:r>
          <a:r>
            <a:rPr lang="en-GB"/>
            <a:t> reflection</a:t>
          </a:r>
          <a:endParaRPr lang="en-US"/>
        </a:p>
      </dgm:t>
    </dgm:pt>
    <dgm:pt modelId="{348C7BE7-BE96-4B9D-A76B-984EABD8732C}" type="parTrans" cxnId="{AFFA0962-3664-4858-A903-7743A6D62DF1}">
      <dgm:prSet/>
      <dgm:spPr/>
      <dgm:t>
        <a:bodyPr/>
        <a:lstStyle/>
        <a:p>
          <a:endParaRPr lang="en-US"/>
        </a:p>
      </dgm:t>
    </dgm:pt>
    <dgm:pt modelId="{CCE856B0-09E2-444F-B9A9-E8A02D8E19EA}" type="sibTrans" cxnId="{AFFA0962-3664-4858-A903-7743A6D62DF1}">
      <dgm:prSet/>
      <dgm:spPr/>
      <dgm:t>
        <a:bodyPr/>
        <a:lstStyle/>
        <a:p>
          <a:endParaRPr lang="en-US"/>
        </a:p>
      </dgm:t>
    </dgm:pt>
    <dgm:pt modelId="{C94D8F98-1D68-4431-A981-BD4936599094}">
      <dgm:prSet/>
      <dgm:spPr/>
      <dgm:t>
        <a:bodyPr/>
        <a:lstStyle/>
        <a:p>
          <a:r>
            <a:rPr lang="en-GB"/>
            <a:t>How to use a self </a:t>
          </a:r>
          <a:r>
            <a:rPr lang="en-GB">
              <a:latin typeface="Univers"/>
            </a:rPr>
            <a:t>-</a:t>
          </a:r>
          <a:r>
            <a:rPr lang="en-GB"/>
            <a:t>reflective model </a:t>
          </a:r>
          <a:endParaRPr lang="en-GB" b="1">
            <a:solidFill>
              <a:srgbClr val="FF0000"/>
            </a:solidFill>
          </a:endParaRPr>
        </a:p>
      </dgm:t>
    </dgm:pt>
    <dgm:pt modelId="{124E5B73-71E7-461B-8420-BDC1BBE6A5F3}" type="parTrans" cxnId="{4960B623-D927-4F03-A1A1-7E6D135933E2}">
      <dgm:prSet/>
      <dgm:spPr/>
      <dgm:t>
        <a:bodyPr/>
        <a:lstStyle/>
        <a:p>
          <a:endParaRPr lang="en-US"/>
        </a:p>
      </dgm:t>
    </dgm:pt>
    <dgm:pt modelId="{840B9058-C75E-406B-8FEB-5139612E522E}" type="sibTrans" cxnId="{4960B623-D927-4F03-A1A1-7E6D135933E2}">
      <dgm:prSet/>
      <dgm:spPr/>
      <dgm:t>
        <a:bodyPr/>
        <a:lstStyle/>
        <a:p>
          <a:endParaRPr lang="en-US"/>
        </a:p>
      </dgm:t>
    </dgm:pt>
    <dgm:pt modelId="{1E89F49A-3D20-4D73-969C-C46B288DFA74}">
      <dgm:prSet/>
      <dgm:spPr/>
      <dgm:t>
        <a:bodyPr/>
        <a:lstStyle/>
        <a:p>
          <a:pPr rtl="0"/>
          <a:r>
            <a:rPr lang="en-GB"/>
            <a:t>How </a:t>
          </a:r>
          <a:r>
            <a:rPr lang="en-GB">
              <a:latin typeface="Univers"/>
            </a:rPr>
            <a:t>to write a report</a:t>
          </a:r>
          <a:endParaRPr lang="en-US"/>
        </a:p>
      </dgm:t>
    </dgm:pt>
    <dgm:pt modelId="{E1ACED2D-4E5E-45C7-A5BF-40975AB1D1E3}" type="parTrans" cxnId="{FDC66763-B452-4B69-9E7C-E9D793AE0D3F}">
      <dgm:prSet/>
      <dgm:spPr/>
      <dgm:t>
        <a:bodyPr/>
        <a:lstStyle/>
        <a:p>
          <a:endParaRPr lang="en-US"/>
        </a:p>
      </dgm:t>
    </dgm:pt>
    <dgm:pt modelId="{421E63B9-322F-4D80-8CA1-DB46EC6FA801}" type="sibTrans" cxnId="{FDC66763-B452-4B69-9E7C-E9D793AE0D3F}">
      <dgm:prSet/>
      <dgm:spPr/>
      <dgm:t>
        <a:bodyPr/>
        <a:lstStyle/>
        <a:p>
          <a:endParaRPr lang="en-US"/>
        </a:p>
      </dgm:t>
    </dgm:pt>
    <dgm:pt modelId="{68101B7C-1F46-44C4-A917-83B43AF2EFD3}">
      <dgm:prSet phldr="0"/>
      <dgm:spPr/>
      <dgm:t>
        <a:bodyPr/>
        <a:lstStyle/>
        <a:p>
          <a:pPr rtl="0"/>
          <a:r>
            <a:rPr lang="en-GB" b="1" u="sng">
              <a:latin typeface="Univers"/>
            </a:rPr>
            <a:t>Guest speaker- Lisa Ellis- Brush up on referencing</a:t>
          </a:r>
        </a:p>
      </dgm:t>
    </dgm:pt>
    <dgm:pt modelId="{E037A210-9956-4981-B73E-9999A0A8C22C}" type="parTrans" cxnId="{B351C501-9F8B-4520-8B5D-84EFEA4A29A1}">
      <dgm:prSet/>
      <dgm:spPr/>
    </dgm:pt>
    <dgm:pt modelId="{E4F26332-1ECD-4211-AFB5-5817E6217AF1}" type="sibTrans" cxnId="{B351C501-9F8B-4520-8B5D-84EFEA4A29A1}">
      <dgm:prSet/>
      <dgm:spPr/>
    </dgm:pt>
    <dgm:pt modelId="{DD3585EF-7587-4AEC-946A-4F5A98F839FE}" type="pres">
      <dgm:prSet presAssocID="{BBAB2ED3-1452-473F-BA2B-34847287A352}" presName="vert0" presStyleCnt="0">
        <dgm:presLayoutVars>
          <dgm:dir/>
          <dgm:animOne val="branch"/>
          <dgm:animLvl val="lvl"/>
        </dgm:presLayoutVars>
      </dgm:prSet>
      <dgm:spPr/>
    </dgm:pt>
    <dgm:pt modelId="{6088EB78-22C7-4F02-8CB0-D6E304E283B8}" type="pres">
      <dgm:prSet presAssocID="{68101B7C-1F46-44C4-A917-83B43AF2EFD3}" presName="thickLine" presStyleLbl="alignNode1" presStyleIdx="0" presStyleCnt="5"/>
      <dgm:spPr/>
    </dgm:pt>
    <dgm:pt modelId="{0F5BD9D5-DAC6-4539-8411-7727FACE0BE5}" type="pres">
      <dgm:prSet presAssocID="{68101B7C-1F46-44C4-A917-83B43AF2EFD3}" presName="horz1" presStyleCnt="0"/>
      <dgm:spPr/>
    </dgm:pt>
    <dgm:pt modelId="{E2C23DED-17F1-49FD-AF24-22DED6D24C59}" type="pres">
      <dgm:prSet presAssocID="{68101B7C-1F46-44C4-A917-83B43AF2EFD3}" presName="tx1" presStyleLbl="revTx" presStyleIdx="0" presStyleCnt="5"/>
      <dgm:spPr/>
    </dgm:pt>
    <dgm:pt modelId="{C158C1AD-1F95-48E3-95ED-98AAF3338F12}" type="pres">
      <dgm:prSet presAssocID="{68101B7C-1F46-44C4-A917-83B43AF2EFD3}" presName="vert1" presStyleCnt="0"/>
      <dgm:spPr/>
    </dgm:pt>
    <dgm:pt modelId="{A60621F6-0E08-4E00-A2A2-1CEA4212F2BA}" type="pres">
      <dgm:prSet presAssocID="{33C09416-AB8B-41F0-9E64-5FEC05155CEB}" presName="thickLine" presStyleLbl="alignNode1" presStyleIdx="1" presStyleCnt="5"/>
      <dgm:spPr/>
    </dgm:pt>
    <dgm:pt modelId="{20A34F7F-79C7-4165-A238-1DAD91B286B1}" type="pres">
      <dgm:prSet presAssocID="{33C09416-AB8B-41F0-9E64-5FEC05155CEB}" presName="horz1" presStyleCnt="0"/>
      <dgm:spPr/>
    </dgm:pt>
    <dgm:pt modelId="{D2640B3B-408A-464A-9BC8-796C5599632C}" type="pres">
      <dgm:prSet presAssocID="{33C09416-AB8B-41F0-9E64-5FEC05155CEB}" presName="tx1" presStyleLbl="revTx" presStyleIdx="1" presStyleCnt="5"/>
      <dgm:spPr/>
    </dgm:pt>
    <dgm:pt modelId="{96F6C41A-5867-411B-A0D4-0B61469DD13E}" type="pres">
      <dgm:prSet presAssocID="{33C09416-AB8B-41F0-9E64-5FEC05155CEB}" presName="vert1" presStyleCnt="0"/>
      <dgm:spPr/>
    </dgm:pt>
    <dgm:pt modelId="{36772E46-0AFB-49AA-AFC5-4903209B464B}" type="pres">
      <dgm:prSet presAssocID="{88111C9D-77F6-4B7F-A8F6-A6628C4B969C}" presName="thickLine" presStyleLbl="alignNode1" presStyleIdx="2" presStyleCnt="5"/>
      <dgm:spPr/>
    </dgm:pt>
    <dgm:pt modelId="{2A8A5E31-5320-4B32-A461-F2FDEDE0D2A7}" type="pres">
      <dgm:prSet presAssocID="{88111C9D-77F6-4B7F-A8F6-A6628C4B969C}" presName="horz1" presStyleCnt="0"/>
      <dgm:spPr/>
    </dgm:pt>
    <dgm:pt modelId="{911F96C1-35F4-43E3-A177-C0342F67AD6B}" type="pres">
      <dgm:prSet presAssocID="{88111C9D-77F6-4B7F-A8F6-A6628C4B969C}" presName="tx1" presStyleLbl="revTx" presStyleIdx="2" presStyleCnt="5"/>
      <dgm:spPr/>
    </dgm:pt>
    <dgm:pt modelId="{2C9A4FB1-5C42-479A-922B-7FDABD8B288B}" type="pres">
      <dgm:prSet presAssocID="{88111C9D-77F6-4B7F-A8F6-A6628C4B969C}" presName="vert1" presStyleCnt="0"/>
      <dgm:spPr/>
    </dgm:pt>
    <dgm:pt modelId="{08231CFE-0DB2-4C13-A777-B366793E31E2}" type="pres">
      <dgm:prSet presAssocID="{C94D8F98-1D68-4431-A981-BD4936599094}" presName="thickLine" presStyleLbl="alignNode1" presStyleIdx="3" presStyleCnt="5"/>
      <dgm:spPr/>
    </dgm:pt>
    <dgm:pt modelId="{C7EC8E21-FAED-410E-B564-6CA3E38260A8}" type="pres">
      <dgm:prSet presAssocID="{C94D8F98-1D68-4431-A981-BD4936599094}" presName="horz1" presStyleCnt="0"/>
      <dgm:spPr/>
    </dgm:pt>
    <dgm:pt modelId="{D377514A-42DB-4625-9179-490AF26A3F18}" type="pres">
      <dgm:prSet presAssocID="{C94D8F98-1D68-4431-A981-BD4936599094}" presName="tx1" presStyleLbl="revTx" presStyleIdx="3" presStyleCnt="5"/>
      <dgm:spPr/>
    </dgm:pt>
    <dgm:pt modelId="{28FC0701-DF4A-4A65-AE35-8B730081C542}" type="pres">
      <dgm:prSet presAssocID="{C94D8F98-1D68-4431-A981-BD4936599094}" presName="vert1" presStyleCnt="0"/>
      <dgm:spPr/>
    </dgm:pt>
    <dgm:pt modelId="{6BFED3E5-91ED-4B98-8495-A1E4FFAB3FFE}" type="pres">
      <dgm:prSet presAssocID="{1E89F49A-3D20-4D73-969C-C46B288DFA74}" presName="thickLine" presStyleLbl="alignNode1" presStyleIdx="4" presStyleCnt="5"/>
      <dgm:spPr/>
    </dgm:pt>
    <dgm:pt modelId="{F7F1D559-5912-4136-981D-6C5022E751C2}" type="pres">
      <dgm:prSet presAssocID="{1E89F49A-3D20-4D73-969C-C46B288DFA74}" presName="horz1" presStyleCnt="0"/>
      <dgm:spPr/>
    </dgm:pt>
    <dgm:pt modelId="{60243EC6-A218-4A92-839C-7E9C018C3BE7}" type="pres">
      <dgm:prSet presAssocID="{1E89F49A-3D20-4D73-969C-C46B288DFA74}" presName="tx1" presStyleLbl="revTx" presStyleIdx="4" presStyleCnt="5"/>
      <dgm:spPr/>
    </dgm:pt>
    <dgm:pt modelId="{2F14B5DC-48AF-48FE-9C4B-FA03184A1B55}" type="pres">
      <dgm:prSet presAssocID="{1E89F49A-3D20-4D73-969C-C46B288DFA74}" presName="vert1" presStyleCnt="0"/>
      <dgm:spPr/>
    </dgm:pt>
  </dgm:ptLst>
  <dgm:cxnLst>
    <dgm:cxn modelId="{B351C501-9F8B-4520-8B5D-84EFEA4A29A1}" srcId="{BBAB2ED3-1452-473F-BA2B-34847287A352}" destId="{68101B7C-1F46-44C4-A917-83B43AF2EFD3}" srcOrd="0" destOrd="0" parTransId="{E037A210-9956-4981-B73E-9999A0A8C22C}" sibTransId="{E4F26332-1ECD-4211-AFB5-5817E6217AF1}"/>
    <dgm:cxn modelId="{4960B623-D927-4F03-A1A1-7E6D135933E2}" srcId="{BBAB2ED3-1452-473F-BA2B-34847287A352}" destId="{C94D8F98-1D68-4431-A981-BD4936599094}" srcOrd="3" destOrd="0" parTransId="{124E5B73-71E7-461B-8420-BDC1BBE6A5F3}" sibTransId="{840B9058-C75E-406B-8FEB-5139612E522E}"/>
    <dgm:cxn modelId="{A2959E3A-79AF-4877-A92A-C90FD5E09CE1}" type="presOf" srcId="{BBAB2ED3-1452-473F-BA2B-34847287A352}" destId="{DD3585EF-7587-4AEC-946A-4F5A98F839FE}" srcOrd="0" destOrd="0" presId="urn:microsoft.com/office/officeart/2008/layout/LinedList"/>
    <dgm:cxn modelId="{AFFA0962-3664-4858-A903-7743A6D62DF1}" srcId="{BBAB2ED3-1452-473F-BA2B-34847287A352}" destId="{88111C9D-77F6-4B7F-A8F6-A6628C4B969C}" srcOrd="2" destOrd="0" parTransId="{348C7BE7-BE96-4B9D-A76B-984EABD8732C}" sibTransId="{CCE856B0-09E2-444F-B9A9-E8A02D8E19EA}"/>
    <dgm:cxn modelId="{FDC66763-B452-4B69-9E7C-E9D793AE0D3F}" srcId="{BBAB2ED3-1452-473F-BA2B-34847287A352}" destId="{1E89F49A-3D20-4D73-969C-C46B288DFA74}" srcOrd="4" destOrd="0" parTransId="{E1ACED2D-4E5E-45C7-A5BF-40975AB1D1E3}" sibTransId="{421E63B9-322F-4D80-8CA1-DB46EC6FA801}"/>
    <dgm:cxn modelId="{F5723547-D368-4E6F-86DE-D1FAACB1243C}" type="presOf" srcId="{1E89F49A-3D20-4D73-969C-C46B288DFA74}" destId="{60243EC6-A218-4A92-839C-7E9C018C3BE7}" srcOrd="0" destOrd="0" presId="urn:microsoft.com/office/officeart/2008/layout/LinedList"/>
    <dgm:cxn modelId="{9AAF406D-41BA-4EF4-8B95-279F4FE4F534}" type="presOf" srcId="{88111C9D-77F6-4B7F-A8F6-A6628C4B969C}" destId="{911F96C1-35F4-43E3-A177-C0342F67AD6B}" srcOrd="0" destOrd="0" presId="urn:microsoft.com/office/officeart/2008/layout/LinedList"/>
    <dgm:cxn modelId="{FEDA2853-421D-42E2-B914-36A9D715502B}" type="presOf" srcId="{33C09416-AB8B-41F0-9E64-5FEC05155CEB}" destId="{D2640B3B-408A-464A-9BC8-796C5599632C}" srcOrd="0" destOrd="0" presId="urn:microsoft.com/office/officeart/2008/layout/LinedList"/>
    <dgm:cxn modelId="{9C3FB7B0-2F0D-4097-A9AC-90B6BA505D8C}" type="presOf" srcId="{C94D8F98-1D68-4431-A981-BD4936599094}" destId="{D377514A-42DB-4625-9179-490AF26A3F18}" srcOrd="0" destOrd="0" presId="urn:microsoft.com/office/officeart/2008/layout/LinedList"/>
    <dgm:cxn modelId="{3C39BDF4-8898-4C9F-92F8-E943F9195F62}" type="presOf" srcId="{68101B7C-1F46-44C4-A917-83B43AF2EFD3}" destId="{E2C23DED-17F1-49FD-AF24-22DED6D24C59}" srcOrd="0" destOrd="0" presId="urn:microsoft.com/office/officeart/2008/layout/LinedList"/>
    <dgm:cxn modelId="{EA4D01FA-48FD-4860-BDB1-253E96042A2A}" srcId="{BBAB2ED3-1452-473F-BA2B-34847287A352}" destId="{33C09416-AB8B-41F0-9E64-5FEC05155CEB}" srcOrd="1" destOrd="0" parTransId="{38DC4AE4-EF73-486A-AB12-BA127A0CBCB8}" sibTransId="{4712B07D-A6E8-48E0-8742-B01FD205FF30}"/>
    <dgm:cxn modelId="{A735C9EF-B615-46E2-A8BC-44ACF201C567}" type="presParOf" srcId="{DD3585EF-7587-4AEC-946A-4F5A98F839FE}" destId="{6088EB78-22C7-4F02-8CB0-D6E304E283B8}" srcOrd="0" destOrd="0" presId="urn:microsoft.com/office/officeart/2008/layout/LinedList"/>
    <dgm:cxn modelId="{633A8AE1-D7A7-4EF9-8FE6-61D2E18DF424}" type="presParOf" srcId="{DD3585EF-7587-4AEC-946A-4F5A98F839FE}" destId="{0F5BD9D5-DAC6-4539-8411-7727FACE0BE5}" srcOrd="1" destOrd="0" presId="urn:microsoft.com/office/officeart/2008/layout/LinedList"/>
    <dgm:cxn modelId="{7AB1BA25-5AC3-4BA2-A304-48C2D94D27F4}" type="presParOf" srcId="{0F5BD9D5-DAC6-4539-8411-7727FACE0BE5}" destId="{E2C23DED-17F1-49FD-AF24-22DED6D24C59}" srcOrd="0" destOrd="0" presId="urn:microsoft.com/office/officeart/2008/layout/LinedList"/>
    <dgm:cxn modelId="{37C46D37-5189-4C1A-A480-E17D3DBC9163}" type="presParOf" srcId="{0F5BD9D5-DAC6-4539-8411-7727FACE0BE5}" destId="{C158C1AD-1F95-48E3-95ED-98AAF3338F12}" srcOrd="1" destOrd="0" presId="urn:microsoft.com/office/officeart/2008/layout/LinedList"/>
    <dgm:cxn modelId="{C67369B8-9C4E-484A-8EFC-E620098CA1E7}" type="presParOf" srcId="{DD3585EF-7587-4AEC-946A-4F5A98F839FE}" destId="{A60621F6-0E08-4E00-A2A2-1CEA4212F2BA}" srcOrd="2" destOrd="0" presId="urn:microsoft.com/office/officeart/2008/layout/LinedList"/>
    <dgm:cxn modelId="{8B89546F-8583-44F3-83D5-E5779A6B6A8D}" type="presParOf" srcId="{DD3585EF-7587-4AEC-946A-4F5A98F839FE}" destId="{20A34F7F-79C7-4165-A238-1DAD91B286B1}" srcOrd="3" destOrd="0" presId="urn:microsoft.com/office/officeart/2008/layout/LinedList"/>
    <dgm:cxn modelId="{6E31A3B4-0C0E-4E60-B41B-0057366CA8FD}" type="presParOf" srcId="{20A34F7F-79C7-4165-A238-1DAD91B286B1}" destId="{D2640B3B-408A-464A-9BC8-796C5599632C}" srcOrd="0" destOrd="0" presId="urn:microsoft.com/office/officeart/2008/layout/LinedList"/>
    <dgm:cxn modelId="{9EDA0AF9-A7AA-4B43-9AB6-A70904DB57C6}" type="presParOf" srcId="{20A34F7F-79C7-4165-A238-1DAD91B286B1}" destId="{96F6C41A-5867-411B-A0D4-0B61469DD13E}" srcOrd="1" destOrd="0" presId="urn:microsoft.com/office/officeart/2008/layout/LinedList"/>
    <dgm:cxn modelId="{2124A5F3-4407-4444-AF7C-C966A01B01DC}" type="presParOf" srcId="{DD3585EF-7587-4AEC-946A-4F5A98F839FE}" destId="{36772E46-0AFB-49AA-AFC5-4903209B464B}" srcOrd="4" destOrd="0" presId="urn:microsoft.com/office/officeart/2008/layout/LinedList"/>
    <dgm:cxn modelId="{AA63B615-85B0-4079-98FE-FC2C674A5F06}" type="presParOf" srcId="{DD3585EF-7587-4AEC-946A-4F5A98F839FE}" destId="{2A8A5E31-5320-4B32-A461-F2FDEDE0D2A7}" srcOrd="5" destOrd="0" presId="urn:microsoft.com/office/officeart/2008/layout/LinedList"/>
    <dgm:cxn modelId="{B1A9A179-D658-4016-8F63-002ED5503A50}" type="presParOf" srcId="{2A8A5E31-5320-4B32-A461-F2FDEDE0D2A7}" destId="{911F96C1-35F4-43E3-A177-C0342F67AD6B}" srcOrd="0" destOrd="0" presId="urn:microsoft.com/office/officeart/2008/layout/LinedList"/>
    <dgm:cxn modelId="{19F99573-125B-485F-A824-FD45EC28DF73}" type="presParOf" srcId="{2A8A5E31-5320-4B32-A461-F2FDEDE0D2A7}" destId="{2C9A4FB1-5C42-479A-922B-7FDABD8B288B}" srcOrd="1" destOrd="0" presId="urn:microsoft.com/office/officeart/2008/layout/LinedList"/>
    <dgm:cxn modelId="{E8D1C1AA-8274-4AC9-84AC-F1577D2905A6}" type="presParOf" srcId="{DD3585EF-7587-4AEC-946A-4F5A98F839FE}" destId="{08231CFE-0DB2-4C13-A777-B366793E31E2}" srcOrd="6" destOrd="0" presId="urn:microsoft.com/office/officeart/2008/layout/LinedList"/>
    <dgm:cxn modelId="{CDB499D0-2C06-4DCD-974D-1B0F48681A42}" type="presParOf" srcId="{DD3585EF-7587-4AEC-946A-4F5A98F839FE}" destId="{C7EC8E21-FAED-410E-B564-6CA3E38260A8}" srcOrd="7" destOrd="0" presId="urn:microsoft.com/office/officeart/2008/layout/LinedList"/>
    <dgm:cxn modelId="{CDD6CB41-BF5C-49DE-BACB-8AF53C1D3EF1}" type="presParOf" srcId="{C7EC8E21-FAED-410E-B564-6CA3E38260A8}" destId="{D377514A-42DB-4625-9179-490AF26A3F18}" srcOrd="0" destOrd="0" presId="urn:microsoft.com/office/officeart/2008/layout/LinedList"/>
    <dgm:cxn modelId="{9912719C-8995-48B2-8109-2F3B1500E2EB}" type="presParOf" srcId="{C7EC8E21-FAED-410E-B564-6CA3E38260A8}" destId="{28FC0701-DF4A-4A65-AE35-8B730081C542}" srcOrd="1" destOrd="0" presId="urn:microsoft.com/office/officeart/2008/layout/LinedList"/>
    <dgm:cxn modelId="{A854E8A1-A44D-4A05-99D4-32201B51154F}" type="presParOf" srcId="{DD3585EF-7587-4AEC-946A-4F5A98F839FE}" destId="{6BFED3E5-91ED-4B98-8495-A1E4FFAB3FFE}" srcOrd="8" destOrd="0" presId="urn:microsoft.com/office/officeart/2008/layout/LinedList"/>
    <dgm:cxn modelId="{220FB474-96A6-4B60-9489-50C36D998758}" type="presParOf" srcId="{DD3585EF-7587-4AEC-946A-4F5A98F839FE}" destId="{F7F1D559-5912-4136-981D-6C5022E751C2}" srcOrd="9" destOrd="0" presId="urn:microsoft.com/office/officeart/2008/layout/LinedList"/>
    <dgm:cxn modelId="{6F14F261-C60F-49D9-9A42-B58C234E7CBB}" type="presParOf" srcId="{F7F1D559-5912-4136-981D-6C5022E751C2}" destId="{60243EC6-A218-4A92-839C-7E9C018C3BE7}" srcOrd="0" destOrd="0" presId="urn:microsoft.com/office/officeart/2008/layout/LinedList"/>
    <dgm:cxn modelId="{4410597E-2427-4C7C-BA13-0C515179F5F8}" type="presParOf" srcId="{F7F1D559-5912-4136-981D-6C5022E751C2}" destId="{2F14B5DC-48AF-48FE-9C4B-FA03184A1B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8EB78-22C7-4F02-8CB0-D6E304E283B8}">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C23DED-17F1-49FD-AF24-22DED6D24C59}">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b="1" u="sng" kern="1200">
              <a:latin typeface="Univers"/>
            </a:rPr>
            <a:t>Guest speaker- Lisa Ellis- Brush up on referencing</a:t>
          </a:r>
        </a:p>
      </dsp:txBody>
      <dsp:txXfrm>
        <a:off x="0" y="682"/>
        <a:ext cx="6245265" cy="1117596"/>
      </dsp:txXfrm>
    </dsp:sp>
    <dsp:sp modelId="{A60621F6-0E08-4E00-A2A2-1CEA4212F2BA}">
      <dsp:nvSpPr>
        <dsp:cNvPr id="0" name=""/>
        <dsp:cNvSpPr/>
      </dsp:nvSpPr>
      <dsp:spPr>
        <a:xfrm>
          <a:off x="0" y="1118278"/>
          <a:ext cx="624526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640B3B-408A-464A-9BC8-796C5599632C}">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u="sng" kern="1200"/>
            <a:t>Self </a:t>
          </a:r>
          <a:r>
            <a:rPr lang="en-GB" sz="3100" b="1" u="sng" kern="1200">
              <a:latin typeface="Univers"/>
            </a:rPr>
            <a:t>-</a:t>
          </a:r>
          <a:r>
            <a:rPr lang="en-GB" sz="3100" b="1" u="sng" kern="1200"/>
            <a:t>reflection</a:t>
          </a:r>
          <a:endParaRPr lang="en-US" sz="3100" b="1" u="none" kern="1200"/>
        </a:p>
      </dsp:txBody>
      <dsp:txXfrm>
        <a:off x="0" y="1118278"/>
        <a:ext cx="6245265" cy="1117596"/>
      </dsp:txXfrm>
    </dsp:sp>
    <dsp:sp modelId="{36772E46-0AFB-49AA-AFC5-4903209B464B}">
      <dsp:nvSpPr>
        <dsp:cNvPr id="0" name=""/>
        <dsp:cNvSpPr/>
      </dsp:nvSpPr>
      <dsp:spPr>
        <a:xfrm>
          <a:off x="0" y="2235875"/>
          <a:ext cx="624526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F96C1-35F4-43E3-A177-C0342F67AD6B}">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importance of </a:t>
          </a:r>
          <a:r>
            <a:rPr lang="en-GB" sz="3100" kern="1200">
              <a:latin typeface="Univers"/>
            </a:rPr>
            <a:t>self-</a:t>
          </a:r>
          <a:r>
            <a:rPr lang="en-GB" sz="3100" kern="1200"/>
            <a:t> reflection</a:t>
          </a:r>
          <a:endParaRPr lang="en-US" sz="3100" kern="1200"/>
        </a:p>
      </dsp:txBody>
      <dsp:txXfrm>
        <a:off x="0" y="2235875"/>
        <a:ext cx="6245265" cy="1117596"/>
      </dsp:txXfrm>
    </dsp:sp>
    <dsp:sp modelId="{08231CFE-0DB2-4C13-A777-B366793E31E2}">
      <dsp:nvSpPr>
        <dsp:cNvPr id="0" name=""/>
        <dsp:cNvSpPr/>
      </dsp:nvSpPr>
      <dsp:spPr>
        <a:xfrm>
          <a:off x="0" y="3353471"/>
          <a:ext cx="624526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77514A-42DB-4625-9179-490AF26A3F18}">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How to use a self </a:t>
          </a:r>
          <a:r>
            <a:rPr lang="en-GB" sz="3100" kern="1200">
              <a:latin typeface="Univers"/>
            </a:rPr>
            <a:t>-</a:t>
          </a:r>
          <a:r>
            <a:rPr lang="en-GB" sz="3100" kern="1200"/>
            <a:t>reflective model </a:t>
          </a:r>
          <a:endParaRPr lang="en-GB" sz="3100" b="1" kern="1200">
            <a:solidFill>
              <a:srgbClr val="FF0000"/>
            </a:solidFill>
          </a:endParaRPr>
        </a:p>
      </dsp:txBody>
      <dsp:txXfrm>
        <a:off x="0" y="3353471"/>
        <a:ext cx="6245265" cy="1117596"/>
      </dsp:txXfrm>
    </dsp:sp>
    <dsp:sp modelId="{6BFED3E5-91ED-4B98-8495-A1E4FFAB3FFE}">
      <dsp:nvSpPr>
        <dsp:cNvPr id="0" name=""/>
        <dsp:cNvSpPr/>
      </dsp:nvSpPr>
      <dsp:spPr>
        <a:xfrm>
          <a:off x="0" y="4471068"/>
          <a:ext cx="624526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243EC6-A218-4A92-839C-7E9C018C3BE7}">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t>How </a:t>
          </a:r>
          <a:r>
            <a:rPr lang="en-GB" sz="3100" kern="1200">
              <a:latin typeface="Univers"/>
            </a:rPr>
            <a:t>to write a report</a:t>
          </a:r>
          <a:endParaRPr lang="en-US" sz="3100" kern="1200"/>
        </a:p>
      </dsp:txBody>
      <dsp:txXfrm>
        <a:off x="0" y="4471068"/>
        <a:ext cx="6245265" cy="111759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11/9/2023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11/9/2023</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11/9/2023</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11/9/2023</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11/9/2023</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11/9/2023</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11/9/2023</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11/9/2023</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11/9/2023</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11/9/2023</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11/9/2023</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11/9/2023</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11/9/2023</a:t>
            </a:fld>
            <a:endParaRPr lang="en-US"/>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11/9/2023</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a:ea typeface="Calibri Light"/>
                <a:cs typeface="Calibri Light"/>
              </a:rPr>
              <a:t>Study Skills- Workshop</a:t>
            </a:r>
            <a:br>
              <a:rPr lang="en-GB">
                <a:ea typeface="Calibri Light"/>
                <a:cs typeface="Calibri Light"/>
              </a:rPr>
            </a:br>
            <a:r>
              <a:rPr lang="en-GB">
                <a:cs typeface="Calibri Light"/>
              </a:rPr>
              <a:t>Week 6</a:t>
            </a:r>
            <a:endParaRPr lang="en-GB"/>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endParaRPr lang="en-GB" sz="2200">
              <a:cs typeface="Calibri"/>
            </a:endParaRPr>
          </a:p>
        </p:txBody>
      </p:sp>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a:ea typeface="Calibri"/>
                <a:cs typeface="Calibri"/>
              </a:rPr>
              <a:t>Careers fair- </a:t>
            </a:r>
            <a:endParaRPr lang="en-US"/>
          </a:p>
          <a:p>
            <a:pPr marL="0" indent="0">
              <a:buNone/>
            </a:pPr>
            <a:r>
              <a:rPr lang="en-GB" b="1">
                <a:ea typeface="Calibri"/>
                <a:cs typeface="Calibri"/>
              </a:rPr>
              <a:t>Tuesday 14th November </a:t>
            </a:r>
            <a:endParaRPr lang="en-GB">
              <a:ea typeface="Calibri"/>
              <a:cs typeface="Calibri"/>
            </a:endParaRPr>
          </a:p>
          <a:p>
            <a:pPr marL="0" indent="0">
              <a:buNone/>
            </a:pPr>
            <a:r>
              <a:rPr lang="en-GB" b="1">
                <a:ea typeface="Calibri"/>
                <a:cs typeface="Calibri"/>
              </a:rPr>
              <a:t>11am-3pm</a:t>
            </a:r>
            <a:endParaRPr lang="en-GB">
              <a:ea typeface="Calibri"/>
              <a:cs typeface="Calibri"/>
            </a:endParaRPr>
          </a:p>
          <a:p>
            <a:pPr marL="0" indent="0">
              <a:buNone/>
            </a:pPr>
            <a:r>
              <a:rPr lang="en-GB" b="1">
                <a:ea typeface="Calibri"/>
                <a:cs typeface="Calibri"/>
              </a:rPr>
              <a:t>Vivian Hall</a:t>
            </a:r>
          </a:p>
          <a:p>
            <a:pPr marL="0" indent="0">
              <a:buNone/>
            </a:pPr>
            <a:r>
              <a:rPr lang="en-GB" b="1">
                <a:ea typeface="Calibri"/>
                <a:cs typeface="Calibri"/>
              </a:rPr>
              <a:t>Dylan Thomas Centre</a:t>
            </a:r>
          </a:p>
          <a:p>
            <a:endParaRPr lang="en-GB">
              <a:cs typeface="Calibri"/>
            </a:endParaRPr>
          </a:p>
          <a:p>
            <a:endParaRPr lang="en-GB">
              <a:cs typeface="Calibri"/>
            </a:endParaRPr>
          </a:p>
          <a:p>
            <a:pPr marL="0" indent="0">
              <a:buNone/>
            </a:pPr>
            <a:r>
              <a:rPr lang="en-GB" b="1">
                <a:solidFill>
                  <a:srgbClr val="FF0000"/>
                </a:solidFill>
                <a:cs typeface="Calibri"/>
              </a:rPr>
              <a:t>Attendance is mandatory!</a:t>
            </a:r>
          </a:p>
        </p:txBody>
      </p:sp>
    </p:spTree>
    <p:extLst>
      <p:ext uri="{BB962C8B-B14F-4D97-AF65-F5344CB8AC3E}">
        <p14:creationId xmlns:p14="http://schemas.microsoft.com/office/powerpoint/2010/main" val="3241616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5868557" y="1138036"/>
            <a:ext cx="5444382" cy="1402470"/>
          </a:xfrm>
        </p:spPr>
        <p:txBody>
          <a:bodyPr anchor="t">
            <a:normAutofit/>
          </a:bodyPr>
          <a:lstStyle/>
          <a:p>
            <a:r>
              <a:rPr lang="en-GB" sz="3200">
                <a:cs typeface="Calibri Light"/>
              </a:rPr>
              <a:t>Recap from lecture </a:t>
            </a: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4855" r="12357"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5868557" y="2551176"/>
            <a:ext cx="5444382" cy="3591207"/>
          </a:xfrm>
        </p:spPr>
        <p:txBody>
          <a:bodyPr vert="horz" lIns="91440" tIns="45720" rIns="91440" bIns="45720" rtlCol="0" anchor="t">
            <a:normAutofit fontScale="85000" lnSpcReduction="10000"/>
          </a:bodyPr>
          <a:lstStyle/>
          <a:p>
            <a:pPr marL="0" indent="0">
              <a:buNone/>
            </a:pPr>
            <a:endParaRPr lang="en-GB" sz="3200">
              <a:cs typeface="Calibri"/>
            </a:endParaRPr>
          </a:p>
          <a:p>
            <a:r>
              <a:rPr lang="en-GB" sz="3200">
                <a:cs typeface="Calibri"/>
              </a:rPr>
              <a:t>Looked at assignment 2</a:t>
            </a:r>
            <a:endParaRPr lang="en-GB"/>
          </a:p>
          <a:p>
            <a:r>
              <a:rPr lang="en-GB" sz="3200">
                <a:cs typeface="Calibri"/>
              </a:rPr>
              <a:t>The importance of teamworking</a:t>
            </a:r>
            <a:endParaRPr lang="en-GB"/>
          </a:p>
          <a:p>
            <a:r>
              <a:rPr lang="en-GB" sz="3200">
                <a:cs typeface="Calibri"/>
              </a:rPr>
              <a:t>Key aspects to effective teamwork</a:t>
            </a:r>
          </a:p>
          <a:p>
            <a:r>
              <a:rPr lang="en-GB" sz="3200">
                <a:cs typeface="Calibri"/>
              </a:rPr>
              <a:t>Threats to effective teamwork</a:t>
            </a:r>
          </a:p>
          <a:p>
            <a:r>
              <a:rPr lang="en-GB" sz="3200">
                <a:cs typeface="Calibri"/>
              </a:rPr>
              <a:t>How to manage conflict</a:t>
            </a:r>
          </a:p>
          <a:p>
            <a:r>
              <a:rPr lang="en-GB" sz="3200">
                <a:cs typeface="Calibri"/>
              </a:rPr>
              <a:t>The skill of negotiation/ influence</a:t>
            </a:r>
          </a:p>
          <a:p>
            <a:endParaRPr lang="en-GB" sz="32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2191844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572493" y="238539"/>
            <a:ext cx="11018520" cy="1434415"/>
          </a:xfrm>
        </p:spPr>
        <p:txBody>
          <a:bodyPr anchor="b">
            <a:normAutofit/>
          </a:bodyPr>
          <a:lstStyle/>
          <a:p>
            <a:r>
              <a:rPr lang="en-GB" sz="5400">
                <a:cs typeface="Calibri Light"/>
              </a:rPr>
              <a:t>Teamworking- Recap</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What is meant by the term of teamwork?</a:t>
            </a:r>
          </a:p>
          <a:p>
            <a:r>
              <a:rPr lang="en-GB" sz="2200">
                <a:cs typeface="Calibri"/>
              </a:rPr>
              <a:t>What makes a good team?</a:t>
            </a:r>
          </a:p>
          <a:p>
            <a:r>
              <a:rPr lang="en-GB" sz="2200">
                <a:cs typeface="Calibri"/>
              </a:rPr>
              <a:t>Do teams need a leader?</a:t>
            </a:r>
          </a:p>
          <a:p>
            <a:r>
              <a:rPr lang="en-GB" sz="2200">
                <a:cs typeface="Calibri"/>
              </a:rPr>
              <a:t>Thinking of your chosen discipline, why is teamwork important?</a:t>
            </a:r>
          </a:p>
          <a:p>
            <a:r>
              <a:rPr lang="en-GB" sz="2200">
                <a:cs typeface="Calibri"/>
              </a:rPr>
              <a:t>Does it always work?</a:t>
            </a:r>
          </a:p>
          <a:p>
            <a:r>
              <a:rPr lang="en-GB" sz="2200">
                <a:cs typeface="Calibri"/>
              </a:rPr>
              <a:t>What can happen when we don't have effective teamwork?</a:t>
            </a: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7675658" y="2093976"/>
            <a:ext cx="3941064" cy="4096512"/>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F75DD-65F5-31E3-9AFF-D238F8AF3B85}"/>
              </a:ext>
            </a:extLst>
          </p:cNvPr>
          <p:cNvSpPr>
            <a:spLocks noGrp="1"/>
          </p:cNvSpPr>
          <p:nvPr>
            <p:ph type="title"/>
          </p:nvPr>
        </p:nvSpPr>
        <p:spPr>
          <a:xfrm>
            <a:off x="841248" y="548640"/>
            <a:ext cx="3600860" cy="5431536"/>
          </a:xfrm>
        </p:spPr>
        <p:txBody>
          <a:bodyPr>
            <a:normAutofit/>
          </a:bodyPr>
          <a:lstStyle/>
          <a:p>
            <a:r>
              <a:rPr lang="en-GB" sz="5400">
                <a:cs typeface="Calibri Light"/>
              </a:rPr>
              <a:t>Task....</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AA4324-86AD-55CB-FE85-B1AF03999AC6}"/>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In the last lecture you were tasked to make a list of key aspects needed for effective teamwork and potential risks.</a:t>
            </a:r>
          </a:p>
          <a:p>
            <a:r>
              <a:rPr lang="en-GB" sz="2200">
                <a:cs typeface="Calibri"/>
              </a:rPr>
              <a:t>Now, apply these to your chosen discipline in order of importance.</a:t>
            </a:r>
          </a:p>
          <a:p>
            <a:pPr marL="0" indent="0">
              <a:buNone/>
            </a:pPr>
            <a:endParaRPr lang="en-GB" sz="2200">
              <a:cs typeface="Calibri"/>
            </a:endParaRPr>
          </a:p>
          <a:p>
            <a:r>
              <a:rPr lang="en-GB" sz="2200">
                <a:cs typeface="Calibri"/>
              </a:rPr>
              <a:t>Here's a reminder of some key aspects we spoke about:-</a:t>
            </a:r>
          </a:p>
        </p:txBody>
      </p:sp>
    </p:spTree>
    <p:extLst>
      <p:ext uri="{BB962C8B-B14F-4D97-AF65-F5344CB8AC3E}">
        <p14:creationId xmlns:p14="http://schemas.microsoft.com/office/powerpoint/2010/main" val="549110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a:ea typeface="+mn-lt"/>
                <a:cs typeface="+mn-lt"/>
              </a:rPr>
              <a:t>Communication:</a:t>
            </a:r>
            <a:r>
              <a:rPr lang="en-GB" sz="1700">
                <a:ea typeface="+mn-lt"/>
                <a:cs typeface="+mn-lt"/>
              </a:rPr>
              <a:t> Effective communication is crucial for successful teamworking. Team members need to share ideas, information, feedback, and updates with clarity and openness. </a:t>
            </a:r>
          </a:p>
          <a:p>
            <a:r>
              <a:rPr lang="en-GB" sz="1700" b="1">
                <a:ea typeface="+mn-lt"/>
                <a:cs typeface="+mn-lt"/>
              </a:rPr>
              <a:t>Collaboration:</a:t>
            </a:r>
            <a:r>
              <a:rPr lang="en-GB" sz="170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a:latin typeface="Calibri"/>
                <a:ea typeface="Söhne"/>
                <a:cs typeface="Söhne"/>
              </a:rPr>
              <a:t>Problem Solving:</a:t>
            </a:r>
            <a:r>
              <a:rPr lang="en-GB" sz="220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a:latin typeface="Calibri"/>
                <a:ea typeface="Söhne"/>
                <a:cs typeface="Söhne"/>
              </a:rPr>
              <a:t>Decision-Making:</a:t>
            </a:r>
            <a:r>
              <a:rPr lang="en-GB" sz="2200">
                <a:latin typeface="Calibri"/>
                <a:ea typeface="Söhne"/>
                <a:cs typeface="Söhne"/>
              </a:rPr>
              <a:t> Teams make decisions that impact the project or goal they are working on. Decision-making processes should be inclusive and involve input from all relevant team members.</a:t>
            </a:r>
            <a:endParaRPr lang="en-GB" sz="220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a:latin typeface="Calibri"/>
                <a:ea typeface="Söhne"/>
                <a:cs typeface="Söhne"/>
              </a:rPr>
              <a:t>Respect and Trust:</a:t>
            </a:r>
            <a:r>
              <a:rPr lang="en-GB" sz="2000">
                <a:latin typeface="Calibri"/>
                <a:ea typeface="Söhne"/>
                <a:cs typeface="Söhne"/>
              </a:rPr>
              <a:t> Building a positive team dynamic requires mutual respect and trust among team members. Trust fosters open communication, encourages risk-taking, and enhances collaboration.</a:t>
            </a:r>
            <a:endParaRPr lang="en-US" sz="2000">
              <a:latin typeface="Calibri"/>
              <a:cs typeface="Calibri" panose="020F0502020204030204"/>
            </a:endParaRPr>
          </a:p>
          <a:p>
            <a:r>
              <a:rPr lang="en-GB" sz="2000" b="1">
                <a:latin typeface="Calibri"/>
                <a:ea typeface="Söhne"/>
                <a:cs typeface="Söhne"/>
              </a:rPr>
              <a:t>Adaptability:</a:t>
            </a:r>
            <a:r>
              <a:rPr lang="en-GB" sz="200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a:latin typeface="Calibri"/>
                <a:ea typeface="Söhne"/>
                <a:cs typeface="Söhne"/>
              </a:rPr>
              <a:t>Conflict Resolution:</a:t>
            </a:r>
            <a:r>
              <a:rPr lang="en-GB" sz="190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a:latin typeface="Calibri"/>
              <a:cs typeface="Calibri" panose="020F0502020204030204"/>
            </a:endParaRPr>
          </a:p>
          <a:p>
            <a:r>
              <a:rPr lang="en-GB" sz="1900" b="1">
                <a:latin typeface="Calibri"/>
                <a:ea typeface="Söhne"/>
                <a:cs typeface="Söhne"/>
              </a:rPr>
              <a:t>Accountability:</a:t>
            </a:r>
            <a:r>
              <a:rPr lang="en-GB" sz="1900">
                <a:latin typeface="Calibri"/>
                <a:ea typeface="Söhne"/>
                <a:cs typeface="Söhne"/>
              </a:rPr>
              <a:t> Each team member is accountable for their contributions and commitments. Holding each other accountable ensures that deadlines are met and quality work is produced.</a:t>
            </a:r>
          </a:p>
          <a:p>
            <a:r>
              <a:rPr lang="en-GB" sz="1900" b="1">
                <a:latin typeface="Calibri"/>
                <a:ea typeface="Söhne"/>
                <a:cs typeface="Söhne"/>
              </a:rPr>
              <a:t>Feedback:</a:t>
            </a:r>
            <a:r>
              <a:rPr lang="en-GB" sz="1900">
                <a:latin typeface="Calibri"/>
                <a:ea typeface="Söhne"/>
                <a:cs typeface="Söhne"/>
              </a:rPr>
              <a:t> Regular feedback sessions help team members provide constructive criticism, acknowledge achievements, and improve team performance over time.</a:t>
            </a:r>
            <a:endParaRPr lang="en-GB" sz="190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F26C-8A60-AFD5-4B6E-B92662B2DB28}"/>
              </a:ext>
            </a:extLst>
          </p:cNvPr>
          <p:cNvSpPr>
            <a:spLocks noGrp="1"/>
          </p:cNvSpPr>
          <p:nvPr>
            <p:ph type="title"/>
          </p:nvPr>
        </p:nvSpPr>
        <p:spPr>
          <a:xfrm>
            <a:off x="761803" y="350196"/>
            <a:ext cx="4646904" cy="1624520"/>
          </a:xfrm>
        </p:spPr>
        <p:txBody>
          <a:bodyPr anchor="ctr">
            <a:normAutofit/>
          </a:bodyPr>
          <a:lstStyle/>
          <a:p>
            <a:r>
              <a:rPr lang="en-GB" sz="4000">
                <a:cs typeface="Calibri Light"/>
              </a:rPr>
              <a:t>Potential threats to effective teamwork</a:t>
            </a:r>
            <a:endParaRPr lang="en-GB" sz="4000"/>
          </a:p>
        </p:txBody>
      </p:sp>
      <p:sp>
        <p:nvSpPr>
          <p:cNvPr id="3" name="Content Placeholder 2">
            <a:extLst>
              <a:ext uri="{FF2B5EF4-FFF2-40B4-BE49-F238E27FC236}">
                <a16:creationId xmlns:a16="http://schemas.microsoft.com/office/drawing/2014/main" id="{E1EDFAE8-059E-42CD-70BB-7345B99DCB1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900" b="1">
                <a:ea typeface="+mn-lt"/>
                <a:cs typeface="+mn-lt"/>
              </a:rPr>
              <a:t>Poor Communication:</a:t>
            </a:r>
            <a:r>
              <a:rPr lang="en-GB" sz="1900">
                <a:ea typeface="+mn-lt"/>
                <a:cs typeface="+mn-lt"/>
              </a:rPr>
              <a:t> Inadequate communication can lead to misunderstandings, confusion, and misinformation. Lack of clear communication channels and failure to share relevant information can disrupt collaboration and hinder progress.</a:t>
            </a:r>
            <a:endParaRPr lang="en-GB" sz="1900">
              <a:cs typeface="Calibri" panose="020F0502020204030204"/>
            </a:endParaRPr>
          </a:p>
          <a:p>
            <a:pPr marL="0" indent="0">
              <a:buNone/>
            </a:pPr>
            <a:r>
              <a:rPr lang="en-GB" sz="1900" b="1">
                <a:ea typeface="+mn-lt"/>
                <a:cs typeface="+mn-lt"/>
              </a:rPr>
              <a:t>Lack of Trust:</a:t>
            </a:r>
            <a:r>
              <a:rPr lang="en-GB" sz="1900">
                <a:ea typeface="+mn-lt"/>
                <a:cs typeface="+mn-lt"/>
              </a:rPr>
              <a:t> Trust is the foundation of effective teamwork. If team members don't trust each other, it can lead to suspicion, reluctance to share ideas, and a lack of willingness to support one another.</a:t>
            </a:r>
            <a:endParaRPr lang="en-GB" sz="1900">
              <a:cs typeface="Calibri"/>
            </a:endParaRPr>
          </a:p>
          <a:p>
            <a:endParaRPr lang="en-GB" sz="1900">
              <a:cs typeface="Calibri"/>
            </a:endParaRPr>
          </a:p>
        </p:txBody>
      </p:sp>
      <p:pic>
        <p:nvPicPr>
          <p:cNvPr id="5" name="Picture 4" descr="Colourful carved figures of humans">
            <a:extLst>
              <a:ext uri="{FF2B5EF4-FFF2-40B4-BE49-F238E27FC236}">
                <a16:creationId xmlns:a16="http://schemas.microsoft.com/office/drawing/2014/main" id="{F220D898-D6FB-8314-597D-306866373C45}"/>
              </a:ext>
            </a:extLst>
          </p:cNvPr>
          <p:cNvPicPr>
            <a:picLocks noChangeAspect="1"/>
          </p:cNvPicPr>
          <p:nvPr/>
        </p:nvPicPr>
        <p:blipFill rotWithShape="1">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55680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E8A312-1E22-3948-4FB4-082948EB1DB6}"/>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95A5D-D51C-3932-D23A-DCC88E3CC043}"/>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D9C3999D-60F8-3A84-44A7-4055E0AEC80B}"/>
              </a:ext>
            </a:extLst>
          </p:cNvPr>
          <p:cNvSpPr>
            <a:spLocks noGrp="1"/>
          </p:cNvSpPr>
          <p:nvPr>
            <p:ph idx="1"/>
          </p:nvPr>
        </p:nvSpPr>
        <p:spPr>
          <a:xfrm>
            <a:off x="761801" y="2884929"/>
            <a:ext cx="4659756" cy="3374137"/>
          </a:xfrm>
        </p:spPr>
        <p:txBody>
          <a:bodyPr vert="horz" lIns="91440" tIns="45720" rIns="91440" bIns="45720" rtlCol="0" anchor="ctr">
            <a:normAutofit/>
          </a:bodyPr>
          <a:lstStyle/>
          <a:p>
            <a:pPr marL="0" indent="0">
              <a:buNone/>
            </a:pPr>
            <a:r>
              <a:rPr lang="en-GB" sz="1600" b="1">
                <a:latin typeface="Söhne"/>
                <a:ea typeface="Söhne"/>
                <a:cs typeface="Söhne"/>
              </a:rPr>
              <a:t>Conflict and Disagreements:</a:t>
            </a:r>
            <a:r>
              <a:rPr lang="en-GB" sz="1600">
                <a:latin typeface="Söhne"/>
                <a:ea typeface="Söhne"/>
                <a:cs typeface="Söhne"/>
              </a:rPr>
              <a:t> Differences in opinions, approaches, and personalities can lead to conflicts within a team. Unresolved conflicts can escalate and create a hostile or tense work environment.</a:t>
            </a:r>
            <a:endParaRPr lang="en-US" sz="1600"/>
          </a:p>
          <a:p>
            <a:pPr marL="0" indent="0">
              <a:buNone/>
            </a:pPr>
            <a:r>
              <a:rPr lang="en-GB" sz="1600" b="1">
                <a:latin typeface="Söhne"/>
                <a:ea typeface="Söhne"/>
                <a:cs typeface="Söhne"/>
              </a:rPr>
              <a:t>Uneven Participation:</a:t>
            </a:r>
            <a:r>
              <a:rPr lang="en-GB" sz="1600">
                <a:latin typeface="Söhne"/>
                <a:ea typeface="Söhne"/>
                <a:cs typeface="Söhne"/>
              </a:rPr>
              <a:t> If some team members consistently contribute more than others, it can lead to resentment, feelings of unfairness, and imbalanced workloads. This can negatively impact team morale and outcomes.</a:t>
            </a:r>
          </a:p>
          <a:p>
            <a:pPr marL="0" indent="0">
              <a:buNone/>
            </a:pPr>
            <a:r>
              <a:rPr lang="en-GB" sz="1600" b="1">
                <a:latin typeface="Söhne"/>
                <a:ea typeface="Söhne"/>
                <a:cs typeface="Söhne"/>
              </a:rPr>
              <a:t>Micromanagement:</a:t>
            </a:r>
            <a:r>
              <a:rPr lang="en-GB" sz="1600">
                <a:latin typeface="Söhne"/>
                <a:ea typeface="Söhne"/>
                <a:cs typeface="Söhne"/>
              </a:rPr>
              <a:t> Overbearing or micromanaging leaders can stifle team creativity and autonomy. Team members may feel disempowered, and their innovative thinking might be suppressed.</a:t>
            </a:r>
            <a:endParaRPr lang="en-GB" sz="1600">
              <a:cs typeface="Calibri" panose="020F0502020204030204"/>
            </a:endParaRPr>
          </a:p>
        </p:txBody>
      </p:sp>
    </p:spTree>
    <p:extLst>
      <p:ext uri="{BB962C8B-B14F-4D97-AF65-F5344CB8AC3E}">
        <p14:creationId xmlns:p14="http://schemas.microsoft.com/office/powerpoint/2010/main" val="250016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F48D5-8B7C-A023-6925-3CB7EB7E372B}"/>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AC0538-7C55-632E-646F-BECBC24C3592}"/>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b="1">
                <a:latin typeface="Söhne"/>
                <a:ea typeface="Söhne"/>
                <a:cs typeface="Söhne"/>
              </a:rPr>
              <a:t>Lack of Clear Roles and Responsibilities:</a:t>
            </a:r>
            <a:r>
              <a:rPr lang="en-GB" sz="1500">
                <a:latin typeface="Söhne"/>
                <a:ea typeface="Söhne"/>
                <a:cs typeface="Söhne"/>
              </a:rPr>
              <a:t> Unclear expectations regarding roles and responsibilities can lead to confusion, duplication of efforts, and gaps in work. Team members might step on each other's toes or neglect important tasks.</a:t>
            </a:r>
            <a:endParaRPr lang="en-US" sz="1500"/>
          </a:p>
          <a:p>
            <a:pPr marL="0" indent="0">
              <a:buNone/>
            </a:pPr>
            <a:r>
              <a:rPr lang="en-GB" sz="1500" b="1">
                <a:latin typeface="Söhne"/>
                <a:ea typeface="Söhne"/>
                <a:cs typeface="Söhne"/>
              </a:rPr>
              <a:t>Unresolved Past Issues:</a:t>
            </a:r>
            <a:r>
              <a:rPr lang="en-GB" sz="1500">
                <a:latin typeface="Söhne"/>
                <a:ea typeface="Söhne"/>
                <a:cs typeface="Söhne"/>
              </a:rPr>
              <a:t> If a team has unresolved past conflicts or issues, they can resurface and affect current teamwork. Lingering tensions can hinder effective communication and collaboration.</a:t>
            </a:r>
          </a:p>
          <a:p>
            <a:pPr marL="0" indent="0">
              <a:buNone/>
            </a:pPr>
            <a:r>
              <a:rPr lang="en-GB" sz="1500" b="1">
                <a:latin typeface="Söhne"/>
                <a:ea typeface="Söhne"/>
                <a:cs typeface="Söhne"/>
              </a:rPr>
              <a:t>Inadequate Leadership:</a:t>
            </a:r>
            <a:r>
              <a:rPr lang="en-GB" sz="1500">
                <a:latin typeface="Söhne"/>
                <a:ea typeface="Söhne"/>
                <a:cs typeface="Söhne"/>
              </a:rPr>
              <a:t> Poor leadership that fails to provide direction, support, and inspiration can result in a lack of motivation, low morale, and disengagement among team members.</a:t>
            </a:r>
            <a:endParaRPr lang="en-GB" sz="1500">
              <a:cs typeface="Calibri" panose="020F0502020204030204"/>
            </a:endParaRPr>
          </a:p>
        </p:txBody>
      </p:sp>
      <p:pic>
        <p:nvPicPr>
          <p:cNvPr id="5" name="Picture 4" descr="White puzzle with one red piece">
            <a:extLst>
              <a:ext uri="{FF2B5EF4-FFF2-40B4-BE49-F238E27FC236}">
                <a16:creationId xmlns:a16="http://schemas.microsoft.com/office/drawing/2014/main" id="{33A5BEC7-E0E3-E0C5-FCBC-AE9C8E34B5B9}"/>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8205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45839-F6FC-ACBF-9EFF-4B2FF75F4D2A}"/>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9DCB1-5375-0ADA-22DB-C430C5E4774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b="1">
                <a:latin typeface="Söhne"/>
                <a:ea typeface="Söhne"/>
                <a:cs typeface="Söhne"/>
              </a:rPr>
              <a:t>Mismatched Skill Sets:</a:t>
            </a:r>
            <a:r>
              <a:rPr lang="en-GB" sz="1500">
                <a:latin typeface="Söhne"/>
                <a:ea typeface="Söhne"/>
                <a:cs typeface="Söhne"/>
              </a:rPr>
              <a:t> If team members don't possess the necessary skills and expertise for the tasks at hand, it can lead to subpar results and frustration.</a:t>
            </a:r>
            <a:endParaRPr lang="en-US" sz="1500"/>
          </a:p>
          <a:p>
            <a:pPr marL="0" indent="0">
              <a:buNone/>
            </a:pPr>
            <a:r>
              <a:rPr lang="en-GB" sz="1500" b="1">
                <a:latin typeface="Söhne"/>
                <a:ea typeface="Söhne"/>
                <a:cs typeface="Söhne"/>
              </a:rPr>
              <a:t>Lack of Recognition:</a:t>
            </a:r>
            <a:r>
              <a:rPr lang="en-GB" sz="1500">
                <a:latin typeface="Söhne"/>
                <a:ea typeface="Söhne"/>
                <a:cs typeface="Söhne"/>
              </a:rPr>
              <a:t> Failure to acknowledge and appreciate team members' efforts and achievements can lead to demotivation and decreased commitment to the team's goals.</a:t>
            </a:r>
          </a:p>
          <a:p>
            <a:pPr marL="0" indent="0">
              <a:buNone/>
            </a:pPr>
            <a:r>
              <a:rPr lang="en-GB" sz="1500" b="1">
                <a:latin typeface="Söhne"/>
                <a:ea typeface="Söhne"/>
                <a:cs typeface="Söhne"/>
              </a:rPr>
              <a:t>Remote Work Challenges:</a:t>
            </a:r>
            <a:r>
              <a:rPr lang="en-GB" sz="1500">
                <a:latin typeface="Söhne"/>
                <a:ea typeface="Söhne"/>
                <a:cs typeface="Söhne"/>
              </a:rPr>
              <a:t> In virtual or remote teams, communication and collaboration can be more challenging due to physical distance, different time zones, and potential technological issues.</a:t>
            </a:r>
            <a:endParaRPr lang="en-GB" sz="1500">
              <a:cs typeface="Calibri" panose="020F0502020204030204"/>
            </a:endParaRPr>
          </a:p>
        </p:txBody>
      </p:sp>
      <p:pic>
        <p:nvPicPr>
          <p:cNvPr id="5" name="Picture 4" descr="Skydivers make a formation above the clouds">
            <a:extLst>
              <a:ext uri="{FF2B5EF4-FFF2-40B4-BE49-F238E27FC236}">
                <a16:creationId xmlns:a16="http://schemas.microsoft.com/office/drawing/2014/main" id="{70B67379-02DB-7636-5DEC-624386DADF03}"/>
              </a:ext>
            </a:extLst>
          </p:cNvPr>
          <p:cNvPicPr>
            <a:picLocks noChangeAspect="1"/>
          </p:cNvPicPr>
          <p:nvPr/>
        </p:nvPicPr>
        <p:blipFill rotWithShape="1">
          <a:blip r:embed="rId2"/>
          <a:srcRect l="21608" r="1153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1681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58EC-A3ED-C799-2450-E479DDEFD4E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Colourful carved figures of humans">
            <a:extLst>
              <a:ext uri="{FF2B5EF4-FFF2-40B4-BE49-F238E27FC236}">
                <a16:creationId xmlns:a16="http://schemas.microsoft.com/office/drawing/2014/main" id="{0225CF43-FE9B-ED8E-7275-FA1448FD5F89}"/>
              </a:ext>
            </a:extLst>
          </p:cNvPr>
          <p:cNvPicPr>
            <a:picLocks noChangeAspect="1"/>
          </p:cNvPicPr>
          <p:nvPr/>
        </p:nvPicPr>
        <p:blipFill rotWithShape="1">
          <a:blip r:embed="rId2"/>
          <a:srcRect l="28608" r="27795" b="-1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66807B-E8DA-77C2-15E4-AD28D11A9CE7}"/>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r>
              <a:rPr lang="en-GB" sz="2000" b="1">
                <a:latin typeface="Söhne"/>
                <a:ea typeface="Söhne"/>
                <a:cs typeface="Söhne"/>
              </a:rPr>
              <a:t>Cultural Differences:</a:t>
            </a:r>
            <a:r>
              <a:rPr lang="en-GB" sz="2000">
                <a:latin typeface="Söhne"/>
                <a:ea typeface="Söhne"/>
                <a:cs typeface="Söhne"/>
              </a:rPr>
              <a:t> Teams composed of members from diverse cultural backgrounds may experience misunderstandings and clashes due to differing communication styles, norms, and values.</a:t>
            </a:r>
            <a:endParaRPr lang="en-US" sz="2000">
              <a:cs typeface="Calibri"/>
            </a:endParaRPr>
          </a:p>
          <a:p>
            <a:pPr marL="0" indent="0">
              <a:buNone/>
            </a:pPr>
            <a:r>
              <a:rPr lang="en-GB" sz="2000" b="1">
                <a:latin typeface="Söhne"/>
                <a:ea typeface="Söhne"/>
                <a:cs typeface="Söhne"/>
              </a:rPr>
              <a:t>Scope Creep:</a:t>
            </a:r>
            <a:r>
              <a:rPr lang="en-GB" sz="2000">
                <a:latin typeface="Söhne"/>
                <a:ea typeface="Söhne"/>
                <a:cs typeface="Söhne"/>
              </a:rPr>
              <a:t> Constantly expanding or changing project requirements without proper planning can lead to confusion, missed deadlines, and reduced focus.</a:t>
            </a:r>
          </a:p>
          <a:p>
            <a:pPr marL="0" indent="0">
              <a:buNone/>
            </a:pPr>
            <a:r>
              <a:rPr lang="en-GB" sz="2000" b="1">
                <a:latin typeface="Söhne"/>
                <a:ea typeface="Söhne"/>
                <a:cs typeface="Söhne"/>
              </a:rPr>
              <a:t>Burnout:</a:t>
            </a:r>
            <a:r>
              <a:rPr lang="en-GB" sz="2000">
                <a:latin typeface="Söhne"/>
                <a:ea typeface="Söhne"/>
                <a:cs typeface="Söhne"/>
              </a:rPr>
              <a:t> Overworking team members without adequate breaks or support can lead to burnout, decreased productivity, and increased turnover.</a:t>
            </a:r>
            <a:endParaRPr lang="en-GB" sz="2000">
              <a:cs typeface="Calibri" panose="020F0502020204030204"/>
            </a:endParaRPr>
          </a:p>
        </p:txBody>
      </p:sp>
    </p:spTree>
    <p:extLst>
      <p:ext uri="{BB962C8B-B14F-4D97-AF65-F5344CB8AC3E}">
        <p14:creationId xmlns:p14="http://schemas.microsoft.com/office/powerpoint/2010/main" val="224430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2CE3-353A-0560-ACCA-2947E8997E83}"/>
              </a:ext>
            </a:extLst>
          </p:cNvPr>
          <p:cNvSpPr>
            <a:spLocks noGrp="1"/>
          </p:cNvSpPr>
          <p:nvPr>
            <p:ph type="title"/>
          </p:nvPr>
        </p:nvSpPr>
        <p:spPr>
          <a:xfrm>
            <a:off x="8153400" y="1128094"/>
            <a:ext cx="3434180" cy="1415270"/>
          </a:xfrm>
        </p:spPr>
        <p:txBody>
          <a:bodyPr anchor="t">
            <a:normAutofit/>
          </a:bodyPr>
          <a:lstStyle/>
          <a:p>
            <a:r>
              <a:rPr lang="en-GB" sz="3200">
                <a:cs typeface="Calibri Light"/>
              </a:rPr>
              <a:t>Task...</a:t>
            </a:r>
            <a:endParaRPr lang="en-GB" sz="3200"/>
          </a:p>
        </p:txBody>
      </p:sp>
      <p:pic>
        <p:nvPicPr>
          <p:cNvPr id="5" name="Picture 4" descr="Different coloured question marks">
            <a:extLst>
              <a:ext uri="{FF2B5EF4-FFF2-40B4-BE49-F238E27FC236}">
                <a16:creationId xmlns:a16="http://schemas.microsoft.com/office/drawing/2014/main" id="{3C11E1A8-1544-8860-668E-83DEAE4BBF33}"/>
              </a:ext>
            </a:extLst>
          </p:cNvPr>
          <p:cNvPicPr>
            <a:picLocks noChangeAspect="1"/>
          </p:cNvPicPr>
          <p:nvPr/>
        </p:nvPicPr>
        <p:blipFill rotWithShape="1">
          <a:blip r:embed="rId2"/>
          <a:srcRect l="18379" r="19509" b="-2"/>
          <a:stretch/>
        </p:blipFill>
        <p:spPr>
          <a:xfrm>
            <a:off x="-9886" y="10"/>
            <a:ext cx="7572605" cy="6857990"/>
          </a:xfrm>
          <a:prstGeom prst="rect">
            <a:avLst/>
          </a:prstGeom>
        </p:spPr>
      </p:pic>
      <p:cxnSp>
        <p:nvCxnSpPr>
          <p:cNvPr id="9" name="Straight Connector 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348BD0-890F-6ADC-C225-53582D567C16}"/>
              </a:ext>
            </a:extLst>
          </p:cNvPr>
          <p:cNvSpPr>
            <a:spLocks noGrp="1"/>
          </p:cNvSpPr>
          <p:nvPr>
            <p:ph idx="1"/>
          </p:nvPr>
        </p:nvSpPr>
        <p:spPr>
          <a:xfrm>
            <a:off x="8153400" y="2543364"/>
            <a:ext cx="3434180" cy="3599019"/>
          </a:xfrm>
        </p:spPr>
        <p:txBody>
          <a:bodyPr vert="horz" lIns="91440" tIns="45720" rIns="91440" bIns="45720" rtlCol="0">
            <a:normAutofit/>
          </a:bodyPr>
          <a:lstStyle/>
          <a:p>
            <a:r>
              <a:rPr lang="en-GB" sz="2000">
                <a:cs typeface="Calibri"/>
              </a:rPr>
              <a:t>Research what Emotional intelligence is and how this links to your chosen discipline.</a:t>
            </a:r>
            <a:endParaRPr lang="en-GB" sz="2000"/>
          </a:p>
        </p:txBody>
      </p:sp>
    </p:spTree>
    <p:extLst>
      <p:ext uri="{BB962C8B-B14F-4D97-AF65-F5344CB8AC3E}">
        <p14:creationId xmlns:p14="http://schemas.microsoft.com/office/powerpoint/2010/main" val="3689241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endParaRPr lang="en-US" sz="1800"/>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17</a:t>
            </a:fld>
            <a:endParaRPr lang="en-US"/>
          </a:p>
        </p:txBody>
      </p:sp>
    </p:spTree>
    <p:extLst>
      <p:ext uri="{BB962C8B-B14F-4D97-AF65-F5344CB8AC3E}">
        <p14:creationId xmlns:p14="http://schemas.microsoft.com/office/powerpoint/2010/main" val="1699851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A00DF-B084-0C03-0CAC-78DC7432E8AD}"/>
              </a:ext>
            </a:extLst>
          </p:cNvPr>
          <p:cNvSpPr>
            <a:spLocks noGrp="1"/>
          </p:cNvSpPr>
          <p:nvPr>
            <p:ph type="title"/>
          </p:nvPr>
        </p:nvSpPr>
        <p:spPr/>
        <p:txBody>
          <a:bodyPr/>
          <a:lstStyle/>
          <a:p>
            <a:r>
              <a:rPr lang="en-GB"/>
              <a:t>Scenarios- What would you suggest as a way of resolving the conflict?</a:t>
            </a:r>
          </a:p>
        </p:txBody>
      </p:sp>
      <p:sp>
        <p:nvSpPr>
          <p:cNvPr id="3" name="Content Placeholder 2">
            <a:extLst>
              <a:ext uri="{FF2B5EF4-FFF2-40B4-BE49-F238E27FC236}">
                <a16:creationId xmlns:a16="http://schemas.microsoft.com/office/drawing/2014/main" id="{701C4DD9-7309-02E2-5830-788D169220C4}"/>
              </a:ext>
            </a:extLst>
          </p:cNvPr>
          <p:cNvSpPr>
            <a:spLocks noGrp="1"/>
          </p:cNvSpPr>
          <p:nvPr>
            <p:ph idx="1"/>
          </p:nvPr>
        </p:nvSpPr>
        <p:spPr/>
        <p:txBody>
          <a:bodyPr vert="horz" lIns="91440" tIns="45720" rIns="91440" bIns="45720" rtlCol="0" anchor="t">
            <a:normAutofit/>
          </a:bodyPr>
          <a:lstStyle/>
          <a:p>
            <a:r>
              <a:rPr lang="en-GB"/>
              <a:t>Scenario 1</a:t>
            </a:r>
          </a:p>
          <a:p>
            <a:endParaRPr lang="en-GB"/>
          </a:p>
          <a:p>
            <a:r>
              <a:rPr lang="en-GB"/>
              <a:t>You are a serving police officer, and your partner has gone off on sick. You are teamed up with a new partner, but you have a personality clash. The tension is starting to impact your ability to work well. On a call out, you notice your partner use force where you feel it was unnecessary. What do you do?</a:t>
            </a:r>
          </a:p>
        </p:txBody>
      </p:sp>
      <p:sp>
        <p:nvSpPr>
          <p:cNvPr id="4" name="Slide Number Placeholder 3">
            <a:extLst>
              <a:ext uri="{FF2B5EF4-FFF2-40B4-BE49-F238E27FC236}">
                <a16:creationId xmlns:a16="http://schemas.microsoft.com/office/drawing/2014/main" id="{E8297339-3D99-3C47-F34A-27998ED1BFD9}"/>
              </a:ext>
            </a:extLst>
          </p:cNvPr>
          <p:cNvSpPr>
            <a:spLocks noGrp="1"/>
          </p:cNvSpPr>
          <p:nvPr>
            <p:ph type="sldNum" sz="quarter" idx="12"/>
          </p:nvPr>
        </p:nvSpPr>
        <p:spPr/>
        <p:txBody>
          <a:bodyPr/>
          <a:lstStyle/>
          <a:p>
            <a:fld id="{27CE633F-9882-4A5C-83A2-1109D0C73261}" type="slidenum">
              <a:rPr lang="en-US" smtClean="0"/>
              <a:t>18</a:t>
            </a:fld>
            <a:endParaRPr lang="en-US"/>
          </a:p>
        </p:txBody>
      </p:sp>
      <p:pic>
        <p:nvPicPr>
          <p:cNvPr id="5" name="Picture 4" descr="A group of hands with text above them&#10;&#10;Description automatically generated">
            <a:extLst>
              <a:ext uri="{FF2B5EF4-FFF2-40B4-BE49-F238E27FC236}">
                <a16:creationId xmlns:a16="http://schemas.microsoft.com/office/drawing/2014/main" id="{6FE56666-630D-7EF0-CD8A-75C908C9F29A}"/>
              </a:ext>
            </a:extLst>
          </p:cNvPr>
          <p:cNvPicPr>
            <a:picLocks noChangeAspect="1"/>
          </p:cNvPicPr>
          <p:nvPr/>
        </p:nvPicPr>
        <p:blipFill>
          <a:blip r:embed="rId2"/>
          <a:stretch>
            <a:fillRect/>
          </a:stretch>
        </p:blipFill>
        <p:spPr>
          <a:xfrm>
            <a:off x="3986400" y="4994904"/>
            <a:ext cx="2743200" cy="1536192"/>
          </a:xfrm>
          <a:prstGeom prst="rect">
            <a:avLst/>
          </a:prstGeom>
        </p:spPr>
      </p:pic>
    </p:spTree>
    <p:extLst>
      <p:ext uri="{BB962C8B-B14F-4D97-AF65-F5344CB8AC3E}">
        <p14:creationId xmlns:p14="http://schemas.microsoft.com/office/powerpoint/2010/main" val="1235198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C8466-54A7-82CF-BDB6-CCB7D98EFFDB}"/>
              </a:ext>
            </a:extLst>
          </p:cNvPr>
          <p:cNvSpPr>
            <a:spLocks noGrp="1"/>
          </p:cNvSpPr>
          <p:nvPr>
            <p:ph type="title"/>
          </p:nvPr>
        </p:nvSpPr>
        <p:spPr/>
        <p:txBody>
          <a:bodyPr/>
          <a:lstStyle/>
          <a:p>
            <a:r>
              <a:rPr lang="en-GB"/>
              <a:t>Scenario 2</a:t>
            </a:r>
          </a:p>
        </p:txBody>
      </p:sp>
      <p:sp>
        <p:nvSpPr>
          <p:cNvPr id="3" name="Content Placeholder 2">
            <a:extLst>
              <a:ext uri="{FF2B5EF4-FFF2-40B4-BE49-F238E27FC236}">
                <a16:creationId xmlns:a16="http://schemas.microsoft.com/office/drawing/2014/main" id="{90FB5D56-0713-DDD4-9451-718228E9D1BE}"/>
              </a:ext>
            </a:extLst>
          </p:cNvPr>
          <p:cNvSpPr>
            <a:spLocks noGrp="1"/>
          </p:cNvSpPr>
          <p:nvPr>
            <p:ph idx="1"/>
          </p:nvPr>
        </p:nvSpPr>
        <p:spPr/>
        <p:txBody>
          <a:bodyPr vert="horz" lIns="91440" tIns="45720" rIns="91440" bIns="45720" rtlCol="0" anchor="t">
            <a:normAutofit/>
          </a:bodyPr>
          <a:lstStyle/>
          <a:p>
            <a:r>
              <a:rPr lang="en-GB"/>
              <a:t>You are a</a:t>
            </a:r>
            <a:r>
              <a:rPr lang="en-GB">
                <a:solidFill>
                  <a:srgbClr val="000000"/>
                </a:solidFill>
                <a:ea typeface="+mn-lt"/>
                <a:cs typeface="+mn-lt"/>
              </a:rPr>
              <a:t> newly appointed lawyer within a law firm. The  lawyers within the firm have</a:t>
            </a:r>
            <a:r>
              <a:rPr lang="en-GB">
                <a:solidFill>
                  <a:srgbClr val="374151"/>
                </a:solidFill>
                <a:ea typeface="+mn-lt"/>
                <a:cs typeface="+mn-lt"/>
              </a:rPr>
              <a:t> different communication styles and personalities. One day you are asked to provide notes on a case which is not yours, nor have you been asked to cover the case but other members of the team are adamant that they told you to cover it. You explain this to your manager who becomes frustrated at you and starts to shout. What do you do?</a:t>
            </a:r>
            <a:endParaRPr lang="en-GB">
              <a:solidFill>
                <a:srgbClr val="374151"/>
              </a:solidFill>
            </a:endParaRPr>
          </a:p>
        </p:txBody>
      </p:sp>
      <p:sp>
        <p:nvSpPr>
          <p:cNvPr id="4" name="Slide Number Placeholder 3">
            <a:extLst>
              <a:ext uri="{FF2B5EF4-FFF2-40B4-BE49-F238E27FC236}">
                <a16:creationId xmlns:a16="http://schemas.microsoft.com/office/drawing/2014/main" id="{D8EE0DD6-B70B-992E-7ACE-4556B50EEFB6}"/>
              </a:ext>
            </a:extLst>
          </p:cNvPr>
          <p:cNvSpPr>
            <a:spLocks noGrp="1"/>
          </p:cNvSpPr>
          <p:nvPr>
            <p:ph type="sldNum" sz="quarter" idx="12"/>
          </p:nvPr>
        </p:nvSpPr>
        <p:spPr/>
        <p:txBody>
          <a:bodyPr/>
          <a:lstStyle/>
          <a:p>
            <a:fld id="{27CE633F-9882-4A5C-83A2-1109D0C73261}" type="slidenum">
              <a:rPr lang="en-US" smtClean="0"/>
              <a:t>19</a:t>
            </a:fld>
            <a:endParaRPr lang="en-US"/>
          </a:p>
        </p:txBody>
      </p:sp>
      <p:pic>
        <p:nvPicPr>
          <p:cNvPr id="5" name="Picture 4" descr="A group of hands with text above them&#10;&#10;Description automatically generated">
            <a:extLst>
              <a:ext uri="{FF2B5EF4-FFF2-40B4-BE49-F238E27FC236}">
                <a16:creationId xmlns:a16="http://schemas.microsoft.com/office/drawing/2014/main" id="{AE7596F7-77C1-B0F1-DEFE-2C9DA20C84AC}"/>
              </a:ext>
            </a:extLst>
          </p:cNvPr>
          <p:cNvPicPr>
            <a:picLocks noChangeAspect="1"/>
          </p:cNvPicPr>
          <p:nvPr/>
        </p:nvPicPr>
        <p:blipFill>
          <a:blip r:embed="rId2"/>
          <a:stretch>
            <a:fillRect/>
          </a:stretch>
        </p:blipFill>
        <p:spPr>
          <a:xfrm>
            <a:off x="4442400" y="4814904"/>
            <a:ext cx="2743200" cy="1536192"/>
          </a:xfrm>
          <a:prstGeom prst="rect">
            <a:avLst/>
          </a:prstGeom>
        </p:spPr>
      </p:pic>
    </p:spTree>
    <p:extLst>
      <p:ext uri="{BB962C8B-B14F-4D97-AF65-F5344CB8AC3E}">
        <p14:creationId xmlns:p14="http://schemas.microsoft.com/office/powerpoint/2010/main" val="3553304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89B5B3-88C5-1BF6-FB2E-5216633E9785}"/>
              </a:ext>
            </a:extLst>
          </p:cNvPr>
          <p:cNvSpPr>
            <a:spLocks noGrp="1"/>
          </p:cNvSpPr>
          <p:nvPr>
            <p:ph type="title"/>
          </p:nvPr>
        </p:nvSpPr>
        <p:spPr>
          <a:xfrm>
            <a:off x="803775" y="1106007"/>
            <a:ext cx="10550025" cy="1182927"/>
          </a:xfrm>
        </p:spPr>
        <p:txBody>
          <a:bodyPr anchor="b">
            <a:normAutofit/>
          </a:bodyPr>
          <a:lstStyle/>
          <a:p>
            <a:r>
              <a:rPr lang="en-GB" sz="6600"/>
              <a:t>Scenario 3</a:t>
            </a:r>
          </a:p>
        </p:txBody>
      </p:sp>
      <p:cxnSp>
        <p:nvCxnSpPr>
          <p:cNvPr id="22" name="Straight Connector 2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2AF5E46-6383-C12C-A61A-A4F2EC6ACDF9}"/>
              </a:ext>
            </a:extLst>
          </p:cNvPr>
          <p:cNvSpPr>
            <a:spLocks noGrp="1"/>
          </p:cNvSpPr>
          <p:nvPr>
            <p:ph idx="1"/>
          </p:nvPr>
        </p:nvSpPr>
        <p:spPr>
          <a:xfrm>
            <a:off x="803775" y="2598947"/>
            <a:ext cx="10550025" cy="3677348"/>
          </a:xfrm>
        </p:spPr>
        <p:txBody>
          <a:bodyPr vert="horz" lIns="91440" tIns="45720" rIns="91440" bIns="45720" rtlCol="0" anchor="t">
            <a:normAutofit/>
          </a:bodyPr>
          <a:lstStyle/>
          <a:p>
            <a:r>
              <a:rPr lang="en-GB" sz="3200">
                <a:ea typeface="+mn-lt"/>
                <a:cs typeface="+mn-lt"/>
              </a:rPr>
              <a:t>A police department is organising a community outreach event, but officers have differing opinions on the best way to engage with the community. Some officers believe in building trust through dialogue, while others feel a more authoritative approach is necessary. What do you feel is the best approach to use?</a:t>
            </a:r>
            <a:endParaRPr lang="en-GB" sz="3200"/>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FFDC83B6-A050-1BDA-FF2F-80C85D4F9521}"/>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20</a:t>
            </a:fld>
            <a:endParaRPr lang="en-US">
              <a:solidFill>
                <a:schemeClr val="accent2"/>
              </a:solidFill>
            </a:endParaRPr>
          </a:p>
        </p:txBody>
      </p:sp>
      <p:pic>
        <p:nvPicPr>
          <p:cNvPr id="5" name="Picture 4" descr="A group of hands with text above them&#10;&#10;Description automatically generated">
            <a:extLst>
              <a:ext uri="{FF2B5EF4-FFF2-40B4-BE49-F238E27FC236}">
                <a16:creationId xmlns:a16="http://schemas.microsoft.com/office/drawing/2014/main" id="{19E5FDF5-8C8F-1F5B-3D9F-E751796935A2}"/>
              </a:ext>
            </a:extLst>
          </p:cNvPr>
          <p:cNvPicPr>
            <a:picLocks noChangeAspect="1"/>
          </p:cNvPicPr>
          <p:nvPr/>
        </p:nvPicPr>
        <p:blipFill>
          <a:blip r:embed="rId2"/>
          <a:stretch>
            <a:fillRect/>
          </a:stretch>
        </p:blipFill>
        <p:spPr>
          <a:xfrm>
            <a:off x="8612400" y="608904"/>
            <a:ext cx="2743200" cy="1536192"/>
          </a:xfrm>
          <a:prstGeom prst="rect">
            <a:avLst/>
          </a:prstGeom>
        </p:spPr>
      </p:pic>
    </p:spTree>
    <p:extLst>
      <p:ext uri="{BB962C8B-B14F-4D97-AF65-F5344CB8AC3E}">
        <p14:creationId xmlns:p14="http://schemas.microsoft.com/office/powerpoint/2010/main" val="116545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71D90-8058-4501-5090-D512AC22C42F}"/>
              </a:ext>
            </a:extLst>
          </p:cNvPr>
          <p:cNvSpPr>
            <a:spLocks noGrp="1"/>
          </p:cNvSpPr>
          <p:nvPr>
            <p:ph type="title"/>
          </p:nvPr>
        </p:nvSpPr>
        <p:spPr/>
        <p:txBody>
          <a:bodyPr/>
          <a:lstStyle/>
          <a:p>
            <a:r>
              <a:rPr lang="en-GB"/>
              <a:t>Task...1 hour</a:t>
            </a:r>
          </a:p>
        </p:txBody>
      </p:sp>
      <p:sp>
        <p:nvSpPr>
          <p:cNvPr id="3" name="Content Placeholder 2">
            <a:extLst>
              <a:ext uri="{FF2B5EF4-FFF2-40B4-BE49-F238E27FC236}">
                <a16:creationId xmlns:a16="http://schemas.microsoft.com/office/drawing/2014/main" id="{1958CA7C-68A6-E48D-EF2A-3763A38700E6}"/>
              </a:ext>
            </a:extLst>
          </p:cNvPr>
          <p:cNvSpPr>
            <a:spLocks noGrp="1"/>
          </p:cNvSpPr>
          <p:nvPr>
            <p:ph idx="1"/>
          </p:nvPr>
        </p:nvSpPr>
        <p:spPr/>
        <p:txBody>
          <a:bodyPr vert="horz" lIns="91440" tIns="45720" rIns="91440" bIns="45720" rtlCol="0" anchor="t">
            <a:normAutofit fontScale="92500"/>
          </a:bodyPr>
          <a:lstStyle/>
          <a:p>
            <a:r>
              <a:rPr lang="en-GB"/>
              <a:t>In groups, create a 5 minute presentation to include any of the following topics and how this relates to your chosen discipline:-</a:t>
            </a:r>
          </a:p>
          <a:p>
            <a:r>
              <a:rPr lang="en-GB"/>
              <a:t>Effective teamwork</a:t>
            </a:r>
          </a:p>
          <a:p>
            <a:r>
              <a:rPr lang="en-GB"/>
              <a:t>Threats to effective teamwork</a:t>
            </a:r>
          </a:p>
          <a:p>
            <a:r>
              <a:rPr lang="en-GB"/>
              <a:t>Impact of ineffective teamwork</a:t>
            </a:r>
          </a:p>
          <a:p>
            <a:r>
              <a:rPr lang="en-GB"/>
              <a:t>Managing conflict</a:t>
            </a:r>
          </a:p>
          <a:p>
            <a:r>
              <a:rPr lang="en-GB"/>
              <a:t>Emotional intelligence</a:t>
            </a:r>
          </a:p>
          <a:p>
            <a:r>
              <a:rPr lang="en-GB"/>
              <a:t>The skill of negotiation/ influence</a:t>
            </a:r>
          </a:p>
          <a:p>
            <a:r>
              <a:rPr lang="en-GB" b="1" u="sng"/>
              <a:t>Present this back to the group</a:t>
            </a:r>
          </a:p>
          <a:p>
            <a:endParaRPr lang="en-GB">
              <a:solidFill>
                <a:srgbClr val="000000"/>
              </a:solidFill>
            </a:endParaRPr>
          </a:p>
        </p:txBody>
      </p:sp>
      <p:sp>
        <p:nvSpPr>
          <p:cNvPr id="4" name="Slide Number Placeholder 3">
            <a:extLst>
              <a:ext uri="{FF2B5EF4-FFF2-40B4-BE49-F238E27FC236}">
                <a16:creationId xmlns:a16="http://schemas.microsoft.com/office/drawing/2014/main" id="{4A996642-8690-0DFA-FDD0-17E619C534BF}"/>
              </a:ext>
            </a:extLst>
          </p:cNvPr>
          <p:cNvSpPr>
            <a:spLocks noGrp="1"/>
          </p:cNvSpPr>
          <p:nvPr>
            <p:ph type="sldNum" sz="quarter" idx="12"/>
          </p:nvPr>
        </p:nvSpPr>
        <p:spPr/>
        <p:txBody>
          <a:bodyPr/>
          <a:lstStyle/>
          <a:p>
            <a:fld id="{27CE633F-9882-4A5C-83A2-1109D0C73261}" type="slidenum">
              <a:rPr lang="en-US" smtClean="0"/>
              <a:t>21</a:t>
            </a:fld>
            <a:endParaRPr lang="en-US"/>
          </a:p>
        </p:txBody>
      </p:sp>
    </p:spTree>
    <p:extLst>
      <p:ext uri="{BB962C8B-B14F-4D97-AF65-F5344CB8AC3E}">
        <p14:creationId xmlns:p14="http://schemas.microsoft.com/office/powerpoint/2010/main" val="3852254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ny question marks on black background">
            <a:extLst>
              <a:ext uri="{FF2B5EF4-FFF2-40B4-BE49-F238E27FC236}">
                <a16:creationId xmlns:a16="http://schemas.microsoft.com/office/drawing/2014/main" id="{24ABDD59-CD70-6063-EF11-29EC1529D735}"/>
              </a:ext>
            </a:extLst>
          </p:cNvPr>
          <p:cNvPicPr>
            <a:picLocks noChangeAspect="1"/>
          </p:cNvPicPr>
          <p:nvPr/>
        </p:nvPicPr>
        <p:blipFill rotWithShape="1">
          <a:blip r:embed="rId2"/>
          <a:srcRect t="7618" r="-2" b="-2"/>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741DC1-FA18-E6DC-4F2E-9FD4F3F40CD0}"/>
              </a:ext>
            </a:extLst>
          </p:cNvPr>
          <p:cNvSpPr>
            <a:spLocks noGrp="1"/>
          </p:cNvSpPr>
          <p:nvPr>
            <p:ph type="title"/>
          </p:nvPr>
        </p:nvSpPr>
        <p:spPr>
          <a:xfrm>
            <a:off x="477981" y="1122362"/>
            <a:ext cx="4023360" cy="2802219"/>
          </a:xfrm>
        </p:spPr>
        <p:txBody>
          <a:bodyPr vert="horz" lIns="91440" tIns="45720" rIns="91440" bIns="45720" rtlCol="0" anchor="b">
            <a:normAutofit/>
          </a:bodyPr>
          <a:lstStyle/>
          <a:p>
            <a:r>
              <a:rPr lang="en-US" sz="5000" b="1" i="0" kern="1200" cap="all" baseline="0">
                <a:solidFill>
                  <a:schemeClr val="tx1"/>
                </a:solidFill>
                <a:latin typeface="+mj-lt"/>
                <a:ea typeface="+mj-ea"/>
                <a:cs typeface="+mj-cs"/>
              </a:rPr>
              <a:t>Any questions</a:t>
            </a:r>
          </a:p>
        </p:txBody>
      </p:sp>
      <p:sp>
        <p:nvSpPr>
          <p:cNvPr id="4" name="Slide Number Placeholder 3">
            <a:extLst>
              <a:ext uri="{FF2B5EF4-FFF2-40B4-BE49-F238E27FC236}">
                <a16:creationId xmlns:a16="http://schemas.microsoft.com/office/drawing/2014/main" id="{ECA808B8-8B16-39BF-ABF9-09F95D76CA66}"/>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pPr>
            <a:fld id="{27CE633F-9882-4A5C-83A2-1109D0C73261}" type="slidenum">
              <a:rPr lang="en-US">
                <a:solidFill>
                  <a:schemeClr val="tx1"/>
                </a:solidFill>
              </a:rPr>
              <a:pPr>
                <a:spcAft>
                  <a:spcPts val="600"/>
                </a:spcAft>
              </a:pPr>
              <a:t>22</a:t>
            </a:fld>
            <a:endParaRPr lang="en-US">
              <a:solidFill>
                <a:schemeClr val="tx1"/>
              </a:solidFill>
            </a:endParaRPr>
          </a:p>
        </p:txBody>
      </p:sp>
    </p:spTree>
    <p:extLst>
      <p:ext uri="{BB962C8B-B14F-4D97-AF65-F5344CB8AC3E}">
        <p14:creationId xmlns:p14="http://schemas.microsoft.com/office/powerpoint/2010/main" val="2663824418"/>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a:ea typeface="Calibri"/>
                <a:cs typeface="Calibri"/>
              </a:rPr>
              <a:t>Careers fair- </a:t>
            </a:r>
            <a:endParaRPr lang="en-US"/>
          </a:p>
          <a:p>
            <a:pPr marL="0" indent="0">
              <a:buNone/>
            </a:pPr>
            <a:r>
              <a:rPr lang="en-GB" b="1">
                <a:ea typeface="Calibri"/>
                <a:cs typeface="Calibri"/>
              </a:rPr>
              <a:t>Tuesday 14th November </a:t>
            </a:r>
            <a:endParaRPr lang="en-GB">
              <a:ea typeface="Calibri"/>
              <a:cs typeface="Calibri"/>
            </a:endParaRPr>
          </a:p>
          <a:p>
            <a:pPr marL="0" indent="0">
              <a:buNone/>
            </a:pPr>
            <a:r>
              <a:rPr lang="en-GB" b="1">
                <a:ea typeface="Calibri"/>
                <a:cs typeface="Calibri"/>
              </a:rPr>
              <a:t>11am-3pm</a:t>
            </a:r>
            <a:endParaRPr lang="en-GB">
              <a:ea typeface="Calibri"/>
              <a:cs typeface="Calibri"/>
            </a:endParaRPr>
          </a:p>
          <a:p>
            <a:pPr marL="0" indent="0">
              <a:buNone/>
            </a:pPr>
            <a:r>
              <a:rPr lang="en-GB" b="1">
                <a:ea typeface="Calibri"/>
                <a:cs typeface="Calibri"/>
              </a:rPr>
              <a:t>Vivian Hall</a:t>
            </a:r>
          </a:p>
          <a:p>
            <a:pPr marL="0" indent="0">
              <a:buNone/>
            </a:pPr>
            <a:r>
              <a:rPr lang="en-GB" b="1">
                <a:ea typeface="Calibri"/>
                <a:cs typeface="Calibri"/>
              </a:rPr>
              <a:t>Dylan Thomas Centre</a:t>
            </a:r>
          </a:p>
          <a:p>
            <a:endParaRPr lang="en-GB">
              <a:cs typeface="Calibri"/>
            </a:endParaRPr>
          </a:p>
          <a:p>
            <a:endParaRPr lang="en-GB">
              <a:cs typeface="Calibri"/>
            </a:endParaRPr>
          </a:p>
          <a:p>
            <a:pPr marL="0" indent="0">
              <a:buNone/>
            </a:pPr>
            <a:r>
              <a:rPr lang="en-GB" b="1">
                <a:solidFill>
                  <a:srgbClr val="FF0000"/>
                </a:solidFill>
                <a:cs typeface="Calibri"/>
              </a:rPr>
              <a:t>Attendance is mandatory!</a:t>
            </a:r>
          </a:p>
        </p:txBody>
      </p:sp>
    </p:spTree>
    <p:extLst>
      <p:ext uri="{BB962C8B-B14F-4D97-AF65-F5344CB8AC3E}">
        <p14:creationId xmlns:p14="http://schemas.microsoft.com/office/powerpoint/2010/main" val="3465200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B5EBA19-88FF-F345-337C-0D27903FD402}"/>
              </a:ext>
            </a:extLst>
          </p:cNvPr>
          <p:cNvSpPr>
            <a:spLocks noGrp="1"/>
          </p:cNvSpPr>
          <p:nvPr>
            <p:ph type="title"/>
          </p:nvPr>
        </p:nvSpPr>
        <p:spPr>
          <a:xfrm>
            <a:off x="479394" y="1070800"/>
            <a:ext cx="3939688" cy="5583126"/>
          </a:xfrm>
        </p:spPr>
        <p:txBody>
          <a:bodyPr>
            <a:normAutofit/>
          </a:bodyPr>
          <a:lstStyle/>
          <a:p>
            <a:pPr algn="r"/>
            <a:r>
              <a:rPr lang="en-GB" sz="7200"/>
              <a:t>Next session week of the 20th Nov....</a:t>
            </a:r>
          </a:p>
        </p:txBody>
      </p:sp>
      <p:sp>
        <p:nvSpPr>
          <p:cNvPr id="4" name="Slide Number Placeholder 3">
            <a:extLst>
              <a:ext uri="{FF2B5EF4-FFF2-40B4-BE49-F238E27FC236}">
                <a16:creationId xmlns:a16="http://schemas.microsoft.com/office/drawing/2014/main" id="{306351B0-1037-55C7-44DC-DF3D3F12B20C}"/>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24</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67607C85-B640-0493-21E8-5642C3094630}"/>
              </a:ext>
            </a:extLst>
          </p:cNvPr>
          <p:cNvGraphicFramePr>
            <a:graphicFrameLocks noGrp="1"/>
          </p:cNvGraphicFramePr>
          <p:nvPr>
            <p:ph idx="1"/>
            <p:extLst>
              <p:ext uri="{D42A27DB-BD31-4B8C-83A1-F6EECF244321}">
                <p14:modId xmlns:p14="http://schemas.microsoft.com/office/powerpoint/2010/main" val="142425752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08622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24</Slides>
  <Notes>0</Notes>
  <HiddenSlides>0</HiddenSlides>
  <ScaleCrop>false</ScaleCrop>
  <HeadingPairs>
    <vt:vector size="4" baseType="variant">
      <vt:variant>
        <vt:lpstr>Theme</vt:lpstr>
      </vt:variant>
      <vt:variant>
        <vt:i4>3</vt:i4>
      </vt:variant>
      <vt:variant>
        <vt:lpstr>Slide Titles</vt:lpstr>
      </vt:variant>
      <vt:variant>
        <vt:i4>24</vt:i4>
      </vt:variant>
    </vt:vector>
  </HeadingPairs>
  <TitlesOfParts>
    <vt:vector size="27" baseType="lpstr">
      <vt:lpstr>office theme</vt:lpstr>
      <vt:lpstr>GradientVTI</vt:lpstr>
      <vt:lpstr>RetrospectVTI</vt:lpstr>
      <vt:lpstr>Study Skills- Workshop Week 6</vt:lpstr>
      <vt:lpstr>Reminder-Next week...</vt:lpstr>
      <vt:lpstr>Recap from lecture </vt:lpstr>
      <vt:lpstr>Teamworking- Recap</vt:lpstr>
      <vt:lpstr>Task....</vt:lpstr>
      <vt:lpstr>Key aspects to an effective team</vt:lpstr>
      <vt:lpstr>PowerPoint Presentation</vt:lpstr>
      <vt:lpstr>PowerPoint Presentation</vt:lpstr>
      <vt:lpstr>PowerPoint Presentation</vt:lpstr>
      <vt:lpstr>PowerPoint Presentation</vt:lpstr>
      <vt:lpstr>Potential threats to effective teamwork</vt:lpstr>
      <vt:lpstr>PowerPoint Presentation</vt:lpstr>
      <vt:lpstr>PowerPoint Presentation</vt:lpstr>
      <vt:lpstr>PowerPoint Presentation</vt:lpstr>
      <vt:lpstr>PowerPoint Presentation</vt:lpstr>
      <vt:lpstr>Task...</vt:lpstr>
      <vt:lpstr>Methods to deal with conflict</vt:lpstr>
      <vt:lpstr>Scenarios- What would you suggest as a way of resolving the conflict?</vt:lpstr>
      <vt:lpstr>Scenario 2</vt:lpstr>
      <vt:lpstr>Scenario 3</vt:lpstr>
      <vt:lpstr>Task...1 hour</vt:lpstr>
      <vt:lpstr>Any questions</vt:lpstr>
      <vt:lpstr>Reminder-Next week...</vt:lpstr>
      <vt:lpstr>Next session week of the 20th Nov....</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2023-06-23T12:45:33Z</dcterms:created>
  <dcterms:modified xsi:type="dcterms:W3CDTF">2023-11-09T09:49:01Z</dcterms:modified>
</cp:coreProperties>
</file>