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CF1251-0EDC-40F3-9307-C18B998444B2}" v="20" dt="2026-03-23T16:43:39.5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60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ba Zafran (2421654)" userId="a121eee9-ced5-4d27-a5f3-3c699a68eb32" providerId="ADAL" clId="{677353E6-5A0B-45AB-8D93-5F481E1307FF}"/>
    <pc:docChg chg="undo custSel modSld">
      <pc:chgData name="Laiba Zafran (2421654)" userId="a121eee9-ced5-4d27-a5f3-3c699a68eb32" providerId="ADAL" clId="{677353E6-5A0B-45AB-8D93-5F481E1307FF}" dt="2026-03-23T16:43:48.667" v="69" actId="1076"/>
      <pc:docMkLst>
        <pc:docMk/>
      </pc:docMkLst>
      <pc:sldChg chg="addSp delSp modSp mod setBg addAnim delAnim">
        <pc:chgData name="Laiba Zafran (2421654)" userId="a121eee9-ced5-4d27-a5f3-3c699a68eb32" providerId="ADAL" clId="{677353E6-5A0B-45AB-8D93-5F481E1307FF}" dt="2026-03-23T15:53:37.138" v="22" actId="1076"/>
        <pc:sldMkLst>
          <pc:docMk/>
          <pc:sldMk cId="815099797" sldId="256"/>
        </pc:sldMkLst>
        <pc:spChg chg="mod">
          <ac:chgData name="Laiba Zafran (2421654)" userId="a121eee9-ced5-4d27-a5f3-3c699a68eb32" providerId="ADAL" clId="{677353E6-5A0B-45AB-8D93-5F481E1307FF}" dt="2026-03-23T15:45:40.084" v="18" actId="26606"/>
          <ac:spMkLst>
            <pc:docMk/>
            <pc:sldMk cId="815099797" sldId="256"/>
            <ac:spMk id="3" creationId="{0D249220-3083-1E01-8378-41CF142EFA96}"/>
          </ac:spMkLst>
        </pc:spChg>
        <pc:spChg chg="add del">
          <ac:chgData name="Laiba Zafran (2421654)" userId="a121eee9-ced5-4d27-a5f3-3c699a68eb32" providerId="ADAL" clId="{677353E6-5A0B-45AB-8D93-5F481E1307FF}" dt="2026-03-23T15:45:40.084" v="18" actId="26606"/>
          <ac:spMkLst>
            <pc:docMk/>
            <pc:sldMk cId="815099797" sldId="256"/>
            <ac:spMk id="8" creationId="{F81819F9-8CAC-4A6C-8F06-0482027F9736}"/>
          </ac:spMkLst>
        </pc:spChg>
        <pc:spChg chg="add del">
          <ac:chgData name="Laiba Zafran (2421654)" userId="a121eee9-ced5-4d27-a5f3-3c699a68eb32" providerId="ADAL" clId="{677353E6-5A0B-45AB-8D93-5F481E1307FF}" dt="2026-03-23T15:45:40.084" v="18" actId="26606"/>
          <ac:spMkLst>
            <pc:docMk/>
            <pc:sldMk cId="815099797" sldId="256"/>
            <ac:spMk id="10" creationId="{4A98CC08-AEC2-4E8F-8F52-0F5C6372DB4F}"/>
          </ac:spMkLst>
        </pc:spChg>
        <pc:spChg chg="add del">
          <ac:chgData name="Laiba Zafran (2421654)" userId="a121eee9-ced5-4d27-a5f3-3c699a68eb32" providerId="ADAL" clId="{677353E6-5A0B-45AB-8D93-5F481E1307FF}" dt="2026-03-23T15:45:40.084" v="18" actId="26606"/>
          <ac:spMkLst>
            <pc:docMk/>
            <pc:sldMk cId="815099797" sldId="256"/>
            <ac:spMk id="40" creationId="{1310EFE2-B91D-47E7-B117-C2A802800A7C}"/>
          </ac:spMkLst>
        </pc:spChg>
        <pc:grpChg chg="add del">
          <ac:chgData name="Laiba Zafran (2421654)" userId="a121eee9-ced5-4d27-a5f3-3c699a68eb32" providerId="ADAL" clId="{677353E6-5A0B-45AB-8D93-5F481E1307FF}" dt="2026-03-23T15:45:40.084" v="18" actId="26606"/>
          <ac:grpSpMkLst>
            <pc:docMk/>
            <pc:sldMk cId="815099797" sldId="256"/>
            <ac:grpSpMk id="12" creationId="{5D1545E6-EB3C-4478-A661-A2CA963F129C}"/>
          </ac:grpSpMkLst>
        </pc:grpChg>
        <pc:grpChg chg="add del">
          <ac:chgData name="Laiba Zafran (2421654)" userId="a121eee9-ced5-4d27-a5f3-3c699a68eb32" providerId="ADAL" clId="{677353E6-5A0B-45AB-8D93-5F481E1307FF}" dt="2026-03-23T15:45:40.084" v="18" actId="26606"/>
          <ac:grpSpMkLst>
            <pc:docMk/>
            <pc:sldMk cId="815099797" sldId="256"/>
            <ac:grpSpMk id="26" creationId="{40A75861-F6C5-44A9-B161-B03701CBDE0C}"/>
          </ac:grpSpMkLst>
        </pc:grpChg>
        <pc:picChg chg="del mod">
          <ac:chgData name="Laiba Zafran (2421654)" userId="a121eee9-ced5-4d27-a5f3-3c699a68eb32" providerId="ADAL" clId="{677353E6-5A0B-45AB-8D93-5F481E1307FF}" dt="2026-03-23T14:32:23.912" v="1" actId="478"/>
          <ac:picMkLst>
            <pc:docMk/>
            <pc:sldMk cId="815099797" sldId="256"/>
            <ac:picMk id="2" creationId="{93B71827-7DA1-B4E3-CA7E-F0E47F7F1D27}"/>
          </ac:picMkLst>
        </pc:picChg>
        <pc:picChg chg="mod">
          <ac:chgData name="Laiba Zafran (2421654)" userId="a121eee9-ced5-4d27-a5f3-3c699a68eb32" providerId="ADAL" clId="{677353E6-5A0B-45AB-8D93-5F481E1307FF}" dt="2026-03-23T15:53:37.138" v="22" actId="1076"/>
          <ac:picMkLst>
            <pc:docMk/>
            <pc:sldMk cId="815099797" sldId="256"/>
            <ac:picMk id="4" creationId="{7EB8911B-709C-F019-FF32-057DFC21AE86}"/>
          </ac:picMkLst>
        </pc:picChg>
      </pc:sldChg>
      <pc:sldChg chg="delSp modSp mod delAnim">
        <pc:chgData name="Laiba Zafran (2421654)" userId="a121eee9-ced5-4d27-a5f3-3c699a68eb32" providerId="ADAL" clId="{677353E6-5A0B-45AB-8D93-5F481E1307FF}" dt="2026-03-23T15:59:49.794" v="26" actId="14100"/>
        <pc:sldMkLst>
          <pc:docMk/>
          <pc:sldMk cId="560214609" sldId="257"/>
        </pc:sldMkLst>
        <pc:spChg chg="mod">
          <ac:chgData name="Laiba Zafran (2421654)" userId="a121eee9-ced5-4d27-a5f3-3c699a68eb32" providerId="ADAL" clId="{677353E6-5A0B-45AB-8D93-5F481E1307FF}" dt="2026-03-23T15:41:48.680" v="14" actId="1076"/>
          <ac:spMkLst>
            <pc:docMk/>
            <pc:sldMk cId="560214609" sldId="257"/>
            <ac:spMk id="2" creationId="{065D5E34-7702-1B76-3759-15DCB90E1173}"/>
          </ac:spMkLst>
        </pc:spChg>
        <pc:picChg chg="del">
          <ac:chgData name="Laiba Zafran (2421654)" userId="a121eee9-ced5-4d27-a5f3-3c699a68eb32" providerId="ADAL" clId="{677353E6-5A0B-45AB-8D93-5F481E1307FF}" dt="2026-03-23T15:58:13.390" v="23" actId="478"/>
          <ac:picMkLst>
            <pc:docMk/>
            <pc:sldMk cId="560214609" sldId="257"/>
            <ac:picMk id="4" creationId="{2720CA57-6B74-BEEE-2D75-2CED717F1669}"/>
          </ac:picMkLst>
        </pc:picChg>
        <pc:picChg chg="del">
          <ac:chgData name="Laiba Zafran (2421654)" userId="a121eee9-ced5-4d27-a5f3-3c699a68eb32" providerId="ADAL" clId="{677353E6-5A0B-45AB-8D93-5F481E1307FF}" dt="2026-03-23T15:59:01.723" v="24" actId="478"/>
          <ac:picMkLst>
            <pc:docMk/>
            <pc:sldMk cId="560214609" sldId="257"/>
            <ac:picMk id="6" creationId="{25A1D58B-1B8F-AB7D-C0E9-C2A7103A1DB5}"/>
          </ac:picMkLst>
        </pc:picChg>
        <pc:picChg chg="mod">
          <ac:chgData name="Laiba Zafran (2421654)" userId="a121eee9-ced5-4d27-a5f3-3c699a68eb32" providerId="ADAL" clId="{677353E6-5A0B-45AB-8D93-5F481E1307FF}" dt="2026-03-23T15:59:49.794" v="26" actId="14100"/>
          <ac:picMkLst>
            <pc:docMk/>
            <pc:sldMk cId="560214609" sldId="257"/>
            <ac:picMk id="7" creationId="{561C6EB7-4EEC-91BD-A701-C113420C89FD}"/>
          </ac:picMkLst>
        </pc:picChg>
      </pc:sldChg>
      <pc:sldChg chg="modSp mod">
        <pc:chgData name="Laiba Zafran (2421654)" userId="a121eee9-ced5-4d27-a5f3-3c699a68eb32" providerId="ADAL" clId="{677353E6-5A0B-45AB-8D93-5F481E1307FF}" dt="2026-03-23T16:06:25.815" v="29" actId="1076"/>
        <pc:sldMkLst>
          <pc:docMk/>
          <pc:sldMk cId="2831277532" sldId="258"/>
        </pc:sldMkLst>
        <pc:spChg chg="mod">
          <ac:chgData name="Laiba Zafran (2421654)" userId="a121eee9-ced5-4d27-a5f3-3c699a68eb32" providerId="ADAL" clId="{677353E6-5A0B-45AB-8D93-5F481E1307FF}" dt="2026-03-23T15:41:40.748" v="13" actId="1076"/>
          <ac:spMkLst>
            <pc:docMk/>
            <pc:sldMk cId="2831277532" sldId="258"/>
            <ac:spMk id="2" creationId="{07AD7FA0-9983-5FD5-87E7-E489D55C00B7}"/>
          </ac:spMkLst>
        </pc:spChg>
        <pc:spChg chg="mod">
          <ac:chgData name="Laiba Zafran (2421654)" userId="a121eee9-ced5-4d27-a5f3-3c699a68eb32" providerId="ADAL" clId="{677353E6-5A0B-45AB-8D93-5F481E1307FF}" dt="2026-03-23T15:41:33.179" v="10" actId="1076"/>
          <ac:spMkLst>
            <pc:docMk/>
            <pc:sldMk cId="2831277532" sldId="258"/>
            <ac:spMk id="5" creationId="{D03D9784-AB86-1F75-C27D-24978B77C30F}"/>
          </ac:spMkLst>
        </pc:spChg>
        <pc:picChg chg="mod">
          <ac:chgData name="Laiba Zafran (2421654)" userId="a121eee9-ced5-4d27-a5f3-3c699a68eb32" providerId="ADAL" clId="{677353E6-5A0B-45AB-8D93-5F481E1307FF}" dt="2026-03-23T15:41:36.530" v="11" actId="14100"/>
          <ac:picMkLst>
            <pc:docMk/>
            <pc:sldMk cId="2831277532" sldId="258"/>
            <ac:picMk id="4" creationId="{1C5916E2-3D85-EBE7-1D5B-E19A96FE831C}"/>
          </ac:picMkLst>
        </pc:picChg>
        <pc:picChg chg="mod">
          <ac:chgData name="Laiba Zafran (2421654)" userId="a121eee9-ced5-4d27-a5f3-3c699a68eb32" providerId="ADAL" clId="{677353E6-5A0B-45AB-8D93-5F481E1307FF}" dt="2026-03-23T16:06:25.815" v="29" actId="1076"/>
          <ac:picMkLst>
            <pc:docMk/>
            <pc:sldMk cId="2831277532" sldId="258"/>
            <ac:picMk id="6" creationId="{2ABFDA37-FFC7-9F06-952B-11CAB47E5DBB}"/>
          </ac:picMkLst>
        </pc:picChg>
      </pc:sldChg>
      <pc:sldChg chg="addSp delSp modSp mod setBg">
        <pc:chgData name="Laiba Zafran (2421654)" userId="a121eee9-ced5-4d27-a5f3-3c699a68eb32" providerId="ADAL" clId="{677353E6-5A0B-45AB-8D93-5F481E1307FF}" dt="2026-03-23T16:11:22.229" v="34" actId="14100"/>
        <pc:sldMkLst>
          <pc:docMk/>
          <pc:sldMk cId="3661740519" sldId="259"/>
        </pc:sldMkLst>
        <pc:spChg chg="mod">
          <ac:chgData name="Laiba Zafran (2421654)" userId="a121eee9-ced5-4d27-a5f3-3c699a68eb32" providerId="ADAL" clId="{677353E6-5A0B-45AB-8D93-5F481E1307FF}" dt="2026-03-23T16:09:35.757" v="30" actId="26606"/>
          <ac:spMkLst>
            <pc:docMk/>
            <pc:sldMk cId="3661740519" sldId="259"/>
            <ac:spMk id="2" creationId="{540CAD47-77F7-E457-4899-08F3BB176B52}"/>
          </ac:spMkLst>
        </pc:spChg>
        <pc:spChg chg="del">
          <ac:chgData name="Laiba Zafran (2421654)" userId="a121eee9-ced5-4d27-a5f3-3c699a68eb32" providerId="ADAL" clId="{677353E6-5A0B-45AB-8D93-5F481E1307FF}" dt="2026-03-23T16:09:35.757" v="30" actId="26606"/>
          <ac:spMkLst>
            <pc:docMk/>
            <pc:sldMk cId="3661740519" sldId="259"/>
            <ac:spMk id="3" creationId="{5F542397-AEC9-B590-5CA8-E9ED9AA858F1}"/>
          </ac:spMkLst>
        </pc:spChg>
        <pc:spChg chg="add">
          <ac:chgData name="Laiba Zafran (2421654)" userId="a121eee9-ced5-4d27-a5f3-3c699a68eb32" providerId="ADAL" clId="{677353E6-5A0B-45AB-8D93-5F481E1307FF}" dt="2026-03-23T16:09:35.757" v="30" actId="26606"/>
          <ac:spMkLst>
            <pc:docMk/>
            <pc:sldMk cId="3661740519" sldId="259"/>
            <ac:spMk id="9" creationId="{A3D9AEEE-1CCD-43C0-BA3E-16D60A6E23C0}"/>
          </ac:spMkLst>
        </pc:spChg>
        <pc:spChg chg="add">
          <ac:chgData name="Laiba Zafran (2421654)" userId="a121eee9-ced5-4d27-a5f3-3c699a68eb32" providerId="ADAL" clId="{677353E6-5A0B-45AB-8D93-5F481E1307FF}" dt="2026-03-23T16:09:35.757" v="30" actId="26606"/>
          <ac:spMkLst>
            <pc:docMk/>
            <pc:sldMk cId="3661740519" sldId="259"/>
            <ac:spMk id="11" creationId="{60F880A6-33D3-4EEC-A780-B73559B9F24C}"/>
          </ac:spMkLst>
        </pc:spChg>
        <pc:spChg chg="add">
          <ac:chgData name="Laiba Zafran (2421654)" userId="a121eee9-ced5-4d27-a5f3-3c699a68eb32" providerId="ADAL" clId="{677353E6-5A0B-45AB-8D93-5F481E1307FF}" dt="2026-03-23T16:09:35.757" v="30" actId="26606"/>
          <ac:spMkLst>
            <pc:docMk/>
            <pc:sldMk cId="3661740519" sldId="259"/>
            <ac:spMk id="13" creationId="{2C6246ED-0535-4496-A8F6-1E80CC4EB853}"/>
          </ac:spMkLst>
        </pc:spChg>
        <pc:graphicFrameChg chg="add">
          <ac:chgData name="Laiba Zafran (2421654)" userId="a121eee9-ced5-4d27-a5f3-3c699a68eb32" providerId="ADAL" clId="{677353E6-5A0B-45AB-8D93-5F481E1307FF}" dt="2026-03-23T16:09:35.757" v="30" actId="26606"/>
          <ac:graphicFrameMkLst>
            <pc:docMk/>
            <pc:sldMk cId="3661740519" sldId="259"/>
            <ac:graphicFrameMk id="5" creationId="{DB725BCD-C64D-08BB-DC6E-A81BB587F84E}"/>
          </ac:graphicFrameMkLst>
        </pc:graphicFrameChg>
        <pc:picChg chg="mod">
          <ac:chgData name="Laiba Zafran (2421654)" userId="a121eee9-ced5-4d27-a5f3-3c699a68eb32" providerId="ADAL" clId="{677353E6-5A0B-45AB-8D93-5F481E1307FF}" dt="2026-03-23T16:11:22.229" v="34" actId="14100"/>
          <ac:picMkLst>
            <pc:docMk/>
            <pc:sldMk cId="3661740519" sldId="259"/>
            <ac:picMk id="4" creationId="{8F60558D-D394-A6D6-1343-7C75A2F5B00C}"/>
          </ac:picMkLst>
        </pc:picChg>
      </pc:sldChg>
      <pc:sldChg chg="addSp delSp modSp mod setBg">
        <pc:chgData name="Laiba Zafran (2421654)" userId="a121eee9-ced5-4d27-a5f3-3c699a68eb32" providerId="ADAL" clId="{677353E6-5A0B-45AB-8D93-5F481E1307FF}" dt="2026-03-23T16:15:30.320" v="38" actId="1076"/>
        <pc:sldMkLst>
          <pc:docMk/>
          <pc:sldMk cId="1014355778" sldId="260"/>
        </pc:sldMkLst>
        <pc:spChg chg="mod">
          <ac:chgData name="Laiba Zafran (2421654)" userId="a121eee9-ced5-4d27-a5f3-3c699a68eb32" providerId="ADAL" clId="{677353E6-5A0B-45AB-8D93-5F481E1307FF}" dt="2026-03-23T16:09:53.765" v="31" actId="26606"/>
          <ac:spMkLst>
            <pc:docMk/>
            <pc:sldMk cId="1014355778" sldId="260"/>
            <ac:spMk id="2" creationId="{92AAA5F0-DD8F-8B87-E065-8752E8C85E16}"/>
          </ac:spMkLst>
        </pc:spChg>
        <pc:spChg chg="del">
          <ac:chgData name="Laiba Zafran (2421654)" userId="a121eee9-ced5-4d27-a5f3-3c699a68eb32" providerId="ADAL" clId="{677353E6-5A0B-45AB-8D93-5F481E1307FF}" dt="2026-03-23T16:09:53.765" v="31" actId="26606"/>
          <ac:spMkLst>
            <pc:docMk/>
            <pc:sldMk cId="1014355778" sldId="260"/>
            <ac:spMk id="3" creationId="{25EE9699-95BC-2F1E-9D0C-C9D55919FFF4}"/>
          </ac:spMkLst>
        </pc:spChg>
        <pc:spChg chg="add">
          <ac:chgData name="Laiba Zafran (2421654)" userId="a121eee9-ced5-4d27-a5f3-3c699a68eb32" providerId="ADAL" clId="{677353E6-5A0B-45AB-8D93-5F481E1307FF}" dt="2026-03-23T16:09:53.765" v="31" actId="26606"/>
          <ac:spMkLst>
            <pc:docMk/>
            <pc:sldMk cId="1014355778" sldId="260"/>
            <ac:spMk id="9" creationId="{BF7E8610-2DF7-4AF0-B876-0F3B7882A6B7}"/>
          </ac:spMkLst>
        </pc:spChg>
        <pc:spChg chg="add">
          <ac:chgData name="Laiba Zafran (2421654)" userId="a121eee9-ced5-4d27-a5f3-3c699a68eb32" providerId="ADAL" clId="{677353E6-5A0B-45AB-8D93-5F481E1307FF}" dt="2026-03-23T16:09:53.765" v="31" actId="26606"/>
          <ac:spMkLst>
            <pc:docMk/>
            <pc:sldMk cId="1014355778" sldId="260"/>
            <ac:spMk id="11" creationId="{C1C8C023-62A6-4DA0-8DF4-3F4EA94090DE}"/>
          </ac:spMkLst>
        </pc:spChg>
        <pc:spChg chg="add">
          <ac:chgData name="Laiba Zafran (2421654)" userId="a121eee9-ced5-4d27-a5f3-3c699a68eb32" providerId="ADAL" clId="{677353E6-5A0B-45AB-8D93-5F481E1307FF}" dt="2026-03-23T16:09:53.765" v="31" actId="26606"/>
          <ac:spMkLst>
            <pc:docMk/>
            <pc:sldMk cId="1014355778" sldId="260"/>
            <ac:spMk id="13" creationId="{26B9FE07-322E-43FB-8707-C9826BD903EB}"/>
          </ac:spMkLst>
        </pc:spChg>
        <pc:graphicFrameChg chg="add">
          <ac:chgData name="Laiba Zafran (2421654)" userId="a121eee9-ced5-4d27-a5f3-3c699a68eb32" providerId="ADAL" clId="{677353E6-5A0B-45AB-8D93-5F481E1307FF}" dt="2026-03-23T16:09:53.765" v="31" actId="26606"/>
          <ac:graphicFrameMkLst>
            <pc:docMk/>
            <pc:sldMk cId="1014355778" sldId="260"/>
            <ac:graphicFrameMk id="5" creationId="{AE76BD15-7C5D-F5AA-B3E3-445B68E5F36F}"/>
          </ac:graphicFrameMkLst>
        </pc:graphicFrameChg>
        <pc:picChg chg="mod">
          <ac:chgData name="Laiba Zafran (2421654)" userId="a121eee9-ced5-4d27-a5f3-3c699a68eb32" providerId="ADAL" clId="{677353E6-5A0B-45AB-8D93-5F481E1307FF}" dt="2026-03-23T16:15:30.320" v="38" actId="1076"/>
          <ac:picMkLst>
            <pc:docMk/>
            <pc:sldMk cId="1014355778" sldId="260"/>
            <ac:picMk id="4" creationId="{4C1429D6-6EFC-C0E4-3383-ACBE41FF0802}"/>
          </ac:picMkLst>
        </pc:picChg>
      </pc:sldChg>
      <pc:sldChg chg="modSp mod">
        <pc:chgData name="Laiba Zafran (2421654)" userId="a121eee9-ced5-4d27-a5f3-3c699a68eb32" providerId="ADAL" clId="{677353E6-5A0B-45AB-8D93-5F481E1307FF}" dt="2026-03-23T16:20:29.683" v="42" actId="1076"/>
        <pc:sldMkLst>
          <pc:docMk/>
          <pc:sldMk cId="3678709065" sldId="261"/>
        </pc:sldMkLst>
        <pc:spChg chg="mod">
          <ac:chgData name="Laiba Zafran (2421654)" userId="a121eee9-ced5-4d27-a5f3-3c699a68eb32" providerId="ADAL" clId="{677353E6-5A0B-45AB-8D93-5F481E1307FF}" dt="2026-03-23T15:40:20.803" v="2"/>
          <ac:spMkLst>
            <pc:docMk/>
            <pc:sldMk cId="3678709065" sldId="261"/>
            <ac:spMk id="2" creationId="{A6C561C1-C651-838C-A1F2-8EEBFDFB78F8}"/>
          </ac:spMkLst>
        </pc:spChg>
        <pc:picChg chg="mod">
          <ac:chgData name="Laiba Zafran (2421654)" userId="a121eee9-ced5-4d27-a5f3-3c699a68eb32" providerId="ADAL" clId="{677353E6-5A0B-45AB-8D93-5F481E1307FF}" dt="2026-03-23T16:20:29.683" v="42" actId="1076"/>
          <ac:picMkLst>
            <pc:docMk/>
            <pc:sldMk cId="3678709065" sldId="261"/>
            <ac:picMk id="4" creationId="{9B8F178F-E77D-3604-5AFA-099B1F6BFC68}"/>
          </ac:picMkLst>
        </pc:picChg>
      </pc:sldChg>
      <pc:sldChg chg="addSp delSp modSp mod setBg">
        <pc:chgData name="Laiba Zafran (2421654)" userId="a121eee9-ced5-4d27-a5f3-3c699a68eb32" providerId="ADAL" clId="{677353E6-5A0B-45AB-8D93-5F481E1307FF}" dt="2026-03-23T16:22:16.659" v="46" actId="14100"/>
        <pc:sldMkLst>
          <pc:docMk/>
          <pc:sldMk cId="2607086181" sldId="262"/>
        </pc:sldMkLst>
        <pc:spChg chg="mod">
          <ac:chgData name="Laiba Zafran (2421654)" userId="a121eee9-ced5-4d27-a5f3-3c699a68eb32" providerId="ADAL" clId="{677353E6-5A0B-45AB-8D93-5F481E1307FF}" dt="2026-03-23T16:10:03.827" v="32" actId="26606"/>
          <ac:spMkLst>
            <pc:docMk/>
            <pc:sldMk cId="2607086181" sldId="262"/>
            <ac:spMk id="2" creationId="{C98A68BA-BB3A-040B-219F-D92D311BD6C3}"/>
          </ac:spMkLst>
        </pc:spChg>
        <pc:spChg chg="del">
          <ac:chgData name="Laiba Zafran (2421654)" userId="a121eee9-ced5-4d27-a5f3-3c699a68eb32" providerId="ADAL" clId="{677353E6-5A0B-45AB-8D93-5F481E1307FF}" dt="2026-03-23T16:10:03.827" v="32" actId="26606"/>
          <ac:spMkLst>
            <pc:docMk/>
            <pc:sldMk cId="2607086181" sldId="262"/>
            <ac:spMk id="3" creationId="{DF812716-D32A-E19A-CFE0-83142EB74276}"/>
          </ac:spMkLst>
        </pc:spChg>
        <pc:spChg chg="add">
          <ac:chgData name="Laiba Zafran (2421654)" userId="a121eee9-ced5-4d27-a5f3-3c699a68eb32" providerId="ADAL" clId="{677353E6-5A0B-45AB-8D93-5F481E1307FF}" dt="2026-03-23T16:10:03.827" v="32" actId="26606"/>
          <ac:spMkLst>
            <pc:docMk/>
            <pc:sldMk cId="2607086181" sldId="262"/>
            <ac:spMk id="9" creationId="{BF7E8610-2DF7-4AF0-B876-0F3B7882A6B7}"/>
          </ac:spMkLst>
        </pc:spChg>
        <pc:spChg chg="add">
          <ac:chgData name="Laiba Zafran (2421654)" userId="a121eee9-ced5-4d27-a5f3-3c699a68eb32" providerId="ADAL" clId="{677353E6-5A0B-45AB-8D93-5F481E1307FF}" dt="2026-03-23T16:10:03.827" v="32" actId="26606"/>
          <ac:spMkLst>
            <pc:docMk/>
            <pc:sldMk cId="2607086181" sldId="262"/>
            <ac:spMk id="11" creationId="{C1C8C023-62A6-4DA0-8DF4-3F4EA94090DE}"/>
          </ac:spMkLst>
        </pc:spChg>
        <pc:spChg chg="add">
          <ac:chgData name="Laiba Zafran (2421654)" userId="a121eee9-ced5-4d27-a5f3-3c699a68eb32" providerId="ADAL" clId="{677353E6-5A0B-45AB-8D93-5F481E1307FF}" dt="2026-03-23T16:10:03.827" v="32" actId="26606"/>
          <ac:spMkLst>
            <pc:docMk/>
            <pc:sldMk cId="2607086181" sldId="262"/>
            <ac:spMk id="13" creationId="{26B9FE07-322E-43FB-8707-C9826BD903EB}"/>
          </ac:spMkLst>
        </pc:spChg>
        <pc:graphicFrameChg chg="add">
          <ac:chgData name="Laiba Zafran (2421654)" userId="a121eee9-ced5-4d27-a5f3-3c699a68eb32" providerId="ADAL" clId="{677353E6-5A0B-45AB-8D93-5F481E1307FF}" dt="2026-03-23T16:10:03.827" v="32" actId="26606"/>
          <ac:graphicFrameMkLst>
            <pc:docMk/>
            <pc:sldMk cId="2607086181" sldId="262"/>
            <ac:graphicFrameMk id="5" creationId="{48CF1A47-2FAC-DD14-06A5-A559E23126BB}"/>
          </ac:graphicFrameMkLst>
        </pc:graphicFrameChg>
        <pc:picChg chg="mod">
          <ac:chgData name="Laiba Zafran (2421654)" userId="a121eee9-ced5-4d27-a5f3-3c699a68eb32" providerId="ADAL" clId="{677353E6-5A0B-45AB-8D93-5F481E1307FF}" dt="2026-03-23T16:22:16.659" v="46" actId="14100"/>
          <ac:picMkLst>
            <pc:docMk/>
            <pc:sldMk cId="2607086181" sldId="262"/>
            <ac:picMk id="4" creationId="{054BB237-DC48-F62E-37A1-4439068B75BF}"/>
          </ac:picMkLst>
        </pc:picChg>
      </pc:sldChg>
      <pc:sldChg chg="modSp mod">
        <pc:chgData name="Laiba Zafran (2421654)" userId="a121eee9-ced5-4d27-a5f3-3c699a68eb32" providerId="ADAL" clId="{677353E6-5A0B-45AB-8D93-5F481E1307FF}" dt="2026-03-23T16:25:26.831" v="51" actId="1076"/>
        <pc:sldMkLst>
          <pc:docMk/>
          <pc:sldMk cId="3755200486" sldId="263"/>
        </pc:sldMkLst>
        <pc:spChg chg="mod">
          <ac:chgData name="Laiba Zafran (2421654)" userId="a121eee9-ced5-4d27-a5f3-3c699a68eb32" providerId="ADAL" clId="{677353E6-5A0B-45AB-8D93-5F481E1307FF}" dt="2026-03-23T16:24:07.046" v="48" actId="20577"/>
          <ac:spMkLst>
            <pc:docMk/>
            <pc:sldMk cId="3755200486" sldId="263"/>
            <ac:spMk id="3" creationId="{A5FED0E6-6E8F-5A8D-1143-1AFCCA5B0A0C}"/>
          </ac:spMkLst>
        </pc:spChg>
        <pc:spChg chg="mod">
          <ac:chgData name="Laiba Zafran (2421654)" userId="a121eee9-ced5-4d27-a5f3-3c699a68eb32" providerId="ADAL" clId="{677353E6-5A0B-45AB-8D93-5F481E1307FF}" dt="2026-03-23T15:40:56.284" v="5" actId="1076"/>
          <ac:spMkLst>
            <pc:docMk/>
            <pc:sldMk cId="3755200486" sldId="263"/>
            <ac:spMk id="4" creationId="{576722A7-309F-9FE8-0EBA-C0208FB307BE}"/>
          </ac:spMkLst>
        </pc:spChg>
        <pc:spChg chg="mod">
          <ac:chgData name="Laiba Zafran (2421654)" userId="a121eee9-ced5-4d27-a5f3-3c699a68eb32" providerId="ADAL" clId="{677353E6-5A0B-45AB-8D93-5F481E1307FF}" dt="2026-03-23T15:40:59.851" v="6" actId="1076"/>
          <ac:spMkLst>
            <pc:docMk/>
            <pc:sldMk cId="3755200486" sldId="263"/>
            <ac:spMk id="5" creationId="{62406FDF-B1A8-675C-6E08-5DE5A4FBD169}"/>
          </ac:spMkLst>
        </pc:spChg>
        <pc:picChg chg="mod">
          <ac:chgData name="Laiba Zafran (2421654)" userId="a121eee9-ced5-4d27-a5f3-3c699a68eb32" providerId="ADAL" clId="{677353E6-5A0B-45AB-8D93-5F481E1307FF}" dt="2026-03-23T16:25:26.831" v="51" actId="1076"/>
          <ac:picMkLst>
            <pc:docMk/>
            <pc:sldMk cId="3755200486" sldId="263"/>
            <ac:picMk id="6" creationId="{DD9E30A1-787F-1E7D-10EA-EDDF4DA9074F}"/>
          </ac:picMkLst>
        </pc:picChg>
      </pc:sldChg>
      <pc:sldChg chg="modSp mod">
        <pc:chgData name="Laiba Zafran (2421654)" userId="a121eee9-ced5-4d27-a5f3-3c699a68eb32" providerId="ADAL" clId="{677353E6-5A0B-45AB-8D93-5F481E1307FF}" dt="2026-03-23T16:26:41.096" v="53" actId="1076"/>
        <pc:sldMkLst>
          <pc:docMk/>
          <pc:sldMk cId="687210470" sldId="264"/>
        </pc:sldMkLst>
        <pc:spChg chg="mod">
          <ac:chgData name="Laiba Zafran (2421654)" userId="a121eee9-ced5-4d27-a5f3-3c699a68eb32" providerId="ADAL" clId="{677353E6-5A0B-45AB-8D93-5F481E1307FF}" dt="2026-03-23T15:40:20.803" v="2"/>
          <ac:spMkLst>
            <pc:docMk/>
            <pc:sldMk cId="687210470" sldId="264"/>
            <ac:spMk id="2" creationId="{249C6C35-3F39-7DA5-1633-8BBEEC04B117}"/>
          </ac:spMkLst>
        </pc:spChg>
        <pc:picChg chg="mod">
          <ac:chgData name="Laiba Zafran (2421654)" userId="a121eee9-ced5-4d27-a5f3-3c699a68eb32" providerId="ADAL" clId="{677353E6-5A0B-45AB-8D93-5F481E1307FF}" dt="2026-03-23T16:26:41.096" v="53" actId="1076"/>
          <ac:picMkLst>
            <pc:docMk/>
            <pc:sldMk cId="687210470" sldId="264"/>
            <ac:picMk id="4" creationId="{4D7EE36C-3854-180B-7A26-1008D7203E26}"/>
          </ac:picMkLst>
        </pc:picChg>
      </pc:sldChg>
      <pc:sldChg chg="modSp mod">
        <pc:chgData name="Laiba Zafran (2421654)" userId="a121eee9-ced5-4d27-a5f3-3c699a68eb32" providerId="ADAL" clId="{677353E6-5A0B-45AB-8D93-5F481E1307FF}" dt="2026-03-23T16:27:57.287" v="55" actId="14100"/>
        <pc:sldMkLst>
          <pc:docMk/>
          <pc:sldMk cId="3335376649" sldId="265"/>
        </pc:sldMkLst>
        <pc:spChg chg="mod">
          <ac:chgData name="Laiba Zafran (2421654)" userId="a121eee9-ced5-4d27-a5f3-3c699a68eb32" providerId="ADAL" clId="{677353E6-5A0B-45AB-8D93-5F481E1307FF}" dt="2026-03-23T15:40:20.803" v="2"/>
          <ac:spMkLst>
            <pc:docMk/>
            <pc:sldMk cId="3335376649" sldId="265"/>
            <ac:spMk id="2" creationId="{A318CF72-F9ED-C2FB-CBFC-2A62F5A54279}"/>
          </ac:spMkLst>
        </pc:spChg>
        <pc:picChg chg="mod">
          <ac:chgData name="Laiba Zafran (2421654)" userId="a121eee9-ced5-4d27-a5f3-3c699a68eb32" providerId="ADAL" clId="{677353E6-5A0B-45AB-8D93-5F481E1307FF}" dt="2026-03-23T16:27:57.287" v="55" actId="14100"/>
          <ac:picMkLst>
            <pc:docMk/>
            <pc:sldMk cId="3335376649" sldId="265"/>
            <ac:picMk id="4" creationId="{0AAB0D85-52E5-4237-0725-025CE9485E7E}"/>
          </ac:picMkLst>
        </pc:picChg>
      </pc:sldChg>
      <pc:sldChg chg="modSp mod">
        <pc:chgData name="Laiba Zafran (2421654)" userId="a121eee9-ced5-4d27-a5f3-3c699a68eb32" providerId="ADAL" clId="{677353E6-5A0B-45AB-8D93-5F481E1307FF}" dt="2026-03-23T16:29:45.707" v="57" actId="1076"/>
        <pc:sldMkLst>
          <pc:docMk/>
          <pc:sldMk cId="1724794398" sldId="266"/>
        </pc:sldMkLst>
        <pc:spChg chg="mod">
          <ac:chgData name="Laiba Zafran (2421654)" userId="a121eee9-ced5-4d27-a5f3-3c699a68eb32" providerId="ADAL" clId="{677353E6-5A0B-45AB-8D93-5F481E1307FF}" dt="2026-03-23T15:40:20.803" v="2"/>
          <ac:spMkLst>
            <pc:docMk/>
            <pc:sldMk cId="1724794398" sldId="266"/>
            <ac:spMk id="2" creationId="{D78435DD-2B35-CEFD-106E-06E0D032F45B}"/>
          </ac:spMkLst>
        </pc:spChg>
        <pc:picChg chg="mod">
          <ac:chgData name="Laiba Zafran (2421654)" userId="a121eee9-ced5-4d27-a5f3-3c699a68eb32" providerId="ADAL" clId="{677353E6-5A0B-45AB-8D93-5F481E1307FF}" dt="2026-03-23T16:29:45.707" v="57" actId="1076"/>
          <ac:picMkLst>
            <pc:docMk/>
            <pc:sldMk cId="1724794398" sldId="266"/>
            <ac:picMk id="4" creationId="{FCF3572B-82C4-0F07-9058-4B9C6FB205BF}"/>
          </ac:picMkLst>
        </pc:picChg>
      </pc:sldChg>
      <pc:sldChg chg="modSp mod">
        <pc:chgData name="Laiba Zafran (2421654)" userId="a121eee9-ced5-4d27-a5f3-3c699a68eb32" providerId="ADAL" clId="{677353E6-5A0B-45AB-8D93-5F481E1307FF}" dt="2026-03-23T16:31:38.698" v="60" actId="1076"/>
        <pc:sldMkLst>
          <pc:docMk/>
          <pc:sldMk cId="4212537454" sldId="267"/>
        </pc:sldMkLst>
        <pc:spChg chg="mod">
          <ac:chgData name="Laiba Zafran (2421654)" userId="a121eee9-ced5-4d27-a5f3-3c699a68eb32" providerId="ADAL" clId="{677353E6-5A0B-45AB-8D93-5F481E1307FF}" dt="2026-03-23T15:40:20.803" v="2"/>
          <ac:spMkLst>
            <pc:docMk/>
            <pc:sldMk cId="4212537454" sldId="267"/>
            <ac:spMk id="2" creationId="{899488CC-DE60-6B1D-29DB-F485F3F935A7}"/>
          </ac:spMkLst>
        </pc:spChg>
        <pc:picChg chg="mod">
          <ac:chgData name="Laiba Zafran (2421654)" userId="a121eee9-ced5-4d27-a5f3-3c699a68eb32" providerId="ADAL" clId="{677353E6-5A0B-45AB-8D93-5F481E1307FF}" dt="2026-03-23T16:31:38.698" v="60" actId="1076"/>
          <ac:picMkLst>
            <pc:docMk/>
            <pc:sldMk cId="4212537454" sldId="267"/>
            <ac:picMk id="4" creationId="{225AF71E-52EB-0E03-AB0C-994B1517CAC4}"/>
          </ac:picMkLst>
        </pc:picChg>
      </pc:sldChg>
      <pc:sldChg chg="modSp mod">
        <pc:chgData name="Laiba Zafran (2421654)" userId="a121eee9-ced5-4d27-a5f3-3c699a68eb32" providerId="ADAL" clId="{677353E6-5A0B-45AB-8D93-5F481E1307FF}" dt="2026-03-23T16:34:42.358" v="63" actId="1076"/>
        <pc:sldMkLst>
          <pc:docMk/>
          <pc:sldMk cId="1712312943" sldId="268"/>
        </pc:sldMkLst>
        <pc:spChg chg="mod">
          <ac:chgData name="Laiba Zafran (2421654)" userId="a121eee9-ced5-4d27-a5f3-3c699a68eb32" providerId="ADAL" clId="{677353E6-5A0B-45AB-8D93-5F481E1307FF}" dt="2026-03-23T15:40:20.803" v="2"/>
          <ac:spMkLst>
            <pc:docMk/>
            <pc:sldMk cId="1712312943" sldId="268"/>
            <ac:spMk id="2" creationId="{FAF14837-AAB8-92DE-0DF6-D4A487CFFDF7}"/>
          </ac:spMkLst>
        </pc:spChg>
        <pc:picChg chg="mod">
          <ac:chgData name="Laiba Zafran (2421654)" userId="a121eee9-ced5-4d27-a5f3-3c699a68eb32" providerId="ADAL" clId="{677353E6-5A0B-45AB-8D93-5F481E1307FF}" dt="2026-03-23T16:34:42.358" v="63" actId="1076"/>
          <ac:picMkLst>
            <pc:docMk/>
            <pc:sldMk cId="1712312943" sldId="268"/>
            <ac:picMk id="4" creationId="{173AA7B8-D367-AC73-646A-AD4F48BE9047}"/>
          </ac:picMkLst>
        </pc:picChg>
      </pc:sldChg>
      <pc:sldChg chg="delSp modSp mod delAnim">
        <pc:chgData name="Laiba Zafran (2421654)" userId="a121eee9-ced5-4d27-a5f3-3c699a68eb32" providerId="ADAL" clId="{677353E6-5A0B-45AB-8D93-5F481E1307FF}" dt="2026-03-23T16:38:28.553" v="66" actId="14100"/>
        <pc:sldMkLst>
          <pc:docMk/>
          <pc:sldMk cId="2033397350" sldId="269"/>
        </pc:sldMkLst>
        <pc:spChg chg="mod">
          <ac:chgData name="Laiba Zafran (2421654)" userId="a121eee9-ced5-4d27-a5f3-3c699a68eb32" providerId="ADAL" clId="{677353E6-5A0B-45AB-8D93-5F481E1307FF}" dt="2026-03-23T15:40:20.803" v="2"/>
          <ac:spMkLst>
            <pc:docMk/>
            <pc:sldMk cId="2033397350" sldId="269"/>
            <ac:spMk id="2" creationId="{258C685C-888C-D63D-B623-F21A50DBAFD4}"/>
          </ac:spMkLst>
        </pc:spChg>
        <pc:picChg chg="del">
          <ac:chgData name="Laiba Zafran (2421654)" userId="a121eee9-ced5-4d27-a5f3-3c699a68eb32" providerId="ADAL" clId="{677353E6-5A0B-45AB-8D93-5F481E1307FF}" dt="2026-03-23T16:36:58.434" v="64" actId="478"/>
          <ac:picMkLst>
            <pc:docMk/>
            <pc:sldMk cId="2033397350" sldId="269"/>
            <ac:picMk id="4" creationId="{1CBEA515-BE5D-51FE-51F2-68F6678247C5}"/>
          </ac:picMkLst>
        </pc:picChg>
        <pc:picChg chg="mod">
          <ac:chgData name="Laiba Zafran (2421654)" userId="a121eee9-ced5-4d27-a5f3-3c699a68eb32" providerId="ADAL" clId="{677353E6-5A0B-45AB-8D93-5F481E1307FF}" dt="2026-03-23T16:38:28.553" v="66" actId="14100"/>
          <ac:picMkLst>
            <pc:docMk/>
            <pc:sldMk cId="2033397350" sldId="269"/>
            <ac:picMk id="5" creationId="{C68ECE10-C92C-12E4-51AD-FD255D119E34}"/>
          </ac:picMkLst>
        </pc:picChg>
      </pc:sldChg>
      <pc:sldChg chg="modSp mod">
        <pc:chgData name="Laiba Zafran (2421654)" userId="a121eee9-ced5-4d27-a5f3-3c699a68eb32" providerId="ADAL" clId="{677353E6-5A0B-45AB-8D93-5F481E1307FF}" dt="2026-03-23T16:43:48.667" v="69" actId="1076"/>
        <pc:sldMkLst>
          <pc:docMk/>
          <pc:sldMk cId="2107187085" sldId="270"/>
        </pc:sldMkLst>
        <pc:spChg chg="mod">
          <ac:chgData name="Laiba Zafran (2421654)" userId="a121eee9-ced5-4d27-a5f3-3c699a68eb32" providerId="ADAL" clId="{677353E6-5A0B-45AB-8D93-5F481E1307FF}" dt="2026-03-23T15:41:13.649" v="7" actId="1076"/>
          <ac:spMkLst>
            <pc:docMk/>
            <pc:sldMk cId="2107187085" sldId="270"/>
            <ac:spMk id="3" creationId="{B4DA1B0D-3724-7B57-E6A9-C8D6F528C822}"/>
          </ac:spMkLst>
        </pc:spChg>
        <pc:picChg chg="mod">
          <ac:chgData name="Laiba Zafran (2421654)" userId="a121eee9-ced5-4d27-a5f3-3c699a68eb32" providerId="ADAL" clId="{677353E6-5A0B-45AB-8D93-5F481E1307FF}" dt="2026-03-23T16:43:48.667" v="69" actId="1076"/>
          <ac:picMkLst>
            <pc:docMk/>
            <pc:sldMk cId="2107187085" sldId="270"/>
            <ac:picMk id="4" creationId="{569DA5A1-2457-4CB5-CDC7-2259D55C8AC2}"/>
          </ac:picMkLst>
        </pc:picChg>
      </pc:sldChg>
    </pc:docChg>
  </pc:docChgLst>
  <pc:docChgLst>
    <pc:chgData name="Laiba Zafran (2421654)" userId="a121eee9-ced5-4d27-a5f3-3c699a68eb32" providerId="ADAL" clId="{86B27569-5651-4D6C-B7B7-5696ED83B763}"/>
    <pc:docChg chg="custSel modSld">
      <pc:chgData name="Laiba Zafran (2421654)" userId="a121eee9-ced5-4d27-a5f3-3c699a68eb32" providerId="ADAL" clId="{86B27569-5651-4D6C-B7B7-5696ED83B763}" dt="2026-03-23T00:47:10.029" v="112" actId="20577"/>
      <pc:docMkLst>
        <pc:docMk/>
      </pc:docMkLst>
      <pc:sldChg chg="modSp mod">
        <pc:chgData name="Laiba Zafran (2421654)" userId="a121eee9-ced5-4d27-a5f3-3c699a68eb32" providerId="ADAL" clId="{86B27569-5651-4D6C-B7B7-5696ED83B763}" dt="2026-03-23T00:45:46.820" v="69" actId="20577"/>
        <pc:sldMkLst>
          <pc:docMk/>
          <pc:sldMk cId="3661740519" sldId="259"/>
        </pc:sldMkLst>
        <pc:spChg chg="mod">
          <ac:chgData name="Laiba Zafran (2421654)" userId="a121eee9-ced5-4d27-a5f3-3c699a68eb32" providerId="ADAL" clId="{86B27569-5651-4D6C-B7B7-5696ED83B763}" dt="2026-03-23T00:45:46.820" v="69" actId="20577"/>
          <ac:spMkLst>
            <pc:docMk/>
            <pc:sldMk cId="3661740519" sldId="259"/>
            <ac:spMk id="3" creationId="{5F542397-AEC9-B590-5CA8-E9ED9AA858F1}"/>
          </ac:spMkLst>
        </pc:spChg>
      </pc:sldChg>
      <pc:sldChg chg="modSp mod">
        <pc:chgData name="Laiba Zafran (2421654)" userId="a121eee9-ced5-4d27-a5f3-3c699a68eb32" providerId="ADAL" clId="{86B27569-5651-4D6C-B7B7-5696ED83B763}" dt="2026-03-23T00:47:10.029" v="112" actId="20577"/>
        <pc:sldMkLst>
          <pc:docMk/>
          <pc:sldMk cId="3678709065" sldId="261"/>
        </pc:sldMkLst>
        <pc:spChg chg="mod">
          <ac:chgData name="Laiba Zafran (2421654)" userId="a121eee9-ced5-4d27-a5f3-3c699a68eb32" providerId="ADAL" clId="{86B27569-5651-4D6C-B7B7-5696ED83B763}" dt="2026-03-23T00:47:10.029" v="112" actId="20577"/>
          <ac:spMkLst>
            <pc:docMk/>
            <pc:sldMk cId="3678709065" sldId="261"/>
            <ac:spMk id="3" creationId="{99FA9DAD-0F4A-4050-6832-9568D48363A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E38BD0-5D46-4720-9602-7E1B846230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139CF8A-7AB1-4693-AB16-E2AE39C3E5D1}">
      <dgm:prSet/>
      <dgm:spPr/>
      <dgm:t>
        <a:bodyPr/>
        <a:lstStyle/>
        <a:p>
          <a:r>
            <a:rPr lang="en-US"/>
            <a:t>Breathing introduces oxygen into the lungs</a:t>
          </a:r>
        </a:p>
      </dgm:t>
    </dgm:pt>
    <dgm:pt modelId="{B8C2B70B-3F8F-4943-979A-568B99DB71B2}" type="parTrans" cxnId="{C0053749-0E1A-43CA-A3DE-3D5F9A709024}">
      <dgm:prSet/>
      <dgm:spPr/>
      <dgm:t>
        <a:bodyPr/>
        <a:lstStyle/>
        <a:p>
          <a:endParaRPr lang="en-US"/>
        </a:p>
      </dgm:t>
    </dgm:pt>
    <dgm:pt modelId="{A78ECF74-6CC9-4707-A617-ACE6E4C8BDFF}" type="sibTrans" cxnId="{C0053749-0E1A-43CA-A3DE-3D5F9A709024}">
      <dgm:prSet/>
      <dgm:spPr/>
      <dgm:t>
        <a:bodyPr/>
        <a:lstStyle/>
        <a:p>
          <a:endParaRPr lang="en-US"/>
        </a:p>
      </dgm:t>
    </dgm:pt>
    <dgm:pt modelId="{A2EEE4F6-5BC8-42D6-8576-5994AD08C67C}">
      <dgm:prSet/>
      <dgm:spPr/>
      <dgm:t>
        <a:bodyPr/>
        <a:lstStyle/>
        <a:p>
          <a:r>
            <a:rPr lang="en-US"/>
            <a:t>Gas exchange takes place in the alveoli</a:t>
          </a:r>
        </a:p>
      </dgm:t>
    </dgm:pt>
    <dgm:pt modelId="{A9B317BA-A6AD-4211-8D5F-A617CAA40E86}" type="parTrans" cxnId="{7006B940-115D-43E8-B371-40CDFD946100}">
      <dgm:prSet/>
      <dgm:spPr/>
      <dgm:t>
        <a:bodyPr/>
        <a:lstStyle/>
        <a:p>
          <a:endParaRPr lang="en-US"/>
        </a:p>
      </dgm:t>
    </dgm:pt>
    <dgm:pt modelId="{5E9305CA-EE21-4D2A-B43E-92B4BAD5D134}" type="sibTrans" cxnId="{7006B940-115D-43E8-B371-40CDFD946100}">
      <dgm:prSet/>
      <dgm:spPr/>
      <dgm:t>
        <a:bodyPr/>
        <a:lstStyle/>
        <a:p>
          <a:endParaRPr lang="en-US"/>
        </a:p>
      </dgm:t>
    </dgm:pt>
    <dgm:pt modelId="{53D68533-533A-4A94-87B4-EC444BA5F33F}">
      <dgm:prSet/>
      <dgm:spPr/>
      <dgm:t>
        <a:bodyPr/>
        <a:lstStyle/>
        <a:p>
          <a:r>
            <a:rPr lang="en-US"/>
            <a:t>Oxygen takes up the bloodstream</a:t>
          </a:r>
        </a:p>
      </dgm:t>
    </dgm:pt>
    <dgm:pt modelId="{8877946A-2FDA-49DB-822A-8B3BFDF4CAFD}" type="parTrans" cxnId="{79041A23-8A5A-4002-96E7-068F268791E2}">
      <dgm:prSet/>
      <dgm:spPr/>
      <dgm:t>
        <a:bodyPr/>
        <a:lstStyle/>
        <a:p>
          <a:endParaRPr lang="en-US"/>
        </a:p>
      </dgm:t>
    </dgm:pt>
    <dgm:pt modelId="{2670284D-155D-4DAF-A0C0-BB751D4901FD}" type="sibTrans" cxnId="{79041A23-8A5A-4002-96E7-068F268791E2}">
      <dgm:prSet/>
      <dgm:spPr/>
      <dgm:t>
        <a:bodyPr/>
        <a:lstStyle/>
        <a:p>
          <a:endParaRPr lang="en-US"/>
        </a:p>
      </dgm:t>
    </dgm:pt>
    <dgm:pt modelId="{A9F6AF3B-8C4A-4367-BD5B-91C6967C1928}">
      <dgm:prSet/>
      <dgm:spPr/>
      <dgm:t>
        <a:bodyPr/>
        <a:lstStyle/>
        <a:p>
          <a:r>
            <a:rPr lang="en-US"/>
            <a:t>Carbon dioxide is pulled out</a:t>
          </a:r>
        </a:p>
      </dgm:t>
    </dgm:pt>
    <dgm:pt modelId="{158280C6-7AAA-4890-8BEE-26570B626C11}" type="parTrans" cxnId="{64CE6893-036C-40AC-A2FF-A7FF86A7B42C}">
      <dgm:prSet/>
      <dgm:spPr/>
      <dgm:t>
        <a:bodyPr/>
        <a:lstStyle/>
        <a:p>
          <a:endParaRPr lang="en-US"/>
        </a:p>
      </dgm:t>
    </dgm:pt>
    <dgm:pt modelId="{C64D6FDD-2727-423C-B077-67DDF49266AD}" type="sibTrans" cxnId="{64CE6893-036C-40AC-A2FF-A7FF86A7B42C}">
      <dgm:prSet/>
      <dgm:spPr/>
      <dgm:t>
        <a:bodyPr/>
        <a:lstStyle/>
        <a:p>
          <a:endParaRPr lang="en-US"/>
        </a:p>
      </dgm:t>
    </dgm:pt>
    <dgm:pt modelId="{5ED22645-A603-47E0-8988-AA7D2777B25C}" type="pres">
      <dgm:prSet presAssocID="{AAE38BD0-5D46-4720-9602-7E1B84623027}" presName="root" presStyleCnt="0">
        <dgm:presLayoutVars>
          <dgm:dir/>
          <dgm:resizeHandles val="exact"/>
        </dgm:presLayoutVars>
      </dgm:prSet>
      <dgm:spPr/>
    </dgm:pt>
    <dgm:pt modelId="{0B6C6EE1-8F1A-4238-9544-295E4EBF7A33}" type="pres">
      <dgm:prSet presAssocID="{9139CF8A-7AB1-4693-AB16-E2AE39C3E5D1}" presName="compNode" presStyleCnt="0"/>
      <dgm:spPr/>
    </dgm:pt>
    <dgm:pt modelId="{0A8B3407-0BF0-4C68-B8E0-6B7D1CA6AC27}" type="pres">
      <dgm:prSet presAssocID="{9139CF8A-7AB1-4693-AB16-E2AE39C3E5D1}" presName="bgRect" presStyleLbl="bgShp" presStyleIdx="0" presStyleCnt="4"/>
      <dgm:spPr/>
    </dgm:pt>
    <dgm:pt modelId="{465DE554-87B0-4E7F-9A6A-E7EDDFE757AF}" type="pres">
      <dgm:prSet presAssocID="{9139CF8A-7AB1-4693-AB16-E2AE39C3E5D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03BA00C1-93C9-4D62-AA3E-D8FFFAFBA0D9}" type="pres">
      <dgm:prSet presAssocID="{9139CF8A-7AB1-4693-AB16-E2AE39C3E5D1}" presName="spaceRect" presStyleCnt="0"/>
      <dgm:spPr/>
    </dgm:pt>
    <dgm:pt modelId="{3B44CD34-B987-406C-86B8-F55CA87A1091}" type="pres">
      <dgm:prSet presAssocID="{9139CF8A-7AB1-4693-AB16-E2AE39C3E5D1}" presName="parTx" presStyleLbl="revTx" presStyleIdx="0" presStyleCnt="4">
        <dgm:presLayoutVars>
          <dgm:chMax val="0"/>
          <dgm:chPref val="0"/>
        </dgm:presLayoutVars>
      </dgm:prSet>
      <dgm:spPr/>
    </dgm:pt>
    <dgm:pt modelId="{685D4398-E8C0-4515-88A0-D6DB6CF67DA1}" type="pres">
      <dgm:prSet presAssocID="{A78ECF74-6CC9-4707-A617-ACE6E4C8BDFF}" presName="sibTrans" presStyleCnt="0"/>
      <dgm:spPr/>
    </dgm:pt>
    <dgm:pt modelId="{1D45C6DC-18FC-4D22-ADF0-86308941CCAA}" type="pres">
      <dgm:prSet presAssocID="{A2EEE4F6-5BC8-42D6-8576-5994AD08C67C}" presName="compNode" presStyleCnt="0"/>
      <dgm:spPr/>
    </dgm:pt>
    <dgm:pt modelId="{9D83E498-AB49-4851-A3AA-EE4B3B7D64B7}" type="pres">
      <dgm:prSet presAssocID="{A2EEE4F6-5BC8-42D6-8576-5994AD08C67C}" presName="bgRect" presStyleLbl="bgShp" presStyleIdx="1" presStyleCnt="4"/>
      <dgm:spPr/>
    </dgm:pt>
    <dgm:pt modelId="{FF44B158-008A-4FAA-B1B6-5364620E1062}" type="pres">
      <dgm:prSet presAssocID="{A2EEE4F6-5BC8-42D6-8576-5994AD08C67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e Arrow: Straight"/>
        </a:ext>
      </dgm:extLst>
    </dgm:pt>
    <dgm:pt modelId="{34B69D28-BD4C-4B19-9EC2-CC439CAA814E}" type="pres">
      <dgm:prSet presAssocID="{A2EEE4F6-5BC8-42D6-8576-5994AD08C67C}" presName="spaceRect" presStyleCnt="0"/>
      <dgm:spPr/>
    </dgm:pt>
    <dgm:pt modelId="{2AF33FA2-7521-4DAA-B45C-713BA59654BD}" type="pres">
      <dgm:prSet presAssocID="{A2EEE4F6-5BC8-42D6-8576-5994AD08C67C}" presName="parTx" presStyleLbl="revTx" presStyleIdx="1" presStyleCnt="4">
        <dgm:presLayoutVars>
          <dgm:chMax val="0"/>
          <dgm:chPref val="0"/>
        </dgm:presLayoutVars>
      </dgm:prSet>
      <dgm:spPr/>
    </dgm:pt>
    <dgm:pt modelId="{89710DA5-A89A-4CE3-85FF-7FFF6C1E6755}" type="pres">
      <dgm:prSet presAssocID="{5E9305CA-EE21-4D2A-B43E-92B4BAD5D134}" presName="sibTrans" presStyleCnt="0"/>
      <dgm:spPr/>
    </dgm:pt>
    <dgm:pt modelId="{89234763-9CF4-4762-B69E-6B41FAC3C074}" type="pres">
      <dgm:prSet presAssocID="{53D68533-533A-4A94-87B4-EC444BA5F33F}" presName="compNode" presStyleCnt="0"/>
      <dgm:spPr/>
    </dgm:pt>
    <dgm:pt modelId="{04B5A465-9318-406B-B724-0FF541004326}" type="pres">
      <dgm:prSet presAssocID="{53D68533-533A-4A94-87B4-EC444BA5F33F}" presName="bgRect" presStyleLbl="bgShp" presStyleIdx="2" presStyleCnt="4"/>
      <dgm:spPr/>
    </dgm:pt>
    <dgm:pt modelId="{D83339BC-96B2-47CA-9385-450D6CD78E3B}" type="pres">
      <dgm:prSet presAssocID="{53D68533-533A-4A94-87B4-EC444BA5F33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F9C04AFE-4907-4CD8-A59B-CC78FF4A4A05}" type="pres">
      <dgm:prSet presAssocID="{53D68533-533A-4A94-87B4-EC444BA5F33F}" presName="spaceRect" presStyleCnt="0"/>
      <dgm:spPr/>
    </dgm:pt>
    <dgm:pt modelId="{06BB1A12-9941-4C3F-885F-11FB46827393}" type="pres">
      <dgm:prSet presAssocID="{53D68533-533A-4A94-87B4-EC444BA5F33F}" presName="parTx" presStyleLbl="revTx" presStyleIdx="2" presStyleCnt="4">
        <dgm:presLayoutVars>
          <dgm:chMax val="0"/>
          <dgm:chPref val="0"/>
        </dgm:presLayoutVars>
      </dgm:prSet>
      <dgm:spPr/>
    </dgm:pt>
    <dgm:pt modelId="{F2084C40-2D44-4B6A-ACF9-B02A30454B63}" type="pres">
      <dgm:prSet presAssocID="{2670284D-155D-4DAF-A0C0-BB751D4901FD}" presName="sibTrans" presStyleCnt="0"/>
      <dgm:spPr/>
    </dgm:pt>
    <dgm:pt modelId="{DB77CAFA-4FBA-45FD-9D99-CEC3D0F5712D}" type="pres">
      <dgm:prSet presAssocID="{A9F6AF3B-8C4A-4367-BD5B-91C6967C1928}" presName="compNode" presStyleCnt="0"/>
      <dgm:spPr/>
    </dgm:pt>
    <dgm:pt modelId="{8F4A1A18-BFE9-4FD9-A37C-37992FA3C217}" type="pres">
      <dgm:prSet presAssocID="{A9F6AF3B-8C4A-4367-BD5B-91C6967C1928}" presName="bgRect" presStyleLbl="bgShp" presStyleIdx="3" presStyleCnt="4"/>
      <dgm:spPr/>
    </dgm:pt>
    <dgm:pt modelId="{E32611AC-EB2A-4E8A-9594-55530DD06365}" type="pres">
      <dgm:prSet presAssocID="{A9F6AF3B-8C4A-4367-BD5B-91C6967C192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B455F74A-F342-4277-A0C6-E7B55D1F7274}" type="pres">
      <dgm:prSet presAssocID="{A9F6AF3B-8C4A-4367-BD5B-91C6967C1928}" presName="spaceRect" presStyleCnt="0"/>
      <dgm:spPr/>
    </dgm:pt>
    <dgm:pt modelId="{991DA18F-3F22-483C-B055-D76799C00E9C}" type="pres">
      <dgm:prSet presAssocID="{A9F6AF3B-8C4A-4367-BD5B-91C6967C192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9041A23-8A5A-4002-96E7-068F268791E2}" srcId="{AAE38BD0-5D46-4720-9602-7E1B84623027}" destId="{53D68533-533A-4A94-87B4-EC444BA5F33F}" srcOrd="2" destOrd="0" parTransId="{8877946A-2FDA-49DB-822A-8B3BFDF4CAFD}" sibTransId="{2670284D-155D-4DAF-A0C0-BB751D4901FD}"/>
    <dgm:cxn modelId="{7006B940-115D-43E8-B371-40CDFD946100}" srcId="{AAE38BD0-5D46-4720-9602-7E1B84623027}" destId="{A2EEE4F6-5BC8-42D6-8576-5994AD08C67C}" srcOrd="1" destOrd="0" parTransId="{A9B317BA-A6AD-4211-8D5F-A617CAA40E86}" sibTransId="{5E9305CA-EE21-4D2A-B43E-92B4BAD5D134}"/>
    <dgm:cxn modelId="{D7BBFE48-54DF-4A70-A99A-8CD01F8F5B3B}" type="presOf" srcId="{53D68533-533A-4A94-87B4-EC444BA5F33F}" destId="{06BB1A12-9941-4C3F-885F-11FB46827393}" srcOrd="0" destOrd="0" presId="urn:microsoft.com/office/officeart/2018/2/layout/IconVerticalSolidList"/>
    <dgm:cxn modelId="{C0053749-0E1A-43CA-A3DE-3D5F9A709024}" srcId="{AAE38BD0-5D46-4720-9602-7E1B84623027}" destId="{9139CF8A-7AB1-4693-AB16-E2AE39C3E5D1}" srcOrd="0" destOrd="0" parTransId="{B8C2B70B-3F8F-4943-979A-568B99DB71B2}" sibTransId="{A78ECF74-6CC9-4707-A617-ACE6E4C8BDFF}"/>
    <dgm:cxn modelId="{2BC5A153-8264-4CB9-AD6A-9B6B3BCAE538}" type="presOf" srcId="{A9F6AF3B-8C4A-4367-BD5B-91C6967C1928}" destId="{991DA18F-3F22-483C-B055-D76799C00E9C}" srcOrd="0" destOrd="0" presId="urn:microsoft.com/office/officeart/2018/2/layout/IconVerticalSolidList"/>
    <dgm:cxn modelId="{64CE6893-036C-40AC-A2FF-A7FF86A7B42C}" srcId="{AAE38BD0-5D46-4720-9602-7E1B84623027}" destId="{A9F6AF3B-8C4A-4367-BD5B-91C6967C1928}" srcOrd="3" destOrd="0" parTransId="{158280C6-7AAA-4890-8BEE-26570B626C11}" sibTransId="{C64D6FDD-2727-423C-B077-67DDF49266AD}"/>
    <dgm:cxn modelId="{ABF94AA2-BE6B-4F65-8FAF-091F0A00E274}" type="presOf" srcId="{AAE38BD0-5D46-4720-9602-7E1B84623027}" destId="{5ED22645-A603-47E0-8988-AA7D2777B25C}" srcOrd="0" destOrd="0" presId="urn:microsoft.com/office/officeart/2018/2/layout/IconVerticalSolidList"/>
    <dgm:cxn modelId="{FFFD30B8-5BC7-4289-ABF1-C9A8FA7E668F}" type="presOf" srcId="{9139CF8A-7AB1-4693-AB16-E2AE39C3E5D1}" destId="{3B44CD34-B987-406C-86B8-F55CA87A1091}" srcOrd="0" destOrd="0" presId="urn:microsoft.com/office/officeart/2018/2/layout/IconVerticalSolidList"/>
    <dgm:cxn modelId="{DA4953EB-5CF2-44BC-ABCE-538E666E4265}" type="presOf" srcId="{A2EEE4F6-5BC8-42D6-8576-5994AD08C67C}" destId="{2AF33FA2-7521-4DAA-B45C-713BA59654BD}" srcOrd="0" destOrd="0" presId="urn:microsoft.com/office/officeart/2018/2/layout/IconVerticalSolidList"/>
    <dgm:cxn modelId="{1D69B277-2F9A-4AB9-B817-B8B36DD5736E}" type="presParOf" srcId="{5ED22645-A603-47E0-8988-AA7D2777B25C}" destId="{0B6C6EE1-8F1A-4238-9544-295E4EBF7A33}" srcOrd="0" destOrd="0" presId="urn:microsoft.com/office/officeart/2018/2/layout/IconVerticalSolidList"/>
    <dgm:cxn modelId="{E6E61357-D2D6-4506-B2B0-2DF8638B6FBB}" type="presParOf" srcId="{0B6C6EE1-8F1A-4238-9544-295E4EBF7A33}" destId="{0A8B3407-0BF0-4C68-B8E0-6B7D1CA6AC27}" srcOrd="0" destOrd="0" presId="urn:microsoft.com/office/officeart/2018/2/layout/IconVerticalSolidList"/>
    <dgm:cxn modelId="{E56BABCF-3AC5-408A-B954-40D3955A4657}" type="presParOf" srcId="{0B6C6EE1-8F1A-4238-9544-295E4EBF7A33}" destId="{465DE554-87B0-4E7F-9A6A-E7EDDFE757AF}" srcOrd="1" destOrd="0" presId="urn:microsoft.com/office/officeart/2018/2/layout/IconVerticalSolidList"/>
    <dgm:cxn modelId="{B85C6B31-723F-438B-AB3A-0C86225AC8E0}" type="presParOf" srcId="{0B6C6EE1-8F1A-4238-9544-295E4EBF7A33}" destId="{03BA00C1-93C9-4D62-AA3E-D8FFFAFBA0D9}" srcOrd="2" destOrd="0" presId="urn:microsoft.com/office/officeart/2018/2/layout/IconVerticalSolidList"/>
    <dgm:cxn modelId="{3968405C-E602-49C8-9A97-28E425CC83C9}" type="presParOf" srcId="{0B6C6EE1-8F1A-4238-9544-295E4EBF7A33}" destId="{3B44CD34-B987-406C-86B8-F55CA87A1091}" srcOrd="3" destOrd="0" presId="urn:microsoft.com/office/officeart/2018/2/layout/IconVerticalSolidList"/>
    <dgm:cxn modelId="{1070A3D5-8C80-445E-8228-75A5B8748523}" type="presParOf" srcId="{5ED22645-A603-47E0-8988-AA7D2777B25C}" destId="{685D4398-E8C0-4515-88A0-D6DB6CF67DA1}" srcOrd="1" destOrd="0" presId="urn:microsoft.com/office/officeart/2018/2/layout/IconVerticalSolidList"/>
    <dgm:cxn modelId="{D7E58233-2BEA-4444-91A2-C0F3501FF6F5}" type="presParOf" srcId="{5ED22645-A603-47E0-8988-AA7D2777B25C}" destId="{1D45C6DC-18FC-4D22-ADF0-86308941CCAA}" srcOrd="2" destOrd="0" presId="urn:microsoft.com/office/officeart/2018/2/layout/IconVerticalSolidList"/>
    <dgm:cxn modelId="{C9791B2E-E224-49B5-98CA-7272DDB5A638}" type="presParOf" srcId="{1D45C6DC-18FC-4D22-ADF0-86308941CCAA}" destId="{9D83E498-AB49-4851-A3AA-EE4B3B7D64B7}" srcOrd="0" destOrd="0" presId="urn:microsoft.com/office/officeart/2018/2/layout/IconVerticalSolidList"/>
    <dgm:cxn modelId="{CD0BAA71-AC14-49CF-901D-F60CD603105F}" type="presParOf" srcId="{1D45C6DC-18FC-4D22-ADF0-86308941CCAA}" destId="{FF44B158-008A-4FAA-B1B6-5364620E1062}" srcOrd="1" destOrd="0" presId="urn:microsoft.com/office/officeart/2018/2/layout/IconVerticalSolidList"/>
    <dgm:cxn modelId="{3EEE3C31-76DA-42B4-B765-53A0E915ECFF}" type="presParOf" srcId="{1D45C6DC-18FC-4D22-ADF0-86308941CCAA}" destId="{34B69D28-BD4C-4B19-9EC2-CC439CAA814E}" srcOrd="2" destOrd="0" presId="urn:microsoft.com/office/officeart/2018/2/layout/IconVerticalSolidList"/>
    <dgm:cxn modelId="{1CF44010-B27D-4D49-A9C3-5650C31DC795}" type="presParOf" srcId="{1D45C6DC-18FC-4D22-ADF0-86308941CCAA}" destId="{2AF33FA2-7521-4DAA-B45C-713BA59654BD}" srcOrd="3" destOrd="0" presId="urn:microsoft.com/office/officeart/2018/2/layout/IconVerticalSolidList"/>
    <dgm:cxn modelId="{310F4736-E460-45BF-8C79-0D0BFF626AEE}" type="presParOf" srcId="{5ED22645-A603-47E0-8988-AA7D2777B25C}" destId="{89710DA5-A89A-4CE3-85FF-7FFF6C1E6755}" srcOrd="3" destOrd="0" presId="urn:microsoft.com/office/officeart/2018/2/layout/IconVerticalSolidList"/>
    <dgm:cxn modelId="{FA213AF4-82B1-427B-BE5F-DE4A93C87462}" type="presParOf" srcId="{5ED22645-A603-47E0-8988-AA7D2777B25C}" destId="{89234763-9CF4-4762-B69E-6B41FAC3C074}" srcOrd="4" destOrd="0" presId="urn:microsoft.com/office/officeart/2018/2/layout/IconVerticalSolidList"/>
    <dgm:cxn modelId="{9A2708C0-1A56-4975-9943-AC2A75428E17}" type="presParOf" srcId="{89234763-9CF4-4762-B69E-6B41FAC3C074}" destId="{04B5A465-9318-406B-B724-0FF541004326}" srcOrd="0" destOrd="0" presId="urn:microsoft.com/office/officeart/2018/2/layout/IconVerticalSolidList"/>
    <dgm:cxn modelId="{38781F72-AA5B-4653-A438-9A9A51B71C25}" type="presParOf" srcId="{89234763-9CF4-4762-B69E-6B41FAC3C074}" destId="{D83339BC-96B2-47CA-9385-450D6CD78E3B}" srcOrd="1" destOrd="0" presId="urn:microsoft.com/office/officeart/2018/2/layout/IconVerticalSolidList"/>
    <dgm:cxn modelId="{E93519DF-1A2D-4B78-9F56-FE2596713F44}" type="presParOf" srcId="{89234763-9CF4-4762-B69E-6B41FAC3C074}" destId="{F9C04AFE-4907-4CD8-A59B-CC78FF4A4A05}" srcOrd="2" destOrd="0" presId="urn:microsoft.com/office/officeart/2018/2/layout/IconVerticalSolidList"/>
    <dgm:cxn modelId="{CF5029CA-8B46-45B9-9769-9383A4545B5E}" type="presParOf" srcId="{89234763-9CF4-4762-B69E-6B41FAC3C074}" destId="{06BB1A12-9941-4C3F-885F-11FB46827393}" srcOrd="3" destOrd="0" presId="urn:microsoft.com/office/officeart/2018/2/layout/IconVerticalSolidList"/>
    <dgm:cxn modelId="{ECB7B444-97CC-4080-95F2-0D1317750D68}" type="presParOf" srcId="{5ED22645-A603-47E0-8988-AA7D2777B25C}" destId="{F2084C40-2D44-4B6A-ACF9-B02A30454B63}" srcOrd="5" destOrd="0" presId="urn:microsoft.com/office/officeart/2018/2/layout/IconVerticalSolidList"/>
    <dgm:cxn modelId="{027BA52E-E972-4F77-BDE8-E6DEAC7FE330}" type="presParOf" srcId="{5ED22645-A603-47E0-8988-AA7D2777B25C}" destId="{DB77CAFA-4FBA-45FD-9D99-CEC3D0F5712D}" srcOrd="6" destOrd="0" presId="urn:microsoft.com/office/officeart/2018/2/layout/IconVerticalSolidList"/>
    <dgm:cxn modelId="{ABDC031F-7D65-4290-BC31-0CD335C7014C}" type="presParOf" srcId="{DB77CAFA-4FBA-45FD-9D99-CEC3D0F5712D}" destId="{8F4A1A18-BFE9-4FD9-A37C-37992FA3C217}" srcOrd="0" destOrd="0" presId="urn:microsoft.com/office/officeart/2018/2/layout/IconVerticalSolidList"/>
    <dgm:cxn modelId="{37565E7A-7B60-41F7-9573-11CA90B5B950}" type="presParOf" srcId="{DB77CAFA-4FBA-45FD-9D99-CEC3D0F5712D}" destId="{E32611AC-EB2A-4E8A-9594-55530DD06365}" srcOrd="1" destOrd="0" presId="urn:microsoft.com/office/officeart/2018/2/layout/IconVerticalSolidList"/>
    <dgm:cxn modelId="{068ED285-092B-4311-8459-EAAE69AB8689}" type="presParOf" srcId="{DB77CAFA-4FBA-45FD-9D99-CEC3D0F5712D}" destId="{B455F74A-F342-4277-A0C6-E7B55D1F7274}" srcOrd="2" destOrd="0" presId="urn:microsoft.com/office/officeart/2018/2/layout/IconVerticalSolidList"/>
    <dgm:cxn modelId="{6B54C942-9FDB-4135-A960-28D7DC4B85EC}" type="presParOf" srcId="{DB77CAFA-4FBA-45FD-9D99-CEC3D0F5712D}" destId="{991DA18F-3F22-483C-B055-D76799C00E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76AE05-AA16-450F-AF7B-7D011DB50B5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75E94795-A68A-469A-BAE6-1F63468EC2DD}">
      <dgm:prSet/>
      <dgm:spPr/>
      <dgm:t>
        <a:bodyPr/>
        <a:lstStyle/>
        <a:p>
          <a:r>
            <a:rPr lang="en-US"/>
            <a:t>Chronic inflammatory airway condition</a:t>
          </a:r>
        </a:p>
      </dgm:t>
    </dgm:pt>
    <dgm:pt modelId="{FD3DA505-9845-42BB-8249-53D46CE2FDCB}" type="parTrans" cxnId="{7948E86D-1BBE-4E3B-995C-E127473B091D}">
      <dgm:prSet/>
      <dgm:spPr/>
      <dgm:t>
        <a:bodyPr/>
        <a:lstStyle/>
        <a:p>
          <a:endParaRPr lang="en-US"/>
        </a:p>
      </dgm:t>
    </dgm:pt>
    <dgm:pt modelId="{479A809D-887C-4DA2-9415-5D594426BC57}" type="sibTrans" cxnId="{7948E86D-1BBE-4E3B-995C-E127473B091D}">
      <dgm:prSet/>
      <dgm:spPr/>
      <dgm:t>
        <a:bodyPr/>
        <a:lstStyle/>
        <a:p>
          <a:endParaRPr lang="en-US"/>
        </a:p>
      </dgm:t>
    </dgm:pt>
    <dgm:pt modelId="{5C34F833-C328-4692-9DC1-8C4657D68B72}">
      <dgm:prSet/>
      <dgm:spPr/>
      <dgm:t>
        <a:bodyPr/>
        <a:lstStyle/>
        <a:p>
          <a:r>
            <a:rPr lang="en-US"/>
            <a:t>Airways become narrowed</a:t>
          </a:r>
        </a:p>
      </dgm:t>
    </dgm:pt>
    <dgm:pt modelId="{10F55ED0-B9F1-4696-9C3A-D7B43D263463}" type="parTrans" cxnId="{36A14E33-EBBF-4A8A-A8E1-CBDB0FF57B32}">
      <dgm:prSet/>
      <dgm:spPr/>
      <dgm:t>
        <a:bodyPr/>
        <a:lstStyle/>
        <a:p>
          <a:endParaRPr lang="en-US"/>
        </a:p>
      </dgm:t>
    </dgm:pt>
    <dgm:pt modelId="{A1726F4D-2C7A-4B36-B65D-88B1371402AE}" type="sibTrans" cxnId="{36A14E33-EBBF-4A8A-A8E1-CBDB0FF57B32}">
      <dgm:prSet/>
      <dgm:spPr/>
      <dgm:t>
        <a:bodyPr/>
        <a:lstStyle/>
        <a:p>
          <a:endParaRPr lang="en-US"/>
        </a:p>
      </dgm:t>
    </dgm:pt>
    <dgm:pt modelId="{1D199EBE-57ED-4464-ACED-E2AB081187A2}">
      <dgm:prSet/>
      <dgm:spPr/>
      <dgm:t>
        <a:bodyPr/>
        <a:lstStyle/>
        <a:p>
          <a:r>
            <a:rPr lang="en-US"/>
            <a:t>Triggered by allergens, exercise, or cold air</a:t>
          </a:r>
        </a:p>
      </dgm:t>
    </dgm:pt>
    <dgm:pt modelId="{0BBC280F-B02C-4C12-A757-F9DC206875D5}" type="parTrans" cxnId="{439509C4-88E7-4142-A0C0-70DBF80CB05F}">
      <dgm:prSet/>
      <dgm:spPr/>
      <dgm:t>
        <a:bodyPr/>
        <a:lstStyle/>
        <a:p>
          <a:endParaRPr lang="en-US"/>
        </a:p>
      </dgm:t>
    </dgm:pt>
    <dgm:pt modelId="{56486D0F-86E2-48E4-9756-6C1245F77F88}" type="sibTrans" cxnId="{439509C4-88E7-4142-A0C0-70DBF80CB05F}">
      <dgm:prSet/>
      <dgm:spPr/>
      <dgm:t>
        <a:bodyPr/>
        <a:lstStyle/>
        <a:p>
          <a:endParaRPr lang="en-US"/>
        </a:p>
      </dgm:t>
    </dgm:pt>
    <dgm:pt modelId="{6664E5CC-F0A6-434E-83E9-656DC837F520}">
      <dgm:prSet/>
      <dgm:spPr/>
      <dgm:t>
        <a:bodyPr/>
        <a:lstStyle/>
        <a:p>
          <a:r>
            <a:rPr lang="en-US"/>
            <a:t>Usually reversible with treatment (NHS, 2025)</a:t>
          </a:r>
        </a:p>
      </dgm:t>
    </dgm:pt>
    <dgm:pt modelId="{23AB1CBA-4691-4CCB-A81B-AC711CE80F9A}" type="parTrans" cxnId="{53B79212-2FD6-4131-B462-0B0F1176265B}">
      <dgm:prSet/>
      <dgm:spPr/>
      <dgm:t>
        <a:bodyPr/>
        <a:lstStyle/>
        <a:p>
          <a:endParaRPr lang="en-US"/>
        </a:p>
      </dgm:t>
    </dgm:pt>
    <dgm:pt modelId="{A39F7387-339C-43DB-8DC8-947C8E8A1EAE}" type="sibTrans" cxnId="{53B79212-2FD6-4131-B462-0B0F1176265B}">
      <dgm:prSet/>
      <dgm:spPr/>
      <dgm:t>
        <a:bodyPr/>
        <a:lstStyle/>
        <a:p>
          <a:endParaRPr lang="en-US"/>
        </a:p>
      </dgm:t>
    </dgm:pt>
    <dgm:pt modelId="{A6FB8374-0714-48D5-88BB-D75BC2FABA34}" type="pres">
      <dgm:prSet presAssocID="{3376AE05-AA16-450F-AF7B-7D011DB50B5A}" presName="root" presStyleCnt="0">
        <dgm:presLayoutVars>
          <dgm:dir/>
          <dgm:resizeHandles val="exact"/>
        </dgm:presLayoutVars>
      </dgm:prSet>
      <dgm:spPr/>
    </dgm:pt>
    <dgm:pt modelId="{D2A4761A-6DDE-40D5-BA90-FCF4A1282E41}" type="pres">
      <dgm:prSet presAssocID="{3376AE05-AA16-450F-AF7B-7D011DB50B5A}" presName="container" presStyleCnt="0">
        <dgm:presLayoutVars>
          <dgm:dir/>
          <dgm:resizeHandles val="exact"/>
        </dgm:presLayoutVars>
      </dgm:prSet>
      <dgm:spPr/>
    </dgm:pt>
    <dgm:pt modelId="{D6EE5C54-FE6C-470A-B171-FED525911ABF}" type="pres">
      <dgm:prSet presAssocID="{75E94795-A68A-469A-BAE6-1F63468EC2DD}" presName="compNode" presStyleCnt="0"/>
      <dgm:spPr/>
    </dgm:pt>
    <dgm:pt modelId="{6A0ABEB9-2FD9-4181-BDB2-5415685EF1E0}" type="pres">
      <dgm:prSet presAssocID="{75E94795-A68A-469A-BAE6-1F63468EC2DD}" presName="iconBgRect" presStyleLbl="bgShp" presStyleIdx="0" presStyleCnt="4"/>
      <dgm:spPr/>
    </dgm:pt>
    <dgm:pt modelId="{18426D8B-8514-4399-8BAE-121A6A9ACABF}" type="pres">
      <dgm:prSet presAssocID="{75E94795-A68A-469A-BAE6-1F63468EC2D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D7E0A94-3024-4451-B35F-98E040A6C7A5}" type="pres">
      <dgm:prSet presAssocID="{75E94795-A68A-469A-BAE6-1F63468EC2DD}" presName="spaceRect" presStyleCnt="0"/>
      <dgm:spPr/>
    </dgm:pt>
    <dgm:pt modelId="{72C40542-CE54-430A-AF82-6592F59925B3}" type="pres">
      <dgm:prSet presAssocID="{75E94795-A68A-469A-BAE6-1F63468EC2DD}" presName="textRect" presStyleLbl="revTx" presStyleIdx="0" presStyleCnt="4">
        <dgm:presLayoutVars>
          <dgm:chMax val="1"/>
          <dgm:chPref val="1"/>
        </dgm:presLayoutVars>
      </dgm:prSet>
      <dgm:spPr/>
    </dgm:pt>
    <dgm:pt modelId="{8F6FD1AC-6EAB-4D7F-B1BF-DBE096F05FC2}" type="pres">
      <dgm:prSet presAssocID="{479A809D-887C-4DA2-9415-5D594426BC57}" presName="sibTrans" presStyleLbl="sibTrans2D1" presStyleIdx="0" presStyleCnt="0"/>
      <dgm:spPr/>
    </dgm:pt>
    <dgm:pt modelId="{095D18E4-785C-499F-9187-4D3CB7634CA0}" type="pres">
      <dgm:prSet presAssocID="{5C34F833-C328-4692-9DC1-8C4657D68B72}" presName="compNode" presStyleCnt="0"/>
      <dgm:spPr/>
    </dgm:pt>
    <dgm:pt modelId="{961E6211-E77F-4B25-B771-2BA37D3660BC}" type="pres">
      <dgm:prSet presAssocID="{5C34F833-C328-4692-9DC1-8C4657D68B72}" presName="iconBgRect" presStyleLbl="bgShp" presStyleIdx="1" presStyleCnt="4"/>
      <dgm:spPr/>
    </dgm:pt>
    <dgm:pt modelId="{5DF50C45-F633-4424-9185-C739272AAE1B}" type="pres">
      <dgm:prSet presAssocID="{5C34F833-C328-4692-9DC1-8C4657D68B7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05A15BF2-A3ED-4928-BC6F-0E683CA34714}" type="pres">
      <dgm:prSet presAssocID="{5C34F833-C328-4692-9DC1-8C4657D68B72}" presName="spaceRect" presStyleCnt="0"/>
      <dgm:spPr/>
    </dgm:pt>
    <dgm:pt modelId="{F990218A-813A-4E68-9AB6-E5092EB420F5}" type="pres">
      <dgm:prSet presAssocID="{5C34F833-C328-4692-9DC1-8C4657D68B72}" presName="textRect" presStyleLbl="revTx" presStyleIdx="1" presStyleCnt="4">
        <dgm:presLayoutVars>
          <dgm:chMax val="1"/>
          <dgm:chPref val="1"/>
        </dgm:presLayoutVars>
      </dgm:prSet>
      <dgm:spPr/>
    </dgm:pt>
    <dgm:pt modelId="{C2A5F331-BC85-4284-8D9D-51EA1328BCC6}" type="pres">
      <dgm:prSet presAssocID="{A1726F4D-2C7A-4B36-B65D-88B1371402AE}" presName="sibTrans" presStyleLbl="sibTrans2D1" presStyleIdx="0" presStyleCnt="0"/>
      <dgm:spPr/>
    </dgm:pt>
    <dgm:pt modelId="{AB4D952E-04A8-4257-B73B-60FEBBE562B2}" type="pres">
      <dgm:prSet presAssocID="{1D199EBE-57ED-4464-ACED-E2AB081187A2}" presName="compNode" presStyleCnt="0"/>
      <dgm:spPr/>
    </dgm:pt>
    <dgm:pt modelId="{01D467CE-67C7-4BC0-A036-4E0F23BEE9D4}" type="pres">
      <dgm:prSet presAssocID="{1D199EBE-57ED-4464-ACED-E2AB081187A2}" presName="iconBgRect" presStyleLbl="bgShp" presStyleIdx="2" presStyleCnt="4"/>
      <dgm:spPr/>
    </dgm:pt>
    <dgm:pt modelId="{A6629F9B-8C4C-4E69-8ECC-C9155FDAFED6}" type="pres">
      <dgm:prSet presAssocID="{1D199EBE-57ED-4464-ACED-E2AB081187A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Eating"/>
        </a:ext>
      </dgm:extLst>
    </dgm:pt>
    <dgm:pt modelId="{E59FEB3F-17C4-4BE1-BFDC-589EFC06E31A}" type="pres">
      <dgm:prSet presAssocID="{1D199EBE-57ED-4464-ACED-E2AB081187A2}" presName="spaceRect" presStyleCnt="0"/>
      <dgm:spPr/>
    </dgm:pt>
    <dgm:pt modelId="{E4FBC78F-1CD9-496F-852C-97D4FAD2290A}" type="pres">
      <dgm:prSet presAssocID="{1D199EBE-57ED-4464-ACED-E2AB081187A2}" presName="textRect" presStyleLbl="revTx" presStyleIdx="2" presStyleCnt="4">
        <dgm:presLayoutVars>
          <dgm:chMax val="1"/>
          <dgm:chPref val="1"/>
        </dgm:presLayoutVars>
      </dgm:prSet>
      <dgm:spPr/>
    </dgm:pt>
    <dgm:pt modelId="{08CFD656-2E64-46D5-A961-89FBC183642D}" type="pres">
      <dgm:prSet presAssocID="{56486D0F-86E2-48E4-9756-6C1245F77F88}" presName="sibTrans" presStyleLbl="sibTrans2D1" presStyleIdx="0" presStyleCnt="0"/>
      <dgm:spPr/>
    </dgm:pt>
    <dgm:pt modelId="{CE24C97A-A4B1-4DF4-BA4F-54505D5FFA8E}" type="pres">
      <dgm:prSet presAssocID="{6664E5CC-F0A6-434E-83E9-656DC837F520}" presName="compNode" presStyleCnt="0"/>
      <dgm:spPr/>
    </dgm:pt>
    <dgm:pt modelId="{084AE90C-E2D4-4D08-9F10-413CDAD81949}" type="pres">
      <dgm:prSet presAssocID="{6664E5CC-F0A6-434E-83E9-656DC837F520}" presName="iconBgRect" presStyleLbl="bgShp" presStyleIdx="3" presStyleCnt="4"/>
      <dgm:spPr/>
    </dgm:pt>
    <dgm:pt modelId="{26324A8B-C3FB-4EAA-B6D9-1748F884D4B8}" type="pres">
      <dgm:prSet presAssocID="{6664E5CC-F0A6-434E-83E9-656DC837F52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E2E7939-6ED1-47E9-84A0-70EBD7299233}" type="pres">
      <dgm:prSet presAssocID="{6664E5CC-F0A6-434E-83E9-656DC837F520}" presName="spaceRect" presStyleCnt="0"/>
      <dgm:spPr/>
    </dgm:pt>
    <dgm:pt modelId="{AFD79531-B3FA-47BD-B867-54F76ECAF9C3}" type="pres">
      <dgm:prSet presAssocID="{6664E5CC-F0A6-434E-83E9-656DC837F52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77A4004-9194-4824-B8F6-3E54519F1132}" type="presOf" srcId="{5C34F833-C328-4692-9DC1-8C4657D68B72}" destId="{F990218A-813A-4E68-9AB6-E5092EB420F5}" srcOrd="0" destOrd="0" presId="urn:microsoft.com/office/officeart/2018/2/layout/IconCircleList"/>
    <dgm:cxn modelId="{8F381007-83A4-431B-A1EC-737725F9C130}" type="presOf" srcId="{1D199EBE-57ED-4464-ACED-E2AB081187A2}" destId="{E4FBC78F-1CD9-496F-852C-97D4FAD2290A}" srcOrd="0" destOrd="0" presId="urn:microsoft.com/office/officeart/2018/2/layout/IconCircleList"/>
    <dgm:cxn modelId="{53B79212-2FD6-4131-B462-0B0F1176265B}" srcId="{3376AE05-AA16-450F-AF7B-7D011DB50B5A}" destId="{6664E5CC-F0A6-434E-83E9-656DC837F520}" srcOrd="3" destOrd="0" parTransId="{23AB1CBA-4691-4CCB-A81B-AC711CE80F9A}" sibTransId="{A39F7387-339C-43DB-8DC8-947C8E8A1EAE}"/>
    <dgm:cxn modelId="{C5139018-B7A8-489A-87DC-0058D93E06D9}" type="presOf" srcId="{56486D0F-86E2-48E4-9756-6C1245F77F88}" destId="{08CFD656-2E64-46D5-A961-89FBC183642D}" srcOrd="0" destOrd="0" presId="urn:microsoft.com/office/officeart/2018/2/layout/IconCircleList"/>
    <dgm:cxn modelId="{2A472620-28BA-4098-B2B6-142D5234DE78}" type="presOf" srcId="{75E94795-A68A-469A-BAE6-1F63468EC2DD}" destId="{72C40542-CE54-430A-AF82-6592F59925B3}" srcOrd="0" destOrd="0" presId="urn:microsoft.com/office/officeart/2018/2/layout/IconCircleList"/>
    <dgm:cxn modelId="{3B79452F-5E5F-4E74-A040-27B1ED5779AA}" type="presOf" srcId="{479A809D-887C-4DA2-9415-5D594426BC57}" destId="{8F6FD1AC-6EAB-4D7F-B1BF-DBE096F05FC2}" srcOrd="0" destOrd="0" presId="urn:microsoft.com/office/officeart/2018/2/layout/IconCircleList"/>
    <dgm:cxn modelId="{36A14E33-EBBF-4A8A-A8E1-CBDB0FF57B32}" srcId="{3376AE05-AA16-450F-AF7B-7D011DB50B5A}" destId="{5C34F833-C328-4692-9DC1-8C4657D68B72}" srcOrd="1" destOrd="0" parTransId="{10F55ED0-B9F1-4696-9C3A-D7B43D263463}" sibTransId="{A1726F4D-2C7A-4B36-B65D-88B1371402AE}"/>
    <dgm:cxn modelId="{673FE464-F217-4CCD-8D5F-949F17BD171C}" type="presOf" srcId="{3376AE05-AA16-450F-AF7B-7D011DB50B5A}" destId="{A6FB8374-0714-48D5-88BB-D75BC2FABA34}" srcOrd="0" destOrd="0" presId="urn:microsoft.com/office/officeart/2018/2/layout/IconCircleList"/>
    <dgm:cxn modelId="{C77E0D67-2E22-4188-8831-2DEF0D7E232A}" type="presOf" srcId="{6664E5CC-F0A6-434E-83E9-656DC837F520}" destId="{AFD79531-B3FA-47BD-B867-54F76ECAF9C3}" srcOrd="0" destOrd="0" presId="urn:microsoft.com/office/officeart/2018/2/layout/IconCircleList"/>
    <dgm:cxn modelId="{7948E86D-1BBE-4E3B-995C-E127473B091D}" srcId="{3376AE05-AA16-450F-AF7B-7D011DB50B5A}" destId="{75E94795-A68A-469A-BAE6-1F63468EC2DD}" srcOrd="0" destOrd="0" parTransId="{FD3DA505-9845-42BB-8249-53D46CE2FDCB}" sibTransId="{479A809D-887C-4DA2-9415-5D594426BC57}"/>
    <dgm:cxn modelId="{439509C4-88E7-4142-A0C0-70DBF80CB05F}" srcId="{3376AE05-AA16-450F-AF7B-7D011DB50B5A}" destId="{1D199EBE-57ED-4464-ACED-E2AB081187A2}" srcOrd="2" destOrd="0" parTransId="{0BBC280F-B02C-4C12-A757-F9DC206875D5}" sibTransId="{56486D0F-86E2-48E4-9756-6C1245F77F88}"/>
    <dgm:cxn modelId="{98A86AFC-97A2-4024-8512-33FEC51494D2}" type="presOf" srcId="{A1726F4D-2C7A-4B36-B65D-88B1371402AE}" destId="{C2A5F331-BC85-4284-8D9D-51EA1328BCC6}" srcOrd="0" destOrd="0" presId="urn:microsoft.com/office/officeart/2018/2/layout/IconCircleList"/>
    <dgm:cxn modelId="{C6151A26-1E90-47B0-AC20-4056B71B7110}" type="presParOf" srcId="{A6FB8374-0714-48D5-88BB-D75BC2FABA34}" destId="{D2A4761A-6DDE-40D5-BA90-FCF4A1282E41}" srcOrd="0" destOrd="0" presId="urn:microsoft.com/office/officeart/2018/2/layout/IconCircleList"/>
    <dgm:cxn modelId="{AD533851-B8EA-4A5E-AC98-487E7A66E204}" type="presParOf" srcId="{D2A4761A-6DDE-40D5-BA90-FCF4A1282E41}" destId="{D6EE5C54-FE6C-470A-B171-FED525911ABF}" srcOrd="0" destOrd="0" presId="urn:microsoft.com/office/officeart/2018/2/layout/IconCircleList"/>
    <dgm:cxn modelId="{19744B1B-FF52-444E-B700-BC144A45C1A1}" type="presParOf" srcId="{D6EE5C54-FE6C-470A-B171-FED525911ABF}" destId="{6A0ABEB9-2FD9-4181-BDB2-5415685EF1E0}" srcOrd="0" destOrd="0" presId="urn:microsoft.com/office/officeart/2018/2/layout/IconCircleList"/>
    <dgm:cxn modelId="{AB012C24-0CB7-4409-8079-E083D81CFBA5}" type="presParOf" srcId="{D6EE5C54-FE6C-470A-B171-FED525911ABF}" destId="{18426D8B-8514-4399-8BAE-121A6A9ACABF}" srcOrd="1" destOrd="0" presId="urn:microsoft.com/office/officeart/2018/2/layout/IconCircleList"/>
    <dgm:cxn modelId="{3203361B-2889-4A0A-9349-24D78046A6C3}" type="presParOf" srcId="{D6EE5C54-FE6C-470A-B171-FED525911ABF}" destId="{1D7E0A94-3024-4451-B35F-98E040A6C7A5}" srcOrd="2" destOrd="0" presId="urn:microsoft.com/office/officeart/2018/2/layout/IconCircleList"/>
    <dgm:cxn modelId="{EB7723B7-9D44-4A06-95CB-FF310DAF700D}" type="presParOf" srcId="{D6EE5C54-FE6C-470A-B171-FED525911ABF}" destId="{72C40542-CE54-430A-AF82-6592F59925B3}" srcOrd="3" destOrd="0" presId="urn:microsoft.com/office/officeart/2018/2/layout/IconCircleList"/>
    <dgm:cxn modelId="{CF97AED7-F397-41C6-AE96-481D08971464}" type="presParOf" srcId="{D2A4761A-6DDE-40D5-BA90-FCF4A1282E41}" destId="{8F6FD1AC-6EAB-4D7F-B1BF-DBE096F05FC2}" srcOrd="1" destOrd="0" presId="urn:microsoft.com/office/officeart/2018/2/layout/IconCircleList"/>
    <dgm:cxn modelId="{59F165DF-8D7A-4422-B99C-F658C0367D67}" type="presParOf" srcId="{D2A4761A-6DDE-40D5-BA90-FCF4A1282E41}" destId="{095D18E4-785C-499F-9187-4D3CB7634CA0}" srcOrd="2" destOrd="0" presId="urn:microsoft.com/office/officeart/2018/2/layout/IconCircleList"/>
    <dgm:cxn modelId="{FA3227A5-C501-4B6E-86E7-C5039B92AE27}" type="presParOf" srcId="{095D18E4-785C-499F-9187-4D3CB7634CA0}" destId="{961E6211-E77F-4B25-B771-2BA37D3660BC}" srcOrd="0" destOrd="0" presId="urn:microsoft.com/office/officeart/2018/2/layout/IconCircleList"/>
    <dgm:cxn modelId="{F1E3E2F1-FE9B-4C0A-AD2F-01E975FFB725}" type="presParOf" srcId="{095D18E4-785C-499F-9187-4D3CB7634CA0}" destId="{5DF50C45-F633-4424-9185-C739272AAE1B}" srcOrd="1" destOrd="0" presId="urn:microsoft.com/office/officeart/2018/2/layout/IconCircleList"/>
    <dgm:cxn modelId="{AF2C53C7-B929-4D50-8856-0398E70F2F65}" type="presParOf" srcId="{095D18E4-785C-499F-9187-4D3CB7634CA0}" destId="{05A15BF2-A3ED-4928-BC6F-0E683CA34714}" srcOrd="2" destOrd="0" presId="urn:microsoft.com/office/officeart/2018/2/layout/IconCircleList"/>
    <dgm:cxn modelId="{A54941EA-90D9-4847-8CAE-226B827F6983}" type="presParOf" srcId="{095D18E4-785C-499F-9187-4D3CB7634CA0}" destId="{F990218A-813A-4E68-9AB6-E5092EB420F5}" srcOrd="3" destOrd="0" presId="urn:microsoft.com/office/officeart/2018/2/layout/IconCircleList"/>
    <dgm:cxn modelId="{2672C0E6-DA11-4290-900E-265CC41F5DF9}" type="presParOf" srcId="{D2A4761A-6DDE-40D5-BA90-FCF4A1282E41}" destId="{C2A5F331-BC85-4284-8D9D-51EA1328BCC6}" srcOrd="3" destOrd="0" presId="urn:microsoft.com/office/officeart/2018/2/layout/IconCircleList"/>
    <dgm:cxn modelId="{3D55B49B-942F-4517-AAB6-015E10BF6A24}" type="presParOf" srcId="{D2A4761A-6DDE-40D5-BA90-FCF4A1282E41}" destId="{AB4D952E-04A8-4257-B73B-60FEBBE562B2}" srcOrd="4" destOrd="0" presId="urn:microsoft.com/office/officeart/2018/2/layout/IconCircleList"/>
    <dgm:cxn modelId="{F128D638-3F98-4989-8DCF-69822C3A0E17}" type="presParOf" srcId="{AB4D952E-04A8-4257-B73B-60FEBBE562B2}" destId="{01D467CE-67C7-4BC0-A036-4E0F23BEE9D4}" srcOrd="0" destOrd="0" presId="urn:microsoft.com/office/officeart/2018/2/layout/IconCircleList"/>
    <dgm:cxn modelId="{A60E7311-0E1D-4298-ABC2-47AEF84EE920}" type="presParOf" srcId="{AB4D952E-04A8-4257-B73B-60FEBBE562B2}" destId="{A6629F9B-8C4C-4E69-8ECC-C9155FDAFED6}" srcOrd="1" destOrd="0" presId="urn:microsoft.com/office/officeart/2018/2/layout/IconCircleList"/>
    <dgm:cxn modelId="{8B431422-EBFA-4E04-BB0F-FE70ADCB21B8}" type="presParOf" srcId="{AB4D952E-04A8-4257-B73B-60FEBBE562B2}" destId="{E59FEB3F-17C4-4BE1-BFDC-589EFC06E31A}" srcOrd="2" destOrd="0" presId="urn:microsoft.com/office/officeart/2018/2/layout/IconCircleList"/>
    <dgm:cxn modelId="{6368E41E-B6BD-423D-868F-937F67B4D360}" type="presParOf" srcId="{AB4D952E-04A8-4257-B73B-60FEBBE562B2}" destId="{E4FBC78F-1CD9-496F-852C-97D4FAD2290A}" srcOrd="3" destOrd="0" presId="urn:microsoft.com/office/officeart/2018/2/layout/IconCircleList"/>
    <dgm:cxn modelId="{A17AAC9E-BCFA-4606-BD36-A0D5FBEB5370}" type="presParOf" srcId="{D2A4761A-6DDE-40D5-BA90-FCF4A1282E41}" destId="{08CFD656-2E64-46D5-A961-89FBC183642D}" srcOrd="5" destOrd="0" presId="urn:microsoft.com/office/officeart/2018/2/layout/IconCircleList"/>
    <dgm:cxn modelId="{88091BD3-B692-46FE-AC35-F020E9E0DDAA}" type="presParOf" srcId="{D2A4761A-6DDE-40D5-BA90-FCF4A1282E41}" destId="{CE24C97A-A4B1-4DF4-BA4F-54505D5FFA8E}" srcOrd="6" destOrd="0" presId="urn:microsoft.com/office/officeart/2018/2/layout/IconCircleList"/>
    <dgm:cxn modelId="{A82EE408-C32F-4559-A049-47C76CAAED70}" type="presParOf" srcId="{CE24C97A-A4B1-4DF4-BA4F-54505D5FFA8E}" destId="{084AE90C-E2D4-4D08-9F10-413CDAD81949}" srcOrd="0" destOrd="0" presId="urn:microsoft.com/office/officeart/2018/2/layout/IconCircleList"/>
    <dgm:cxn modelId="{CA9FD1F8-743F-4FD5-9385-0C77231E4E79}" type="presParOf" srcId="{CE24C97A-A4B1-4DF4-BA4F-54505D5FFA8E}" destId="{26324A8B-C3FB-4EAA-B6D9-1748F884D4B8}" srcOrd="1" destOrd="0" presId="urn:microsoft.com/office/officeart/2018/2/layout/IconCircleList"/>
    <dgm:cxn modelId="{BEB37EAE-4EE2-4081-8EED-BC128D420175}" type="presParOf" srcId="{CE24C97A-A4B1-4DF4-BA4F-54505D5FFA8E}" destId="{9E2E7939-6ED1-47E9-84A0-70EBD7299233}" srcOrd="2" destOrd="0" presId="urn:microsoft.com/office/officeart/2018/2/layout/IconCircleList"/>
    <dgm:cxn modelId="{97BB259A-2286-440F-BB2B-242A98E87208}" type="presParOf" srcId="{CE24C97A-A4B1-4DF4-BA4F-54505D5FFA8E}" destId="{AFD79531-B3FA-47BD-B867-54F76ECAF9C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AE32DC-D57B-4910-B601-B7C4CE1E749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6B57D1B-F514-4625-BC4F-D711AD7A365A}">
      <dgm:prSet/>
      <dgm:spPr/>
      <dgm:t>
        <a:bodyPr/>
        <a:lstStyle/>
        <a:p>
          <a:pPr>
            <a:defRPr cap="all"/>
          </a:pPr>
          <a:r>
            <a:rPr lang="en-US"/>
            <a:t>Breathlessness</a:t>
          </a:r>
        </a:p>
      </dgm:t>
    </dgm:pt>
    <dgm:pt modelId="{9963C5AB-159F-47DB-9CB9-C4F8BDE34EBB}" type="parTrans" cxnId="{FE69CB17-2F59-4979-9870-8578220B96A7}">
      <dgm:prSet/>
      <dgm:spPr/>
      <dgm:t>
        <a:bodyPr/>
        <a:lstStyle/>
        <a:p>
          <a:endParaRPr lang="en-US"/>
        </a:p>
      </dgm:t>
    </dgm:pt>
    <dgm:pt modelId="{E8E92FFE-6340-4A7B-B93C-581A5A35D85E}" type="sibTrans" cxnId="{FE69CB17-2F59-4979-9870-8578220B96A7}">
      <dgm:prSet/>
      <dgm:spPr/>
      <dgm:t>
        <a:bodyPr/>
        <a:lstStyle/>
        <a:p>
          <a:endParaRPr lang="en-US"/>
        </a:p>
      </dgm:t>
    </dgm:pt>
    <dgm:pt modelId="{1F677C27-3645-4499-B78D-0DEA226F1B8D}">
      <dgm:prSet/>
      <dgm:spPr/>
      <dgm:t>
        <a:bodyPr/>
        <a:lstStyle/>
        <a:p>
          <a:pPr>
            <a:defRPr cap="all"/>
          </a:pPr>
          <a:r>
            <a:rPr lang="en-US"/>
            <a:t>Reduced oxygen levels</a:t>
          </a:r>
        </a:p>
      </dgm:t>
    </dgm:pt>
    <dgm:pt modelId="{2D561A1A-4467-484B-B10E-0AF3DD5FCFFE}" type="parTrans" cxnId="{5B7F7417-951D-4ED7-84D2-73A5AAAD2EFB}">
      <dgm:prSet/>
      <dgm:spPr/>
      <dgm:t>
        <a:bodyPr/>
        <a:lstStyle/>
        <a:p>
          <a:endParaRPr lang="en-US"/>
        </a:p>
      </dgm:t>
    </dgm:pt>
    <dgm:pt modelId="{08518796-C943-4FAD-84C3-2E950C33D26C}" type="sibTrans" cxnId="{5B7F7417-951D-4ED7-84D2-73A5AAAD2EFB}">
      <dgm:prSet/>
      <dgm:spPr/>
      <dgm:t>
        <a:bodyPr/>
        <a:lstStyle/>
        <a:p>
          <a:endParaRPr lang="en-US"/>
        </a:p>
      </dgm:t>
    </dgm:pt>
    <dgm:pt modelId="{935BD660-DBD8-430B-9755-9CE065A30551}">
      <dgm:prSet/>
      <dgm:spPr/>
      <dgm:t>
        <a:bodyPr/>
        <a:lstStyle/>
        <a:p>
          <a:pPr>
            <a:defRPr cap="all"/>
          </a:pPr>
          <a:r>
            <a:rPr lang="en-US"/>
            <a:t>Fatigue</a:t>
          </a:r>
        </a:p>
      </dgm:t>
    </dgm:pt>
    <dgm:pt modelId="{242C2F66-C86E-40BC-96BF-ABF86EF1DB0C}" type="parTrans" cxnId="{1ED0D76A-CC0E-45AE-B64D-D7B15A07F8CB}">
      <dgm:prSet/>
      <dgm:spPr/>
      <dgm:t>
        <a:bodyPr/>
        <a:lstStyle/>
        <a:p>
          <a:endParaRPr lang="en-US"/>
        </a:p>
      </dgm:t>
    </dgm:pt>
    <dgm:pt modelId="{3C5E2EAC-F4C5-45B9-8107-8BAB611D08A8}" type="sibTrans" cxnId="{1ED0D76A-CC0E-45AE-B64D-D7B15A07F8CB}">
      <dgm:prSet/>
      <dgm:spPr/>
      <dgm:t>
        <a:bodyPr/>
        <a:lstStyle/>
        <a:p>
          <a:endParaRPr lang="en-US"/>
        </a:p>
      </dgm:t>
    </dgm:pt>
    <dgm:pt modelId="{81799F86-DB34-4797-8186-3A1C28FFA615}">
      <dgm:prSet/>
      <dgm:spPr/>
      <dgm:t>
        <a:bodyPr/>
        <a:lstStyle/>
        <a:p>
          <a:pPr>
            <a:defRPr cap="all"/>
          </a:pPr>
          <a:r>
            <a:rPr lang="en-US"/>
            <a:t>Reduced physical activity </a:t>
          </a:r>
        </a:p>
      </dgm:t>
    </dgm:pt>
    <dgm:pt modelId="{F01D83E5-A467-4E35-A7DA-8230CB0D63E5}" type="parTrans" cxnId="{47A1E8B0-E8DE-468E-9485-3A05D659F660}">
      <dgm:prSet/>
      <dgm:spPr/>
      <dgm:t>
        <a:bodyPr/>
        <a:lstStyle/>
        <a:p>
          <a:endParaRPr lang="en-US"/>
        </a:p>
      </dgm:t>
    </dgm:pt>
    <dgm:pt modelId="{1254F85E-4263-4BFA-BF12-84FF340933DE}" type="sibTrans" cxnId="{47A1E8B0-E8DE-468E-9485-3A05D659F660}">
      <dgm:prSet/>
      <dgm:spPr/>
      <dgm:t>
        <a:bodyPr/>
        <a:lstStyle/>
        <a:p>
          <a:endParaRPr lang="en-US"/>
        </a:p>
      </dgm:t>
    </dgm:pt>
    <dgm:pt modelId="{328B2C9E-6B76-4124-B981-1509F9585821}" type="pres">
      <dgm:prSet presAssocID="{39AE32DC-D57B-4910-B601-B7C4CE1E749F}" presName="root" presStyleCnt="0">
        <dgm:presLayoutVars>
          <dgm:dir/>
          <dgm:resizeHandles val="exact"/>
        </dgm:presLayoutVars>
      </dgm:prSet>
      <dgm:spPr/>
    </dgm:pt>
    <dgm:pt modelId="{F7291FC6-589F-4461-8C8E-C8F2EB28AD2E}" type="pres">
      <dgm:prSet presAssocID="{76B57D1B-F514-4625-BC4F-D711AD7A365A}" presName="compNode" presStyleCnt="0"/>
      <dgm:spPr/>
    </dgm:pt>
    <dgm:pt modelId="{F9C7072E-37FF-4EED-866B-E72EDA0081FD}" type="pres">
      <dgm:prSet presAssocID="{76B57D1B-F514-4625-BC4F-D711AD7A365A}" presName="iconBgRect" presStyleLbl="bgShp" presStyleIdx="0" presStyleCnt="4"/>
      <dgm:spPr/>
    </dgm:pt>
    <dgm:pt modelId="{CF2C77F9-F8CC-4C20-B565-0C68A3A5292E}" type="pres">
      <dgm:prSet presAssocID="{76B57D1B-F514-4625-BC4F-D711AD7A365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1ACF6AE5-FFAC-4817-8074-73A81C760005}" type="pres">
      <dgm:prSet presAssocID="{76B57D1B-F514-4625-BC4F-D711AD7A365A}" presName="spaceRect" presStyleCnt="0"/>
      <dgm:spPr/>
    </dgm:pt>
    <dgm:pt modelId="{2FD74AC4-97E6-40F5-9135-BBD2F06D427E}" type="pres">
      <dgm:prSet presAssocID="{76B57D1B-F514-4625-BC4F-D711AD7A365A}" presName="textRect" presStyleLbl="revTx" presStyleIdx="0" presStyleCnt="4">
        <dgm:presLayoutVars>
          <dgm:chMax val="1"/>
          <dgm:chPref val="1"/>
        </dgm:presLayoutVars>
      </dgm:prSet>
      <dgm:spPr/>
    </dgm:pt>
    <dgm:pt modelId="{69DD649D-1682-4CE6-8A6C-575528D44D75}" type="pres">
      <dgm:prSet presAssocID="{E8E92FFE-6340-4A7B-B93C-581A5A35D85E}" presName="sibTrans" presStyleCnt="0"/>
      <dgm:spPr/>
    </dgm:pt>
    <dgm:pt modelId="{F520680E-6105-4719-B1DD-A73AAC654789}" type="pres">
      <dgm:prSet presAssocID="{1F677C27-3645-4499-B78D-0DEA226F1B8D}" presName="compNode" presStyleCnt="0"/>
      <dgm:spPr/>
    </dgm:pt>
    <dgm:pt modelId="{05A3CEC8-6F47-4904-92A5-F8B500AFD5F3}" type="pres">
      <dgm:prSet presAssocID="{1F677C27-3645-4499-B78D-0DEA226F1B8D}" presName="iconBgRect" presStyleLbl="bgShp" presStyleIdx="1" presStyleCnt="4"/>
      <dgm:spPr/>
    </dgm:pt>
    <dgm:pt modelId="{80F7FA3C-66E7-49BB-B659-2722021AE499}" type="pres">
      <dgm:prSet presAssocID="{1F677C27-3645-4499-B78D-0DEA226F1B8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A0868E5-88D3-438E-B60A-491E0C94F820}" type="pres">
      <dgm:prSet presAssocID="{1F677C27-3645-4499-B78D-0DEA226F1B8D}" presName="spaceRect" presStyleCnt="0"/>
      <dgm:spPr/>
    </dgm:pt>
    <dgm:pt modelId="{9024E646-E80A-460C-B6AC-11F62F1D56CA}" type="pres">
      <dgm:prSet presAssocID="{1F677C27-3645-4499-B78D-0DEA226F1B8D}" presName="textRect" presStyleLbl="revTx" presStyleIdx="1" presStyleCnt="4">
        <dgm:presLayoutVars>
          <dgm:chMax val="1"/>
          <dgm:chPref val="1"/>
        </dgm:presLayoutVars>
      </dgm:prSet>
      <dgm:spPr/>
    </dgm:pt>
    <dgm:pt modelId="{85603867-5AEA-46E4-8E9A-A43E99D85D5B}" type="pres">
      <dgm:prSet presAssocID="{08518796-C943-4FAD-84C3-2E950C33D26C}" presName="sibTrans" presStyleCnt="0"/>
      <dgm:spPr/>
    </dgm:pt>
    <dgm:pt modelId="{3545615C-B249-469F-82B1-0BE8BC8F3EE6}" type="pres">
      <dgm:prSet presAssocID="{935BD660-DBD8-430B-9755-9CE065A30551}" presName="compNode" presStyleCnt="0"/>
      <dgm:spPr/>
    </dgm:pt>
    <dgm:pt modelId="{CA33EFAA-1DDA-494A-979B-6DF78F655367}" type="pres">
      <dgm:prSet presAssocID="{935BD660-DBD8-430B-9755-9CE065A30551}" presName="iconBgRect" presStyleLbl="bgShp" presStyleIdx="2" presStyleCnt="4"/>
      <dgm:spPr/>
    </dgm:pt>
    <dgm:pt modelId="{8666C19E-BAFF-4A9E-BFAF-7D8AA37D2405}" type="pres">
      <dgm:prSet presAssocID="{935BD660-DBD8-430B-9755-9CE065A3055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0398A9F-DB3E-41D8-98D3-0FBA2E0EBCB7}" type="pres">
      <dgm:prSet presAssocID="{935BD660-DBD8-430B-9755-9CE065A30551}" presName="spaceRect" presStyleCnt="0"/>
      <dgm:spPr/>
    </dgm:pt>
    <dgm:pt modelId="{1BAF86AB-CC61-41E8-800A-658B73F1D161}" type="pres">
      <dgm:prSet presAssocID="{935BD660-DBD8-430B-9755-9CE065A30551}" presName="textRect" presStyleLbl="revTx" presStyleIdx="2" presStyleCnt="4">
        <dgm:presLayoutVars>
          <dgm:chMax val="1"/>
          <dgm:chPref val="1"/>
        </dgm:presLayoutVars>
      </dgm:prSet>
      <dgm:spPr/>
    </dgm:pt>
    <dgm:pt modelId="{95462A8A-3E30-4A1F-96CF-78F5C7DBEB78}" type="pres">
      <dgm:prSet presAssocID="{3C5E2EAC-F4C5-45B9-8107-8BAB611D08A8}" presName="sibTrans" presStyleCnt="0"/>
      <dgm:spPr/>
    </dgm:pt>
    <dgm:pt modelId="{3E4D4041-CFD5-4C4C-88AF-951FA32ABBC2}" type="pres">
      <dgm:prSet presAssocID="{81799F86-DB34-4797-8186-3A1C28FFA615}" presName="compNode" presStyleCnt="0"/>
      <dgm:spPr/>
    </dgm:pt>
    <dgm:pt modelId="{CAA08917-B05D-4F25-B45B-E12D94D159FD}" type="pres">
      <dgm:prSet presAssocID="{81799F86-DB34-4797-8186-3A1C28FFA615}" presName="iconBgRect" presStyleLbl="bgShp" presStyleIdx="3" presStyleCnt="4"/>
      <dgm:spPr/>
    </dgm:pt>
    <dgm:pt modelId="{1A1328AD-8424-48FC-A658-1262F5DE77C4}" type="pres">
      <dgm:prSet presAssocID="{81799F86-DB34-4797-8186-3A1C28FFA61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7A969068-1F6A-4FDC-B481-84EDB1F74DFF}" type="pres">
      <dgm:prSet presAssocID="{81799F86-DB34-4797-8186-3A1C28FFA615}" presName="spaceRect" presStyleCnt="0"/>
      <dgm:spPr/>
    </dgm:pt>
    <dgm:pt modelId="{39D2E454-2E95-4693-BF63-200C69B6395D}" type="pres">
      <dgm:prSet presAssocID="{81799F86-DB34-4797-8186-3A1C28FFA61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551E501-65CA-4C29-80A2-76DA5839167D}" type="presOf" srcId="{39AE32DC-D57B-4910-B601-B7C4CE1E749F}" destId="{328B2C9E-6B76-4124-B981-1509F9585821}" srcOrd="0" destOrd="0" presId="urn:microsoft.com/office/officeart/2018/5/layout/IconCircleLabelList"/>
    <dgm:cxn modelId="{5B7F7417-951D-4ED7-84D2-73A5AAAD2EFB}" srcId="{39AE32DC-D57B-4910-B601-B7C4CE1E749F}" destId="{1F677C27-3645-4499-B78D-0DEA226F1B8D}" srcOrd="1" destOrd="0" parTransId="{2D561A1A-4467-484B-B10E-0AF3DD5FCFFE}" sibTransId="{08518796-C943-4FAD-84C3-2E950C33D26C}"/>
    <dgm:cxn modelId="{FE69CB17-2F59-4979-9870-8578220B96A7}" srcId="{39AE32DC-D57B-4910-B601-B7C4CE1E749F}" destId="{76B57D1B-F514-4625-BC4F-D711AD7A365A}" srcOrd="0" destOrd="0" parTransId="{9963C5AB-159F-47DB-9CB9-C4F8BDE34EBB}" sibTransId="{E8E92FFE-6340-4A7B-B93C-581A5A35D85E}"/>
    <dgm:cxn modelId="{1ED0D76A-CC0E-45AE-B64D-D7B15A07F8CB}" srcId="{39AE32DC-D57B-4910-B601-B7C4CE1E749F}" destId="{935BD660-DBD8-430B-9755-9CE065A30551}" srcOrd="2" destOrd="0" parTransId="{242C2F66-C86E-40BC-96BF-ABF86EF1DB0C}" sibTransId="{3C5E2EAC-F4C5-45B9-8107-8BAB611D08A8}"/>
    <dgm:cxn modelId="{68DD454B-F8B8-4A5B-9B47-C1298ED6CCEC}" type="presOf" srcId="{935BD660-DBD8-430B-9755-9CE065A30551}" destId="{1BAF86AB-CC61-41E8-800A-658B73F1D161}" srcOrd="0" destOrd="0" presId="urn:microsoft.com/office/officeart/2018/5/layout/IconCircleLabelList"/>
    <dgm:cxn modelId="{62C55D56-3812-4A96-8910-0E362EF3E91D}" type="presOf" srcId="{76B57D1B-F514-4625-BC4F-D711AD7A365A}" destId="{2FD74AC4-97E6-40F5-9135-BBD2F06D427E}" srcOrd="0" destOrd="0" presId="urn:microsoft.com/office/officeart/2018/5/layout/IconCircleLabelList"/>
    <dgm:cxn modelId="{8FCF918C-7BC0-42F3-9C55-6C7FE4C85FBA}" type="presOf" srcId="{81799F86-DB34-4797-8186-3A1C28FFA615}" destId="{39D2E454-2E95-4693-BF63-200C69B6395D}" srcOrd="0" destOrd="0" presId="urn:microsoft.com/office/officeart/2018/5/layout/IconCircleLabelList"/>
    <dgm:cxn modelId="{47A1E8B0-E8DE-468E-9485-3A05D659F660}" srcId="{39AE32DC-D57B-4910-B601-B7C4CE1E749F}" destId="{81799F86-DB34-4797-8186-3A1C28FFA615}" srcOrd="3" destOrd="0" parTransId="{F01D83E5-A467-4E35-A7DA-8230CB0D63E5}" sibTransId="{1254F85E-4263-4BFA-BF12-84FF340933DE}"/>
    <dgm:cxn modelId="{A9B2A8F9-EBAA-4C28-8DAB-6A7DD8C34766}" type="presOf" srcId="{1F677C27-3645-4499-B78D-0DEA226F1B8D}" destId="{9024E646-E80A-460C-B6AC-11F62F1D56CA}" srcOrd="0" destOrd="0" presId="urn:microsoft.com/office/officeart/2018/5/layout/IconCircleLabelList"/>
    <dgm:cxn modelId="{BBDC10E9-124C-48C9-A768-587D871062A4}" type="presParOf" srcId="{328B2C9E-6B76-4124-B981-1509F9585821}" destId="{F7291FC6-589F-4461-8C8E-C8F2EB28AD2E}" srcOrd="0" destOrd="0" presId="urn:microsoft.com/office/officeart/2018/5/layout/IconCircleLabelList"/>
    <dgm:cxn modelId="{831C6501-F717-498E-ADBD-09C354B72ABF}" type="presParOf" srcId="{F7291FC6-589F-4461-8C8E-C8F2EB28AD2E}" destId="{F9C7072E-37FF-4EED-866B-E72EDA0081FD}" srcOrd="0" destOrd="0" presId="urn:microsoft.com/office/officeart/2018/5/layout/IconCircleLabelList"/>
    <dgm:cxn modelId="{E6841B31-ED3C-43FF-9487-E4B663886586}" type="presParOf" srcId="{F7291FC6-589F-4461-8C8E-C8F2EB28AD2E}" destId="{CF2C77F9-F8CC-4C20-B565-0C68A3A5292E}" srcOrd="1" destOrd="0" presId="urn:microsoft.com/office/officeart/2018/5/layout/IconCircleLabelList"/>
    <dgm:cxn modelId="{960F80C7-862E-4ADB-8842-68069CB147B1}" type="presParOf" srcId="{F7291FC6-589F-4461-8C8E-C8F2EB28AD2E}" destId="{1ACF6AE5-FFAC-4817-8074-73A81C760005}" srcOrd="2" destOrd="0" presId="urn:microsoft.com/office/officeart/2018/5/layout/IconCircleLabelList"/>
    <dgm:cxn modelId="{E71116F1-EAE3-42AC-BA1A-7D64585CDB5A}" type="presParOf" srcId="{F7291FC6-589F-4461-8C8E-C8F2EB28AD2E}" destId="{2FD74AC4-97E6-40F5-9135-BBD2F06D427E}" srcOrd="3" destOrd="0" presId="urn:microsoft.com/office/officeart/2018/5/layout/IconCircleLabelList"/>
    <dgm:cxn modelId="{BAA2EFCF-081B-4DF3-B45F-F043EBFD2950}" type="presParOf" srcId="{328B2C9E-6B76-4124-B981-1509F9585821}" destId="{69DD649D-1682-4CE6-8A6C-575528D44D75}" srcOrd="1" destOrd="0" presId="urn:microsoft.com/office/officeart/2018/5/layout/IconCircleLabelList"/>
    <dgm:cxn modelId="{76C6A3D3-A5B7-4546-B5E2-36134ED295E3}" type="presParOf" srcId="{328B2C9E-6B76-4124-B981-1509F9585821}" destId="{F520680E-6105-4719-B1DD-A73AAC654789}" srcOrd="2" destOrd="0" presId="urn:microsoft.com/office/officeart/2018/5/layout/IconCircleLabelList"/>
    <dgm:cxn modelId="{47EBC81D-3CEC-430A-8AA3-D696CDC09773}" type="presParOf" srcId="{F520680E-6105-4719-B1DD-A73AAC654789}" destId="{05A3CEC8-6F47-4904-92A5-F8B500AFD5F3}" srcOrd="0" destOrd="0" presId="urn:microsoft.com/office/officeart/2018/5/layout/IconCircleLabelList"/>
    <dgm:cxn modelId="{D7E4F504-EDBF-483D-8DA3-7F017DD75BB2}" type="presParOf" srcId="{F520680E-6105-4719-B1DD-A73AAC654789}" destId="{80F7FA3C-66E7-49BB-B659-2722021AE499}" srcOrd="1" destOrd="0" presId="urn:microsoft.com/office/officeart/2018/5/layout/IconCircleLabelList"/>
    <dgm:cxn modelId="{DB065DEE-FB5A-42A6-BBFF-205A522C9913}" type="presParOf" srcId="{F520680E-6105-4719-B1DD-A73AAC654789}" destId="{3A0868E5-88D3-438E-B60A-491E0C94F820}" srcOrd="2" destOrd="0" presId="urn:microsoft.com/office/officeart/2018/5/layout/IconCircleLabelList"/>
    <dgm:cxn modelId="{B3D630BC-9D72-4743-B28A-874B220628D8}" type="presParOf" srcId="{F520680E-6105-4719-B1DD-A73AAC654789}" destId="{9024E646-E80A-460C-B6AC-11F62F1D56CA}" srcOrd="3" destOrd="0" presId="urn:microsoft.com/office/officeart/2018/5/layout/IconCircleLabelList"/>
    <dgm:cxn modelId="{56A59AA0-560B-4401-BD1A-46E16E21E55B}" type="presParOf" srcId="{328B2C9E-6B76-4124-B981-1509F9585821}" destId="{85603867-5AEA-46E4-8E9A-A43E99D85D5B}" srcOrd="3" destOrd="0" presId="urn:microsoft.com/office/officeart/2018/5/layout/IconCircleLabelList"/>
    <dgm:cxn modelId="{B6985679-7A51-426A-829C-784F2A9A3952}" type="presParOf" srcId="{328B2C9E-6B76-4124-B981-1509F9585821}" destId="{3545615C-B249-469F-82B1-0BE8BC8F3EE6}" srcOrd="4" destOrd="0" presId="urn:microsoft.com/office/officeart/2018/5/layout/IconCircleLabelList"/>
    <dgm:cxn modelId="{2AABA6D7-200C-4F18-820F-A57D95442817}" type="presParOf" srcId="{3545615C-B249-469F-82B1-0BE8BC8F3EE6}" destId="{CA33EFAA-1DDA-494A-979B-6DF78F655367}" srcOrd="0" destOrd="0" presId="urn:microsoft.com/office/officeart/2018/5/layout/IconCircleLabelList"/>
    <dgm:cxn modelId="{300B52FD-4CEA-4895-8922-4461C548A1B3}" type="presParOf" srcId="{3545615C-B249-469F-82B1-0BE8BC8F3EE6}" destId="{8666C19E-BAFF-4A9E-BFAF-7D8AA37D2405}" srcOrd="1" destOrd="0" presId="urn:microsoft.com/office/officeart/2018/5/layout/IconCircleLabelList"/>
    <dgm:cxn modelId="{99178960-0DE4-4C95-B3E1-6E740F9A1E37}" type="presParOf" srcId="{3545615C-B249-469F-82B1-0BE8BC8F3EE6}" destId="{20398A9F-DB3E-41D8-98D3-0FBA2E0EBCB7}" srcOrd="2" destOrd="0" presId="urn:microsoft.com/office/officeart/2018/5/layout/IconCircleLabelList"/>
    <dgm:cxn modelId="{490972C4-9D38-4A31-A076-9A765B97898C}" type="presParOf" srcId="{3545615C-B249-469F-82B1-0BE8BC8F3EE6}" destId="{1BAF86AB-CC61-41E8-800A-658B73F1D161}" srcOrd="3" destOrd="0" presId="urn:microsoft.com/office/officeart/2018/5/layout/IconCircleLabelList"/>
    <dgm:cxn modelId="{9B315835-870F-4898-8C15-D6822E30B5C3}" type="presParOf" srcId="{328B2C9E-6B76-4124-B981-1509F9585821}" destId="{95462A8A-3E30-4A1F-96CF-78F5C7DBEB78}" srcOrd="5" destOrd="0" presId="urn:microsoft.com/office/officeart/2018/5/layout/IconCircleLabelList"/>
    <dgm:cxn modelId="{7A8B0482-B50A-45FB-8782-06856D9F958E}" type="presParOf" srcId="{328B2C9E-6B76-4124-B981-1509F9585821}" destId="{3E4D4041-CFD5-4C4C-88AF-951FA32ABBC2}" srcOrd="6" destOrd="0" presId="urn:microsoft.com/office/officeart/2018/5/layout/IconCircleLabelList"/>
    <dgm:cxn modelId="{5EB134A1-FD2F-49EF-A822-C86D7A186F1F}" type="presParOf" srcId="{3E4D4041-CFD5-4C4C-88AF-951FA32ABBC2}" destId="{CAA08917-B05D-4F25-B45B-E12D94D159FD}" srcOrd="0" destOrd="0" presId="urn:microsoft.com/office/officeart/2018/5/layout/IconCircleLabelList"/>
    <dgm:cxn modelId="{258A7FDB-EADE-47FB-84D2-3503DCF65228}" type="presParOf" srcId="{3E4D4041-CFD5-4C4C-88AF-951FA32ABBC2}" destId="{1A1328AD-8424-48FC-A658-1262F5DE77C4}" srcOrd="1" destOrd="0" presId="urn:microsoft.com/office/officeart/2018/5/layout/IconCircleLabelList"/>
    <dgm:cxn modelId="{24EF2967-610A-4F77-84AD-E25112F7C484}" type="presParOf" srcId="{3E4D4041-CFD5-4C4C-88AF-951FA32ABBC2}" destId="{7A969068-1F6A-4FDC-B481-84EDB1F74DFF}" srcOrd="2" destOrd="0" presId="urn:microsoft.com/office/officeart/2018/5/layout/IconCircleLabelList"/>
    <dgm:cxn modelId="{4698149D-B482-4070-AE36-6AF619CAE13E}" type="presParOf" srcId="{3E4D4041-CFD5-4C4C-88AF-951FA32ABBC2}" destId="{39D2E454-2E95-4693-BF63-200C69B6395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8B3407-0BF0-4C68-B8E0-6B7D1CA6AC27}">
      <dsp:nvSpPr>
        <dsp:cNvPr id="0" name=""/>
        <dsp:cNvSpPr/>
      </dsp:nvSpPr>
      <dsp:spPr>
        <a:xfrm>
          <a:off x="0" y="2185"/>
          <a:ext cx="6832212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5DE554-87B0-4E7F-9A6A-E7EDDFE757AF}">
      <dsp:nvSpPr>
        <dsp:cNvPr id="0" name=""/>
        <dsp:cNvSpPr/>
      </dsp:nvSpPr>
      <dsp:spPr>
        <a:xfrm>
          <a:off x="335004" y="251362"/>
          <a:ext cx="609099" cy="6090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4CD34-B987-406C-86B8-F55CA87A1091}">
      <dsp:nvSpPr>
        <dsp:cNvPr id="0" name=""/>
        <dsp:cNvSpPr/>
      </dsp:nvSpPr>
      <dsp:spPr>
        <a:xfrm>
          <a:off x="1279109" y="2185"/>
          <a:ext cx="5553102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Breathing introduces oxygen into the lungs</a:t>
          </a:r>
        </a:p>
      </dsp:txBody>
      <dsp:txXfrm>
        <a:off x="1279109" y="2185"/>
        <a:ext cx="5553102" cy="1107454"/>
      </dsp:txXfrm>
    </dsp:sp>
    <dsp:sp modelId="{9D83E498-AB49-4851-A3AA-EE4B3B7D64B7}">
      <dsp:nvSpPr>
        <dsp:cNvPr id="0" name=""/>
        <dsp:cNvSpPr/>
      </dsp:nvSpPr>
      <dsp:spPr>
        <a:xfrm>
          <a:off x="0" y="1386503"/>
          <a:ext cx="6832212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4B158-008A-4FAA-B1B6-5364620E1062}">
      <dsp:nvSpPr>
        <dsp:cNvPr id="0" name=""/>
        <dsp:cNvSpPr/>
      </dsp:nvSpPr>
      <dsp:spPr>
        <a:xfrm>
          <a:off x="335004" y="1635680"/>
          <a:ext cx="609099" cy="6090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F33FA2-7521-4DAA-B45C-713BA59654BD}">
      <dsp:nvSpPr>
        <dsp:cNvPr id="0" name=""/>
        <dsp:cNvSpPr/>
      </dsp:nvSpPr>
      <dsp:spPr>
        <a:xfrm>
          <a:off x="1279109" y="1386503"/>
          <a:ext cx="5553102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Gas exchange takes place in the alveoli</a:t>
          </a:r>
        </a:p>
      </dsp:txBody>
      <dsp:txXfrm>
        <a:off x="1279109" y="1386503"/>
        <a:ext cx="5553102" cy="1107454"/>
      </dsp:txXfrm>
    </dsp:sp>
    <dsp:sp modelId="{04B5A465-9318-406B-B724-0FF541004326}">
      <dsp:nvSpPr>
        <dsp:cNvPr id="0" name=""/>
        <dsp:cNvSpPr/>
      </dsp:nvSpPr>
      <dsp:spPr>
        <a:xfrm>
          <a:off x="0" y="2770821"/>
          <a:ext cx="6832212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3339BC-96B2-47CA-9385-450D6CD78E3B}">
      <dsp:nvSpPr>
        <dsp:cNvPr id="0" name=""/>
        <dsp:cNvSpPr/>
      </dsp:nvSpPr>
      <dsp:spPr>
        <a:xfrm>
          <a:off x="335004" y="3019998"/>
          <a:ext cx="609099" cy="6090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BB1A12-9941-4C3F-885F-11FB46827393}">
      <dsp:nvSpPr>
        <dsp:cNvPr id="0" name=""/>
        <dsp:cNvSpPr/>
      </dsp:nvSpPr>
      <dsp:spPr>
        <a:xfrm>
          <a:off x="1279109" y="2770821"/>
          <a:ext cx="5553102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Oxygen takes up the bloodstream</a:t>
          </a:r>
        </a:p>
      </dsp:txBody>
      <dsp:txXfrm>
        <a:off x="1279109" y="2770821"/>
        <a:ext cx="5553102" cy="1107454"/>
      </dsp:txXfrm>
    </dsp:sp>
    <dsp:sp modelId="{8F4A1A18-BFE9-4FD9-A37C-37992FA3C217}">
      <dsp:nvSpPr>
        <dsp:cNvPr id="0" name=""/>
        <dsp:cNvSpPr/>
      </dsp:nvSpPr>
      <dsp:spPr>
        <a:xfrm>
          <a:off x="0" y="4155139"/>
          <a:ext cx="6832212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2611AC-EB2A-4E8A-9594-55530DD06365}">
      <dsp:nvSpPr>
        <dsp:cNvPr id="0" name=""/>
        <dsp:cNvSpPr/>
      </dsp:nvSpPr>
      <dsp:spPr>
        <a:xfrm>
          <a:off x="335004" y="4404316"/>
          <a:ext cx="609099" cy="6090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1DA18F-3F22-483C-B055-D76799C00E9C}">
      <dsp:nvSpPr>
        <dsp:cNvPr id="0" name=""/>
        <dsp:cNvSpPr/>
      </dsp:nvSpPr>
      <dsp:spPr>
        <a:xfrm>
          <a:off x="1279109" y="4155139"/>
          <a:ext cx="5553102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Carbon dioxide is pulled out</a:t>
          </a:r>
        </a:p>
      </dsp:txBody>
      <dsp:txXfrm>
        <a:off x="1279109" y="4155139"/>
        <a:ext cx="5553102" cy="11074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ABEB9-2FD9-4181-BDB2-5415685EF1E0}">
      <dsp:nvSpPr>
        <dsp:cNvPr id="0" name=""/>
        <dsp:cNvSpPr/>
      </dsp:nvSpPr>
      <dsp:spPr>
        <a:xfrm>
          <a:off x="705725" y="57023"/>
          <a:ext cx="1172205" cy="117220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426D8B-8514-4399-8BAE-121A6A9ACABF}">
      <dsp:nvSpPr>
        <dsp:cNvPr id="0" name=""/>
        <dsp:cNvSpPr/>
      </dsp:nvSpPr>
      <dsp:spPr>
        <a:xfrm>
          <a:off x="951888" y="303186"/>
          <a:ext cx="679878" cy="6798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C40542-CE54-430A-AF82-6592F59925B3}">
      <dsp:nvSpPr>
        <dsp:cNvPr id="0" name=""/>
        <dsp:cNvSpPr/>
      </dsp:nvSpPr>
      <dsp:spPr>
        <a:xfrm>
          <a:off x="2129117" y="57023"/>
          <a:ext cx="2763054" cy="117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Chronic inflammatory airway condition</a:t>
          </a:r>
        </a:p>
      </dsp:txBody>
      <dsp:txXfrm>
        <a:off x="2129117" y="57023"/>
        <a:ext cx="2763054" cy="1172205"/>
      </dsp:txXfrm>
    </dsp:sp>
    <dsp:sp modelId="{961E6211-E77F-4B25-B771-2BA37D3660BC}">
      <dsp:nvSpPr>
        <dsp:cNvPr id="0" name=""/>
        <dsp:cNvSpPr/>
      </dsp:nvSpPr>
      <dsp:spPr>
        <a:xfrm>
          <a:off x="5373613" y="57023"/>
          <a:ext cx="1172205" cy="117220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50C45-F633-4424-9185-C739272AAE1B}">
      <dsp:nvSpPr>
        <dsp:cNvPr id="0" name=""/>
        <dsp:cNvSpPr/>
      </dsp:nvSpPr>
      <dsp:spPr>
        <a:xfrm>
          <a:off x="5619776" y="303186"/>
          <a:ext cx="679878" cy="6798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90218A-813A-4E68-9AB6-E5092EB420F5}">
      <dsp:nvSpPr>
        <dsp:cNvPr id="0" name=""/>
        <dsp:cNvSpPr/>
      </dsp:nvSpPr>
      <dsp:spPr>
        <a:xfrm>
          <a:off x="6797005" y="57023"/>
          <a:ext cx="2763054" cy="117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Airways become narrowed</a:t>
          </a:r>
        </a:p>
      </dsp:txBody>
      <dsp:txXfrm>
        <a:off x="6797005" y="57023"/>
        <a:ext cx="2763054" cy="1172205"/>
      </dsp:txXfrm>
    </dsp:sp>
    <dsp:sp modelId="{01D467CE-67C7-4BC0-A036-4E0F23BEE9D4}">
      <dsp:nvSpPr>
        <dsp:cNvPr id="0" name=""/>
        <dsp:cNvSpPr/>
      </dsp:nvSpPr>
      <dsp:spPr>
        <a:xfrm>
          <a:off x="705725" y="1732767"/>
          <a:ext cx="1172205" cy="117220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629F9B-8C4C-4E69-8ECC-C9155FDAFED6}">
      <dsp:nvSpPr>
        <dsp:cNvPr id="0" name=""/>
        <dsp:cNvSpPr/>
      </dsp:nvSpPr>
      <dsp:spPr>
        <a:xfrm>
          <a:off x="951888" y="1978930"/>
          <a:ext cx="679878" cy="6798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FBC78F-1CD9-496F-852C-97D4FAD2290A}">
      <dsp:nvSpPr>
        <dsp:cNvPr id="0" name=""/>
        <dsp:cNvSpPr/>
      </dsp:nvSpPr>
      <dsp:spPr>
        <a:xfrm>
          <a:off x="2129117" y="1732767"/>
          <a:ext cx="2763054" cy="117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Triggered by allergens, exercise, or cold air</a:t>
          </a:r>
        </a:p>
      </dsp:txBody>
      <dsp:txXfrm>
        <a:off x="2129117" y="1732767"/>
        <a:ext cx="2763054" cy="1172205"/>
      </dsp:txXfrm>
    </dsp:sp>
    <dsp:sp modelId="{084AE90C-E2D4-4D08-9F10-413CDAD81949}">
      <dsp:nvSpPr>
        <dsp:cNvPr id="0" name=""/>
        <dsp:cNvSpPr/>
      </dsp:nvSpPr>
      <dsp:spPr>
        <a:xfrm>
          <a:off x="5373613" y="1732767"/>
          <a:ext cx="1172205" cy="117220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324A8B-C3FB-4EAA-B6D9-1748F884D4B8}">
      <dsp:nvSpPr>
        <dsp:cNvPr id="0" name=""/>
        <dsp:cNvSpPr/>
      </dsp:nvSpPr>
      <dsp:spPr>
        <a:xfrm>
          <a:off x="5619776" y="1978930"/>
          <a:ext cx="679878" cy="6798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79531-B3FA-47BD-B867-54F76ECAF9C3}">
      <dsp:nvSpPr>
        <dsp:cNvPr id="0" name=""/>
        <dsp:cNvSpPr/>
      </dsp:nvSpPr>
      <dsp:spPr>
        <a:xfrm>
          <a:off x="6797005" y="1732767"/>
          <a:ext cx="2763054" cy="117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Usually reversible with treatment (NHS, 2025)</a:t>
          </a:r>
        </a:p>
      </dsp:txBody>
      <dsp:txXfrm>
        <a:off x="6797005" y="1732767"/>
        <a:ext cx="2763054" cy="11722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C7072E-37FF-4EED-866B-E72EDA0081FD}">
      <dsp:nvSpPr>
        <dsp:cNvPr id="0" name=""/>
        <dsp:cNvSpPr/>
      </dsp:nvSpPr>
      <dsp:spPr>
        <a:xfrm>
          <a:off x="864423" y="295175"/>
          <a:ext cx="1259379" cy="12593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2C77F9-F8CC-4C20-B565-0C68A3A5292E}">
      <dsp:nvSpPr>
        <dsp:cNvPr id="0" name=""/>
        <dsp:cNvSpPr/>
      </dsp:nvSpPr>
      <dsp:spPr>
        <a:xfrm>
          <a:off x="1132816" y="563567"/>
          <a:ext cx="722594" cy="7225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D74AC4-97E6-40F5-9135-BBD2F06D427E}">
      <dsp:nvSpPr>
        <dsp:cNvPr id="0" name=""/>
        <dsp:cNvSpPr/>
      </dsp:nvSpPr>
      <dsp:spPr>
        <a:xfrm>
          <a:off x="461835" y="1946820"/>
          <a:ext cx="20645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Breathlessness</a:t>
          </a:r>
        </a:p>
      </dsp:txBody>
      <dsp:txXfrm>
        <a:off x="461835" y="1946820"/>
        <a:ext cx="2064555" cy="720000"/>
      </dsp:txXfrm>
    </dsp:sp>
    <dsp:sp modelId="{05A3CEC8-6F47-4904-92A5-F8B500AFD5F3}">
      <dsp:nvSpPr>
        <dsp:cNvPr id="0" name=""/>
        <dsp:cNvSpPr/>
      </dsp:nvSpPr>
      <dsp:spPr>
        <a:xfrm>
          <a:off x="3290276" y="295175"/>
          <a:ext cx="1259379" cy="12593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F7FA3C-66E7-49BB-B659-2722021AE499}">
      <dsp:nvSpPr>
        <dsp:cNvPr id="0" name=""/>
        <dsp:cNvSpPr/>
      </dsp:nvSpPr>
      <dsp:spPr>
        <a:xfrm>
          <a:off x="3558669" y="563567"/>
          <a:ext cx="722594" cy="7225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24E646-E80A-460C-B6AC-11F62F1D56CA}">
      <dsp:nvSpPr>
        <dsp:cNvPr id="0" name=""/>
        <dsp:cNvSpPr/>
      </dsp:nvSpPr>
      <dsp:spPr>
        <a:xfrm>
          <a:off x="2887688" y="1946820"/>
          <a:ext cx="20645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Reduced oxygen levels</a:t>
          </a:r>
        </a:p>
      </dsp:txBody>
      <dsp:txXfrm>
        <a:off x="2887688" y="1946820"/>
        <a:ext cx="2064555" cy="720000"/>
      </dsp:txXfrm>
    </dsp:sp>
    <dsp:sp modelId="{CA33EFAA-1DDA-494A-979B-6DF78F655367}">
      <dsp:nvSpPr>
        <dsp:cNvPr id="0" name=""/>
        <dsp:cNvSpPr/>
      </dsp:nvSpPr>
      <dsp:spPr>
        <a:xfrm>
          <a:off x="5716130" y="295175"/>
          <a:ext cx="1259379" cy="12593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66C19E-BAFF-4A9E-BFAF-7D8AA37D2405}">
      <dsp:nvSpPr>
        <dsp:cNvPr id="0" name=""/>
        <dsp:cNvSpPr/>
      </dsp:nvSpPr>
      <dsp:spPr>
        <a:xfrm>
          <a:off x="5984522" y="563567"/>
          <a:ext cx="722594" cy="7225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AF86AB-CC61-41E8-800A-658B73F1D161}">
      <dsp:nvSpPr>
        <dsp:cNvPr id="0" name=""/>
        <dsp:cNvSpPr/>
      </dsp:nvSpPr>
      <dsp:spPr>
        <a:xfrm>
          <a:off x="5313541" y="1946820"/>
          <a:ext cx="20645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Fatigue</a:t>
          </a:r>
        </a:p>
      </dsp:txBody>
      <dsp:txXfrm>
        <a:off x="5313541" y="1946820"/>
        <a:ext cx="2064555" cy="720000"/>
      </dsp:txXfrm>
    </dsp:sp>
    <dsp:sp modelId="{CAA08917-B05D-4F25-B45B-E12D94D159FD}">
      <dsp:nvSpPr>
        <dsp:cNvPr id="0" name=""/>
        <dsp:cNvSpPr/>
      </dsp:nvSpPr>
      <dsp:spPr>
        <a:xfrm>
          <a:off x="8141983" y="295175"/>
          <a:ext cx="1259379" cy="125937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1328AD-8424-48FC-A658-1262F5DE77C4}">
      <dsp:nvSpPr>
        <dsp:cNvPr id="0" name=""/>
        <dsp:cNvSpPr/>
      </dsp:nvSpPr>
      <dsp:spPr>
        <a:xfrm>
          <a:off x="8410375" y="563567"/>
          <a:ext cx="722594" cy="7225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D2E454-2E95-4693-BF63-200C69B6395D}">
      <dsp:nvSpPr>
        <dsp:cNvPr id="0" name=""/>
        <dsp:cNvSpPr/>
      </dsp:nvSpPr>
      <dsp:spPr>
        <a:xfrm>
          <a:off x="7739394" y="1946820"/>
          <a:ext cx="20645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Reduced physical activity </a:t>
          </a:r>
        </a:p>
      </dsp:txBody>
      <dsp:txXfrm>
        <a:off x="7739394" y="1946820"/>
        <a:ext cx="2064555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564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76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846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499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474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498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55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448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855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680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401153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578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9276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843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3097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544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A384E3-396F-A340-B423-229E28C5E742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25CD3837-91FF-CB40-ADFD-C1F6B5837A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434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thorax.bmj.com/content/78/Suppl_5/s2.abstract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bmj.com/content/388/bmj.r262" TargetMode="External"/><Relationship Id="rId12" Type="http://schemas.openxmlformats.org/officeDocument/2006/relationships/image" Target="../media/image1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www.asthmaandlung.org.uk/conditions/asthma/diagnosing-asthma" TargetMode="External"/><Relationship Id="rId11" Type="http://schemas.openxmlformats.org/officeDocument/2006/relationships/hyperlink" Target="https://pharmaceutical-journal.com/article/ld/chronic-obstructive-pulmonary-disease-diagnosis-and-management" TargetMode="External"/><Relationship Id="rId5" Type="http://schemas.openxmlformats.org/officeDocument/2006/relationships/hyperlink" Target="https://www.nhs.uk/conditions/chronic-obstructive-pulmonary-disease-copd/" TargetMode="External"/><Relationship Id="rId10" Type="http://schemas.openxmlformats.org/officeDocument/2006/relationships/hyperlink" Target="https://www.nice.org.uk/guidance/ng80" TargetMode="External"/><Relationship Id="rId4" Type="http://schemas.openxmlformats.org/officeDocument/2006/relationships/hyperlink" Target="https://www.nhs.uk/conditions/asthma/" TargetMode="External"/><Relationship Id="rId9" Type="http://schemas.openxmlformats.org/officeDocument/2006/relationships/hyperlink" Target="https://link.springer.com/article/10.1007/s40265-026-02303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D249220-3083-1E01-8378-41CF142EFA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41889" y="1589352"/>
            <a:ext cx="4572000" cy="2945517"/>
          </a:xfrm>
        </p:spPr>
        <p:txBody>
          <a:bodyPr>
            <a:normAutofit/>
          </a:bodyPr>
          <a:lstStyle/>
          <a:p>
            <a:r>
              <a:rPr lang="en-US"/>
              <a:t>Name: Laiba Zafran</a:t>
            </a:r>
          </a:p>
          <a:p>
            <a:r>
              <a:rPr lang="en-US"/>
              <a:t>Student number: 2421654</a:t>
            </a:r>
          </a:p>
          <a:p>
            <a:r>
              <a:rPr lang="en-US"/>
              <a:t>Lecturer name: Gillian Weaver</a:t>
            </a:r>
          </a:p>
          <a:p>
            <a:r>
              <a:rPr lang="en-US"/>
              <a:t>Module code: BMHP5016</a:t>
            </a:r>
          </a:p>
          <a:p>
            <a:r>
              <a:rPr lang="en-US"/>
              <a:t>Module: Principles of health and social care practice </a:t>
            </a:r>
          </a:p>
          <a:p>
            <a:r>
              <a:rPr lang="en-US"/>
              <a:t>Assignment title: component 2: written assignment (report)</a:t>
            </a:r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B8911B-709C-F019-FF32-057DFC21AE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26030" y="4967946"/>
            <a:ext cx="1238250" cy="123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099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951"/>
    </mc:Choice>
    <mc:Fallback>
      <p:transition spd="slow" advTm="169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D5E34-7702-1B76-3759-15DCB90E1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2264" y="0"/>
            <a:ext cx="4087861" cy="3264968"/>
          </a:xfrm>
        </p:spPr>
        <p:txBody>
          <a:bodyPr/>
          <a:lstStyle/>
          <a:p>
            <a:r>
              <a:rPr lang="en-US" u="sng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C2B80-3910-DF0A-DE47-557580F28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5861" y="2848119"/>
            <a:ext cx="9014306" cy="3926490"/>
          </a:xfrm>
        </p:spPr>
        <p:txBody>
          <a:bodyPr/>
          <a:lstStyle/>
          <a:p>
            <a:r>
              <a:rPr lang="en-US" dirty="0"/>
              <a:t>Asthma and COPD are chronic respiratory diseases </a:t>
            </a:r>
          </a:p>
          <a:p>
            <a:r>
              <a:rPr lang="en-US" dirty="0"/>
              <a:t>They affect breathing and lung function</a:t>
            </a:r>
          </a:p>
          <a:p>
            <a:r>
              <a:rPr lang="en-US" dirty="0"/>
              <a:t>Very common in the UK population</a:t>
            </a:r>
          </a:p>
          <a:p>
            <a:r>
              <a:rPr lang="en-US" dirty="0"/>
              <a:t>Impact quality of life and healthcare systems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CBE18A-635D-C6F6-E59A-6F08EB349239}"/>
              </a:ext>
            </a:extLst>
          </p:cNvPr>
          <p:cNvSpPr txBox="1"/>
          <p:nvPr/>
        </p:nvSpPr>
        <p:spPr>
          <a:xfrm>
            <a:off x="3513090" y="822185"/>
            <a:ext cx="6099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u="sng" strike="noStrike" dirty="0">
                <a:solidFill>
                  <a:srgbClr val="000000"/>
                </a:solidFill>
                <a:effectLst/>
                <a:latin typeface="-webkit-standard"/>
              </a:rPr>
              <a:t>Chronic Respiratory Disease: Asthma &amp; COPD</a:t>
            </a:r>
            <a:endParaRPr lang="en-US" b="1" u="sng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1C6EB7-4EEC-91BD-A701-C113420C89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46030" y="5117123"/>
            <a:ext cx="926124" cy="926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214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938"/>
    </mc:Choice>
    <mc:Fallback>
      <p:transition spd="slow" advTm="229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5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D7FA0-9983-5FD5-87E7-E489D55C0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0437" y="189316"/>
            <a:ext cx="8911687" cy="1280890"/>
          </a:xfrm>
        </p:spPr>
        <p:txBody>
          <a:bodyPr/>
          <a:lstStyle/>
          <a:p>
            <a:r>
              <a:rPr lang="en-US" u="sng" dirty="0"/>
              <a:t>Anatomy of the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499BD-7147-1A4E-78A2-6BFB46F97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94" y="2163834"/>
            <a:ext cx="7474526" cy="3427796"/>
          </a:xfrm>
        </p:spPr>
        <p:txBody>
          <a:bodyPr/>
          <a:lstStyle/>
          <a:p>
            <a:r>
              <a:rPr lang="en-US" dirty="0"/>
              <a:t>Nose and trachea (air entry)</a:t>
            </a:r>
          </a:p>
          <a:p>
            <a:r>
              <a:rPr lang="en-US" dirty="0"/>
              <a:t>Bronchi and bronchioles (airways)</a:t>
            </a:r>
          </a:p>
          <a:p>
            <a:r>
              <a:rPr lang="en-US" dirty="0"/>
              <a:t>Lungs and alveoli (gas exchange)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5916E2-3D85-EBE7-1D5B-E19A96FE83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7253" y="1905000"/>
            <a:ext cx="4380258" cy="43802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3D9784-AB86-1F75-C27D-24978B77C30F}"/>
              </a:ext>
            </a:extLst>
          </p:cNvPr>
          <p:cNvSpPr txBox="1"/>
          <p:nvPr/>
        </p:nvSpPr>
        <p:spPr>
          <a:xfrm>
            <a:off x="7597253" y="6455228"/>
            <a:ext cx="4291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(Macmillan Cancer Support, 2026)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BFDA37-FFC7-9F06-952B-11CAB47E5D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20032" y="4343122"/>
            <a:ext cx="1248508" cy="1248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277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195"/>
    </mc:Choice>
    <mc:Fallback>
      <p:transition spd="slow" advTm="461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19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0CAD47-77F7-E457-4899-08F3BB176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US" sz="3200" u="sng">
                <a:solidFill>
                  <a:schemeClr val="bg1"/>
                </a:solidFill>
              </a:rPr>
              <a:t>Normal Physiology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725BCD-C64D-08BB-DC6E-A81BB587F8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9550612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60558D-D394-A6D6-1343-7C75A2F5B0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90645" y="5923372"/>
            <a:ext cx="902677" cy="902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740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85"/>
    </mc:Choice>
    <mc:Fallback>
      <p:transition spd="slow" advTm="40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7E8610-2DF7-4AF0-B876-0F3B7882A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C8C023-62A6-4DA0-8DF4-3F4EA9409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AAA5F0-DD8F-8B87-E065-8752E8C85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>
            <a:normAutofit/>
          </a:bodyPr>
          <a:lstStyle/>
          <a:p>
            <a:r>
              <a:rPr lang="en-US" u="sng">
                <a:solidFill>
                  <a:schemeClr val="bg1"/>
                </a:solidFill>
              </a:rPr>
              <a:t>What is Asthma</a:t>
            </a:r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26B9FE07-322E-43FB-8707-C9826BD90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76BD15-7C5D-F5AA-B3E3-445B68E5F3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3007360"/>
              </p:ext>
            </p:extLst>
          </p:nvPr>
        </p:nvGraphicFramePr>
        <p:xfrm>
          <a:off x="961012" y="2930805"/>
          <a:ext cx="10265786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C1429D6-6EFC-C0E4-3383-ACBE41FF08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87541" y="5850209"/>
            <a:ext cx="993594" cy="993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355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55"/>
    </mc:Choice>
    <mc:Fallback>
      <p:transition spd="slow" advTm="348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8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561C1-C651-838C-A1F2-8EEBFDFB7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What is COPD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A9DAD-0F4A-4050-6832-9568D4836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1999" y="2067490"/>
            <a:ext cx="7620001" cy="3955938"/>
          </a:xfrm>
        </p:spPr>
        <p:txBody>
          <a:bodyPr/>
          <a:lstStyle/>
          <a:p>
            <a:r>
              <a:rPr lang="en-US" dirty="0"/>
              <a:t>Increasing lung disease </a:t>
            </a:r>
          </a:p>
          <a:p>
            <a:r>
              <a:rPr lang="en-US"/>
              <a:t>Compromise’s emphysema </a:t>
            </a:r>
            <a:r>
              <a:rPr lang="en-US" dirty="0"/>
              <a:t>and chronic bronchitis</a:t>
            </a:r>
          </a:p>
          <a:p>
            <a:r>
              <a:rPr lang="en-US" dirty="0"/>
              <a:t>Causes airflow limitation</a:t>
            </a:r>
          </a:p>
          <a:p>
            <a:r>
              <a:rPr lang="en-US" dirty="0"/>
              <a:t>Often caused by smoking (NICE, 2018)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8F178F-E77D-3604-5AFA-099B1F6BFC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76402" y="4375640"/>
            <a:ext cx="1154722" cy="1154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709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102"/>
    </mc:Choice>
    <mc:Fallback>
      <p:transition spd="slow" advTm="411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1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7E8610-2DF7-4AF0-B876-0F3B7882A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C8C023-62A6-4DA0-8DF4-3F4EA9409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8A68BA-BB3A-040B-219F-D92D311BD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>
            <a:normAutofit/>
          </a:bodyPr>
          <a:lstStyle/>
          <a:p>
            <a:r>
              <a:rPr lang="en-US" u="sng">
                <a:solidFill>
                  <a:schemeClr val="bg1"/>
                </a:solidFill>
              </a:rPr>
              <a:t>Effects on the Body</a:t>
            </a:r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26B9FE07-322E-43FB-8707-C9826BD90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CF1A47-2FAC-DD14-06A5-A559E23126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251156"/>
              </p:ext>
            </p:extLst>
          </p:nvPr>
        </p:nvGraphicFramePr>
        <p:xfrm>
          <a:off x="961012" y="2930805"/>
          <a:ext cx="10265786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4BB237-DC48-F62E-37A1-4439068B75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61012" y="5369169"/>
            <a:ext cx="1313265" cy="131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086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462"/>
    </mc:Choice>
    <mc:Fallback>
      <p:transition spd="slow" advTm="344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155FB-DBC3-0ADB-4E01-F31206304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920" y="0"/>
            <a:ext cx="10515600" cy="1325563"/>
          </a:xfrm>
        </p:spPr>
        <p:txBody>
          <a:bodyPr/>
          <a:lstStyle/>
          <a:p>
            <a:r>
              <a:rPr lang="en-US" u="sng" dirty="0"/>
              <a:t>Patient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ED0E6-6E8F-5A8D-1143-1AFCCA5B0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78" y="1690688"/>
            <a:ext cx="4630921" cy="4505374"/>
          </a:xfrm>
        </p:spPr>
        <p:txBody>
          <a:bodyPr>
            <a:normAutofit/>
          </a:bodyPr>
          <a:lstStyle/>
          <a:p>
            <a:r>
              <a:rPr lang="en-US" dirty="0"/>
              <a:t> Name: Jones Miller</a:t>
            </a:r>
          </a:p>
          <a:p>
            <a:r>
              <a:rPr lang="en-US" dirty="0"/>
              <a:t>Age: 68</a:t>
            </a:r>
          </a:p>
          <a:p>
            <a:r>
              <a:rPr lang="en-US" dirty="0"/>
              <a:t>Gender: Male</a:t>
            </a:r>
          </a:p>
          <a:p>
            <a:r>
              <a:rPr lang="en-US" dirty="0"/>
              <a:t>Occupation: Retired construction worker</a:t>
            </a:r>
          </a:p>
          <a:p>
            <a:r>
              <a:rPr lang="en-US" dirty="0"/>
              <a:t>Medical Health History: Diagnosed with COPD (5 years ago), history of smoking (40 years), hypertension.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6722A7-309F-9FE8-0EBA-C0208FB307BE}"/>
              </a:ext>
            </a:extLst>
          </p:cNvPr>
          <p:cNvSpPr txBox="1"/>
          <p:nvPr/>
        </p:nvSpPr>
        <p:spPr>
          <a:xfrm>
            <a:off x="6517328" y="909046"/>
            <a:ext cx="38849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400" dirty="0"/>
              <a:t>Lifestyle: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Former smoker (just quit recently)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Limited physical activity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Lives alone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AFA58E-CC5C-0457-BFF4-1490311D94C9}"/>
              </a:ext>
            </a:extLst>
          </p:cNvPr>
          <p:cNvSpPr txBox="1"/>
          <p:nvPr/>
        </p:nvSpPr>
        <p:spPr>
          <a:xfrm>
            <a:off x="5181599" y="4135201"/>
            <a:ext cx="2671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406FDF-B1A8-675C-6E08-5DE5A4FBD169}"/>
              </a:ext>
            </a:extLst>
          </p:cNvPr>
          <p:cNvSpPr txBox="1"/>
          <p:nvPr/>
        </p:nvSpPr>
        <p:spPr>
          <a:xfrm>
            <a:off x="6517328" y="3274089"/>
            <a:ext cx="359960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400" dirty="0" err="1"/>
              <a:t>Symptons</a:t>
            </a:r>
            <a:endParaRPr lang="en-US" sz="24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Shortness of breath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Persistent cough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Fatigue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/>
              <a:t>Wheezing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9E30A1-787F-1E7D-10EA-EDDF4DA907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12276" y="5357861"/>
            <a:ext cx="1101969" cy="1101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200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333"/>
    </mc:Choice>
    <mc:Fallback>
      <p:transition spd="slow" advTm="303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3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C6C35-3F39-7DA5-1633-8BBEEC04B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7CAE9-62FF-19FC-C9EB-98EC48234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7056" y="1690688"/>
            <a:ext cx="6850743" cy="2763258"/>
          </a:xfrm>
        </p:spPr>
        <p:txBody>
          <a:bodyPr/>
          <a:lstStyle/>
          <a:p>
            <a:r>
              <a:rPr lang="en-US" dirty="0"/>
              <a:t>Smoking</a:t>
            </a:r>
          </a:p>
          <a:p>
            <a:r>
              <a:rPr lang="en-US" dirty="0"/>
              <a:t>Air pollution</a:t>
            </a:r>
          </a:p>
          <a:p>
            <a:r>
              <a:rPr lang="en-US" dirty="0"/>
              <a:t>Occupational exposure</a:t>
            </a:r>
          </a:p>
          <a:p>
            <a:r>
              <a:rPr lang="en-US" dirty="0"/>
              <a:t>Genetic factors (WHO, 2026)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7EE36C-3854-180B-7A26-1008D7203E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81907" y="4648200"/>
            <a:ext cx="984738" cy="984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210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819"/>
    </mc:Choice>
    <mc:Fallback>
      <p:transition spd="slow" advTm="288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8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8CF72-F9ED-C2FB-CBFC-2A62F5A54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9C77A-35A0-8AA0-0776-81ECA2CE0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5629" y="2181678"/>
            <a:ext cx="4568371" cy="3363232"/>
          </a:xfrm>
        </p:spPr>
        <p:txBody>
          <a:bodyPr/>
          <a:lstStyle/>
          <a:p>
            <a:r>
              <a:rPr lang="en-US" dirty="0"/>
              <a:t>Shortness of breath </a:t>
            </a:r>
          </a:p>
          <a:p>
            <a:r>
              <a:rPr lang="en-US" dirty="0"/>
              <a:t>Wheezing</a:t>
            </a:r>
          </a:p>
          <a:p>
            <a:r>
              <a:rPr lang="en-US" dirty="0"/>
              <a:t>Chronic cough</a:t>
            </a:r>
          </a:p>
          <a:p>
            <a:r>
              <a:rPr lang="en-US" dirty="0"/>
              <a:t>Chest tightness (NHS, 2023)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AB0D85-52E5-4237-0725-025CE9485E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23845" y="4953000"/>
            <a:ext cx="1351783" cy="1351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376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703"/>
    </mc:Choice>
    <mc:Fallback>
      <p:transition spd="slow" advTm="247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435DD-2B35-CEFD-106E-06E0D032F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DF90E-0BC6-EC06-E256-2E626611C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3914" y="2261054"/>
            <a:ext cx="5947229" cy="3617232"/>
          </a:xfrm>
        </p:spPr>
        <p:txBody>
          <a:bodyPr/>
          <a:lstStyle/>
          <a:p>
            <a:r>
              <a:rPr lang="en-US" dirty="0"/>
              <a:t>Spirometry test</a:t>
            </a:r>
          </a:p>
          <a:p>
            <a:r>
              <a:rPr lang="en-US" dirty="0"/>
              <a:t>Peak flow measurement </a:t>
            </a:r>
          </a:p>
          <a:p>
            <a:r>
              <a:rPr lang="en-US" dirty="0"/>
              <a:t>Medical history </a:t>
            </a:r>
          </a:p>
          <a:p>
            <a:r>
              <a:rPr lang="en-US" dirty="0"/>
              <a:t>Physical examination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F3572B-82C4-0F07-9058-4B9C6FB205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32892" y="4788877"/>
            <a:ext cx="1189892" cy="118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794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750"/>
    </mc:Choice>
    <mc:Fallback>
      <p:transition spd="slow" advTm="277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488CC-DE60-6B1D-29DB-F485F3F93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Care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E02E5-97D3-4E42-443D-4147BC186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4772" y="2442482"/>
            <a:ext cx="9067800" cy="2673804"/>
          </a:xfrm>
        </p:spPr>
        <p:txBody>
          <a:bodyPr/>
          <a:lstStyle/>
          <a:p>
            <a:r>
              <a:rPr lang="en-US" dirty="0"/>
              <a:t>Bronchodilator inhalers </a:t>
            </a:r>
          </a:p>
          <a:p>
            <a:r>
              <a:rPr lang="en-US" dirty="0"/>
              <a:t>Oxygen therapy if needed</a:t>
            </a:r>
          </a:p>
          <a:p>
            <a:r>
              <a:rPr lang="en-US" dirty="0"/>
              <a:t>Regular monitoring </a:t>
            </a:r>
          </a:p>
          <a:p>
            <a:r>
              <a:rPr lang="en-US" dirty="0"/>
              <a:t>GP and </a:t>
            </a:r>
            <a:r>
              <a:rPr lang="en-US"/>
              <a:t>respiratory support (NICE, 2019)</a:t>
            </a:r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5AF71E-52EB-0E03-AB0C-994B1517CA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92215" y="4827121"/>
            <a:ext cx="1406769" cy="1406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537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402"/>
    </mc:Choice>
    <mc:Fallback>
      <p:transition spd="slow" advTm="294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14837-AAB8-92DE-0DF6-D4A487CFF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Lifestyle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3201D-A04D-1B13-89B7-8CB14F499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5915" y="2043340"/>
            <a:ext cx="7180943" cy="3798661"/>
          </a:xfrm>
        </p:spPr>
        <p:txBody>
          <a:bodyPr/>
          <a:lstStyle/>
          <a:p>
            <a:r>
              <a:rPr lang="en-US" dirty="0"/>
              <a:t>Stop smoking</a:t>
            </a:r>
          </a:p>
          <a:p>
            <a:r>
              <a:rPr lang="en-US" dirty="0"/>
              <a:t>Physical activity </a:t>
            </a:r>
          </a:p>
          <a:p>
            <a:r>
              <a:rPr lang="en-US" dirty="0"/>
              <a:t>Healthy diet</a:t>
            </a:r>
          </a:p>
          <a:p>
            <a:r>
              <a:rPr lang="en-US" dirty="0"/>
              <a:t>Pulmonary rehabilitation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73AA7B8-D367-AC73-646A-AD4F48BE90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92925" y="4582225"/>
            <a:ext cx="1398116" cy="1398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312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447"/>
    </mc:Choice>
    <mc:Fallback>
      <p:transition spd="slow" advTm="304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C685C-888C-D63D-B623-F21A50DBA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Ethical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D32CA-38A2-B219-3E2C-DE24902EE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1342" y="2127249"/>
            <a:ext cx="6128657" cy="3351894"/>
          </a:xfrm>
        </p:spPr>
        <p:txBody>
          <a:bodyPr/>
          <a:lstStyle/>
          <a:p>
            <a:r>
              <a:rPr lang="en-US" dirty="0"/>
              <a:t>Patient consent </a:t>
            </a:r>
          </a:p>
          <a:p>
            <a:r>
              <a:rPr lang="en-US" dirty="0"/>
              <a:t>Confidentiality</a:t>
            </a:r>
          </a:p>
          <a:p>
            <a:r>
              <a:rPr lang="en-US" dirty="0"/>
              <a:t>Respect and dignity</a:t>
            </a:r>
          </a:p>
          <a:p>
            <a:r>
              <a:rPr lang="en-US" dirty="0"/>
              <a:t>Clear communication </a:t>
            </a:r>
          </a:p>
          <a:p>
            <a:r>
              <a:rPr lang="en-US" dirty="0"/>
              <a:t>Patient – centered care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8ECE10-C92C-12E4-51AD-FD255D119E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80357" y="4869543"/>
            <a:ext cx="1056474" cy="1056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397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838"/>
    </mc:Choice>
    <mc:Fallback>
      <p:transition spd="slow" advTm="32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59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3D0D3-C9BE-651C-A960-D890F6269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684" y="0"/>
            <a:ext cx="10515600" cy="1325563"/>
          </a:xfrm>
        </p:spPr>
        <p:txBody>
          <a:bodyPr/>
          <a:lstStyle/>
          <a:p>
            <a:r>
              <a:rPr lang="en-US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A1B0D-3724-7B57-E6A9-C8D6F528C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1283" y="427435"/>
            <a:ext cx="5699335" cy="6430565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National Health Service (NHS) (2025) Asthma. Available at: </a:t>
            </a:r>
            <a:r>
              <a:rPr lang="en-US" dirty="0">
                <a:hlinkClick r:id="rId4"/>
              </a:rPr>
              <a:t>https://</a:t>
            </a:r>
            <a:r>
              <a:rPr lang="en-US" dirty="0" err="1">
                <a:hlinkClick r:id="rId4"/>
              </a:rPr>
              <a:t>www.nhs.uk</a:t>
            </a:r>
            <a:r>
              <a:rPr lang="en-US" dirty="0">
                <a:hlinkClick r:id="rId4"/>
              </a:rPr>
              <a:t>/conditions/asthma/</a:t>
            </a:r>
            <a:endParaRPr lang="en-US" dirty="0"/>
          </a:p>
          <a:p>
            <a:endParaRPr lang="en-US" dirty="0"/>
          </a:p>
          <a:p>
            <a:r>
              <a:rPr lang="en-US" dirty="0"/>
              <a:t>National Health Service (NHS) (2023). Chronic obstructive pulmonary disease (COPD). Available at: </a:t>
            </a:r>
            <a:r>
              <a:rPr lang="en-US" dirty="0">
                <a:hlinkClick r:id="rId5"/>
              </a:rPr>
              <a:t>https://</a:t>
            </a:r>
            <a:r>
              <a:rPr lang="en-US" dirty="0" err="1">
                <a:hlinkClick r:id="rId5"/>
              </a:rPr>
              <a:t>www.nhs.uk</a:t>
            </a:r>
            <a:r>
              <a:rPr lang="en-US" dirty="0">
                <a:hlinkClick r:id="rId5"/>
              </a:rPr>
              <a:t>/conditions/chronic-obstructive-pulmonary-disease-copd/</a:t>
            </a:r>
            <a:endParaRPr lang="en-US" dirty="0"/>
          </a:p>
          <a:p>
            <a:endParaRPr lang="en-US" dirty="0"/>
          </a:p>
          <a:p>
            <a:r>
              <a:rPr lang="en-US" dirty="0"/>
              <a:t>Asthma + Lung UK, diagnosing asthma (2026). Available at: </a:t>
            </a:r>
            <a:r>
              <a:rPr lang="en-US" dirty="0">
                <a:hlinkClick r:id="rId6"/>
              </a:rPr>
              <a:t>https://</a:t>
            </a:r>
            <a:r>
              <a:rPr lang="en-US" dirty="0" err="1">
                <a:hlinkClick r:id="rId6"/>
              </a:rPr>
              <a:t>www.asthmaandlung.org.uk</a:t>
            </a:r>
            <a:r>
              <a:rPr lang="en-US" dirty="0">
                <a:hlinkClick r:id="rId6"/>
              </a:rPr>
              <a:t>/conditions/asthma/diagnosing-asthma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Thebmj</a:t>
            </a:r>
            <a:r>
              <a:rPr lang="en-US" dirty="0"/>
              <a:t>, new UK asthma guideline:meeting the challenge to change  (2025). Available at: </a:t>
            </a:r>
            <a:r>
              <a:rPr lang="en-US" dirty="0">
                <a:hlinkClick r:id="rId7"/>
              </a:rPr>
              <a:t>https://</a:t>
            </a:r>
            <a:r>
              <a:rPr lang="en-US" dirty="0" err="1">
                <a:hlinkClick r:id="rId7"/>
              </a:rPr>
              <a:t>www.bmj.com</a:t>
            </a:r>
            <a:r>
              <a:rPr lang="en-US" dirty="0">
                <a:hlinkClick r:id="rId7"/>
              </a:rPr>
              <a:t>/content/388/</a:t>
            </a:r>
            <a:r>
              <a:rPr lang="en-US" dirty="0" err="1">
                <a:hlinkClick r:id="rId7"/>
              </a:rPr>
              <a:t>bmj.r262</a:t>
            </a:r>
            <a:endParaRPr lang="en-US" dirty="0"/>
          </a:p>
          <a:p>
            <a:endParaRPr lang="en-US" dirty="0"/>
          </a:p>
          <a:p>
            <a:r>
              <a:rPr lang="en-US" dirty="0"/>
              <a:t>Thorax, British thoracic society clinical statement on pulmonary rehabilitation (2026). Available at: </a:t>
            </a:r>
            <a:r>
              <a:rPr lang="en-US" dirty="0">
                <a:hlinkClick r:id="rId8"/>
              </a:rPr>
              <a:t>https://</a:t>
            </a:r>
            <a:r>
              <a:rPr lang="en-US" dirty="0" err="1">
                <a:hlinkClick r:id="rId8"/>
              </a:rPr>
              <a:t>thorax.bmj.com</a:t>
            </a:r>
            <a:r>
              <a:rPr lang="en-US" dirty="0">
                <a:hlinkClick r:id="rId8"/>
              </a:rPr>
              <a:t>/content/78/</a:t>
            </a:r>
            <a:r>
              <a:rPr lang="en-US" dirty="0" err="1">
                <a:hlinkClick r:id="rId8"/>
              </a:rPr>
              <a:t>Suppl_5</a:t>
            </a:r>
            <a:r>
              <a:rPr lang="en-US" dirty="0">
                <a:hlinkClick r:id="rId8"/>
              </a:rPr>
              <a:t>/s2.abstract</a:t>
            </a:r>
            <a:endParaRPr lang="en-US" dirty="0"/>
          </a:p>
          <a:p>
            <a:endParaRPr lang="en-US" dirty="0"/>
          </a:p>
          <a:p>
            <a:r>
              <a:rPr lang="en-US" dirty="0"/>
              <a:t>Springer Nature Link, Gold 2026: Transforming COPD management with early intervention, multi – dimensional assessment, and personalized care (2026). Available at: </a:t>
            </a:r>
            <a:r>
              <a:rPr lang="en-US" dirty="0">
                <a:hlinkClick r:id="rId9"/>
              </a:rPr>
              <a:t>https://link.springer.com/article/10.1007/s40265-026-02303-3</a:t>
            </a:r>
            <a:endParaRPr lang="en-US" dirty="0"/>
          </a:p>
          <a:p>
            <a:endParaRPr lang="en-US" dirty="0"/>
          </a:p>
          <a:p>
            <a:r>
              <a:rPr lang="en-US" dirty="0"/>
              <a:t>National institute for health and care excellence (NICE), Asthma: diagnosis, monitoring and chronic asthma management (2017). Available at: </a:t>
            </a:r>
            <a:r>
              <a:rPr lang="en-US" dirty="0">
                <a:hlinkClick r:id="rId10"/>
              </a:rPr>
              <a:t>https://www.nice.org.uk/guidance/</a:t>
            </a:r>
            <a:r>
              <a:rPr lang="en-US" dirty="0" err="1">
                <a:hlinkClick r:id="rId10"/>
              </a:rPr>
              <a:t>ng80</a:t>
            </a:r>
            <a:endParaRPr lang="en-US" dirty="0"/>
          </a:p>
          <a:p>
            <a:endParaRPr lang="en-US" dirty="0"/>
          </a:p>
          <a:p>
            <a:r>
              <a:rPr lang="en-US" dirty="0"/>
              <a:t>The Pj, chronic obstructive pulmonary disease: diagnosis and management (2026). Available at: </a:t>
            </a:r>
            <a:r>
              <a:rPr lang="en-US" dirty="0">
                <a:hlinkClick r:id="rId11"/>
              </a:rPr>
              <a:t>https://pharmaceutical-journal.com/article/ld/chronic-obstructive-pulmonary-disease-diagnosis-and-management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9DA5A1-2457-4CB5-CDC7-2259D55C8A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181726" y="4244265"/>
            <a:ext cx="1126958" cy="1126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187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019"/>
    </mc:Choice>
    <mc:Fallback>
      <p:transition spd="slow" advTm="990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0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597</Words>
  <Application>Microsoft Office PowerPoint</Application>
  <PresentationFormat>Widescreen</PresentationFormat>
  <Paragraphs>100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-webkit-standard</vt:lpstr>
      <vt:lpstr>Arial</vt:lpstr>
      <vt:lpstr>Century Gothic</vt:lpstr>
      <vt:lpstr>Wingdings 3</vt:lpstr>
      <vt:lpstr>Wisp</vt:lpstr>
      <vt:lpstr>PowerPoint Presentation</vt:lpstr>
      <vt:lpstr>Introduction</vt:lpstr>
      <vt:lpstr>Anatomy of the Respiratory System</vt:lpstr>
      <vt:lpstr>Normal Physiology</vt:lpstr>
      <vt:lpstr>What is Asthma</vt:lpstr>
      <vt:lpstr>What is COPD</vt:lpstr>
      <vt:lpstr>Effects on the Body</vt:lpstr>
      <vt:lpstr>Patient Case Study</vt:lpstr>
      <vt:lpstr>Risk Factors</vt:lpstr>
      <vt:lpstr>Symptoms</vt:lpstr>
      <vt:lpstr>Diagnosis</vt:lpstr>
      <vt:lpstr>Care plan</vt:lpstr>
      <vt:lpstr>Lifestyle and Management</vt:lpstr>
      <vt:lpstr>Ethical and Communication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Laiba Zafran (2421654)</dc:creator>
  <cp:lastModifiedBy>Laiba Zafran (2421654)</cp:lastModifiedBy>
  <cp:revision>3</cp:revision>
  <dcterms:created xsi:type="dcterms:W3CDTF">2026-03-22T20:44:58Z</dcterms:created>
  <dcterms:modified xsi:type="dcterms:W3CDTF">2026-03-23T16:43:57Z</dcterms:modified>
</cp:coreProperties>
</file>