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68" r:id="rId5"/>
    <p:sldId id="259" r:id="rId6"/>
    <p:sldId id="272" r:id="rId7"/>
    <p:sldId id="260" r:id="rId8"/>
    <p:sldId id="270" r:id="rId9"/>
    <p:sldId id="261" r:id="rId10"/>
    <p:sldId id="269" r:id="rId11"/>
    <p:sldId id="262" r:id="rId12"/>
    <p:sldId id="263" r:id="rId13"/>
    <p:sldId id="264" r:id="rId14"/>
    <p:sldId id="265" r:id="rId15"/>
    <p:sldId id="271" r:id="rId16"/>
    <p:sldId id="266" r:id="rId17"/>
    <p:sldId id="26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BD1B01-341E-4CC1-8F61-C2A22C39B323}" v="6" dt="2026-05-11T21:43:51.5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iniyam Memberu (2405357)" userId="61afefa4-6095-4aa1-9805-4195e513eb41" providerId="ADAL" clId="{FACE81DD-1303-44F2-B680-ECB9E39DA402}"/>
    <pc:docChg chg="custSel addSld modSld">
      <pc:chgData name="Biniyam Memberu (2405357)" userId="61afefa4-6095-4aa1-9805-4195e513eb41" providerId="ADAL" clId="{FACE81DD-1303-44F2-B680-ECB9E39DA402}" dt="2026-05-11T21:47:10.784" v="159" actId="14100"/>
      <pc:docMkLst>
        <pc:docMk/>
      </pc:docMkLst>
      <pc:sldChg chg="modSp mod">
        <pc:chgData name="Biniyam Memberu (2405357)" userId="61afefa4-6095-4aa1-9805-4195e513eb41" providerId="ADAL" clId="{FACE81DD-1303-44F2-B680-ECB9E39DA402}" dt="2026-05-11T21:41:02.861" v="93"/>
        <pc:sldMkLst>
          <pc:docMk/>
          <pc:sldMk cId="425644757" sldId="256"/>
        </pc:sldMkLst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425644757" sldId="256"/>
            <ac:spMk id="2" creationId="{5AE1DD06-4FBA-3CEA-7F03-456F25C0F3DC}"/>
          </ac:spMkLst>
        </pc:spChg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425644757" sldId="256"/>
            <ac:spMk id="3" creationId="{C364EE8F-47C8-4366-2301-56F9032EF9A6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1:02.861" v="93"/>
        <pc:sldMkLst>
          <pc:docMk/>
          <pc:sldMk cId="3213067129" sldId="257"/>
        </pc:sldMkLst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3213067129" sldId="257"/>
            <ac:spMk id="2" creationId="{D702EDC4-CF26-4994-677A-4F5566DD923F}"/>
          </ac:spMkLst>
        </pc:spChg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3213067129" sldId="257"/>
            <ac:spMk id="3" creationId="{34A36901-7B67-D518-BAF0-28EA2D679364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39:49.230" v="83" actId="27636"/>
        <pc:sldMkLst>
          <pc:docMk/>
          <pc:sldMk cId="3152998683" sldId="258"/>
        </pc:sldMkLst>
        <pc:spChg chg="mod">
          <ac:chgData name="Biniyam Memberu (2405357)" userId="61afefa4-6095-4aa1-9805-4195e513eb41" providerId="ADAL" clId="{FACE81DD-1303-44F2-B680-ECB9E39DA402}" dt="2026-05-11T21:39:49.230" v="83" actId="27636"/>
          <ac:spMkLst>
            <pc:docMk/>
            <pc:sldMk cId="3152998683" sldId="258"/>
            <ac:spMk id="3" creationId="{FD7DE092-5F03-8ACD-98C5-91FABA4C1A52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1:02.861" v="93"/>
        <pc:sldMkLst>
          <pc:docMk/>
          <pc:sldMk cId="554017785" sldId="259"/>
        </pc:sldMkLst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554017785" sldId="259"/>
            <ac:spMk id="2" creationId="{FB6D71C0-2D84-50A6-15BE-BED87B17F69B}"/>
          </ac:spMkLst>
        </pc:spChg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554017785" sldId="259"/>
            <ac:spMk id="3" creationId="{B0E0F1F6-A3C6-1793-2F9A-EC6D5710D0EC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7:10.784" v="159" actId="14100"/>
        <pc:sldMkLst>
          <pc:docMk/>
          <pc:sldMk cId="3980504085" sldId="260"/>
        </pc:sldMkLst>
        <pc:spChg chg="mod">
          <ac:chgData name="Biniyam Memberu (2405357)" userId="61afefa4-6095-4aa1-9805-4195e513eb41" providerId="ADAL" clId="{FACE81DD-1303-44F2-B680-ECB9E39DA402}" dt="2026-05-11T21:39:49.264" v="86" actId="27636"/>
          <ac:spMkLst>
            <pc:docMk/>
            <pc:sldMk cId="3980504085" sldId="260"/>
            <ac:spMk id="2" creationId="{40B1429A-6D6C-60EE-468A-62329286C2E1}"/>
          </ac:spMkLst>
        </pc:spChg>
        <pc:spChg chg="mod">
          <ac:chgData name="Biniyam Memberu (2405357)" userId="61afefa4-6095-4aa1-9805-4195e513eb41" providerId="ADAL" clId="{FACE81DD-1303-44F2-B680-ECB9E39DA402}" dt="2026-05-11T21:47:10.784" v="159" actId="14100"/>
          <ac:spMkLst>
            <pc:docMk/>
            <pc:sldMk cId="3980504085" sldId="260"/>
            <ac:spMk id="3" creationId="{C546FDEF-707B-AC81-76F5-B5476ED42006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6:24.638" v="149" actId="12"/>
        <pc:sldMkLst>
          <pc:docMk/>
          <pc:sldMk cId="1789587361" sldId="261"/>
        </pc:sldMkLst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1789587361" sldId="261"/>
            <ac:spMk id="2" creationId="{483C4F71-7606-2440-D76D-673965391962}"/>
          </ac:spMkLst>
        </pc:spChg>
        <pc:spChg chg="mod">
          <ac:chgData name="Biniyam Memberu (2405357)" userId="61afefa4-6095-4aa1-9805-4195e513eb41" providerId="ADAL" clId="{FACE81DD-1303-44F2-B680-ECB9E39DA402}" dt="2026-05-11T21:46:24.638" v="149" actId="12"/>
          <ac:spMkLst>
            <pc:docMk/>
            <pc:sldMk cId="1789587361" sldId="261"/>
            <ac:spMk id="3" creationId="{03048E8A-8D01-DA68-5EEA-83467D771DB1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5:38.161" v="141" actId="14100"/>
        <pc:sldMkLst>
          <pc:docMk/>
          <pc:sldMk cId="2148935661" sldId="262"/>
        </pc:sldMkLst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2148935661" sldId="262"/>
            <ac:spMk id="2" creationId="{91871518-31B4-1AB8-54A8-08C9401F3D28}"/>
          </ac:spMkLst>
        </pc:spChg>
        <pc:spChg chg="mod">
          <ac:chgData name="Biniyam Memberu (2405357)" userId="61afefa4-6095-4aa1-9805-4195e513eb41" providerId="ADAL" clId="{FACE81DD-1303-44F2-B680-ECB9E39DA402}" dt="2026-05-11T21:45:38.161" v="141" actId="14100"/>
          <ac:spMkLst>
            <pc:docMk/>
            <pc:sldMk cId="2148935661" sldId="262"/>
            <ac:spMk id="3" creationId="{BDB4E7DE-4670-607B-C094-153B33332097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5:23.256" v="137" actId="14100"/>
        <pc:sldMkLst>
          <pc:docMk/>
          <pc:sldMk cId="3738220740" sldId="263"/>
        </pc:sldMkLst>
        <pc:spChg chg="mod">
          <ac:chgData name="Biniyam Memberu (2405357)" userId="61afefa4-6095-4aa1-9805-4195e513eb41" providerId="ADAL" clId="{FACE81DD-1303-44F2-B680-ECB9E39DA402}" dt="2026-05-11T21:22:11.090" v="9" actId="2711"/>
          <ac:spMkLst>
            <pc:docMk/>
            <pc:sldMk cId="3738220740" sldId="263"/>
            <ac:spMk id="2" creationId="{DD1E9D7D-C8C5-76B0-2ED4-A3ECB43A4AE7}"/>
          </ac:spMkLst>
        </pc:spChg>
        <pc:spChg chg="mod">
          <ac:chgData name="Biniyam Memberu (2405357)" userId="61afefa4-6095-4aa1-9805-4195e513eb41" providerId="ADAL" clId="{FACE81DD-1303-44F2-B680-ECB9E39DA402}" dt="2026-05-11T21:45:23.256" v="137" actId="14100"/>
          <ac:spMkLst>
            <pc:docMk/>
            <pc:sldMk cId="3738220740" sldId="263"/>
            <ac:spMk id="3" creationId="{247787EC-924A-D546-A807-D8024544EC91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3:51.541" v="113" actId="27636"/>
        <pc:sldMkLst>
          <pc:docMk/>
          <pc:sldMk cId="2885607218" sldId="264"/>
        </pc:sldMkLst>
        <pc:spChg chg="mod">
          <ac:chgData name="Biniyam Memberu (2405357)" userId="61afefa4-6095-4aa1-9805-4195e513eb41" providerId="ADAL" clId="{FACE81DD-1303-44F2-B680-ECB9E39DA402}" dt="2026-05-11T21:22:25.662" v="11" actId="2711"/>
          <ac:spMkLst>
            <pc:docMk/>
            <pc:sldMk cId="2885607218" sldId="264"/>
            <ac:spMk id="2" creationId="{030738C9-8CD2-A730-314E-30F19475461B}"/>
          </ac:spMkLst>
        </pc:spChg>
        <pc:spChg chg="mod">
          <ac:chgData name="Biniyam Memberu (2405357)" userId="61afefa4-6095-4aa1-9805-4195e513eb41" providerId="ADAL" clId="{FACE81DD-1303-44F2-B680-ECB9E39DA402}" dt="2026-05-11T21:43:51.541" v="113" actId="27636"/>
          <ac:spMkLst>
            <pc:docMk/>
            <pc:sldMk cId="2885607218" sldId="264"/>
            <ac:spMk id="3" creationId="{DBAB8A61-CCDA-C5C6-FA83-D6F72A3317B0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1:02.861" v="93"/>
        <pc:sldMkLst>
          <pc:docMk/>
          <pc:sldMk cId="3988980806" sldId="265"/>
        </pc:sldMkLst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3988980806" sldId="265"/>
            <ac:spMk id="2" creationId="{171486B0-1483-9BEC-BF28-1EBC3DE3DD88}"/>
          </ac:spMkLst>
        </pc:spChg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3988980806" sldId="265"/>
            <ac:spMk id="3" creationId="{B423922A-0320-B1EF-0CF9-46D6443CAE15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4:42.341" v="116" actId="14100"/>
        <pc:sldMkLst>
          <pc:docMk/>
          <pc:sldMk cId="1991768717" sldId="266"/>
        </pc:sldMkLst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1991768717" sldId="266"/>
            <ac:spMk id="2" creationId="{51F40406-8C08-9CC0-60A7-D5CC9D2718FD}"/>
          </ac:spMkLst>
        </pc:spChg>
        <pc:spChg chg="mod">
          <ac:chgData name="Biniyam Memberu (2405357)" userId="61afefa4-6095-4aa1-9805-4195e513eb41" providerId="ADAL" clId="{FACE81DD-1303-44F2-B680-ECB9E39DA402}" dt="2026-05-11T21:44:42.341" v="116" actId="14100"/>
          <ac:spMkLst>
            <pc:docMk/>
            <pc:sldMk cId="1991768717" sldId="266"/>
            <ac:spMk id="3" creationId="{6824056A-9441-2ED0-BFD1-B077EE615A51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4:53.382" v="119" actId="14100"/>
        <pc:sldMkLst>
          <pc:docMk/>
          <pc:sldMk cId="710758264" sldId="267"/>
        </pc:sldMkLst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710758264" sldId="267"/>
            <ac:spMk id="2" creationId="{212F943E-1BEB-2E13-3248-B495D41515FC}"/>
          </ac:spMkLst>
        </pc:spChg>
        <pc:spChg chg="mod">
          <ac:chgData name="Biniyam Memberu (2405357)" userId="61afefa4-6095-4aa1-9805-4195e513eb41" providerId="ADAL" clId="{FACE81DD-1303-44F2-B680-ECB9E39DA402}" dt="2026-05-11T21:44:53.382" v="119" actId="14100"/>
          <ac:spMkLst>
            <pc:docMk/>
            <pc:sldMk cId="710758264" sldId="267"/>
            <ac:spMk id="3" creationId="{D8CCE08C-64F0-FDC8-0525-9BDF1318DDAE}"/>
          </ac:spMkLst>
        </pc:spChg>
      </pc:sldChg>
      <pc:sldChg chg="modSp">
        <pc:chgData name="Biniyam Memberu (2405357)" userId="61afefa4-6095-4aa1-9805-4195e513eb41" providerId="ADAL" clId="{FACE81DD-1303-44F2-B680-ECB9E39DA402}" dt="2026-05-11T21:41:02.861" v="93"/>
        <pc:sldMkLst>
          <pc:docMk/>
          <pc:sldMk cId="1746694696" sldId="268"/>
        </pc:sldMkLst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1746694696" sldId="268"/>
            <ac:spMk id="2" creationId="{B698B6BE-8E05-9CE3-B0E9-E92CE3A2BCAC}"/>
          </ac:spMkLst>
        </pc:spChg>
        <pc:spChg chg="mod">
          <ac:chgData name="Biniyam Memberu (2405357)" userId="61afefa4-6095-4aa1-9805-4195e513eb41" providerId="ADAL" clId="{FACE81DD-1303-44F2-B680-ECB9E39DA402}" dt="2026-05-11T21:41:02.861" v="93"/>
          <ac:spMkLst>
            <pc:docMk/>
            <pc:sldMk cId="1746694696" sldId="268"/>
            <ac:spMk id="3" creationId="{267E285A-222B-922C-45D4-69906BA6D064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21:38.658" v="5" actId="2711"/>
        <pc:sldMkLst>
          <pc:docMk/>
          <pc:sldMk cId="1066695754" sldId="269"/>
        </pc:sldMkLst>
        <pc:spChg chg="mod">
          <ac:chgData name="Biniyam Memberu (2405357)" userId="61afefa4-6095-4aa1-9805-4195e513eb41" providerId="ADAL" clId="{FACE81DD-1303-44F2-B680-ECB9E39DA402}" dt="2026-05-11T21:21:38.658" v="5" actId="2711"/>
          <ac:spMkLst>
            <pc:docMk/>
            <pc:sldMk cId="1066695754" sldId="269"/>
            <ac:spMk id="2" creationId="{834600B0-6BE0-1D7C-4F17-3C42A89768AC}"/>
          </ac:spMkLst>
        </pc:spChg>
        <pc:spChg chg="mod">
          <ac:chgData name="Biniyam Memberu (2405357)" userId="61afefa4-6095-4aa1-9805-4195e513eb41" providerId="ADAL" clId="{FACE81DD-1303-44F2-B680-ECB9E39DA402}" dt="2026-05-11T21:21:33.012" v="4" actId="2711"/>
          <ac:spMkLst>
            <pc:docMk/>
            <pc:sldMk cId="1066695754" sldId="269"/>
            <ac:spMk id="3" creationId="{30C1BAE8-0700-FB40-E7B7-13E9683802FD}"/>
          </ac:spMkLst>
        </pc:spChg>
      </pc:sldChg>
      <pc:sldChg chg="modSp mod">
        <pc:chgData name="Biniyam Memberu (2405357)" userId="61afefa4-6095-4aa1-9805-4195e513eb41" providerId="ADAL" clId="{FACE81DD-1303-44F2-B680-ECB9E39DA402}" dt="2026-05-11T21:46:56.334" v="157" actId="14100"/>
        <pc:sldMkLst>
          <pc:docMk/>
          <pc:sldMk cId="1714312887" sldId="270"/>
        </pc:sldMkLst>
        <pc:spChg chg="mod">
          <ac:chgData name="Biniyam Memberu (2405357)" userId="61afefa4-6095-4aa1-9805-4195e513eb41" providerId="ADAL" clId="{FACE81DD-1303-44F2-B680-ECB9E39DA402}" dt="2026-05-11T21:46:40.817" v="151" actId="14100"/>
          <ac:spMkLst>
            <pc:docMk/>
            <pc:sldMk cId="1714312887" sldId="270"/>
            <ac:spMk id="2" creationId="{6C8833C8-BCCD-3FA0-DBCA-FAABA5AB8D2D}"/>
          </ac:spMkLst>
        </pc:spChg>
        <pc:spChg chg="mod">
          <ac:chgData name="Biniyam Memberu (2405357)" userId="61afefa4-6095-4aa1-9805-4195e513eb41" providerId="ADAL" clId="{FACE81DD-1303-44F2-B680-ECB9E39DA402}" dt="2026-05-11T21:46:56.334" v="157" actId="14100"/>
          <ac:spMkLst>
            <pc:docMk/>
            <pc:sldMk cId="1714312887" sldId="270"/>
            <ac:spMk id="3" creationId="{8B7F3EA4-DDBE-6FCD-70FD-1A241D188DCD}"/>
          </ac:spMkLst>
        </pc:spChg>
      </pc:sldChg>
      <pc:sldChg chg="addSp delSp modSp new mod">
        <pc:chgData name="Biniyam Memberu (2405357)" userId="61afefa4-6095-4aa1-9805-4195e513eb41" providerId="ADAL" clId="{FACE81DD-1303-44F2-B680-ECB9E39DA402}" dt="2026-05-11T21:32:10.397" v="45" actId="14100"/>
        <pc:sldMkLst>
          <pc:docMk/>
          <pc:sldMk cId="1945250153" sldId="271"/>
        </pc:sldMkLst>
        <pc:spChg chg="mod">
          <ac:chgData name="Biniyam Memberu (2405357)" userId="61afefa4-6095-4aa1-9805-4195e513eb41" providerId="ADAL" clId="{FACE81DD-1303-44F2-B680-ECB9E39DA402}" dt="2026-05-11T21:31:48.328" v="41"/>
          <ac:spMkLst>
            <pc:docMk/>
            <pc:sldMk cId="1945250153" sldId="271"/>
            <ac:spMk id="2" creationId="{9F50DBE3-20FA-FE73-0161-512A276F06EB}"/>
          </ac:spMkLst>
        </pc:spChg>
        <pc:spChg chg="del">
          <ac:chgData name="Biniyam Memberu (2405357)" userId="61afefa4-6095-4aa1-9805-4195e513eb41" providerId="ADAL" clId="{FACE81DD-1303-44F2-B680-ECB9E39DA402}" dt="2026-05-11T21:30:45.014" v="34" actId="22"/>
          <ac:spMkLst>
            <pc:docMk/>
            <pc:sldMk cId="1945250153" sldId="271"/>
            <ac:spMk id="3" creationId="{60584292-6615-4A88-DC04-95972194375B}"/>
          </ac:spMkLst>
        </pc:spChg>
        <pc:picChg chg="add mod ord">
          <ac:chgData name="Biniyam Memberu (2405357)" userId="61afefa4-6095-4aa1-9805-4195e513eb41" providerId="ADAL" clId="{FACE81DD-1303-44F2-B680-ECB9E39DA402}" dt="2026-05-11T21:32:10.397" v="45" actId="14100"/>
          <ac:picMkLst>
            <pc:docMk/>
            <pc:sldMk cId="1945250153" sldId="271"/>
            <ac:picMk id="5" creationId="{BEEB40EE-2F11-F340-0A07-EB3AA8C9C456}"/>
          </ac:picMkLst>
        </pc:picChg>
      </pc:sldChg>
      <pc:sldChg chg="addSp delSp modSp new mod">
        <pc:chgData name="Biniyam Memberu (2405357)" userId="61afefa4-6095-4aa1-9805-4195e513eb41" providerId="ADAL" clId="{FACE81DD-1303-44F2-B680-ECB9E39DA402}" dt="2026-05-11T21:39:49.250" v="85" actId="27636"/>
        <pc:sldMkLst>
          <pc:docMk/>
          <pc:sldMk cId="867462973" sldId="272"/>
        </pc:sldMkLst>
        <pc:spChg chg="mod">
          <ac:chgData name="Biniyam Memberu (2405357)" userId="61afefa4-6095-4aa1-9805-4195e513eb41" providerId="ADAL" clId="{FACE81DD-1303-44F2-B680-ECB9E39DA402}" dt="2026-05-11T21:39:49.250" v="85" actId="27636"/>
          <ac:spMkLst>
            <pc:docMk/>
            <pc:sldMk cId="867462973" sldId="272"/>
            <ac:spMk id="2" creationId="{1B6C6E8F-070A-46F9-5A94-F4013F9B911A}"/>
          </ac:spMkLst>
        </pc:spChg>
        <pc:spChg chg="del">
          <ac:chgData name="Biniyam Memberu (2405357)" userId="61afefa4-6095-4aa1-9805-4195e513eb41" providerId="ADAL" clId="{FACE81DD-1303-44F2-B680-ECB9E39DA402}" dt="2026-05-11T21:33:48.179" v="47" actId="22"/>
          <ac:spMkLst>
            <pc:docMk/>
            <pc:sldMk cId="867462973" sldId="272"/>
            <ac:spMk id="3" creationId="{648F81B4-3860-5272-037B-3EEA10CCD932}"/>
          </ac:spMkLst>
        </pc:spChg>
        <pc:picChg chg="add mod ord">
          <ac:chgData name="Biniyam Memberu (2405357)" userId="61afefa4-6095-4aa1-9805-4195e513eb41" providerId="ADAL" clId="{FACE81DD-1303-44F2-B680-ECB9E39DA402}" dt="2026-05-11T21:34:56.722" v="66" actId="14100"/>
          <ac:picMkLst>
            <pc:docMk/>
            <pc:sldMk cId="867462973" sldId="272"/>
            <ac:picMk id="5" creationId="{AAD1084F-7401-C5F2-0EC6-5DC9F32CF1C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585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65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353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947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213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36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410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151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38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686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303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8230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1019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663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6255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5216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824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  <a:gradFill flip="none" rotWithShape="1">
            <a:gsLst>
              <a:gs pos="0">
                <a:schemeClr val="tx2"/>
              </a:gs>
              <a:gs pos="100000">
                <a:schemeClr val="tx2">
                  <a:lumMod val="50000"/>
                </a:schemeClr>
              </a:gs>
            </a:gsLst>
            <a:lin ang="5400000" scaled="0"/>
            <a:tileRect/>
          </a:gradFill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pFill/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pFill/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810362-05B2-4EEF-AF0E-6F38AEA728A9}" type="datetimeFigureOut">
              <a:rPr lang="en-GB" smtClean="0"/>
              <a:t>11/05/2026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6F0CC-A6E7-4054-970C-403E7A026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1615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1DD06-4FBA-3CEA-7F03-456F25C0F3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Strategy    for VTAM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64EE8F-47C8-4366-2301-56F9032EF9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Zero Trust Approach to Modern 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Threats 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Biniyam Memberu</a:t>
            </a:r>
          </a:p>
        </p:txBody>
      </p:sp>
    </p:spTree>
    <p:extLst>
      <p:ext uri="{BB962C8B-B14F-4D97-AF65-F5344CB8AC3E}">
        <p14:creationId xmlns:p14="http://schemas.microsoft.com/office/powerpoint/2010/main" val="425644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2EDC4-CF26-4994-677A-4F5566DD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A36901-7B67-D518-BAF0-28EA2D679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Rise of cyber risks in finance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Attacks are more sophisticated 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Vigilant Trust &amp; Asset Management (VTAM) has recently experienced security incidents.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 company is moving to a Zero Trust model. 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covers modern cyber threats, effective security policies, and recommended technology,</a:t>
            </a:r>
          </a:p>
        </p:txBody>
      </p:sp>
    </p:spTree>
    <p:extLst>
      <p:ext uri="{BB962C8B-B14F-4D97-AF65-F5344CB8AC3E}">
        <p14:creationId xmlns:p14="http://schemas.microsoft.com/office/powerpoint/2010/main" val="3213067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E18F9A-1F8D-7483-FFC5-249FFACDFE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17361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of modern threats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DE092-5F03-8ACD-98C5-91FABA4C1A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threats;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Ransomware-as-a-Service (RaaS)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Easier access for attackers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theft and encryption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AI-powered social engineering (including vishing)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AI to generate realistic emails, messages, and voice calls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used to try to extract logon details, demand payment 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compromises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Adversaries are known to target third-party software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998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8B6BE-8E05-9CE3-B0E9-E92CE3A2B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threats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</a:t>
            </a:r>
            <a:b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E285A-222B-922C-45D4-69906BA6D0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adoption risk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Misconfigured storage and inadequate identity can put data and workloads at risk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Hybrid work and remote access risk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Attackers target home networks, unmanaged or insecurely configured personal devices,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6694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6D71C0-2D84-50A6-15BE-BED87B17F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of modern threats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E0F1F6-A3C6-1793-2F9A-EC6D5710D0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threats;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Malicious insiders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disgruntled employee with appropriate access can siphon off customer information.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Compromise insiders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Users get compromised through phishing, breaches caused by malicious web scraping, and then are used as ‘trusted insiders’ 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Shadow IT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unapproved cloud and file-sharing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4017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6C6E8F-070A-46F9-5A94-F4013F9B91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7571" y="147411"/>
            <a:ext cx="10515600" cy="81053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of modern threats Diagram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AD1084F-7401-C5F2-0EC6-5DC9F32CF1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7571" y="1153886"/>
            <a:ext cx="10243457" cy="5236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462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B1429A-6D6C-60EE-468A-62329286C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14" y="-1"/>
            <a:ext cx="10515600" cy="1164771"/>
          </a:xfrm>
        </p:spPr>
        <p:txBody>
          <a:bodyPr>
            <a:normAutofit/>
          </a:bodyPr>
          <a:lstStyle/>
          <a:p>
            <a:r>
              <a:rPr lang="en-GB" b="1" dirty="0"/>
              <a:t>Modern 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</a:t>
            </a:r>
            <a:r>
              <a:rPr lang="en-GB" b="1" dirty="0"/>
              <a:t> Policies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6FDEF-707B-AC81-76F5-B5476ED420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513" y="1164770"/>
            <a:ext cx="11027229" cy="501219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Modern security policies should follow the 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Zero Trust model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Identity and Access Management (IAM) Policy: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 Multi-Factor Authentication (MFA)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Persistent Identity verification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least privilege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Device Security &amp; Endpoint Compliance Policy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Only managed and compliant devices are allowed to access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Protects devices that have been jailbroken 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Segmentation &amp; Access Control Policy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sensitive systems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Secure remote access must be provided using Zero Trust Network Access 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504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833C8-BCCD-3FA0-DBCA-FAABA5AB8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215747"/>
            <a:ext cx="9905998" cy="1155853"/>
          </a:xfrm>
        </p:spPr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Modern Security Policies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F3EA4-DDBE-6FCD-70FD-1A241D188D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486" y="1643742"/>
            <a:ext cx="10711543" cy="4452257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Protection &amp; Classification Policy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 of company information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 that all data and connections are encrypted 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Security &amp; SaaS Governance Policy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security in cloud environments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Track and record all actions performed 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&amp; Third‑Party Risk Policy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due diligence on all vendors.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Ensure Least Privilege rules are in place for third-party accounts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3128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3C4F71-7606-2440-D76D-6739653919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Mitigation Measures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048E8A-8D01-DA68-5EEA-83467D771D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2630" y="1676400"/>
            <a:ext cx="10154782" cy="411480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VTAM should implement a combination of technical and administrative controls aligned with Zero Trust principles. Key mitigation measures include:</a:t>
            </a: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Multi-Factor Authentication (MFA)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enforced on all privileged access accounts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recommend at least two-factor authentication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Information and Event Management (SIEM)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detect and respond to undetected intrusions, lateral movement.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threat detection early-warning features.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9587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600B0-6BE0-1D7C-4F17-3C42A8976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Mitigation Measures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C1BAE8-0700-FB40-E7B7-13E968380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3818"/>
            <a:ext cx="10515600" cy="4833145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Cloud Security Posture Management (CSPM)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 to secure cloud workloads and data by identifying misconfigurations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automatically remediate by recommending actions such as encrypting data storage or restricting access to public-facing endpoints 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Endpoint Detection and Response (EDR)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helps to discover and analyse unknown threats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 a solution instantly and silently isolate the endpoint, preventing further spread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segmentation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Reduces the harm an attacker can cause by restricting lateral movement, and blocking unauthorised access to sensitive data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 only necessary communication, and even then, under the strict constraint of Zero Trust policies such as "never trust, always verify."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6695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71518-31B4-1AB8-54A8-08C9401F3D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Monitoring and Incident Response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B4E7DE-4670-607B-C094-153B33332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572" y="1850570"/>
            <a:ext cx="10339840" cy="4180115"/>
          </a:xfrm>
        </p:spPr>
        <p:txBody>
          <a:bodyPr>
            <a:norm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Strategy: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strategy is centred on our 24/7 Security Operations Centre (SOC), which monitors all network, endpoint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logs are funnelled into a centralised (SIEM)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is undertaken on a shift-rotation basis, aided by automated dashboards and alerts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high-risk incidents are investigated and remedied immediately</a:t>
            </a:r>
          </a:p>
        </p:txBody>
      </p:sp>
    </p:spTree>
    <p:extLst>
      <p:ext uri="{BB962C8B-B14F-4D97-AF65-F5344CB8AC3E}">
        <p14:creationId xmlns:p14="http://schemas.microsoft.com/office/powerpoint/2010/main" val="21489356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1E9D7D-C8C5-76B0-2ED4-A3ECB43A4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057" y="365125"/>
            <a:ext cx="10787743" cy="1325563"/>
          </a:xfrm>
        </p:spPr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Monitoring and Incident Response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7787EC-924A-D546-A807-D8024544EC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7" y="1690688"/>
            <a:ext cx="10689771" cy="4459741"/>
          </a:xfrm>
        </p:spPr>
        <p:txBody>
          <a:bodyPr>
            <a:normAutofit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Threat Detection: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advanced analytics and threat intelligence to identify potentially suspicious behaviour.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allows one to quickly spot activities that indicate potential threat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incorporates threats identified by external parties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Endpoint Detection and Response (EDR) solutions monitor for threats like ransomware, malware, </a:t>
            </a:r>
          </a:p>
        </p:txBody>
      </p:sp>
    </p:spTree>
    <p:extLst>
      <p:ext uri="{BB962C8B-B14F-4D97-AF65-F5344CB8AC3E}">
        <p14:creationId xmlns:p14="http://schemas.microsoft.com/office/powerpoint/2010/main" val="3738220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738C9-8CD2-A730-314E-30F194754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3657" y="365125"/>
            <a:ext cx="10940143" cy="1325563"/>
          </a:xfrm>
        </p:spPr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Monitoring and Incident Response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AB8A61-CCDA-C5C6-FA83-D6F72A3317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58" y="1690688"/>
            <a:ext cx="10481354" cy="4100513"/>
          </a:xfrm>
        </p:spPr>
        <p:txBody>
          <a:bodyPr>
            <a:normAutofit fontScale="925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Automated response;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means that it can stop threats in an instant.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(SOAR) platform executes automated workflows detailed in playbooks to contain active threats and allows SOC analysts to focus on investigating complex threats.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Within seconds of a threat alert, endpoints can be automatically quarantined, malicious IP addresses can be blocked, and compromised accounts can be disabled.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SIEM technology ensures that </a:t>
            </a:r>
          </a:p>
        </p:txBody>
      </p:sp>
    </p:spTree>
    <p:extLst>
      <p:ext uri="{BB962C8B-B14F-4D97-AF65-F5344CB8AC3E}">
        <p14:creationId xmlns:p14="http://schemas.microsoft.com/office/powerpoint/2010/main" val="28856072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486B0-1483-9BEC-BF28-1EBC3DE3D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Monitoring and Incident Response </a:t>
            </a:r>
            <a:r>
              <a:rPr lang="en-GB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conti</a:t>
            </a: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23922A-0320-B1EF-0CF9-46D6443CA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 response lifecycle management;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in the fight against advanced persistent threats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incidents: detection &amp; analysis, where alerts are triaged and verified; containment, where the spread of the threat is halted and affected systems locked down to prevent further, eradication, vulnerabilities patched and compromised credentials reset; and recovery, where affected systems are restored from backups and verified to be operating properly.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post-incident activities phase is conducted 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9808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0DBE3-20FA-FE73-0161-512A276F0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9987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Monitoring and Incident Response</a:t>
            </a: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EEB40EE-2F11-F340-0A07-EB3AA8C9C4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0600" y="1164771"/>
            <a:ext cx="9775371" cy="532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2501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F40406-8C08-9CC0-60A7-D5CC9D271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Training and Awareness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4056A-9441-2ED0-BFD1-B077EE615A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43743"/>
            <a:ext cx="10657114" cy="4147458"/>
          </a:xfrm>
        </p:spPr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 effective security awareness programme, practical to help employees recognise and respond to modern cyber threats.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Simulation is also a critical component for a training program.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Incorporate interactive elements such as short videos, quizzes, and Scenario-Based Learning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Rewarding employees for best practices </a:t>
            </a:r>
          </a:p>
        </p:txBody>
      </p:sp>
    </p:spTree>
    <p:extLst>
      <p:ext uri="{BB962C8B-B14F-4D97-AF65-F5344CB8AC3E}">
        <p14:creationId xmlns:p14="http://schemas.microsoft.com/office/powerpoint/2010/main" val="1991768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F943E-1BEB-2E13-3248-B495D4151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b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CE08C-64F0-FDC8-0525-9BDF1318D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2886" y="1567543"/>
            <a:ext cx="10274525" cy="4223658"/>
          </a:xfrm>
        </p:spPr>
        <p:txBody>
          <a:bodyPr>
            <a:normAutofit/>
          </a:bodyPr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report concludes by reaffirming that the modern cyber threat landscape is complex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identifies emerging threats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recommended security policies, technical controls, monitoring solutions and awareness initiatives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to implement a Zero Trust strategy (such as SIEM and SOAR)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encouraging employees to participate in security training and maintaining 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Adapting a Zero Trust security stance is a practical important.</a:t>
            </a:r>
          </a:p>
        </p:txBody>
      </p:sp>
    </p:spTree>
    <p:extLst>
      <p:ext uri="{BB962C8B-B14F-4D97-AF65-F5344CB8AC3E}">
        <p14:creationId xmlns:p14="http://schemas.microsoft.com/office/powerpoint/2010/main" val="7107582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52C36"/>
      </a:dk2>
      <a:lt2>
        <a:srgbClr val="7C96A3"/>
      </a:lt2>
      <a:accent1>
        <a:srgbClr val="4FD093"/>
      </a:accent1>
      <a:accent2>
        <a:srgbClr val="54BCDF"/>
      </a:accent2>
      <a:accent3>
        <a:srgbClr val="A262D0"/>
      </a:accent3>
      <a:accent4>
        <a:srgbClr val="D7537B"/>
      </a:accent4>
      <a:accent5>
        <a:srgbClr val="E78045"/>
      </a:accent5>
      <a:accent6>
        <a:srgbClr val="84C350"/>
      </a:accent6>
      <a:hlink>
        <a:srgbClr val="22FFFF"/>
      </a:hlink>
      <a:folHlink>
        <a:srgbClr val="9BF3FD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4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4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  <a:hueMod val="106000"/>
                <a:satMod val="140000"/>
                <a:lumMod val="42000"/>
              </a:schemeClr>
              <a:schemeClr val="phClr">
                <a:tint val="98000"/>
                <a:hueMod val="92000"/>
                <a:satMod val="220000"/>
                <a:lumMod val="9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142578CA-DEC9-49C3-80AF-C113973CC9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145</TotalTime>
  <Words>931</Words>
  <Application>Microsoft Office PowerPoint</Application>
  <PresentationFormat>Widescreen</PresentationFormat>
  <Paragraphs>110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Times New Roman</vt:lpstr>
      <vt:lpstr>Tw Cen MT</vt:lpstr>
      <vt:lpstr>Wingdings</vt:lpstr>
      <vt:lpstr>Circuit</vt:lpstr>
      <vt:lpstr>Cybersecurity Strategy    for VTAM</vt:lpstr>
      <vt:lpstr>Introduction</vt:lpstr>
      <vt:lpstr>Identification of modern threats </vt:lpstr>
      <vt:lpstr>External threats conti </vt:lpstr>
      <vt:lpstr>Identification of modern threats conti.</vt:lpstr>
      <vt:lpstr>Identification of modern threats Diagram</vt:lpstr>
      <vt:lpstr>Modern Security Policies </vt:lpstr>
      <vt:lpstr>Modern Security Policies conti.</vt:lpstr>
      <vt:lpstr>Technical Mitigation Measures </vt:lpstr>
      <vt:lpstr>Technical Mitigation Measures</vt:lpstr>
      <vt:lpstr>Proactive Monitoring and Incident Response </vt:lpstr>
      <vt:lpstr>Proactive Monitoring and Incident Response conti,</vt:lpstr>
      <vt:lpstr>Proactive Monitoring and Incident Response conti,</vt:lpstr>
      <vt:lpstr>Proactive Monitoring and Incident Response conti,</vt:lpstr>
      <vt:lpstr>Proactive Monitoring and Incident Response</vt:lpstr>
      <vt:lpstr>Continuous Training and Awareness </vt:lpstr>
      <vt:lpstr>Conclusion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Biniyam Memberu (2405357)</dc:creator>
  <cp:lastModifiedBy>Biniyam Memberu (2405357)</cp:lastModifiedBy>
  <cp:revision>1</cp:revision>
  <dcterms:created xsi:type="dcterms:W3CDTF">2026-05-11T19:21:36Z</dcterms:created>
  <dcterms:modified xsi:type="dcterms:W3CDTF">2026-05-11T21:47:18Z</dcterms:modified>
</cp:coreProperties>
</file>