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97" r:id="rId5"/>
    <p:sldId id="282" r:id="rId6"/>
    <p:sldId id="291" r:id="rId7"/>
    <p:sldId id="284" r:id="rId8"/>
    <p:sldId id="294" r:id="rId9"/>
    <p:sldId id="295" r:id="rId10"/>
    <p:sldId id="285" r:id="rId11"/>
    <p:sldId id="296" r:id="rId12"/>
    <p:sldId id="256"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9" autoAdjust="0"/>
    <p:restoredTop sz="94631" autoAdjust="0"/>
  </p:normalViewPr>
  <p:slideViewPr>
    <p:cSldViewPr snapToGrid="0">
      <p:cViewPr>
        <p:scale>
          <a:sx n="59" d="100"/>
          <a:sy n="59" d="100"/>
        </p:scale>
        <p:origin x="772" y="880"/>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86" d="100"/>
          <a:sy n="86" d="100"/>
        </p:scale>
        <p:origin x="3018"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en-GB" sz="1862" b="0" i="1" u="none" strike="noStrike" kern="1200" spc="0" baseline="0" noProof="0">
                <a:solidFill>
                  <a:schemeClr val="tx1">
                    <a:lumMod val="65000"/>
                    <a:lumOff val="35000"/>
                  </a:schemeClr>
                </a:solidFill>
                <a:latin typeface="+mn-lt"/>
                <a:ea typeface="+mn-ea"/>
                <a:cs typeface="+mn-cs"/>
              </a:defRPr>
            </a:pPr>
            <a:r>
              <a:rPr lang="en-GB" i="1" noProof="0" dirty="0"/>
              <a:t>Gross revenue</a:t>
            </a:r>
          </a:p>
        </c:rich>
      </c:tx>
      <c:overlay val="0"/>
      <c:spPr>
        <a:noFill/>
        <a:ln>
          <a:noFill/>
        </a:ln>
        <a:effectLst/>
      </c:spPr>
      <c:txPr>
        <a:bodyPr rot="0" spcFirstLastPara="1" vertOverflow="ellipsis" vert="horz" wrap="square" anchor="ctr" anchorCtr="1"/>
        <a:lstStyle/>
        <a:p>
          <a:pPr>
            <a:defRPr lang="en-GB" sz="1862" b="0" i="1" u="none" strike="noStrike" kern="1200" spc="0" baseline="0" noProof="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3"/>
            </a:solidFill>
            <a:ln>
              <a:noFill/>
            </a:ln>
            <a:effectLst/>
          </c:spPr>
          <c:invertIfNegative val="0"/>
          <c:dPt>
            <c:idx val="1"/>
            <c:invertIfNegative val="0"/>
            <c:bubble3D val="0"/>
            <c:spPr>
              <a:solidFill>
                <a:schemeClr val="accent2"/>
              </a:solidFill>
              <a:ln>
                <a:noFill/>
              </a:ln>
              <a:effectLst/>
            </c:spPr>
            <c:extLst>
              <c:ext xmlns:c16="http://schemas.microsoft.com/office/drawing/2014/chart" uri="{C3380CC4-5D6E-409C-BE32-E72D297353CC}">
                <c16:uniqueId val="{00000001-0ADA-48E7-A321-402E979D2202}"/>
              </c:ext>
            </c:extLst>
          </c:dPt>
          <c:dPt>
            <c:idx val="2"/>
            <c:invertIfNegative val="0"/>
            <c:bubble3D val="0"/>
            <c:spPr>
              <a:solidFill>
                <a:schemeClr val="bg1">
                  <a:lumMod val="75000"/>
                </a:schemeClr>
              </a:solidFill>
              <a:ln>
                <a:noFill/>
              </a:ln>
              <a:effectLst/>
            </c:spPr>
            <c:extLst>
              <c:ext xmlns:c16="http://schemas.microsoft.com/office/drawing/2014/chart" uri="{C3380CC4-5D6E-409C-BE32-E72D297353CC}">
                <c16:uniqueId val="{00000006-D62E-4EA4-B76E-50D876C5C11B}"/>
              </c:ext>
            </c:extLst>
          </c:dPt>
          <c:dPt>
            <c:idx val="3"/>
            <c:invertIfNegative val="0"/>
            <c:bubble3D val="0"/>
            <c:spPr>
              <a:solidFill>
                <a:schemeClr val="tx2"/>
              </a:solidFill>
              <a:ln>
                <a:noFill/>
              </a:ln>
              <a:effectLst/>
            </c:spPr>
            <c:extLst>
              <c:ext xmlns:c16="http://schemas.microsoft.com/office/drawing/2014/chart" uri="{C3380CC4-5D6E-409C-BE32-E72D297353CC}">
                <c16:uniqueId val="{00000003-0ADA-48E7-A321-402E979D2202}"/>
              </c:ext>
            </c:extLst>
          </c:dPt>
          <c:dPt>
            <c:idx val="4"/>
            <c:invertIfNegative val="0"/>
            <c:bubble3D val="0"/>
            <c:spPr>
              <a:pattFill prst="dkUpDiag">
                <a:fgClr>
                  <a:schemeClr val="tx1">
                    <a:lumMod val="50000"/>
                    <a:lumOff val="50000"/>
                  </a:schemeClr>
                </a:fgClr>
                <a:bgClr>
                  <a:schemeClr val="tx1">
                    <a:lumMod val="75000"/>
                    <a:lumOff val="25000"/>
                  </a:schemeClr>
                </a:bgClr>
              </a:pattFill>
              <a:ln>
                <a:noFill/>
              </a:ln>
              <a:effectLst/>
            </c:spPr>
            <c:extLst>
              <c:ext xmlns:c16="http://schemas.microsoft.com/office/drawing/2014/chart" uri="{C3380CC4-5D6E-409C-BE32-E72D297353CC}">
                <c16:uniqueId val="{00000005-0ADA-48E7-A321-402E979D2202}"/>
              </c:ext>
            </c:extLst>
          </c:dPt>
          <c:cat>
            <c:strRef>
              <c:f>Sheet1!$A$2:$A$6</c:f>
              <c:strCache>
                <c:ptCount val="5"/>
                <c:pt idx="0">
                  <c:v>20YY</c:v>
                </c:pt>
                <c:pt idx="1">
                  <c:v>20YY</c:v>
                </c:pt>
                <c:pt idx="2">
                  <c:v>20YY</c:v>
                </c:pt>
                <c:pt idx="3">
                  <c:v>20YY</c:v>
                </c:pt>
                <c:pt idx="4">
                  <c:v>20YY</c:v>
                </c:pt>
              </c:strCache>
            </c:strRef>
          </c:cat>
          <c:val>
            <c:numRef>
              <c:f>Sheet1!$B$2:$B$6</c:f>
              <c:numCache>
                <c:formatCode>"£"#,##0</c:formatCode>
                <c:ptCount val="5"/>
                <c:pt idx="0">
                  <c:v>0</c:v>
                </c:pt>
                <c:pt idx="1">
                  <c:v>6750</c:v>
                </c:pt>
                <c:pt idx="2">
                  <c:v>33750</c:v>
                </c:pt>
                <c:pt idx="3">
                  <c:v>135000</c:v>
                </c:pt>
                <c:pt idx="4">
                  <c:v>270000</c:v>
                </c:pt>
              </c:numCache>
            </c:numRef>
          </c:val>
          <c:extLst>
            <c:ext xmlns:c16="http://schemas.microsoft.com/office/drawing/2014/chart" uri="{C3380CC4-5D6E-409C-BE32-E72D297353CC}">
              <c16:uniqueId val="{00000006-0ADA-48E7-A321-402E979D2202}"/>
            </c:ext>
          </c:extLst>
        </c:ser>
        <c:dLbls>
          <c:showLegendKey val="0"/>
          <c:showVal val="0"/>
          <c:showCatName val="0"/>
          <c:showSerName val="0"/>
          <c:showPercent val="0"/>
          <c:showBubbleSize val="0"/>
        </c:dLbls>
        <c:gapWidth val="25"/>
        <c:axId val="1000041416"/>
        <c:axId val="1000041744"/>
      </c:barChart>
      <c:catAx>
        <c:axId val="1000041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GB" sz="1197" b="0" i="0" u="none" strike="noStrike" kern="1200" baseline="0" noProof="0">
                <a:solidFill>
                  <a:schemeClr val="tx1">
                    <a:lumMod val="65000"/>
                    <a:lumOff val="35000"/>
                  </a:schemeClr>
                </a:solidFill>
                <a:latin typeface="+mn-lt"/>
                <a:ea typeface="+mn-ea"/>
                <a:cs typeface="+mn-cs"/>
              </a:defRPr>
            </a:pPr>
            <a:endParaRPr lang="en-US"/>
          </a:p>
        </c:txPr>
        <c:crossAx val="1000041744"/>
        <c:crosses val="autoZero"/>
        <c:auto val="1"/>
        <c:lblAlgn val="ctr"/>
        <c:lblOffset val="100"/>
        <c:noMultiLvlLbl val="0"/>
      </c:catAx>
      <c:valAx>
        <c:axId val="1000041744"/>
        <c:scaling>
          <c:orientation val="minMax"/>
        </c:scaling>
        <c:delete val="0"/>
        <c:axPos val="l"/>
        <c:majorGridlines>
          <c:spPr>
            <a:ln w="9525" cap="flat" cmpd="sng" algn="ctr">
              <a:solidFill>
                <a:schemeClr val="tx1">
                  <a:lumMod val="15000"/>
                  <a:lumOff val="85000"/>
                </a:schemeClr>
              </a:solidFill>
              <a:round/>
            </a:ln>
            <a:effectLst/>
          </c:spPr>
        </c:majorGridlines>
        <c:numFmt formatCode="&quot;£&quot;#,##0" sourceLinked="1"/>
        <c:majorTickMark val="none"/>
        <c:minorTickMark val="none"/>
        <c:tickLblPos val="nextTo"/>
        <c:spPr>
          <a:noFill/>
          <a:ln>
            <a:noFill/>
          </a:ln>
          <a:effectLst/>
        </c:spPr>
        <c:txPr>
          <a:bodyPr rot="-60000000" spcFirstLastPara="1" vertOverflow="ellipsis" vert="horz" wrap="square" anchor="ctr" anchorCtr="1"/>
          <a:lstStyle/>
          <a:p>
            <a:pPr>
              <a:defRPr lang="en-GB" sz="1197" b="0" i="0" u="none" strike="noStrike" kern="1200" baseline="0" noProof="0">
                <a:solidFill>
                  <a:schemeClr val="tx1">
                    <a:lumMod val="65000"/>
                    <a:lumOff val="35000"/>
                  </a:schemeClr>
                </a:solidFill>
                <a:latin typeface="+mn-lt"/>
                <a:ea typeface="+mn-ea"/>
                <a:cs typeface="+mn-cs"/>
              </a:defRPr>
            </a:pPr>
            <a:endParaRPr lang="en-US"/>
          </a:p>
        </c:txPr>
        <c:crossAx val="100004141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latin typeface="+mn-lt"/>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en-GB" sz="1862" b="0" i="1" u="none" strike="noStrike" kern="1200" spc="0" baseline="0" noProof="0">
                <a:solidFill>
                  <a:schemeClr val="tx1">
                    <a:lumMod val="65000"/>
                    <a:lumOff val="35000"/>
                  </a:schemeClr>
                </a:solidFill>
                <a:latin typeface="+mn-lt"/>
                <a:ea typeface="+mn-ea"/>
                <a:cs typeface="+mn-cs"/>
              </a:defRPr>
            </a:pPr>
            <a:r>
              <a:rPr lang="en-GB" noProof="0" dirty="0"/>
              <a:t>Company Sales</a:t>
            </a:r>
          </a:p>
        </c:rich>
      </c:tx>
      <c:overlay val="0"/>
      <c:spPr>
        <a:noFill/>
        <a:ln>
          <a:noFill/>
        </a:ln>
        <a:effectLst/>
      </c:spPr>
      <c:txPr>
        <a:bodyPr rot="0" spcFirstLastPara="1" vertOverflow="ellipsis" vert="horz" wrap="square" anchor="ctr" anchorCtr="1"/>
        <a:lstStyle/>
        <a:p>
          <a:pPr>
            <a:defRPr lang="en-GB" sz="1862" b="0" i="1" u="none" strike="noStrike" kern="1200" spc="0" baseline="0" noProof="0">
              <a:solidFill>
                <a:schemeClr val="tx1">
                  <a:lumMod val="65000"/>
                  <a:lumOff val="35000"/>
                </a:schemeClr>
              </a:solidFill>
              <a:latin typeface="+mn-lt"/>
              <a:ea typeface="+mn-ea"/>
              <a:cs typeface="+mn-cs"/>
            </a:defRPr>
          </a:pPr>
          <a:endParaRPr lang="en-US"/>
        </a:p>
      </c:txPr>
    </c:title>
    <c:autoTitleDeleted val="0"/>
    <c:plotArea>
      <c:layout/>
      <c:doughnutChart>
        <c:varyColors val="1"/>
        <c:ser>
          <c:idx val="0"/>
          <c:order val="0"/>
          <c:tx>
            <c:strRef>
              <c:f>Sheet1!$B$1</c:f>
              <c:strCache>
                <c:ptCount val="1"/>
                <c:pt idx="0">
                  <c:v>Series 1</c:v>
                </c:pt>
              </c:strCache>
            </c:strRef>
          </c:tx>
          <c:spPr>
            <a:solidFill>
              <a:schemeClr val="accent3"/>
            </a:solidFill>
          </c:spPr>
          <c:dPt>
            <c:idx val="0"/>
            <c:bubble3D val="0"/>
            <c:spPr>
              <a:solidFill>
                <a:schemeClr val="accent3"/>
              </a:solidFill>
              <a:ln>
                <a:noFill/>
              </a:ln>
              <a:effectLst/>
            </c:spPr>
            <c:extLst>
              <c:ext xmlns:c16="http://schemas.microsoft.com/office/drawing/2014/chart" uri="{C3380CC4-5D6E-409C-BE32-E72D297353CC}">
                <c16:uniqueId val="{00000007-BEFA-4A5E-AB52-FBB4B74C74A7}"/>
              </c:ext>
            </c:extLst>
          </c:dPt>
          <c:dPt>
            <c:idx val="1"/>
            <c:bubble3D val="0"/>
            <c:spPr>
              <a:solidFill>
                <a:schemeClr val="accent2"/>
              </a:solidFill>
              <a:ln>
                <a:noFill/>
              </a:ln>
              <a:effectLst/>
            </c:spPr>
            <c:extLst>
              <c:ext xmlns:c16="http://schemas.microsoft.com/office/drawing/2014/chart" uri="{C3380CC4-5D6E-409C-BE32-E72D297353CC}">
                <c16:uniqueId val="{00000001-0ADA-48E7-A321-402E979D2202}"/>
              </c:ext>
            </c:extLst>
          </c:dPt>
          <c:dPt>
            <c:idx val="2"/>
            <c:bubble3D val="0"/>
            <c:spPr>
              <a:pattFill prst="dkUpDiag">
                <a:fgClr>
                  <a:schemeClr val="bg1">
                    <a:lumMod val="75000"/>
                  </a:schemeClr>
                </a:fgClr>
                <a:bgClr>
                  <a:schemeClr val="tx1">
                    <a:lumMod val="75000"/>
                    <a:lumOff val="25000"/>
                  </a:schemeClr>
                </a:bgClr>
              </a:pattFill>
              <a:ln>
                <a:noFill/>
              </a:ln>
              <a:effectLst/>
            </c:spPr>
            <c:extLst>
              <c:ext xmlns:c16="http://schemas.microsoft.com/office/drawing/2014/chart" uri="{C3380CC4-5D6E-409C-BE32-E72D297353CC}">
                <c16:uniqueId val="{00000006-BEFA-4A5E-AB52-FBB4B74C74A7}"/>
              </c:ext>
            </c:extLst>
          </c:dPt>
          <c:dPt>
            <c:idx val="3"/>
            <c:bubble3D val="0"/>
            <c:spPr>
              <a:solidFill>
                <a:schemeClr val="bg1">
                  <a:lumMod val="75000"/>
                </a:schemeClr>
              </a:solidFill>
              <a:ln>
                <a:noFill/>
              </a:ln>
              <a:effectLst/>
            </c:spPr>
            <c:extLst>
              <c:ext xmlns:c16="http://schemas.microsoft.com/office/drawing/2014/chart" uri="{C3380CC4-5D6E-409C-BE32-E72D297353CC}">
                <c16:uniqueId val="{00000003-0ADA-48E7-A321-402E979D2202}"/>
              </c:ext>
            </c:extLst>
          </c:dPt>
          <c:dPt>
            <c:idx val="4"/>
            <c:bubble3D val="0"/>
            <c:spPr>
              <a:solidFill>
                <a:schemeClr val="tx1"/>
              </a:solidFill>
              <a:ln>
                <a:noFill/>
              </a:ln>
              <a:effectLst/>
            </c:spPr>
            <c:extLst>
              <c:ext xmlns:c16="http://schemas.microsoft.com/office/drawing/2014/chart" uri="{C3380CC4-5D6E-409C-BE32-E72D297353CC}">
                <c16:uniqueId val="{00000005-0ADA-48E7-A321-402E979D2202}"/>
              </c:ext>
            </c:extLst>
          </c:dPt>
          <c:dLbls>
            <c:dLbl>
              <c:idx val="0"/>
              <c:layout>
                <c:manualLayout>
                  <c:x val="-9.4339622641509496E-2"/>
                  <c:y val="0.11144865475195867"/>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7-BEFA-4A5E-AB52-FBB4B74C74A7}"/>
                </c:ext>
              </c:extLst>
            </c:dLbl>
            <c:dLbl>
              <c:idx val="1"/>
              <c:layout>
                <c:manualLayout>
                  <c:x val="2.8301886792452831E-2"/>
                  <c:y val="0.11144865475195867"/>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0ADA-48E7-A321-402E979D2202}"/>
                </c:ext>
              </c:extLst>
            </c:dLbl>
            <c:dLbl>
              <c:idx val="2"/>
              <c:layout>
                <c:manualLayout>
                  <c:x val="0.13522012578616341"/>
                  <c:y val="-6.8583787539666874E-2"/>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6-BEFA-4A5E-AB52-FBB4B74C74A7}"/>
                </c:ext>
              </c:extLst>
            </c:dLbl>
            <c:dLbl>
              <c:idx val="3"/>
              <c:layout>
                <c:manualLayout>
                  <c:x val="6.6037735849056603E-2"/>
                  <c:y val="-0.14859820633594495"/>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0ADA-48E7-A321-402E979D2202}"/>
                </c:ext>
              </c:extLst>
            </c:dLbl>
            <c:dLbl>
              <c:idx val="4"/>
              <c:layout>
                <c:manualLayout>
                  <c:x val="-6.6037735849056603E-2"/>
                  <c:y val="0.12002162819441704"/>
                </c:manualLayout>
              </c:layou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0ADA-48E7-A321-402E979D2202}"/>
                </c:ext>
              </c:extLst>
            </c:dLbl>
            <c:spPr>
              <a:solidFill>
                <a:srgbClr val="FFFFFF"/>
              </a:solidFill>
              <a:ln>
                <a:solidFill>
                  <a:prstClr val="black">
                    <a:lumMod val="25000"/>
                    <a:lumOff val="75000"/>
                  </a:prstClr>
                </a:solidFill>
              </a:ln>
              <a:effectLst/>
            </c:spPr>
            <c:txPr>
              <a:bodyPr rot="0" spcFirstLastPara="1" vertOverflow="clip" horzOverflow="clip" vert="horz" wrap="square" lIns="38100" tIns="19050" rIns="38100" bIns="19050" anchor="ctr" anchorCtr="1">
                <a:spAutoFit/>
              </a:bodyPr>
              <a:lstStyle/>
              <a:p>
                <a:pPr>
                  <a:defRPr lang="en-GB" sz="1197" b="0" i="1" u="none" strike="noStrike" kern="1200" baseline="0" noProof="0">
                    <a:solidFill>
                      <a:schemeClr val="dk1">
                        <a:lumMod val="65000"/>
                        <a:lumOff val="35000"/>
                      </a:schemeClr>
                    </a:solidFill>
                    <a:latin typeface="+mn-lt"/>
                    <a:ea typeface="+mn-ea"/>
                    <a:cs typeface="+mn-cs"/>
                  </a:defRPr>
                </a:pPr>
                <a:endParaRPr lang="en-US"/>
              </a:p>
            </c:txPr>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Sheet1!$A$2:$A$6</c:f>
              <c:strCache>
                <c:ptCount val="5"/>
                <c:pt idx="0">
                  <c:v>20YY</c:v>
                </c:pt>
                <c:pt idx="1">
                  <c:v>20YY</c:v>
                </c:pt>
                <c:pt idx="2">
                  <c:v>20YY</c:v>
                </c:pt>
                <c:pt idx="3">
                  <c:v>20YY</c:v>
                </c:pt>
                <c:pt idx="4">
                  <c:v>20YY</c:v>
                </c:pt>
              </c:strCache>
            </c:strRef>
          </c:cat>
          <c:val>
            <c:numRef>
              <c:f>Sheet1!$B$2:$B$6</c:f>
              <c:numCache>
                <c:formatCode>"£"#,##0</c:formatCode>
                <c:ptCount val="5"/>
                <c:pt idx="0">
                  <c:v>0</c:v>
                </c:pt>
                <c:pt idx="1">
                  <c:v>6750</c:v>
                </c:pt>
                <c:pt idx="2">
                  <c:v>33750</c:v>
                </c:pt>
                <c:pt idx="3">
                  <c:v>135000</c:v>
                </c:pt>
                <c:pt idx="4">
                  <c:v>270000</c:v>
                </c:pt>
              </c:numCache>
            </c:numRef>
          </c:val>
          <c:extLst>
            <c:ext xmlns:c16="http://schemas.microsoft.com/office/drawing/2014/chart" uri="{C3380CC4-5D6E-409C-BE32-E72D297353CC}">
              <c16:uniqueId val="{00000006-0ADA-48E7-A321-402E979D2202}"/>
            </c:ext>
          </c:extLst>
        </c:ser>
        <c:dLbls>
          <c:showLegendKey val="0"/>
          <c:showVal val="0"/>
          <c:showCatName val="0"/>
          <c:showSerName val="0"/>
          <c:showPercent val="0"/>
          <c:showBubbleSize val="0"/>
          <c:showLeaderLines val="0"/>
        </c:dLbls>
        <c:firstSliceAng val="0"/>
        <c:holeSize val="9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i="1"/>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15FAA28-D333-4D57-AF0E-BDF53B4498B2}" type="datetime1">
              <a:rPr lang="en-GB" smtClean="0"/>
              <a:t>05/03/2024</a:t>
            </a:fld>
            <a:endParaRPr lang="en-GB"/>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D03277C-3F5C-4673-8D79-1738A329ED93}" type="datetime1">
              <a:rPr lang="en-GB" noProof="0" smtClean="0"/>
              <a:t>05/03/2024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2</a:t>
            </a:fld>
            <a:endParaRPr lang="en-GB"/>
          </a:p>
        </p:txBody>
      </p:sp>
    </p:spTree>
    <p:extLst>
      <p:ext uri="{BB962C8B-B14F-4D97-AF65-F5344CB8AC3E}">
        <p14:creationId xmlns:p14="http://schemas.microsoft.com/office/powerpoint/2010/main" val="2256460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3</a:t>
            </a:fld>
            <a:endParaRPr lang="en-GB"/>
          </a:p>
        </p:txBody>
      </p:sp>
    </p:spTree>
    <p:extLst>
      <p:ext uri="{BB962C8B-B14F-4D97-AF65-F5344CB8AC3E}">
        <p14:creationId xmlns:p14="http://schemas.microsoft.com/office/powerpoint/2010/main" val="976270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4</a:t>
            </a:fld>
            <a:endParaRPr lang="en-GB"/>
          </a:p>
        </p:txBody>
      </p:sp>
    </p:spTree>
    <p:extLst>
      <p:ext uri="{BB962C8B-B14F-4D97-AF65-F5344CB8AC3E}">
        <p14:creationId xmlns:p14="http://schemas.microsoft.com/office/powerpoint/2010/main" val="13551371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5</a:t>
            </a:fld>
            <a:endParaRPr lang="en-GB"/>
          </a:p>
        </p:txBody>
      </p:sp>
    </p:spTree>
    <p:extLst>
      <p:ext uri="{BB962C8B-B14F-4D97-AF65-F5344CB8AC3E}">
        <p14:creationId xmlns:p14="http://schemas.microsoft.com/office/powerpoint/2010/main" val="2000673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6</a:t>
            </a:fld>
            <a:endParaRPr lang="en-GB"/>
          </a:p>
        </p:txBody>
      </p:sp>
    </p:spTree>
    <p:extLst>
      <p:ext uri="{BB962C8B-B14F-4D97-AF65-F5344CB8AC3E}">
        <p14:creationId xmlns:p14="http://schemas.microsoft.com/office/powerpoint/2010/main" val="8909455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7</a:t>
            </a:fld>
            <a:endParaRPr lang="en-GB"/>
          </a:p>
        </p:txBody>
      </p:sp>
    </p:spTree>
    <p:extLst>
      <p:ext uri="{BB962C8B-B14F-4D97-AF65-F5344CB8AC3E}">
        <p14:creationId xmlns:p14="http://schemas.microsoft.com/office/powerpoint/2010/main" val="9296647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8</a:t>
            </a:fld>
            <a:endParaRPr lang="en-GB"/>
          </a:p>
        </p:txBody>
      </p:sp>
    </p:spTree>
    <p:extLst>
      <p:ext uri="{BB962C8B-B14F-4D97-AF65-F5344CB8AC3E}">
        <p14:creationId xmlns:p14="http://schemas.microsoft.com/office/powerpoint/2010/main" val="1309949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9</a:t>
            </a:fld>
            <a:endParaRPr lang="en-GB"/>
          </a:p>
        </p:txBody>
      </p:sp>
    </p:spTree>
    <p:extLst>
      <p:ext uri="{BB962C8B-B14F-4D97-AF65-F5344CB8AC3E}">
        <p14:creationId xmlns:p14="http://schemas.microsoft.com/office/powerpoint/2010/main" val="23114329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Small Image">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9980476" y="0"/>
            <a:ext cx="2211524" cy="6858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tx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11904" y="4650539"/>
            <a:ext cx="3401478" cy="1192038"/>
          </a:xfrm>
          <a:solidFill>
            <a:schemeClr val="tx1"/>
          </a:solidFill>
        </p:spPr>
        <p:txBody>
          <a:bodyPr lIns="252000" tIns="0" rtlCol="0" anchor="ctr"/>
          <a:lstStyle>
            <a:lvl1pPr marL="0" indent="0" algn="l">
              <a:lnSpc>
                <a:spcPct val="100000"/>
              </a:lnSpc>
              <a:buNone/>
              <a:defRPr sz="1800" i="1">
                <a:solidFill>
                  <a:schemeClr val="bg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bg bwMode="auto">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54ED587-2D2F-4D3F-B55B-C64465AB4EC5}"/>
              </a:ext>
            </a:extLst>
          </p:cNvPr>
          <p:cNvSpPr/>
          <p:nvPr userDrawn="1"/>
        </p:nvSpPr>
        <p:spPr>
          <a:xfrm>
            <a:off x="69274" y="66963"/>
            <a:ext cx="9911201" cy="672734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1811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with Large Image">
    <p:bg>
      <p:bgPr>
        <a:solidFill>
          <a:schemeClr val="bg1"/>
        </a:solidFill>
        <a:effectLst/>
      </p:bgPr>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069FFAE5-B16E-4571-88F7-52FA5354B1A1}"/>
              </a:ext>
            </a:extLst>
          </p:cNvPr>
          <p:cNvSpPr>
            <a:spLocks noGrp="1"/>
          </p:cNvSpPr>
          <p:nvPr>
            <p:ph type="pic" sz="quarter" idx="13" hasCustomPrompt="1"/>
          </p:nvPr>
        </p:nvSpPr>
        <p:spPr>
          <a:xfrm>
            <a:off x="69273" y="63691"/>
            <a:ext cx="9911201" cy="6727346"/>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4094738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8" name="Picture Placeholder 1">
            <a:extLst>
              <a:ext uri="{FF2B5EF4-FFF2-40B4-BE49-F238E27FC236}">
                <a16:creationId xmlns:a16="http://schemas.microsoft.com/office/drawing/2014/main" id="{1599E2D7-24B3-4D66-9AFB-83C1AEC4DBBB}"/>
              </a:ext>
            </a:extLst>
          </p:cNvPr>
          <p:cNvSpPr>
            <a:spLocks noGrp="1"/>
          </p:cNvSpPr>
          <p:nvPr>
            <p:ph type="pic" sz="quarter" idx="33" hasCustomPrompt="1"/>
          </p:nvPr>
        </p:nvSpPr>
        <p:spPr>
          <a:xfrm>
            <a:off x="9980476" y="0"/>
            <a:ext cx="2211524" cy="6192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445086" y="1807950"/>
            <a:ext cx="5184913" cy="432000"/>
          </a:xfrm>
        </p:spPr>
        <p:txBody>
          <a:bodyPr rtlCol="0"/>
          <a:lstStyle>
            <a:lvl1pPr algn="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444886" y="2383950"/>
            <a:ext cx="5184913" cy="360000"/>
          </a:xfrm>
        </p:spPr>
        <p:txBody>
          <a:bodyPr rtlCol="0"/>
          <a:lstStyle>
            <a:lvl1pPr marL="0" indent="0" algn="r">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445000" y="2908300"/>
            <a:ext cx="5184800" cy="3283700"/>
          </a:xfrm>
          <a:solidFill>
            <a:schemeClr val="bg1"/>
          </a:solidFill>
        </p:spPr>
        <p:txBody>
          <a:bodyPr lIns="180000" tIns="252000" rIns="252000" rtlCol="0"/>
          <a:lstStyle>
            <a:lvl1pPr algn="l">
              <a:defRPr>
                <a:solidFill>
                  <a:schemeClr val="tx1">
                    <a:lumMod val="75000"/>
                    <a:lumOff val="25000"/>
                  </a:schemeClr>
                </a:solidFill>
              </a:defRPr>
            </a:lvl1pPr>
            <a:lvl2pPr algn="l">
              <a:defRPr>
                <a:solidFill>
                  <a:schemeClr val="tx1">
                    <a:lumMod val="75000"/>
                    <a:lumOff val="25000"/>
                  </a:schemeClr>
                </a:solidFill>
              </a:defRPr>
            </a:lvl2pPr>
            <a:lvl3pPr algn="l">
              <a:defRPr>
                <a:solidFill>
                  <a:schemeClr val="tx1">
                    <a:lumMod val="75000"/>
                    <a:lumOff val="25000"/>
                  </a:schemeClr>
                </a:solidFill>
              </a:defRPr>
            </a:lvl3pPr>
            <a:lvl4pPr algn="l">
              <a:defRPr>
                <a:solidFill>
                  <a:schemeClr val="tx1">
                    <a:lumMod val="75000"/>
                    <a:lumOff val="25000"/>
                  </a:schemeClr>
                </a:solidFill>
              </a:defRPr>
            </a:lvl4pPr>
            <a:lvl5pPr algn="l">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23393" y="1343906"/>
            <a:ext cx="3736800" cy="3933645"/>
          </a:xfrm>
          <a:solidFill>
            <a:schemeClr val="bg1"/>
          </a:solidFill>
        </p:spPr>
        <p:txBody>
          <a:bodyPr lIns="180000" tIns="180000" rIns="180000"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
        <p:nvSpPr>
          <p:cNvPr id="9" name="Picture Placeholder 6">
            <a:extLst>
              <a:ext uri="{FF2B5EF4-FFF2-40B4-BE49-F238E27FC236}">
                <a16:creationId xmlns:a16="http://schemas.microsoft.com/office/drawing/2014/main" id="{492C2A1D-F7BD-46B6-BC01-15D365ACD50B}"/>
              </a:ext>
            </a:extLst>
          </p:cNvPr>
          <p:cNvSpPr>
            <a:spLocks noGrp="1"/>
          </p:cNvSpPr>
          <p:nvPr>
            <p:ph type="pic" sz="quarter" idx="14" hasCustomPrompt="1"/>
          </p:nvPr>
        </p:nvSpPr>
        <p:spPr>
          <a:xfrm>
            <a:off x="7560193" y="1344803"/>
            <a:ext cx="3737526" cy="3933645"/>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6" name="Title 5">
            <a:extLst>
              <a:ext uri="{FF2B5EF4-FFF2-40B4-BE49-F238E27FC236}">
                <a16:creationId xmlns:a16="http://schemas.microsoft.com/office/drawing/2014/main" id="{7F4F1543-153D-4F77-A4A9-C9BBA1C2052E}"/>
              </a:ext>
            </a:extLst>
          </p:cNvPr>
          <p:cNvSpPr>
            <a:spLocks noGrp="1"/>
          </p:cNvSpPr>
          <p:nvPr>
            <p:ph type="title"/>
          </p:nvPr>
        </p:nvSpPr>
        <p:spPr>
          <a:xfrm>
            <a:off x="432000" y="432000"/>
            <a:ext cx="9131100" cy="432000"/>
          </a:xfrm>
        </p:spPr>
        <p:txBody>
          <a:bodyPr rtlCol="0"/>
          <a:lstStyle/>
          <a:p>
            <a:pPr rtl="0"/>
            <a:r>
              <a:rPr lang="en-US" noProof="0"/>
              <a:t>Click to edit Master title style</a:t>
            </a:r>
            <a:endParaRPr lang="en-GB" noProof="0"/>
          </a:p>
        </p:txBody>
      </p:sp>
      <p:sp>
        <p:nvSpPr>
          <p:cNvPr id="11" name="Subtitle 2">
            <a:extLst>
              <a:ext uri="{FF2B5EF4-FFF2-40B4-BE49-F238E27FC236}">
                <a16:creationId xmlns:a16="http://schemas.microsoft.com/office/drawing/2014/main" id="{9FAA210E-391A-499A-89D5-F222045FD1A4}"/>
              </a:ext>
            </a:extLst>
          </p:cNvPr>
          <p:cNvSpPr>
            <a:spLocks noGrp="1"/>
          </p:cNvSpPr>
          <p:nvPr>
            <p:ph type="body" sz="quarter" idx="32" hasCustomPrompt="1"/>
          </p:nvPr>
        </p:nvSpPr>
        <p:spPr>
          <a:xfrm>
            <a:off x="431800" y="1008000"/>
            <a:ext cx="68959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2347197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432296"/>
            <a:ext cx="4500000" cy="527076"/>
          </a:xfrm>
          <a:solidFill>
            <a:schemeClr val="tx1"/>
          </a:solidFill>
        </p:spPr>
        <p:txBody>
          <a:bodyPr lIns="180000" tIns="36000" rtlCol="0" anchor="ctr"/>
          <a:lstStyle>
            <a:lvl1pPr marL="0" indent="0">
              <a:buNone/>
              <a:defRPr sz="2400" b="1" spc="-15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2023668"/>
            <a:ext cx="4500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5129800" y="1433105"/>
            <a:ext cx="4500000" cy="525283"/>
          </a:xfrm>
          <a:solidFill>
            <a:schemeClr val="tx1"/>
          </a:solidFill>
        </p:spPr>
        <p:txBody>
          <a:bodyPr lIns="180000" tIns="36000" rtlCol="0" anchor="ctr"/>
          <a:lstStyle>
            <a:lvl1pPr marL="0" indent="0">
              <a:buNone/>
              <a:defRPr sz="2400" b="1" spc="-150">
                <a:solidFill>
                  <a:schemeClr val="bg1"/>
                </a:solidFill>
                <a:latin typeface="+mj-lt"/>
              </a:defRPr>
            </a:lvl1pPr>
          </a:lstStyle>
          <a:p>
            <a:pPr lvl="0" rtl="0"/>
            <a:r>
              <a:rPr lang="en-GB"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5129800" y="2020359"/>
            <a:ext cx="4500000" cy="417089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299200" y="432000"/>
            <a:ext cx="5472113" cy="5759250"/>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75314" y="5096632"/>
            <a:ext cx="2028686" cy="1094618"/>
          </a:xfrm>
        </p:spPr>
        <p:txBody>
          <a:bodyPr rtlCol="0" anchor="b"/>
          <a:lstStyle>
            <a:lvl1pPr marL="0" indent="0" algn="r">
              <a:buNone/>
              <a:defRPr i="1">
                <a:solidFill>
                  <a:schemeClr val="tx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16EFF903-F1F3-440A-B12C-9FD51606B03D}"/>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you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174360" y="2112793"/>
            <a:ext cx="6798250" cy="1674470"/>
          </a:xfrm>
        </p:spPr>
        <p:txBody>
          <a:bodyPr rtlCol="0" anchor="ctr"/>
          <a:lstStyle>
            <a:lvl1pPr algn="ctr">
              <a:lnSpc>
                <a:spcPct val="100000"/>
              </a:lnSpc>
              <a:defRPr sz="6000" b="1" cap="all" spc="-300" baseline="0">
                <a:solidFill>
                  <a:schemeClr val="tx1"/>
                </a:solidFill>
                <a:latin typeface="+mj-lt"/>
              </a:defRPr>
            </a:lvl1pPr>
          </a:lstStyle>
          <a:p>
            <a:pPr rtl="0"/>
            <a:r>
              <a:rPr lang="en-GB" noProof="0"/>
              <a:t>Thank you</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ext Placeholder 5">
            <a:extLst>
              <a:ext uri="{FF2B5EF4-FFF2-40B4-BE49-F238E27FC236}">
                <a16:creationId xmlns:a16="http://schemas.microsoft.com/office/drawing/2014/main" id="{CA3EFDD3-A9D2-4EB6-BB2A-F6999D9F7EA6}"/>
              </a:ext>
            </a:extLst>
          </p:cNvPr>
          <p:cNvSpPr>
            <a:spLocks noGrp="1"/>
          </p:cNvSpPr>
          <p:nvPr>
            <p:ph type="body" sz="quarter" idx="15" hasCustomPrompt="1"/>
          </p:nvPr>
        </p:nvSpPr>
        <p:spPr>
          <a:xfrm>
            <a:off x="2174361" y="4035727"/>
            <a:ext cx="3329850" cy="382887"/>
          </a:xfrm>
        </p:spPr>
        <p:txBody>
          <a:bodyPr rtlCol="0"/>
          <a:lstStyle>
            <a:lvl1pPr marL="0" indent="0" algn="r">
              <a:buNone/>
              <a:defRPr sz="2400"/>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2" name="Text Placeholder 6">
            <a:extLst>
              <a:ext uri="{FF2B5EF4-FFF2-40B4-BE49-F238E27FC236}">
                <a16:creationId xmlns:a16="http://schemas.microsoft.com/office/drawing/2014/main" id="{261ED1F7-B623-43D9-9BDA-8808C5CFAFFB}"/>
              </a:ext>
            </a:extLst>
          </p:cNvPr>
          <p:cNvSpPr>
            <a:spLocks noGrp="1"/>
          </p:cNvSpPr>
          <p:nvPr>
            <p:ph type="body" sz="quarter" idx="16" hasCustomPrompt="1"/>
          </p:nvPr>
        </p:nvSpPr>
        <p:spPr>
          <a:xfrm>
            <a:off x="6062268" y="4150118"/>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3" name="Text Placeholder 7">
            <a:extLst>
              <a:ext uri="{FF2B5EF4-FFF2-40B4-BE49-F238E27FC236}">
                <a16:creationId xmlns:a16="http://schemas.microsoft.com/office/drawing/2014/main" id="{E27366FC-4115-4122-9CE2-5FA9D424AD51}"/>
              </a:ext>
            </a:extLst>
          </p:cNvPr>
          <p:cNvSpPr>
            <a:spLocks noGrp="1"/>
          </p:cNvSpPr>
          <p:nvPr>
            <p:ph type="body" sz="quarter" idx="17" hasCustomPrompt="1"/>
          </p:nvPr>
        </p:nvSpPr>
        <p:spPr>
          <a:xfrm>
            <a:off x="6062268" y="4540691"/>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4" name="Text Placeholder 8">
            <a:extLst>
              <a:ext uri="{FF2B5EF4-FFF2-40B4-BE49-F238E27FC236}">
                <a16:creationId xmlns:a16="http://schemas.microsoft.com/office/drawing/2014/main" id="{DEB36829-2F8B-4E22-AB6D-4111D18AF847}"/>
              </a:ext>
            </a:extLst>
          </p:cNvPr>
          <p:cNvSpPr>
            <a:spLocks noGrp="1"/>
          </p:cNvSpPr>
          <p:nvPr>
            <p:ph type="body" sz="quarter" idx="18" hasCustomPrompt="1"/>
          </p:nvPr>
        </p:nvSpPr>
        <p:spPr>
          <a:xfrm>
            <a:off x="6062268" y="4931263"/>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Tree>
    <p:extLst>
      <p:ext uri="{BB962C8B-B14F-4D97-AF65-F5344CB8AC3E}">
        <p14:creationId xmlns:p14="http://schemas.microsoft.com/office/powerpoint/2010/main" val="318901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3442953D-28FC-41B5-A1BB-BB3BA7CA40B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2916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hasCustomPrompt="1"/>
          </p:nvPr>
        </p:nvSpPr>
        <p:spPr>
          <a:xfrm>
            <a:off x="3572900" y="1511476"/>
            <a:ext cx="2916000" cy="467924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hasCustomPrompt="1"/>
          </p:nvPr>
        </p:nvSpPr>
        <p:spPr>
          <a:xfrm>
            <a:off x="6713800" y="1511475"/>
            <a:ext cx="2916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1764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29045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414890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6007350" y="1507535"/>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7865800" y="1507535"/>
            <a:ext cx="1764000" cy="4683715"/>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B5A8293F-A5B5-4FCC-BF27-A25B1BAFF245}"/>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E801980-CBAE-4A50-886D-54D7BB2E19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EDF756E-F310-4229-ACDD-055D299A95FB}"/>
              </a:ext>
            </a:extLst>
          </p:cNvPr>
          <p:cNvSpPr/>
          <p:nvPr userDrawn="1"/>
        </p:nvSpPr>
        <p:spPr>
          <a:xfrm>
            <a:off x="6297105" y="424206"/>
            <a:ext cx="5505254" cy="573149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9" name="Subtitle 2">
            <a:extLst>
              <a:ext uri="{FF2B5EF4-FFF2-40B4-BE49-F238E27FC236}">
                <a16:creationId xmlns:a16="http://schemas.microsoft.com/office/drawing/2014/main" id="{07666241-4AF6-458A-A571-6C6C291D72F1}"/>
              </a:ext>
            </a:extLst>
          </p:cNvPr>
          <p:cNvSpPr>
            <a:spLocks noGrp="1"/>
          </p:cNvSpPr>
          <p:nvPr>
            <p:ph type="subTitle" idx="1"/>
          </p:nvPr>
        </p:nvSpPr>
        <p:spPr>
          <a:xfrm>
            <a:off x="6532775" y="3639199"/>
            <a:ext cx="5053936"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6" name="Title 5">
            <a:extLst>
              <a:ext uri="{FF2B5EF4-FFF2-40B4-BE49-F238E27FC236}">
                <a16:creationId xmlns:a16="http://schemas.microsoft.com/office/drawing/2014/main" id="{6F4F2BBF-F210-4954-9C73-A0030AACDDFE}"/>
              </a:ext>
            </a:extLst>
          </p:cNvPr>
          <p:cNvSpPr>
            <a:spLocks noGrp="1"/>
          </p:cNvSpPr>
          <p:nvPr>
            <p:ph type="title" hasCustomPrompt="1"/>
          </p:nvPr>
        </p:nvSpPr>
        <p:spPr>
          <a:xfrm>
            <a:off x="6532775" y="993303"/>
            <a:ext cx="5053936" cy="2513468"/>
          </a:xfrm>
        </p:spPr>
        <p:txBody>
          <a:bodyPr rtlCol="0"/>
          <a:lstStyle>
            <a:lvl1pPr>
              <a:defRPr sz="5400" cap="none">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1227779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10" name="Content Placeholder 2">
            <a:extLst>
              <a:ext uri="{FF2B5EF4-FFF2-40B4-BE49-F238E27FC236}">
                <a16:creationId xmlns:a16="http://schemas.microsoft.com/office/drawing/2014/main" id="{FD1EE834-4B70-4715-8346-1C0298347EE0}"/>
              </a:ext>
            </a:extLst>
          </p:cNvPr>
          <p:cNvSpPr>
            <a:spLocks noGrp="1"/>
          </p:cNvSpPr>
          <p:nvPr>
            <p:ph idx="1" hasCustomPrompt="1"/>
          </p:nvPr>
        </p:nvSpPr>
        <p:spPr>
          <a:xfrm>
            <a:off x="432000" y="1046375"/>
            <a:ext cx="9198000"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280088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Content Placeholder 2">
            <a:extLst>
              <a:ext uri="{FF2B5EF4-FFF2-40B4-BE49-F238E27FC236}">
                <a16:creationId xmlns:a16="http://schemas.microsoft.com/office/drawing/2014/main" id="{EAE43F4C-1A64-4197-A44B-E6EB874E243B}"/>
              </a:ext>
            </a:extLst>
          </p:cNvPr>
          <p:cNvSpPr>
            <a:spLocks noGrp="1"/>
          </p:cNvSpPr>
          <p:nvPr>
            <p:ph sz="half" idx="1" hasCustomPrompt="1"/>
          </p:nvPr>
        </p:nvSpPr>
        <p:spPr>
          <a:xfrm>
            <a:off x="432000"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Content Placeholder 3">
            <a:extLst>
              <a:ext uri="{FF2B5EF4-FFF2-40B4-BE49-F238E27FC236}">
                <a16:creationId xmlns:a16="http://schemas.microsoft.com/office/drawing/2014/main" id="{D7B3F5B8-DC28-4878-AC9F-D434D7542D8F}"/>
              </a:ext>
            </a:extLst>
          </p:cNvPr>
          <p:cNvSpPr>
            <a:spLocks noGrp="1"/>
          </p:cNvSpPr>
          <p:nvPr>
            <p:ph sz="half" idx="2" hasCustomPrompt="1"/>
          </p:nvPr>
        </p:nvSpPr>
        <p:spPr>
          <a:xfrm>
            <a:off x="5194169"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57439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Text Placeholder 2">
            <a:extLst>
              <a:ext uri="{FF2B5EF4-FFF2-40B4-BE49-F238E27FC236}">
                <a16:creationId xmlns:a16="http://schemas.microsoft.com/office/drawing/2014/main" id="{CB97B01E-88B2-448F-BD96-A1AAFA39AC1E}"/>
              </a:ext>
            </a:extLst>
          </p:cNvPr>
          <p:cNvSpPr>
            <a:spLocks noGrp="1"/>
          </p:cNvSpPr>
          <p:nvPr>
            <p:ph type="body" idx="1" hasCustomPrompt="1"/>
          </p:nvPr>
        </p:nvSpPr>
        <p:spPr>
          <a:xfrm>
            <a:off x="43200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4">
            <a:extLst>
              <a:ext uri="{FF2B5EF4-FFF2-40B4-BE49-F238E27FC236}">
                <a16:creationId xmlns:a16="http://schemas.microsoft.com/office/drawing/2014/main" id="{40BADDE2-4EE6-41B4-804C-EBF680128B40}"/>
              </a:ext>
            </a:extLst>
          </p:cNvPr>
          <p:cNvSpPr>
            <a:spLocks noGrp="1"/>
          </p:cNvSpPr>
          <p:nvPr>
            <p:ph type="body" sz="quarter" idx="3" hasCustomPrompt="1"/>
          </p:nvPr>
        </p:nvSpPr>
        <p:spPr>
          <a:xfrm>
            <a:off x="519516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9" name="Content Placeholder 3">
            <a:extLst>
              <a:ext uri="{FF2B5EF4-FFF2-40B4-BE49-F238E27FC236}">
                <a16:creationId xmlns:a16="http://schemas.microsoft.com/office/drawing/2014/main" id="{BB0A14E0-899D-4594-BC9E-AE89BF0D3AB7}"/>
              </a:ext>
            </a:extLst>
          </p:cNvPr>
          <p:cNvSpPr>
            <a:spLocks noGrp="1"/>
          </p:cNvSpPr>
          <p:nvPr>
            <p:ph sz="half" idx="2" hasCustomPrompt="1"/>
          </p:nvPr>
        </p:nvSpPr>
        <p:spPr>
          <a:xfrm>
            <a:off x="432001"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Content Placeholder 5">
            <a:extLst>
              <a:ext uri="{FF2B5EF4-FFF2-40B4-BE49-F238E27FC236}">
                <a16:creationId xmlns:a16="http://schemas.microsoft.com/office/drawing/2014/main" id="{2C699014-D902-4E9A-80CD-8D2BCFE67097}"/>
              </a:ext>
            </a:extLst>
          </p:cNvPr>
          <p:cNvSpPr>
            <a:spLocks noGrp="1"/>
          </p:cNvSpPr>
          <p:nvPr>
            <p:ph sz="quarter" idx="4" hasCustomPrompt="1"/>
          </p:nvPr>
        </p:nvSpPr>
        <p:spPr>
          <a:xfrm>
            <a:off x="5195160"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863468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US" noProof="0"/>
              <a:t>Click to edit Master title style</a:t>
            </a:r>
            <a:endParaRPr lang="en-GB" noProof="0"/>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0" name="Content Placeholder 2">
            <a:extLst>
              <a:ext uri="{FF2B5EF4-FFF2-40B4-BE49-F238E27FC236}">
                <a16:creationId xmlns:a16="http://schemas.microsoft.com/office/drawing/2014/main" id="{79F53EF1-D412-467C-B7CE-30536F140AE1}"/>
              </a:ext>
            </a:extLst>
          </p:cNvPr>
          <p:cNvSpPr>
            <a:spLocks noGrp="1"/>
          </p:cNvSpPr>
          <p:nvPr>
            <p:ph idx="1" hasCustomPrompt="1"/>
          </p:nvPr>
        </p:nvSpPr>
        <p:spPr>
          <a:xfrm>
            <a:off x="3770722" y="457201"/>
            <a:ext cx="6023727" cy="5726784"/>
          </a:xfrm>
        </p:spPr>
        <p:txBody>
          <a:bodyPr rtlCol="0"/>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872000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US" noProof="0"/>
              <a:t>Click to edit Master title style</a:t>
            </a:r>
            <a:endParaRPr lang="en-GB" noProof="0"/>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2" name="Picture Placeholder 2">
            <a:extLst>
              <a:ext uri="{FF2B5EF4-FFF2-40B4-BE49-F238E27FC236}">
                <a16:creationId xmlns:a16="http://schemas.microsoft.com/office/drawing/2014/main" id="{10319378-269C-406E-9B84-FCF22DA02EFF}"/>
              </a:ext>
            </a:extLst>
          </p:cNvPr>
          <p:cNvSpPr>
            <a:spLocks noGrp="1"/>
          </p:cNvSpPr>
          <p:nvPr>
            <p:ph type="pic" idx="1"/>
          </p:nvPr>
        </p:nvSpPr>
        <p:spPr>
          <a:xfrm>
            <a:off x="3788021" y="457201"/>
            <a:ext cx="5949868" cy="5726784"/>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Tree>
    <p:extLst>
      <p:ext uri="{BB962C8B-B14F-4D97-AF65-F5344CB8AC3E}">
        <p14:creationId xmlns:p14="http://schemas.microsoft.com/office/powerpoint/2010/main" val="3021472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37796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2310D190-B83D-438A-91BC-470C41B22A29}"/>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C8D0EF-1DB6-4ADC-8F31-5AE53BF5EAF4}"/>
              </a:ext>
            </a:extLst>
          </p:cNvPr>
          <p:cNvSpPr/>
          <p:nvPr userDrawn="1"/>
        </p:nvSpPr>
        <p:spPr>
          <a:xfrm>
            <a:off x="69274" y="66963"/>
            <a:ext cx="9911201" cy="67273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62F208ED-79A0-4B2C-A5EE-9D27466BCA3F}"/>
              </a:ext>
            </a:extLst>
          </p:cNvPr>
          <p:cNvSpPr/>
          <p:nvPr userDrawn="1"/>
        </p:nvSpPr>
        <p:spPr>
          <a:xfrm>
            <a:off x="11407775" y="6356350"/>
            <a:ext cx="784225" cy="36512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9198116"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9198116" cy="4679250"/>
          </a:xfrm>
          <a:prstGeom prst="rect">
            <a:avLst/>
          </a:prstGeom>
        </p:spPr>
        <p:txBody>
          <a:bodyPr vert="horz" lIns="0" tIns="0" rIns="0" bIns="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56350"/>
            <a:ext cx="4114800" cy="365125"/>
          </a:xfrm>
          <a:prstGeom prst="rect">
            <a:avLst/>
          </a:prstGeom>
        </p:spPr>
        <p:txBody>
          <a:bodyPr vert="horz" lIns="0" tIns="0" rIns="0" bIns="0" rtlCol="0" anchor="ctr"/>
          <a:lstStyle>
            <a:lvl1pPr algn="l">
              <a:defRPr sz="1200" i="1">
                <a:solidFill>
                  <a:schemeClr val="tx1">
                    <a:lumMod val="75000"/>
                    <a:lumOff val="25000"/>
                  </a:schemeClr>
                </a:solidFill>
                <a:latin typeface="Times New Roman" panose="02020603050405020304" pitchFamily="18" charset="0"/>
                <a:cs typeface="Times New Roman" panose="02020603050405020304" pitchFamily="18" charset="0"/>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447502" y="6401750"/>
            <a:ext cx="278418" cy="274324"/>
          </a:xfrm>
          <a:prstGeom prst="rect">
            <a:avLst/>
          </a:prstGeom>
        </p:spPr>
        <p:txBody>
          <a:bodyPr vert="horz" lIns="0" tIns="0" rIns="0" bIns="0" rtlCol="0" anchor="ctr"/>
          <a:lstStyle>
            <a:lvl1pPr algn="ctr">
              <a:defRPr sz="1200" i="1">
                <a:solidFill>
                  <a:schemeClr val="bg1"/>
                </a:solidFill>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9630116" y="6346108"/>
            <a:ext cx="1662546" cy="404658"/>
          </a:xfrm>
          <a:prstGeom prst="rect">
            <a:avLst/>
          </a:prstGeom>
          <a:noFill/>
        </p:spPr>
        <p:txBody>
          <a:bodyPr wrap="square" lIns="0" tIns="36000" rIns="0" bIns="0" rtlCol="0">
            <a:spAutoFit/>
          </a:bodyPr>
          <a:lstStyle/>
          <a:p>
            <a:pPr algn="r" rtl="0">
              <a:lnSpc>
                <a:spcPts val="1400"/>
              </a:lnSpc>
            </a:pPr>
            <a:r>
              <a:rPr lang="en-GB" sz="1600" b="1" spc="-100" noProof="0">
                <a:solidFill>
                  <a:schemeClr val="tx1">
                    <a:lumMod val="50000"/>
                    <a:lumOff val="50000"/>
                  </a:schemeClr>
                </a:solidFill>
                <a:latin typeface="Corbel" panose="020B0503020204020204" pitchFamily="34" charset="0"/>
              </a:rPr>
              <a:t>WOODGROVE</a:t>
            </a:r>
            <a:r>
              <a:rPr lang="en-GB" sz="1600" b="1" spc="-100" noProof="0">
                <a:solidFill>
                  <a:schemeClr val="accent1"/>
                </a:solidFill>
                <a:latin typeface="Corbel" panose="020B0503020204020204" pitchFamily="34" charset="0"/>
              </a:rPr>
              <a:t> </a:t>
            </a:r>
            <a:r>
              <a:rPr lang="en-GB" sz="1600" b="1" spc="-100" noProof="0">
                <a:solidFill>
                  <a:schemeClr val="tx1"/>
                </a:solidFill>
                <a:latin typeface="Corbel" panose="020B0503020204020204" pitchFamily="34" charset="0"/>
              </a:rPr>
              <a:t>BANK</a:t>
            </a:r>
          </a:p>
        </p:txBody>
      </p:sp>
      <p:sp>
        <p:nvSpPr>
          <p:cNvPr id="8" name="Rectangle 7">
            <a:extLst>
              <a:ext uri="{FF2B5EF4-FFF2-40B4-BE49-F238E27FC236}">
                <a16:creationId xmlns:a16="http://schemas.microsoft.com/office/drawing/2014/main" id="{6B322F68-670D-45A0-A54F-7E70BCEAED3F}"/>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E69B5F15-353A-4344-8D61-F4E25AA9FB6C}"/>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2FA0C0AA-FCE8-4A7F-928A-54C96BBA9053}"/>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5" r:id="rId5"/>
    <p:sldLayoutId id="2147483659" r:id="rId6"/>
    <p:sldLayoutId id="2147483660" r:id="rId7"/>
    <p:sldLayoutId id="2147483664" r:id="rId8"/>
    <p:sldLayoutId id="2147483650" r:id="rId9"/>
    <p:sldLayoutId id="2147483656" r:id="rId10"/>
    <p:sldLayoutId id="2147483657" r:id="rId11"/>
    <p:sldLayoutId id="2147483654" r:id="rId12"/>
    <p:sldLayoutId id="2147483666" r:id="rId13"/>
    <p:sldLayoutId id="2147483667" r:id="rId14"/>
    <p:sldLayoutId id="2147483668" r:id="rId15"/>
    <p:sldLayoutId id="2147483669" r:id="rId16"/>
    <p:sldLayoutId id="2147483670" r:id="rId17"/>
    <p:sldLayoutId id="2147483671" r:id="rId18"/>
    <p:sldLayoutId id="2147483672" r:id="rId19"/>
    <p:sldLayoutId id="2147483655" r:id="rId20"/>
  </p:sldLayoutIdLst>
  <p:hf hdr="0" ftr="0" dt="0"/>
  <p:txStyles>
    <p:titleStyle>
      <a:lvl1pPr algn="l" defTabSz="914400" rtl="0" eaLnBrk="1" latinLnBrk="0" hangingPunct="1">
        <a:lnSpc>
          <a:spcPct val="90000"/>
        </a:lnSpc>
        <a:spcBef>
          <a:spcPct val="0"/>
        </a:spcBef>
        <a:buNone/>
        <a:defRPr sz="3200" b="1" kern="1200" cap="all" spc="-150" baseline="0">
          <a:solidFill>
            <a:schemeClr val="tx1"/>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chart" Target="../charts/char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3" Type="http://schemas.openxmlformats.org/officeDocument/2006/relationships/hyperlink" Target="https://support.office.com/en-gb/article/edit-a-presentation-ff353d37-742a-4aa8-8bdd-6b1f488127a2?omkt=en-GB" TargetMode="External"/><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DAF17E-52DB-EA61-F812-088F291DFD3F}"/>
              </a:ext>
            </a:extLst>
          </p:cNvPr>
          <p:cNvSpPr>
            <a:spLocks noGrp="1"/>
          </p:cNvSpPr>
          <p:nvPr>
            <p:ph type="sldNum" sz="quarter" idx="13"/>
          </p:nvPr>
        </p:nvSpPr>
        <p:spPr/>
        <p:txBody>
          <a:bodyPr/>
          <a:lstStyle/>
          <a:p>
            <a:pPr rtl="0"/>
            <a:fld id="{19B51A1E-902D-48AF-9020-955120F399B6}" type="slidenum">
              <a:rPr lang="en-GB" noProof="0" smtClean="0"/>
              <a:pPr rtl="0"/>
              <a:t>1</a:t>
            </a:fld>
            <a:endParaRPr lang="en-GB" noProof="0"/>
          </a:p>
        </p:txBody>
      </p:sp>
      <p:sp>
        <p:nvSpPr>
          <p:cNvPr id="3" name="TextBox 2">
            <a:extLst>
              <a:ext uri="{FF2B5EF4-FFF2-40B4-BE49-F238E27FC236}">
                <a16:creationId xmlns:a16="http://schemas.microsoft.com/office/drawing/2014/main" id="{6065FE1D-45C7-5F83-39F8-1C261D9492A0}"/>
              </a:ext>
            </a:extLst>
          </p:cNvPr>
          <p:cNvSpPr txBox="1"/>
          <p:nvPr/>
        </p:nvSpPr>
        <p:spPr>
          <a:xfrm>
            <a:off x="108066" y="91441"/>
            <a:ext cx="9684328" cy="6001643"/>
          </a:xfrm>
          <a:prstGeom prst="rect">
            <a:avLst/>
          </a:prstGeom>
          <a:noFill/>
        </p:spPr>
        <p:txBody>
          <a:bodyPr wrap="square" rtlCol="0">
            <a:spAutoFit/>
          </a:bodyPr>
          <a:lstStyle/>
          <a:p>
            <a:pPr algn="ctr"/>
            <a:r>
              <a:rPr lang="en-GB" sz="2400" dirty="0"/>
              <a:t>BA (HONS) LEADERSHIP AND MANAGEMENT SKILLS FOR THE WORKPLACE</a:t>
            </a:r>
          </a:p>
          <a:p>
            <a:pPr algn="ctr"/>
            <a:endParaRPr lang="en-GB" sz="2400" dirty="0"/>
          </a:p>
          <a:p>
            <a:pPr algn="ctr"/>
            <a:r>
              <a:rPr lang="en-GB" sz="2400" dirty="0"/>
              <a:t>KNOWLEDGE AND INFORMATION MANAGEMENT SKILLS FOR THE WORKPLACE</a:t>
            </a:r>
          </a:p>
          <a:p>
            <a:pPr algn="ctr"/>
            <a:endParaRPr lang="en-GB" sz="2400" dirty="0"/>
          </a:p>
          <a:p>
            <a:pPr algn="ctr"/>
            <a:r>
              <a:rPr lang="en-GB" sz="2400" dirty="0"/>
              <a:t>WAQAR ALI</a:t>
            </a:r>
          </a:p>
          <a:p>
            <a:pPr algn="ctr"/>
            <a:endParaRPr lang="en-GB" sz="2400" dirty="0"/>
          </a:p>
          <a:p>
            <a:pPr algn="ctr"/>
            <a:r>
              <a:rPr lang="en-GB" sz="2400" dirty="0"/>
              <a:t>2027054</a:t>
            </a:r>
          </a:p>
          <a:p>
            <a:pPr algn="ctr"/>
            <a:endParaRPr lang="en-GB" sz="2400" dirty="0"/>
          </a:p>
          <a:p>
            <a:pPr algn="ctr"/>
            <a:r>
              <a:rPr lang="en-GB" sz="2400" dirty="0"/>
              <a:t>BMSW5106</a:t>
            </a:r>
          </a:p>
          <a:p>
            <a:pPr algn="ctr"/>
            <a:endParaRPr lang="en-GB" sz="2400" dirty="0"/>
          </a:p>
          <a:p>
            <a:pPr algn="ctr"/>
            <a:r>
              <a:rPr lang="en-GB" sz="2400" dirty="0"/>
              <a:t>DR ESSA BAH</a:t>
            </a:r>
          </a:p>
          <a:p>
            <a:pPr algn="ctr"/>
            <a:endParaRPr lang="en-GB" sz="2400" dirty="0"/>
          </a:p>
          <a:p>
            <a:pPr algn="ctr"/>
            <a:r>
              <a:rPr lang="en-GB" sz="2400" dirty="0"/>
              <a:t>PRESENTATION ON CRTICICAL EVALUATION ON AMAZON AND EMIRATES </a:t>
            </a:r>
          </a:p>
        </p:txBody>
      </p:sp>
    </p:spTree>
    <p:extLst>
      <p:ext uri="{BB962C8B-B14F-4D97-AF65-F5344CB8AC3E}">
        <p14:creationId xmlns:p14="http://schemas.microsoft.com/office/powerpoint/2010/main" val="711266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emirates lofo">
            <a:extLst>
              <a:ext uri="{FF2B5EF4-FFF2-40B4-BE49-F238E27FC236}">
                <a16:creationId xmlns:a16="http://schemas.microsoft.com/office/drawing/2014/main" id="{918474CF-EC30-45AA-E2BC-824F891DC8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335486"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Picture Placeholder 9">
            <a:extLst>
              <a:ext uri="{FF2B5EF4-FFF2-40B4-BE49-F238E27FC236}">
                <a16:creationId xmlns:a16="http://schemas.microsoft.com/office/drawing/2014/main" id="{FE6327AA-DEA2-19B6-C01B-F78DBB7AF346}"/>
              </a:ext>
            </a:extLst>
          </p:cNvPr>
          <p:cNvSpPr>
            <a:spLocks noGrp="1"/>
          </p:cNvSpPr>
          <p:nvPr>
            <p:ph type="pic" sz="quarter" idx="13"/>
          </p:nvPr>
        </p:nvSpPr>
        <p:spPr/>
        <p:txBody>
          <a:bodyPr/>
          <a:lstStyle/>
          <a:p>
            <a:endParaRPr lang="en-GB"/>
          </a:p>
        </p:txBody>
      </p:sp>
      <p:pic>
        <p:nvPicPr>
          <p:cNvPr id="1028" name="Picture 4" descr="Image result for amazon logo">
            <a:extLst>
              <a:ext uri="{FF2B5EF4-FFF2-40B4-BE49-F238E27FC236}">
                <a16:creationId xmlns:a16="http://schemas.microsoft.com/office/drawing/2014/main" id="{E2D24B9B-0190-1E44-2AB4-D107150ECD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56512" y="0"/>
            <a:ext cx="63354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961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25E40B9-054F-4D79-BD17-68E71C740D01}"/>
              </a:ext>
            </a:extLst>
          </p:cNvPr>
          <p:cNvSpPr>
            <a:spLocks noGrp="1"/>
          </p:cNvSpPr>
          <p:nvPr>
            <p:ph sz="half" idx="1"/>
          </p:nvPr>
        </p:nvSpPr>
        <p:spPr>
          <a:xfrm>
            <a:off x="315686" y="119743"/>
            <a:ext cx="7244507" cy="6400799"/>
          </a:xfrm>
        </p:spPr>
        <p:txBody>
          <a:bodyPr rtlCol="0"/>
          <a:lstStyle/>
          <a:p>
            <a:pPr marL="0" marR="1405890" indent="0" algn="just">
              <a:spcBef>
                <a:spcPts val="390"/>
              </a:spcBef>
              <a:spcAft>
                <a:spcPts val="0"/>
              </a:spcAft>
              <a:buNone/>
            </a:pPr>
            <a:r>
              <a:rPr lang="en-US" sz="1400" b="1" kern="0" dirty="0">
                <a:effectLst/>
                <a:latin typeface="Arial" panose="020B0604020202020204" pitchFamily="34" charset="0"/>
                <a:ea typeface="Arial" panose="020B0604020202020204" pitchFamily="34" charset="0"/>
              </a:rPr>
              <a:t>Task</a:t>
            </a:r>
            <a:r>
              <a:rPr lang="en-US" sz="1400" b="1" kern="0" spc="-25" dirty="0">
                <a:effectLst/>
                <a:latin typeface="Arial" panose="020B0604020202020204" pitchFamily="34" charset="0"/>
                <a:ea typeface="Arial" panose="020B0604020202020204" pitchFamily="34" charset="0"/>
              </a:rPr>
              <a:t> </a:t>
            </a:r>
            <a:r>
              <a:rPr lang="en-US" sz="1400" b="1" kern="0" dirty="0">
                <a:effectLst/>
                <a:latin typeface="Arial" panose="020B0604020202020204" pitchFamily="34" charset="0"/>
                <a:ea typeface="Arial" panose="020B0604020202020204" pitchFamily="34" charset="0"/>
              </a:rPr>
              <a:t>2</a:t>
            </a:r>
            <a:r>
              <a:rPr lang="en-US" sz="1400" b="1" kern="0" spc="-30" dirty="0">
                <a:effectLst/>
                <a:latin typeface="Arial" panose="020B0604020202020204" pitchFamily="34" charset="0"/>
                <a:ea typeface="Arial" panose="020B0604020202020204" pitchFamily="34" charset="0"/>
              </a:rPr>
              <a:t> </a:t>
            </a:r>
            <a:r>
              <a:rPr lang="en-US" sz="1400" b="1" kern="0" dirty="0">
                <a:effectLst/>
                <a:latin typeface="Arial" panose="020B0604020202020204" pitchFamily="34" charset="0"/>
                <a:ea typeface="Arial" panose="020B0604020202020204" pitchFamily="34" charset="0"/>
              </a:rPr>
              <a:t>Individual</a:t>
            </a:r>
            <a:r>
              <a:rPr lang="en-US" sz="1400" b="1" kern="0" spc="-25" dirty="0">
                <a:effectLst/>
                <a:latin typeface="Arial" panose="020B0604020202020204" pitchFamily="34" charset="0"/>
                <a:ea typeface="Arial" panose="020B0604020202020204" pitchFamily="34" charset="0"/>
              </a:rPr>
              <a:t> </a:t>
            </a:r>
            <a:r>
              <a:rPr lang="en-US" sz="1400" b="1" kern="0" dirty="0">
                <a:effectLst/>
                <a:latin typeface="Arial" panose="020B0604020202020204" pitchFamily="34" charset="0"/>
                <a:ea typeface="Arial" panose="020B0604020202020204" pitchFamily="34" charset="0"/>
              </a:rPr>
              <a:t>Academic</a:t>
            </a:r>
            <a:r>
              <a:rPr lang="en-US" sz="1400" b="1" kern="0" spc="-35" dirty="0">
                <a:effectLst/>
                <a:latin typeface="Arial" panose="020B0604020202020204" pitchFamily="34" charset="0"/>
                <a:ea typeface="Arial" panose="020B0604020202020204" pitchFamily="34" charset="0"/>
              </a:rPr>
              <a:t> </a:t>
            </a:r>
            <a:r>
              <a:rPr lang="en-US" sz="1400" b="1" kern="0" dirty="0">
                <a:effectLst/>
                <a:latin typeface="Arial" panose="020B0604020202020204" pitchFamily="34" charset="0"/>
                <a:ea typeface="Arial" panose="020B0604020202020204" pitchFamily="34" charset="0"/>
              </a:rPr>
              <a:t>Presentation</a:t>
            </a:r>
            <a:r>
              <a:rPr lang="en-US" sz="1400" b="1" kern="0" spc="-35" dirty="0">
                <a:effectLst/>
                <a:latin typeface="Arial" panose="020B0604020202020204" pitchFamily="34" charset="0"/>
                <a:ea typeface="Arial" panose="020B0604020202020204" pitchFamily="34" charset="0"/>
              </a:rPr>
              <a:t> </a:t>
            </a:r>
            <a:endParaRPr lang="en-GB" sz="1400" b="1" kern="0" dirty="0">
              <a:effectLst/>
              <a:latin typeface="Arial" panose="020B0604020202020204" pitchFamily="34" charset="0"/>
              <a:ea typeface="Arial" panose="020B0604020202020204" pitchFamily="34" charset="0"/>
            </a:endParaRPr>
          </a:p>
          <a:p>
            <a:pPr>
              <a:spcBef>
                <a:spcPts val="5"/>
              </a:spcBef>
            </a:pPr>
            <a:endParaRPr lang="en-GB" sz="1400" dirty="0">
              <a:effectLst/>
              <a:latin typeface="Arial" panose="020B0604020202020204" pitchFamily="34" charset="0"/>
              <a:ea typeface="Arial" panose="020B0604020202020204" pitchFamily="34" charset="0"/>
            </a:endParaRPr>
          </a:p>
          <a:p>
            <a:pPr marL="0" marR="84455" indent="0" algn="just">
              <a:spcAft>
                <a:spcPts val="0"/>
              </a:spcAft>
              <a:buNone/>
            </a:pPr>
            <a:r>
              <a:rPr lang="en-US" sz="1400" dirty="0">
                <a:effectLst/>
                <a:latin typeface="Arial" panose="020B0604020202020204" pitchFamily="34" charset="0"/>
                <a:ea typeface="Arial" panose="020B0604020202020204" pitchFamily="34" charset="0"/>
              </a:rPr>
              <a:t>You are required to make individual academic presentation. During your presentation, you are to (</a:t>
            </a:r>
            <a:r>
              <a:rPr lang="en-US" sz="1400" dirty="0" err="1">
                <a:effectLst/>
                <a:latin typeface="Arial" panose="020B0604020202020204" pitchFamily="34" charset="0"/>
                <a:ea typeface="Arial" panose="020B0604020202020204" pitchFamily="34" charset="0"/>
              </a:rPr>
              <a:t>i</a:t>
            </a:r>
            <a:r>
              <a:rPr lang="en-US" sz="1400" dirty="0">
                <a:effectLst/>
                <a:latin typeface="Arial" panose="020B0604020202020204" pitchFamily="34" charset="0"/>
                <a:ea typeface="Arial" panose="020B0604020202020204" pitchFamily="34" charset="0"/>
              </a:rPr>
              <a:t>) explain important points you have uncovered in your written report, (ii) demonstrate evidence of robust knowledge on the main issues as discussed in the report. Students can use relevant aids/tools (e.g., prepared PowerPoint slides, flip chart) to ensure well prepared presentation.</a:t>
            </a:r>
            <a:endParaRPr lang="en-GB" sz="1400" dirty="0">
              <a:effectLst/>
              <a:latin typeface="Arial" panose="020B0604020202020204" pitchFamily="34" charset="0"/>
              <a:ea typeface="Arial" panose="020B0604020202020204" pitchFamily="34" charset="0"/>
            </a:endParaRPr>
          </a:p>
          <a:p>
            <a:pPr marL="0" indent="0">
              <a:buNone/>
            </a:pPr>
            <a:r>
              <a:rPr lang="en-US" sz="1400" dirty="0">
                <a:effectLst/>
                <a:latin typeface="Arial" panose="020B0604020202020204" pitchFamily="34" charset="0"/>
                <a:ea typeface="Arial" panose="020B0604020202020204" pitchFamily="34" charset="0"/>
              </a:rPr>
              <a:t> </a:t>
            </a:r>
            <a:endParaRPr lang="en-GB" sz="1400" dirty="0">
              <a:effectLst/>
              <a:latin typeface="Arial" panose="020B0604020202020204" pitchFamily="34" charset="0"/>
              <a:ea typeface="Arial" panose="020B0604020202020204" pitchFamily="34" charset="0"/>
            </a:endParaRPr>
          </a:p>
          <a:p>
            <a:pPr marL="0" marR="86360" indent="0" algn="just">
              <a:spcAft>
                <a:spcPts val="0"/>
              </a:spcAft>
              <a:buNone/>
            </a:pPr>
            <a:r>
              <a:rPr lang="en-US" sz="1400" dirty="0">
                <a:effectLst/>
                <a:latin typeface="Arial" panose="020B0604020202020204" pitchFamily="34" charset="0"/>
                <a:ea typeface="Arial" panose="020B0604020202020204" pitchFamily="34" charset="0"/>
              </a:rPr>
              <a:t>The presentation provides individual students with the opportunity to discuss the key findings and conclusions, including challenges and limitations that may halt the recommendations suggested in your report. Essentially, the academic presentation is meant to assess student’s knowledge and understanding and transferable skills for life and professional practice.</a:t>
            </a:r>
            <a:endParaRPr lang="en-GB" sz="1400" dirty="0">
              <a:effectLst/>
              <a:latin typeface="Arial" panose="020B0604020202020204" pitchFamily="34" charset="0"/>
              <a:ea typeface="Arial" panose="020B0604020202020204" pitchFamily="34" charset="0"/>
            </a:endParaRPr>
          </a:p>
          <a:p>
            <a:pPr marL="0" indent="0">
              <a:buNone/>
            </a:pPr>
            <a:r>
              <a:rPr lang="en-US" sz="1400" dirty="0">
                <a:effectLst/>
                <a:latin typeface="Arial" panose="020B0604020202020204" pitchFamily="34" charset="0"/>
                <a:ea typeface="Arial" panose="020B0604020202020204" pitchFamily="34" charset="0"/>
              </a:rPr>
              <a:t> </a:t>
            </a:r>
            <a:endParaRPr lang="en-GB" sz="1400" dirty="0">
              <a:effectLst/>
              <a:latin typeface="Arial" panose="020B0604020202020204" pitchFamily="34" charset="0"/>
              <a:ea typeface="Arial" panose="020B0604020202020204" pitchFamily="34" charset="0"/>
            </a:endParaRPr>
          </a:p>
          <a:p>
            <a:pPr marL="0" marR="84455" indent="0" algn="just">
              <a:spcAft>
                <a:spcPts val="0"/>
              </a:spcAft>
              <a:buNone/>
            </a:pPr>
            <a:r>
              <a:rPr lang="en-US" sz="1400" b="1" dirty="0">
                <a:effectLst/>
                <a:latin typeface="Arial" panose="020B0604020202020204" pitchFamily="34" charset="0"/>
                <a:ea typeface="Arial" panose="020B0604020202020204" pitchFamily="34" charset="0"/>
              </a:rPr>
              <a:t>Important Tips: </a:t>
            </a:r>
            <a:r>
              <a:rPr lang="en-US" sz="1400" dirty="0">
                <a:effectLst/>
                <a:latin typeface="Arial" panose="020B0604020202020204" pitchFamily="34" charset="0"/>
                <a:ea typeface="Arial" panose="020B0604020202020204" pitchFamily="34" charset="0"/>
              </a:rPr>
              <a:t>While students are allowed to have notes for reference handy, knowledge should not be wholly dependent upon prepared notes. If you are using PowerPoint slides, the first slide should indicate </a:t>
            </a:r>
            <a:r>
              <a:rPr lang="en-US" sz="1400" dirty="0" err="1">
                <a:effectLst/>
                <a:latin typeface="Arial" panose="020B0604020202020204" pitchFamily="34" charset="0"/>
                <a:ea typeface="Arial" panose="020B0604020202020204" pitchFamily="34" charset="0"/>
              </a:rPr>
              <a:t>programme</a:t>
            </a:r>
            <a:r>
              <a:rPr lang="en-US" sz="1400" spc="-7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name,</a:t>
            </a:r>
            <a:r>
              <a:rPr lang="en-US" sz="1400" spc="-7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module</a:t>
            </a:r>
            <a:r>
              <a:rPr lang="en-US" sz="1400" spc="-7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name,</a:t>
            </a:r>
            <a:r>
              <a:rPr lang="en-US" sz="1400" spc="-7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module</a:t>
            </a:r>
            <a:r>
              <a:rPr lang="en-US" sz="1400" spc="-7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number,</a:t>
            </a:r>
            <a:r>
              <a:rPr lang="en-US" sz="1400" spc="-7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student</a:t>
            </a:r>
            <a:r>
              <a:rPr lang="en-US" sz="1400" spc="-6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name</a:t>
            </a:r>
            <a:r>
              <a:rPr lang="en-US" sz="1400" spc="-7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and</a:t>
            </a:r>
            <a:r>
              <a:rPr lang="en-US" sz="1400" spc="-7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number</a:t>
            </a:r>
            <a:r>
              <a:rPr lang="en-US" sz="1400" spc="-6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as</a:t>
            </a:r>
            <a:r>
              <a:rPr lang="en-US" sz="1400" spc="-7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they</a:t>
            </a:r>
            <a:r>
              <a:rPr lang="en-US" sz="1400" spc="-6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appear</a:t>
            </a:r>
            <a:r>
              <a:rPr lang="en-US" sz="1400" spc="-6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on</a:t>
            </a:r>
            <a:r>
              <a:rPr lang="en-US" sz="1400" spc="-7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your</a:t>
            </a:r>
            <a:r>
              <a:rPr lang="en-US" sz="1400" spc="-7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student identity</a:t>
            </a:r>
            <a:r>
              <a:rPr lang="en-US" sz="1400" spc="-3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card</a:t>
            </a:r>
            <a:r>
              <a:rPr lang="en-US" sz="1400" spc="-4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and</a:t>
            </a:r>
            <a:r>
              <a:rPr lang="en-US" sz="1400" spc="-4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lecturer</a:t>
            </a:r>
            <a:r>
              <a:rPr lang="en-US" sz="1400" spc="-4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name.</a:t>
            </a:r>
            <a:r>
              <a:rPr lang="en-US" sz="1400" spc="-4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Further,</a:t>
            </a:r>
            <a:r>
              <a:rPr lang="en-US" sz="1400" spc="-4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the</a:t>
            </a:r>
            <a:r>
              <a:rPr lang="en-US" sz="1400" spc="-4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slides</a:t>
            </a:r>
            <a:r>
              <a:rPr lang="en-US" sz="1400" spc="-5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should</a:t>
            </a:r>
            <a:r>
              <a:rPr lang="en-US" sz="1400" spc="-4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highlight</a:t>
            </a:r>
            <a:r>
              <a:rPr lang="en-US" sz="1400" spc="-3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the</a:t>
            </a:r>
            <a:r>
              <a:rPr lang="en-US" sz="1400" spc="-5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key</a:t>
            </a:r>
            <a:r>
              <a:rPr lang="en-US" sz="1400" spc="-5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points,</a:t>
            </a:r>
            <a:r>
              <a:rPr lang="en-US" sz="1400" spc="-3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should</a:t>
            </a:r>
            <a:r>
              <a:rPr lang="en-US" sz="1400" spc="-4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be</a:t>
            </a:r>
            <a:r>
              <a:rPr lang="en-US" sz="1400" spc="-4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short</a:t>
            </a:r>
            <a:r>
              <a:rPr lang="en-US" sz="1400" spc="-4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and</a:t>
            </a:r>
            <a:r>
              <a:rPr lang="en-US" sz="1400" spc="-4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to</a:t>
            </a:r>
            <a:r>
              <a:rPr lang="en-US" sz="1400" spc="-5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the point</a:t>
            </a:r>
            <a:r>
              <a:rPr lang="en-US" sz="1400" spc="-2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(include</a:t>
            </a:r>
            <a:r>
              <a:rPr lang="en-US" sz="1400" spc="-3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only</a:t>
            </a:r>
            <a:r>
              <a:rPr lang="en-US" sz="1400" spc="-4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keywords</a:t>
            </a:r>
            <a:r>
              <a:rPr lang="en-US" sz="1400" spc="-3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and</a:t>
            </a:r>
            <a:r>
              <a:rPr lang="en-US" sz="1400" spc="-4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phrases</a:t>
            </a:r>
            <a:r>
              <a:rPr lang="en-US" sz="1400" spc="-4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for</a:t>
            </a:r>
            <a:r>
              <a:rPr lang="en-US" sz="1400" spc="-4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visual</a:t>
            </a:r>
            <a:r>
              <a:rPr lang="en-US" sz="1400" spc="-3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reinforcement),</a:t>
            </a:r>
            <a:r>
              <a:rPr lang="en-US" sz="1400" spc="-2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use</a:t>
            </a:r>
            <a:r>
              <a:rPr lang="en-US" sz="1400" spc="-4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the</a:t>
            </a:r>
            <a:r>
              <a:rPr lang="en-US" sz="1400" spc="-4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same</a:t>
            </a:r>
            <a:r>
              <a:rPr lang="en-US" sz="1400" spc="-3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background</a:t>
            </a:r>
            <a:r>
              <a:rPr lang="en-US" sz="1400" spc="-4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on</a:t>
            </a:r>
            <a:r>
              <a:rPr lang="en-US" sz="1400" spc="-4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each</a:t>
            </a:r>
            <a:r>
              <a:rPr lang="en-US" sz="1400" spc="-3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slide, if you</a:t>
            </a:r>
            <a:r>
              <a:rPr lang="en-US" sz="1400" spc="-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are using</a:t>
            </a:r>
            <a:r>
              <a:rPr lang="en-US" sz="1400" spc="-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graphics</a:t>
            </a:r>
            <a:r>
              <a:rPr lang="en-US" sz="1400" spc="-1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and</a:t>
            </a:r>
            <a:r>
              <a:rPr lang="en-US" sz="1400" spc="-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charts,</a:t>
            </a:r>
            <a:r>
              <a:rPr lang="en-US" sz="1400" spc="-1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make</a:t>
            </a:r>
            <a:r>
              <a:rPr lang="en-US" sz="1400" spc="-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sure</a:t>
            </a:r>
            <a:r>
              <a:rPr lang="en-US" sz="1400" spc="-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they</a:t>
            </a:r>
            <a:r>
              <a:rPr lang="en-US" sz="1400" spc="-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are</a:t>
            </a:r>
            <a:r>
              <a:rPr lang="en-US" sz="1400" spc="-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not</a:t>
            </a:r>
            <a:r>
              <a:rPr lang="en-US" sz="1400" spc="-1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difficult</a:t>
            </a:r>
            <a:r>
              <a:rPr lang="en-US" sz="1400" spc="-10"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to</a:t>
            </a:r>
            <a:r>
              <a:rPr lang="en-US" sz="1400" spc="-5" dirty="0">
                <a:effectLst/>
                <a:latin typeface="Arial" panose="020B0604020202020204" pitchFamily="34" charset="0"/>
                <a:ea typeface="Arial" panose="020B0604020202020204" pitchFamily="34" charset="0"/>
              </a:rPr>
              <a:t> </a:t>
            </a:r>
            <a:r>
              <a:rPr lang="en-US" sz="1400" dirty="0">
                <a:effectLst/>
                <a:latin typeface="Arial" panose="020B0604020202020204" pitchFamily="34" charset="0"/>
                <a:ea typeface="Arial" panose="020B0604020202020204" pitchFamily="34" charset="0"/>
              </a:rPr>
              <a:t>read, keep (too much animation can be distracting), and a slide indicating the reference/s (if any). </a:t>
            </a:r>
            <a:endParaRPr lang="en-GB" sz="1400" dirty="0">
              <a:effectLst/>
              <a:latin typeface="Arial" panose="020B0604020202020204" pitchFamily="34" charset="0"/>
              <a:ea typeface="Arial" panose="020B0604020202020204" pitchFamily="34" charset="0"/>
            </a:endParaRPr>
          </a:p>
          <a:p>
            <a:pPr rtl="0"/>
            <a:endParaRPr lang="en-GB" dirty="0"/>
          </a:p>
        </p:txBody>
      </p:sp>
      <p:sp>
        <p:nvSpPr>
          <p:cNvPr id="6" name="Slide Number Placeholder 5">
            <a:extLst>
              <a:ext uri="{FF2B5EF4-FFF2-40B4-BE49-F238E27FC236}">
                <a16:creationId xmlns:a16="http://schemas.microsoft.com/office/drawing/2014/main" id="{46D051DA-5DAD-43A7-A238-51C63BA59FEC}"/>
              </a:ext>
            </a:extLst>
          </p:cNvPr>
          <p:cNvSpPr>
            <a:spLocks noGrp="1"/>
          </p:cNvSpPr>
          <p:nvPr>
            <p:ph type="sldNum" sz="quarter" idx="34"/>
          </p:nvPr>
        </p:nvSpPr>
        <p:spPr/>
        <p:txBody>
          <a:bodyPr rtlCol="0"/>
          <a:lstStyle/>
          <a:p>
            <a:pPr rtl="0"/>
            <a:fld id="{19B51A1E-902D-48AF-9020-955120F399B6}" type="slidenum">
              <a:rPr lang="en-GB" smtClean="0"/>
              <a:pPr rtl="0"/>
              <a:t>3</a:t>
            </a:fld>
            <a:endParaRPr lang="en-GB"/>
          </a:p>
        </p:txBody>
      </p:sp>
    </p:spTree>
    <p:extLst>
      <p:ext uri="{BB962C8B-B14F-4D97-AF65-F5344CB8AC3E}">
        <p14:creationId xmlns:p14="http://schemas.microsoft.com/office/powerpoint/2010/main" val="3640701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rtlCol="0"/>
          <a:lstStyle/>
          <a:p>
            <a:pPr rtl="0"/>
            <a:r>
              <a:rPr lang="en-GB"/>
              <a:t>Comparison</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p:txBody>
          <a:bodyPr rtlCol="0"/>
          <a:lstStyle/>
          <a:p>
            <a:pPr rtl="0"/>
            <a:r>
              <a:rPr lang="en-GB"/>
              <a:t>Lorem ipsum dolor sit amet, consectetur adipiscing elit. </a:t>
            </a:r>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119626"/>
            <a:ext cx="4500000" cy="498616"/>
          </a:xfrm>
        </p:spPr>
        <p:txBody>
          <a:bodyPr rtlCol="0"/>
          <a:lstStyle/>
          <a:p>
            <a:pPr rtl="0"/>
            <a:r>
              <a:rPr lang="en-GB"/>
              <a:t>Company Name</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2979759"/>
            <a:ext cx="4500000" cy="2520000"/>
          </a:xfrm>
        </p:spPr>
        <p:txBody>
          <a:bodyPr rtlCol="0"/>
          <a:lstStyle/>
          <a:p>
            <a:pPr rtl="0"/>
            <a:r>
              <a:rPr lang="en-GB"/>
              <a:t>Nulla a erat eget nunc hendrerit ultrices eu nec nulla. Donec viverra leo aliquet, auctor quam id, convallis orci. </a:t>
            </a:r>
          </a:p>
          <a:p>
            <a:pPr rtl="0"/>
            <a:endParaRPr lang="en-GB"/>
          </a:p>
          <a:p>
            <a:pPr lvl="1" rtl="0"/>
            <a:r>
              <a:rPr lang="en-GB"/>
              <a:t>Sed in molestie est. Cras ornare turpis at ligula posuere, sit amet accumsan neque lobortis.</a:t>
            </a:r>
          </a:p>
          <a:p>
            <a:pPr lvl="1" rtl="0"/>
            <a:r>
              <a:rPr lang="en-GB"/>
              <a:t>Maecenas mattis risus ligula, sed ullamcorper nunc efficitur sed. </a:t>
            </a:r>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5129800" y="2120386"/>
            <a:ext cx="4500000" cy="496920"/>
          </a:xfrm>
        </p:spPr>
        <p:txBody>
          <a:bodyPr rtlCol="0"/>
          <a:lstStyle/>
          <a:p>
            <a:pPr rtl="0"/>
            <a:r>
              <a:rPr lang="en-GB"/>
              <a:t>Competitive Service</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5129800" y="2976450"/>
            <a:ext cx="4500000" cy="2520000"/>
          </a:xfrm>
        </p:spPr>
        <p:txBody>
          <a:bodyPr rtlCol="0"/>
          <a:lstStyle/>
          <a:p>
            <a:pPr rtl="0"/>
            <a:r>
              <a:rPr lang="en-GB"/>
              <a:t>Praesent venenatis quam tortor, viverra nunc rutrum. </a:t>
            </a:r>
          </a:p>
          <a:p>
            <a:pPr rtl="0"/>
            <a:endParaRPr lang="en-GB"/>
          </a:p>
          <a:p>
            <a:pPr lvl="1" rtl="0"/>
            <a:r>
              <a:rPr lang="en-GB"/>
              <a:t>Maecenas malesuada ultricies sapien sit amet pharetra. </a:t>
            </a:r>
          </a:p>
          <a:p>
            <a:pPr lvl="1" rtl="0"/>
            <a:r>
              <a:rPr lang="en-GB"/>
              <a:t>Nunc tempus, risus sodales sodales hendrerit, arcu dolor commodo libero, a sollicitudin quam nulla quis lectus. In at porta mauris. </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447502" y="6401750"/>
            <a:ext cx="278418" cy="274324"/>
          </a:xfrm>
        </p:spPr>
        <p:txBody>
          <a:bodyPr rtlCol="0"/>
          <a:lstStyle/>
          <a:p>
            <a:pPr rtl="0"/>
            <a:fld id="{19B51A1E-902D-48AF-9020-955120F399B6}" type="slidenum">
              <a:rPr lang="en-GB" smtClean="0"/>
              <a:pPr rtl="0"/>
              <a:t>4</a:t>
            </a:fld>
            <a:endParaRPr lang="en-GB"/>
          </a:p>
        </p:txBody>
      </p:sp>
    </p:spTree>
    <p:extLst>
      <p:ext uri="{BB962C8B-B14F-4D97-AF65-F5344CB8AC3E}">
        <p14:creationId xmlns:p14="http://schemas.microsoft.com/office/powerpoint/2010/main" val="3188837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FB4D5-DA14-4F29-9320-2DE0A6B571B9}"/>
              </a:ext>
            </a:extLst>
          </p:cNvPr>
          <p:cNvSpPr>
            <a:spLocks noGrp="1"/>
          </p:cNvSpPr>
          <p:nvPr>
            <p:ph type="title"/>
          </p:nvPr>
        </p:nvSpPr>
        <p:spPr/>
        <p:txBody>
          <a:bodyPr rtlCol="0"/>
          <a:lstStyle/>
          <a:p>
            <a:pPr rtl="0"/>
            <a:r>
              <a:rPr lang="en-GB" dirty="0"/>
              <a:t>Chart Options</a:t>
            </a:r>
          </a:p>
        </p:txBody>
      </p:sp>
      <p:sp>
        <p:nvSpPr>
          <p:cNvPr id="3" name="Text Placeholder 2">
            <a:extLst>
              <a:ext uri="{FF2B5EF4-FFF2-40B4-BE49-F238E27FC236}">
                <a16:creationId xmlns:a16="http://schemas.microsoft.com/office/drawing/2014/main" id="{DE9D0F75-42B5-4960-8C3A-291285872DAF}"/>
              </a:ext>
            </a:extLst>
          </p:cNvPr>
          <p:cNvSpPr>
            <a:spLocks noGrp="1"/>
          </p:cNvSpPr>
          <p:nvPr>
            <p:ph type="body" sz="quarter" idx="32"/>
          </p:nvPr>
        </p:nvSpPr>
        <p:spPr>
          <a:xfrm>
            <a:off x="431800" y="1008000"/>
            <a:ext cx="11339513" cy="360000"/>
          </a:xfrm>
        </p:spPr>
        <p:txBody>
          <a:bodyPr rtlCol="0"/>
          <a:lstStyle/>
          <a:p>
            <a:pPr rtl="0"/>
            <a:r>
              <a:rPr lang="en-GB" dirty="0"/>
              <a:t>Lorem ipsum </a:t>
            </a:r>
            <a:r>
              <a:rPr lang="en-GB" dirty="0" err="1"/>
              <a:t>dolor</a:t>
            </a:r>
            <a:r>
              <a:rPr lang="en-GB" dirty="0"/>
              <a:t> sit </a:t>
            </a:r>
            <a:r>
              <a:rPr lang="en-GB" dirty="0" err="1"/>
              <a:t>amet</a:t>
            </a:r>
            <a:r>
              <a:rPr lang="en-GB" dirty="0"/>
              <a:t>, </a:t>
            </a:r>
            <a:r>
              <a:rPr lang="en-GB" dirty="0" err="1"/>
              <a:t>consectetur</a:t>
            </a:r>
            <a:r>
              <a:rPr lang="en-GB" dirty="0"/>
              <a:t> </a:t>
            </a:r>
            <a:r>
              <a:rPr lang="en-GB" dirty="0" err="1"/>
              <a:t>adipiscing</a:t>
            </a:r>
            <a:r>
              <a:rPr lang="en-GB" dirty="0"/>
              <a:t> </a:t>
            </a:r>
            <a:r>
              <a:rPr lang="en-GB" dirty="0" err="1"/>
              <a:t>elit</a:t>
            </a:r>
            <a:r>
              <a:rPr lang="en-GB" dirty="0"/>
              <a:t>. </a:t>
            </a:r>
          </a:p>
        </p:txBody>
      </p:sp>
      <p:graphicFrame>
        <p:nvGraphicFramePr>
          <p:cNvPr id="4" name="Chart 3" title="Gross revenue placeholder chart">
            <a:extLst>
              <a:ext uri="{FF2B5EF4-FFF2-40B4-BE49-F238E27FC236}">
                <a16:creationId xmlns:a16="http://schemas.microsoft.com/office/drawing/2014/main" id="{FFE8AFAB-AE1F-4453-8C1B-70D2EF9B1373}"/>
              </a:ext>
            </a:extLst>
          </p:cNvPr>
          <p:cNvGraphicFramePr/>
          <p:nvPr>
            <p:extLst>
              <p:ext uri="{D42A27DB-BD31-4B8C-83A1-F6EECF244321}">
                <p14:modId xmlns:p14="http://schemas.microsoft.com/office/powerpoint/2010/main" val="1914028303"/>
              </p:ext>
            </p:extLst>
          </p:nvPr>
        </p:nvGraphicFramePr>
        <p:xfrm>
          <a:off x="431800" y="1512000"/>
          <a:ext cx="3937000" cy="444419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7" name="Chart 6" title="Gross revenue placeholder chart">
            <a:extLst>
              <a:ext uri="{FF2B5EF4-FFF2-40B4-BE49-F238E27FC236}">
                <a16:creationId xmlns:a16="http://schemas.microsoft.com/office/drawing/2014/main" id="{9BEBE5AF-1D10-425C-8F3C-2236E52E6E67}"/>
              </a:ext>
            </a:extLst>
          </p:cNvPr>
          <p:cNvGraphicFramePr/>
          <p:nvPr>
            <p:extLst>
              <p:ext uri="{D42A27DB-BD31-4B8C-83A1-F6EECF244321}">
                <p14:modId xmlns:p14="http://schemas.microsoft.com/office/powerpoint/2010/main" val="1356860596"/>
              </p:ext>
            </p:extLst>
          </p:nvPr>
        </p:nvGraphicFramePr>
        <p:xfrm>
          <a:off x="4940300" y="1512000"/>
          <a:ext cx="4038600" cy="4444199"/>
        </p:xfrm>
        <a:graphic>
          <a:graphicData uri="http://schemas.openxmlformats.org/drawingml/2006/chart">
            <c:chart xmlns:c="http://schemas.openxmlformats.org/drawingml/2006/chart" xmlns:r="http://schemas.openxmlformats.org/officeDocument/2006/relationships" r:id="rId4"/>
          </a:graphicData>
        </a:graphic>
      </p:graphicFrame>
      <p:sp>
        <p:nvSpPr>
          <p:cNvPr id="9" name="Slide Number Placeholder 8">
            <a:extLst>
              <a:ext uri="{FF2B5EF4-FFF2-40B4-BE49-F238E27FC236}">
                <a16:creationId xmlns:a16="http://schemas.microsoft.com/office/drawing/2014/main" id="{00A34EBD-7DEA-4599-A81B-0A363A0E17FC}"/>
              </a:ext>
            </a:extLst>
          </p:cNvPr>
          <p:cNvSpPr>
            <a:spLocks noGrp="1"/>
          </p:cNvSpPr>
          <p:nvPr>
            <p:ph type="sldNum" sz="quarter" idx="33"/>
          </p:nvPr>
        </p:nvSpPr>
        <p:spPr>
          <a:xfrm>
            <a:off x="11447502" y="6401750"/>
            <a:ext cx="278418" cy="274324"/>
          </a:xfrm>
        </p:spPr>
        <p:txBody>
          <a:bodyPr rtlCol="0"/>
          <a:lstStyle/>
          <a:p>
            <a:pPr rtl="0"/>
            <a:fld id="{19B51A1E-902D-48AF-9020-955120F399B6}" type="slidenum">
              <a:rPr lang="en-GB" smtClean="0"/>
              <a:pPr rtl="0"/>
              <a:t>5</a:t>
            </a:fld>
            <a:endParaRPr lang="en-GB" dirty="0"/>
          </a:p>
        </p:txBody>
      </p:sp>
    </p:spTree>
    <p:extLst>
      <p:ext uri="{BB962C8B-B14F-4D97-AF65-F5344CB8AC3E}">
        <p14:creationId xmlns:p14="http://schemas.microsoft.com/office/powerpoint/2010/main" val="258007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7129-D582-495A-8F4B-6B9075899DD6}"/>
              </a:ext>
            </a:extLst>
          </p:cNvPr>
          <p:cNvSpPr>
            <a:spLocks noGrp="1"/>
          </p:cNvSpPr>
          <p:nvPr>
            <p:ph type="title"/>
          </p:nvPr>
        </p:nvSpPr>
        <p:spPr/>
        <p:txBody>
          <a:bodyPr rtlCol="0"/>
          <a:lstStyle/>
          <a:p>
            <a:pPr rtl="0"/>
            <a:r>
              <a:rPr lang="en-GB"/>
              <a:t>Table</a:t>
            </a:r>
          </a:p>
        </p:txBody>
      </p:sp>
      <p:sp>
        <p:nvSpPr>
          <p:cNvPr id="3" name="Text Placeholder 2">
            <a:extLst>
              <a:ext uri="{FF2B5EF4-FFF2-40B4-BE49-F238E27FC236}">
                <a16:creationId xmlns:a16="http://schemas.microsoft.com/office/drawing/2014/main" id="{F204AFD2-303D-4B48-AA3E-C96B74D8127A}"/>
              </a:ext>
            </a:extLst>
          </p:cNvPr>
          <p:cNvSpPr>
            <a:spLocks noGrp="1"/>
          </p:cNvSpPr>
          <p:nvPr>
            <p:ph type="body" sz="quarter" idx="32"/>
          </p:nvPr>
        </p:nvSpPr>
        <p:spPr/>
        <p:txBody>
          <a:bodyPr rtlCol="0"/>
          <a:lstStyle/>
          <a:p>
            <a:pPr rtl="0"/>
            <a:r>
              <a:rPr lang="en-GB"/>
              <a:t>Lorem ipsum dolor sit amet, consectetur adipiscing elit. </a:t>
            </a:r>
          </a:p>
        </p:txBody>
      </p:sp>
      <p:graphicFrame>
        <p:nvGraphicFramePr>
          <p:cNvPr id="4" name="Table 3">
            <a:extLst>
              <a:ext uri="{FF2B5EF4-FFF2-40B4-BE49-F238E27FC236}">
                <a16:creationId xmlns:a16="http://schemas.microsoft.com/office/drawing/2014/main" id="{BEE0921D-4C1D-4106-9AC0-F73F30E8DA3C}"/>
              </a:ext>
            </a:extLst>
          </p:cNvPr>
          <p:cNvGraphicFramePr>
            <a:graphicFrameLocks noGrp="1"/>
          </p:cNvGraphicFramePr>
          <p:nvPr>
            <p:extLst>
              <p:ext uri="{D42A27DB-BD31-4B8C-83A1-F6EECF244321}">
                <p14:modId xmlns:p14="http://schemas.microsoft.com/office/powerpoint/2010/main" val="3769327307"/>
              </p:ext>
            </p:extLst>
          </p:nvPr>
        </p:nvGraphicFramePr>
        <p:xfrm>
          <a:off x="431801" y="1614845"/>
          <a:ext cx="11328400" cy="4212000"/>
        </p:xfrm>
        <a:graphic>
          <a:graphicData uri="http://schemas.openxmlformats.org/drawingml/2006/table">
            <a:tbl>
              <a:tblPr firstRow="1" firstCol="1">
                <a:tableStyleId>{5C22544A-7EE6-4342-B048-85BDC9FD1C3A}</a:tableStyleId>
              </a:tblPr>
              <a:tblGrid>
                <a:gridCol w="1618343">
                  <a:extLst>
                    <a:ext uri="{9D8B030D-6E8A-4147-A177-3AD203B41FA5}">
                      <a16:colId xmlns:a16="http://schemas.microsoft.com/office/drawing/2014/main" val="1173992025"/>
                    </a:ext>
                  </a:extLst>
                </a:gridCol>
                <a:gridCol w="1588951">
                  <a:extLst>
                    <a:ext uri="{9D8B030D-6E8A-4147-A177-3AD203B41FA5}">
                      <a16:colId xmlns:a16="http://schemas.microsoft.com/office/drawing/2014/main" val="115202853"/>
                    </a:ext>
                  </a:extLst>
                </a:gridCol>
                <a:gridCol w="1588951">
                  <a:extLst>
                    <a:ext uri="{9D8B030D-6E8A-4147-A177-3AD203B41FA5}">
                      <a16:colId xmlns:a16="http://schemas.microsoft.com/office/drawing/2014/main" val="1010693434"/>
                    </a:ext>
                  </a:extLst>
                </a:gridCol>
                <a:gridCol w="1588951">
                  <a:extLst>
                    <a:ext uri="{9D8B030D-6E8A-4147-A177-3AD203B41FA5}">
                      <a16:colId xmlns:a16="http://schemas.microsoft.com/office/drawing/2014/main" val="608292439"/>
                    </a:ext>
                  </a:extLst>
                </a:gridCol>
                <a:gridCol w="1588951">
                  <a:extLst>
                    <a:ext uri="{9D8B030D-6E8A-4147-A177-3AD203B41FA5}">
                      <a16:colId xmlns:a16="http://schemas.microsoft.com/office/drawing/2014/main" val="1007882540"/>
                    </a:ext>
                  </a:extLst>
                </a:gridCol>
                <a:gridCol w="1588951">
                  <a:extLst>
                    <a:ext uri="{9D8B030D-6E8A-4147-A177-3AD203B41FA5}">
                      <a16:colId xmlns:a16="http://schemas.microsoft.com/office/drawing/2014/main" val="3778082769"/>
                    </a:ext>
                  </a:extLst>
                </a:gridCol>
                <a:gridCol w="1765302">
                  <a:extLst>
                    <a:ext uri="{9D8B030D-6E8A-4147-A177-3AD203B41FA5}">
                      <a16:colId xmlns:a16="http://schemas.microsoft.com/office/drawing/2014/main" val="1136644251"/>
                    </a:ext>
                  </a:extLst>
                </a:gridCol>
              </a:tblGrid>
              <a:tr h="612000">
                <a:tc>
                  <a:txBody>
                    <a:bodyPr/>
                    <a:lstStyle/>
                    <a:p>
                      <a:pPr algn="ctr" rtl="0"/>
                      <a:endParaRPr lang="en-GB" noProof="0">
                        <a:solidFill>
                          <a:schemeClr val="bg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pPr algn="ctr" rtl="0"/>
                      <a:r>
                        <a:rPr lang="en-GB" sz="1600" b="0" noProof="0">
                          <a:solidFill>
                            <a:schemeClr val="bg1"/>
                          </a:solidFill>
                          <a:latin typeface="+mj-lt"/>
                        </a:rPr>
                        <a:t>Vendors</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1">
                        <a:lumMod val="75000"/>
                        <a:lumOff val="25000"/>
                      </a:schemeClr>
                    </a:solidFill>
                  </a:tcPr>
                </a:tc>
                <a:tc>
                  <a:txBody>
                    <a:bodyPr/>
                    <a:lstStyle/>
                    <a:p>
                      <a:pPr algn="ctr" rtl="0"/>
                      <a:r>
                        <a:rPr lang="en-GB" sz="1600" b="0" noProof="0">
                          <a:solidFill>
                            <a:schemeClr val="bg1"/>
                          </a:solidFill>
                          <a:latin typeface="+mj-lt"/>
                        </a:rPr>
                        <a:t>Users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1">
                        <a:lumMod val="75000"/>
                        <a:lumOff val="25000"/>
                      </a:schemeClr>
                    </a:solidFill>
                  </a:tcPr>
                </a:tc>
                <a:tc>
                  <a:txBody>
                    <a:bodyPr/>
                    <a:lstStyle/>
                    <a:p>
                      <a:pPr algn="ctr" rtl="0"/>
                      <a:r>
                        <a:rPr lang="en-GB" sz="1600" b="0" noProof="0">
                          <a:solidFill>
                            <a:schemeClr val="bg1"/>
                          </a:solidFill>
                          <a:latin typeface="+mj-lt"/>
                        </a:rPr>
                        <a:t>Consultants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1">
                        <a:lumMod val="75000"/>
                        <a:lumOff val="25000"/>
                      </a:schemeClr>
                    </a:solidFill>
                  </a:tcPr>
                </a:tc>
                <a:tc>
                  <a:txBody>
                    <a:bodyPr/>
                    <a:lstStyle/>
                    <a:p>
                      <a:pPr algn="ctr" rtl="0"/>
                      <a:r>
                        <a:rPr lang="en-GB" sz="1600" b="0" noProof="0">
                          <a:solidFill>
                            <a:schemeClr val="bg1"/>
                          </a:solidFill>
                          <a:latin typeface="+mj-lt"/>
                        </a:rPr>
                        <a:t>Ad Buyers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1">
                        <a:lumMod val="75000"/>
                        <a:lumOff val="25000"/>
                      </a:schemeClr>
                    </a:solidFill>
                  </a:tcPr>
                </a:tc>
                <a:tc>
                  <a:txBody>
                    <a:bodyPr/>
                    <a:lstStyle/>
                    <a:p>
                      <a:pPr algn="ctr" rtl="0"/>
                      <a:r>
                        <a:rPr lang="en-GB" sz="1600" b="0" noProof="0">
                          <a:solidFill>
                            <a:schemeClr val="bg1"/>
                          </a:solidFill>
                          <a:latin typeface="+mj-lt"/>
                        </a:rPr>
                        <a:t>Gross revenue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1">
                        <a:lumMod val="75000"/>
                        <a:lumOff val="25000"/>
                      </a:schemeClr>
                    </a:solidFill>
                  </a:tcPr>
                </a:tc>
                <a:tc>
                  <a:txBody>
                    <a:bodyPr/>
                    <a:lstStyle/>
                    <a:p>
                      <a:pPr algn="ctr" rtl="0"/>
                      <a:r>
                        <a:rPr lang="en-GB" sz="1600" b="0" noProof="0">
                          <a:solidFill>
                            <a:schemeClr val="bg1"/>
                          </a:solidFill>
                          <a:latin typeface="+mj-lt"/>
                        </a:rPr>
                        <a:t>Company revenue</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tx2"/>
                    </a:solidFill>
                  </a:tcPr>
                </a:tc>
                <a:extLst>
                  <a:ext uri="{0D108BD9-81ED-4DB2-BD59-A6C34878D82A}">
                    <a16:rowId xmlns:a16="http://schemas.microsoft.com/office/drawing/2014/main" val="1007223600"/>
                  </a:ext>
                </a:extLst>
              </a:tr>
              <a:tr h="720000">
                <a:tc>
                  <a:txBody>
                    <a:bodyPr/>
                    <a:lstStyle/>
                    <a:p>
                      <a:pPr algn="ctr" rtl="0"/>
                      <a:r>
                        <a:rPr lang="en-GB" sz="1600" b="0" i="0" noProof="0">
                          <a:solidFill>
                            <a:schemeClr val="tx1">
                              <a:lumMod val="75000"/>
                              <a:lumOff val="25000"/>
                            </a:schemeClr>
                          </a:solidFill>
                        </a:rPr>
                        <a:t>20YY</a:t>
                      </a:r>
                    </a:p>
                  </a:txBody>
                  <a:tcPr anchor="ctr">
                    <a:lnL w="12700" cap="flat" cmpd="sng" algn="ctr">
                      <a:solidFill>
                        <a:schemeClr val="bg1">
                          <a:lumMod val="8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rtl="0"/>
                      <a:r>
                        <a:rPr lang="en-GB" sz="1600" noProof="0">
                          <a:solidFill>
                            <a:schemeClr val="tx1">
                              <a:lumMod val="75000"/>
                              <a:lumOff val="25000"/>
                            </a:schemeClr>
                          </a:solidFill>
                        </a:rPr>
                        <a:t>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2</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r" defTabSz="914400" rtl="0" eaLnBrk="1" latinLnBrk="0" hangingPunct="1"/>
                      <a:r>
                        <a:rPr lang="en-GB" sz="1600" kern="1200" noProof="0">
                          <a:solidFill>
                            <a:schemeClr val="tx1">
                              <a:lumMod val="75000"/>
                              <a:lumOff val="25000"/>
                            </a:schemeClr>
                          </a:solidFill>
                          <a:latin typeface="+mn-lt"/>
                          <a:ea typeface="+mn-ea"/>
                          <a:cs typeface="+mn-cs"/>
                        </a:rPr>
                        <a:t>£0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r" rtl="0"/>
                      <a:r>
                        <a:rPr lang="en-GB" sz="1600" noProof="0">
                          <a:solidFill>
                            <a:schemeClr val="tx1">
                              <a:lumMod val="75000"/>
                              <a:lumOff val="25000"/>
                            </a:schemeClr>
                          </a:solidFill>
                        </a:rPr>
                        <a:t>£0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83495943"/>
                  </a:ext>
                </a:extLst>
              </a:tr>
              <a:tr h="720000">
                <a:tc>
                  <a:txBody>
                    <a:bodyPr/>
                    <a:lstStyle/>
                    <a:p>
                      <a:pPr algn="ctr" rtl="0"/>
                      <a:r>
                        <a:rPr lang="en-GB" sz="1600" b="0" i="0" noProof="0">
                          <a:solidFill>
                            <a:schemeClr val="tx1">
                              <a:lumMod val="75000"/>
                              <a:lumOff val="25000"/>
                            </a:schemeClr>
                          </a:solidFill>
                        </a:rPr>
                        <a:t>20YY</a:t>
                      </a:r>
                    </a:p>
                  </a:txBody>
                  <a:tcPr anchor="ctr">
                    <a:lnL w="12700" cap="flat" cmpd="sng" algn="ctr">
                      <a:solidFill>
                        <a:schemeClr val="bg1">
                          <a:lumMod val="8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rtl="0"/>
                      <a:r>
                        <a:rPr lang="en-GB" sz="1600" noProof="0">
                          <a:solidFill>
                            <a:schemeClr val="tx1">
                              <a:lumMod val="75000"/>
                              <a:lumOff val="25000"/>
                            </a:schemeClr>
                          </a:solidFill>
                        </a:rPr>
                        <a:t>10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100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50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10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r" defTabSz="914400" rtl="0" eaLnBrk="1" latinLnBrk="0" hangingPunct="1"/>
                      <a:r>
                        <a:rPr lang="en-GB" sz="1600" kern="1200" noProof="0">
                          <a:solidFill>
                            <a:schemeClr val="tx1">
                              <a:lumMod val="75000"/>
                              <a:lumOff val="25000"/>
                            </a:schemeClr>
                          </a:solidFill>
                          <a:latin typeface="+mn-lt"/>
                          <a:ea typeface="+mn-ea"/>
                          <a:cs typeface="+mn-cs"/>
                        </a:rPr>
                        <a:t>£6,750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r" rtl="0"/>
                      <a:r>
                        <a:rPr lang="en-GB" sz="1600" noProof="0">
                          <a:solidFill>
                            <a:schemeClr val="tx1">
                              <a:lumMod val="75000"/>
                              <a:lumOff val="25000"/>
                            </a:schemeClr>
                          </a:solidFill>
                        </a:rPr>
                        <a:t>£1,013</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12132828"/>
                  </a:ext>
                </a:extLst>
              </a:tr>
              <a:tr h="720000">
                <a:tc>
                  <a:txBody>
                    <a:bodyPr/>
                    <a:lstStyle/>
                    <a:p>
                      <a:pPr algn="ctr" rtl="0"/>
                      <a:r>
                        <a:rPr lang="en-GB" sz="1600" b="0" i="0" noProof="0">
                          <a:solidFill>
                            <a:schemeClr val="tx1">
                              <a:lumMod val="75000"/>
                              <a:lumOff val="25000"/>
                            </a:schemeClr>
                          </a:solidFill>
                        </a:rPr>
                        <a:t>20YY</a:t>
                      </a:r>
                    </a:p>
                  </a:txBody>
                  <a:tcPr anchor="ctr">
                    <a:lnL w="12700" cap="flat" cmpd="sng" algn="ctr">
                      <a:solidFill>
                        <a:schemeClr val="bg1">
                          <a:lumMod val="8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rtl="0"/>
                      <a:r>
                        <a:rPr lang="en-GB" sz="1600" noProof="0">
                          <a:solidFill>
                            <a:schemeClr val="tx1">
                              <a:lumMod val="75000"/>
                              <a:lumOff val="25000"/>
                            </a:schemeClr>
                          </a:solidFill>
                        </a:rPr>
                        <a:t>50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500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60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500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r" defTabSz="914400" rtl="0" eaLnBrk="1" latinLnBrk="0" hangingPunct="1"/>
                      <a:r>
                        <a:rPr lang="en-GB" sz="1600" kern="1200" noProof="0">
                          <a:solidFill>
                            <a:schemeClr val="tx1">
                              <a:lumMod val="75000"/>
                              <a:lumOff val="25000"/>
                            </a:schemeClr>
                          </a:solidFill>
                          <a:latin typeface="+mn-lt"/>
                          <a:ea typeface="+mn-ea"/>
                          <a:cs typeface="+mn-cs"/>
                        </a:rPr>
                        <a:t>£33,750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r" rtl="0"/>
                      <a:r>
                        <a:rPr lang="en-GB" sz="1600" noProof="0">
                          <a:solidFill>
                            <a:schemeClr val="tx1">
                              <a:lumMod val="75000"/>
                              <a:lumOff val="25000"/>
                            </a:schemeClr>
                          </a:solidFill>
                        </a:rPr>
                        <a:t>£5,063</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94300830"/>
                  </a:ext>
                </a:extLst>
              </a:tr>
              <a:tr h="720000">
                <a:tc>
                  <a:txBody>
                    <a:bodyPr/>
                    <a:lstStyle/>
                    <a:p>
                      <a:pPr algn="ctr" rtl="0"/>
                      <a:r>
                        <a:rPr lang="en-GB" sz="1600" b="0" i="0" noProof="0">
                          <a:solidFill>
                            <a:schemeClr val="tx1">
                              <a:lumMod val="75000"/>
                              <a:lumOff val="25000"/>
                            </a:schemeClr>
                          </a:solidFill>
                        </a:rPr>
                        <a:t>20YY</a:t>
                      </a:r>
                    </a:p>
                  </a:txBody>
                  <a:tcPr anchor="ctr">
                    <a:lnL w="12700" cap="flat" cmpd="sng" algn="ctr">
                      <a:solidFill>
                        <a:schemeClr val="bg1">
                          <a:lumMod val="8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rtl="0"/>
                      <a:r>
                        <a:rPr lang="en-GB" sz="1600" noProof="0">
                          <a:solidFill>
                            <a:schemeClr val="tx1">
                              <a:lumMod val="75000"/>
                              <a:lumOff val="25000"/>
                            </a:schemeClr>
                          </a:solidFill>
                        </a:rPr>
                        <a:t>200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2</a:t>
                      </a:r>
                      <a:r>
                        <a:rPr lang="en-GB" sz="1600" kern="1200" noProof="0">
                          <a:solidFill>
                            <a:schemeClr val="tx1">
                              <a:lumMod val="75000"/>
                              <a:lumOff val="25000"/>
                            </a:schemeClr>
                          </a:solidFill>
                          <a:latin typeface="+mn-lt"/>
                          <a:ea typeface="+mn-ea"/>
                          <a:cs typeface="+mn-cs"/>
                        </a:rPr>
                        <a:t>,</a:t>
                      </a:r>
                      <a:r>
                        <a:rPr lang="en-GB" sz="1600" noProof="0">
                          <a:solidFill>
                            <a:schemeClr val="tx1">
                              <a:lumMod val="75000"/>
                              <a:lumOff val="25000"/>
                            </a:schemeClr>
                          </a:solidFill>
                        </a:rPr>
                        <a:t>000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100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5</a:t>
                      </a:r>
                      <a:r>
                        <a:rPr lang="en-GB" sz="1600" kern="1200" noProof="0">
                          <a:solidFill>
                            <a:schemeClr val="tx1">
                              <a:lumMod val="75000"/>
                              <a:lumOff val="25000"/>
                            </a:schemeClr>
                          </a:solidFill>
                          <a:latin typeface="+mn-lt"/>
                          <a:ea typeface="+mn-ea"/>
                          <a:cs typeface="+mn-cs"/>
                        </a:rPr>
                        <a:t>,</a:t>
                      </a:r>
                      <a:r>
                        <a:rPr lang="en-GB" sz="1600" noProof="0">
                          <a:solidFill>
                            <a:schemeClr val="tx1">
                              <a:lumMod val="75000"/>
                              <a:lumOff val="25000"/>
                            </a:schemeClr>
                          </a:solidFill>
                        </a:rPr>
                        <a:t>000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r" defTabSz="914400" rtl="0" eaLnBrk="1" latinLnBrk="0" hangingPunct="1"/>
                      <a:r>
                        <a:rPr lang="en-GB" sz="1600" kern="1200" noProof="0">
                          <a:solidFill>
                            <a:schemeClr val="tx1">
                              <a:lumMod val="75000"/>
                              <a:lumOff val="25000"/>
                            </a:schemeClr>
                          </a:solidFill>
                          <a:latin typeface="+mn-lt"/>
                          <a:ea typeface="+mn-ea"/>
                          <a:cs typeface="+mn-cs"/>
                        </a:rPr>
                        <a:t>£135,000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r" rtl="0"/>
                      <a:r>
                        <a:rPr lang="en-GB" sz="1600" noProof="0">
                          <a:solidFill>
                            <a:schemeClr val="tx1">
                              <a:lumMod val="75000"/>
                              <a:lumOff val="25000"/>
                            </a:schemeClr>
                          </a:solidFill>
                        </a:rPr>
                        <a:t>£20,250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687728417"/>
                  </a:ext>
                </a:extLst>
              </a:tr>
              <a:tr h="720000">
                <a:tc>
                  <a:txBody>
                    <a:bodyPr/>
                    <a:lstStyle/>
                    <a:p>
                      <a:pPr algn="ctr" rtl="0"/>
                      <a:r>
                        <a:rPr lang="en-GB" sz="1600" b="0" i="0" noProof="0">
                          <a:solidFill>
                            <a:schemeClr val="tx1">
                              <a:lumMod val="75000"/>
                              <a:lumOff val="25000"/>
                            </a:schemeClr>
                          </a:solidFill>
                        </a:rPr>
                        <a:t>20YY</a:t>
                      </a:r>
                    </a:p>
                  </a:txBody>
                  <a:tcPr anchor="ctr">
                    <a:lnL w="12700" cap="flat" cmpd="sng" algn="ctr">
                      <a:solidFill>
                        <a:schemeClr val="bg1">
                          <a:lumMod val="8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rtl="0"/>
                      <a:r>
                        <a:rPr lang="en-GB" sz="1600" noProof="0">
                          <a:solidFill>
                            <a:schemeClr val="tx1">
                              <a:lumMod val="75000"/>
                              <a:lumOff val="25000"/>
                            </a:schemeClr>
                          </a:solidFill>
                        </a:rPr>
                        <a:t>400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4</a:t>
                      </a:r>
                      <a:r>
                        <a:rPr lang="en-GB" sz="1600" kern="1200" noProof="0">
                          <a:solidFill>
                            <a:schemeClr val="tx1">
                              <a:lumMod val="75000"/>
                              <a:lumOff val="25000"/>
                            </a:schemeClr>
                          </a:solidFill>
                          <a:latin typeface="+mn-lt"/>
                          <a:ea typeface="+mn-ea"/>
                          <a:cs typeface="+mn-cs"/>
                        </a:rPr>
                        <a:t>,</a:t>
                      </a:r>
                      <a:r>
                        <a:rPr lang="en-GB" sz="1600" noProof="0">
                          <a:solidFill>
                            <a:schemeClr val="tx1">
                              <a:lumMod val="75000"/>
                              <a:lumOff val="25000"/>
                            </a:schemeClr>
                          </a:solidFill>
                        </a:rPr>
                        <a:t>000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120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r" rtl="0"/>
                      <a:r>
                        <a:rPr lang="en-GB" sz="1600" noProof="0">
                          <a:solidFill>
                            <a:schemeClr val="tx1">
                              <a:lumMod val="75000"/>
                              <a:lumOff val="25000"/>
                            </a:schemeClr>
                          </a:solidFill>
                        </a:rPr>
                        <a:t>50</a:t>
                      </a:r>
                      <a:r>
                        <a:rPr lang="en-GB" sz="1600" kern="1200" noProof="0">
                          <a:solidFill>
                            <a:schemeClr val="tx1">
                              <a:lumMod val="75000"/>
                              <a:lumOff val="25000"/>
                            </a:schemeClr>
                          </a:solidFill>
                          <a:latin typeface="+mn-lt"/>
                          <a:ea typeface="+mn-ea"/>
                          <a:cs typeface="+mn-cs"/>
                        </a:rPr>
                        <a:t>,</a:t>
                      </a:r>
                      <a:r>
                        <a:rPr lang="en-GB" sz="1600" noProof="0">
                          <a:solidFill>
                            <a:schemeClr val="tx1">
                              <a:lumMod val="75000"/>
                              <a:lumOff val="25000"/>
                            </a:schemeClr>
                          </a:solidFill>
                        </a:rPr>
                        <a:t>000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r" defTabSz="914400" rtl="0" eaLnBrk="1" latinLnBrk="0" hangingPunct="1"/>
                      <a:r>
                        <a:rPr lang="en-GB" sz="1600" kern="1200" noProof="0">
                          <a:solidFill>
                            <a:schemeClr val="tx1">
                              <a:lumMod val="75000"/>
                              <a:lumOff val="25000"/>
                            </a:schemeClr>
                          </a:solidFill>
                          <a:latin typeface="+mn-lt"/>
                          <a:ea typeface="+mn-ea"/>
                          <a:cs typeface="+mn-cs"/>
                        </a:rPr>
                        <a:t>£270,000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3175" cap="flat" cmpd="sng" algn="ctr">
                      <a:solidFill>
                        <a:schemeClr val="tx1">
                          <a:lumMod val="65000"/>
                          <a:lumOff val="35000"/>
                        </a:schemeClr>
                      </a:solidFill>
                      <a:prstDash val="solid"/>
                      <a:round/>
                      <a:headEnd type="none" w="med" len="med"/>
                      <a:tailEnd type="none" w="med" len="med"/>
                    </a:lnT>
                    <a:lnB w="3175" cap="flat" cmpd="sng" algn="ctr">
                      <a:solidFill>
                        <a:schemeClr val="tx1">
                          <a:lumMod val="65000"/>
                          <a:lumOff val="3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r" rtl="0"/>
                      <a:r>
                        <a:rPr lang="en-GB" sz="1600" noProof="0" dirty="0">
                          <a:solidFill>
                            <a:schemeClr val="tx1">
                              <a:lumMod val="75000"/>
                              <a:lumOff val="25000"/>
                            </a:schemeClr>
                          </a:solidFill>
                        </a:rPr>
                        <a:t>£40,500</a:t>
                      </a:r>
                    </a:p>
                  </a:txBody>
                  <a:tcPr anchor="ctr">
                    <a:lnL w="3175" cap="flat" cmpd="sng" algn="ctr">
                      <a:solidFill>
                        <a:schemeClr val="tx1">
                          <a:lumMod val="65000"/>
                          <a:lumOff val="35000"/>
                        </a:schemeClr>
                      </a:solidFill>
                      <a:prstDash val="solid"/>
                      <a:round/>
                      <a:headEnd type="none" w="med" len="med"/>
                      <a:tailEnd type="none" w="med" len="med"/>
                    </a:lnL>
                    <a:lnR w="3175" cap="flat" cmpd="sng" algn="ctr">
                      <a:solidFill>
                        <a:schemeClr val="tx1">
                          <a:lumMod val="65000"/>
                          <a:lumOff val="35000"/>
                        </a:schemeClr>
                      </a:solidFill>
                      <a:prstDash val="solid"/>
                      <a:round/>
                      <a:headEnd type="none" w="med" len="med"/>
                      <a:tailEnd type="none" w="med" len="med"/>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57078208"/>
                  </a:ext>
                </a:extLst>
              </a:tr>
            </a:tbl>
          </a:graphicData>
        </a:graphic>
      </p:graphicFrame>
      <p:sp>
        <p:nvSpPr>
          <p:cNvPr id="6" name="Slide Number Placeholder 5">
            <a:extLst>
              <a:ext uri="{FF2B5EF4-FFF2-40B4-BE49-F238E27FC236}">
                <a16:creationId xmlns:a16="http://schemas.microsoft.com/office/drawing/2014/main" id="{4B379698-AB4C-493D-BF95-F5781FDF2AC5}"/>
              </a:ext>
            </a:extLst>
          </p:cNvPr>
          <p:cNvSpPr>
            <a:spLocks noGrp="1"/>
          </p:cNvSpPr>
          <p:nvPr>
            <p:ph type="sldNum" sz="quarter" idx="33"/>
          </p:nvPr>
        </p:nvSpPr>
        <p:spPr>
          <a:xfrm>
            <a:off x="11447502" y="6401750"/>
            <a:ext cx="278418" cy="274324"/>
          </a:xfrm>
        </p:spPr>
        <p:txBody>
          <a:bodyPr rtlCol="0"/>
          <a:lstStyle/>
          <a:p>
            <a:pPr rtl="0"/>
            <a:fld id="{19B51A1E-902D-48AF-9020-955120F399B6}" type="slidenum">
              <a:rPr lang="en-GB" smtClean="0"/>
              <a:pPr rtl="0"/>
              <a:t>6</a:t>
            </a:fld>
            <a:endParaRPr lang="en-GB"/>
          </a:p>
        </p:txBody>
      </p:sp>
    </p:spTree>
    <p:extLst>
      <p:ext uri="{BB962C8B-B14F-4D97-AF65-F5344CB8AC3E}">
        <p14:creationId xmlns:p14="http://schemas.microsoft.com/office/powerpoint/2010/main" val="2575421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B86E961-B76E-423F-995E-11B31E921437}"/>
              </a:ext>
            </a:extLst>
          </p:cNvPr>
          <p:cNvSpPr>
            <a:spLocks noGrp="1"/>
          </p:cNvSpPr>
          <p:nvPr>
            <p:ph sz="half" idx="1"/>
          </p:nvPr>
        </p:nvSpPr>
        <p:spPr/>
        <p:txBody>
          <a:bodyPr rtlCol="0"/>
          <a:lstStyle/>
          <a:p>
            <a:pPr rtl="0"/>
            <a:r>
              <a:rPr lang="en-GB"/>
              <a:t>Lorem ipsum dolor sit amet, consectetur adipiscing elit. </a:t>
            </a:r>
          </a:p>
        </p:txBody>
      </p:sp>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rtlCol="0"/>
          <a:lstStyle/>
          <a:p>
            <a:pPr rtl="0"/>
            <a:fld id="{19B51A1E-902D-48AF-9020-955120F399B6}" type="slidenum">
              <a:rPr lang="en-GB" smtClean="0"/>
              <a:pPr rtl="0"/>
              <a:t>7</a:t>
            </a:fld>
            <a:endParaRPr lang="en-GB"/>
          </a:p>
        </p:txBody>
      </p:sp>
      <p:sp>
        <p:nvSpPr>
          <p:cNvPr id="8" name="Title 7" hidden="1">
            <a:extLst>
              <a:ext uri="{FF2B5EF4-FFF2-40B4-BE49-F238E27FC236}">
                <a16:creationId xmlns:a16="http://schemas.microsoft.com/office/drawing/2014/main" id="{D4D7552C-2487-44D3-B47B-039B6E9A6EC6}"/>
              </a:ext>
            </a:extLst>
          </p:cNvPr>
          <p:cNvSpPr>
            <a:spLocks noGrp="1"/>
          </p:cNvSpPr>
          <p:nvPr>
            <p:ph type="title"/>
          </p:nvPr>
        </p:nvSpPr>
        <p:spPr/>
        <p:txBody>
          <a:bodyPr rtlCol="0"/>
          <a:lstStyle/>
          <a:p>
            <a:pPr rtl="0"/>
            <a:r>
              <a:rPr lang="en-gb"/>
              <a:t>Image SLide</a:t>
            </a:r>
          </a:p>
        </p:txBody>
      </p:sp>
      <p:pic>
        <p:nvPicPr>
          <p:cNvPr id="9" name="Picture Placeholder 8" descr="Running track with numbers">
            <a:extLst>
              <a:ext uri="{FF2B5EF4-FFF2-40B4-BE49-F238E27FC236}">
                <a16:creationId xmlns:a16="http://schemas.microsoft.com/office/drawing/2014/main" id="{0696A4C5-7918-4F00-8A44-96747CE8A92C}"/>
              </a:ext>
            </a:extLst>
          </p:cNvPr>
          <p:cNvPicPr>
            <a:picLocks noGrp="1" noChangeAspect="1"/>
          </p:cNvPicPr>
          <p:nvPr>
            <p:ph type="pic" sz="quarter" idx="14"/>
          </p:nvPr>
        </p:nvPicPr>
        <p:blipFill>
          <a:blip r:embed="rId3"/>
          <a:stretch>
            <a:fillRect/>
          </a:stretch>
        </p:blipFill>
        <p:spPr>
          <a:xfrm>
            <a:off x="6299200" y="432818"/>
            <a:ext cx="5472113" cy="5757614"/>
          </a:xfrm>
        </p:spPr>
      </p:pic>
    </p:spTree>
    <p:extLst>
      <p:ext uri="{BB962C8B-B14F-4D97-AF65-F5344CB8AC3E}">
        <p14:creationId xmlns:p14="http://schemas.microsoft.com/office/powerpoint/2010/main" val="665219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F11A6B65-5A20-4F4D-ACBB-ED50132D4571}"/>
              </a:ext>
            </a:extLst>
          </p:cNvPr>
          <p:cNvSpPr>
            <a:spLocks noGrp="1"/>
          </p:cNvSpPr>
          <p:nvPr>
            <p:ph type="ctrTitle"/>
          </p:nvPr>
        </p:nvSpPr>
        <p:spPr/>
        <p:txBody>
          <a:bodyPr rtlCol="0"/>
          <a:lstStyle/>
          <a:p>
            <a:pPr rtl="0"/>
            <a:r>
              <a:rPr lang="en-GB"/>
              <a:t>THANK YOU</a:t>
            </a:r>
          </a:p>
        </p:txBody>
      </p:sp>
      <p:sp>
        <p:nvSpPr>
          <p:cNvPr id="4" name="Text Placeholder 3">
            <a:extLst>
              <a:ext uri="{FF2B5EF4-FFF2-40B4-BE49-F238E27FC236}">
                <a16:creationId xmlns:a16="http://schemas.microsoft.com/office/drawing/2014/main" id="{60828E04-9C2A-4859-8050-C2DF67A249CB}"/>
              </a:ext>
            </a:extLst>
          </p:cNvPr>
          <p:cNvSpPr>
            <a:spLocks noGrp="1"/>
          </p:cNvSpPr>
          <p:nvPr>
            <p:ph type="body" sz="quarter" idx="15"/>
          </p:nvPr>
        </p:nvSpPr>
        <p:spPr/>
        <p:txBody>
          <a:bodyPr rtlCol="0"/>
          <a:lstStyle/>
          <a:p>
            <a:pPr rtl="0"/>
            <a:r>
              <a:rPr lang="en-GB"/>
              <a:t>April Hansson</a:t>
            </a:r>
          </a:p>
        </p:txBody>
      </p:sp>
      <p:pic>
        <p:nvPicPr>
          <p:cNvPr id="10" name="Graphic 9" descr="Smart Phone" title="Icon - Presenter Phone Number">
            <a:extLst>
              <a:ext uri="{FF2B5EF4-FFF2-40B4-BE49-F238E27FC236}">
                <a16:creationId xmlns:a16="http://schemas.microsoft.com/office/drawing/2014/main" id="{A29DE31C-E099-4579-BB03-675E0A40C5F2}"/>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5783050" y="4130805"/>
            <a:ext cx="218900" cy="218900"/>
          </a:xfrm>
          <a:prstGeom prst="rect">
            <a:avLst/>
          </a:prstGeom>
        </p:spPr>
      </p:pic>
      <p:sp>
        <p:nvSpPr>
          <p:cNvPr id="5" name="Text Placeholder 4">
            <a:extLst>
              <a:ext uri="{FF2B5EF4-FFF2-40B4-BE49-F238E27FC236}">
                <a16:creationId xmlns:a16="http://schemas.microsoft.com/office/drawing/2014/main" id="{11265965-2271-4C1C-BD0A-6F85F80FF9A6}"/>
              </a:ext>
            </a:extLst>
          </p:cNvPr>
          <p:cNvSpPr>
            <a:spLocks noGrp="1"/>
          </p:cNvSpPr>
          <p:nvPr>
            <p:ph type="body" sz="quarter" idx="16"/>
          </p:nvPr>
        </p:nvSpPr>
        <p:spPr/>
        <p:txBody>
          <a:bodyPr rtlCol="0"/>
          <a:lstStyle/>
          <a:p>
            <a:pPr rtl="0"/>
            <a:r>
              <a:rPr lang="en-GB"/>
              <a:t>+44 1239 876 554</a:t>
            </a:r>
          </a:p>
        </p:txBody>
      </p:sp>
      <p:pic>
        <p:nvPicPr>
          <p:cNvPr id="9" name="Graphic 8" descr="Envelope" title="Icon Presenter Email">
            <a:extLst>
              <a:ext uri="{FF2B5EF4-FFF2-40B4-BE49-F238E27FC236}">
                <a16:creationId xmlns:a16="http://schemas.microsoft.com/office/drawing/2014/main" id="{773C1382-ACE1-460F-A1B6-AB761A7D2E6B}"/>
              </a:ext>
            </a:extLst>
          </p:cNvPr>
          <p:cNvPicPr>
            <a:picLocks noChangeAspect="1"/>
          </p:cNvPicPr>
          <p:nvPr/>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783050" y="4536623"/>
            <a:ext cx="218900" cy="218900"/>
          </a:xfrm>
          <a:prstGeom prst="rect">
            <a:avLst/>
          </a:prstGeom>
        </p:spPr>
      </p:pic>
      <p:sp>
        <p:nvSpPr>
          <p:cNvPr id="6" name="Text Placeholder 5">
            <a:extLst>
              <a:ext uri="{FF2B5EF4-FFF2-40B4-BE49-F238E27FC236}">
                <a16:creationId xmlns:a16="http://schemas.microsoft.com/office/drawing/2014/main" id="{50A3BCC3-A277-4C0B-9EBA-EB53990D8EBD}"/>
              </a:ext>
            </a:extLst>
          </p:cNvPr>
          <p:cNvSpPr>
            <a:spLocks noGrp="1"/>
          </p:cNvSpPr>
          <p:nvPr>
            <p:ph type="body" sz="quarter" idx="17"/>
          </p:nvPr>
        </p:nvSpPr>
        <p:spPr/>
        <p:txBody>
          <a:bodyPr rtlCol="0"/>
          <a:lstStyle/>
          <a:p>
            <a:pPr rtl="0"/>
            <a:r>
              <a:rPr lang="en-GB"/>
              <a:t>april@woodgrovebank.com</a:t>
            </a:r>
          </a:p>
        </p:txBody>
      </p:sp>
      <p:pic>
        <p:nvPicPr>
          <p:cNvPr id="11" name="Graphic 10" descr="Link">
            <a:extLst>
              <a:ext uri="{FF2B5EF4-FFF2-40B4-BE49-F238E27FC236}">
                <a16:creationId xmlns:a16="http://schemas.microsoft.com/office/drawing/2014/main" id="{0718E6E0-05A2-479C-AEA8-1A385EB73474}"/>
              </a:ext>
            </a:extLst>
          </p:cNvPr>
          <p:cNvPicPr>
            <a:picLocks noChangeAspect="1"/>
          </p:cNvPicPr>
          <p:nvPr/>
        </p:nvPicPr>
        <p:blipFill>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5766191" y="4904341"/>
            <a:ext cx="244786" cy="244786"/>
          </a:xfrm>
          <a:prstGeom prst="rect">
            <a:avLst/>
          </a:prstGeom>
        </p:spPr>
      </p:pic>
      <p:sp>
        <p:nvSpPr>
          <p:cNvPr id="21" name="Text Placeholder 20">
            <a:extLst>
              <a:ext uri="{FF2B5EF4-FFF2-40B4-BE49-F238E27FC236}">
                <a16:creationId xmlns:a16="http://schemas.microsoft.com/office/drawing/2014/main" id="{E382DE25-E72C-473B-AB0F-13DF377E6A8F}"/>
              </a:ext>
            </a:extLst>
          </p:cNvPr>
          <p:cNvSpPr>
            <a:spLocks noGrp="1"/>
          </p:cNvSpPr>
          <p:nvPr>
            <p:ph type="body" sz="quarter" idx="18"/>
          </p:nvPr>
        </p:nvSpPr>
        <p:spPr/>
        <p:txBody>
          <a:bodyPr rtlCol="0"/>
          <a:lstStyle/>
          <a:p>
            <a:pPr rtl="0"/>
            <a:r>
              <a:rPr lang="en-GB"/>
              <a:t>www.woodgrovebank.com</a:t>
            </a:r>
          </a:p>
        </p:txBody>
      </p:sp>
      <p:sp>
        <p:nvSpPr>
          <p:cNvPr id="22" name="TextBox 21">
            <a:extLst>
              <a:ext uri="{FF2B5EF4-FFF2-40B4-BE49-F238E27FC236}">
                <a16:creationId xmlns:a16="http://schemas.microsoft.com/office/drawing/2014/main" id="{19352CF6-0F22-45A8-B28B-37FAFCE5C5D6}"/>
              </a:ext>
            </a:extLst>
          </p:cNvPr>
          <p:cNvSpPr txBox="1"/>
          <p:nvPr/>
        </p:nvSpPr>
        <p:spPr>
          <a:xfrm>
            <a:off x="10251642" y="182562"/>
            <a:ext cx="1662546" cy="404658"/>
          </a:xfrm>
          <a:prstGeom prst="rect">
            <a:avLst/>
          </a:prstGeom>
          <a:noFill/>
        </p:spPr>
        <p:txBody>
          <a:bodyPr wrap="square" lIns="0" tIns="36000" rIns="0" bIns="0" rtlCol="0">
            <a:spAutoFit/>
          </a:bodyPr>
          <a:lstStyle/>
          <a:p>
            <a:pPr algn="r" rtl="0">
              <a:lnSpc>
                <a:spcPts val="1400"/>
              </a:lnSpc>
            </a:pPr>
            <a:r>
              <a:rPr lang="en-GB" sz="1600" b="1" spc="-100">
                <a:solidFill>
                  <a:schemeClr val="tx1">
                    <a:lumMod val="50000"/>
                    <a:lumOff val="50000"/>
                  </a:schemeClr>
                </a:solidFill>
                <a:latin typeface="Corbel" panose="020B0503020204020204" pitchFamily="34" charset="0"/>
              </a:rPr>
              <a:t>WOODGROVE</a:t>
            </a:r>
            <a:r>
              <a:rPr lang="en-GB" sz="1600" b="1" spc="-100">
                <a:solidFill>
                  <a:schemeClr val="accent1"/>
                </a:solidFill>
                <a:latin typeface="Corbel" panose="020B0503020204020204" pitchFamily="34" charset="0"/>
              </a:rPr>
              <a:t> </a:t>
            </a:r>
            <a:r>
              <a:rPr lang="en-GB" sz="1600" b="1" spc="-100">
                <a:solidFill>
                  <a:schemeClr val="tx1"/>
                </a:solidFill>
                <a:latin typeface="Corbel" panose="020B0503020204020204" pitchFamily="34" charset="0"/>
              </a:rPr>
              <a:t>BANK</a:t>
            </a:r>
          </a:p>
        </p:txBody>
      </p:sp>
    </p:spTree>
    <p:extLst>
      <p:ext uri="{BB962C8B-B14F-4D97-AF65-F5344CB8AC3E}">
        <p14:creationId xmlns:p14="http://schemas.microsoft.com/office/powerpoint/2010/main" val="4153678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rtlCol="0"/>
          <a:lstStyle/>
          <a:p>
            <a:pPr rtl="0"/>
            <a:r>
              <a:rPr lang="en-GB"/>
              <a:t>Customise this Template</a:t>
            </a:r>
          </a:p>
        </p:txBody>
      </p:sp>
      <p:sp>
        <p:nvSpPr>
          <p:cNvPr id="8" name="TextBox 7">
            <a:hlinkClick r:id="rId3"/>
            <a:extLst>
              <a:ext uri="{FF2B5EF4-FFF2-40B4-BE49-F238E27FC236}">
                <a16:creationId xmlns:a16="http://schemas.microsoft.com/office/drawing/2014/main" id="{5FC6C278-4035-446A-A94B-030E792FDDF5}"/>
              </a:ext>
            </a:extLst>
          </p:cNvPr>
          <p:cNvSpPr txBox="1"/>
          <p:nvPr/>
        </p:nvSpPr>
        <p:spPr>
          <a:xfrm>
            <a:off x="490538" y="2459504"/>
            <a:ext cx="9096374" cy="1938992"/>
          </a:xfrm>
          <a:prstGeom prst="rect">
            <a:avLst/>
          </a:prstGeom>
          <a:noFill/>
        </p:spPr>
        <p:txBody>
          <a:bodyPr wrap="square" rtlCol="0">
            <a:spAutoFit/>
          </a:bodyPr>
          <a:lstStyle/>
          <a:p>
            <a:pPr algn="ctr" rtl="0"/>
            <a:r>
              <a:rPr lang="en-GB" sz="6000" u="sng">
                <a:solidFill>
                  <a:srgbClr val="0070C0"/>
                </a:solidFill>
              </a:rPr>
              <a:t>Template editing instructions and feedback</a:t>
            </a:r>
          </a:p>
        </p:txBody>
      </p:sp>
      <p:sp>
        <p:nvSpPr>
          <p:cNvPr id="2" name="Slide Number Placeholder 1">
            <a:extLst>
              <a:ext uri="{FF2B5EF4-FFF2-40B4-BE49-F238E27FC236}">
                <a16:creationId xmlns:a16="http://schemas.microsoft.com/office/drawing/2014/main" id="{3AAFBD6A-CACA-4C51-A7BE-2C945E320831}"/>
              </a:ext>
            </a:extLst>
          </p:cNvPr>
          <p:cNvSpPr>
            <a:spLocks noGrp="1"/>
          </p:cNvSpPr>
          <p:nvPr>
            <p:ph type="sldNum" sz="quarter" idx="33"/>
          </p:nvPr>
        </p:nvSpPr>
        <p:spPr/>
        <p:txBody>
          <a:bodyPr rtlCol="0"/>
          <a:lstStyle/>
          <a:p>
            <a:pPr rtl="0"/>
            <a:fld id="{19B51A1E-902D-48AF-9020-955120F399B6}" type="slidenum">
              <a:rPr lang="en-GB" smtClean="0"/>
              <a:pPr rtl="0"/>
              <a:t>9</a:t>
            </a:fld>
            <a:endParaRPr lang="en-GB"/>
          </a:p>
        </p:txBody>
      </p:sp>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134">
      <a:dk1>
        <a:srgbClr val="000000"/>
      </a:dk1>
      <a:lt1>
        <a:srgbClr val="FFFFFF"/>
      </a:lt1>
      <a:dk2>
        <a:srgbClr val="000000"/>
      </a:dk2>
      <a:lt2>
        <a:srgbClr val="FFFFFF"/>
      </a:lt2>
      <a:accent1>
        <a:srgbClr val="5CB8B3"/>
      </a:accent1>
      <a:accent2>
        <a:srgbClr val="F5D66E"/>
      </a:accent2>
      <a:accent3>
        <a:srgbClr val="D78189"/>
      </a:accent3>
      <a:accent4>
        <a:srgbClr val="7030A0"/>
      </a:accent4>
      <a:accent5>
        <a:srgbClr val="0070C0"/>
      </a:accent5>
      <a:accent6>
        <a:srgbClr val="C4D36D"/>
      </a:accent6>
      <a:hlink>
        <a:srgbClr val="54C3BD"/>
      </a:hlink>
      <a:folHlink>
        <a:srgbClr val="54C3BD"/>
      </a:folHlink>
    </a:clrScheme>
    <a:fontScheme name="Custom 154">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0677756_TF67328976" id="{8D41288C-A143-4C55-A19F-9A38F7741759}" vid="{98B99BFD-3B7E-4AE0-80A8-38C1178D3A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934E25-8442-49E9-ABDF-3146C4145F3B}">
  <ds:schemaRefs>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1BBB5711-29E1-4F8E-81A0-7947C57B20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6CB1848-D3E0-4F10-B640-720BE758B85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{DD04BC77-4FFE-4785-B8C2-DEBF1FEEF7A9}tf67328976_win32</Template>
  <TotalTime>39</TotalTime>
  <Words>546</Words>
  <Application>Microsoft Office PowerPoint</Application>
  <PresentationFormat>Widescreen</PresentationFormat>
  <Paragraphs>104</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Corbel</vt:lpstr>
      <vt:lpstr>Times New Roman</vt:lpstr>
      <vt:lpstr>Office Theme</vt:lpstr>
      <vt:lpstr>PowerPoint Presentation</vt:lpstr>
      <vt:lpstr>PowerPoint Presentation</vt:lpstr>
      <vt:lpstr>PowerPoint Presentation</vt:lpstr>
      <vt:lpstr>Comparison</vt:lpstr>
      <vt:lpstr>Chart Options</vt:lpstr>
      <vt:lpstr>Table</vt:lpstr>
      <vt:lpstr>Image SLide</vt:lpstr>
      <vt:lpstr>THANK YOU</vt:lpstr>
      <vt:lpstr>Customise this Template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Waqar Ali (2027054)</dc:creator>
  <cp:lastModifiedBy>Waqar Ali (2027054)</cp:lastModifiedBy>
  <cp:revision>3</cp:revision>
  <dcterms:created xsi:type="dcterms:W3CDTF">2024-03-05T11:42:03Z</dcterms:created>
  <dcterms:modified xsi:type="dcterms:W3CDTF">2024-03-05T12:21:08Z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