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60B4E9-C50A-48E3-BED2-0118C6AB2372}" v="11" dt="2025-05-15T01:11:57.6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58" autoAdjust="0"/>
    <p:restoredTop sz="94660"/>
  </p:normalViewPr>
  <p:slideViewPr>
    <p:cSldViewPr snapToGrid="0">
      <p:cViewPr varScale="1">
        <p:scale>
          <a:sx n="48" d="100"/>
          <a:sy n="48" d="100"/>
        </p:scale>
        <p:origin x="72" y="7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vey richards" userId="87fc17da649cca34" providerId="LiveId" clId="{B460B4E9-C50A-48E3-BED2-0118C6AB2372}"/>
    <pc:docChg chg="undo custSel addSld delSld modSld sldOrd">
      <pc:chgData name="harvey richards" userId="87fc17da649cca34" providerId="LiveId" clId="{B460B4E9-C50A-48E3-BED2-0118C6AB2372}" dt="2025-05-15T01:12:03.257" v="3077" actId="26606"/>
      <pc:docMkLst>
        <pc:docMk/>
      </pc:docMkLst>
      <pc:sldChg chg="modSp mod">
        <pc:chgData name="harvey richards" userId="87fc17da649cca34" providerId="LiveId" clId="{B460B4E9-C50A-48E3-BED2-0118C6AB2372}" dt="2025-05-15T00:04:31.996" v="1948" actId="115"/>
        <pc:sldMkLst>
          <pc:docMk/>
          <pc:sldMk cId="3726620995" sldId="257"/>
        </pc:sldMkLst>
        <pc:spChg chg="mod">
          <ac:chgData name="harvey richards" userId="87fc17da649cca34" providerId="LiveId" clId="{B460B4E9-C50A-48E3-BED2-0118C6AB2372}" dt="2025-05-15T00:04:31.996" v="1948" actId="115"/>
          <ac:spMkLst>
            <pc:docMk/>
            <pc:sldMk cId="3726620995" sldId="257"/>
            <ac:spMk id="3" creationId="{175DB778-2C2E-DA9C-0CEB-61ACA703DBA7}"/>
          </ac:spMkLst>
        </pc:spChg>
      </pc:sldChg>
      <pc:sldChg chg="modSp del mod ord">
        <pc:chgData name="harvey richards" userId="87fc17da649cca34" providerId="LiveId" clId="{B460B4E9-C50A-48E3-BED2-0118C6AB2372}" dt="2025-05-14T23:20:58.103" v="1665" actId="47"/>
        <pc:sldMkLst>
          <pc:docMk/>
          <pc:sldMk cId="3333029878" sldId="258"/>
        </pc:sldMkLst>
        <pc:spChg chg="mod">
          <ac:chgData name="harvey richards" userId="87fc17da649cca34" providerId="LiveId" clId="{B460B4E9-C50A-48E3-BED2-0118C6AB2372}" dt="2025-05-14T19:21:44.244" v="104" actId="20577"/>
          <ac:spMkLst>
            <pc:docMk/>
            <pc:sldMk cId="3333029878" sldId="258"/>
            <ac:spMk id="4" creationId="{3C8D4BC7-1BB2-25C8-0F1F-A9665E35AE86}"/>
          </ac:spMkLst>
        </pc:spChg>
      </pc:sldChg>
      <pc:sldChg chg="new del">
        <pc:chgData name="harvey richards" userId="87fc17da649cca34" providerId="LiveId" clId="{B460B4E9-C50A-48E3-BED2-0118C6AB2372}" dt="2025-05-14T19:26:19.553" v="110" actId="47"/>
        <pc:sldMkLst>
          <pc:docMk/>
          <pc:sldMk cId="910258384" sldId="259"/>
        </pc:sldMkLst>
      </pc:sldChg>
      <pc:sldChg chg="new del">
        <pc:chgData name="harvey richards" userId="87fc17da649cca34" providerId="LiveId" clId="{B460B4E9-C50A-48E3-BED2-0118C6AB2372}" dt="2025-05-14T19:26:12.802" v="108" actId="47"/>
        <pc:sldMkLst>
          <pc:docMk/>
          <pc:sldMk cId="2912590948" sldId="259"/>
        </pc:sldMkLst>
      </pc:sldChg>
      <pc:sldChg chg="addSp delSp modSp new del mod">
        <pc:chgData name="harvey richards" userId="87fc17da649cca34" providerId="LiveId" clId="{B460B4E9-C50A-48E3-BED2-0118C6AB2372}" dt="2025-05-14T19:43:24.448" v="382" actId="47"/>
        <pc:sldMkLst>
          <pc:docMk/>
          <pc:sldMk cId="3566639195" sldId="259"/>
        </pc:sldMkLst>
        <pc:spChg chg="mod">
          <ac:chgData name="harvey richards" userId="87fc17da649cca34" providerId="LiveId" clId="{B460B4E9-C50A-48E3-BED2-0118C6AB2372}" dt="2025-05-14T19:28:07.649" v="160" actId="20577"/>
          <ac:spMkLst>
            <pc:docMk/>
            <pc:sldMk cId="3566639195" sldId="259"/>
            <ac:spMk id="2" creationId="{D09588A2-A32F-96D1-E60C-CF3D766481D0}"/>
          </ac:spMkLst>
        </pc:spChg>
        <pc:spChg chg="del mod">
          <ac:chgData name="harvey richards" userId="87fc17da649cca34" providerId="LiveId" clId="{B460B4E9-C50A-48E3-BED2-0118C6AB2372}" dt="2025-05-14T19:35:28.908" v="162" actId="478"/>
          <ac:spMkLst>
            <pc:docMk/>
            <pc:sldMk cId="3566639195" sldId="259"/>
            <ac:spMk id="3" creationId="{A83303B7-1F78-4793-0135-3A5B4BAAE389}"/>
          </ac:spMkLst>
        </pc:spChg>
        <pc:spChg chg="add mod">
          <ac:chgData name="harvey richards" userId="87fc17da649cca34" providerId="LiveId" clId="{B460B4E9-C50A-48E3-BED2-0118C6AB2372}" dt="2025-05-14T19:42:49.512" v="378" actId="20577"/>
          <ac:spMkLst>
            <pc:docMk/>
            <pc:sldMk cId="3566639195" sldId="259"/>
            <ac:spMk id="4" creationId="{62838456-E116-707C-7809-52684FC17E0A}"/>
          </ac:spMkLst>
        </pc:spChg>
      </pc:sldChg>
      <pc:sldChg chg="addSp delSp modSp new mod ord setBg">
        <pc:chgData name="harvey richards" userId="87fc17da649cca34" providerId="LiveId" clId="{B460B4E9-C50A-48E3-BED2-0118C6AB2372}" dt="2025-05-14T19:40:23.277" v="366"/>
        <pc:sldMkLst>
          <pc:docMk/>
          <pc:sldMk cId="4205926387" sldId="260"/>
        </pc:sldMkLst>
        <pc:spChg chg="mod">
          <ac:chgData name="harvey richards" userId="87fc17da649cca34" providerId="LiveId" clId="{B460B4E9-C50A-48E3-BED2-0118C6AB2372}" dt="2025-05-14T19:39:36.393" v="357" actId="26606"/>
          <ac:spMkLst>
            <pc:docMk/>
            <pc:sldMk cId="4205926387" sldId="260"/>
            <ac:spMk id="2" creationId="{19210880-061B-B6D6-7DBB-38B3DDA1F46A}"/>
          </ac:spMkLst>
        </pc:spChg>
        <pc:spChg chg="del">
          <ac:chgData name="harvey richards" userId="87fc17da649cca34" providerId="LiveId" clId="{B460B4E9-C50A-48E3-BED2-0118C6AB2372}" dt="2025-05-14T19:37:33.116" v="314" actId="478"/>
          <ac:spMkLst>
            <pc:docMk/>
            <pc:sldMk cId="4205926387" sldId="260"/>
            <ac:spMk id="3" creationId="{590F4D01-E72F-AA1C-E348-80C05D2AB7A6}"/>
          </ac:spMkLst>
        </pc:spChg>
        <pc:spChg chg="add del mod">
          <ac:chgData name="harvey richards" userId="87fc17da649cca34" providerId="LiveId" clId="{B460B4E9-C50A-48E3-BED2-0118C6AB2372}" dt="2025-05-14T19:37:44.049" v="318"/>
          <ac:spMkLst>
            <pc:docMk/>
            <pc:sldMk cId="4205926387" sldId="260"/>
            <ac:spMk id="4" creationId="{29E131E3-A5A2-DB04-7728-665608746536}"/>
          </ac:spMkLst>
        </pc:spChg>
        <pc:spChg chg="add mod ord">
          <ac:chgData name="harvey richards" userId="87fc17da649cca34" providerId="LiveId" clId="{B460B4E9-C50A-48E3-BED2-0118C6AB2372}" dt="2025-05-14T19:40:13.254" v="364" actId="1076"/>
          <ac:spMkLst>
            <pc:docMk/>
            <pc:sldMk cId="4205926387" sldId="260"/>
            <ac:spMk id="5" creationId="{C5FDD204-649D-4EB1-2AC4-652E48BF307A}"/>
          </ac:spMkLst>
        </pc:spChg>
        <pc:spChg chg="add mod">
          <ac:chgData name="harvey richards" userId="87fc17da649cca34" providerId="LiveId" clId="{B460B4E9-C50A-48E3-BED2-0118C6AB2372}" dt="2025-05-14T19:40:09.315" v="363" actId="27636"/>
          <ac:spMkLst>
            <pc:docMk/>
            <pc:sldMk cId="4205926387" sldId="260"/>
            <ac:spMk id="6" creationId="{8B227E0D-6CD4-4385-D333-ADBCEA101CC8}"/>
          </ac:spMkLst>
        </pc:spChg>
        <pc:spChg chg="add">
          <ac:chgData name="harvey richards" userId="87fc17da649cca34" providerId="LiveId" clId="{B460B4E9-C50A-48E3-BED2-0118C6AB2372}" dt="2025-05-14T19:39:36.393" v="357" actId="26606"/>
          <ac:spMkLst>
            <pc:docMk/>
            <pc:sldMk cId="4205926387" sldId="260"/>
            <ac:spMk id="11" creationId="{9203DE33-2CD4-4CA8-9AF3-37C3B65133B0}"/>
          </ac:spMkLst>
        </pc:spChg>
        <pc:spChg chg="add">
          <ac:chgData name="harvey richards" userId="87fc17da649cca34" providerId="LiveId" clId="{B460B4E9-C50A-48E3-BED2-0118C6AB2372}" dt="2025-05-14T19:39:36.393" v="357" actId="26606"/>
          <ac:spMkLst>
            <pc:docMk/>
            <pc:sldMk cId="4205926387" sldId="260"/>
            <ac:spMk id="13" creationId="{0AF57B88-1D4C-41FA-A761-EC1DD10C35CB}"/>
          </ac:spMkLst>
        </pc:spChg>
        <pc:spChg chg="add">
          <ac:chgData name="harvey richards" userId="87fc17da649cca34" providerId="LiveId" clId="{B460B4E9-C50A-48E3-BED2-0118C6AB2372}" dt="2025-05-14T19:39:36.393" v="357" actId="26606"/>
          <ac:spMkLst>
            <pc:docMk/>
            <pc:sldMk cId="4205926387" sldId="260"/>
            <ac:spMk id="15" creationId="{D2548F45-5164-4ABB-8212-7F293FDED8D4}"/>
          </ac:spMkLst>
        </pc:spChg>
        <pc:spChg chg="add">
          <ac:chgData name="harvey richards" userId="87fc17da649cca34" providerId="LiveId" clId="{B460B4E9-C50A-48E3-BED2-0118C6AB2372}" dt="2025-05-14T19:39:36.393" v="357" actId="26606"/>
          <ac:spMkLst>
            <pc:docMk/>
            <pc:sldMk cId="4205926387" sldId="260"/>
            <ac:spMk id="17" creationId="{5E81CCFB-7BEF-4186-86FB-D09450B4D02D}"/>
          </ac:spMkLst>
        </pc:spChg>
      </pc:sldChg>
      <pc:sldChg chg="addSp delSp modSp new mod ord setBg">
        <pc:chgData name="harvey richards" userId="87fc17da649cca34" providerId="LiveId" clId="{B460B4E9-C50A-48E3-BED2-0118C6AB2372}" dt="2025-05-14T20:25:20.368" v="595" actId="313"/>
        <pc:sldMkLst>
          <pc:docMk/>
          <pc:sldMk cId="1633109388" sldId="261"/>
        </pc:sldMkLst>
        <pc:spChg chg="mod">
          <ac:chgData name="harvey richards" userId="87fc17da649cca34" providerId="LiveId" clId="{B460B4E9-C50A-48E3-BED2-0118C6AB2372}" dt="2025-05-14T20:25:01.328" v="593" actId="26606"/>
          <ac:spMkLst>
            <pc:docMk/>
            <pc:sldMk cId="1633109388" sldId="261"/>
            <ac:spMk id="2" creationId="{ED786B53-EE8B-23FC-823F-D046C3FB658D}"/>
          </ac:spMkLst>
        </pc:spChg>
        <pc:spChg chg="add del mod">
          <ac:chgData name="harvey richards" userId="87fc17da649cca34" providerId="LiveId" clId="{B460B4E9-C50A-48E3-BED2-0118C6AB2372}" dt="2025-05-14T20:25:01.328" v="593" actId="26606"/>
          <ac:spMkLst>
            <pc:docMk/>
            <pc:sldMk cId="1633109388" sldId="261"/>
            <ac:spMk id="3" creationId="{53445BA5-9154-4FE5-4FF6-7D0144FC7C1B}"/>
          </ac:spMkLst>
        </pc:spChg>
        <pc:spChg chg="del mod">
          <ac:chgData name="harvey richards" userId="87fc17da649cca34" providerId="LiveId" clId="{B460B4E9-C50A-48E3-BED2-0118C6AB2372}" dt="2025-05-14T20:21:04.333" v="580" actId="34307"/>
          <ac:spMkLst>
            <pc:docMk/>
            <pc:sldMk cId="1633109388" sldId="261"/>
            <ac:spMk id="4" creationId="{C13BC2F3-63AA-271E-6955-AE7D41DD8FCB}"/>
          </ac:spMkLst>
        </pc:spChg>
        <pc:spChg chg="add del mod">
          <ac:chgData name="harvey richards" userId="87fc17da649cca34" providerId="LiveId" clId="{B460B4E9-C50A-48E3-BED2-0118C6AB2372}" dt="2025-05-14T20:23:55.317" v="582" actId="931"/>
          <ac:spMkLst>
            <pc:docMk/>
            <pc:sldMk cId="1633109388" sldId="261"/>
            <ac:spMk id="7" creationId="{AD964EDB-13AC-B6EB-00DE-F12444BF122D}"/>
          </ac:spMkLst>
        </pc:spChg>
        <pc:spChg chg="add">
          <ac:chgData name="harvey richards" userId="87fc17da649cca34" providerId="LiveId" clId="{B460B4E9-C50A-48E3-BED2-0118C6AB2372}" dt="2025-05-14T20:25:01.328" v="593" actId="26606"/>
          <ac:spMkLst>
            <pc:docMk/>
            <pc:sldMk cId="1633109388" sldId="261"/>
            <ac:spMk id="13" creationId="{637B2035-1FCB-439A-B421-095E136C7E07}"/>
          </ac:spMkLst>
        </pc:spChg>
        <pc:spChg chg="add del">
          <ac:chgData name="harvey richards" userId="87fc17da649cca34" providerId="LiveId" clId="{B460B4E9-C50A-48E3-BED2-0118C6AB2372}" dt="2025-05-14T20:24:54.386" v="590" actId="26606"/>
          <ac:spMkLst>
            <pc:docMk/>
            <pc:sldMk cId="1633109388" sldId="261"/>
            <ac:spMk id="14" creationId="{F13C74B1-5B17-4795-BED0-7140497B445A}"/>
          </ac:spMkLst>
        </pc:spChg>
        <pc:spChg chg="add">
          <ac:chgData name="harvey richards" userId="87fc17da649cca34" providerId="LiveId" clId="{B460B4E9-C50A-48E3-BED2-0118C6AB2372}" dt="2025-05-14T20:25:01.328" v="593" actId="26606"/>
          <ac:spMkLst>
            <pc:docMk/>
            <pc:sldMk cId="1633109388" sldId="261"/>
            <ac:spMk id="15" creationId="{676D6CDF-C512-4739-B158-55EE955EFA39}"/>
          </ac:spMkLst>
        </pc:spChg>
        <pc:spChg chg="add del">
          <ac:chgData name="harvey richards" userId="87fc17da649cca34" providerId="LiveId" clId="{B460B4E9-C50A-48E3-BED2-0118C6AB2372}" dt="2025-05-14T20:24:54.386" v="590" actId="26606"/>
          <ac:spMkLst>
            <pc:docMk/>
            <pc:sldMk cId="1633109388" sldId="261"/>
            <ac:spMk id="16" creationId="{D4974D33-8DC5-464E-8C6D-BE58F0669C17}"/>
          </ac:spMkLst>
        </pc:spChg>
        <pc:spChg chg="add mod">
          <ac:chgData name="harvey richards" userId="87fc17da649cca34" providerId="LiveId" clId="{B460B4E9-C50A-48E3-BED2-0118C6AB2372}" dt="2025-05-14T20:25:20.368" v="595" actId="313"/>
          <ac:spMkLst>
            <pc:docMk/>
            <pc:sldMk cId="1633109388" sldId="261"/>
            <ac:spMk id="17" creationId="{53445BA5-9154-4FE5-4FF6-7D0144FC7C1B}"/>
          </ac:spMkLst>
        </pc:spChg>
        <pc:graphicFrameChg chg="add del">
          <ac:chgData name="harvey richards" userId="87fc17da649cca34" providerId="LiveId" clId="{B460B4E9-C50A-48E3-BED2-0118C6AB2372}" dt="2025-05-14T20:25:01.307" v="592" actId="26606"/>
          <ac:graphicFrameMkLst>
            <pc:docMk/>
            <pc:sldMk cId="1633109388" sldId="261"/>
            <ac:graphicFrameMk id="11" creationId="{F296CBFB-AB86-A36F-4824-6425EED46B49}"/>
          </ac:graphicFrameMkLst>
        </pc:graphicFrameChg>
        <pc:picChg chg="add del mod ord">
          <ac:chgData name="harvey richards" userId="87fc17da649cca34" providerId="LiveId" clId="{B460B4E9-C50A-48E3-BED2-0118C6AB2372}" dt="2025-05-14T20:21:08.901" v="581" actId="478"/>
          <ac:picMkLst>
            <pc:docMk/>
            <pc:sldMk cId="1633109388" sldId="261"/>
            <ac:picMk id="5" creationId="{5CCC0AD8-ACCB-DF3E-AF88-2D011CF3E958}"/>
          </ac:picMkLst>
        </pc:picChg>
        <pc:picChg chg="add mod">
          <ac:chgData name="harvey richards" userId="87fc17da649cca34" providerId="LiveId" clId="{B460B4E9-C50A-48E3-BED2-0118C6AB2372}" dt="2025-05-14T20:25:01.328" v="593" actId="26606"/>
          <ac:picMkLst>
            <pc:docMk/>
            <pc:sldMk cId="1633109388" sldId="261"/>
            <ac:picMk id="9" creationId="{731E6A17-D1FC-3E1E-E809-9BBB1A4B111F}"/>
          </ac:picMkLst>
        </pc:picChg>
      </pc:sldChg>
      <pc:sldChg chg="addSp delSp modSp new mod setBg">
        <pc:chgData name="harvey richards" userId="87fc17da649cca34" providerId="LiveId" clId="{B460B4E9-C50A-48E3-BED2-0118C6AB2372}" dt="2025-05-14T20:49:13.490" v="911" actId="26606"/>
        <pc:sldMkLst>
          <pc:docMk/>
          <pc:sldMk cId="2690558388" sldId="262"/>
        </pc:sldMkLst>
        <pc:spChg chg="mod">
          <ac:chgData name="harvey richards" userId="87fc17da649cca34" providerId="LiveId" clId="{B460B4E9-C50A-48E3-BED2-0118C6AB2372}" dt="2025-05-14T20:49:13.490" v="911" actId="26606"/>
          <ac:spMkLst>
            <pc:docMk/>
            <pc:sldMk cId="2690558388" sldId="262"/>
            <ac:spMk id="2" creationId="{88DD47A7-EE9C-2787-3D6E-09EE09646A4A}"/>
          </ac:spMkLst>
        </pc:spChg>
        <pc:spChg chg="mod">
          <ac:chgData name="harvey richards" userId="87fc17da649cca34" providerId="LiveId" clId="{B460B4E9-C50A-48E3-BED2-0118C6AB2372}" dt="2025-05-14T20:49:13.490" v="911" actId="26606"/>
          <ac:spMkLst>
            <pc:docMk/>
            <pc:sldMk cId="2690558388" sldId="262"/>
            <ac:spMk id="3" creationId="{9281ECF2-BDBF-5086-C6A0-C16B0D9B8A87}"/>
          </ac:spMkLst>
        </pc:spChg>
        <pc:spChg chg="del">
          <ac:chgData name="harvey richards" userId="87fc17da649cca34" providerId="LiveId" clId="{B460B4E9-C50A-48E3-BED2-0118C6AB2372}" dt="2025-05-14T20:48:56.008" v="904" actId="931"/>
          <ac:spMkLst>
            <pc:docMk/>
            <pc:sldMk cId="2690558388" sldId="262"/>
            <ac:spMk id="4" creationId="{32DBFA07-23C3-6203-39FA-B9EB8CB53AA7}"/>
          </ac:spMkLst>
        </pc:spChg>
        <pc:spChg chg="add del">
          <ac:chgData name="harvey richards" userId="87fc17da649cca34" providerId="LiveId" clId="{B460B4E9-C50A-48E3-BED2-0118C6AB2372}" dt="2025-05-14T20:49:06.767" v="908" actId="26606"/>
          <ac:spMkLst>
            <pc:docMk/>
            <pc:sldMk cId="2690558388" sldId="262"/>
            <ac:spMk id="11" creationId="{3BA513B0-82FF-4F41-8178-885375D1CFB5}"/>
          </ac:spMkLst>
        </pc:spChg>
        <pc:spChg chg="add del">
          <ac:chgData name="harvey richards" userId="87fc17da649cca34" providerId="LiveId" clId="{B460B4E9-C50A-48E3-BED2-0118C6AB2372}" dt="2025-05-14T20:49:13.480" v="910" actId="26606"/>
          <ac:spMkLst>
            <pc:docMk/>
            <pc:sldMk cId="2690558388" sldId="262"/>
            <ac:spMk id="19" creationId="{C3944F27-CA70-4E84-A51A-E6BF89558979}"/>
          </ac:spMkLst>
        </pc:spChg>
        <pc:spChg chg="add del">
          <ac:chgData name="harvey richards" userId="87fc17da649cca34" providerId="LiveId" clId="{B460B4E9-C50A-48E3-BED2-0118C6AB2372}" dt="2025-05-14T20:49:13.480" v="910" actId="26606"/>
          <ac:spMkLst>
            <pc:docMk/>
            <pc:sldMk cId="2690558388" sldId="262"/>
            <ac:spMk id="20" creationId="{12609869-9E80-471B-A487-A53288E0E791}"/>
          </ac:spMkLst>
        </pc:spChg>
        <pc:spChg chg="add del">
          <ac:chgData name="harvey richards" userId="87fc17da649cca34" providerId="LiveId" clId="{B460B4E9-C50A-48E3-BED2-0118C6AB2372}" dt="2025-05-14T20:49:13.480" v="910" actId="26606"/>
          <ac:spMkLst>
            <pc:docMk/>
            <pc:sldMk cId="2690558388" sldId="262"/>
            <ac:spMk id="21" creationId="{7004738A-9D34-43E8-97D2-CA0EED4F8BE0}"/>
          </ac:spMkLst>
        </pc:spChg>
        <pc:spChg chg="add del">
          <ac:chgData name="harvey richards" userId="87fc17da649cca34" providerId="LiveId" clId="{B460B4E9-C50A-48E3-BED2-0118C6AB2372}" dt="2025-05-14T20:49:13.480" v="910" actId="26606"/>
          <ac:spMkLst>
            <pc:docMk/>
            <pc:sldMk cId="2690558388" sldId="262"/>
            <ac:spMk id="22" creationId="{B8B8D07F-F13E-443E-BA68-2D26672D76B9}"/>
          </ac:spMkLst>
        </pc:spChg>
        <pc:spChg chg="add del">
          <ac:chgData name="harvey richards" userId="87fc17da649cca34" providerId="LiveId" clId="{B460B4E9-C50A-48E3-BED2-0118C6AB2372}" dt="2025-05-14T20:49:13.480" v="910" actId="26606"/>
          <ac:spMkLst>
            <pc:docMk/>
            <pc:sldMk cId="2690558388" sldId="262"/>
            <ac:spMk id="23" creationId="{2813A4FA-24A5-41ED-A534-3807D1B2F344}"/>
          </ac:spMkLst>
        </pc:spChg>
        <pc:spChg chg="add">
          <ac:chgData name="harvey richards" userId="87fc17da649cca34" providerId="LiveId" clId="{B460B4E9-C50A-48E3-BED2-0118C6AB2372}" dt="2025-05-14T20:49:13.490" v="911" actId="26606"/>
          <ac:spMkLst>
            <pc:docMk/>
            <pc:sldMk cId="2690558388" sldId="262"/>
            <ac:spMk id="25" creationId="{04812C46-200A-4DEB-A05E-3ED6C68C2387}"/>
          </ac:spMkLst>
        </pc:spChg>
        <pc:spChg chg="add">
          <ac:chgData name="harvey richards" userId="87fc17da649cca34" providerId="LiveId" clId="{B460B4E9-C50A-48E3-BED2-0118C6AB2372}" dt="2025-05-14T20:49:13.490" v="911" actId="26606"/>
          <ac:spMkLst>
            <pc:docMk/>
            <pc:sldMk cId="2690558388" sldId="262"/>
            <ac:spMk id="26" creationId="{D1EA859B-E555-4109-94F3-6700E046E008}"/>
          </ac:spMkLst>
        </pc:spChg>
        <pc:grpChg chg="add del">
          <ac:chgData name="harvey richards" userId="87fc17da649cca34" providerId="LiveId" clId="{B460B4E9-C50A-48E3-BED2-0118C6AB2372}" dt="2025-05-14T20:49:06.767" v="908" actId="26606"/>
          <ac:grpSpMkLst>
            <pc:docMk/>
            <pc:sldMk cId="2690558388" sldId="262"/>
            <ac:grpSpMk id="13" creationId="{93DB8501-F9F2-4ACD-B56A-9019CD5006D6}"/>
          </ac:grpSpMkLst>
        </pc:grpChg>
        <pc:picChg chg="add mod ord">
          <ac:chgData name="harvey richards" userId="87fc17da649cca34" providerId="LiveId" clId="{B460B4E9-C50A-48E3-BED2-0118C6AB2372}" dt="2025-05-14T20:49:13.490" v="911" actId="26606"/>
          <ac:picMkLst>
            <pc:docMk/>
            <pc:sldMk cId="2690558388" sldId="262"/>
            <ac:picMk id="6" creationId="{B9911F5F-1CB0-A0D0-71CD-EC257FCD0899}"/>
          </ac:picMkLst>
        </pc:picChg>
      </pc:sldChg>
      <pc:sldChg chg="addSp modSp new mod setBg setClrOvrMap">
        <pc:chgData name="harvey richards" userId="87fc17da649cca34" providerId="LiveId" clId="{B460B4E9-C50A-48E3-BED2-0118C6AB2372}" dt="2025-05-15T00:24:13.108" v="2475" actId="26606"/>
        <pc:sldMkLst>
          <pc:docMk/>
          <pc:sldMk cId="2111927507" sldId="263"/>
        </pc:sldMkLst>
        <pc:spChg chg="mod">
          <ac:chgData name="harvey richards" userId="87fc17da649cca34" providerId="LiveId" clId="{B460B4E9-C50A-48E3-BED2-0118C6AB2372}" dt="2025-05-15T00:24:13.108" v="2475" actId="26606"/>
          <ac:spMkLst>
            <pc:docMk/>
            <pc:sldMk cId="2111927507" sldId="263"/>
            <ac:spMk id="2" creationId="{52D3737B-4657-3CC1-1CA0-B10793E04F95}"/>
          </ac:spMkLst>
        </pc:spChg>
        <pc:spChg chg="mod">
          <ac:chgData name="harvey richards" userId="87fc17da649cca34" providerId="LiveId" clId="{B460B4E9-C50A-48E3-BED2-0118C6AB2372}" dt="2025-05-15T00:24:13.108" v="2475" actId="26606"/>
          <ac:spMkLst>
            <pc:docMk/>
            <pc:sldMk cId="2111927507" sldId="263"/>
            <ac:spMk id="3" creationId="{854C1486-9354-8225-DDBD-F1D580FA424A}"/>
          </ac:spMkLst>
        </pc:spChg>
        <pc:spChg chg="mod">
          <ac:chgData name="harvey richards" userId="87fc17da649cca34" providerId="LiveId" clId="{B460B4E9-C50A-48E3-BED2-0118C6AB2372}" dt="2025-05-15T00:24:13.108" v="2475" actId="26606"/>
          <ac:spMkLst>
            <pc:docMk/>
            <pc:sldMk cId="2111927507" sldId="263"/>
            <ac:spMk id="4" creationId="{AB00848D-BE2B-837A-1998-29379DEF5566}"/>
          </ac:spMkLst>
        </pc:spChg>
        <pc:spChg chg="add">
          <ac:chgData name="harvey richards" userId="87fc17da649cca34" providerId="LiveId" clId="{B460B4E9-C50A-48E3-BED2-0118C6AB2372}" dt="2025-05-15T00:24:13.108" v="2475" actId="26606"/>
          <ac:spMkLst>
            <pc:docMk/>
            <pc:sldMk cId="2111927507" sldId="263"/>
            <ac:spMk id="9" creationId="{1DE7243B-5109-444B-8FAF-7437C66BC0E9}"/>
          </ac:spMkLst>
        </pc:spChg>
        <pc:spChg chg="add">
          <ac:chgData name="harvey richards" userId="87fc17da649cca34" providerId="LiveId" clId="{B460B4E9-C50A-48E3-BED2-0118C6AB2372}" dt="2025-05-15T00:24:13.108" v="2475" actId="26606"/>
          <ac:spMkLst>
            <pc:docMk/>
            <pc:sldMk cId="2111927507" sldId="263"/>
            <ac:spMk id="11" creationId="{4C5D6221-DA7B-4611-AA26-7D8E349FDE96}"/>
          </ac:spMkLst>
        </pc:spChg>
      </pc:sldChg>
      <pc:sldChg chg="addSp modSp new mod setBg">
        <pc:chgData name="harvey richards" userId="87fc17da649cca34" providerId="LiveId" clId="{B460B4E9-C50A-48E3-BED2-0118C6AB2372}" dt="2025-05-14T23:18:36.849" v="1664" actId="26606"/>
        <pc:sldMkLst>
          <pc:docMk/>
          <pc:sldMk cId="2745146024" sldId="264"/>
        </pc:sldMkLst>
        <pc:spChg chg="mo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2" creationId="{9CB450BB-6DD2-8E48-A8EF-540E403BE24F}"/>
          </ac:spMkLst>
        </pc:spChg>
        <pc:spChg chg="mo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3" creationId="{FD6C6157-7941-442D-8FFD-141203EAD91A}"/>
          </ac:spMkLst>
        </pc:spChg>
        <pc:spChg chg="ad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8" creationId="{DEE2AD96-B495-4E06-9291-B71706F728CB}"/>
          </ac:spMkLst>
        </pc:spChg>
        <pc:spChg chg="ad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10" creationId="{53CF6D67-C5A8-4ADD-9E8E-1E38CA1D3166}"/>
          </ac:spMkLst>
        </pc:spChg>
        <pc:spChg chg="ad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12" creationId="{86909FA0-B515-4681-B7A8-FA281D133B94}"/>
          </ac:spMkLst>
        </pc:spChg>
        <pc:spChg chg="ad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14" creationId="{21C9FE86-FCC3-4A31-AA1C-C882262B7FE7}"/>
          </ac:spMkLst>
        </pc:spChg>
        <pc:spChg chg="ad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16" creationId="{7D96243B-ECED-4B71-8E06-AE9A285EAD20}"/>
          </ac:spMkLst>
        </pc:spChg>
        <pc:spChg chg="add">
          <ac:chgData name="harvey richards" userId="87fc17da649cca34" providerId="LiveId" clId="{B460B4E9-C50A-48E3-BED2-0118C6AB2372}" dt="2025-05-14T23:18:36.849" v="1664" actId="26606"/>
          <ac:spMkLst>
            <pc:docMk/>
            <pc:sldMk cId="2745146024" sldId="264"/>
            <ac:spMk id="18" creationId="{A09989E4-EFDC-4A90-A633-E0525FB4139E}"/>
          </ac:spMkLst>
        </pc:spChg>
      </pc:sldChg>
      <pc:sldChg chg="addSp delSp modSp new del mod">
        <pc:chgData name="harvey richards" userId="87fc17da649cca34" providerId="LiveId" clId="{B460B4E9-C50A-48E3-BED2-0118C6AB2372}" dt="2025-05-14T23:13:50.799" v="1451" actId="47"/>
        <pc:sldMkLst>
          <pc:docMk/>
          <pc:sldMk cId="475219441" sldId="265"/>
        </pc:sldMkLst>
        <pc:spChg chg="del mod">
          <ac:chgData name="harvey richards" userId="87fc17da649cca34" providerId="LiveId" clId="{B460B4E9-C50A-48E3-BED2-0118C6AB2372}" dt="2025-05-14T23:13:31.561" v="1449"/>
          <ac:spMkLst>
            <pc:docMk/>
            <pc:sldMk cId="475219441" sldId="265"/>
            <ac:spMk id="3" creationId="{818A9703-6C4C-084A-96BC-9AA015B63DC0}"/>
          </ac:spMkLst>
        </pc:spChg>
        <pc:picChg chg="add mod">
          <ac:chgData name="harvey richards" userId="87fc17da649cca34" providerId="LiveId" clId="{B460B4E9-C50A-48E3-BED2-0118C6AB2372}" dt="2025-05-14T23:13:45.552" v="1450" actId="1076"/>
          <ac:picMkLst>
            <pc:docMk/>
            <pc:sldMk cId="475219441" sldId="265"/>
            <ac:picMk id="4" creationId="{1072956D-9F7A-14A3-4300-796ABC1166A4}"/>
          </ac:picMkLst>
        </pc:picChg>
      </pc:sldChg>
      <pc:sldChg chg="addSp delSp modSp new mod ord">
        <pc:chgData name="harvey richards" userId="87fc17da649cca34" providerId="LiveId" clId="{B460B4E9-C50A-48E3-BED2-0118C6AB2372}" dt="2025-05-15T01:10:14.761" v="3060"/>
        <pc:sldMkLst>
          <pc:docMk/>
          <pc:sldMk cId="2206980535" sldId="265"/>
        </pc:sldMkLst>
        <pc:spChg chg="mod">
          <ac:chgData name="harvey richards" userId="87fc17da649cca34" providerId="LiveId" clId="{B460B4E9-C50A-48E3-BED2-0118C6AB2372}" dt="2025-05-14T23:23:05.657" v="1704" actId="20577"/>
          <ac:spMkLst>
            <pc:docMk/>
            <pc:sldMk cId="2206980535" sldId="265"/>
            <ac:spMk id="2" creationId="{7927CE5E-95DA-A1B4-57C0-04EA3CEF32A9}"/>
          </ac:spMkLst>
        </pc:spChg>
        <pc:spChg chg="del mod">
          <ac:chgData name="harvey richards" userId="87fc17da649cca34" providerId="LiveId" clId="{B460B4E9-C50A-48E3-BED2-0118C6AB2372}" dt="2025-05-15T00:00:24.734" v="1941" actId="26606"/>
          <ac:spMkLst>
            <pc:docMk/>
            <pc:sldMk cId="2206980535" sldId="265"/>
            <ac:spMk id="3" creationId="{DCF9399E-644F-A5F2-A31C-2C5DD876815E}"/>
          </ac:spMkLst>
        </pc:spChg>
        <pc:spChg chg="mod">
          <ac:chgData name="harvey richards" userId="87fc17da649cca34" providerId="LiveId" clId="{B460B4E9-C50A-48E3-BED2-0118C6AB2372}" dt="2025-05-14T23:59:13.563" v="1936" actId="5793"/>
          <ac:spMkLst>
            <pc:docMk/>
            <pc:sldMk cId="2206980535" sldId="265"/>
            <ac:spMk id="4" creationId="{E52C06C8-0EA1-D8BB-31E5-D2F8EACE8915}"/>
          </ac:spMkLst>
        </pc:spChg>
        <pc:spChg chg="add mod">
          <ac:chgData name="harvey richards" userId="87fc17da649cca34" providerId="LiveId" clId="{B460B4E9-C50A-48E3-BED2-0118C6AB2372}" dt="2025-05-15T00:00:54.107" v="1946" actId="14100"/>
          <ac:spMkLst>
            <pc:docMk/>
            <pc:sldMk cId="2206980535" sldId="265"/>
            <ac:spMk id="7" creationId="{2398DD1D-8529-324B-DF90-3826836521C2}"/>
          </ac:spMkLst>
        </pc:spChg>
        <pc:graphicFrameChg chg="add">
          <ac:chgData name="harvey richards" userId="87fc17da649cca34" providerId="LiveId" clId="{B460B4E9-C50A-48E3-BED2-0118C6AB2372}" dt="2025-05-15T00:00:24.734" v="1941" actId="26606"/>
          <ac:graphicFrameMkLst>
            <pc:docMk/>
            <pc:sldMk cId="2206980535" sldId="265"/>
            <ac:graphicFrameMk id="9" creationId="{9DA4CDB7-537A-F70B-5C95-9268F51097D9}"/>
          </ac:graphicFrameMkLst>
        </pc:graphicFrameChg>
        <pc:picChg chg="add mod">
          <ac:chgData name="harvey richards" userId="87fc17da649cca34" providerId="LiveId" clId="{B460B4E9-C50A-48E3-BED2-0118C6AB2372}" dt="2025-05-15T00:00:38.774" v="1943" actId="1076"/>
          <ac:picMkLst>
            <pc:docMk/>
            <pc:sldMk cId="2206980535" sldId="265"/>
            <ac:picMk id="6" creationId="{D5B816A6-7549-EB62-B69E-0FF0ADD3573B}"/>
          </ac:picMkLst>
        </pc:picChg>
      </pc:sldChg>
      <pc:sldChg chg="addSp delSp modSp new mod setBg setClrOvrMap">
        <pc:chgData name="harvey richards" userId="87fc17da649cca34" providerId="LiveId" clId="{B460B4E9-C50A-48E3-BED2-0118C6AB2372}" dt="2025-05-15T00:24:06.127" v="2474" actId="26606"/>
        <pc:sldMkLst>
          <pc:docMk/>
          <pc:sldMk cId="3193227178" sldId="266"/>
        </pc:sldMkLst>
        <pc:spChg chg="mod">
          <ac:chgData name="harvey richards" userId="87fc17da649cca34" providerId="LiveId" clId="{B460B4E9-C50A-48E3-BED2-0118C6AB2372}" dt="2025-05-15T00:24:06.127" v="2474" actId="26606"/>
          <ac:spMkLst>
            <pc:docMk/>
            <pc:sldMk cId="3193227178" sldId="266"/>
            <ac:spMk id="2" creationId="{5F46DF83-0076-27A5-4217-225696390A1A}"/>
          </ac:spMkLst>
        </pc:spChg>
        <pc:spChg chg="mod">
          <ac:chgData name="harvey richards" userId="87fc17da649cca34" providerId="LiveId" clId="{B460B4E9-C50A-48E3-BED2-0118C6AB2372}" dt="2025-05-15T00:24:06.127" v="2474" actId="26606"/>
          <ac:spMkLst>
            <pc:docMk/>
            <pc:sldMk cId="3193227178" sldId="266"/>
            <ac:spMk id="3" creationId="{11B0332D-611B-5FB8-5397-30E78CB3351C}"/>
          </ac:spMkLst>
        </pc:spChg>
        <pc:spChg chg="mod">
          <ac:chgData name="harvey richards" userId="87fc17da649cca34" providerId="LiveId" clId="{B460B4E9-C50A-48E3-BED2-0118C6AB2372}" dt="2025-05-15T00:24:06.127" v="2474" actId="26606"/>
          <ac:spMkLst>
            <pc:docMk/>
            <pc:sldMk cId="3193227178" sldId="266"/>
            <ac:spMk id="4" creationId="{552C63CC-6A91-E4F6-880E-66D4D26F7DE5}"/>
          </ac:spMkLst>
        </pc:spChg>
        <pc:spChg chg="add del">
          <ac:chgData name="harvey richards" userId="87fc17da649cca34" providerId="LiveId" clId="{B460B4E9-C50A-48E3-BED2-0118C6AB2372}" dt="2025-05-15T00:24:06.123" v="2473" actId="26606"/>
          <ac:spMkLst>
            <pc:docMk/>
            <pc:sldMk cId="3193227178" sldId="266"/>
            <ac:spMk id="9" creationId="{19C052EA-05E2-403D-965E-52D1BFFA24DF}"/>
          </ac:spMkLst>
        </pc:spChg>
        <pc:spChg chg="add del">
          <ac:chgData name="harvey richards" userId="87fc17da649cca34" providerId="LiveId" clId="{B460B4E9-C50A-48E3-BED2-0118C6AB2372}" dt="2025-05-15T00:24:06.123" v="2473" actId="26606"/>
          <ac:spMkLst>
            <pc:docMk/>
            <pc:sldMk cId="3193227178" sldId="266"/>
            <ac:spMk id="11" creationId="{4C1936B8-2FFB-4F78-8388-B8C282B8A5BC}"/>
          </ac:spMkLst>
        </pc:spChg>
        <pc:spChg chg="add">
          <ac:chgData name="harvey richards" userId="87fc17da649cca34" providerId="LiveId" clId="{B460B4E9-C50A-48E3-BED2-0118C6AB2372}" dt="2025-05-15T00:24:06.127" v="2474" actId="26606"/>
          <ac:spMkLst>
            <pc:docMk/>
            <pc:sldMk cId="3193227178" sldId="266"/>
            <ac:spMk id="13" creationId="{1DE7243B-5109-444B-8FAF-7437C66BC0E9}"/>
          </ac:spMkLst>
        </pc:spChg>
        <pc:spChg chg="add">
          <ac:chgData name="harvey richards" userId="87fc17da649cca34" providerId="LiveId" clId="{B460B4E9-C50A-48E3-BED2-0118C6AB2372}" dt="2025-05-15T00:24:06.127" v="2474" actId="26606"/>
          <ac:spMkLst>
            <pc:docMk/>
            <pc:sldMk cId="3193227178" sldId="266"/>
            <ac:spMk id="14" creationId="{4C5D6221-DA7B-4611-AA26-7D8E349FDE96}"/>
          </ac:spMkLst>
        </pc:spChg>
      </pc:sldChg>
      <pc:sldChg chg="addSp delSp modSp new mod setBg">
        <pc:chgData name="harvey richards" userId="87fc17da649cca34" providerId="LiveId" clId="{B460B4E9-C50A-48E3-BED2-0118C6AB2372}" dt="2025-05-15T00:59:26.617" v="3000" actId="26606"/>
        <pc:sldMkLst>
          <pc:docMk/>
          <pc:sldMk cId="1685053384" sldId="267"/>
        </pc:sldMkLst>
        <pc:spChg chg="mo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2" creationId="{EA83FF3B-32AE-0C2F-A1EB-7DDA0861545C}"/>
          </ac:spMkLst>
        </pc:spChg>
        <pc:spChg chg="del mo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3" creationId="{DC050CC1-0F5E-B04B-5242-7EEB91A83EB7}"/>
          </ac:spMkLst>
        </pc:spChg>
        <pc:spChg chg="ad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9" creationId="{BACC6370-2D7E-4714-9D71-7542949D7D5D}"/>
          </ac:spMkLst>
        </pc:spChg>
        <pc:spChg chg="ad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11" creationId="{256B2C21-A230-48C0-8DF1-C46611373C44}"/>
          </ac:spMkLst>
        </pc:spChg>
        <pc:spChg chg="ad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13" creationId="{3847E18C-932D-4C95-AABA-FEC7C9499AD7}"/>
          </ac:spMkLst>
        </pc:spChg>
        <pc:spChg chg="ad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15" creationId="{3150CB11-0C61-439E-910F-5787759E72A0}"/>
          </ac:spMkLst>
        </pc:spChg>
        <pc:spChg chg="ad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17" creationId="{43F8A58B-5155-44CE-A5FF-7647B47D0A7A}"/>
          </ac:spMkLst>
        </pc:spChg>
        <pc:spChg chg="add">
          <ac:chgData name="harvey richards" userId="87fc17da649cca34" providerId="LiveId" clId="{B460B4E9-C50A-48E3-BED2-0118C6AB2372}" dt="2025-05-15T00:59:26.617" v="3000" actId="26606"/>
          <ac:spMkLst>
            <pc:docMk/>
            <pc:sldMk cId="1685053384" sldId="267"/>
            <ac:spMk id="19" creationId="{443F2ACA-E6D6-4028-82DD-F03C262D5DE6}"/>
          </ac:spMkLst>
        </pc:spChg>
        <pc:graphicFrameChg chg="add">
          <ac:chgData name="harvey richards" userId="87fc17da649cca34" providerId="LiveId" clId="{B460B4E9-C50A-48E3-BED2-0118C6AB2372}" dt="2025-05-15T00:59:26.617" v="3000" actId="26606"/>
          <ac:graphicFrameMkLst>
            <pc:docMk/>
            <pc:sldMk cId="1685053384" sldId="267"/>
            <ac:graphicFrameMk id="5" creationId="{1FCE272C-DD0B-1398-AC83-546E2F7DDCD2}"/>
          </ac:graphicFrameMkLst>
        </pc:graphicFrameChg>
      </pc:sldChg>
      <pc:sldChg chg="addSp delSp modSp new mod setBg">
        <pc:chgData name="harvey richards" userId="87fc17da649cca34" providerId="LiveId" clId="{B460B4E9-C50A-48E3-BED2-0118C6AB2372}" dt="2025-05-15T01:02:00.722" v="3021" actId="26606"/>
        <pc:sldMkLst>
          <pc:docMk/>
          <pc:sldMk cId="1533865239" sldId="268"/>
        </pc:sldMkLst>
        <pc:spChg chg="mod">
          <ac:chgData name="harvey richards" userId="87fc17da649cca34" providerId="LiveId" clId="{B460B4E9-C50A-48E3-BED2-0118C6AB2372}" dt="2025-05-15T01:02:00.722" v="3021" actId="26606"/>
          <ac:spMkLst>
            <pc:docMk/>
            <pc:sldMk cId="1533865239" sldId="268"/>
            <ac:spMk id="2" creationId="{B4A4DBA3-C3BF-E827-B3BA-6AC6D396D5B4}"/>
          </ac:spMkLst>
        </pc:spChg>
        <pc:spChg chg="del">
          <ac:chgData name="harvey richards" userId="87fc17da649cca34" providerId="LiveId" clId="{B460B4E9-C50A-48E3-BED2-0118C6AB2372}" dt="2025-05-15T01:02:00.722" v="3021" actId="26606"/>
          <ac:spMkLst>
            <pc:docMk/>
            <pc:sldMk cId="1533865239" sldId="268"/>
            <ac:spMk id="3" creationId="{9AF87FA0-2AAC-8622-F00A-21887812DC11}"/>
          </ac:spMkLst>
        </pc:spChg>
        <pc:grpChg chg="add">
          <ac:chgData name="harvey richards" userId="87fc17da649cca34" providerId="LiveId" clId="{B460B4E9-C50A-48E3-BED2-0118C6AB2372}" dt="2025-05-15T01:02:00.722" v="3021" actId="26606"/>
          <ac:grpSpMkLst>
            <pc:docMk/>
            <pc:sldMk cId="1533865239" sldId="268"/>
            <ac:grpSpMk id="9" creationId="{0E76F6F3-F5F0-B26D-1B63-73AD0299B731}"/>
          </ac:grpSpMkLst>
        </pc:grpChg>
        <pc:picChg chg="add">
          <ac:chgData name="harvey richards" userId="87fc17da649cca34" providerId="LiveId" clId="{B460B4E9-C50A-48E3-BED2-0118C6AB2372}" dt="2025-05-15T01:02:00.722" v="3021" actId="26606"/>
          <ac:picMkLst>
            <pc:docMk/>
            <pc:sldMk cId="1533865239" sldId="268"/>
            <ac:picMk id="5" creationId="{0A73B402-583D-FF45-2895-BEA0E58914B4}"/>
          </ac:picMkLst>
        </pc:picChg>
      </pc:sldChg>
      <pc:sldChg chg="addSp delSp modSp new mod setBg">
        <pc:chgData name="harvey richards" userId="87fc17da649cca34" providerId="LiveId" clId="{B460B4E9-C50A-48E3-BED2-0118C6AB2372}" dt="2025-05-15T01:02:26.843" v="3032" actId="26606"/>
        <pc:sldMkLst>
          <pc:docMk/>
          <pc:sldMk cId="33187460" sldId="269"/>
        </pc:sldMkLst>
        <pc:spChg chg="mod">
          <ac:chgData name="harvey richards" userId="87fc17da649cca34" providerId="LiveId" clId="{B460B4E9-C50A-48E3-BED2-0118C6AB2372}" dt="2025-05-15T01:02:26.843" v="3032" actId="26606"/>
          <ac:spMkLst>
            <pc:docMk/>
            <pc:sldMk cId="33187460" sldId="269"/>
            <ac:spMk id="2" creationId="{FF10DAD8-6EA1-BDFC-DB45-BE817299B445}"/>
          </ac:spMkLst>
        </pc:spChg>
        <pc:spChg chg="del">
          <ac:chgData name="harvey richards" userId="87fc17da649cca34" providerId="LiveId" clId="{B460B4E9-C50A-48E3-BED2-0118C6AB2372}" dt="2025-05-15T01:02:26.843" v="3032" actId="26606"/>
          <ac:spMkLst>
            <pc:docMk/>
            <pc:sldMk cId="33187460" sldId="269"/>
            <ac:spMk id="3" creationId="{26A5BC30-2556-F0B3-D19B-6F3AC3AD0332}"/>
          </ac:spMkLst>
        </pc:spChg>
        <pc:grpChg chg="add">
          <ac:chgData name="harvey richards" userId="87fc17da649cca34" providerId="LiveId" clId="{B460B4E9-C50A-48E3-BED2-0118C6AB2372}" dt="2025-05-15T01:02:26.843" v="3032" actId="26606"/>
          <ac:grpSpMkLst>
            <pc:docMk/>
            <pc:sldMk cId="33187460" sldId="269"/>
            <ac:grpSpMk id="9" creationId="{0E76F6F3-F5F0-B26D-1B63-73AD0299B731}"/>
          </ac:grpSpMkLst>
        </pc:grpChg>
        <pc:picChg chg="add">
          <ac:chgData name="harvey richards" userId="87fc17da649cca34" providerId="LiveId" clId="{B460B4E9-C50A-48E3-BED2-0118C6AB2372}" dt="2025-05-15T01:02:26.843" v="3032" actId="26606"/>
          <ac:picMkLst>
            <pc:docMk/>
            <pc:sldMk cId="33187460" sldId="269"/>
            <ac:picMk id="5" creationId="{3BDB5A7D-E48D-110C-2F67-6161F19396CD}"/>
          </ac:picMkLst>
        </pc:picChg>
      </pc:sldChg>
      <pc:sldChg chg="addSp delSp modSp new mod setBg">
        <pc:chgData name="harvey richards" userId="87fc17da649cca34" providerId="LiveId" clId="{B460B4E9-C50A-48E3-BED2-0118C6AB2372}" dt="2025-05-15T01:06:13.476" v="3056" actId="20577"/>
        <pc:sldMkLst>
          <pc:docMk/>
          <pc:sldMk cId="958623801" sldId="270"/>
        </pc:sldMkLst>
        <pc:spChg chg="mod">
          <ac:chgData name="harvey richards" userId="87fc17da649cca34" providerId="LiveId" clId="{B460B4E9-C50A-48E3-BED2-0118C6AB2372}" dt="2025-05-15T01:06:13.476" v="3056" actId="20577"/>
          <ac:spMkLst>
            <pc:docMk/>
            <pc:sldMk cId="958623801" sldId="270"/>
            <ac:spMk id="2" creationId="{26A2B64E-4E60-9373-7EB2-3B74DA98FC39}"/>
          </ac:spMkLst>
        </pc:spChg>
        <pc:spChg chg="del">
          <ac:chgData name="harvey richards" userId="87fc17da649cca34" providerId="LiveId" clId="{B460B4E9-C50A-48E3-BED2-0118C6AB2372}" dt="2025-05-15T01:05:30.342" v="3034"/>
          <ac:spMkLst>
            <pc:docMk/>
            <pc:sldMk cId="958623801" sldId="270"/>
            <ac:spMk id="3" creationId="{91851CC0-E21C-9A3A-7A0F-2D4F9858E9E4}"/>
          </ac:spMkLst>
        </pc:spChg>
        <pc:spChg chg="add">
          <ac:chgData name="harvey richards" userId="87fc17da649cca34" providerId="LiveId" clId="{B460B4E9-C50A-48E3-BED2-0118C6AB2372}" dt="2025-05-15T01:06:01.027" v="3036" actId="26606"/>
          <ac:spMkLst>
            <pc:docMk/>
            <pc:sldMk cId="958623801" sldId="270"/>
            <ac:spMk id="9" creationId="{A8384FB5-9ADC-4DDC-881B-597D56F5B15D}"/>
          </ac:spMkLst>
        </pc:spChg>
        <pc:spChg chg="add">
          <ac:chgData name="harvey richards" userId="87fc17da649cca34" providerId="LiveId" clId="{B460B4E9-C50A-48E3-BED2-0118C6AB2372}" dt="2025-05-15T01:06:01.027" v="3036" actId="26606"/>
          <ac:spMkLst>
            <pc:docMk/>
            <pc:sldMk cId="958623801" sldId="270"/>
            <ac:spMk id="11" creationId="{91E5A9A7-95C6-4F4F-B00E-C82E07FE62EF}"/>
          </ac:spMkLst>
        </pc:spChg>
        <pc:spChg chg="add">
          <ac:chgData name="harvey richards" userId="87fc17da649cca34" providerId="LiveId" clId="{B460B4E9-C50A-48E3-BED2-0118C6AB2372}" dt="2025-05-15T01:06:01.027" v="3036" actId="26606"/>
          <ac:spMkLst>
            <pc:docMk/>
            <pc:sldMk cId="958623801" sldId="270"/>
            <ac:spMk id="13" creationId="{D07DD2DE-F619-49DD-B5E7-03A290FF4ED1}"/>
          </ac:spMkLst>
        </pc:spChg>
        <pc:spChg chg="add">
          <ac:chgData name="harvey richards" userId="87fc17da649cca34" providerId="LiveId" clId="{B460B4E9-C50A-48E3-BED2-0118C6AB2372}" dt="2025-05-15T01:06:01.027" v="3036" actId="26606"/>
          <ac:spMkLst>
            <pc:docMk/>
            <pc:sldMk cId="958623801" sldId="270"/>
            <ac:spMk id="15" creationId="{85149191-5F60-4A28-AAFF-039F96B0F3EC}"/>
          </ac:spMkLst>
        </pc:spChg>
        <pc:spChg chg="add">
          <ac:chgData name="harvey richards" userId="87fc17da649cca34" providerId="LiveId" clId="{B460B4E9-C50A-48E3-BED2-0118C6AB2372}" dt="2025-05-15T01:06:01.027" v="3036" actId="26606"/>
          <ac:spMkLst>
            <pc:docMk/>
            <pc:sldMk cId="958623801" sldId="270"/>
            <ac:spMk id="17" creationId="{F8260ED5-17F7-4158-B241-D51DD4CF1B7E}"/>
          </ac:spMkLst>
        </pc:spChg>
        <pc:picChg chg="add mod">
          <ac:chgData name="harvey richards" userId="87fc17da649cca34" providerId="LiveId" clId="{B460B4E9-C50A-48E3-BED2-0118C6AB2372}" dt="2025-05-15T01:06:07.332" v="3039" actId="27614"/>
          <ac:picMkLst>
            <pc:docMk/>
            <pc:sldMk cId="958623801" sldId="270"/>
            <ac:picMk id="4" creationId="{6016D5B6-1BEC-23EF-A748-27279E5EF9CD}"/>
          </ac:picMkLst>
        </pc:picChg>
      </pc:sldChg>
      <pc:sldChg chg="addSp delSp modSp new mod setBg">
        <pc:chgData name="harvey richards" userId="87fc17da649cca34" providerId="LiveId" clId="{B460B4E9-C50A-48E3-BED2-0118C6AB2372}" dt="2025-05-15T01:12:03.257" v="3077" actId="26606"/>
        <pc:sldMkLst>
          <pc:docMk/>
          <pc:sldMk cId="4182194839" sldId="271"/>
        </pc:sldMkLst>
        <pc:spChg chg="mo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2" creationId="{0A0C3DBC-E6CE-1DD9-EEB3-CF6803C0DEFE}"/>
          </ac:spMkLst>
        </pc:spChg>
        <pc:spChg chg="del mod">
          <ac:chgData name="harvey richards" userId="87fc17da649cca34" providerId="LiveId" clId="{B460B4E9-C50A-48E3-BED2-0118C6AB2372}" dt="2025-05-15T01:11:53.580" v="3075"/>
          <ac:spMkLst>
            <pc:docMk/>
            <pc:sldMk cId="4182194839" sldId="271"/>
            <ac:spMk id="3" creationId="{D936BF32-2C5B-7035-6156-C787ED082921}"/>
          </ac:spMkLst>
        </pc:spChg>
        <pc:spChg chg="add mo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4" creationId="{2B347900-D191-F9C7-801F-54319377C009}"/>
          </ac:spMkLst>
        </pc:spChg>
        <pc:spChg chg="ad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9" creationId="{DEE2AD96-B495-4E06-9291-B71706F728CB}"/>
          </ac:spMkLst>
        </pc:spChg>
        <pc:spChg chg="ad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11" creationId="{53CF6D67-C5A8-4ADD-9E8E-1E38CA1D3166}"/>
          </ac:spMkLst>
        </pc:spChg>
        <pc:spChg chg="ad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13" creationId="{86909FA0-B515-4681-B7A8-FA281D133B94}"/>
          </ac:spMkLst>
        </pc:spChg>
        <pc:spChg chg="ad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15" creationId="{21C9FE86-FCC3-4A31-AA1C-C882262B7FE7}"/>
          </ac:spMkLst>
        </pc:spChg>
        <pc:spChg chg="ad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17" creationId="{7D96243B-ECED-4B71-8E06-AE9A285EAD20}"/>
          </ac:spMkLst>
        </pc:spChg>
        <pc:spChg chg="add">
          <ac:chgData name="harvey richards" userId="87fc17da649cca34" providerId="LiveId" clId="{B460B4E9-C50A-48E3-BED2-0118C6AB2372}" dt="2025-05-15T01:12:03.257" v="3077" actId="26606"/>
          <ac:spMkLst>
            <pc:docMk/>
            <pc:sldMk cId="4182194839" sldId="271"/>
            <ac:spMk id="19" creationId="{A09989E4-EFDC-4A90-A633-E0525FB4139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A77DDF-0831-4465-B1F9-BE9426A5C6C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1EB7D5-BC44-4EC9-9F52-362E3A643D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/>
            <a:t>Structured hierarchies</a:t>
          </a:r>
          <a:endParaRPr lang="en-US"/>
        </a:p>
      </dgm:t>
    </dgm:pt>
    <dgm:pt modelId="{62A2FE7A-8679-4B2B-9C17-76CC43DBBBED}" type="parTrans" cxnId="{4D7CE3E3-17CA-48DF-B283-CB637971FE9B}">
      <dgm:prSet/>
      <dgm:spPr/>
      <dgm:t>
        <a:bodyPr/>
        <a:lstStyle/>
        <a:p>
          <a:endParaRPr lang="en-US"/>
        </a:p>
      </dgm:t>
    </dgm:pt>
    <dgm:pt modelId="{7214132D-7D30-4D6F-B249-701CAFA66A19}" type="sibTrans" cxnId="{4D7CE3E3-17CA-48DF-B283-CB637971FE9B}">
      <dgm:prSet/>
      <dgm:spPr/>
      <dgm:t>
        <a:bodyPr/>
        <a:lstStyle/>
        <a:p>
          <a:endParaRPr lang="en-US"/>
        </a:p>
      </dgm:t>
    </dgm:pt>
    <dgm:pt modelId="{226323D7-46EA-480B-847A-E48DCF6491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Leaders/organisers</a:t>
          </a:r>
          <a:endParaRPr lang="en-US"/>
        </a:p>
      </dgm:t>
    </dgm:pt>
    <dgm:pt modelId="{58176F3E-68E7-45A0-AB47-DF0AFEAF6570}" type="parTrans" cxnId="{0DDBAB90-B1A7-4AF9-8A3F-C6A2C26F9D6F}">
      <dgm:prSet/>
      <dgm:spPr/>
      <dgm:t>
        <a:bodyPr/>
        <a:lstStyle/>
        <a:p>
          <a:endParaRPr lang="en-US"/>
        </a:p>
      </dgm:t>
    </dgm:pt>
    <dgm:pt modelId="{E52D8189-32A5-4418-96AB-0D9DC8679F3E}" type="sibTrans" cxnId="{0DDBAB90-B1A7-4AF9-8A3F-C6A2C26F9D6F}">
      <dgm:prSet/>
      <dgm:spPr/>
      <dgm:t>
        <a:bodyPr/>
        <a:lstStyle/>
        <a:p>
          <a:endParaRPr lang="en-US"/>
        </a:p>
      </dgm:t>
    </dgm:pt>
    <dgm:pt modelId="{670EF993-8341-45AF-A7CF-6A3EC85D58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Enforcers </a:t>
          </a:r>
          <a:endParaRPr lang="en-US"/>
        </a:p>
      </dgm:t>
    </dgm:pt>
    <dgm:pt modelId="{46E0E5F2-7377-442D-BFE3-3E0A52C677BC}" type="parTrans" cxnId="{7EE31C62-211C-404C-9463-B6AB70CCE33F}">
      <dgm:prSet/>
      <dgm:spPr/>
      <dgm:t>
        <a:bodyPr/>
        <a:lstStyle/>
        <a:p>
          <a:endParaRPr lang="en-US"/>
        </a:p>
      </dgm:t>
    </dgm:pt>
    <dgm:pt modelId="{C682DBA2-3056-41F2-A8C0-78DF2B7B4043}" type="sibTrans" cxnId="{7EE31C62-211C-404C-9463-B6AB70CCE33F}">
      <dgm:prSet/>
      <dgm:spPr/>
      <dgm:t>
        <a:bodyPr/>
        <a:lstStyle/>
        <a:p>
          <a:endParaRPr lang="en-US"/>
        </a:p>
      </dgm:t>
    </dgm:pt>
    <dgm:pt modelId="{32825F51-77A4-4E4B-B73A-BE82F17237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Runners </a:t>
          </a:r>
          <a:endParaRPr lang="en-US"/>
        </a:p>
      </dgm:t>
    </dgm:pt>
    <dgm:pt modelId="{10A13C37-4CD8-4D68-928A-58F4CD37A62D}" type="parTrans" cxnId="{7BB744EC-EBD8-43C1-9169-DFE0977255EA}">
      <dgm:prSet/>
      <dgm:spPr/>
      <dgm:t>
        <a:bodyPr/>
        <a:lstStyle/>
        <a:p>
          <a:endParaRPr lang="en-US"/>
        </a:p>
      </dgm:t>
    </dgm:pt>
    <dgm:pt modelId="{585BCF31-55F8-4874-BD94-CEE2D393005A}" type="sibTrans" cxnId="{7BB744EC-EBD8-43C1-9169-DFE0977255EA}">
      <dgm:prSet/>
      <dgm:spPr/>
      <dgm:t>
        <a:bodyPr/>
        <a:lstStyle/>
        <a:p>
          <a:endParaRPr lang="en-US"/>
        </a:p>
      </dgm:t>
    </dgm:pt>
    <dgm:pt modelId="{140827DB-67F8-4ACD-8060-0A7E1850BB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(Albanese, 2015)</a:t>
          </a:r>
          <a:endParaRPr lang="en-US"/>
        </a:p>
      </dgm:t>
    </dgm:pt>
    <dgm:pt modelId="{60FEFB00-C241-48B9-9562-91F7D908052F}" type="parTrans" cxnId="{52E2FFF6-C400-4920-A408-4C7B95999E70}">
      <dgm:prSet/>
      <dgm:spPr/>
      <dgm:t>
        <a:bodyPr/>
        <a:lstStyle/>
        <a:p>
          <a:endParaRPr lang="en-US"/>
        </a:p>
      </dgm:t>
    </dgm:pt>
    <dgm:pt modelId="{3F4988C8-FBB8-4184-A5D3-72328E58EDF9}" type="sibTrans" cxnId="{52E2FFF6-C400-4920-A408-4C7B95999E70}">
      <dgm:prSet/>
      <dgm:spPr/>
      <dgm:t>
        <a:bodyPr/>
        <a:lstStyle/>
        <a:p>
          <a:endParaRPr lang="en-US"/>
        </a:p>
      </dgm:t>
    </dgm:pt>
    <dgm:pt modelId="{9786A139-5C03-4DBE-A344-31A4FB8FED24}" type="pres">
      <dgm:prSet presAssocID="{4CA77DDF-0831-4465-B1F9-BE9426A5C6C8}" presName="root" presStyleCnt="0">
        <dgm:presLayoutVars>
          <dgm:dir/>
          <dgm:resizeHandles val="exact"/>
        </dgm:presLayoutVars>
      </dgm:prSet>
      <dgm:spPr/>
    </dgm:pt>
    <dgm:pt modelId="{54DF1498-D534-4BCF-A2C5-B6C22C2C5164}" type="pres">
      <dgm:prSet presAssocID="{991EB7D5-BC44-4EC9-9F52-362E3A643D3F}" presName="compNode" presStyleCnt="0"/>
      <dgm:spPr/>
    </dgm:pt>
    <dgm:pt modelId="{53359320-93B7-49DC-B29B-CFD4BDDE4267}" type="pres">
      <dgm:prSet presAssocID="{991EB7D5-BC44-4EC9-9F52-362E3A643D3F}" presName="bgRect" presStyleLbl="bgShp" presStyleIdx="0" presStyleCnt="5"/>
      <dgm:spPr/>
    </dgm:pt>
    <dgm:pt modelId="{EC2C12A4-DC76-4E99-84AC-E051B3C6FA4B}" type="pres">
      <dgm:prSet presAssocID="{991EB7D5-BC44-4EC9-9F52-362E3A643D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51D3B93-6033-4F20-B521-691CB5853DB4}" type="pres">
      <dgm:prSet presAssocID="{991EB7D5-BC44-4EC9-9F52-362E3A643D3F}" presName="spaceRect" presStyleCnt="0"/>
      <dgm:spPr/>
    </dgm:pt>
    <dgm:pt modelId="{09B15160-A377-49A3-80A7-BE8456E11CA1}" type="pres">
      <dgm:prSet presAssocID="{991EB7D5-BC44-4EC9-9F52-362E3A643D3F}" presName="parTx" presStyleLbl="revTx" presStyleIdx="0" presStyleCnt="5">
        <dgm:presLayoutVars>
          <dgm:chMax val="0"/>
          <dgm:chPref val="0"/>
        </dgm:presLayoutVars>
      </dgm:prSet>
      <dgm:spPr/>
    </dgm:pt>
    <dgm:pt modelId="{5B5ACBED-A8CB-41E1-B910-B3A87A19D9B9}" type="pres">
      <dgm:prSet presAssocID="{7214132D-7D30-4D6F-B249-701CAFA66A19}" presName="sibTrans" presStyleCnt="0"/>
      <dgm:spPr/>
    </dgm:pt>
    <dgm:pt modelId="{2F85431A-ED04-486F-86AB-9CF44F597DC9}" type="pres">
      <dgm:prSet presAssocID="{226323D7-46EA-480B-847A-E48DCF649192}" presName="compNode" presStyleCnt="0"/>
      <dgm:spPr/>
    </dgm:pt>
    <dgm:pt modelId="{AF69884A-5CC6-480E-B541-C36CD72B6C42}" type="pres">
      <dgm:prSet presAssocID="{226323D7-46EA-480B-847A-E48DCF649192}" presName="bgRect" presStyleLbl="bgShp" presStyleIdx="1" presStyleCnt="5"/>
      <dgm:spPr/>
    </dgm:pt>
    <dgm:pt modelId="{B4C03A8E-57CD-405F-924D-4366D8D9BCF9}" type="pres">
      <dgm:prSet presAssocID="{226323D7-46EA-480B-847A-E48DCF64919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8F76E54-1177-4F20-8B84-D9B4F7109593}" type="pres">
      <dgm:prSet presAssocID="{226323D7-46EA-480B-847A-E48DCF649192}" presName="spaceRect" presStyleCnt="0"/>
      <dgm:spPr/>
    </dgm:pt>
    <dgm:pt modelId="{82874CF0-6C97-48EC-8C0D-7898BC062494}" type="pres">
      <dgm:prSet presAssocID="{226323D7-46EA-480B-847A-E48DCF649192}" presName="parTx" presStyleLbl="revTx" presStyleIdx="1" presStyleCnt="5">
        <dgm:presLayoutVars>
          <dgm:chMax val="0"/>
          <dgm:chPref val="0"/>
        </dgm:presLayoutVars>
      </dgm:prSet>
      <dgm:spPr/>
    </dgm:pt>
    <dgm:pt modelId="{6E968C9A-4B7D-459E-A9D3-4A498D5C1E57}" type="pres">
      <dgm:prSet presAssocID="{E52D8189-32A5-4418-96AB-0D9DC8679F3E}" presName="sibTrans" presStyleCnt="0"/>
      <dgm:spPr/>
    </dgm:pt>
    <dgm:pt modelId="{345B6C00-AAED-47E5-AE10-2FBA970AF72B}" type="pres">
      <dgm:prSet presAssocID="{670EF993-8341-45AF-A7CF-6A3EC85D5898}" presName="compNode" presStyleCnt="0"/>
      <dgm:spPr/>
    </dgm:pt>
    <dgm:pt modelId="{EBB9BE02-E0B1-4430-A407-8267FDADE4D5}" type="pres">
      <dgm:prSet presAssocID="{670EF993-8341-45AF-A7CF-6A3EC85D5898}" presName="bgRect" presStyleLbl="bgShp" presStyleIdx="2" presStyleCnt="5"/>
      <dgm:spPr/>
    </dgm:pt>
    <dgm:pt modelId="{D7C4403C-7FE6-4781-8163-CDC919703FEF}" type="pres">
      <dgm:prSet presAssocID="{670EF993-8341-45AF-A7CF-6A3EC85D589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E45411F0-3846-4396-99DC-79E9D32DF8A5}" type="pres">
      <dgm:prSet presAssocID="{670EF993-8341-45AF-A7CF-6A3EC85D5898}" presName="spaceRect" presStyleCnt="0"/>
      <dgm:spPr/>
    </dgm:pt>
    <dgm:pt modelId="{8D4BF475-75D4-41B6-A0CC-069B7D412CC0}" type="pres">
      <dgm:prSet presAssocID="{670EF993-8341-45AF-A7CF-6A3EC85D5898}" presName="parTx" presStyleLbl="revTx" presStyleIdx="2" presStyleCnt="5">
        <dgm:presLayoutVars>
          <dgm:chMax val="0"/>
          <dgm:chPref val="0"/>
        </dgm:presLayoutVars>
      </dgm:prSet>
      <dgm:spPr/>
    </dgm:pt>
    <dgm:pt modelId="{67E51766-20E5-4CDF-BC26-E5B4AD5DA62D}" type="pres">
      <dgm:prSet presAssocID="{C682DBA2-3056-41F2-A8C0-78DF2B7B4043}" presName="sibTrans" presStyleCnt="0"/>
      <dgm:spPr/>
    </dgm:pt>
    <dgm:pt modelId="{F4E346F1-7070-4FC1-A464-9A3EF748E04C}" type="pres">
      <dgm:prSet presAssocID="{32825F51-77A4-4E4B-B73A-BE82F17237AB}" presName="compNode" presStyleCnt="0"/>
      <dgm:spPr/>
    </dgm:pt>
    <dgm:pt modelId="{8B7EEFDD-B31A-42D2-A9EC-8937F495495E}" type="pres">
      <dgm:prSet presAssocID="{32825F51-77A4-4E4B-B73A-BE82F17237AB}" presName="bgRect" presStyleLbl="bgShp" presStyleIdx="3" presStyleCnt="5"/>
      <dgm:spPr/>
    </dgm:pt>
    <dgm:pt modelId="{689FDD81-E889-4829-A40A-3792E308E06F}" type="pres">
      <dgm:prSet presAssocID="{32825F51-77A4-4E4B-B73A-BE82F17237A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0F9D4F41-7C31-42C9-9828-CB2536D58196}" type="pres">
      <dgm:prSet presAssocID="{32825F51-77A4-4E4B-B73A-BE82F17237AB}" presName="spaceRect" presStyleCnt="0"/>
      <dgm:spPr/>
    </dgm:pt>
    <dgm:pt modelId="{09F1A4C2-664B-458B-B1B2-FDEE2D55F3D2}" type="pres">
      <dgm:prSet presAssocID="{32825F51-77A4-4E4B-B73A-BE82F17237AB}" presName="parTx" presStyleLbl="revTx" presStyleIdx="3" presStyleCnt="5">
        <dgm:presLayoutVars>
          <dgm:chMax val="0"/>
          <dgm:chPref val="0"/>
        </dgm:presLayoutVars>
      </dgm:prSet>
      <dgm:spPr/>
    </dgm:pt>
    <dgm:pt modelId="{89EBABBC-D410-40FA-AA46-F0D952232566}" type="pres">
      <dgm:prSet presAssocID="{585BCF31-55F8-4874-BD94-CEE2D393005A}" presName="sibTrans" presStyleCnt="0"/>
      <dgm:spPr/>
    </dgm:pt>
    <dgm:pt modelId="{5FDFD2CE-4755-4EEF-B66B-60FA58BABF3D}" type="pres">
      <dgm:prSet presAssocID="{140827DB-67F8-4ACD-8060-0A7E1850BB58}" presName="compNode" presStyleCnt="0"/>
      <dgm:spPr/>
    </dgm:pt>
    <dgm:pt modelId="{136FA321-FAC5-4ED4-9194-03B630DF6291}" type="pres">
      <dgm:prSet presAssocID="{140827DB-67F8-4ACD-8060-0A7E1850BB58}" presName="bgRect" presStyleLbl="bgShp" presStyleIdx="4" presStyleCnt="5"/>
      <dgm:spPr/>
    </dgm:pt>
    <dgm:pt modelId="{97810285-002A-443E-99B1-0C74E330FE56}" type="pres">
      <dgm:prSet presAssocID="{140827DB-67F8-4ACD-8060-0A7E1850BB5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gon Dance"/>
        </a:ext>
      </dgm:extLst>
    </dgm:pt>
    <dgm:pt modelId="{BE1B93EC-CC6D-4205-BAAB-1C5564489F23}" type="pres">
      <dgm:prSet presAssocID="{140827DB-67F8-4ACD-8060-0A7E1850BB58}" presName="spaceRect" presStyleCnt="0"/>
      <dgm:spPr/>
    </dgm:pt>
    <dgm:pt modelId="{ADC626AA-55A4-4E6F-95DA-477FC3FD9B85}" type="pres">
      <dgm:prSet presAssocID="{140827DB-67F8-4ACD-8060-0A7E1850BB5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78EF00B-1E8E-4F94-B13E-51E44C132FCA}" type="presOf" srcId="{140827DB-67F8-4ACD-8060-0A7E1850BB58}" destId="{ADC626AA-55A4-4E6F-95DA-477FC3FD9B85}" srcOrd="0" destOrd="0" presId="urn:microsoft.com/office/officeart/2018/2/layout/IconVerticalSolidList"/>
    <dgm:cxn modelId="{4CDD5422-BE21-433B-8597-1C19E5F2CEE6}" type="presOf" srcId="{4CA77DDF-0831-4465-B1F9-BE9426A5C6C8}" destId="{9786A139-5C03-4DBE-A344-31A4FB8FED24}" srcOrd="0" destOrd="0" presId="urn:microsoft.com/office/officeart/2018/2/layout/IconVerticalSolidList"/>
    <dgm:cxn modelId="{6EDE233A-DAB8-41F9-AC33-DC5E6C25FFE9}" type="presOf" srcId="{226323D7-46EA-480B-847A-E48DCF649192}" destId="{82874CF0-6C97-48EC-8C0D-7898BC062494}" srcOrd="0" destOrd="0" presId="urn:microsoft.com/office/officeart/2018/2/layout/IconVerticalSolidList"/>
    <dgm:cxn modelId="{7EE31C62-211C-404C-9463-B6AB70CCE33F}" srcId="{4CA77DDF-0831-4465-B1F9-BE9426A5C6C8}" destId="{670EF993-8341-45AF-A7CF-6A3EC85D5898}" srcOrd="2" destOrd="0" parTransId="{46E0E5F2-7377-442D-BFE3-3E0A52C677BC}" sibTransId="{C682DBA2-3056-41F2-A8C0-78DF2B7B4043}"/>
    <dgm:cxn modelId="{FEE9426B-3632-4479-BF15-5C1D4BAF83DE}" type="presOf" srcId="{32825F51-77A4-4E4B-B73A-BE82F17237AB}" destId="{09F1A4C2-664B-458B-B1B2-FDEE2D55F3D2}" srcOrd="0" destOrd="0" presId="urn:microsoft.com/office/officeart/2018/2/layout/IconVerticalSolidList"/>
    <dgm:cxn modelId="{1AA9106D-F095-432A-8913-156BD4166B60}" type="presOf" srcId="{670EF993-8341-45AF-A7CF-6A3EC85D5898}" destId="{8D4BF475-75D4-41B6-A0CC-069B7D412CC0}" srcOrd="0" destOrd="0" presId="urn:microsoft.com/office/officeart/2018/2/layout/IconVerticalSolidList"/>
    <dgm:cxn modelId="{0DDBAB90-B1A7-4AF9-8A3F-C6A2C26F9D6F}" srcId="{4CA77DDF-0831-4465-B1F9-BE9426A5C6C8}" destId="{226323D7-46EA-480B-847A-E48DCF649192}" srcOrd="1" destOrd="0" parTransId="{58176F3E-68E7-45A0-AB47-DF0AFEAF6570}" sibTransId="{E52D8189-32A5-4418-96AB-0D9DC8679F3E}"/>
    <dgm:cxn modelId="{9B993ABE-3185-45A8-A577-31E63EE592AA}" type="presOf" srcId="{991EB7D5-BC44-4EC9-9F52-362E3A643D3F}" destId="{09B15160-A377-49A3-80A7-BE8456E11CA1}" srcOrd="0" destOrd="0" presId="urn:microsoft.com/office/officeart/2018/2/layout/IconVerticalSolidList"/>
    <dgm:cxn modelId="{4D7CE3E3-17CA-48DF-B283-CB637971FE9B}" srcId="{4CA77DDF-0831-4465-B1F9-BE9426A5C6C8}" destId="{991EB7D5-BC44-4EC9-9F52-362E3A643D3F}" srcOrd="0" destOrd="0" parTransId="{62A2FE7A-8679-4B2B-9C17-76CC43DBBBED}" sibTransId="{7214132D-7D30-4D6F-B249-701CAFA66A19}"/>
    <dgm:cxn modelId="{7BB744EC-EBD8-43C1-9169-DFE0977255EA}" srcId="{4CA77DDF-0831-4465-B1F9-BE9426A5C6C8}" destId="{32825F51-77A4-4E4B-B73A-BE82F17237AB}" srcOrd="3" destOrd="0" parTransId="{10A13C37-4CD8-4D68-928A-58F4CD37A62D}" sibTransId="{585BCF31-55F8-4874-BD94-CEE2D393005A}"/>
    <dgm:cxn modelId="{52E2FFF6-C400-4920-A408-4C7B95999E70}" srcId="{4CA77DDF-0831-4465-B1F9-BE9426A5C6C8}" destId="{140827DB-67F8-4ACD-8060-0A7E1850BB58}" srcOrd="4" destOrd="0" parTransId="{60FEFB00-C241-48B9-9562-91F7D908052F}" sibTransId="{3F4988C8-FBB8-4184-A5D3-72328E58EDF9}"/>
    <dgm:cxn modelId="{FE4FB395-2DF1-47C7-BE6A-46BE7006C3B1}" type="presParOf" srcId="{9786A139-5C03-4DBE-A344-31A4FB8FED24}" destId="{54DF1498-D534-4BCF-A2C5-B6C22C2C5164}" srcOrd="0" destOrd="0" presId="urn:microsoft.com/office/officeart/2018/2/layout/IconVerticalSolidList"/>
    <dgm:cxn modelId="{F0FCFBD7-E5BD-4568-9675-9D2C0CD324FB}" type="presParOf" srcId="{54DF1498-D534-4BCF-A2C5-B6C22C2C5164}" destId="{53359320-93B7-49DC-B29B-CFD4BDDE4267}" srcOrd="0" destOrd="0" presId="urn:microsoft.com/office/officeart/2018/2/layout/IconVerticalSolidList"/>
    <dgm:cxn modelId="{B62AB558-EEBD-49AB-BFFC-DE5608D74BE1}" type="presParOf" srcId="{54DF1498-D534-4BCF-A2C5-B6C22C2C5164}" destId="{EC2C12A4-DC76-4E99-84AC-E051B3C6FA4B}" srcOrd="1" destOrd="0" presId="urn:microsoft.com/office/officeart/2018/2/layout/IconVerticalSolidList"/>
    <dgm:cxn modelId="{ECD486E4-3086-4115-BC45-558C200734F5}" type="presParOf" srcId="{54DF1498-D534-4BCF-A2C5-B6C22C2C5164}" destId="{351D3B93-6033-4F20-B521-691CB5853DB4}" srcOrd="2" destOrd="0" presId="urn:microsoft.com/office/officeart/2018/2/layout/IconVerticalSolidList"/>
    <dgm:cxn modelId="{FF10F527-3B96-4FEC-A8C7-BE55CC956600}" type="presParOf" srcId="{54DF1498-D534-4BCF-A2C5-B6C22C2C5164}" destId="{09B15160-A377-49A3-80A7-BE8456E11CA1}" srcOrd="3" destOrd="0" presId="urn:microsoft.com/office/officeart/2018/2/layout/IconVerticalSolidList"/>
    <dgm:cxn modelId="{B6FFB5C0-5C4A-44E8-B4CD-A6B7828AF14A}" type="presParOf" srcId="{9786A139-5C03-4DBE-A344-31A4FB8FED24}" destId="{5B5ACBED-A8CB-41E1-B910-B3A87A19D9B9}" srcOrd="1" destOrd="0" presId="urn:microsoft.com/office/officeart/2018/2/layout/IconVerticalSolidList"/>
    <dgm:cxn modelId="{D565D1A1-3F04-4E78-89A9-FCA3AE4AE3B2}" type="presParOf" srcId="{9786A139-5C03-4DBE-A344-31A4FB8FED24}" destId="{2F85431A-ED04-486F-86AB-9CF44F597DC9}" srcOrd="2" destOrd="0" presId="urn:microsoft.com/office/officeart/2018/2/layout/IconVerticalSolidList"/>
    <dgm:cxn modelId="{4BBFD3AA-8948-441D-86CC-CD4B8F2320EC}" type="presParOf" srcId="{2F85431A-ED04-486F-86AB-9CF44F597DC9}" destId="{AF69884A-5CC6-480E-B541-C36CD72B6C42}" srcOrd="0" destOrd="0" presId="urn:microsoft.com/office/officeart/2018/2/layout/IconVerticalSolidList"/>
    <dgm:cxn modelId="{4A3A3704-D269-4CA1-8E82-33E47E1B3AEC}" type="presParOf" srcId="{2F85431A-ED04-486F-86AB-9CF44F597DC9}" destId="{B4C03A8E-57CD-405F-924D-4366D8D9BCF9}" srcOrd="1" destOrd="0" presId="urn:microsoft.com/office/officeart/2018/2/layout/IconVerticalSolidList"/>
    <dgm:cxn modelId="{3CDEDDB3-A3DD-486E-966C-87F9940914D4}" type="presParOf" srcId="{2F85431A-ED04-486F-86AB-9CF44F597DC9}" destId="{98F76E54-1177-4F20-8B84-D9B4F7109593}" srcOrd="2" destOrd="0" presId="urn:microsoft.com/office/officeart/2018/2/layout/IconVerticalSolidList"/>
    <dgm:cxn modelId="{F3D18296-E484-4C99-84F1-82C497E49775}" type="presParOf" srcId="{2F85431A-ED04-486F-86AB-9CF44F597DC9}" destId="{82874CF0-6C97-48EC-8C0D-7898BC062494}" srcOrd="3" destOrd="0" presId="urn:microsoft.com/office/officeart/2018/2/layout/IconVerticalSolidList"/>
    <dgm:cxn modelId="{433753F9-C0E7-4038-92F4-F73ED1EFEB13}" type="presParOf" srcId="{9786A139-5C03-4DBE-A344-31A4FB8FED24}" destId="{6E968C9A-4B7D-459E-A9D3-4A498D5C1E57}" srcOrd="3" destOrd="0" presId="urn:microsoft.com/office/officeart/2018/2/layout/IconVerticalSolidList"/>
    <dgm:cxn modelId="{E9F6ABDD-FFA8-46FD-81D6-47BC3578B799}" type="presParOf" srcId="{9786A139-5C03-4DBE-A344-31A4FB8FED24}" destId="{345B6C00-AAED-47E5-AE10-2FBA970AF72B}" srcOrd="4" destOrd="0" presId="urn:microsoft.com/office/officeart/2018/2/layout/IconVerticalSolidList"/>
    <dgm:cxn modelId="{8A0873BD-9618-437D-B2DD-0A1B3ED939B2}" type="presParOf" srcId="{345B6C00-AAED-47E5-AE10-2FBA970AF72B}" destId="{EBB9BE02-E0B1-4430-A407-8267FDADE4D5}" srcOrd="0" destOrd="0" presId="urn:microsoft.com/office/officeart/2018/2/layout/IconVerticalSolidList"/>
    <dgm:cxn modelId="{7458B543-4B58-45F6-B44F-33615E185095}" type="presParOf" srcId="{345B6C00-AAED-47E5-AE10-2FBA970AF72B}" destId="{D7C4403C-7FE6-4781-8163-CDC919703FEF}" srcOrd="1" destOrd="0" presId="urn:microsoft.com/office/officeart/2018/2/layout/IconVerticalSolidList"/>
    <dgm:cxn modelId="{09692A1D-5ED1-420F-8FAF-A2167471AD63}" type="presParOf" srcId="{345B6C00-AAED-47E5-AE10-2FBA970AF72B}" destId="{E45411F0-3846-4396-99DC-79E9D32DF8A5}" srcOrd="2" destOrd="0" presId="urn:microsoft.com/office/officeart/2018/2/layout/IconVerticalSolidList"/>
    <dgm:cxn modelId="{C3E6AFAD-7BC7-4055-90F6-101AE70B5954}" type="presParOf" srcId="{345B6C00-AAED-47E5-AE10-2FBA970AF72B}" destId="{8D4BF475-75D4-41B6-A0CC-069B7D412CC0}" srcOrd="3" destOrd="0" presId="urn:microsoft.com/office/officeart/2018/2/layout/IconVerticalSolidList"/>
    <dgm:cxn modelId="{1F10E4D0-1932-4FE5-BFD1-39A6029E47EC}" type="presParOf" srcId="{9786A139-5C03-4DBE-A344-31A4FB8FED24}" destId="{67E51766-20E5-4CDF-BC26-E5B4AD5DA62D}" srcOrd="5" destOrd="0" presId="urn:microsoft.com/office/officeart/2018/2/layout/IconVerticalSolidList"/>
    <dgm:cxn modelId="{8A4118D4-AE84-4D5A-8056-1100F1F0B67A}" type="presParOf" srcId="{9786A139-5C03-4DBE-A344-31A4FB8FED24}" destId="{F4E346F1-7070-4FC1-A464-9A3EF748E04C}" srcOrd="6" destOrd="0" presId="urn:microsoft.com/office/officeart/2018/2/layout/IconVerticalSolidList"/>
    <dgm:cxn modelId="{8C0E3E3D-FCA1-4AB9-A5FA-C66E76D1DDC7}" type="presParOf" srcId="{F4E346F1-7070-4FC1-A464-9A3EF748E04C}" destId="{8B7EEFDD-B31A-42D2-A9EC-8937F495495E}" srcOrd="0" destOrd="0" presId="urn:microsoft.com/office/officeart/2018/2/layout/IconVerticalSolidList"/>
    <dgm:cxn modelId="{8566248F-14C4-4178-AC92-33E6FA2A268F}" type="presParOf" srcId="{F4E346F1-7070-4FC1-A464-9A3EF748E04C}" destId="{689FDD81-E889-4829-A40A-3792E308E06F}" srcOrd="1" destOrd="0" presId="urn:microsoft.com/office/officeart/2018/2/layout/IconVerticalSolidList"/>
    <dgm:cxn modelId="{47437D30-5EEC-4B25-9DDE-D449CEE7DAFF}" type="presParOf" srcId="{F4E346F1-7070-4FC1-A464-9A3EF748E04C}" destId="{0F9D4F41-7C31-42C9-9828-CB2536D58196}" srcOrd="2" destOrd="0" presId="urn:microsoft.com/office/officeart/2018/2/layout/IconVerticalSolidList"/>
    <dgm:cxn modelId="{FD143D5F-B7B5-4F36-8347-A7E035226D03}" type="presParOf" srcId="{F4E346F1-7070-4FC1-A464-9A3EF748E04C}" destId="{09F1A4C2-664B-458B-B1B2-FDEE2D55F3D2}" srcOrd="3" destOrd="0" presId="urn:microsoft.com/office/officeart/2018/2/layout/IconVerticalSolidList"/>
    <dgm:cxn modelId="{CC8D1EC0-4919-4673-A9B6-50546DD5F3A2}" type="presParOf" srcId="{9786A139-5C03-4DBE-A344-31A4FB8FED24}" destId="{89EBABBC-D410-40FA-AA46-F0D952232566}" srcOrd="7" destOrd="0" presId="urn:microsoft.com/office/officeart/2018/2/layout/IconVerticalSolidList"/>
    <dgm:cxn modelId="{1CBBB36E-EDEB-43B0-81F6-99F526777CCA}" type="presParOf" srcId="{9786A139-5C03-4DBE-A344-31A4FB8FED24}" destId="{5FDFD2CE-4755-4EEF-B66B-60FA58BABF3D}" srcOrd="8" destOrd="0" presId="urn:microsoft.com/office/officeart/2018/2/layout/IconVerticalSolidList"/>
    <dgm:cxn modelId="{47C17071-9ECC-4D90-95FB-0447FDB29155}" type="presParOf" srcId="{5FDFD2CE-4755-4EEF-B66B-60FA58BABF3D}" destId="{136FA321-FAC5-4ED4-9194-03B630DF6291}" srcOrd="0" destOrd="0" presId="urn:microsoft.com/office/officeart/2018/2/layout/IconVerticalSolidList"/>
    <dgm:cxn modelId="{B1B66329-EABA-4FC9-A5A8-BD211818872E}" type="presParOf" srcId="{5FDFD2CE-4755-4EEF-B66B-60FA58BABF3D}" destId="{97810285-002A-443E-99B1-0C74E330FE56}" srcOrd="1" destOrd="0" presId="urn:microsoft.com/office/officeart/2018/2/layout/IconVerticalSolidList"/>
    <dgm:cxn modelId="{6EC16E62-A040-4E0A-98D6-A95CFDB1DB4A}" type="presParOf" srcId="{5FDFD2CE-4755-4EEF-B66B-60FA58BABF3D}" destId="{BE1B93EC-CC6D-4205-BAAB-1C5564489F23}" srcOrd="2" destOrd="0" presId="urn:microsoft.com/office/officeart/2018/2/layout/IconVerticalSolidList"/>
    <dgm:cxn modelId="{67C0924C-A7E7-4A66-B1FB-3B0D9AFD7002}" type="presParOf" srcId="{5FDFD2CE-4755-4EEF-B66B-60FA58BABF3D}" destId="{ADC626AA-55A4-4E6F-95DA-477FC3FD9B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F0BDA7-BB37-4508-90A4-8AB3F4944AB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8A900F-FE07-4E31-988D-9030FCC93FFA}">
      <dgm:prSet/>
      <dgm:spPr/>
      <dgm:t>
        <a:bodyPr/>
        <a:lstStyle/>
        <a:p>
          <a:r>
            <a:rPr lang="en-GB"/>
            <a:t>Overemphasis on enforcement- the strategy leans heavily towards a law enforcement solution with more of a focus on punitive measures</a:t>
          </a:r>
          <a:endParaRPr lang="en-US"/>
        </a:p>
      </dgm:t>
    </dgm:pt>
    <dgm:pt modelId="{03DEE982-2E1D-458F-A43E-8C3BF2CE40B6}" type="parTrans" cxnId="{E55B401B-0628-461F-8052-955D356561B5}">
      <dgm:prSet/>
      <dgm:spPr/>
      <dgm:t>
        <a:bodyPr/>
        <a:lstStyle/>
        <a:p>
          <a:endParaRPr lang="en-US"/>
        </a:p>
      </dgm:t>
    </dgm:pt>
    <dgm:pt modelId="{AD1D42E5-ECD5-4431-AEAF-CE343DE3E743}" type="sibTrans" cxnId="{E55B401B-0628-461F-8052-955D356561B5}">
      <dgm:prSet/>
      <dgm:spPr/>
      <dgm:t>
        <a:bodyPr/>
        <a:lstStyle/>
        <a:p>
          <a:endParaRPr lang="en-US"/>
        </a:p>
      </dgm:t>
    </dgm:pt>
    <dgm:pt modelId="{1D790EBA-B558-40D7-AC71-F1F8E3BD8607}">
      <dgm:prSet/>
      <dgm:spPr/>
      <dgm:t>
        <a:bodyPr/>
        <a:lstStyle/>
        <a:p>
          <a:r>
            <a:rPr lang="en-GB"/>
            <a:t>Resource limitations- a lack of funding towards the police means there is a significant struggle to provide enough support and officers for the community’s that are affected</a:t>
          </a:r>
          <a:endParaRPr lang="en-US"/>
        </a:p>
      </dgm:t>
    </dgm:pt>
    <dgm:pt modelId="{54E6D62A-16D8-4389-B53C-D5C792662AF0}" type="parTrans" cxnId="{B88DE0C7-0986-4FE3-A915-A7A5DCBBA61B}">
      <dgm:prSet/>
      <dgm:spPr/>
      <dgm:t>
        <a:bodyPr/>
        <a:lstStyle/>
        <a:p>
          <a:endParaRPr lang="en-US"/>
        </a:p>
      </dgm:t>
    </dgm:pt>
    <dgm:pt modelId="{F2D98771-550B-478E-98BC-C966EF4BB7E4}" type="sibTrans" cxnId="{B88DE0C7-0986-4FE3-A915-A7A5DCBBA61B}">
      <dgm:prSet/>
      <dgm:spPr/>
      <dgm:t>
        <a:bodyPr/>
        <a:lstStyle/>
        <a:p>
          <a:endParaRPr lang="en-US"/>
        </a:p>
      </dgm:t>
    </dgm:pt>
    <dgm:pt modelId="{38FAB6DA-E408-4161-BDFE-06E25A9E5BB5}">
      <dgm:prSet/>
      <dgm:spPr/>
      <dgm:t>
        <a:bodyPr/>
        <a:lstStyle/>
        <a:p>
          <a:r>
            <a:rPr lang="en-GB"/>
            <a:t>Insufficient prevention measures- there are concerns regarding the adequacy of services provided for local authorities </a:t>
          </a:r>
          <a:endParaRPr lang="en-US"/>
        </a:p>
      </dgm:t>
    </dgm:pt>
    <dgm:pt modelId="{9AD42844-4E77-49C0-A9E1-0DDE61592654}" type="parTrans" cxnId="{5D4AD3EC-525F-47AE-9E03-E4C4C38381B6}">
      <dgm:prSet/>
      <dgm:spPr/>
      <dgm:t>
        <a:bodyPr/>
        <a:lstStyle/>
        <a:p>
          <a:endParaRPr lang="en-US"/>
        </a:p>
      </dgm:t>
    </dgm:pt>
    <dgm:pt modelId="{4F16C186-6532-4CAF-9509-2423C8A143C6}" type="sibTrans" cxnId="{5D4AD3EC-525F-47AE-9E03-E4C4C38381B6}">
      <dgm:prSet/>
      <dgm:spPr/>
      <dgm:t>
        <a:bodyPr/>
        <a:lstStyle/>
        <a:p>
          <a:endParaRPr lang="en-US"/>
        </a:p>
      </dgm:t>
    </dgm:pt>
    <dgm:pt modelId="{9D0982CF-478E-4DE5-B8FE-0309669FE8B2}" type="pres">
      <dgm:prSet presAssocID="{77F0BDA7-BB37-4508-90A4-8AB3F4944AB5}" presName="linear" presStyleCnt="0">
        <dgm:presLayoutVars>
          <dgm:animLvl val="lvl"/>
          <dgm:resizeHandles val="exact"/>
        </dgm:presLayoutVars>
      </dgm:prSet>
      <dgm:spPr/>
    </dgm:pt>
    <dgm:pt modelId="{C7ACA993-BA95-4546-9CCC-487E1BEAE61F}" type="pres">
      <dgm:prSet presAssocID="{A08A900F-FE07-4E31-988D-9030FCC93FF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AC74B79-9C65-477B-AB8F-7C6A580214A5}" type="pres">
      <dgm:prSet presAssocID="{AD1D42E5-ECD5-4431-AEAF-CE343DE3E743}" presName="spacer" presStyleCnt="0"/>
      <dgm:spPr/>
    </dgm:pt>
    <dgm:pt modelId="{77671E5F-5BAD-4B62-A96D-36045600F5E4}" type="pres">
      <dgm:prSet presAssocID="{1D790EBA-B558-40D7-AC71-F1F8E3BD860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9AC4758-D070-4606-9436-C81EE7747AE3}" type="pres">
      <dgm:prSet presAssocID="{F2D98771-550B-478E-98BC-C966EF4BB7E4}" presName="spacer" presStyleCnt="0"/>
      <dgm:spPr/>
    </dgm:pt>
    <dgm:pt modelId="{EF0CD46A-0A70-45E6-9716-8363C8DE8F98}" type="pres">
      <dgm:prSet presAssocID="{38FAB6DA-E408-4161-BDFE-06E25A9E5BB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B4CCD18-624B-4C2F-AEC1-06B8EA5A8477}" type="presOf" srcId="{A08A900F-FE07-4E31-988D-9030FCC93FFA}" destId="{C7ACA993-BA95-4546-9CCC-487E1BEAE61F}" srcOrd="0" destOrd="0" presId="urn:microsoft.com/office/officeart/2005/8/layout/vList2"/>
    <dgm:cxn modelId="{E55B401B-0628-461F-8052-955D356561B5}" srcId="{77F0BDA7-BB37-4508-90A4-8AB3F4944AB5}" destId="{A08A900F-FE07-4E31-988D-9030FCC93FFA}" srcOrd="0" destOrd="0" parTransId="{03DEE982-2E1D-458F-A43E-8C3BF2CE40B6}" sibTransId="{AD1D42E5-ECD5-4431-AEAF-CE343DE3E743}"/>
    <dgm:cxn modelId="{DB6CE91B-3EC6-461B-B2CA-8B7AA93D6956}" type="presOf" srcId="{77F0BDA7-BB37-4508-90A4-8AB3F4944AB5}" destId="{9D0982CF-478E-4DE5-B8FE-0309669FE8B2}" srcOrd="0" destOrd="0" presId="urn:microsoft.com/office/officeart/2005/8/layout/vList2"/>
    <dgm:cxn modelId="{F278BE38-6A49-4376-8FEB-BA91D5D6382C}" type="presOf" srcId="{38FAB6DA-E408-4161-BDFE-06E25A9E5BB5}" destId="{EF0CD46A-0A70-45E6-9716-8363C8DE8F98}" srcOrd="0" destOrd="0" presId="urn:microsoft.com/office/officeart/2005/8/layout/vList2"/>
    <dgm:cxn modelId="{7743BC40-7005-4FFD-80AB-0700829E2170}" type="presOf" srcId="{1D790EBA-B558-40D7-AC71-F1F8E3BD8607}" destId="{77671E5F-5BAD-4B62-A96D-36045600F5E4}" srcOrd="0" destOrd="0" presId="urn:microsoft.com/office/officeart/2005/8/layout/vList2"/>
    <dgm:cxn modelId="{B88DE0C7-0986-4FE3-A915-A7A5DCBBA61B}" srcId="{77F0BDA7-BB37-4508-90A4-8AB3F4944AB5}" destId="{1D790EBA-B558-40D7-AC71-F1F8E3BD8607}" srcOrd="1" destOrd="0" parTransId="{54E6D62A-16D8-4389-B53C-D5C792662AF0}" sibTransId="{F2D98771-550B-478E-98BC-C966EF4BB7E4}"/>
    <dgm:cxn modelId="{5D4AD3EC-525F-47AE-9E03-E4C4C38381B6}" srcId="{77F0BDA7-BB37-4508-90A4-8AB3F4944AB5}" destId="{38FAB6DA-E408-4161-BDFE-06E25A9E5BB5}" srcOrd="2" destOrd="0" parTransId="{9AD42844-4E77-49C0-A9E1-0DDE61592654}" sibTransId="{4F16C186-6532-4CAF-9509-2423C8A143C6}"/>
    <dgm:cxn modelId="{B756A3DD-730F-4F02-A6E4-56DD7C66A6B5}" type="presParOf" srcId="{9D0982CF-478E-4DE5-B8FE-0309669FE8B2}" destId="{C7ACA993-BA95-4546-9CCC-487E1BEAE61F}" srcOrd="0" destOrd="0" presId="urn:microsoft.com/office/officeart/2005/8/layout/vList2"/>
    <dgm:cxn modelId="{5219CE43-A250-41C5-B773-C182D971AAE3}" type="presParOf" srcId="{9D0982CF-478E-4DE5-B8FE-0309669FE8B2}" destId="{6AC74B79-9C65-477B-AB8F-7C6A580214A5}" srcOrd="1" destOrd="0" presId="urn:microsoft.com/office/officeart/2005/8/layout/vList2"/>
    <dgm:cxn modelId="{74E6B4DD-6F1C-46F3-83EE-76E3CC15F63C}" type="presParOf" srcId="{9D0982CF-478E-4DE5-B8FE-0309669FE8B2}" destId="{77671E5F-5BAD-4B62-A96D-36045600F5E4}" srcOrd="2" destOrd="0" presId="urn:microsoft.com/office/officeart/2005/8/layout/vList2"/>
    <dgm:cxn modelId="{789D743D-63C8-44B5-8A92-185DB3EB946B}" type="presParOf" srcId="{9D0982CF-478E-4DE5-B8FE-0309669FE8B2}" destId="{F9AC4758-D070-4606-9436-C81EE7747AE3}" srcOrd="3" destOrd="0" presId="urn:microsoft.com/office/officeart/2005/8/layout/vList2"/>
    <dgm:cxn modelId="{BED0A03A-4138-4C2F-803A-A7B661001D35}" type="presParOf" srcId="{9D0982CF-478E-4DE5-B8FE-0309669FE8B2}" destId="{EF0CD46A-0A70-45E6-9716-8363C8DE8F9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59320-93B7-49DC-B29B-CFD4BDDE4267}">
      <dsp:nvSpPr>
        <dsp:cNvPr id="0" name=""/>
        <dsp:cNvSpPr/>
      </dsp:nvSpPr>
      <dsp:spPr>
        <a:xfrm>
          <a:off x="0" y="3399"/>
          <a:ext cx="5181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2C12A4-DC76-4E99-84AC-E051B3C6FA4B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15160-A377-49A3-80A7-BE8456E11CA1}">
      <dsp:nvSpPr>
        <dsp:cNvPr id="0" name=""/>
        <dsp:cNvSpPr/>
      </dsp:nvSpPr>
      <dsp:spPr>
        <a:xfrm>
          <a:off x="836323" y="3399"/>
          <a:ext cx="4345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/>
            <a:t>Structured hierarchies</a:t>
          </a:r>
          <a:endParaRPr lang="en-US" sz="1900" kern="1200"/>
        </a:p>
      </dsp:txBody>
      <dsp:txXfrm>
        <a:off x="836323" y="3399"/>
        <a:ext cx="4345276" cy="724089"/>
      </dsp:txXfrm>
    </dsp:sp>
    <dsp:sp modelId="{AF69884A-5CC6-480E-B541-C36CD72B6C42}">
      <dsp:nvSpPr>
        <dsp:cNvPr id="0" name=""/>
        <dsp:cNvSpPr/>
      </dsp:nvSpPr>
      <dsp:spPr>
        <a:xfrm>
          <a:off x="0" y="908511"/>
          <a:ext cx="5181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03A8E-57CD-405F-924D-4366D8D9BCF9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74CF0-6C97-48EC-8C0D-7898BC062494}">
      <dsp:nvSpPr>
        <dsp:cNvPr id="0" name=""/>
        <dsp:cNvSpPr/>
      </dsp:nvSpPr>
      <dsp:spPr>
        <a:xfrm>
          <a:off x="836323" y="908511"/>
          <a:ext cx="4345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Leaders/organisers</a:t>
          </a:r>
          <a:endParaRPr lang="en-US" sz="1900" kern="1200"/>
        </a:p>
      </dsp:txBody>
      <dsp:txXfrm>
        <a:off x="836323" y="908511"/>
        <a:ext cx="4345276" cy="724089"/>
      </dsp:txXfrm>
    </dsp:sp>
    <dsp:sp modelId="{EBB9BE02-E0B1-4430-A407-8267FDADE4D5}">
      <dsp:nvSpPr>
        <dsp:cNvPr id="0" name=""/>
        <dsp:cNvSpPr/>
      </dsp:nvSpPr>
      <dsp:spPr>
        <a:xfrm>
          <a:off x="0" y="1813624"/>
          <a:ext cx="5181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4403C-7FE6-4781-8163-CDC919703FEF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BF475-75D4-41B6-A0CC-069B7D412CC0}">
      <dsp:nvSpPr>
        <dsp:cNvPr id="0" name=""/>
        <dsp:cNvSpPr/>
      </dsp:nvSpPr>
      <dsp:spPr>
        <a:xfrm>
          <a:off x="836323" y="1813624"/>
          <a:ext cx="4345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Enforcers </a:t>
          </a:r>
          <a:endParaRPr lang="en-US" sz="1900" kern="1200"/>
        </a:p>
      </dsp:txBody>
      <dsp:txXfrm>
        <a:off x="836323" y="1813624"/>
        <a:ext cx="4345276" cy="724089"/>
      </dsp:txXfrm>
    </dsp:sp>
    <dsp:sp modelId="{8B7EEFDD-B31A-42D2-A9EC-8937F495495E}">
      <dsp:nvSpPr>
        <dsp:cNvPr id="0" name=""/>
        <dsp:cNvSpPr/>
      </dsp:nvSpPr>
      <dsp:spPr>
        <a:xfrm>
          <a:off x="0" y="2718736"/>
          <a:ext cx="5181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9FDD81-E889-4829-A40A-3792E308E06F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1A4C2-664B-458B-B1B2-FDEE2D55F3D2}">
      <dsp:nvSpPr>
        <dsp:cNvPr id="0" name=""/>
        <dsp:cNvSpPr/>
      </dsp:nvSpPr>
      <dsp:spPr>
        <a:xfrm>
          <a:off x="836323" y="2718736"/>
          <a:ext cx="4345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Runners </a:t>
          </a:r>
          <a:endParaRPr lang="en-US" sz="1900" kern="1200"/>
        </a:p>
      </dsp:txBody>
      <dsp:txXfrm>
        <a:off x="836323" y="2718736"/>
        <a:ext cx="4345276" cy="724089"/>
      </dsp:txXfrm>
    </dsp:sp>
    <dsp:sp modelId="{136FA321-FAC5-4ED4-9194-03B630DF6291}">
      <dsp:nvSpPr>
        <dsp:cNvPr id="0" name=""/>
        <dsp:cNvSpPr/>
      </dsp:nvSpPr>
      <dsp:spPr>
        <a:xfrm>
          <a:off x="0" y="3623848"/>
          <a:ext cx="5181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810285-002A-443E-99B1-0C74E330FE56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626AA-55A4-4E6F-95DA-477FC3FD9B85}">
      <dsp:nvSpPr>
        <dsp:cNvPr id="0" name=""/>
        <dsp:cNvSpPr/>
      </dsp:nvSpPr>
      <dsp:spPr>
        <a:xfrm>
          <a:off x="836323" y="3623848"/>
          <a:ext cx="4345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(Albanese, 2015)</a:t>
          </a:r>
          <a:endParaRPr lang="en-US" sz="1900" kern="1200"/>
        </a:p>
      </dsp:txBody>
      <dsp:txXfrm>
        <a:off x="836323" y="3623848"/>
        <a:ext cx="4345276" cy="724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CA993-BA95-4546-9CCC-487E1BEAE61F}">
      <dsp:nvSpPr>
        <dsp:cNvPr id="0" name=""/>
        <dsp:cNvSpPr/>
      </dsp:nvSpPr>
      <dsp:spPr>
        <a:xfrm>
          <a:off x="0" y="88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Overemphasis on enforcement- the strategy leans heavily towards a law enforcement solution with more of a focus on punitive measures</a:t>
          </a:r>
          <a:endParaRPr lang="en-US" sz="2400" kern="1200"/>
        </a:p>
      </dsp:txBody>
      <dsp:txXfrm>
        <a:off x="83616" y="172136"/>
        <a:ext cx="6499601" cy="1545648"/>
      </dsp:txXfrm>
    </dsp:sp>
    <dsp:sp modelId="{77671E5F-5BAD-4B62-A96D-36045600F5E4}">
      <dsp:nvSpPr>
        <dsp:cNvPr id="0" name=""/>
        <dsp:cNvSpPr/>
      </dsp:nvSpPr>
      <dsp:spPr>
        <a:xfrm>
          <a:off x="0" y="1870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Resource limitations- a lack of funding towards the police means there is a significant struggle to provide enough support and officers for the community’s that are affected</a:t>
          </a:r>
          <a:endParaRPr lang="en-US" sz="2400" kern="1200"/>
        </a:p>
      </dsp:txBody>
      <dsp:txXfrm>
        <a:off x="83616" y="1954136"/>
        <a:ext cx="6499601" cy="1545648"/>
      </dsp:txXfrm>
    </dsp:sp>
    <dsp:sp modelId="{EF0CD46A-0A70-45E6-9716-8363C8DE8F98}">
      <dsp:nvSpPr>
        <dsp:cNvPr id="0" name=""/>
        <dsp:cNvSpPr/>
      </dsp:nvSpPr>
      <dsp:spPr>
        <a:xfrm>
          <a:off x="0" y="3652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Insufficient prevention measures- there are concerns regarding the adequacy of services provided for local authorities </a:t>
          </a:r>
          <a:endParaRPr lang="en-US" sz="2400" kern="1200"/>
        </a:p>
      </dsp:txBody>
      <dsp:txXfrm>
        <a:off x="83616" y="3736136"/>
        <a:ext cx="6499601" cy="1545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05CD9-475C-0AFF-9B38-7DFD23D61A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D7D4E-5D9A-0D7C-A0B6-EFB00125BB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57260-543C-EA41-0E32-BBAF97EF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D0428-872C-2A87-EE10-85551D025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0C73C-B3D0-CC84-62FD-D58BDBBC2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79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58FC9-A351-B201-D72C-F2B579B5F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3565A-3E6A-7735-DA98-6188E830A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E5A87-8B05-705A-E6E9-6CA048B2D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FF293-5C1F-ADDF-5EC2-4EABDFEA1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1B75F-39CD-62AC-43E8-3A3275AB3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858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79E1C-0DBA-C390-37E2-BFC9D1D48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9981C0-1243-83FA-8846-99BFEBBBF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110AE-49B7-7EC6-E7E2-5360E2B1A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9DDA4-3944-EA8D-F2E0-0F9D82088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AF9F4-383B-B579-A3BD-D4C599BF2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201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FD9F7-F0EE-B7DB-24DC-40A027CCE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AE4F9-BDB9-E04D-B372-708E5B4D48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C3425C-17AB-9203-A468-AAE9294A85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B9C5C-DC45-D180-AFA9-2EE1AB184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1E956-51D7-F06D-5A23-E8594BCA1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2E3754-5FA9-77CF-9B0E-997CCF12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302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9CFC6-920A-4099-7BA3-2EF6D8564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34DD6A-0381-9A55-F7A4-CB29B12196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B8941-9D38-8773-D48A-FACF460104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5993EE-3B87-8EB5-F73B-6C2EFAC242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11D3E4-AD04-8DAA-390A-F84B200B01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BF935C-F9EC-1A2C-72A3-352E91E33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80A191-52EE-A07E-8DD5-A19536B1F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2647E-4731-F120-F63C-2C1B3D99C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12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CA8DF-E0BF-5B40-E297-BBC5EC2A2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CD8FE7-A33B-D069-348D-ED148AF9B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287960-380D-50FA-5865-68A51AF52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B94745-D6DE-519A-2337-56E78202A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684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48CE94-883D-7977-C4D5-5FC6725EA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4F86A7-A0A6-EBB8-CB22-8116957EF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B8E200-165B-1647-F494-6B95B9E93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274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F737A-4741-911E-BFF1-40D4F4A3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91684-881C-5463-1988-4A427C4D8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CCC389-EB25-C2F1-8F5D-5F2FFEF861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D77C10-1A43-1B96-B74D-67A97966A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DC1A99-BC9D-1098-67A3-CF3CF6507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5031D-8133-7178-C395-9331B3EF1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483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384CC-0250-E11C-FF84-8D259D731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4F7ADE-4DDB-B0C7-F55B-754CE24FB9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C40205-603D-D4D4-1E9C-BF987AC6B4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B96BE-CD8B-5DFF-7207-2D07EF30A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6E476D-CD3E-EC57-5C27-974BDA10A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F828C-1CA5-893D-A730-69D7A4B9B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055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AC02A-1366-03C2-15D3-C68EAEA6C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23C353-451D-2779-B88D-674D569A6D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19CA0-B59E-C339-14DB-5E234F559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97FEB-71FF-9B6D-F817-40ABB54F3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3914E-6828-54E4-0461-39985DE48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59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E112D-FFD2-78EE-DA21-7A02891F7A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A02790-E9E3-D6DA-DF22-0FD3EA2288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ADAAC-0793-D336-837D-C497D3FEE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C2891-99A7-AC3F-1BFA-278F6A0C9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A08D6-6533-C6E0-C583-AFBD12F09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863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C270F9-225A-6A81-6F10-33CB096C0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2300C-18C2-E76C-8813-6ED047BB5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D5BDB7-2841-DCA3-25CB-4FB5979CEC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26BCA2-DDE7-4AD6-B628-E5DE63BE2B7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B4B68-5022-0650-FB97-BFB799AFD9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B097D-C918-C33E-9314-BDCA2AF9E3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34D611-A34F-43A5-ACCC-C7E9B1E11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267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re.co.uk/news/how-can-children-and-young-people-be-protected-from-county-line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rror.co.uk/news/uk-news/most-feared-big-city-street-gangs-putting-4848212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to.org/blog/arrest-telegram-ceo-yet-another-threat-american-free-speech-security-online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888D2-7A20-3528-62A9-981A49FEF1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6693" y="1030406"/>
            <a:ext cx="8147713" cy="3081242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Critically evaluating the causation of county lines as a serious and organised crime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F55FDE-72DB-E8A4-C73F-7EA38756E6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943" y="5171093"/>
            <a:ext cx="9078628" cy="860620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Harvey Richards</a:t>
            </a:r>
          </a:p>
          <a:p>
            <a:r>
              <a:rPr lang="en-GB" sz="2200">
                <a:solidFill>
                  <a:srgbClr val="FFFFFF"/>
                </a:solidFill>
              </a:rPr>
              <a:t>BMCP6008 Serious and organised crime </a:t>
            </a:r>
          </a:p>
          <a:p>
            <a:endParaRPr lang="en-GB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0AC9A-FED2-E0BE-DD38-07028EE9B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DB778-2C2E-DA9C-0CEB-61ACA703D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u="sng" dirty="0"/>
              <a:t>What will this presentation cover?</a:t>
            </a:r>
          </a:p>
          <a:p>
            <a:pPr marL="0" indent="0">
              <a:buNone/>
            </a:pPr>
            <a:r>
              <a:rPr lang="en-GB" sz="2000" dirty="0"/>
              <a:t>-Definition and context of county lines </a:t>
            </a:r>
          </a:p>
          <a:p>
            <a:pPr marL="0" indent="0">
              <a:buNone/>
            </a:pPr>
            <a:r>
              <a:rPr lang="en-GB" sz="2000" dirty="0"/>
              <a:t>-Criminological theories explaining causation </a:t>
            </a:r>
          </a:p>
          <a:p>
            <a:pPr marL="0" indent="0">
              <a:buNone/>
            </a:pPr>
            <a:r>
              <a:rPr lang="en-GB" sz="2000" dirty="0"/>
              <a:t>-social, economic and community impacts </a:t>
            </a:r>
          </a:p>
          <a:p>
            <a:pPr marL="0" indent="0">
              <a:buNone/>
            </a:pPr>
            <a:r>
              <a:rPr lang="en-GB" sz="2000" dirty="0"/>
              <a:t>-evaluation of current responses </a:t>
            </a:r>
          </a:p>
          <a:p>
            <a:pPr marL="0" indent="0">
              <a:buNone/>
            </a:pPr>
            <a:r>
              <a:rPr lang="en-GB" sz="2000" dirty="0"/>
              <a:t>-conclusion and recommendations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26620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10880-061B-B6D6-7DBB-38B3DDA1F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What is county lines?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227E0D-6CD4-4385-D333-ADBCEA101CC8}"/>
              </a:ext>
            </a:extLst>
          </p:cNvPr>
          <p:cNvSpPr txBox="1"/>
          <p:nvPr/>
        </p:nvSpPr>
        <p:spPr>
          <a:xfrm>
            <a:off x="4219073" y="515175"/>
            <a:ext cx="7170822" cy="138239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000" dirty="0"/>
              <a:t>-County lines is a form of crime where urban gangs exploit children and vulnerable people to transport drugs to rural areas and small tows and is linked to a growing national issue with violence, exploitation and community disruption (National crime agency, 2018</a:t>
            </a:r>
            <a:r>
              <a:rPr lang="en-US" sz="1100" dirty="0"/>
              <a:t>)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endParaRPr lang="en-US" sz="11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FDD204-649D-4EB1-2AC4-652E48BF307A}"/>
              </a:ext>
            </a:extLst>
          </p:cNvPr>
          <p:cNvSpPr txBox="1"/>
          <p:nvPr/>
        </p:nvSpPr>
        <p:spPr>
          <a:xfrm>
            <a:off x="4427620" y="2274743"/>
            <a:ext cx="394635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-Drug distribution:</a:t>
            </a:r>
          </a:p>
          <a:p>
            <a:pPr>
              <a:spcAft>
                <a:spcPts val="600"/>
              </a:spcAft>
            </a:pPr>
            <a:r>
              <a:rPr lang="en-GB" dirty="0"/>
              <a:t>Movement and sale of drugs which is typically cocaine, cannabis and even heroin from cities to small towns (Home office, 2018)</a:t>
            </a:r>
          </a:p>
          <a:p>
            <a:pPr>
              <a:spcAft>
                <a:spcPts val="600"/>
              </a:spcAft>
            </a:pPr>
            <a:r>
              <a:rPr lang="en-GB" dirty="0"/>
              <a:t>-Exploitation of vulnerable people:</a:t>
            </a:r>
          </a:p>
          <a:p>
            <a:pPr>
              <a:spcAft>
                <a:spcPts val="600"/>
              </a:spcAft>
            </a:pPr>
            <a:r>
              <a:rPr lang="en-GB" dirty="0"/>
              <a:t>Children and vulnerable adults are coerced into transporting and selling drugs (Children’s Community for England, 2019)</a:t>
            </a:r>
          </a:p>
          <a:p>
            <a:pPr>
              <a:spcAft>
                <a:spcPts val="600"/>
              </a:spcAft>
            </a:pPr>
            <a:r>
              <a:rPr lang="en-GB" dirty="0"/>
              <a:t>-Use of violence and coercion :</a:t>
            </a:r>
          </a:p>
          <a:p>
            <a:pPr>
              <a:spcAft>
                <a:spcPts val="600"/>
              </a:spcAft>
            </a:pPr>
            <a:r>
              <a:rPr lang="en-GB" dirty="0"/>
              <a:t>Intimidation, physical violence and debt bondage are common tactics (National crime agency, 2018)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926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86B53-EE8B-23FC-823F-D046C3FB6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Key characteristics and dynamics of county lines</a:t>
            </a:r>
          </a:p>
        </p:txBody>
      </p:sp>
      <p:pic>
        <p:nvPicPr>
          <p:cNvPr id="9" name="Content Placeholder 8" descr="A person sitting on the side of a train track&#10;&#10;AI-generated content may be incorrect.">
            <a:extLst>
              <a:ext uri="{FF2B5EF4-FFF2-40B4-BE49-F238E27FC236}">
                <a16:creationId xmlns:a16="http://schemas.microsoft.com/office/drawing/2014/main" id="{731E6A17-D1FC-3E1E-E809-9BBB1A4B11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80" b="923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53445BA5-9154-4FE5-4FF6-7D0144FC7C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2400" dirty="0"/>
              <a:t>Involvement of young people through grooming and coercion </a:t>
            </a:r>
          </a:p>
          <a:p>
            <a:pPr marL="285750"/>
            <a:r>
              <a:rPr lang="en-US" sz="2400" dirty="0"/>
              <a:t>Gangs systematically target children aged 12-17 </a:t>
            </a:r>
          </a:p>
          <a:p>
            <a:pPr marL="285750"/>
            <a:r>
              <a:rPr lang="en-US" sz="2400" dirty="0"/>
              <a:t>Gangs use Grooming tactics such as offering money, gifts protection etc. </a:t>
            </a:r>
          </a:p>
          <a:p>
            <a:pPr marL="285750"/>
            <a:r>
              <a:rPr lang="en-US" sz="2400" dirty="0"/>
              <a:t>Many young people however can be both a victim </a:t>
            </a:r>
            <a:r>
              <a:rPr lang="en-US" sz="2400" b="1" dirty="0"/>
              <a:t>and </a:t>
            </a:r>
            <a:r>
              <a:rPr lang="en-US" sz="2400" dirty="0"/>
              <a:t>an offender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33109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group of people wearing masks holding guns&#10;&#10;AI-generated content may be incorrect.">
            <a:extLst>
              <a:ext uri="{FF2B5EF4-FFF2-40B4-BE49-F238E27FC236}">
                <a16:creationId xmlns:a16="http://schemas.microsoft.com/office/drawing/2014/main" id="{B9911F5F-1CB0-A0D0-71CD-EC257FCD089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306" r="19670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D47A7-EE9C-2787-3D6E-09EE09646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/>
              <a:t>Exploitation of vulnerable adults and the violence used by the gangs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1ECF2-BDBF-5086-C6A0-C16B0D9B8A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Gangs use a process called “Cuckooing” to exploit vulnerable and control their homes</a:t>
            </a:r>
          </a:p>
          <a:p>
            <a:r>
              <a:rPr lang="en-US" sz="2000"/>
              <a:t>Violence is a key method of control both internally and externally </a:t>
            </a:r>
          </a:p>
          <a:p>
            <a:r>
              <a:rPr lang="en-US" sz="2000"/>
              <a:t>Fear instilled in victims prevents them from seeking out </a:t>
            </a:r>
          </a:p>
        </p:txBody>
      </p:sp>
    </p:spTree>
    <p:extLst>
      <p:ext uri="{BB962C8B-B14F-4D97-AF65-F5344CB8AC3E}">
        <p14:creationId xmlns:p14="http://schemas.microsoft.com/office/powerpoint/2010/main" val="2690558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3737B-4657-3CC1-1CA0-B10793E04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Criminological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C1486-9354-8225-DDBD-F1D580FA42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/>
              <a:t>Strain theory</a:t>
            </a:r>
          </a:p>
          <a:p>
            <a:r>
              <a:rPr lang="en-GB" sz="2000"/>
              <a:t>Merton’s strain theory suggests that youth in deprived communities experience blocked opportunities and look to county lines to change that (Merton, 1938)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00848D-BE2B-837A-1998-29379DEF55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/>
              <a:t>Differential association theory</a:t>
            </a:r>
          </a:p>
          <a:p>
            <a:r>
              <a:rPr lang="en-GB" sz="2000"/>
              <a:t>Sutherland’s differential theory suggest that criminal behaviour is learned through association with others and young people who are recruited can show this (Sutherland, 1947)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11927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450BB-6DD2-8E48-A8EF-540E403BE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Social and economic drivers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C6157-7941-442D-8FFD-141203EAD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Poverty / poor standard of living </a:t>
            </a:r>
          </a:p>
          <a:p>
            <a:r>
              <a:rPr lang="en-GB" sz="2000" dirty="0"/>
              <a:t>Cuts to youth services and local policing within their communities </a:t>
            </a:r>
          </a:p>
          <a:p>
            <a:r>
              <a:rPr lang="en-GB" sz="2000" dirty="0"/>
              <a:t>Deprivation and a lack of legitimate opportunities in their communities and affected areas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45146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7CE5E-95DA-A1B4-57C0-04EA3CEF3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these gangs look like?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9DA4CDB7-537A-F70B-5C95-9268F51097D9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C06C8-0EA1-D8BB-31E5-D2F8EACE89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Communications and control </a:t>
            </a:r>
          </a:p>
          <a:p>
            <a:r>
              <a:rPr lang="en-GB" dirty="0"/>
              <a:t>Use of encrypted messaging apps such as WhatsApp or Telegram in  order to avoid detection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-up of a logo&#10;&#10;AI-generated content may be incorrect.">
            <a:extLst>
              <a:ext uri="{FF2B5EF4-FFF2-40B4-BE49-F238E27FC236}">
                <a16:creationId xmlns:a16="http://schemas.microsoft.com/office/drawing/2014/main" id="{D5B816A6-7549-EB62-B69E-0FF0ADD3573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689556" y="4028259"/>
            <a:ext cx="4050127" cy="27014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98DD1D-8529-324B-DF90-3826836521C2}"/>
              </a:ext>
            </a:extLst>
          </p:cNvPr>
          <p:cNvSpPr txBox="1"/>
          <p:nvPr/>
        </p:nvSpPr>
        <p:spPr>
          <a:xfrm>
            <a:off x="10876547" y="4557648"/>
            <a:ext cx="145982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cato.org/blog/arrest-telegram-ceo-yet-another-threat-american-free-speech-security-onlin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06980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6DF83-0076-27A5-4217-225696390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Current responses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0332D-611B-5FB8-5397-30E78CB335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/>
              <a:t>Serious violence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Tackling county lines and drug misuse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Early intervention and prevention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Supporting communities and local partnerships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Law enforcement and criminal justice response</a:t>
            </a:r>
          </a:p>
          <a:p>
            <a:pPr marL="0" indent="0">
              <a:buNone/>
            </a:pPr>
            <a:r>
              <a:rPr lang="en-GB" sz="2000"/>
              <a:t>(Home office, 2018)</a:t>
            </a:r>
          </a:p>
          <a:p>
            <a:pPr marL="514350" indent="-514350">
              <a:buFont typeface="+mj-lt"/>
              <a:buAutoNum type="arabicPeriod"/>
            </a:pP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C63CC-6A91-E4F6-880E-66D4D26F7D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/>
              <a:t>A key component that this strategy established is the National county lines coordination centre (NCLCC).</a:t>
            </a:r>
          </a:p>
          <a:p>
            <a:r>
              <a:rPr lang="en-GB" sz="2000"/>
              <a:t>This centre has facilitated more coordination between forces and is instrumental in concentrating law enforcement activity </a:t>
            </a:r>
          </a:p>
          <a:p>
            <a:r>
              <a:rPr lang="en-GB" sz="2000"/>
              <a:t>(HMICFRS, 2020)</a:t>
            </a:r>
          </a:p>
        </p:txBody>
      </p:sp>
    </p:spTree>
    <p:extLst>
      <p:ext uri="{BB962C8B-B14F-4D97-AF65-F5344CB8AC3E}">
        <p14:creationId xmlns:p14="http://schemas.microsoft.com/office/powerpoint/2010/main" val="3193227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3FF3B-32AE-0C2F-A1EB-7DDA08615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Criticisms of strategy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CE272C-DD0B-1398-AC83-546E2F7DDC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67597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5053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4DBA3-C3BF-E827-B3BA-6AC6D396D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86257"/>
            <a:ext cx="6926703" cy="8041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Conclusion 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A73B402-583D-FF45-2895-BEA0E58914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5121"/>
          <a:stretch>
            <a:fillRect/>
          </a:stretch>
        </p:blipFill>
        <p:spPr>
          <a:xfrm>
            <a:off x="20" y="10"/>
            <a:ext cx="12191980" cy="527993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0E76F6F3-F5F0-B26D-1B63-73AD0299B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51935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BC84BA2-BCC1-89D4-5592-8B2364E6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9C4FA24-7C12-A16B-31C2-89175017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33865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2B64E-4E60-9373-7EB2-3B74DA98F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timeline</a:t>
            </a:r>
          </a:p>
        </p:txBody>
      </p:sp>
      <p:pic>
        <p:nvPicPr>
          <p:cNvPr id="4" name="Content Placeholder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6016D5B6-1BEC-23EF-A748-27279E5EF9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889" y="467208"/>
            <a:ext cx="3346825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623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DAD8-6EA1-BDFC-DB45-BE817299B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86257"/>
            <a:ext cx="6926703" cy="8041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Questions</a:t>
            </a: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3BDB5A7D-E48D-110C-2F67-6161F19396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04" b="22319"/>
          <a:stretch>
            <a:fillRect/>
          </a:stretch>
        </p:blipFill>
        <p:spPr>
          <a:xfrm>
            <a:off x="20" y="10"/>
            <a:ext cx="12191980" cy="527993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0E76F6F3-F5F0-B26D-1B63-73AD0299B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51935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BC84BA2-BCC1-89D4-5592-8B2364E6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9C4FA24-7C12-A16B-31C2-89175017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187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0C3DBC-E6CE-1DD9-EEB3-CF6803C0D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B347900-D191-F9C7-801F-54319377C0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03158" y="649480"/>
            <a:ext cx="48624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-457056" tIns="0" rIns="91440" bIns="0" numCol="1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Albanese, Jay S.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Organized Crime : From the Mob to Transnational Organized Crime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 ; New York, Routledge Taylor &amp; Francis Group, 2015.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Children's Commissioner for England . “Keeping Kids Safe - Children’s Commissioner for England.”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Children’s Commissioner for England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2019, www.childrenscommissioner.gov.uk/resource/keeping-kids-safe/.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HMICFRS. “Greater Collaboration and Consistency Needed to Tackle “County Lines” Drug Offending, Finds Inspectorate.”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His Majesty’s Inspectorate of Constabulary and Fire &amp; Rescue Services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2020, hmicfrs.justiceinspectorates.gov.uk/news/news-feed/greater-collaboration-and-consistency-needed-to-tackle-county-lines-drug-offending. Accessed 15 May 2025.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Office. “Serious Violence Strategy.”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GOV.UK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2018, www.gov.uk/government/publications/serious-violence-strategy.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Merton, R.K. (1938) ‘Social Structure and Anomie’,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American Sociological Review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3(5), pp. 672–682. 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Crime Agency. “County Lines.”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Crime Agency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2018, www.nationalcrimeagency.gov.uk/what-we-do/crime-threats/drug-trafficking/county-lines.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Sutherland, E.H. (1947)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Criminology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4th ed. Philadelphia: Lippincott. 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194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772</Words>
  <Application>Microsoft Office PowerPoint</Application>
  <PresentationFormat>Widescreen</PresentationFormat>
  <Paragraphs>70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Office Theme</vt:lpstr>
      <vt:lpstr>Critically evaluating the causation of county lines as a serious and organised crime</vt:lpstr>
      <vt:lpstr>Introduction </vt:lpstr>
      <vt:lpstr>What is county lines?</vt:lpstr>
      <vt:lpstr>Key characteristics and dynamics of county lines</vt:lpstr>
      <vt:lpstr>Exploitation of vulnerable adults and the violence used by the gangs </vt:lpstr>
      <vt:lpstr>Criminological Theories </vt:lpstr>
      <vt:lpstr>Social and economic drivers </vt:lpstr>
      <vt:lpstr>What do these gangs look like?</vt:lpstr>
      <vt:lpstr>Current responses </vt:lpstr>
      <vt:lpstr>Criticisms of strategy </vt:lpstr>
      <vt:lpstr>Conclusion </vt:lpstr>
      <vt:lpstr>Research timeline</vt:lpstr>
      <vt:lpstr>Questions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harvey richards</dc:creator>
  <cp:lastModifiedBy>harvey richards</cp:lastModifiedBy>
  <cp:revision>1</cp:revision>
  <dcterms:created xsi:type="dcterms:W3CDTF">2025-05-14T19:10:51Z</dcterms:created>
  <dcterms:modified xsi:type="dcterms:W3CDTF">2025-05-15T01:12:09Z</dcterms:modified>
</cp:coreProperties>
</file>