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65" r:id="rId4"/>
    <p:sldId id="264" r:id="rId5"/>
    <p:sldId id="281" r:id="rId6"/>
    <p:sldId id="266" r:id="rId7"/>
    <p:sldId id="268" r:id="rId8"/>
    <p:sldId id="283" r:id="rId9"/>
    <p:sldId id="273" r:id="rId10"/>
    <p:sldId id="279" r:id="rId11"/>
    <p:sldId id="263" r:id="rId12"/>
    <p:sldId id="258" r:id="rId13"/>
    <p:sldId id="285" r:id="rId14"/>
    <p:sldId id="260" r:id="rId15"/>
    <p:sldId id="261" r:id="rId16"/>
    <p:sldId id="286" r:id="rId17"/>
    <p:sldId id="270" r:id="rId18"/>
    <p:sldId id="271" r:id="rId19"/>
    <p:sldId id="274" r:id="rId20"/>
    <p:sldId id="275" r:id="rId21"/>
    <p:sldId id="276" r:id="rId22"/>
    <p:sldId id="284" r:id="rId23"/>
    <p:sldId id="277" r:id="rId24"/>
    <p:sldId id="278"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zabeth Cawdell (1602192)" initials="EC(" lastIdx="1" clrIdx="0">
    <p:extLst>
      <p:ext uri="{19B8F6BF-5375-455C-9EA6-DF929625EA0E}">
        <p15:presenceInfo xmlns:p15="http://schemas.microsoft.com/office/powerpoint/2012/main" userId="S::1602192@student.uwtsd.ac.uk::85a78353-6884-4549-8543-56cdf8e3a1c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C101E7-CC70-464C-92D2-9A4448D2F13D}" v="107" dt="2018-12-16T22:52:41.205"/>
    <p1510:client id="{F3D28612-E1E4-3183-2DCE-FA1005F198A6}" v="16" dt="2018-12-16T13:47:07.884"/>
    <p1510:client id="{0D477C3F-0251-2E4C-82A0-0874CF0F8BFC}" v="4223" dt="2018-12-17T08:37:16.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alder (1600668)" userId="5945d2ac-f40e-4e3f-8a5e-c4bedaede31c" providerId="ADAL" clId="{79C101E7-CC70-464C-92D2-9A4448D2F13D}"/>
    <pc:docChg chg="undo custSel mod addSld delSld modSld">
      <pc:chgData name="Rebecca Calder (1600668)" userId="5945d2ac-f40e-4e3f-8a5e-c4bedaede31c" providerId="ADAL" clId="{79C101E7-CC70-464C-92D2-9A4448D2F13D}" dt="2018-12-16T22:53:22.113" v="1041" actId="403"/>
      <pc:docMkLst>
        <pc:docMk/>
      </pc:docMkLst>
      <pc:sldChg chg="addSp modSp mod setBg setClrOvrMap">
        <pc:chgData name="Rebecca Calder (1600668)" userId="5945d2ac-f40e-4e3f-8a5e-c4bedaede31c" providerId="ADAL" clId="{79C101E7-CC70-464C-92D2-9A4448D2F13D}" dt="2018-12-16T22:41:20.303" v="268" actId="20577"/>
        <pc:sldMkLst>
          <pc:docMk/>
          <pc:sldMk cId="109857222" sldId="256"/>
        </pc:sldMkLst>
        <pc:spChg chg="mod ord">
          <ac:chgData name="Rebecca Calder (1600668)" userId="5945d2ac-f40e-4e3f-8a5e-c4bedaede31c" providerId="ADAL" clId="{79C101E7-CC70-464C-92D2-9A4448D2F13D}" dt="2018-12-16T16:27:43.623" v="68" actId="26606"/>
          <ac:spMkLst>
            <pc:docMk/>
            <pc:sldMk cId="109857222" sldId="256"/>
            <ac:spMk id="2" creationId="{00000000-0000-0000-0000-000000000000}"/>
          </ac:spMkLst>
        </pc:spChg>
        <pc:spChg chg="mod">
          <ac:chgData name="Rebecca Calder (1600668)" userId="5945d2ac-f40e-4e3f-8a5e-c4bedaede31c" providerId="ADAL" clId="{79C101E7-CC70-464C-92D2-9A4448D2F13D}" dt="2018-12-16T22:41:20.303" v="268" actId="20577"/>
          <ac:spMkLst>
            <pc:docMk/>
            <pc:sldMk cId="109857222" sldId="256"/>
            <ac:spMk id="3" creationId="{00000000-0000-0000-0000-000000000000}"/>
          </ac:spMkLst>
        </pc:spChg>
        <pc:spChg chg="add">
          <ac:chgData name="Rebecca Calder (1600668)" userId="5945d2ac-f40e-4e3f-8a5e-c4bedaede31c" providerId="ADAL" clId="{79C101E7-CC70-464C-92D2-9A4448D2F13D}" dt="2018-12-16T16:27:43.623" v="68" actId="26606"/>
          <ac:spMkLst>
            <pc:docMk/>
            <pc:sldMk cId="109857222" sldId="256"/>
            <ac:spMk id="13" creationId="{053FB2EE-284F-4C87-AB3D-BBF87A9FAB97}"/>
          </ac:spMkLst>
        </pc:spChg>
        <pc:grpChg chg="add">
          <ac:chgData name="Rebecca Calder (1600668)" userId="5945d2ac-f40e-4e3f-8a5e-c4bedaede31c" providerId="ADAL" clId="{79C101E7-CC70-464C-92D2-9A4448D2F13D}" dt="2018-12-16T16:27:43.623" v="68" actId="26606"/>
          <ac:grpSpMkLst>
            <pc:docMk/>
            <pc:sldMk cId="109857222" sldId="256"/>
            <ac:grpSpMk id="8" creationId="{D2C4BFA1-2075-4901-9E24-E41D1FDD51FD}"/>
          </ac:grpSpMkLst>
        </pc:grpChg>
      </pc:sldChg>
      <pc:sldChg chg="addSp delSp modSp mod setBg setClrOvrMap delDesignElem">
        <pc:chgData name="Rebecca Calder (1600668)" userId="5945d2ac-f40e-4e3f-8a5e-c4bedaede31c" providerId="ADAL" clId="{79C101E7-CC70-464C-92D2-9A4448D2F13D}" dt="2018-12-16T22:41:57.674" v="296" actId="20577"/>
        <pc:sldMkLst>
          <pc:docMk/>
          <pc:sldMk cId="6245874" sldId="263"/>
        </pc:sldMkLst>
        <pc:spChg chg="mod">
          <ac:chgData name="Rebecca Calder (1600668)" userId="5945d2ac-f40e-4e3f-8a5e-c4bedaede31c" providerId="ADAL" clId="{79C101E7-CC70-464C-92D2-9A4448D2F13D}" dt="2018-12-16T22:41:43.764" v="282" actId="26606"/>
          <ac:spMkLst>
            <pc:docMk/>
            <pc:sldMk cId="6245874" sldId="263"/>
            <ac:spMk id="2" creationId="{B7B63038-5FF7-433C-A181-B166AA8AE6D3}"/>
          </ac:spMkLst>
        </pc:spChg>
        <pc:spChg chg="add mod">
          <ac:chgData name="Rebecca Calder (1600668)" userId="5945d2ac-f40e-4e3f-8a5e-c4bedaede31c" providerId="ADAL" clId="{79C101E7-CC70-464C-92D2-9A4448D2F13D}" dt="2018-12-16T22:41:57.674" v="296" actId="20577"/>
          <ac:spMkLst>
            <pc:docMk/>
            <pc:sldMk cId="6245874" sldId="263"/>
            <ac:spMk id="3" creationId="{4EF5974A-2C0F-624A-937C-A43B8F30DCB1}"/>
          </ac:spMkLst>
        </pc:spChg>
        <pc:spChg chg="add del">
          <ac:chgData name="Rebecca Calder (1600668)" userId="5945d2ac-f40e-4e3f-8a5e-c4bedaede31c" providerId="ADAL" clId="{79C101E7-CC70-464C-92D2-9A4448D2F13D}" dt="2018-12-16T22:41:40.229" v="281"/>
          <ac:spMkLst>
            <pc:docMk/>
            <pc:sldMk cId="6245874" sldId="263"/>
            <ac:spMk id="7" creationId="{2A8AA5BC-4F7A-4226-8F99-6D824B226A97}"/>
          </ac:spMkLst>
        </pc:spChg>
        <pc:spChg chg="add">
          <ac:chgData name="Rebecca Calder (1600668)" userId="5945d2ac-f40e-4e3f-8a5e-c4bedaede31c" providerId="ADAL" clId="{79C101E7-CC70-464C-92D2-9A4448D2F13D}" dt="2018-12-16T22:41:43.764" v="282" actId="26606"/>
          <ac:spMkLst>
            <pc:docMk/>
            <pc:sldMk cId="6245874" sldId="263"/>
            <ac:spMk id="8" creationId="{2A8AA5BC-4F7A-4226-8F99-6D824B226A97}"/>
          </ac:spMkLst>
        </pc:spChg>
        <pc:spChg chg="add del">
          <ac:chgData name="Rebecca Calder (1600668)" userId="5945d2ac-f40e-4e3f-8a5e-c4bedaede31c" providerId="ADAL" clId="{79C101E7-CC70-464C-92D2-9A4448D2F13D}" dt="2018-12-16T22:41:40.229" v="281"/>
          <ac:spMkLst>
            <pc:docMk/>
            <pc:sldMk cId="6245874" sldId="263"/>
            <ac:spMk id="9" creationId="{3E5445C6-DD42-4979-86FF-03730E8C6DB0}"/>
          </ac:spMkLst>
        </pc:spChg>
        <pc:spChg chg="add">
          <ac:chgData name="Rebecca Calder (1600668)" userId="5945d2ac-f40e-4e3f-8a5e-c4bedaede31c" providerId="ADAL" clId="{79C101E7-CC70-464C-92D2-9A4448D2F13D}" dt="2018-12-16T22:41:43.764" v="282" actId="26606"/>
          <ac:spMkLst>
            <pc:docMk/>
            <pc:sldMk cId="6245874" sldId="263"/>
            <ac:spMk id="10" creationId="{3E5445C6-DD42-4979-86FF-03730E8C6DB0}"/>
          </ac:spMkLst>
        </pc:spChg>
        <pc:cxnChg chg="add del">
          <ac:chgData name="Rebecca Calder (1600668)" userId="5945d2ac-f40e-4e3f-8a5e-c4bedaede31c" providerId="ADAL" clId="{79C101E7-CC70-464C-92D2-9A4448D2F13D}" dt="2018-12-16T22:41:40.229" v="281"/>
          <ac:cxnSpMkLst>
            <pc:docMk/>
            <pc:sldMk cId="6245874" sldId="263"/>
            <ac:cxnSpMk id="11" creationId="{45000665-DFC7-417E-8FD7-516A0F15C975}"/>
          </ac:cxnSpMkLst>
        </pc:cxnChg>
        <pc:cxnChg chg="add">
          <ac:chgData name="Rebecca Calder (1600668)" userId="5945d2ac-f40e-4e3f-8a5e-c4bedaede31c" providerId="ADAL" clId="{79C101E7-CC70-464C-92D2-9A4448D2F13D}" dt="2018-12-16T22:41:43.764" v="282" actId="26606"/>
          <ac:cxnSpMkLst>
            <pc:docMk/>
            <pc:sldMk cId="6245874" sldId="263"/>
            <ac:cxnSpMk id="12" creationId="{45000665-DFC7-417E-8FD7-516A0F15C975}"/>
          </ac:cxnSpMkLst>
        </pc:cxnChg>
      </pc:sldChg>
      <pc:sldChg chg="addSp modSp mod setBg setClrOvrMap">
        <pc:chgData name="Rebecca Calder (1600668)" userId="5945d2ac-f40e-4e3f-8a5e-c4bedaede31c" providerId="ADAL" clId="{79C101E7-CC70-464C-92D2-9A4448D2F13D}" dt="2018-12-16T16:29:54.615" v="101" actId="27636"/>
        <pc:sldMkLst>
          <pc:docMk/>
          <pc:sldMk cId="2552559816" sldId="264"/>
        </pc:sldMkLst>
        <pc:spChg chg="mod">
          <ac:chgData name="Rebecca Calder (1600668)" userId="5945d2ac-f40e-4e3f-8a5e-c4bedaede31c" providerId="ADAL" clId="{79C101E7-CC70-464C-92D2-9A4448D2F13D}" dt="2018-12-16T16:22:15.751" v="0" actId="26606"/>
          <ac:spMkLst>
            <pc:docMk/>
            <pc:sldMk cId="2552559816" sldId="264"/>
            <ac:spMk id="2" creationId="{5064660C-03FC-4815-8418-0D579D51EF26}"/>
          </ac:spMkLst>
        </pc:spChg>
        <pc:spChg chg="mod">
          <ac:chgData name="Rebecca Calder (1600668)" userId="5945d2ac-f40e-4e3f-8a5e-c4bedaede31c" providerId="ADAL" clId="{79C101E7-CC70-464C-92D2-9A4448D2F13D}" dt="2018-12-16T16:29:54.615" v="101" actId="27636"/>
          <ac:spMkLst>
            <pc:docMk/>
            <pc:sldMk cId="2552559816" sldId="264"/>
            <ac:spMk id="3" creationId="{9E0065A9-BF76-4690-AE62-08D77FD33B63}"/>
          </ac:spMkLst>
        </pc:spChg>
        <pc:spChg chg="add">
          <ac:chgData name="Rebecca Calder (1600668)" userId="5945d2ac-f40e-4e3f-8a5e-c4bedaede31c" providerId="ADAL" clId="{79C101E7-CC70-464C-92D2-9A4448D2F13D}" dt="2018-12-16T16:22:15.751" v="0" actId="26606"/>
          <ac:spMkLst>
            <pc:docMk/>
            <pc:sldMk cId="2552559816" sldId="264"/>
            <ac:spMk id="8" creationId="{48A740BC-A0AA-45E0-B899-2AE9C6FE11CA}"/>
          </ac:spMkLst>
        </pc:spChg>
        <pc:cxnChg chg="add">
          <ac:chgData name="Rebecca Calder (1600668)" userId="5945d2ac-f40e-4e3f-8a5e-c4bedaede31c" providerId="ADAL" clId="{79C101E7-CC70-464C-92D2-9A4448D2F13D}" dt="2018-12-16T16:22:15.751" v="0" actId="26606"/>
          <ac:cxnSpMkLst>
            <pc:docMk/>
            <pc:sldMk cId="2552559816" sldId="264"/>
            <ac:cxnSpMk id="10" creationId="{B874EF51-C858-4BB9-97C3-D17755787127}"/>
          </ac:cxnSpMkLst>
        </pc:cxnChg>
      </pc:sldChg>
      <pc:sldChg chg="addSp modSp mod setBg setClrOvrMap">
        <pc:chgData name="Rebecca Calder (1600668)" userId="5945d2ac-f40e-4e3f-8a5e-c4bedaede31c" providerId="ADAL" clId="{79C101E7-CC70-464C-92D2-9A4448D2F13D}" dt="2018-12-16T22:41:27.478" v="279" actId="20577"/>
        <pc:sldMkLst>
          <pc:docMk/>
          <pc:sldMk cId="3063031539" sldId="265"/>
        </pc:sldMkLst>
        <pc:spChg chg="add mod">
          <ac:chgData name="Rebecca Calder (1600668)" userId="5945d2ac-f40e-4e3f-8a5e-c4bedaede31c" providerId="ADAL" clId="{79C101E7-CC70-464C-92D2-9A4448D2F13D}" dt="2018-12-16T16:28:01.788" v="73" actId="26606"/>
          <ac:spMkLst>
            <pc:docMk/>
            <pc:sldMk cId="3063031539" sldId="265"/>
            <ac:spMk id="2" creationId="{6A51E228-AF9C-7645-B538-E92C204157B9}"/>
          </ac:spMkLst>
        </pc:spChg>
        <pc:spChg chg="mod">
          <ac:chgData name="Rebecca Calder (1600668)" userId="5945d2ac-f40e-4e3f-8a5e-c4bedaede31c" providerId="ADAL" clId="{79C101E7-CC70-464C-92D2-9A4448D2F13D}" dt="2018-12-16T22:41:27.478" v="279" actId="20577"/>
          <ac:spMkLst>
            <pc:docMk/>
            <pc:sldMk cId="3063031539" sldId="265"/>
            <ac:spMk id="3" creationId="{7EF8D2E3-5F04-4506-93AD-EDE7CABB0822}"/>
          </ac:spMkLst>
        </pc:spChg>
        <pc:spChg chg="add">
          <ac:chgData name="Rebecca Calder (1600668)" userId="5945d2ac-f40e-4e3f-8a5e-c4bedaede31c" providerId="ADAL" clId="{79C101E7-CC70-464C-92D2-9A4448D2F13D}" dt="2018-12-16T16:28:01.788" v="73" actId="26606"/>
          <ac:spMkLst>
            <pc:docMk/>
            <pc:sldMk cId="3063031539" sldId="265"/>
            <ac:spMk id="8" creationId="{2A8AA5BC-4F7A-4226-8F99-6D824B226A97}"/>
          </ac:spMkLst>
        </pc:spChg>
        <pc:spChg chg="add">
          <ac:chgData name="Rebecca Calder (1600668)" userId="5945d2ac-f40e-4e3f-8a5e-c4bedaede31c" providerId="ADAL" clId="{79C101E7-CC70-464C-92D2-9A4448D2F13D}" dt="2018-12-16T16:28:01.788" v="73" actId="26606"/>
          <ac:spMkLst>
            <pc:docMk/>
            <pc:sldMk cId="3063031539" sldId="265"/>
            <ac:spMk id="10" creationId="{3E5445C6-DD42-4979-86FF-03730E8C6DB0}"/>
          </ac:spMkLst>
        </pc:spChg>
        <pc:cxnChg chg="add">
          <ac:chgData name="Rebecca Calder (1600668)" userId="5945d2ac-f40e-4e3f-8a5e-c4bedaede31c" providerId="ADAL" clId="{79C101E7-CC70-464C-92D2-9A4448D2F13D}" dt="2018-12-16T16:28:01.788" v="73" actId="26606"/>
          <ac:cxnSpMkLst>
            <pc:docMk/>
            <pc:sldMk cId="3063031539" sldId="265"/>
            <ac:cxnSpMk id="12" creationId="{45000665-DFC7-417E-8FD7-516A0F15C975}"/>
          </ac:cxnSpMkLst>
        </pc:cxnChg>
      </pc:sldChg>
      <pc:sldChg chg="addSp modSp mod setBg setClrOvrMap">
        <pc:chgData name="Rebecca Calder (1600668)" userId="5945d2ac-f40e-4e3f-8a5e-c4bedaede31c" providerId="ADAL" clId="{79C101E7-CC70-464C-92D2-9A4448D2F13D}" dt="2018-12-16T16:29:43.474" v="95" actId="403"/>
        <pc:sldMkLst>
          <pc:docMk/>
          <pc:sldMk cId="2581555618" sldId="266"/>
        </pc:sldMkLst>
        <pc:spChg chg="mod">
          <ac:chgData name="Rebecca Calder (1600668)" userId="5945d2ac-f40e-4e3f-8a5e-c4bedaede31c" providerId="ADAL" clId="{79C101E7-CC70-464C-92D2-9A4448D2F13D}" dt="2018-12-16T16:22:58.783" v="7" actId="26606"/>
          <ac:spMkLst>
            <pc:docMk/>
            <pc:sldMk cId="2581555618" sldId="266"/>
            <ac:spMk id="2" creationId="{028C108C-6B47-475D-8847-9D57E036564E}"/>
          </ac:spMkLst>
        </pc:spChg>
        <pc:spChg chg="mod">
          <ac:chgData name="Rebecca Calder (1600668)" userId="5945d2ac-f40e-4e3f-8a5e-c4bedaede31c" providerId="ADAL" clId="{79C101E7-CC70-464C-92D2-9A4448D2F13D}" dt="2018-12-16T16:29:43.474" v="95" actId="403"/>
          <ac:spMkLst>
            <pc:docMk/>
            <pc:sldMk cId="2581555618" sldId="266"/>
            <ac:spMk id="3" creationId="{6B633A2F-249F-41AD-A0C8-F6BCEEEB323B}"/>
          </ac:spMkLst>
        </pc:spChg>
        <pc:spChg chg="add">
          <ac:chgData name="Rebecca Calder (1600668)" userId="5945d2ac-f40e-4e3f-8a5e-c4bedaede31c" providerId="ADAL" clId="{79C101E7-CC70-464C-92D2-9A4448D2F13D}" dt="2018-12-16T16:22:58.783" v="7" actId="26606"/>
          <ac:spMkLst>
            <pc:docMk/>
            <pc:sldMk cId="2581555618" sldId="266"/>
            <ac:spMk id="8" creationId="{48A740BC-A0AA-45E0-B899-2AE9C6FE11CA}"/>
          </ac:spMkLst>
        </pc:spChg>
        <pc:cxnChg chg="add">
          <ac:chgData name="Rebecca Calder (1600668)" userId="5945d2ac-f40e-4e3f-8a5e-c4bedaede31c" providerId="ADAL" clId="{79C101E7-CC70-464C-92D2-9A4448D2F13D}" dt="2018-12-16T16:22:58.783" v="7" actId="26606"/>
          <ac:cxnSpMkLst>
            <pc:docMk/>
            <pc:sldMk cId="2581555618" sldId="266"/>
            <ac:cxnSpMk id="10" creationId="{B874EF51-C858-4BB9-97C3-D17755787127}"/>
          </ac:cxnSpMkLst>
        </pc:cxnChg>
      </pc:sldChg>
      <pc:sldChg chg="del">
        <pc:chgData name="Rebecca Calder (1600668)" userId="5945d2ac-f40e-4e3f-8a5e-c4bedaede31c" providerId="ADAL" clId="{79C101E7-CC70-464C-92D2-9A4448D2F13D}" dt="2018-12-16T16:22:53.304" v="6" actId="2696"/>
        <pc:sldMkLst>
          <pc:docMk/>
          <pc:sldMk cId="2052955113" sldId="267"/>
        </pc:sldMkLst>
      </pc:sldChg>
      <pc:sldChg chg="addSp modSp mod setBg setClrOvrMap">
        <pc:chgData name="Rebecca Calder (1600668)" userId="5945d2ac-f40e-4e3f-8a5e-c4bedaede31c" providerId="ADAL" clId="{79C101E7-CC70-464C-92D2-9A4448D2F13D}" dt="2018-12-16T16:29:36.625" v="94" actId="403"/>
        <pc:sldMkLst>
          <pc:docMk/>
          <pc:sldMk cId="1342304559" sldId="268"/>
        </pc:sldMkLst>
        <pc:spChg chg="mod">
          <ac:chgData name="Rebecca Calder (1600668)" userId="5945d2ac-f40e-4e3f-8a5e-c4bedaede31c" providerId="ADAL" clId="{79C101E7-CC70-464C-92D2-9A4448D2F13D}" dt="2018-12-16T16:29:36.625" v="94" actId="403"/>
          <ac:spMkLst>
            <pc:docMk/>
            <pc:sldMk cId="1342304559" sldId="268"/>
            <ac:spMk id="2" creationId="{CFAD3CC1-6A68-40DF-8232-853F880CFAA2}"/>
          </ac:spMkLst>
        </pc:spChg>
        <pc:spChg chg="mod">
          <ac:chgData name="Rebecca Calder (1600668)" userId="5945d2ac-f40e-4e3f-8a5e-c4bedaede31c" providerId="ADAL" clId="{79C101E7-CC70-464C-92D2-9A4448D2F13D}" dt="2018-12-16T16:29:33.678" v="93" actId="403"/>
          <ac:spMkLst>
            <pc:docMk/>
            <pc:sldMk cId="1342304559" sldId="268"/>
            <ac:spMk id="3" creationId="{33A6500B-7087-4F4E-9D14-6A9984BE3081}"/>
          </ac:spMkLst>
        </pc:spChg>
        <pc:spChg chg="add">
          <ac:chgData name="Rebecca Calder (1600668)" userId="5945d2ac-f40e-4e3f-8a5e-c4bedaede31c" providerId="ADAL" clId="{79C101E7-CC70-464C-92D2-9A4448D2F13D}" dt="2018-12-16T16:23:03.072" v="8" actId="26606"/>
          <ac:spMkLst>
            <pc:docMk/>
            <pc:sldMk cId="1342304559" sldId="268"/>
            <ac:spMk id="8" creationId="{48A740BC-A0AA-45E0-B899-2AE9C6FE11CA}"/>
          </ac:spMkLst>
        </pc:spChg>
        <pc:cxnChg chg="add">
          <ac:chgData name="Rebecca Calder (1600668)" userId="5945d2ac-f40e-4e3f-8a5e-c4bedaede31c" providerId="ADAL" clId="{79C101E7-CC70-464C-92D2-9A4448D2F13D}" dt="2018-12-16T16:23:03.072" v="8" actId="26606"/>
          <ac:cxnSpMkLst>
            <pc:docMk/>
            <pc:sldMk cId="1342304559" sldId="268"/>
            <ac:cxnSpMk id="10" creationId="{B874EF51-C858-4BB9-97C3-D17755787127}"/>
          </ac:cxnSpMkLst>
        </pc:cxnChg>
      </pc:sldChg>
      <pc:sldChg chg="del">
        <pc:chgData name="Rebecca Calder (1600668)" userId="5945d2ac-f40e-4e3f-8a5e-c4bedaede31c" providerId="ADAL" clId="{79C101E7-CC70-464C-92D2-9A4448D2F13D}" dt="2018-12-16T16:24:38.873" v="28" actId="2696"/>
        <pc:sldMkLst>
          <pc:docMk/>
          <pc:sldMk cId="204263015" sldId="269"/>
        </pc:sldMkLst>
      </pc:sldChg>
      <pc:sldChg chg="addSp delSp modSp delDesignElem">
        <pc:chgData name="Rebecca Calder (1600668)" userId="5945d2ac-f40e-4e3f-8a5e-c4bedaede31c" providerId="ADAL" clId="{79C101E7-CC70-464C-92D2-9A4448D2F13D}" dt="2018-12-16T22:42:19.513" v="312" actId="20577"/>
        <pc:sldMkLst>
          <pc:docMk/>
          <pc:sldMk cId="2991323683" sldId="270"/>
        </pc:sldMkLst>
        <pc:spChg chg="mod">
          <ac:chgData name="Rebecca Calder (1600668)" userId="5945d2ac-f40e-4e3f-8a5e-c4bedaede31c" providerId="ADAL" clId="{79C101E7-CC70-464C-92D2-9A4448D2F13D}" dt="2018-12-16T22:42:13.915" v="300" actId="26606"/>
          <ac:spMkLst>
            <pc:docMk/>
            <pc:sldMk cId="2991323683" sldId="270"/>
            <ac:spMk id="2" creationId="{ED617303-31CD-4F61-808C-166901571BE9}"/>
          </ac:spMkLst>
        </pc:spChg>
        <pc:spChg chg="add mod">
          <ac:chgData name="Rebecca Calder (1600668)" userId="5945d2ac-f40e-4e3f-8a5e-c4bedaede31c" providerId="ADAL" clId="{79C101E7-CC70-464C-92D2-9A4448D2F13D}" dt="2018-12-16T22:42:19.513" v="312" actId="20577"/>
          <ac:spMkLst>
            <pc:docMk/>
            <pc:sldMk cId="2991323683" sldId="270"/>
            <ac:spMk id="3" creationId="{9AA60C56-849A-DE4F-A29E-58043D2D2528}"/>
          </ac:spMkLst>
        </pc:spChg>
        <pc:spChg chg="del">
          <ac:chgData name="Rebecca Calder (1600668)" userId="5945d2ac-f40e-4e3f-8a5e-c4bedaede31c" providerId="ADAL" clId="{79C101E7-CC70-464C-92D2-9A4448D2F13D}" dt="2018-12-16T22:42:08.202" v="298"/>
          <ac:spMkLst>
            <pc:docMk/>
            <pc:sldMk cId="2991323683" sldId="270"/>
            <ac:spMk id="7" creationId="{2A8AA5BC-4F7A-4226-8F99-6D824B226A97}"/>
          </ac:spMkLst>
        </pc:spChg>
        <pc:spChg chg="add">
          <ac:chgData name="Rebecca Calder (1600668)" userId="5945d2ac-f40e-4e3f-8a5e-c4bedaede31c" providerId="ADAL" clId="{79C101E7-CC70-464C-92D2-9A4448D2F13D}" dt="2018-12-16T22:42:13.915" v="300" actId="26606"/>
          <ac:spMkLst>
            <pc:docMk/>
            <pc:sldMk cId="2991323683" sldId="270"/>
            <ac:spMk id="8" creationId="{2A8AA5BC-4F7A-4226-8F99-6D824B226A97}"/>
          </ac:spMkLst>
        </pc:spChg>
        <pc:spChg chg="del">
          <ac:chgData name="Rebecca Calder (1600668)" userId="5945d2ac-f40e-4e3f-8a5e-c4bedaede31c" providerId="ADAL" clId="{79C101E7-CC70-464C-92D2-9A4448D2F13D}" dt="2018-12-16T22:42:08.202" v="298"/>
          <ac:spMkLst>
            <pc:docMk/>
            <pc:sldMk cId="2991323683" sldId="270"/>
            <ac:spMk id="9" creationId="{3E5445C6-DD42-4979-86FF-03730E8C6DB0}"/>
          </ac:spMkLst>
        </pc:spChg>
        <pc:spChg chg="add">
          <ac:chgData name="Rebecca Calder (1600668)" userId="5945d2ac-f40e-4e3f-8a5e-c4bedaede31c" providerId="ADAL" clId="{79C101E7-CC70-464C-92D2-9A4448D2F13D}" dt="2018-12-16T22:42:13.915" v="300" actId="26606"/>
          <ac:spMkLst>
            <pc:docMk/>
            <pc:sldMk cId="2991323683" sldId="270"/>
            <ac:spMk id="10" creationId="{3E5445C6-DD42-4979-86FF-03730E8C6DB0}"/>
          </ac:spMkLst>
        </pc:spChg>
        <pc:cxnChg chg="del">
          <ac:chgData name="Rebecca Calder (1600668)" userId="5945d2ac-f40e-4e3f-8a5e-c4bedaede31c" providerId="ADAL" clId="{79C101E7-CC70-464C-92D2-9A4448D2F13D}" dt="2018-12-16T22:42:08.202" v="298"/>
          <ac:cxnSpMkLst>
            <pc:docMk/>
            <pc:sldMk cId="2991323683" sldId="270"/>
            <ac:cxnSpMk id="11" creationId="{45000665-DFC7-417E-8FD7-516A0F15C975}"/>
          </ac:cxnSpMkLst>
        </pc:cxnChg>
        <pc:cxnChg chg="add">
          <ac:chgData name="Rebecca Calder (1600668)" userId="5945d2ac-f40e-4e3f-8a5e-c4bedaede31c" providerId="ADAL" clId="{79C101E7-CC70-464C-92D2-9A4448D2F13D}" dt="2018-12-16T22:42:13.915" v="300" actId="26606"/>
          <ac:cxnSpMkLst>
            <pc:docMk/>
            <pc:sldMk cId="2991323683" sldId="270"/>
            <ac:cxnSpMk id="12" creationId="{45000665-DFC7-417E-8FD7-516A0F15C975}"/>
          </ac:cxnSpMkLst>
        </pc:cxnChg>
      </pc:sldChg>
      <pc:sldChg chg="modSp">
        <pc:chgData name="Rebecca Calder (1600668)" userId="5945d2ac-f40e-4e3f-8a5e-c4bedaede31c" providerId="ADAL" clId="{79C101E7-CC70-464C-92D2-9A4448D2F13D}" dt="2018-12-16T18:39:27.734" v="181" actId="20577"/>
        <pc:sldMkLst>
          <pc:docMk/>
          <pc:sldMk cId="3005584643" sldId="271"/>
        </pc:sldMkLst>
        <pc:spChg chg="mod">
          <ac:chgData name="Rebecca Calder (1600668)" userId="5945d2ac-f40e-4e3f-8a5e-c4bedaede31c" providerId="ADAL" clId="{79C101E7-CC70-464C-92D2-9A4448D2F13D}" dt="2018-12-16T18:39:27.734" v="181" actId="20577"/>
          <ac:spMkLst>
            <pc:docMk/>
            <pc:sldMk cId="3005584643" sldId="271"/>
            <ac:spMk id="3" creationId="{9BE1ABCC-77C3-481B-ABB8-20481DFED6B3}"/>
          </ac:spMkLst>
        </pc:spChg>
      </pc:sldChg>
      <pc:sldChg chg="addSp modSp mod setBg setClrOvrMap">
        <pc:chgData name="Rebecca Calder (1600668)" userId="5945d2ac-f40e-4e3f-8a5e-c4bedaede31c" providerId="ADAL" clId="{79C101E7-CC70-464C-92D2-9A4448D2F13D}" dt="2018-12-16T16:29:26.402" v="92" actId="27636"/>
        <pc:sldMkLst>
          <pc:docMk/>
          <pc:sldMk cId="1339735381" sldId="273"/>
        </pc:sldMkLst>
        <pc:spChg chg="mod">
          <ac:chgData name="Rebecca Calder (1600668)" userId="5945d2ac-f40e-4e3f-8a5e-c4bedaede31c" providerId="ADAL" clId="{79C101E7-CC70-464C-92D2-9A4448D2F13D}" dt="2018-12-16T16:24:08.617" v="24" actId="26606"/>
          <ac:spMkLst>
            <pc:docMk/>
            <pc:sldMk cId="1339735381" sldId="273"/>
            <ac:spMk id="2" creationId="{75DDDA23-7EDF-49BB-9696-ADC9037FDB50}"/>
          </ac:spMkLst>
        </pc:spChg>
        <pc:spChg chg="mod">
          <ac:chgData name="Rebecca Calder (1600668)" userId="5945d2ac-f40e-4e3f-8a5e-c4bedaede31c" providerId="ADAL" clId="{79C101E7-CC70-464C-92D2-9A4448D2F13D}" dt="2018-12-16T16:29:26.402" v="92" actId="27636"/>
          <ac:spMkLst>
            <pc:docMk/>
            <pc:sldMk cId="1339735381" sldId="273"/>
            <ac:spMk id="3" creationId="{E7AE7E3A-4439-40E1-9B2C-23D45E7410AB}"/>
          </ac:spMkLst>
        </pc:spChg>
        <pc:spChg chg="add">
          <ac:chgData name="Rebecca Calder (1600668)" userId="5945d2ac-f40e-4e3f-8a5e-c4bedaede31c" providerId="ADAL" clId="{79C101E7-CC70-464C-92D2-9A4448D2F13D}" dt="2018-12-16T16:24:08.617" v="24" actId="26606"/>
          <ac:spMkLst>
            <pc:docMk/>
            <pc:sldMk cId="1339735381" sldId="273"/>
            <ac:spMk id="8" creationId="{48A740BC-A0AA-45E0-B899-2AE9C6FE11CA}"/>
          </ac:spMkLst>
        </pc:spChg>
        <pc:cxnChg chg="add">
          <ac:chgData name="Rebecca Calder (1600668)" userId="5945d2ac-f40e-4e3f-8a5e-c4bedaede31c" providerId="ADAL" clId="{79C101E7-CC70-464C-92D2-9A4448D2F13D}" dt="2018-12-16T16:24:08.617" v="24" actId="26606"/>
          <ac:cxnSpMkLst>
            <pc:docMk/>
            <pc:sldMk cId="1339735381" sldId="273"/>
            <ac:cxnSpMk id="10" creationId="{B874EF51-C858-4BB9-97C3-D17755787127}"/>
          </ac:cxnSpMkLst>
        </pc:cxnChg>
      </pc:sldChg>
      <pc:sldChg chg="modSp">
        <pc:chgData name="Rebecca Calder (1600668)" userId="5945d2ac-f40e-4e3f-8a5e-c4bedaede31c" providerId="ADAL" clId="{79C101E7-CC70-464C-92D2-9A4448D2F13D}" dt="2018-12-16T18:40:16.109" v="202" actId="20577"/>
        <pc:sldMkLst>
          <pc:docMk/>
          <pc:sldMk cId="851477129" sldId="275"/>
        </pc:sldMkLst>
        <pc:spChg chg="mod">
          <ac:chgData name="Rebecca Calder (1600668)" userId="5945d2ac-f40e-4e3f-8a5e-c4bedaede31c" providerId="ADAL" clId="{79C101E7-CC70-464C-92D2-9A4448D2F13D}" dt="2018-12-16T18:40:16.109" v="202" actId="20577"/>
          <ac:spMkLst>
            <pc:docMk/>
            <pc:sldMk cId="851477129" sldId="275"/>
            <ac:spMk id="14" creationId="{EED7A2CB-75BC-408B-A8F8-9B23BC210F0A}"/>
          </ac:spMkLst>
        </pc:spChg>
      </pc:sldChg>
      <pc:sldChg chg="modSp">
        <pc:chgData name="Rebecca Calder (1600668)" userId="5945d2ac-f40e-4e3f-8a5e-c4bedaede31c" providerId="ADAL" clId="{79C101E7-CC70-464C-92D2-9A4448D2F13D}" dt="2018-12-16T18:40:38.557" v="203" actId="20577"/>
        <pc:sldMkLst>
          <pc:docMk/>
          <pc:sldMk cId="1578890247" sldId="276"/>
        </pc:sldMkLst>
        <pc:spChg chg="mod">
          <ac:chgData name="Rebecca Calder (1600668)" userId="5945d2ac-f40e-4e3f-8a5e-c4bedaede31c" providerId="ADAL" clId="{79C101E7-CC70-464C-92D2-9A4448D2F13D}" dt="2018-12-16T18:40:38.557" v="203" actId="20577"/>
          <ac:spMkLst>
            <pc:docMk/>
            <pc:sldMk cId="1578890247" sldId="276"/>
            <ac:spMk id="3" creationId="{A16803BF-FC39-5A40-A8D3-5E501C7C00AF}"/>
          </ac:spMkLst>
        </pc:spChg>
        <pc:picChg chg="mod modCrop">
          <ac:chgData name="Rebecca Calder (1600668)" userId="5945d2ac-f40e-4e3f-8a5e-c4bedaede31c" providerId="ADAL" clId="{79C101E7-CC70-464C-92D2-9A4448D2F13D}" dt="2018-12-16T17:08:51.051" v="102" actId="18131"/>
          <ac:picMkLst>
            <pc:docMk/>
            <pc:sldMk cId="1578890247" sldId="276"/>
            <ac:picMk id="8" creationId="{EF490CD8-6FF4-EE4B-B209-CFD85E113F7C}"/>
          </ac:picMkLst>
        </pc:picChg>
      </pc:sldChg>
      <pc:sldChg chg="addSp modSp mod setBg setClrOvrMap">
        <pc:chgData name="Rebecca Calder (1600668)" userId="5945d2ac-f40e-4e3f-8a5e-c4bedaede31c" providerId="ADAL" clId="{79C101E7-CC70-464C-92D2-9A4448D2F13D}" dt="2018-12-16T16:29:19.420" v="89" actId="403"/>
        <pc:sldMkLst>
          <pc:docMk/>
          <pc:sldMk cId="548793696" sldId="279"/>
        </pc:sldMkLst>
        <pc:spChg chg="mod">
          <ac:chgData name="Rebecca Calder (1600668)" userId="5945d2ac-f40e-4e3f-8a5e-c4bedaede31c" providerId="ADAL" clId="{79C101E7-CC70-464C-92D2-9A4448D2F13D}" dt="2018-12-16T16:24:12.442" v="25" actId="26606"/>
          <ac:spMkLst>
            <pc:docMk/>
            <pc:sldMk cId="548793696" sldId="279"/>
            <ac:spMk id="2" creationId="{FB58B919-AA5D-43BC-9173-3816DC8E6FCF}"/>
          </ac:spMkLst>
        </pc:spChg>
        <pc:spChg chg="mod">
          <ac:chgData name="Rebecca Calder (1600668)" userId="5945d2ac-f40e-4e3f-8a5e-c4bedaede31c" providerId="ADAL" clId="{79C101E7-CC70-464C-92D2-9A4448D2F13D}" dt="2018-12-16T16:29:19.420" v="89" actId="403"/>
          <ac:spMkLst>
            <pc:docMk/>
            <pc:sldMk cId="548793696" sldId="279"/>
            <ac:spMk id="3" creationId="{8BCD3A9C-45BA-4A1F-930A-3E84F4F8DBB0}"/>
          </ac:spMkLst>
        </pc:spChg>
        <pc:spChg chg="add">
          <ac:chgData name="Rebecca Calder (1600668)" userId="5945d2ac-f40e-4e3f-8a5e-c4bedaede31c" providerId="ADAL" clId="{79C101E7-CC70-464C-92D2-9A4448D2F13D}" dt="2018-12-16T16:24:12.442" v="25" actId="26606"/>
          <ac:spMkLst>
            <pc:docMk/>
            <pc:sldMk cId="548793696" sldId="279"/>
            <ac:spMk id="8" creationId="{48A740BC-A0AA-45E0-B899-2AE9C6FE11CA}"/>
          </ac:spMkLst>
        </pc:spChg>
        <pc:cxnChg chg="add">
          <ac:chgData name="Rebecca Calder (1600668)" userId="5945d2ac-f40e-4e3f-8a5e-c4bedaede31c" providerId="ADAL" clId="{79C101E7-CC70-464C-92D2-9A4448D2F13D}" dt="2018-12-16T16:24:12.442" v="25" actId="26606"/>
          <ac:cxnSpMkLst>
            <pc:docMk/>
            <pc:sldMk cId="548793696" sldId="279"/>
            <ac:cxnSpMk id="10" creationId="{B874EF51-C858-4BB9-97C3-D17755787127}"/>
          </ac:cxnSpMkLst>
        </pc:cxnChg>
      </pc:sldChg>
      <pc:sldChg chg="addSp modSp mod setBg setClrOvrMap">
        <pc:chgData name="Rebecca Calder (1600668)" userId="5945d2ac-f40e-4e3f-8a5e-c4bedaede31c" providerId="ADAL" clId="{79C101E7-CC70-464C-92D2-9A4448D2F13D}" dt="2018-12-16T16:27:33.192" v="67" actId="26606"/>
        <pc:sldMkLst>
          <pc:docMk/>
          <pc:sldMk cId="63960257" sldId="280"/>
        </pc:sldMkLst>
        <pc:spChg chg="mod">
          <ac:chgData name="Rebecca Calder (1600668)" userId="5945d2ac-f40e-4e3f-8a5e-c4bedaede31c" providerId="ADAL" clId="{79C101E7-CC70-464C-92D2-9A4448D2F13D}" dt="2018-12-16T16:27:33.192" v="67" actId="26606"/>
          <ac:spMkLst>
            <pc:docMk/>
            <pc:sldMk cId="63960257" sldId="280"/>
            <ac:spMk id="2" creationId="{B1E4417B-BA53-4578-A2BF-88185A221672}"/>
          </ac:spMkLst>
        </pc:spChg>
        <pc:spChg chg="mod">
          <ac:chgData name="Rebecca Calder (1600668)" userId="5945d2ac-f40e-4e3f-8a5e-c4bedaede31c" providerId="ADAL" clId="{79C101E7-CC70-464C-92D2-9A4448D2F13D}" dt="2018-12-16T16:27:33.192" v="67" actId="26606"/>
          <ac:spMkLst>
            <pc:docMk/>
            <pc:sldMk cId="63960257" sldId="280"/>
            <ac:spMk id="3" creationId="{06EF22A8-E0F7-4792-B472-4D185DB2C2CE}"/>
          </ac:spMkLst>
        </pc:spChg>
        <pc:spChg chg="add">
          <ac:chgData name="Rebecca Calder (1600668)" userId="5945d2ac-f40e-4e3f-8a5e-c4bedaede31c" providerId="ADAL" clId="{79C101E7-CC70-464C-92D2-9A4448D2F13D}" dt="2018-12-16T16:27:33.192" v="67" actId="26606"/>
          <ac:spMkLst>
            <pc:docMk/>
            <pc:sldMk cId="63960257" sldId="280"/>
            <ac:spMk id="8" creationId="{48A740BC-A0AA-45E0-B899-2AE9C6FE11CA}"/>
          </ac:spMkLst>
        </pc:spChg>
        <pc:cxnChg chg="add">
          <ac:chgData name="Rebecca Calder (1600668)" userId="5945d2ac-f40e-4e3f-8a5e-c4bedaede31c" providerId="ADAL" clId="{79C101E7-CC70-464C-92D2-9A4448D2F13D}" dt="2018-12-16T16:27:33.192" v="67" actId="26606"/>
          <ac:cxnSpMkLst>
            <pc:docMk/>
            <pc:sldMk cId="63960257" sldId="280"/>
            <ac:cxnSpMk id="10" creationId="{B874EF51-C858-4BB9-97C3-D17755787127}"/>
          </ac:cxnSpMkLst>
        </pc:cxnChg>
      </pc:sldChg>
      <pc:sldChg chg="addSp delSp modSp add mod setBg setClrOvrMap delDesignElem">
        <pc:chgData name="Rebecca Calder (1600668)" userId="5945d2ac-f40e-4e3f-8a5e-c4bedaede31c" providerId="ADAL" clId="{79C101E7-CC70-464C-92D2-9A4448D2F13D}" dt="2018-12-16T16:24:03.543" v="23" actId="1076"/>
        <pc:sldMkLst>
          <pc:docMk/>
          <pc:sldMk cId="2645880477" sldId="281"/>
        </pc:sldMkLst>
        <pc:spChg chg="mod">
          <ac:chgData name="Rebecca Calder (1600668)" userId="5945d2ac-f40e-4e3f-8a5e-c4bedaede31c" providerId="ADAL" clId="{79C101E7-CC70-464C-92D2-9A4448D2F13D}" dt="2018-12-16T16:22:47.375" v="5" actId="26606"/>
          <ac:spMkLst>
            <pc:docMk/>
            <pc:sldMk cId="2645880477" sldId="281"/>
            <ac:spMk id="9" creationId="{24BE8922-8319-0241-A5F4-F5EF23592502}"/>
          </ac:spMkLst>
        </pc:spChg>
        <pc:spChg chg="add mod">
          <ac:chgData name="Rebecca Calder (1600668)" userId="5945d2ac-f40e-4e3f-8a5e-c4bedaede31c" providerId="ADAL" clId="{79C101E7-CC70-464C-92D2-9A4448D2F13D}" dt="2018-12-16T16:24:03.543" v="23" actId="1076"/>
          <ac:spMkLst>
            <pc:docMk/>
            <pc:sldMk cId="2645880477" sldId="281"/>
            <ac:spMk id="12" creationId="{C9BEB108-08B0-A447-91DF-DD54234EA171}"/>
          </ac:spMkLst>
        </pc:spChg>
        <pc:spChg chg="del">
          <ac:chgData name="Rebecca Calder (1600668)" userId="5945d2ac-f40e-4e3f-8a5e-c4bedaede31c" providerId="ADAL" clId="{79C101E7-CC70-464C-92D2-9A4448D2F13D}" dt="2018-12-16T16:22:38.942" v="2"/>
          <ac:spMkLst>
            <pc:docMk/>
            <pc:sldMk cId="2645880477" sldId="281"/>
            <ac:spMk id="23" creationId="{61445B8C-D724-4F73-AB77-3CCE4E822C9D}"/>
          </ac:spMkLst>
        </pc:spChg>
        <pc:spChg chg="del mod">
          <ac:chgData name="Rebecca Calder (1600668)" userId="5945d2ac-f40e-4e3f-8a5e-c4bedaede31c" providerId="ADAL" clId="{79C101E7-CC70-464C-92D2-9A4448D2F13D}" dt="2018-12-16T16:23:29.234" v="15" actId="478"/>
          <ac:spMkLst>
            <pc:docMk/>
            <pc:sldMk cId="2645880477" sldId="281"/>
            <ac:spMk id="26" creationId="{570550FE-0A5F-4534-B7F8-B8E7F3B76495}"/>
          </ac:spMkLst>
        </pc:spChg>
        <pc:spChg chg="add del">
          <ac:chgData name="Rebecca Calder (1600668)" userId="5945d2ac-f40e-4e3f-8a5e-c4bedaede31c" providerId="ADAL" clId="{79C101E7-CC70-464C-92D2-9A4448D2F13D}" dt="2018-12-16T16:22:47.365" v="4" actId="26606"/>
          <ac:spMkLst>
            <pc:docMk/>
            <pc:sldMk cId="2645880477" sldId="281"/>
            <ac:spMk id="31" creationId="{2C6A2225-94AF-4BC4-98F4-77746E7B10A9}"/>
          </ac:spMkLst>
        </pc:spChg>
        <pc:spChg chg="add del">
          <ac:chgData name="Rebecca Calder (1600668)" userId="5945d2ac-f40e-4e3f-8a5e-c4bedaede31c" providerId="ADAL" clId="{79C101E7-CC70-464C-92D2-9A4448D2F13D}" dt="2018-12-16T16:22:47.365" v="4" actId="26606"/>
          <ac:spMkLst>
            <pc:docMk/>
            <pc:sldMk cId="2645880477" sldId="281"/>
            <ac:spMk id="33" creationId="{648F5915-2CE1-4F74-88C5-D4366893D2DF}"/>
          </ac:spMkLst>
        </pc:spChg>
        <pc:spChg chg="add">
          <ac:chgData name="Rebecca Calder (1600668)" userId="5945d2ac-f40e-4e3f-8a5e-c4bedaede31c" providerId="ADAL" clId="{79C101E7-CC70-464C-92D2-9A4448D2F13D}" dt="2018-12-16T16:22:47.375" v="5" actId="26606"/>
          <ac:spMkLst>
            <pc:docMk/>
            <pc:sldMk cId="2645880477" sldId="281"/>
            <ac:spMk id="35" creationId="{61445B8C-D724-4F73-AB77-3CCE4E822C9D}"/>
          </ac:spMkLst>
        </pc:spChg>
        <pc:picChg chg="mod">
          <ac:chgData name="Rebecca Calder (1600668)" userId="5945d2ac-f40e-4e3f-8a5e-c4bedaede31c" providerId="ADAL" clId="{79C101E7-CC70-464C-92D2-9A4448D2F13D}" dt="2018-12-16T16:23:51.466" v="22" actId="14100"/>
          <ac:picMkLst>
            <pc:docMk/>
            <pc:sldMk cId="2645880477" sldId="281"/>
            <ac:picMk id="15" creationId="{E33DAF0D-9834-5D49-A2B5-162DDA920936}"/>
          </ac:picMkLst>
        </pc:picChg>
        <pc:picChg chg="mod">
          <ac:chgData name="Rebecca Calder (1600668)" userId="5945d2ac-f40e-4e3f-8a5e-c4bedaede31c" providerId="ADAL" clId="{79C101E7-CC70-464C-92D2-9A4448D2F13D}" dt="2018-12-16T16:22:47.365" v="4" actId="26606"/>
          <ac:picMkLst>
            <pc:docMk/>
            <pc:sldMk cId="2645880477" sldId="281"/>
            <ac:picMk id="18" creationId="{39102CE0-8E79-1A4A-ADED-42A0F60925C1}"/>
          </ac:picMkLst>
        </pc:picChg>
        <pc:cxnChg chg="del">
          <ac:chgData name="Rebecca Calder (1600668)" userId="5945d2ac-f40e-4e3f-8a5e-c4bedaede31c" providerId="ADAL" clId="{79C101E7-CC70-464C-92D2-9A4448D2F13D}" dt="2018-12-16T16:22:38.942" v="2"/>
          <ac:cxnSpMkLst>
            <pc:docMk/>
            <pc:sldMk cId="2645880477" sldId="281"/>
            <ac:cxnSpMk id="25" creationId="{99905336-A7CD-4C75-9E77-C704674F4047}"/>
          </ac:cxnSpMkLst>
        </pc:cxnChg>
        <pc:cxnChg chg="add">
          <ac:chgData name="Rebecca Calder (1600668)" userId="5945d2ac-f40e-4e3f-8a5e-c4bedaede31c" providerId="ADAL" clId="{79C101E7-CC70-464C-92D2-9A4448D2F13D}" dt="2018-12-16T16:22:47.375" v="5" actId="26606"/>
          <ac:cxnSpMkLst>
            <pc:docMk/>
            <pc:sldMk cId="2645880477" sldId="281"/>
            <ac:cxnSpMk id="36" creationId="{99905336-A7CD-4C75-9E77-C704674F4047}"/>
          </ac:cxnSpMkLst>
        </pc:cxnChg>
      </pc:sldChg>
      <pc:sldChg chg="addSp delSp modSp add del setBg delDesignElem">
        <pc:chgData name="Rebecca Calder (1600668)" userId="5945d2ac-f40e-4e3f-8a5e-c4bedaede31c" providerId="ADAL" clId="{79C101E7-CC70-464C-92D2-9A4448D2F13D}" dt="2018-12-16T16:27:20.016" v="66" actId="2696"/>
        <pc:sldMkLst>
          <pc:docMk/>
          <pc:sldMk cId="3574110192" sldId="282"/>
        </pc:sldMkLst>
        <pc:spChg chg="add mod">
          <ac:chgData name="Rebecca Calder (1600668)" userId="5945d2ac-f40e-4e3f-8a5e-c4bedaede31c" providerId="ADAL" clId="{79C101E7-CC70-464C-92D2-9A4448D2F13D}" dt="2018-12-16T16:25:12.667" v="33" actId="5793"/>
          <ac:spMkLst>
            <pc:docMk/>
            <pc:sldMk cId="3574110192" sldId="282"/>
            <ac:spMk id="2" creationId="{70FD7DA2-774A-9149-9B07-07FED7650081}"/>
          </ac:spMkLst>
        </pc:spChg>
        <pc:spChg chg="mod">
          <ac:chgData name="Rebecca Calder (1600668)" userId="5945d2ac-f40e-4e3f-8a5e-c4bedaede31c" providerId="ADAL" clId="{79C101E7-CC70-464C-92D2-9A4448D2F13D}" dt="2018-12-16T16:24:54.991" v="30" actId="27636"/>
          <ac:spMkLst>
            <pc:docMk/>
            <pc:sldMk cId="3574110192" sldId="282"/>
            <ac:spMk id="4" creationId="{72E18984-43C2-9C41-B877-B878B18AF7EA}"/>
          </ac:spMkLst>
        </pc:spChg>
        <pc:spChg chg="del">
          <ac:chgData name="Rebecca Calder (1600668)" userId="5945d2ac-f40e-4e3f-8a5e-c4bedaede31c" providerId="ADAL" clId="{79C101E7-CC70-464C-92D2-9A4448D2F13D}" dt="2018-12-16T16:25:15.529" v="34" actId="478"/>
          <ac:spMkLst>
            <pc:docMk/>
            <pc:sldMk cId="3574110192" sldId="282"/>
            <ac:spMk id="16" creationId="{C0FD8605-5BD1-EC48-9D05-2725D9054690}"/>
          </ac:spMkLst>
        </pc:spChg>
        <pc:spChg chg="del">
          <ac:chgData name="Rebecca Calder (1600668)" userId="5945d2ac-f40e-4e3f-8a5e-c4bedaede31c" providerId="ADAL" clId="{79C101E7-CC70-464C-92D2-9A4448D2F13D}" dt="2018-12-16T16:24:34.256" v="27"/>
          <ac:spMkLst>
            <pc:docMk/>
            <pc:sldMk cId="3574110192" sldId="282"/>
            <ac:spMk id="18" creationId="{61445B8C-D724-4F73-AB77-3CCE4E822C9D}"/>
          </ac:spMkLst>
        </pc:spChg>
        <pc:picChg chg="mod">
          <ac:chgData name="Rebecca Calder (1600668)" userId="5945d2ac-f40e-4e3f-8a5e-c4bedaede31c" providerId="ADAL" clId="{79C101E7-CC70-464C-92D2-9A4448D2F13D}" dt="2018-12-16T16:25:00.497" v="31" actId="1076"/>
          <ac:picMkLst>
            <pc:docMk/>
            <pc:sldMk cId="3574110192" sldId="282"/>
            <ac:picMk id="10" creationId="{0CD72CC5-425F-E04B-B85B-4B3E8EC30E33}"/>
          </ac:picMkLst>
        </pc:picChg>
        <pc:cxnChg chg="del">
          <ac:chgData name="Rebecca Calder (1600668)" userId="5945d2ac-f40e-4e3f-8a5e-c4bedaede31c" providerId="ADAL" clId="{79C101E7-CC70-464C-92D2-9A4448D2F13D}" dt="2018-12-16T16:24:34.256" v="27"/>
          <ac:cxnSpMkLst>
            <pc:docMk/>
            <pc:sldMk cId="3574110192" sldId="282"/>
            <ac:cxnSpMk id="20" creationId="{99905336-A7CD-4C75-9E77-C704674F4047}"/>
          </ac:cxnSpMkLst>
        </pc:cxnChg>
      </pc:sldChg>
      <pc:sldChg chg="addSp delSp modSp add mod setBg setClrOvrMap delDesignElem">
        <pc:chgData name="Rebecca Calder (1600668)" userId="5945d2ac-f40e-4e3f-8a5e-c4bedaede31c" providerId="ADAL" clId="{79C101E7-CC70-464C-92D2-9A4448D2F13D}" dt="2018-12-16T16:27:14.717" v="65" actId="1076"/>
        <pc:sldMkLst>
          <pc:docMk/>
          <pc:sldMk cId="2562339975" sldId="283"/>
        </pc:sldMkLst>
        <pc:spChg chg="add del mod">
          <ac:chgData name="Rebecca Calder (1600668)" userId="5945d2ac-f40e-4e3f-8a5e-c4bedaede31c" providerId="ADAL" clId="{79C101E7-CC70-464C-92D2-9A4448D2F13D}" dt="2018-12-16T16:25:53.970" v="39" actId="931"/>
          <ac:spMkLst>
            <pc:docMk/>
            <pc:sldMk cId="2562339975" sldId="283"/>
            <ac:spMk id="3" creationId="{9D93A69F-95AB-824A-A109-E864D56547A4}"/>
          </ac:spMkLst>
        </pc:spChg>
        <pc:spChg chg="mod">
          <ac:chgData name="Rebecca Calder (1600668)" userId="5945d2ac-f40e-4e3f-8a5e-c4bedaede31c" providerId="ADAL" clId="{79C101E7-CC70-464C-92D2-9A4448D2F13D}" dt="2018-12-16T16:26:33.279" v="51" actId="1076"/>
          <ac:spMkLst>
            <pc:docMk/>
            <pc:sldMk cId="2562339975" sldId="283"/>
            <ac:spMk id="9" creationId="{24BE8922-8319-0241-A5F4-F5EF23592502}"/>
          </ac:spMkLst>
        </pc:spChg>
        <pc:spChg chg="mod ord">
          <ac:chgData name="Rebecca Calder (1600668)" userId="5945d2ac-f40e-4e3f-8a5e-c4bedaede31c" providerId="ADAL" clId="{79C101E7-CC70-464C-92D2-9A4448D2F13D}" dt="2018-12-16T16:27:14.717" v="65" actId="1076"/>
          <ac:spMkLst>
            <pc:docMk/>
            <pc:sldMk cId="2562339975" sldId="283"/>
            <ac:spMk id="12" creationId="{C9BEB108-08B0-A447-91DF-DD54234EA171}"/>
          </ac:spMkLst>
        </pc:spChg>
        <pc:spChg chg="add">
          <ac:chgData name="Rebecca Calder (1600668)" userId="5945d2ac-f40e-4e3f-8a5e-c4bedaede31c" providerId="ADAL" clId="{79C101E7-CC70-464C-92D2-9A4448D2F13D}" dt="2018-12-16T16:25:43.897" v="37" actId="26606"/>
          <ac:spMkLst>
            <pc:docMk/>
            <pc:sldMk cId="2562339975" sldId="283"/>
            <ac:spMk id="23" creationId="{61445B8C-D724-4F73-AB77-3CCE4E822C9D}"/>
          </ac:spMkLst>
        </pc:spChg>
        <pc:spChg chg="del">
          <ac:chgData name="Rebecca Calder (1600668)" userId="5945d2ac-f40e-4e3f-8a5e-c4bedaede31c" providerId="ADAL" clId="{79C101E7-CC70-464C-92D2-9A4448D2F13D}" dt="2018-12-16T16:25:34.728" v="36"/>
          <ac:spMkLst>
            <pc:docMk/>
            <pc:sldMk cId="2562339975" sldId="283"/>
            <ac:spMk id="35" creationId="{61445B8C-D724-4F73-AB77-3CCE4E822C9D}"/>
          </ac:spMkLst>
        </pc:spChg>
        <pc:picChg chg="add mod">
          <ac:chgData name="Rebecca Calder (1600668)" userId="5945d2ac-f40e-4e3f-8a5e-c4bedaede31c" providerId="ADAL" clId="{79C101E7-CC70-464C-92D2-9A4448D2F13D}" dt="2018-12-16T16:25:57.132" v="42" actId="962"/>
          <ac:picMkLst>
            <pc:docMk/>
            <pc:sldMk cId="2562339975" sldId="283"/>
            <ac:picMk id="5" creationId="{98B0D10D-BA28-E948-93B6-67DF3BE29782}"/>
          </ac:picMkLst>
        </pc:picChg>
        <pc:picChg chg="add mod">
          <ac:chgData name="Rebecca Calder (1600668)" userId="5945d2ac-f40e-4e3f-8a5e-c4bedaede31c" providerId="ADAL" clId="{79C101E7-CC70-464C-92D2-9A4448D2F13D}" dt="2018-12-16T16:26:15.461" v="48" actId="1076"/>
          <ac:picMkLst>
            <pc:docMk/>
            <pc:sldMk cId="2562339975" sldId="283"/>
            <ac:picMk id="7" creationId="{6E7FA725-F7BB-574C-8231-FB74B9FDCBE3}"/>
          </ac:picMkLst>
        </pc:picChg>
        <pc:picChg chg="del mod">
          <ac:chgData name="Rebecca Calder (1600668)" userId="5945d2ac-f40e-4e3f-8a5e-c4bedaede31c" providerId="ADAL" clId="{79C101E7-CC70-464C-92D2-9A4448D2F13D}" dt="2018-12-16T16:25:47.223" v="38" actId="478"/>
          <ac:picMkLst>
            <pc:docMk/>
            <pc:sldMk cId="2562339975" sldId="283"/>
            <ac:picMk id="15" creationId="{E33DAF0D-9834-5D49-A2B5-162DDA920936}"/>
          </ac:picMkLst>
        </pc:picChg>
        <pc:picChg chg="del">
          <ac:chgData name="Rebecca Calder (1600668)" userId="5945d2ac-f40e-4e3f-8a5e-c4bedaede31c" providerId="ADAL" clId="{79C101E7-CC70-464C-92D2-9A4448D2F13D}" dt="2018-12-16T16:26:00.597" v="43" actId="478"/>
          <ac:picMkLst>
            <pc:docMk/>
            <pc:sldMk cId="2562339975" sldId="283"/>
            <ac:picMk id="18" creationId="{39102CE0-8E79-1A4A-ADED-42A0F60925C1}"/>
          </ac:picMkLst>
        </pc:picChg>
        <pc:cxnChg chg="add">
          <ac:chgData name="Rebecca Calder (1600668)" userId="5945d2ac-f40e-4e3f-8a5e-c4bedaede31c" providerId="ADAL" clId="{79C101E7-CC70-464C-92D2-9A4448D2F13D}" dt="2018-12-16T16:25:43.897" v="37" actId="26606"/>
          <ac:cxnSpMkLst>
            <pc:docMk/>
            <pc:sldMk cId="2562339975" sldId="283"/>
            <ac:cxnSpMk id="25" creationId="{99905336-A7CD-4C75-9E77-C704674F4047}"/>
          </ac:cxnSpMkLst>
        </pc:cxnChg>
        <pc:cxnChg chg="del">
          <ac:chgData name="Rebecca Calder (1600668)" userId="5945d2ac-f40e-4e3f-8a5e-c4bedaede31c" providerId="ADAL" clId="{79C101E7-CC70-464C-92D2-9A4448D2F13D}" dt="2018-12-16T16:25:34.728" v="36"/>
          <ac:cxnSpMkLst>
            <pc:docMk/>
            <pc:sldMk cId="2562339975" sldId="283"/>
            <ac:cxnSpMk id="36" creationId="{99905336-A7CD-4C75-9E77-C704674F4047}"/>
          </ac:cxnSpMkLst>
        </pc:cxnChg>
      </pc:sldChg>
      <pc:sldChg chg="addSp delSp modSp add mod setBg setClrOvrMap">
        <pc:chgData name="Rebecca Calder (1600668)" userId="5945d2ac-f40e-4e3f-8a5e-c4bedaede31c" providerId="ADAL" clId="{79C101E7-CC70-464C-92D2-9A4448D2F13D}" dt="2018-12-16T22:53:22.113" v="1041" actId="403"/>
        <pc:sldMkLst>
          <pc:docMk/>
          <pc:sldMk cId="675708972" sldId="284"/>
        </pc:sldMkLst>
        <pc:spChg chg="del">
          <ac:chgData name="Rebecca Calder (1600668)" userId="5945d2ac-f40e-4e3f-8a5e-c4bedaede31c" providerId="ADAL" clId="{79C101E7-CC70-464C-92D2-9A4448D2F13D}" dt="2018-12-16T22:42:30.904" v="314"/>
          <ac:spMkLst>
            <pc:docMk/>
            <pc:sldMk cId="675708972" sldId="284"/>
            <ac:spMk id="2" creationId="{A96C99C8-1305-3347-887F-5A451EE2A053}"/>
          </ac:spMkLst>
        </pc:spChg>
        <pc:spChg chg="del">
          <ac:chgData name="Rebecca Calder (1600668)" userId="5945d2ac-f40e-4e3f-8a5e-c4bedaede31c" providerId="ADAL" clId="{79C101E7-CC70-464C-92D2-9A4448D2F13D}" dt="2018-12-16T22:42:30.904" v="314"/>
          <ac:spMkLst>
            <pc:docMk/>
            <pc:sldMk cId="675708972" sldId="284"/>
            <ac:spMk id="3" creationId="{F1DC1AC6-9C84-EB4F-85F6-3ECC6E763DA5}"/>
          </ac:spMkLst>
        </pc:spChg>
        <pc:spChg chg="del">
          <ac:chgData name="Rebecca Calder (1600668)" userId="5945d2ac-f40e-4e3f-8a5e-c4bedaede31c" providerId="ADAL" clId="{79C101E7-CC70-464C-92D2-9A4448D2F13D}" dt="2018-12-16T22:42:30.904" v="314"/>
          <ac:spMkLst>
            <pc:docMk/>
            <pc:sldMk cId="675708972" sldId="284"/>
            <ac:spMk id="4" creationId="{54748B8C-679F-E344-ACA1-F1F010656DA5}"/>
          </ac:spMkLst>
        </pc:spChg>
        <pc:spChg chg="add mod">
          <ac:chgData name="Rebecca Calder (1600668)" userId="5945d2ac-f40e-4e3f-8a5e-c4bedaede31c" providerId="ADAL" clId="{79C101E7-CC70-464C-92D2-9A4448D2F13D}" dt="2018-12-16T22:52:56.042" v="1036" actId="26606"/>
          <ac:spMkLst>
            <pc:docMk/>
            <pc:sldMk cId="675708972" sldId="284"/>
            <ac:spMk id="5" creationId="{2F871093-6374-FD48-9CA6-43CC1898629F}"/>
          </ac:spMkLst>
        </pc:spChg>
        <pc:spChg chg="add mod">
          <ac:chgData name="Rebecca Calder (1600668)" userId="5945d2ac-f40e-4e3f-8a5e-c4bedaede31c" providerId="ADAL" clId="{79C101E7-CC70-464C-92D2-9A4448D2F13D}" dt="2018-12-16T22:53:22.113" v="1041" actId="403"/>
          <ac:spMkLst>
            <pc:docMk/>
            <pc:sldMk cId="675708972" sldId="284"/>
            <ac:spMk id="6" creationId="{9560C14E-782B-C044-9FE2-897266409B46}"/>
          </ac:spMkLst>
        </pc:spChg>
        <pc:spChg chg="add del">
          <ac:chgData name="Rebecca Calder (1600668)" userId="5945d2ac-f40e-4e3f-8a5e-c4bedaede31c" providerId="ADAL" clId="{79C101E7-CC70-464C-92D2-9A4448D2F13D}" dt="2018-12-16T22:52:47.773" v="1031" actId="26606"/>
          <ac:spMkLst>
            <pc:docMk/>
            <pc:sldMk cId="675708972" sldId="284"/>
            <ac:spMk id="13" creationId="{CF62D2A7-8207-488C-9F46-316BA81A16C8}"/>
          </ac:spMkLst>
        </pc:spChg>
        <pc:spChg chg="add del">
          <ac:chgData name="Rebecca Calder (1600668)" userId="5945d2ac-f40e-4e3f-8a5e-c4bedaede31c" providerId="ADAL" clId="{79C101E7-CC70-464C-92D2-9A4448D2F13D}" dt="2018-12-16T22:52:56.036" v="1035" actId="26606"/>
          <ac:spMkLst>
            <pc:docMk/>
            <pc:sldMk cId="675708972" sldId="284"/>
            <ac:spMk id="17" creationId="{FBE3B62F-5853-4A3C-B050-6186351A7176}"/>
          </ac:spMkLst>
        </pc:spChg>
        <pc:spChg chg="add del">
          <ac:chgData name="Rebecca Calder (1600668)" userId="5945d2ac-f40e-4e3f-8a5e-c4bedaede31c" providerId="ADAL" clId="{79C101E7-CC70-464C-92D2-9A4448D2F13D}" dt="2018-12-16T22:52:56.036" v="1035" actId="26606"/>
          <ac:spMkLst>
            <pc:docMk/>
            <pc:sldMk cId="675708972" sldId="284"/>
            <ac:spMk id="18" creationId="{EE1FC7B4-E4A7-4452-B413-1A623E3A7230}"/>
          </ac:spMkLst>
        </pc:spChg>
        <pc:spChg chg="add del">
          <ac:chgData name="Rebecca Calder (1600668)" userId="5945d2ac-f40e-4e3f-8a5e-c4bedaede31c" providerId="ADAL" clId="{79C101E7-CC70-464C-92D2-9A4448D2F13D}" dt="2018-12-16T22:52:56.036" v="1035" actId="26606"/>
          <ac:spMkLst>
            <pc:docMk/>
            <pc:sldMk cId="675708972" sldId="284"/>
            <ac:spMk id="19" creationId="{E0709AF0-24F0-4486-B189-BE6386BDB198}"/>
          </ac:spMkLst>
        </pc:spChg>
        <pc:spChg chg="add">
          <ac:chgData name="Rebecca Calder (1600668)" userId="5945d2ac-f40e-4e3f-8a5e-c4bedaede31c" providerId="ADAL" clId="{79C101E7-CC70-464C-92D2-9A4448D2F13D}" dt="2018-12-16T22:52:56.042" v="1036" actId="26606"/>
          <ac:spMkLst>
            <pc:docMk/>
            <pc:sldMk cId="675708972" sldId="284"/>
            <ac:spMk id="21" creationId="{CF62D2A7-8207-488C-9F46-316BA81A16C8}"/>
          </ac:spMkLst>
        </pc:spChg>
        <pc:picChg chg="add mod">
          <ac:chgData name="Rebecca Calder (1600668)" userId="5945d2ac-f40e-4e3f-8a5e-c4bedaede31c" providerId="ADAL" clId="{79C101E7-CC70-464C-92D2-9A4448D2F13D}" dt="2018-12-16T22:52:56.042" v="1036" actId="26606"/>
          <ac:picMkLst>
            <pc:docMk/>
            <pc:sldMk cId="675708972" sldId="284"/>
            <ac:picMk id="8" creationId="{D2792042-57B7-FE48-A32C-057EF859BD50}"/>
          </ac:picMkLst>
        </pc:picChg>
        <pc:cxnChg chg="add del">
          <ac:chgData name="Rebecca Calder (1600668)" userId="5945d2ac-f40e-4e3f-8a5e-c4bedaede31c" providerId="ADAL" clId="{79C101E7-CC70-464C-92D2-9A4448D2F13D}" dt="2018-12-16T22:52:51.757" v="1033" actId="26606"/>
          <ac:cxnSpMkLst>
            <pc:docMk/>
            <pc:sldMk cId="675708972" sldId="284"/>
            <ac:cxnSpMk id="15" creationId="{E4A809D5-3600-46D4-A466-67F2349A54FB}"/>
          </ac:cxnSpMkLst>
        </pc:cxnChg>
      </pc:sldChg>
    </pc:docChg>
  </pc:docChgLst>
  <pc:docChgLst>
    <pc:chgData name="James Mills (1500425)" userId="S::1500425@student.uwtsd.ac.uk::9dd4b690-a480-4863-ad4b-cf2b3c59f898" providerId="AD" clId="Web-{7042AA79-62DD-4FCA-9F19-DFB8779BAD90}"/>
    <pc:docChg chg="addSld modSld">
      <pc:chgData name="James Mills (1500425)" userId="S::1500425@student.uwtsd.ac.uk::9dd4b690-a480-4863-ad4b-cf2b3c59f898" providerId="AD" clId="Web-{7042AA79-62DD-4FCA-9F19-DFB8779BAD90}" dt="2018-12-15T15:16:13.530" v="187" actId="20577"/>
      <pc:docMkLst>
        <pc:docMk/>
      </pc:docMkLst>
      <pc:sldChg chg="modSp new">
        <pc:chgData name="James Mills (1500425)" userId="S::1500425@student.uwtsd.ac.uk::9dd4b690-a480-4863-ad4b-cf2b3c59f898" providerId="AD" clId="Web-{7042AA79-62DD-4FCA-9F19-DFB8779BAD90}" dt="2018-12-15T15:16:11.921" v="185" actId="20577"/>
        <pc:sldMkLst>
          <pc:docMk/>
          <pc:sldMk cId="548793696" sldId="279"/>
        </pc:sldMkLst>
        <pc:spChg chg="mod">
          <ac:chgData name="James Mills (1500425)" userId="S::1500425@student.uwtsd.ac.uk::9dd4b690-a480-4863-ad4b-cf2b3c59f898" providerId="AD" clId="Web-{7042AA79-62DD-4FCA-9F19-DFB8779BAD90}" dt="2018-12-15T15:16:11.921" v="185" actId="20577"/>
          <ac:spMkLst>
            <pc:docMk/>
            <pc:sldMk cId="548793696" sldId="279"/>
            <ac:spMk id="3" creationId="{8BCD3A9C-45BA-4A1F-930A-3E84F4F8DBB0}"/>
          </ac:spMkLst>
        </pc:spChg>
      </pc:sldChg>
    </pc:docChg>
  </pc:docChgLst>
  <pc:docChgLst>
    <pc:chgData name="Guest User" userId="S::urn:spo:anon#628119396317a40dae3e766711b9dda750550138caf5e76e6f9865f8dd01d0ce::" providerId="AD" clId="Web-{19415A7A-0A2F-F801-021C-B82E9B0B66DA}"/>
    <pc:docChg chg="addSld modSld">
      <pc:chgData name="Guest User" userId="S::urn:spo:anon#628119396317a40dae3e766711b9dda750550138caf5e76e6f9865f8dd01d0ce::" providerId="AD" clId="Web-{19415A7A-0A2F-F801-021C-B82E9B0B66DA}" dt="2018-12-16T13:46:36.270" v="201" actId="20577"/>
      <pc:docMkLst>
        <pc:docMk/>
      </pc:docMkLst>
      <pc:sldChg chg="modSp">
        <pc:chgData name="Guest User" userId="S::urn:spo:anon#628119396317a40dae3e766711b9dda750550138caf5e76e6f9865f8dd01d0ce::" providerId="AD" clId="Web-{19415A7A-0A2F-F801-021C-B82E9B0B66DA}" dt="2018-12-16T13:46:36.270" v="200" actId="20577"/>
        <pc:sldMkLst>
          <pc:docMk/>
          <pc:sldMk cId="1561434523" sldId="278"/>
        </pc:sldMkLst>
        <pc:spChg chg="mod">
          <ac:chgData name="Guest User" userId="S::urn:spo:anon#628119396317a40dae3e766711b9dda750550138caf5e76e6f9865f8dd01d0ce::" providerId="AD" clId="Web-{19415A7A-0A2F-F801-021C-B82E9B0B66DA}" dt="2018-12-16T13:46:36.270" v="200" actId="20577"/>
          <ac:spMkLst>
            <pc:docMk/>
            <pc:sldMk cId="1561434523" sldId="278"/>
            <ac:spMk id="3" creationId="{E0BFF5BB-9DB3-5D40-AC63-3D7E53D0C87A}"/>
          </ac:spMkLst>
        </pc:spChg>
      </pc:sldChg>
      <pc:sldChg chg="modSp new">
        <pc:chgData name="Guest User" userId="S::urn:spo:anon#628119396317a40dae3e766711b9dda750550138caf5e76e6f9865f8dd01d0ce::" providerId="AD" clId="Web-{19415A7A-0A2F-F801-021C-B82E9B0B66DA}" dt="2018-12-16T13:45:38.624" v="168" actId="20577"/>
        <pc:sldMkLst>
          <pc:docMk/>
          <pc:sldMk cId="63960257" sldId="280"/>
        </pc:sldMkLst>
        <pc:spChg chg="mod">
          <ac:chgData name="Guest User" userId="S::urn:spo:anon#628119396317a40dae3e766711b9dda750550138caf5e76e6f9865f8dd01d0ce::" providerId="AD" clId="Web-{19415A7A-0A2F-F801-021C-B82E9B0B66DA}" dt="2018-12-16T13:38:58.230" v="9" actId="20577"/>
          <ac:spMkLst>
            <pc:docMk/>
            <pc:sldMk cId="63960257" sldId="280"/>
            <ac:spMk id="2" creationId="{B1E4417B-BA53-4578-A2BF-88185A221672}"/>
          </ac:spMkLst>
        </pc:spChg>
        <pc:spChg chg="mod">
          <ac:chgData name="Guest User" userId="S::urn:spo:anon#628119396317a40dae3e766711b9dda750550138caf5e76e6f9865f8dd01d0ce::" providerId="AD" clId="Web-{19415A7A-0A2F-F801-021C-B82E9B0B66DA}" dt="2018-12-16T13:45:38.624" v="168" actId="20577"/>
          <ac:spMkLst>
            <pc:docMk/>
            <pc:sldMk cId="63960257" sldId="280"/>
            <ac:spMk id="3" creationId="{06EF22A8-E0F7-4792-B472-4D185DB2C2CE}"/>
          </ac:spMkLst>
        </pc:spChg>
      </pc:sldChg>
    </pc:docChg>
  </pc:docChgLst>
  <pc:docChgLst>
    <pc:chgData name="Elizabeth Cawdell (1602192)" userId="S::1602192@student.uwtsd.ac.uk::85a78353-6884-4549-8543-56cdf8e3a1c9" providerId="AD" clId="Web-{BDE2AE60-C8CA-4C68-925D-99182AE7B128}"/>
    <pc:docChg chg="addSld delSld modSld">
      <pc:chgData name="Elizabeth Cawdell (1602192)" userId="S::1602192@student.uwtsd.ac.uk::85a78353-6884-4549-8543-56cdf8e3a1c9" providerId="AD" clId="Web-{BDE2AE60-C8CA-4C68-925D-99182AE7B128}" dt="2018-12-17T09:10:05.461" v="314" actId="20577"/>
      <pc:docMkLst>
        <pc:docMk/>
      </pc:docMkLst>
      <pc:sldChg chg="modSp">
        <pc:chgData name="Elizabeth Cawdell (1602192)" userId="S::1602192@student.uwtsd.ac.uk::85a78353-6884-4549-8543-56cdf8e3a1c9" providerId="AD" clId="Web-{BDE2AE60-C8CA-4C68-925D-99182AE7B128}" dt="2018-12-17T08:47:51.855" v="4" actId="20577"/>
        <pc:sldMkLst>
          <pc:docMk/>
          <pc:sldMk cId="40584901" sldId="257"/>
        </pc:sldMkLst>
        <pc:spChg chg="mod">
          <ac:chgData name="Elizabeth Cawdell (1602192)" userId="S::1602192@student.uwtsd.ac.uk::85a78353-6884-4549-8543-56cdf8e3a1c9" providerId="AD" clId="Web-{BDE2AE60-C8CA-4C68-925D-99182AE7B128}" dt="2018-12-17T08:47:51.855" v="4" actId="20577"/>
          <ac:spMkLst>
            <pc:docMk/>
            <pc:sldMk cId="40584901" sldId="257"/>
            <ac:spMk id="4" creationId="{99683F2C-970B-9F42-BBD5-87D0D92BBB0A}"/>
          </ac:spMkLst>
        </pc:spChg>
      </pc:sldChg>
      <pc:sldChg chg="modSp">
        <pc:chgData name="Elizabeth Cawdell (1602192)" userId="S::1602192@student.uwtsd.ac.uk::85a78353-6884-4549-8543-56cdf8e3a1c9" providerId="AD" clId="Web-{BDE2AE60-C8CA-4C68-925D-99182AE7B128}" dt="2018-12-17T09:04:45.478" v="206" actId="1076"/>
        <pc:sldMkLst>
          <pc:docMk/>
          <pc:sldMk cId="3303626415" sldId="258"/>
        </pc:sldMkLst>
        <pc:spChg chg="mod">
          <ac:chgData name="Elizabeth Cawdell (1602192)" userId="S::1602192@student.uwtsd.ac.uk::85a78353-6884-4549-8543-56cdf8e3a1c9" providerId="AD" clId="Web-{BDE2AE60-C8CA-4C68-925D-99182AE7B128}" dt="2018-12-17T09:04:45.478" v="206" actId="1076"/>
          <ac:spMkLst>
            <pc:docMk/>
            <pc:sldMk cId="3303626415" sldId="258"/>
            <ac:spMk id="3" creationId="{D0BE3F66-7422-47C1-9A8D-5997D8C3F3F1}"/>
          </ac:spMkLst>
        </pc:spChg>
      </pc:sldChg>
      <pc:sldChg chg="modSp">
        <pc:chgData name="Elizabeth Cawdell (1602192)" userId="S::1602192@student.uwtsd.ac.uk::85a78353-6884-4549-8543-56cdf8e3a1c9" providerId="AD" clId="Web-{BDE2AE60-C8CA-4C68-925D-99182AE7B128}" dt="2018-12-17T09:04:07.462" v="197" actId="20577"/>
        <pc:sldMkLst>
          <pc:docMk/>
          <pc:sldMk cId="3576804619" sldId="260"/>
        </pc:sldMkLst>
        <pc:spChg chg="mod">
          <ac:chgData name="Elizabeth Cawdell (1602192)" userId="S::1602192@student.uwtsd.ac.uk::85a78353-6884-4549-8543-56cdf8e3a1c9" providerId="AD" clId="Web-{BDE2AE60-C8CA-4C68-925D-99182AE7B128}" dt="2018-12-17T09:04:07.462" v="197" actId="20577"/>
          <ac:spMkLst>
            <pc:docMk/>
            <pc:sldMk cId="3576804619" sldId="260"/>
            <ac:spMk id="4" creationId="{A3960BB7-49D7-534A-9CE6-C589B132633E}"/>
          </ac:spMkLst>
        </pc:spChg>
      </pc:sldChg>
      <pc:sldChg chg="addSp delSp modSp">
        <pc:chgData name="Elizabeth Cawdell (1602192)" userId="S::1602192@student.uwtsd.ac.uk::85a78353-6884-4549-8543-56cdf8e3a1c9" providerId="AD" clId="Web-{BDE2AE60-C8CA-4C68-925D-99182AE7B128}" dt="2018-12-17T09:10:05.071" v="312" actId="20577"/>
        <pc:sldMkLst>
          <pc:docMk/>
          <pc:sldMk cId="1370865785" sldId="261"/>
        </pc:sldMkLst>
        <pc:spChg chg="add mod">
          <ac:chgData name="Elizabeth Cawdell (1602192)" userId="S::1602192@student.uwtsd.ac.uk::85a78353-6884-4549-8543-56cdf8e3a1c9" providerId="AD" clId="Web-{BDE2AE60-C8CA-4C68-925D-99182AE7B128}" dt="2018-12-17T09:10:05.071" v="312" actId="20577"/>
          <ac:spMkLst>
            <pc:docMk/>
            <pc:sldMk cId="1370865785" sldId="261"/>
            <ac:spMk id="4" creationId="{F6E59C88-C698-4707-8288-23FAEEEEBA90}"/>
          </ac:spMkLst>
        </pc:spChg>
        <pc:spChg chg="mod">
          <ac:chgData name="Elizabeth Cawdell (1602192)" userId="S::1602192@student.uwtsd.ac.uk::85a78353-6884-4549-8543-56cdf8e3a1c9" providerId="AD" clId="Web-{BDE2AE60-C8CA-4C68-925D-99182AE7B128}" dt="2018-12-17T08:53:10.479" v="161" actId="14100"/>
          <ac:spMkLst>
            <pc:docMk/>
            <pc:sldMk cId="1370865785" sldId="261"/>
            <ac:spMk id="12" creationId="{2A349C9D-D2FC-434A-A7DE-6E561EFFECBB}"/>
          </ac:spMkLst>
        </pc:spChg>
        <pc:picChg chg="add del">
          <ac:chgData name="Elizabeth Cawdell (1602192)" userId="S::1602192@student.uwtsd.ac.uk::85a78353-6884-4549-8543-56cdf8e3a1c9" providerId="AD" clId="Web-{BDE2AE60-C8CA-4C68-925D-99182AE7B128}" dt="2018-12-17T08:57:50.010" v="163"/>
          <ac:picMkLst>
            <pc:docMk/>
            <pc:sldMk cId="1370865785" sldId="261"/>
            <ac:picMk id="6" creationId="{826CBC3E-911D-D64D-8DB9-6E1DC42223AF}"/>
          </ac:picMkLst>
        </pc:picChg>
      </pc:sldChg>
      <pc:sldChg chg="modSp">
        <pc:chgData name="Elizabeth Cawdell (1602192)" userId="S::1602192@student.uwtsd.ac.uk::85a78353-6884-4549-8543-56cdf8e3a1c9" providerId="AD" clId="Web-{BDE2AE60-C8CA-4C68-925D-99182AE7B128}" dt="2018-12-17T09:09:26.383" v="311" actId="20577"/>
        <pc:sldMkLst>
          <pc:docMk/>
          <pc:sldMk cId="3864137461" sldId="277"/>
        </pc:sldMkLst>
        <pc:spChg chg="mod">
          <ac:chgData name="Elizabeth Cawdell (1602192)" userId="S::1602192@student.uwtsd.ac.uk::85a78353-6884-4549-8543-56cdf8e3a1c9" providerId="AD" clId="Web-{BDE2AE60-C8CA-4C68-925D-99182AE7B128}" dt="2018-12-17T09:09:26.383" v="311" actId="20577"/>
          <ac:spMkLst>
            <pc:docMk/>
            <pc:sldMk cId="3864137461" sldId="277"/>
            <ac:spMk id="3" creationId="{3158225A-9AB6-8746-AA1A-679FD7DCA79F}"/>
          </ac:spMkLst>
        </pc:spChg>
      </pc:sldChg>
      <pc:sldChg chg="modSp">
        <pc:chgData name="Elizabeth Cawdell (1602192)" userId="S::1602192@student.uwtsd.ac.uk::85a78353-6884-4549-8543-56cdf8e3a1c9" providerId="AD" clId="Web-{BDE2AE60-C8CA-4C68-925D-99182AE7B128}" dt="2018-12-17T09:09:06.399" v="309" actId="20577"/>
        <pc:sldMkLst>
          <pc:docMk/>
          <pc:sldMk cId="63960257" sldId="280"/>
        </pc:sldMkLst>
        <pc:spChg chg="mod">
          <ac:chgData name="Elizabeth Cawdell (1602192)" userId="S::1602192@student.uwtsd.ac.uk::85a78353-6884-4549-8543-56cdf8e3a1c9" providerId="AD" clId="Web-{BDE2AE60-C8CA-4C68-925D-99182AE7B128}" dt="2018-12-17T09:09:06.399" v="309" actId="20577"/>
          <ac:spMkLst>
            <pc:docMk/>
            <pc:sldMk cId="63960257" sldId="280"/>
            <ac:spMk id="3" creationId="{06EF22A8-E0F7-4792-B472-4D185DB2C2CE}"/>
          </ac:spMkLst>
        </pc:spChg>
      </pc:sldChg>
      <pc:sldChg chg="modSp">
        <pc:chgData name="Elizabeth Cawdell (1602192)" userId="S::1602192@student.uwtsd.ac.uk::85a78353-6884-4549-8543-56cdf8e3a1c9" providerId="AD" clId="Web-{BDE2AE60-C8CA-4C68-925D-99182AE7B128}" dt="2018-12-17T09:03:53.634" v="194" actId="20577"/>
        <pc:sldMkLst>
          <pc:docMk/>
          <pc:sldMk cId="1590898782" sldId="285"/>
        </pc:sldMkLst>
        <pc:spChg chg="mod">
          <ac:chgData name="Elizabeth Cawdell (1602192)" userId="S::1602192@student.uwtsd.ac.uk::85a78353-6884-4549-8543-56cdf8e3a1c9" providerId="AD" clId="Web-{BDE2AE60-C8CA-4C68-925D-99182AE7B128}" dt="2018-12-17T09:03:53.634" v="194" actId="20577"/>
          <ac:spMkLst>
            <pc:docMk/>
            <pc:sldMk cId="1590898782" sldId="285"/>
            <ac:spMk id="3" creationId="{3637421F-3329-8D48-A65E-622C2A8F15B8}"/>
          </ac:spMkLst>
        </pc:spChg>
      </pc:sldChg>
      <pc:sldChg chg="modSp">
        <pc:chgData name="Elizabeth Cawdell (1602192)" userId="S::1602192@student.uwtsd.ac.uk::85a78353-6884-4549-8543-56cdf8e3a1c9" providerId="AD" clId="Web-{BDE2AE60-C8CA-4C68-925D-99182AE7B128}" dt="2018-12-17T09:04:17.306" v="199" actId="20577"/>
        <pc:sldMkLst>
          <pc:docMk/>
          <pc:sldMk cId="984562764" sldId="286"/>
        </pc:sldMkLst>
        <pc:spChg chg="mod">
          <ac:chgData name="Elizabeth Cawdell (1602192)" userId="S::1602192@student.uwtsd.ac.uk::85a78353-6884-4549-8543-56cdf8e3a1c9" providerId="AD" clId="Web-{BDE2AE60-C8CA-4C68-925D-99182AE7B128}" dt="2018-12-17T09:04:17.306" v="199" actId="20577"/>
          <ac:spMkLst>
            <pc:docMk/>
            <pc:sldMk cId="984562764" sldId="286"/>
            <ac:spMk id="3" creationId="{FC401F22-BE90-6E45-8D6D-7619734216E6}"/>
          </ac:spMkLst>
        </pc:spChg>
      </pc:sldChg>
      <pc:sldChg chg="modSp new del">
        <pc:chgData name="Elizabeth Cawdell (1602192)" userId="S::1602192@student.uwtsd.ac.uk::85a78353-6884-4549-8543-56cdf8e3a1c9" providerId="AD" clId="Web-{BDE2AE60-C8CA-4C68-925D-99182AE7B128}" dt="2018-12-17T09:05:51.571" v="219"/>
        <pc:sldMkLst>
          <pc:docMk/>
          <pc:sldMk cId="3411515902" sldId="287"/>
        </pc:sldMkLst>
        <pc:spChg chg="mod">
          <ac:chgData name="Elizabeth Cawdell (1602192)" userId="S::1602192@student.uwtsd.ac.uk::85a78353-6884-4549-8543-56cdf8e3a1c9" providerId="AD" clId="Web-{BDE2AE60-C8CA-4C68-925D-99182AE7B128}" dt="2018-12-17T09:05:48.727" v="216" actId="20577"/>
          <ac:spMkLst>
            <pc:docMk/>
            <pc:sldMk cId="3411515902" sldId="287"/>
            <ac:spMk id="2" creationId="{3F6EFDF6-502B-4540-A760-9BA672A19246}"/>
          </ac:spMkLst>
        </pc:spChg>
      </pc:sldChg>
    </pc:docChg>
  </pc:docChgLst>
  <pc:docChgLst>
    <pc:chgData name="James Mills (1500425)" userId="S::1500425@student.uwtsd.ac.uk::9dd4b690-a480-4863-ad4b-cf2b3c59f898" providerId="AD" clId="Web-{F3D28612-E1E4-3183-2DCE-FA1005F198A6}"/>
    <pc:docChg chg="modSld">
      <pc:chgData name="James Mills (1500425)" userId="S::1500425@student.uwtsd.ac.uk::9dd4b690-a480-4863-ad4b-cf2b3c59f898" providerId="AD" clId="Web-{F3D28612-E1E4-3183-2DCE-FA1005F198A6}" dt="2018-12-16T13:48:19.821" v="76" actId="20577"/>
      <pc:docMkLst>
        <pc:docMk/>
      </pc:docMkLst>
      <pc:sldChg chg="modSp">
        <pc:chgData name="James Mills (1500425)" userId="S::1500425@student.uwtsd.ac.uk::9dd4b690-a480-4863-ad4b-cf2b3c59f898" providerId="AD" clId="Web-{F3D28612-E1E4-3183-2DCE-FA1005F198A6}" dt="2018-12-16T13:48:00.696" v="74" actId="20577"/>
        <pc:sldMkLst>
          <pc:docMk/>
          <pc:sldMk cId="1561434523" sldId="278"/>
        </pc:sldMkLst>
        <pc:spChg chg="mod">
          <ac:chgData name="James Mills (1500425)" userId="S::1500425@student.uwtsd.ac.uk::9dd4b690-a480-4863-ad4b-cf2b3c59f898" providerId="AD" clId="Web-{F3D28612-E1E4-3183-2DCE-FA1005F198A6}" dt="2018-12-16T13:48:00.696" v="74" actId="20577"/>
          <ac:spMkLst>
            <pc:docMk/>
            <pc:sldMk cId="1561434523" sldId="278"/>
            <ac:spMk id="3" creationId="{E0BFF5BB-9DB3-5D40-AC63-3D7E53D0C87A}"/>
          </ac:spMkLst>
        </pc:spChg>
      </pc:sldChg>
    </pc:docChg>
  </pc:docChgLst>
  <pc:docChgLst>
    <pc:chgData name="Elizabeth Cawdell (1602192)" userId="85a78353-6884-4549-8543-56cdf8e3a1c9" providerId="ADAL" clId="{0D477C3F-0251-2E4C-82A0-0874CF0F8BFC}"/>
    <pc:docChg chg="undo redo custSel addSld delSld modSld sldOrd addMainMaster delMainMaster">
      <pc:chgData name="Elizabeth Cawdell (1602192)" userId="85a78353-6884-4549-8543-56cdf8e3a1c9" providerId="ADAL" clId="{0D477C3F-0251-2E4C-82A0-0874CF0F8BFC}" dt="2018-12-17T08:37:16.255" v="4597" actId="255"/>
      <pc:docMkLst>
        <pc:docMk/>
      </pc:docMkLst>
      <pc:sldChg chg="addSp delSp modSp mod setBg modClrScheme setClrOvrMap chgLayout">
        <pc:chgData name="Elizabeth Cawdell (1602192)" userId="85a78353-6884-4549-8543-56cdf8e3a1c9" providerId="ADAL" clId="{0D477C3F-0251-2E4C-82A0-0874CF0F8BFC}" dt="2018-12-17T07:50:09.576" v="1870" actId="26606"/>
        <pc:sldMkLst>
          <pc:docMk/>
          <pc:sldMk cId="40584901" sldId="257"/>
        </pc:sldMkLst>
        <pc:spChg chg="del mod ord">
          <ac:chgData name="Elizabeth Cawdell (1602192)" userId="85a78353-6884-4549-8543-56cdf8e3a1c9" providerId="ADAL" clId="{0D477C3F-0251-2E4C-82A0-0874CF0F8BFC}" dt="2018-12-17T07:48:01.686" v="1564" actId="478"/>
          <ac:spMkLst>
            <pc:docMk/>
            <pc:sldMk cId="40584901" sldId="257"/>
            <ac:spMk id="2" creationId="{2A30F712-020F-43F8-80E0-3D4DD6BA99BD}"/>
          </ac:spMkLst>
        </pc:spChg>
        <pc:spChg chg="del">
          <ac:chgData name="Elizabeth Cawdell (1602192)" userId="85a78353-6884-4549-8543-56cdf8e3a1c9" providerId="ADAL" clId="{0D477C3F-0251-2E4C-82A0-0874CF0F8BFC}" dt="2018-12-17T07:47:50.667" v="1563" actId="700"/>
          <ac:spMkLst>
            <pc:docMk/>
            <pc:sldMk cId="40584901" sldId="257"/>
            <ac:spMk id="3" creationId="{6AFD4C17-FDCC-4BEB-B114-AFC60426EBCE}"/>
          </ac:spMkLst>
        </pc:spChg>
        <pc:spChg chg="add mod">
          <ac:chgData name="Elizabeth Cawdell (1602192)" userId="85a78353-6884-4549-8543-56cdf8e3a1c9" providerId="ADAL" clId="{0D477C3F-0251-2E4C-82A0-0874CF0F8BFC}" dt="2018-12-17T07:50:09.576" v="1870" actId="26606"/>
          <ac:spMkLst>
            <pc:docMk/>
            <pc:sldMk cId="40584901" sldId="257"/>
            <ac:spMk id="4" creationId="{99683F2C-970B-9F42-BBD5-87D0D92BBB0A}"/>
          </ac:spMkLst>
        </pc:spChg>
        <pc:spChg chg="add">
          <ac:chgData name="Elizabeth Cawdell (1602192)" userId="85a78353-6884-4549-8543-56cdf8e3a1c9" providerId="ADAL" clId="{0D477C3F-0251-2E4C-82A0-0874CF0F8BFC}" dt="2018-12-17T07:50:09.576" v="1870" actId="26606"/>
          <ac:spMkLst>
            <pc:docMk/>
            <pc:sldMk cId="40584901" sldId="257"/>
            <ac:spMk id="9" creationId="{48A740BC-A0AA-45E0-B899-2AE9C6FE11CA}"/>
          </ac:spMkLst>
        </pc:spChg>
        <pc:cxnChg chg="add">
          <ac:chgData name="Elizabeth Cawdell (1602192)" userId="85a78353-6884-4549-8543-56cdf8e3a1c9" providerId="ADAL" clId="{0D477C3F-0251-2E4C-82A0-0874CF0F8BFC}" dt="2018-12-17T07:50:09.576" v="1870" actId="26606"/>
          <ac:cxnSpMkLst>
            <pc:docMk/>
            <pc:sldMk cId="40584901" sldId="257"/>
            <ac:cxnSpMk id="11" creationId="{B874EF51-C858-4BB9-97C3-D17755787127}"/>
          </ac:cxnSpMkLst>
        </pc:cxnChg>
      </pc:sldChg>
      <pc:sldChg chg="addSp delSp modSp mod ord setBg setClrOvrMap">
        <pc:chgData name="Elizabeth Cawdell (1602192)" userId="85a78353-6884-4549-8543-56cdf8e3a1c9" providerId="ADAL" clId="{0D477C3F-0251-2E4C-82A0-0874CF0F8BFC}" dt="2018-12-17T07:53:33.782" v="1995" actId="20577"/>
        <pc:sldMkLst>
          <pc:docMk/>
          <pc:sldMk cId="3303626415" sldId="258"/>
        </pc:sldMkLst>
        <pc:spChg chg="mod">
          <ac:chgData name="Elizabeth Cawdell (1602192)" userId="85a78353-6884-4549-8543-56cdf8e3a1c9" providerId="ADAL" clId="{0D477C3F-0251-2E4C-82A0-0874CF0F8BFC}" dt="2018-12-17T02:34:52.174" v="1545" actId="1076"/>
          <ac:spMkLst>
            <pc:docMk/>
            <pc:sldMk cId="3303626415" sldId="258"/>
            <ac:spMk id="2" creationId="{9F1B2B81-5E92-4F77-BF1F-5B2C741A9D21}"/>
          </ac:spMkLst>
        </pc:spChg>
        <pc:spChg chg="mod">
          <ac:chgData name="Elizabeth Cawdell (1602192)" userId="85a78353-6884-4549-8543-56cdf8e3a1c9" providerId="ADAL" clId="{0D477C3F-0251-2E4C-82A0-0874CF0F8BFC}" dt="2018-12-17T07:53:33.782" v="1995" actId="20577"/>
          <ac:spMkLst>
            <pc:docMk/>
            <pc:sldMk cId="3303626415" sldId="258"/>
            <ac:spMk id="3" creationId="{D0BE3F66-7422-47C1-9A8D-5997D8C3F3F1}"/>
          </ac:spMkLst>
        </pc:spChg>
        <pc:spChg chg="add mod">
          <ac:chgData name="Elizabeth Cawdell (1602192)" userId="85a78353-6884-4549-8543-56cdf8e3a1c9" providerId="ADAL" clId="{0D477C3F-0251-2E4C-82A0-0874CF0F8BFC}" dt="2018-12-16T18:51:59.323" v="553" actId="1076"/>
          <ac:spMkLst>
            <pc:docMk/>
            <pc:sldMk cId="3303626415" sldId="258"/>
            <ac:spMk id="5" creationId="{CF1ADD1E-37DF-C048-9786-F355BDF6FC10}"/>
          </ac:spMkLst>
        </pc:spChg>
        <pc:spChg chg="add del">
          <ac:chgData name="Elizabeth Cawdell (1602192)" userId="85a78353-6884-4549-8543-56cdf8e3a1c9" providerId="ADAL" clId="{0D477C3F-0251-2E4C-82A0-0874CF0F8BFC}" dt="2018-12-16T18:49:18.091" v="429" actId="26606"/>
          <ac:spMkLst>
            <pc:docMk/>
            <pc:sldMk cId="3303626415" sldId="258"/>
            <ac:spMk id="10" creationId="{E0D60ECE-8986-45DC-B7FE-EC7699B466B8}"/>
          </ac:spMkLst>
        </pc:spChg>
        <pc:spChg chg="add del">
          <ac:chgData name="Elizabeth Cawdell (1602192)" userId="85a78353-6884-4549-8543-56cdf8e3a1c9" providerId="ADAL" clId="{0D477C3F-0251-2E4C-82A0-0874CF0F8BFC}" dt="2018-12-16T18:49:18.091" v="429" actId="26606"/>
          <ac:spMkLst>
            <pc:docMk/>
            <pc:sldMk cId="3303626415" sldId="258"/>
            <ac:spMk id="12" creationId="{96964194-5878-40D2-8EC0-DDC58387FA56}"/>
          </ac:spMkLst>
        </pc:spChg>
        <pc:spChg chg="add">
          <ac:chgData name="Elizabeth Cawdell (1602192)" userId="85a78353-6884-4549-8543-56cdf8e3a1c9" providerId="ADAL" clId="{0D477C3F-0251-2E4C-82A0-0874CF0F8BFC}" dt="2018-12-16T18:49:18.091" v="429" actId="26606"/>
          <ac:spMkLst>
            <pc:docMk/>
            <pc:sldMk cId="3303626415" sldId="258"/>
            <ac:spMk id="17" creationId="{CF62D2A7-8207-488C-9F46-316BA81A16C8}"/>
          </ac:spMkLst>
        </pc:spChg>
        <pc:picChg chg="add mod">
          <ac:chgData name="Elizabeth Cawdell (1602192)" userId="85a78353-6884-4549-8543-56cdf8e3a1c9" providerId="ADAL" clId="{0D477C3F-0251-2E4C-82A0-0874CF0F8BFC}" dt="2018-12-16T18:49:18.091" v="429" actId="26606"/>
          <ac:picMkLst>
            <pc:docMk/>
            <pc:sldMk cId="3303626415" sldId="258"/>
            <ac:picMk id="4" creationId="{E38A6BE7-68DE-CD47-B165-57B41E592997}"/>
          </ac:picMkLst>
        </pc:picChg>
        <pc:picChg chg="add del">
          <ac:chgData name="Elizabeth Cawdell (1602192)" userId="85a78353-6884-4549-8543-56cdf8e3a1c9" providerId="ADAL" clId="{0D477C3F-0251-2E4C-82A0-0874CF0F8BFC}" dt="2018-12-16T18:49:08.856" v="427" actId="478"/>
          <ac:picMkLst>
            <pc:docMk/>
            <pc:sldMk cId="3303626415" sldId="258"/>
            <ac:picMk id="7" creationId="{A65EE263-B1B8-4DA1-9A0B-B5C36E2BDDEF}"/>
          </ac:picMkLst>
        </pc:picChg>
      </pc:sldChg>
      <pc:sldChg chg="addSp delSp modSp del mod ord setBg setClrOvrMap addCm delCm modNotesTx">
        <pc:chgData name="Elizabeth Cawdell (1602192)" userId="85a78353-6884-4549-8543-56cdf8e3a1c9" providerId="ADAL" clId="{0D477C3F-0251-2E4C-82A0-0874CF0F8BFC}" dt="2018-12-17T08:05:33.784" v="2740" actId="2696"/>
        <pc:sldMkLst>
          <pc:docMk/>
          <pc:sldMk cId="1826746977" sldId="259"/>
        </pc:sldMkLst>
        <pc:spChg chg="mod ord">
          <ac:chgData name="Elizabeth Cawdell (1602192)" userId="85a78353-6884-4549-8543-56cdf8e3a1c9" providerId="ADAL" clId="{0D477C3F-0251-2E4C-82A0-0874CF0F8BFC}" dt="2018-12-16T18:53:03.894" v="562" actId="1076"/>
          <ac:spMkLst>
            <pc:docMk/>
            <pc:sldMk cId="1826746977" sldId="259"/>
            <ac:spMk id="2" creationId="{40B8B8C4-1CF1-4358-84C0-EE75CA5017C5}"/>
          </ac:spMkLst>
        </pc:spChg>
        <pc:spChg chg="del">
          <ac:chgData name="Elizabeth Cawdell (1602192)" userId="85a78353-6884-4549-8543-56cdf8e3a1c9" providerId="ADAL" clId="{0D477C3F-0251-2E4C-82A0-0874CF0F8BFC}" dt="2018-12-16T18:29:34.080" v="379" actId="478"/>
          <ac:spMkLst>
            <pc:docMk/>
            <pc:sldMk cId="1826746977" sldId="259"/>
            <ac:spMk id="3" creationId="{AEC2FD2F-27B4-4D7B-A0B3-3680C7E107B5}"/>
          </ac:spMkLst>
        </pc:spChg>
        <pc:spChg chg="add mod">
          <ac:chgData name="Elizabeth Cawdell (1602192)" userId="85a78353-6884-4549-8543-56cdf8e3a1c9" providerId="ADAL" clId="{0D477C3F-0251-2E4C-82A0-0874CF0F8BFC}" dt="2018-12-17T08:02:15.997" v="2687" actId="21"/>
          <ac:spMkLst>
            <pc:docMk/>
            <pc:sldMk cId="1826746977" sldId="259"/>
            <ac:spMk id="3" creationId="{EDA24DB9-C527-514E-9730-0023AEB0CC34}"/>
          </ac:spMkLst>
        </pc:spChg>
        <pc:spChg chg="add del">
          <ac:chgData name="Elizabeth Cawdell (1602192)" userId="85a78353-6884-4549-8543-56cdf8e3a1c9" providerId="ADAL" clId="{0D477C3F-0251-2E4C-82A0-0874CF0F8BFC}" dt="2018-12-16T18:32:17.633" v="414" actId="26606"/>
          <ac:spMkLst>
            <pc:docMk/>
            <pc:sldMk cId="1826746977" sldId="259"/>
            <ac:spMk id="9" creationId="{1DB7C82F-AB7E-4F0C-B829-FA1B9C415180}"/>
          </ac:spMkLst>
        </pc:spChg>
        <pc:spChg chg="add mod">
          <ac:chgData name="Elizabeth Cawdell (1602192)" userId="85a78353-6884-4549-8543-56cdf8e3a1c9" providerId="ADAL" clId="{0D477C3F-0251-2E4C-82A0-0874CF0F8BFC}" dt="2018-12-17T08:03:53.356" v="2708" actId="21"/>
          <ac:spMkLst>
            <pc:docMk/>
            <pc:sldMk cId="1826746977" sldId="259"/>
            <ac:spMk id="11" creationId="{4C456DC8-D28E-BB40-8442-94D9400B6ED8}"/>
          </ac:spMkLst>
        </pc:spChg>
        <pc:spChg chg="add del">
          <ac:chgData name="Elizabeth Cawdell (1602192)" userId="85a78353-6884-4549-8543-56cdf8e3a1c9" providerId="ADAL" clId="{0D477C3F-0251-2E4C-82A0-0874CF0F8BFC}" dt="2018-12-16T18:32:11.920" v="403" actId="26606"/>
          <ac:spMkLst>
            <pc:docMk/>
            <pc:sldMk cId="1826746977" sldId="259"/>
            <ac:spMk id="16" creationId="{247AB924-1B87-43FC-B7C7-B112D5C51A0E}"/>
          </ac:spMkLst>
        </pc:spChg>
        <pc:spChg chg="add mod">
          <ac:chgData name="Elizabeth Cawdell (1602192)" userId="85a78353-6884-4549-8543-56cdf8e3a1c9" providerId="ADAL" clId="{0D477C3F-0251-2E4C-82A0-0874CF0F8BFC}" dt="2018-12-17T08:04:32.922" v="2717" actId="21"/>
          <ac:spMkLst>
            <pc:docMk/>
            <pc:sldMk cId="1826746977" sldId="259"/>
            <ac:spMk id="19" creationId="{030C5B5A-E2A9-7B4E-8480-64C9F776DF6C}"/>
          </ac:spMkLst>
        </pc:spChg>
        <pc:spChg chg="add del mod">
          <ac:chgData name="Elizabeth Cawdell (1602192)" userId="85a78353-6884-4549-8543-56cdf8e3a1c9" providerId="ADAL" clId="{0D477C3F-0251-2E4C-82A0-0874CF0F8BFC}" dt="2018-12-16T19:00:07.647" v="1088" actId="478"/>
          <ac:spMkLst>
            <pc:docMk/>
            <pc:sldMk cId="1826746977" sldId="259"/>
            <ac:spMk id="21" creationId="{4A7C5152-DBA1-FE40-8847-C01CD7769002}"/>
          </ac:spMkLst>
        </pc:spChg>
        <pc:spChg chg="add del">
          <ac:chgData name="Elizabeth Cawdell (1602192)" userId="85a78353-6884-4549-8543-56cdf8e3a1c9" providerId="ADAL" clId="{0D477C3F-0251-2E4C-82A0-0874CF0F8BFC}" dt="2018-12-16T18:32:15.257" v="407" actId="26606"/>
          <ac:spMkLst>
            <pc:docMk/>
            <pc:sldMk cId="1826746977" sldId="259"/>
            <ac:spMk id="24" creationId="{E26B9EF5-5D92-4AC7-BC55-FC5C4C98ED4C}"/>
          </ac:spMkLst>
        </pc:spChg>
        <pc:spChg chg="add del">
          <ac:chgData name="Elizabeth Cawdell (1602192)" userId="85a78353-6884-4549-8543-56cdf8e3a1c9" providerId="ADAL" clId="{0D477C3F-0251-2E4C-82A0-0874CF0F8BFC}" dt="2018-12-16T18:32:15.257" v="407" actId="26606"/>
          <ac:spMkLst>
            <pc:docMk/>
            <pc:sldMk cId="1826746977" sldId="259"/>
            <ac:spMk id="25" creationId="{F05C5575-0F07-43D0-AE78-81EAA8E67152}"/>
          </ac:spMkLst>
        </pc:spChg>
        <pc:spChg chg="add del mod">
          <ac:chgData name="Elizabeth Cawdell (1602192)" userId="85a78353-6884-4549-8543-56cdf8e3a1c9" providerId="ADAL" clId="{0D477C3F-0251-2E4C-82A0-0874CF0F8BFC}" dt="2018-12-16T19:04:28.211" v="1123" actId="478"/>
          <ac:spMkLst>
            <pc:docMk/>
            <pc:sldMk cId="1826746977" sldId="259"/>
            <ac:spMk id="28" creationId="{451DB72B-6CA0-FC4E-A419-530E4526D434}"/>
          </ac:spMkLst>
        </pc:spChg>
        <pc:spChg chg="add del">
          <ac:chgData name="Elizabeth Cawdell (1602192)" userId="85a78353-6884-4549-8543-56cdf8e3a1c9" providerId="ADAL" clId="{0D477C3F-0251-2E4C-82A0-0874CF0F8BFC}" dt="2018-12-16T18:32:17.187" v="411" actId="26606"/>
          <ac:spMkLst>
            <pc:docMk/>
            <pc:sldMk cId="1826746977" sldId="259"/>
            <ac:spMk id="29" creationId="{E26B9EF5-5D92-4AC7-BC55-FC5C4C98ED4C}"/>
          </ac:spMkLst>
        </pc:spChg>
        <pc:spChg chg="add del">
          <ac:chgData name="Elizabeth Cawdell (1602192)" userId="85a78353-6884-4549-8543-56cdf8e3a1c9" providerId="ADAL" clId="{0D477C3F-0251-2E4C-82A0-0874CF0F8BFC}" dt="2018-12-16T18:32:17.187" v="411" actId="26606"/>
          <ac:spMkLst>
            <pc:docMk/>
            <pc:sldMk cId="1826746977" sldId="259"/>
            <ac:spMk id="30" creationId="{F05C5575-0F07-43D0-AE78-81EAA8E67152}"/>
          </ac:spMkLst>
        </pc:spChg>
        <pc:spChg chg="add del">
          <ac:chgData name="Elizabeth Cawdell (1602192)" userId="85a78353-6884-4549-8543-56cdf8e3a1c9" providerId="ADAL" clId="{0D477C3F-0251-2E4C-82A0-0874CF0F8BFC}" dt="2018-12-16T18:32:48.957" v="417" actId="26606"/>
          <ac:spMkLst>
            <pc:docMk/>
            <pc:sldMk cId="1826746977" sldId="259"/>
            <ac:spMk id="35" creationId="{247AB924-1B87-43FC-B7C7-B112D5C51A0E}"/>
          </ac:spMkLst>
        </pc:spChg>
        <pc:spChg chg="add del mod">
          <ac:chgData name="Elizabeth Cawdell (1602192)" userId="85a78353-6884-4549-8543-56cdf8e3a1c9" providerId="ADAL" clId="{0D477C3F-0251-2E4C-82A0-0874CF0F8BFC}" dt="2018-12-17T02:18:07.616" v="1293" actId="478"/>
          <ac:spMkLst>
            <pc:docMk/>
            <pc:sldMk cId="1826746977" sldId="259"/>
            <ac:spMk id="38" creationId="{F174C794-DAD8-C849-B0A1-AA2F4F4E39BB}"/>
          </ac:spMkLst>
        </pc:spChg>
        <pc:spChg chg="add del mod">
          <ac:chgData name="Elizabeth Cawdell (1602192)" userId="85a78353-6884-4549-8543-56cdf8e3a1c9" providerId="ADAL" clId="{0D477C3F-0251-2E4C-82A0-0874CF0F8BFC}" dt="2018-12-17T08:01:08.262" v="2668" actId="478"/>
          <ac:spMkLst>
            <pc:docMk/>
            <pc:sldMk cId="1826746977" sldId="259"/>
            <ac:spMk id="39" creationId="{462F8EED-4CBE-3D42-96B5-0D0DDECEAD80}"/>
          </ac:spMkLst>
        </pc:spChg>
        <pc:spChg chg="add del mod">
          <ac:chgData name="Elizabeth Cawdell (1602192)" userId="85a78353-6884-4549-8543-56cdf8e3a1c9" providerId="ADAL" clId="{0D477C3F-0251-2E4C-82A0-0874CF0F8BFC}" dt="2018-12-17T08:01:05.315" v="2667" actId="478"/>
          <ac:spMkLst>
            <pc:docMk/>
            <pc:sldMk cId="1826746977" sldId="259"/>
            <ac:spMk id="40" creationId="{555D8295-FEEB-4F43-94DA-95E6764A082E}"/>
          </ac:spMkLst>
        </pc:spChg>
        <pc:spChg chg="add del">
          <ac:chgData name="Elizabeth Cawdell (1602192)" userId="85a78353-6884-4549-8543-56cdf8e3a1c9" providerId="ADAL" clId="{0D477C3F-0251-2E4C-82A0-0874CF0F8BFC}" dt="2018-12-16T18:32:48.905" v="416" actId="26606"/>
          <ac:spMkLst>
            <pc:docMk/>
            <pc:sldMk cId="1826746977" sldId="259"/>
            <ac:spMk id="42" creationId="{7383B190-6BFB-422F-B667-06B7B25F096A}"/>
          </ac:spMkLst>
        </pc:spChg>
        <pc:spChg chg="add del">
          <ac:chgData name="Elizabeth Cawdell (1602192)" userId="85a78353-6884-4549-8543-56cdf8e3a1c9" providerId="ADAL" clId="{0D477C3F-0251-2E4C-82A0-0874CF0F8BFC}" dt="2018-12-16T18:49:39.773" v="432" actId="26606"/>
          <ac:spMkLst>
            <pc:docMk/>
            <pc:sldMk cId="1826746977" sldId="259"/>
            <ac:spMk id="46" creationId="{6E13DAD0-A4B0-4817-8995-A0D346584BD1}"/>
          </ac:spMkLst>
        </pc:spChg>
        <pc:spChg chg="add del">
          <ac:chgData name="Elizabeth Cawdell (1602192)" userId="85a78353-6884-4549-8543-56cdf8e3a1c9" providerId="ADAL" clId="{0D477C3F-0251-2E4C-82A0-0874CF0F8BFC}" dt="2018-12-16T18:49:55.564" v="440" actId="26606"/>
          <ac:spMkLst>
            <pc:docMk/>
            <pc:sldMk cId="1826746977" sldId="259"/>
            <ac:spMk id="56" creationId="{CED520D6-8B57-4047-BB5F-2BE1017B2A0D}"/>
          </ac:spMkLst>
        </pc:spChg>
        <pc:spChg chg="add del">
          <ac:chgData name="Elizabeth Cawdell (1602192)" userId="85a78353-6884-4549-8543-56cdf8e3a1c9" providerId="ADAL" clId="{0D477C3F-0251-2E4C-82A0-0874CF0F8BFC}" dt="2018-12-16T18:49:55.564" v="440" actId="26606"/>
          <ac:spMkLst>
            <pc:docMk/>
            <pc:sldMk cId="1826746977" sldId="259"/>
            <ac:spMk id="57" creationId="{E26B9EF5-5D92-4AC7-BC55-FC5C4C98ED4C}"/>
          </ac:spMkLst>
        </pc:spChg>
        <pc:spChg chg="add del">
          <ac:chgData name="Elizabeth Cawdell (1602192)" userId="85a78353-6884-4549-8543-56cdf8e3a1c9" providerId="ADAL" clId="{0D477C3F-0251-2E4C-82A0-0874CF0F8BFC}" dt="2018-12-16T18:49:55.564" v="440" actId="26606"/>
          <ac:spMkLst>
            <pc:docMk/>
            <pc:sldMk cId="1826746977" sldId="259"/>
            <ac:spMk id="58" creationId="{C7583227-44AB-4ECD-AD51-9EC7A5A3E5F1}"/>
          </ac:spMkLst>
        </pc:spChg>
        <pc:spChg chg="add del">
          <ac:chgData name="Elizabeth Cawdell (1602192)" userId="85a78353-6884-4549-8543-56cdf8e3a1c9" providerId="ADAL" clId="{0D477C3F-0251-2E4C-82A0-0874CF0F8BFC}" dt="2018-12-16T18:49:55.564" v="440" actId="26606"/>
          <ac:spMkLst>
            <pc:docMk/>
            <pc:sldMk cId="1826746977" sldId="259"/>
            <ac:spMk id="59" creationId="{F05C5575-0F07-43D0-AE78-81EAA8E67152}"/>
          </ac:spMkLst>
        </pc:spChg>
        <pc:spChg chg="add">
          <ac:chgData name="Elizabeth Cawdell (1602192)" userId="85a78353-6884-4549-8543-56cdf8e3a1c9" providerId="ADAL" clId="{0D477C3F-0251-2E4C-82A0-0874CF0F8BFC}" dt="2018-12-16T18:49:55.564" v="440" actId="26606"/>
          <ac:spMkLst>
            <pc:docMk/>
            <pc:sldMk cId="1826746977" sldId="259"/>
            <ac:spMk id="64" creationId="{E26B9EF5-5D92-4AC7-BC55-FC5C4C98ED4C}"/>
          </ac:spMkLst>
        </pc:spChg>
        <pc:spChg chg="add">
          <ac:chgData name="Elizabeth Cawdell (1602192)" userId="85a78353-6884-4549-8543-56cdf8e3a1c9" providerId="ADAL" clId="{0D477C3F-0251-2E4C-82A0-0874CF0F8BFC}" dt="2018-12-16T18:49:55.564" v="440" actId="26606"/>
          <ac:spMkLst>
            <pc:docMk/>
            <pc:sldMk cId="1826746977" sldId="259"/>
            <ac:spMk id="66" creationId="{F05C5575-0F07-43D0-AE78-81EAA8E67152}"/>
          </ac:spMkLst>
        </pc:spChg>
        <pc:picChg chg="add del mod ord">
          <ac:chgData name="Elizabeth Cawdell (1602192)" userId="85a78353-6884-4549-8543-56cdf8e3a1c9" providerId="ADAL" clId="{0D477C3F-0251-2E4C-82A0-0874CF0F8BFC}" dt="2018-12-16T18:48:39.814" v="421" actId="21"/>
          <ac:picMkLst>
            <pc:docMk/>
            <pc:sldMk cId="1826746977" sldId="259"/>
            <ac:picMk id="4" creationId="{58576575-82B7-464E-959D-D2069BEEE8E5}"/>
          </ac:picMkLst>
        </pc:picChg>
        <pc:picChg chg="add del mod ord">
          <ac:chgData name="Elizabeth Cawdell (1602192)" userId="85a78353-6884-4549-8543-56cdf8e3a1c9" providerId="ADAL" clId="{0D477C3F-0251-2E4C-82A0-0874CF0F8BFC}" dt="2018-12-16T18:56:13.745" v="699" actId="1076"/>
          <ac:picMkLst>
            <pc:docMk/>
            <pc:sldMk cId="1826746977" sldId="259"/>
            <ac:picMk id="6" creationId="{525C50B4-FDD8-7D4F-AA54-A1CA923CBEFC}"/>
          </ac:picMkLst>
        </pc:picChg>
        <pc:picChg chg="add del mod ord">
          <ac:chgData name="Elizabeth Cawdell (1602192)" userId="85a78353-6884-4549-8543-56cdf8e3a1c9" providerId="ADAL" clId="{0D477C3F-0251-2E4C-82A0-0874CF0F8BFC}" dt="2018-12-16T18:56:14.417" v="700" actId="1076"/>
          <ac:picMkLst>
            <pc:docMk/>
            <pc:sldMk cId="1826746977" sldId="259"/>
            <ac:picMk id="8" creationId="{E0575175-4472-7F44-87E2-F4ADAA650F8E}"/>
          </ac:picMkLst>
        </pc:picChg>
        <pc:picChg chg="add del mod">
          <ac:chgData name="Elizabeth Cawdell (1602192)" userId="85a78353-6884-4549-8543-56cdf8e3a1c9" providerId="ADAL" clId="{0D477C3F-0251-2E4C-82A0-0874CF0F8BFC}" dt="2018-12-16T18:56:10.012" v="693" actId="931"/>
          <ac:picMkLst>
            <pc:docMk/>
            <pc:sldMk cId="1826746977" sldId="259"/>
            <ac:picMk id="12" creationId="{35A579F3-5F7F-8C49-8F23-6D3A720CC585}"/>
          </ac:picMkLst>
        </pc:picChg>
        <pc:picChg chg="add del mod">
          <ac:chgData name="Elizabeth Cawdell (1602192)" userId="85a78353-6884-4549-8543-56cdf8e3a1c9" providerId="ADAL" clId="{0D477C3F-0251-2E4C-82A0-0874CF0F8BFC}" dt="2018-12-16T18:56:08.979" v="691" actId="931"/>
          <ac:picMkLst>
            <pc:docMk/>
            <pc:sldMk cId="1826746977" sldId="259"/>
            <ac:picMk id="15" creationId="{95432DD9-C30A-384F-83A8-CA44C285BAF5}"/>
          </ac:picMkLst>
        </pc:picChg>
        <pc:picChg chg="add del mod ord modCrop">
          <ac:chgData name="Elizabeth Cawdell (1602192)" userId="85a78353-6884-4549-8543-56cdf8e3a1c9" providerId="ADAL" clId="{0D477C3F-0251-2E4C-82A0-0874CF0F8BFC}" dt="2018-12-16T19:04:02.414" v="1118" actId="21"/>
          <ac:picMkLst>
            <pc:docMk/>
            <pc:sldMk cId="1826746977" sldId="259"/>
            <ac:picMk id="23" creationId="{3945D848-EB56-084C-91B8-CF264D59FFA2}"/>
          </ac:picMkLst>
        </pc:picChg>
        <pc:picChg chg="add del">
          <ac:chgData name="Elizabeth Cawdell (1602192)" userId="85a78353-6884-4549-8543-56cdf8e3a1c9" providerId="ADAL" clId="{0D477C3F-0251-2E4C-82A0-0874CF0F8BFC}" dt="2018-12-16T19:04:11.061" v="1120" actId="22"/>
          <ac:picMkLst>
            <pc:docMk/>
            <pc:sldMk cId="1826746977" sldId="259"/>
            <ac:picMk id="31" creationId="{B31134A0-1634-034F-BF08-8C69BE060189}"/>
          </ac:picMkLst>
        </pc:picChg>
        <pc:picChg chg="add del">
          <ac:chgData name="Elizabeth Cawdell (1602192)" userId="85a78353-6884-4549-8543-56cdf8e3a1c9" providerId="ADAL" clId="{0D477C3F-0251-2E4C-82A0-0874CF0F8BFC}" dt="2018-12-16T19:04:20.750" v="1122" actId="22"/>
          <ac:picMkLst>
            <pc:docMk/>
            <pc:sldMk cId="1826746977" sldId="259"/>
            <ac:picMk id="33" creationId="{C9B3F82E-7EB6-A248-A419-D28DCC2A9917}"/>
          </ac:picMkLst>
        </pc:picChg>
        <pc:cxnChg chg="add del">
          <ac:chgData name="Elizabeth Cawdell (1602192)" userId="85a78353-6884-4549-8543-56cdf8e3a1c9" providerId="ADAL" clId="{0D477C3F-0251-2E4C-82A0-0874CF0F8BFC}" dt="2018-12-16T18:32:11.920" v="403" actId="26606"/>
          <ac:cxnSpMkLst>
            <pc:docMk/>
            <pc:sldMk cId="1826746977" sldId="259"/>
            <ac:cxnSpMk id="14" creationId="{99AE2756-0FC4-4155-83E7-58AAAB63E757}"/>
          </ac:cxnSpMkLst>
        </pc:cxnChg>
        <pc:cxnChg chg="add del">
          <ac:chgData name="Elizabeth Cawdell (1602192)" userId="85a78353-6884-4549-8543-56cdf8e3a1c9" providerId="ADAL" clId="{0D477C3F-0251-2E4C-82A0-0874CF0F8BFC}" dt="2018-12-16T18:32:11.920" v="403" actId="26606"/>
          <ac:cxnSpMkLst>
            <pc:docMk/>
            <pc:sldMk cId="1826746977" sldId="259"/>
            <ac:cxnSpMk id="18" creationId="{818DC98F-4057-4645-B948-F604F39A9CFE}"/>
          </ac:cxnSpMkLst>
        </pc:cxnChg>
        <pc:cxnChg chg="add del">
          <ac:chgData name="Elizabeth Cawdell (1602192)" userId="85a78353-6884-4549-8543-56cdf8e3a1c9" providerId="ADAL" clId="{0D477C3F-0251-2E4C-82A0-0874CF0F8BFC}" dt="2018-12-16T18:32:11.920" v="403" actId="26606"/>
          <ac:cxnSpMkLst>
            <pc:docMk/>
            <pc:sldMk cId="1826746977" sldId="259"/>
            <ac:cxnSpMk id="20" creationId="{DAD2B705-4A9B-408D-AA80-4F41045E09DE}"/>
          </ac:cxnSpMkLst>
        </pc:cxnChg>
        <pc:cxnChg chg="add del">
          <ac:chgData name="Elizabeth Cawdell (1602192)" userId="85a78353-6884-4549-8543-56cdf8e3a1c9" providerId="ADAL" clId="{0D477C3F-0251-2E4C-82A0-0874CF0F8BFC}" dt="2018-12-16T18:32:12.853" v="405" actId="26606"/>
          <ac:cxnSpMkLst>
            <pc:docMk/>
            <pc:sldMk cId="1826746977" sldId="259"/>
            <ac:cxnSpMk id="22" creationId="{60188E89-AF78-40F6-B787-E9BD9C625686}"/>
          </ac:cxnSpMkLst>
        </pc:cxnChg>
        <pc:cxnChg chg="add del">
          <ac:chgData name="Elizabeth Cawdell (1602192)" userId="85a78353-6884-4549-8543-56cdf8e3a1c9" providerId="ADAL" clId="{0D477C3F-0251-2E4C-82A0-0874CF0F8BFC}" dt="2018-12-16T18:32:16.368" v="409" actId="26606"/>
          <ac:cxnSpMkLst>
            <pc:docMk/>
            <pc:sldMk cId="1826746977" sldId="259"/>
            <ac:cxnSpMk id="27" creationId="{950B513A-CD5A-4574-A7AC-ECD7005A1B01}"/>
          </ac:cxnSpMkLst>
        </pc:cxnChg>
        <pc:cxnChg chg="add del">
          <ac:chgData name="Elizabeth Cawdell (1602192)" userId="85a78353-6884-4549-8543-56cdf8e3a1c9" providerId="ADAL" clId="{0D477C3F-0251-2E4C-82A0-0874CF0F8BFC}" dt="2018-12-16T18:32:17.554" v="413" actId="26606"/>
          <ac:cxnSpMkLst>
            <pc:docMk/>
            <pc:sldMk cId="1826746977" sldId="259"/>
            <ac:cxnSpMk id="32" creationId="{60188E89-AF78-40F6-B787-E9BD9C625686}"/>
          </ac:cxnSpMkLst>
        </pc:cxnChg>
        <pc:cxnChg chg="add del">
          <ac:chgData name="Elizabeth Cawdell (1602192)" userId="85a78353-6884-4549-8543-56cdf8e3a1c9" providerId="ADAL" clId="{0D477C3F-0251-2E4C-82A0-0874CF0F8BFC}" dt="2018-12-16T18:32:48.957" v="417" actId="26606"/>
          <ac:cxnSpMkLst>
            <pc:docMk/>
            <pc:sldMk cId="1826746977" sldId="259"/>
            <ac:cxnSpMk id="34" creationId="{99AE2756-0FC4-4155-83E7-58AAAB63E757}"/>
          </ac:cxnSpMkLst>
        </pc:cxnChg>
        <pc:cxnChg chg="add del">
          <ac:chgData name="Elizabeth Cawdell (1602192)" userId="85a78353-6884-4549-8543-56cdf8e3a1c9" providerId="ADAL" clId="{0D477C3F-0251-2E4C-82A0-0874CF0F8BFC}" dt="2018-12-16T18:32:48.957" v="417" actId="26606"/>
          <ac:cxnSpMkLst>
            <pc:docMk/>
            <pc:sldMk cId="1826746977" sldId="259"/>
            <ac:cxnSpMk id="36" creationId="{818DC98F-4057-4645-B948-F604F39A9CFE}"/>
          </ac:cxnSpMkLst>
        </pc:cxnChg>
        <pc:cxnChg chg="add del">
          <ac:chgData name="Elizabeth Cawdell (1602192)" userId="85a78353-6884-4549-8543-56cdf8e3a1c9" providerId="ADAL" clId="{0D477C3F-0251-2E4C-82A0-0874CF0F8BFC}" dt="2018-12-16T18:32:48.957" v="417" actId="26606"/>
          <ac:cxnSpMkLst>
            <pc:docMk/>
            <pc:sldMk cId="1826746977" sldId="259"/>
            <ac:cxnSpMk id="37" creationId="{DAD2B705-4A9B-408D-AA80-4F41045E09DE}"/>
          </ac:cxnSpMkLst>
        </pc:cxnChg>
        <pc:cxnChg chg="add del">
          <ac:chgData name="Elizabeth Cawdell (1602192)" userId="85a78353-6884-4549-8543-56cdf8e3a1c9" providerId="ADAL" clId="{0D477C3F-0251-2E4C-82A0-0874CF0F8BFC}" dt="2018-12-16T18:32:48.905" v="416" actId="26606"/>
          <ac:cxnSpMkLst>
            <pc:docMk/>
            <pc:sldMk cId="1826746977" sldId="259"/>
            <ac:cxnSpMk id="44" creationId="{ED28E597-4AF8-4D69-A9AB-A1EDC6156B04}"/>
          </ac:cxnSpMkLst>
        </pc:cxnChg>
        <pc:cxnChg chg="add del">
          <ac:chgData name="Elizabeth Cawdell (1602192)" userId="85a78353-6884-4549-8543-56cdf8e3a1c9" providerId="ADAL" clId="{0D477C3F-0251-2E4C-82A0-0874CF0F8BFC}" dt="2018-12-16T18:49:39.773" v="432" actId="26606"/>
          <ac:cxnSpMkLst>
            <pc:docMk/>
            <pc:sldMk cId="1826746977" sldId="259"/>
            <ac:cxnSpMk id="47" creationId="{59F9672C-557D-4871-B58C-7874589D7F8C}"/>
          </ac:cxnSpMkLst>
        </pc:cxnChg>
        <pc:cxnChg chg="add del">
          <ac:chgData name="Elizabeth Cawdell (1602192)" userId="85a78353-6884-4549-8543-56cdf8e3a1c9" providerId="ADAL" clId="{0D477C3F-0251-2E4C-82A0-0874CF0F8BFC}" dt="2018-12-16T18:49:39.666" v="431" actId="26606"/>
          <ac:cxnSpMkLst>
            <pc:docMk/>
            <pc:sldMk cId="1826746977" sldId="259"/>
            <ac:cxnSpMk id="52" creationId="{EBAD6A72-88E8-42F7-88B9-CAF744536BE4}"/>
          </ac:cxnSpMkLst>
        </pc:cxnChg>
        <pc:cxnChg chg="add del">
          <ac:chgData name="Elizabeth Cawdell (1602192)" userId="85a78353-6884-4549-8543-56cdf8e3a1c9" providerId="ADAL" clId="{0D477C3F-0251-2E4C-82A0-0874CF0F8BFC}" dt="2018-12-16T18:49:39.666" v="431" actId="26606"/>
          <ac:cxnSpMkLst>
            <pc:docMk/>
            <pc:sldMk cId="1826746977" sldId="259"/>
            <ac:cxnSpMk id="54" creationId="{C800968E-0A99-46C4-A9B2-6A63AC66F4B0}"/>
          </ac:cxnSpMkLst>
        </pc:cxnChg>
      </pc:sldChg>
      <pc:sldChg chg="addSp delSp modSp mod ord setBg setClrOvrMap modNotesTx">
        <pc:chgData name="Elizabeth Cawdell (1602192)" userId="85a78353-6884-4549-8543-56cdf8e3a1c9" providerId="ADAL" clId="{0D477C3F-0251-2E4C-82A0-0874CF0F8BFC}" dt="2018-12-17T08:34:05.873" v="4592" actId="20577"/>
        <pc:sldMkLst>
          <pc:docMk/>
          <pc:sldMk cId="3576804619" sldId="260"/>
        </pc:sldMkLst>
        <pc:spChg chg="mod">
          <ac:chgData name="Elizabeth Cawdell (1602192)" userId="85a78353-6884-4549-8543-56cdf8e3a1c9" providerId="ADAL" clId="{0D477C3F-0251-2E4C-82A0-0874CF0F8BFC}" dt="2018-12-16T19:01:43.340" v="1093" actId="26606"/>
          <ac:spMkLst>
            <pc:docMk/>
            <pc:sldMk cId="3576804619" sldId="260"/>
            <ac:spMk id="2" creationId="{74E529B3-B670-4958-88CB-94271B2BEE74}"/>
          </ac:spMkLst>
        </pc:spChg>
        <pc:spChg chg="del mod">
          <ac:chgData name="Elizabeth Cawdell (1602192)" userId="85a78353-6884-4549-8543-56cdf8e3a1c9" providerId="ADAL" clId="{0D477C3F-0251-2E4C-82A0-0874CF0F8BFC}" dt="2018-12-17T08:10:03.645" v="3211" actId="478"/>
          <ac:spMkLst>
            <pc:docMk/>
            <pc:sldMk cId="3576804619" sldId="260"/>
            <ac:spMk id="3" creationId="{32081D7C-D957-40FE-8599-6DAF4891D558}"/>
          </ac:spMkLst>
        </pc:spChg>
        <pc:spChg chg="add mod">
          <ac:chgData name="Elizabeth Cawdell (1602192)" userId="85a78353-6884-4549-8543-56cdf8e3a1c9" providerId="ADAL" clId="{0D477C3F-0251-2E4C-82A0-0874CF0F8BFC}" dt="2018-12-17T08:31:37.927" v="4479" actId="20577"/>
          <ac:spMkLst>
            <pc:docMk/>
            <pc:sldMk cId="3576804619" sldId="260"/>
            <ac:spMk id="4" creationId="{A3960BB7-49D7-534A-9CE6-C589B132633E}"/>
          </ac:spMkLst>
        </pc:spChg>
        <pc:spChg chg="add del mod">
          <ac:chgData name="Elizabeth Cawdell (1602192)" userId="85a78353-6884-4549-8543-56cdf8e3a1c9" providerId="ADAL" clId="{0D477C3F-0251-2E4C-82A0-0874CF0F8BFC}" dt="2018-12-17T08:10:24.230" v="3213" actId="478"/>
          <ac:spMkLst>
            <pc:docMk/>
            <pc:sldMk cId="3576804619" sldId="260"/>
            <ac:spMk id="6" creationId="{D7901374-4ED1-2D4A-BB92-8D3146BDD635}"/>
          </ac:spMkLst>
        </pc:spChg>
        <pc:spChg chg="add">
          <ac:chgData name="Elizabeth Cawdell (1602192)" userId="85a78353-6884-4549-8543-56cdf8e3a1c9" providerId="ADAL" clId="{0D477C3F-0251-2E4C-82A0-0874CF0F8BFC}" dt="2018-12-16T19:01:43.340" v="1093" actId="26606"/>
          <ac:spMkLst>
            <pc:docMk/>
            <pc:sldMk cId="3576804619" sldId="260"/>
            <ac:spMk id="8" creationId="{48A740BC-A0AA-45E0-B899-2AE9C6FE11CA}"/>
          </ac:spMkLst>
        </pc:spChg>
        <pc:cxnChg chg="add">
          <ac:chgData name="Elizabeth Cawdell (1602192)" userId="85a78353-6884-4549-8543-56cdf8e3a1c9" providerId="ADAL" clId="{0D477C3F-0251-2E4C-82A0-0874CF0F8BFC}" dt="2018-12-16T19:01:43.340" v="1093" actId="26606"/>
          <ac:cxnSpMkLst>
            <pc:docMk/>
            <pc:sldMk cId="3576804619" sldId="260"/>
            <ac:cxnSpMk id="10" creationId="{B874EF51-C858-4BB9-97C3-D17755787127}"/>
          </ac:cxnSpMkLst>
        </pc:cxnChg>
      </pc:sldChg>
      <pc:sldChg chg="addSp delSp modSp mod ord setBg setClrOvrMap">
        <pc:chgData name="Elizabeth Cawdell (1602192)" userId="85a78353-6884-4549-8543-56cdf8e3a1c9" providerId="ADAL" clId="{0D477C3F-0251-2E4C-82A0-0874CF0F8BFC}" dt="2018-12-17T02:33:17.547" v="1536" actId="14100"/>
        <pc:sldMkLst>
          <pc:docMk/>
          <pc:sldMk cId="1370865785" sldId="261"/>
        </pc:sldMkLst>
        <pc:spChg chg="mod ord">
          <ac:chgData name="Elizabeth Cawdell (1602192)" userId="85a78353-6884-4549-8543-56cdf8e3a1c9" providerId="ADAL" clId="{0D477C3F-0251-2E4C-82A0-0874CF0F8BFC}" dt="2018-12-17T02:31:57.073" v="1507" actId="1076"/>
          <ac:spMkLst>
            <pc:docMk/>
            <pc:sldMk cId="1370865785" sldId="261"/>
            <ac:spMk id="2" creationId="{641C6646-2BBF-4968-B4A8-AAF3609FE856}"/>
          </ac:spMkLst>
        </pc:spChg>
        <pc:spChg chg="del mod">
          <ac:chgData name="Elizabeth Cawdell (1602192)" userId="85a78353-6884-4549-8543-56cdf8e3a1c9" providerId="ADAL" clId="{0D477C3F-0251-2E4C-82A0-0874CF0F8BFC}" dt="2018-12-17T02:20:35.694" v="1462" actId="478"/>
          <ac:spMkLst>
            <pc:docMk/>
            <pc:sldMk cId="1370865785" sldId="261"/>
            <ac:spMk id="3" creationId="{3723415E-9029-4F30-89CA-A43DE675CFEF}"/>
          </ac:spMkLst>
        </pc:spChg>
        <pc:spChg chg="add del">
          <ac:chgData name="Elizabeth Cawdell (1602192)" userId="85a78353-6884-4549-8543-56cdf8e3a1c9" providerId="ADAL" clId="{0D477C3F-0251-2E4C-82A0-0874CF0F8BFC}" dt="2018-12-17T02:29:50.390" v="1468" actId="26606"/>
          <ac:spMkLst>
            <pc:docMk/>
            <pc:sldMk cId="1370865785" sldId="261"/>
            <ac:spMk id="8" creationId="{48A740BC-A0AA-45E0-B899-2AE9C6FE11CA}"/>
          </ac:spMkLst>
        </pc:spChg>
        <pc:spChg chg="add mod">
          <ac:chgData name="Elizabeth Cawdell (1602192)" userId="85a78353-6884-4549-8543-56cdf8e3a1c9" providerId="ADAL" clId="{0D477C3F-0251-2E4C-82A0-0874CF0F8BFC}" dt="2018-12-17T02:33:17.547" v="1536" actId="14100"/>
          <ac:spMkLst>
            <pc:docMk/>
            <pc:sldMk cId="1370865785" sldId="261"/>
            <ac:spMk id="12" creationId="{2A349C9D-D2FC-434A-A7DE-6E561EFFECBB}"/>
          </ac:spMkLst>
        </pc:spChg>
        <pc:spChg chg="add del">
          <ac:chgData name="Elizabeth Cawdell (1602192)" userId="85a78353-6884-4549-8543-56cdf8e3a1c9" providerId="ADAL" clId="{0D477C3F-0251-2E4C-82A0-0874CF0F8BFC}" dt="2018-12-17T02:30:09.467" v="1473" actId="26606"/>
          <ac:spMkLst>
            <pc:docMk/>
            <pc:sldMk cId="1370865785" sldId="261"/>
            <ac:spMk id="15" creationId="{83FA766D-3260-4E0A-9E7F-A2C93DFF1932}"/>
          </ac:spMkLst>
        </pc:spChg>
        <pc:spChg chg="add del">
          <ac:chgData name="Elizabeth Cawdell (1602192)" userId="85a78353-6884-4549-8543-56cdf8e3a1c9" providerId="ADAL" clId="{0D477C3F-0251-2E4C-82A0-0874CF0F8BFC}" dt="2018-12-17T02:30:09.467" v="1473" actId="26606"/>
          <ac:spMkLst>
            <pc:docMk/>
            <pc:sldMk cId="1370865785" sldId="261"/>
            <ac:spMk id="17" creationId="{CB435A06-5FFD-4CF8-BE06-3796EC42003A}"/>
          </ac:spMkLst>
        </pc:spChg>
        <pc:spChg chg="add del">
          <ac:chgData name="Elizabeth Cawdell (1602192)" userId="85a78353-6884-4549-8543-56cdf8e3a1c9" providerId="ADAL" clId="{0D477C3F-0251-2E4C-82A0-0874CF0F8BFC}" dt="2018-12-17T02:30:09.467" v="1473" actId="26606"/>
          <ac:spMkLst>
            <pc:docMk/>
            <pc:sldMk cId="1370865785" sldId="261"/>
            <ac:spMk id="19" creationId="{5E10DA6E-C3FF-4539-BF84-4775BB7EC422}"/>
          </ac:spMkLst>
        </pc:spChg>
        <pc:spChg chg="add del">
          <ac:chgData name="Elizabeth Cawdell (1602192)" userId="85a78353-6884-4549-8543-56cdf8e3a1c9" providerId="ADAL" clId="{0D477C3F-0251-2E4C-82A0-0874CF0F8BFC}" dt="2018-12-17T02:30:08.556" v="1470" actId="26606"/>
          <ac:spMkLst>
            <pc:docMk/>
            <pc:sldMk cId="1370865785" sldId="261"/>
            <ac:spMk id="24" creationId="{0C45045A-6083-4B3E-956A-67582337527D}"/>
          </ac:spMkLst>
        </pc:spChg>
        <pc:spChg chg="add del">
          <ac:chgData name="Elizabeth Cawdell (1602192)" userId="85a78353-6884-4549-8543-56cdf8e3a1c9" providerId="ADAL" clId="{0D477C3F-0251-2E4C-82A0-0874CF0F8BFC}" dt="2018-12-17T02:30:08.556" v="1470" actId="26606"/>
          <ac:spMkLst>
            <pc:docMk/>
            <pc:sldMk cId="1370865785" sldId="261"/>
            <ac:spMk id="26" creationId="{42875DDC-0225-45F8-B745-78688F2D1ADC}"/>
          </ac:spMkLst>
        </pc:spChg>
        <pc:spChg chg="add del">
          <ac:chgData name="Elizabeth Cawdell (1602192)" userId="85a78353-6884-4549-8543-56cdf8e3a1c9" providerId="ADAL" clId="{0D477C3F-0251-2E4C-82A0-0874CF0F8BFC}" dt="2018-12-17T02:30:08.556" v="1470" actId="26606"/>
          <ac:spMkLst>
            <pc:docMk/>
            <pc:sldMk cId="1370865785" sldId="261"/>
            <ac:spMk id="28" creationId="{12617755-D451-4BAF-9B55-518297BFF42D}"/>
          </ac:spMkLst>
        </pc:spChg>
        <pc:spChg chg="add del">
          <ac:chgData name="Elizabeth Cawdell (1602192)" userId="85a78353-6884-4549-8543-56cdf8e3a1c9" providerId="ADAL" clId="{0D477C3F-0251-2E4C-82A0-0874CF0F8BFC}" dt="2018-12-17T02:31:31.680" v="1503" actId="26606"/>
          <ac:spMkLst>
            <pc:docMk/>
            <pc:sldMk cId="1370865785" sldId="261"/>
            <ac:spMk id="34" creationId="{83FA766D-3260-4E0A-9E7F-A2C93DFF1932}"/>
          </ac:spMkLst>
        </pc:spChg>
        <pc:spChg chg="add del">
          <ac:chgData name="Elizabeth Cawdell (1602192)" userId="85a78353-6884-4549-8543-56cdf8e3a1c9" providerId="ADAL" clId="{0D477C3F-0251-2E4C-82A0-0874CF0F8BFC}" dt="2018-12-17T02:31:31.680" v="1503" actId="26606"/>
          <ac:spMkLst>
            <pc:docMk/>
            <pc:sldMk cId="1370865785" sldId="261"/>
            <ac:spMk id="35" creationId="{CB435A06-5FFD-4CF8-BE06-3796EC42003A}"/>
          </ac:spMkLst>
        </pc:spChg>
        <pc:spChg chg="add del">
          <ac:chgData name="Elizabeth Cawdell (1602192)" userId="85a78353-6884-4549-8543-56cdf8e3a1c9" providerId="ADAL" clId="{0D477C3F-0251-2E4C-82A0-0874CF0F8BFC}" dt="2018-12-17T02:31:31.680" v="1503" actId="26606"/>
          <ac:spMkLst>
            <pc:docMk/>
            <pc:sldMk cId="1370865785" sldId="261"/>
            <ac:spMk id="36" creationId="{5E10DA6E-C3FF-4539-BF84-4775BB7EC422}"/>
          </ac:spMkLst>
        </pc:spChg>
        <pc:spChg chg="add del">
          <ac:chgData name="Elizabeth Cawdell (1602192)" userId="85a78353-6884-4549-8543-56cdf8e3a1c9" providerId="ADAL" clId="{0D477C3F-0251-2E4C-82A0-0874CF0F8BFC}" dt="2018-12-17T02:31:27.512" v="1496" actId="26606"/>
          <ac:spMkLst>
            <pc:docMk/>
            <pc:sldMk cId="1370865785" sldId="261"/>
            <ac:spMk id="43" creationId="{42875DDC-0225-45F8-B745-78688F2D1ADC}"/>
          </ac:spMkLst>
        </pc:spChg>
        <pc:spChg chg="add del">
          <ac:chgData name="Elizabeth Cawdell (1602192)" userId="85a78353-6884-4549-8543-56cdf8e3a1c9" providerId="ADAL" clId="{0D477C3F-0251-2E4C-82A0-0874CF0F8BFC}" dt="2018-12-17T02:31:27.512" v="1496" actId="26606"/>
          <ac:spMkLst>
            <pc:docMk/>
            <pc:sldMk cId="1370865785" sldId="261"/>
            <ac:spMk id="44" creationId="{0C45045A-6083-4B3E-956A-67582337527D}"/>
          </ac:spMkLst>
        </pc:spChg>
        <pc:spChg chg="add del">
          <ac:chgData name="Elizabeth Cawdell (1602192)" userId="85a78353-6884-4549-8543-56cdf8e3a1c9" providerId="ADAL" clId="{0D477C3F-0251-2E4C-82A0-0874CF0F8BFC}" dt="2018-12-17T02:31:27.512" v="1496" actId="26606"/>
          <ac:spMkLst>
            <pc:docMk/>
            <pc:sldMk cId="1370865785" sldId="261"/>
            <ac:spMk id="45" creationId="{12617755-D451-4BAF-9B55-518297BFF42D}"/>
          </ac:spMkLst>
        </pc:spChg>
        <pc:spChg chg="add del">
          <ac:chgData name="Elizabeth Cawdell (1602192)" userId="85a78353-6884-4549-8543-56cdf8e3a1c9" providerId="ADAL" clId="{0D477C3F-0251-2E4C-82A0-0874CF0F8BFC}" dt="2018-12-17T02:31:31.057" v="1500" actId="26606"/>
          <ac:spMkLst>
            <pc:docMk/>
            <pc:sldMk cId="1370865785" sldId="261"/>
            <ac:spMk id="50" creationId="{83FA766D-3260-4E0A-9E7F-A2C93DFF1932}"/>
          </ac:spMkLst>
        </pc:spChg>
        <pc:spChg chg="add del">
          <ac:chgData name="Elizabeth Cawdell (1602192)" userId="85a78353-6884-4549-8543-56cdf8e3a1c9" providerId="ADAL" clId="{0D477C3F-0251-2E4C-82A0-0874CF0F8BFC}" dt="2018-12-17T02:31:31.057" v="1500" actId="26606"/>
          <ac:spMkLst>
            <pc:docMk/>
            <pc:sldMk cId="1370865785" sldId="261"/>
            <ac:spMk id="51" creationId="{CB435A06-5FFD-4CF8-BE06-3796EC42003A}"/>
          </ac:spMkLst>
        </pc:spChg>
        <pc:spChg chg="add del">
          <ac:chgData name="Elizabeth Cawdell (1602192)" userId="85a78353-6884-4549-8543-56cdf8e3a1c9" providerId="ADAL" clId="{0D477C3F-0251-2E4C-82A0-0874CF0F8BFC}" dt="2018-12-17T02:31:31.057" v="1500" actId="26606"/>
          <ac:spMkLst>
            <pc:docMk/>
            <pc:sldMk cId="1370865785" sldId="261"/>
            <ac:spMk id="52" creationId="{5E10DA6E-C3FF-4539-BF84-4775BB7EC422}"/>
          </ac:spMkLst>
        </pc:spChg>
        <pc:spChg chg="add del">
          <ac:chgData name="Elizabeth Cawdell (1602192)" userId="85a78353-6884-4549-8543-56cdf8e3a1c9" providerId="ADAL" clId="{0D477C3F-0251-2E4C-82A0-0874CF0F8BFC}" dt="2018-12-17T02:31:31.535" v="1502" actId="26606"/>
          <ac:spMkLst>
            <pc:docMk/>
            <pc:sldMk cId="1370865785" sldId="261"/>
            <ac:spMk id="55" creationId="{247AB924-1B87-43FC-B7C7-B112D5C51A0E}"/>
          </ac:spMkLst>
        </pc:spChg>
        <pc:picChg chg="add mod">
          <ac:chgData name="Elizabeth Cawdell (1602192)" userId="85a78353-6884-4549-8543-56cdf8e3a1c9" providerId="ADAL" clId="{0D477C3F-0251-2E4C-82A0-0874CF0F8BFC}" dt="2018-12-17T02:31:31.680" v="1503" actId="26606"/>
          <ac:picMkLst>
            <pc:docMk/>
            <pc:sldMk cId="1370865785" sldId="261"/>
            <ac:picMk id="3" creationId="{DAC2C578-5B52-8A4D-866F-DE940F2B8A05}"/>
          </ac:picMkLst>
        </pc:picChg>
        <pc:picChg chg="add del mod ord">
          <ac:chgData name="Elizabeth Cawdell (1602192)" userId="85a78353-6884-4549-8543-56cdf8e3a1c9" providerId="ADAL" clId="{0D477C3F-0251-2E4C-82A0-0874CF0F8BFC}" dt="2018-12-17T02:32:15.845" v="1508" actId="478"/>
          <ac:picMkLst>
            <pc:docMk/>
            <pc:sldMk cId="1370865785" sldId="261"/>
            <ac:picMk id="4" creationId="{EF3B23F1-110A-0E49-BC7A-4210A36A8886}"/>
          </ac:picMkLst>
        </pc:picChg>
        <pc:picChg chg="add mod ord">
          <ac:chgData name="Elizabeth Cawdell (1602192)" userId="85a78353-6884-4549-8543-56cdf8e3a1c9" providerId="ADAL" clId="{0D477C3F-0251-2E4C-82A0-0874CF0F8BFC}" dt="2018-12-17T02:31:31.680" v="1503" actId="26606"/>
          <ac:picMkLst>
            <pc:docMk/>
            <pc:sldMk cId="1370865785" sldId="261"/>
            <ac:picMk id="6" creationId="{826CBC3E-911D-D64D-8DB9-6E1DC42223AF}"/>
          </ac:picMkLst>
        </pc:picChg>
        <pc:picChg chg="add mod modCrop">
          <ac:chgData name="Elizabeth Cawdell (1602192)" userId="85a78353-6884-4549-8543-56cdf8e3a1c9" providerId="ADAL" clId="{0D477C3F-0251-2E4C-82A0-0874CF0F8BFC}" dt="2018-12-17T02:32:44.122" v="1518" actId="732"/>
          <ac:picMkLst>
            <pc:docMk/>
            <pc:sldMk cId="1370865785" sldId="261"/>
            <ac:picMk id="9" creationId="{39813F16-A46E-2F4A-B41C-0F386C65527F}"/>
          </ac:picMkLst>
        </pc:picChg>
        <pc:picChg chg="add del">
          <ac:chgData name="Elizabeth Cawdell (1602192)" userId="85a78353-6884-4549-8543-56cdf8e3a1c9" providerId="ADAL" clId="{0D477C3F-0251-2E4C-82A0-0874CF0F8BFC}" dt="2018-12-17T02:31:26.323" v="1494" actId="26606"/>
          <ac:picMkLst>
            <pc:docMk/>
            <pc:sldMk cId="1370865785" sldId="261"/>
            <ac:picMk id="41" creationId="{4603FC70-67D9-49EF-983C-3853BF2B493D}"/>
          </ac:picMkLst>
        </pc:picChg>
        <pc:cxnChg chg="add del">
          <ac:chgData name="Elizabeth Cawdell (1602192)" userId="85a78353-6884-4549-8543-56cdf8e3a1c9" providerId="ADAL" clId="{0D477C3F-0251-2E4C-82A0-0874CF0F8BFC}" dt="2018-12-17T02:29:50.390" v="1468" actId="26606"/>
          <ac:cxnSpMkLst>
            <pc:docMk/>
            <pc:sldMk cId="1370865785" sldId="261"/>
            <ac:cxnSpMk id="10" creationId="{B874EF51-C858-4BB9-97C3-D17755787127}"/>
          </ac:cxnSpMkLst>
        </pc:cxnChg>
        <pc:cxnChg chg="add del">
          <ac:chgData name="Elizabeth Cawdell (1602192)" userId="85a78353-6884-4549-8543-56cdf8e3a1c9" providerId="ADAL" clId="{0D477C3F-0251-2E4C-82A0-0874CF0F8BFC}" dt="2018-12-17T02:30:09.429" v="1472" actId="26606"/>
          <ac:cxnSpMkLst>
            <pc:docMk/>
            <pc:sldMk cId="1370865785" sldId="261"/>
            <ac:cxnSpMk id="30" creationId="{C800968E-0A99-46C4-A9B2-6A63AC66F4B0}"/>
          </ac:cxnSpMkLst>
        </pc:cxnChg>
        <pc:cxnChg chg="add del">
          <ac:chgData name="Elizabeth Cawdell (1602192)" userId="85a78353-6884-4549-8543-56cdf8e3a1c9" providerId="ADAL" clId="{0D477C3F-0251-2E4C-82A0-0874CF0F8BFC}" dt="2018-12-17T02:30:09.429" v="1472" actId="26606"/>
          <ac:cxnSpMkLst>
            <pc:docMk/>
            <pc:sldMk cId="1370865785" sldId="261"/>
            <ac:cxnSpMk id="31" creationId="{0627B73E-D784-4780-AA33-DCDFE7DA16ED}"/>
          </ac:cxnSpMkLst>
        </pc:cxnChg>
        <pc:cxnChg chg="add del">
          <ac:chgData name="Elizabeth Cawdell (1602192)" userId="85a78353-6884-4549-8543-56cdf8e3a1c9" providerId="ADAL" clId="{0D477C3F-0251-2E4C-82A0-0874CF0F8BFC}" dt="2018-12-17T02:30:09.429" v="1472" actId="26606"/>
          <ac:cxnSpMkLst>
            <pc:docMk/>
            <pc:sldMk cId="1370865785" sldId="261"/>
            <ac:cxnSpMk id="32" creationId="{EBAD6A72-88E8-42F7-88B9-CAF744536BE4}"/>
          </ac:cxnSpMkLst>
        </pc:cxnChg>
        <pc:cxnChg chg="add del">
          <ac:chgData name="Elizabeth Cawdell (1602192)" userId="85a78353-6884-4549-8543-56cdf8e3a1c9" providerId="ADAL" clId="{0D477C3F-0251-2E4C-82A0-0874CF0F8BFC}" dt="2018-12-17T02:31:29.656" v="1498" actId="26606"/>
          <ac:cxnSpMkLst>
            <pc:docMk/>
            <pc:sldMk cId="1370865785" sldId="261"/>
            <ac:cxnSpMk id="47" creationId="{564940E8-4031-4205-8D84-CBBB398C9148}"/>
          </ac:cxnSpMkLst>
        </pc:cxnChg>
        <pc:cxnChg chg="add del">
          <ac:chgData name="Elizabeth Cawdell (1602192)" userId="85a78353-6884-4549-8543-56cdf8e3a1c9" providerId="ADAL" clId="{0D477C3F-0251-2E4C-82A0-0874CF0F8BFC}" dt="2018-12-17T02:31:29.656" v="1498" actId="26606"/>
          <ac:cxnSpMkLst>
            <pc:docMk/>
            <pc:sldMk cId="1370865785" sldId="261"/>
            <ac:cxnSpMk id="48" creationId="{3D83F26F-C55B-4A92-9AFF-4894D14E27C5}"/>
          </ac:cxnSpMkLst>
        </pc:cxnChg>
        <pc:cxnChg chg="add del">
          <ac:chgData name="Elizabeth Cawdell (1602192)" userId="85a78353-6884-4549-8543-56cdf8e3a1c9" providerId="ADAL" clId="{0D477C3F-0251-2E4C-82A0-0874CF0F8BFC}" dt="2018-12-17T02:31:31.535" v="1502" actId="26606"/>
          <ac:cxnSpMkLst>
            <pc:docMk/>
            <pc:sldMk cId="1370865785" sldId="261"/>
            <ac:cxnSpMk id="54" creationId="{99AE2756-0FC4-4155-83E7-58AAAB63E757}"/>
          </ac:cxnSpMkLst>
        </pc:cxnChg>
        <pc:cxnChg chg="add del">
          <ac:chgData name="Elizabeth Cawdell (1602192)" userId="85a78353-6884-4549-8543-56cdf8e3a1c9" providerId="ADAL" clId="{0D477C3F-0251-2E4C-82A0-0874CF0F8BFC}" dt="2018-12-17T02:31:31.535" v="1502" actId="26606"/>
          <ac:cxnSpMkLst>
            <pc:docMk/>
            <pc:sldMk cId="1370865785" sldId="261"/>
            <ac:cxnSpMk id="56" creationId="{818DC98F-4057-4645-B948-F604F39A9CFE}"/>
          </ac:cxnSpMkLst>
        </pc:cxnChg>
        <pc:cxnChg chg="add del">
          <ac:chgData name="Elizabeth Cawdell (1602192)" userId="85a78353-6884-4549-8543-56cdf8e3a1c9" providerId="ADAL" clId="{0D477C3F-0251-2E4C-82A0-0874CF0F8BFC}" dt="2018-12-17T02:31:31.535" v="1502" actId="26606"/>
          <ac:cxnSpMkLst>
            <pc:docMk/>
            <pc:sldMk cId="1370865785" sldId="261"/>
            <ac:cxnSpMk id="57" creationId="{DAD2B705-4A9B-408D-AA80-4F41045E09DE}"/>
          </ac:cxnSpMkLst>
        </pc:cxnChg>
        <pc:cxnChg chg="add">
          <ac:chgData name="Elizabeth Cawdell (1602192)" userId="85a78353-6884-4549-8543-56cdf8e3a1c9" providerId="ADAL" clId="{0D477C3F-0251-2E4C-82A0-0874CF0F8BFC}" dt="2018-12-17T02:31:31.680" v="1503" actId="26606"/>
          <ac:cxnSpMkLst>
            <pc:docMk/>
            <pc:sldMk cId="1370865785" sldId="261"/>
            <ac:cxnSpMk id="59" creationId="{564940E8-4031-4205-8D84-CBBB398C9148}"/>
          </ac:cxnSpMkLst>
        </pc:cxnChg>
        <pc:cxnChg chg="add">
          <ac:chgData name="Elizabeth Cawdell (1602192)" userId="85a78353-6884-4549-8543-56cdf8e3a1c9" providerId="ADAL" clId="{0D477C3F-0251-2E4C-82A0-0874CF0F8BFC}" dt="2018-12-17T02:31:31.680" v="1503" actId="26606"/>
          <ac:cxnSpMkLst>
            <pc:docMk/>
            <pc:sldMk cId="1370865785" sldId="261"/>
            <ac:cxnSpMk id="60" creationId="{3D83F26F-C55B-4A92-9AFF-4894D14E27C5}"/>
          </ac:cxnSpMkLst>
        </pc:cxnChg>
      </pc:sldChg>
      <pc:sldChg chg="del ord">
        <pc:chgData name="Elizabeth Cawdell (1602192)" userId="85a78353-6884-4549-8543-56cdf8e3a1c9" providerId="ADAL" clId="{0D477C3F-0251-2E4C-82A0-0874CF0F8BFC}" dt="2018-12-17T02:34:07.533" v="1539" actId="2696"/>
        <pc:sldMkLst>
          <pc:docMk/>
          <pc:sldMk cId="465505325" sldId="262"/>
        </pc:sldMkLst>
      </pc:sldChg>
      <pc:sldChg chg="modSp ord">
        <pc:chgData name="Elizabeth Cawdell (1602192)" userId="85a78353-6884-4549-8543-56cdf8e3a1c9" providerId="ADAL" clId="{0D477C3F-0251-2E4C-82A0-0874CF0F8BFC}" dt="2018-12-16T18:24:41.163" v="376" actId="20577"/>
        <pc:sldMkLst>
          <pc:docMk/>
          <pc:sldMk cId="6245874" sldId="263"/>
        </pc:sldMkLst>
        <pc:spChg chg="mod">
          <ac:chgData name="Elizabeth Cawdell (1602192)" userId="85a78353-6884-4549-8543-56cdf8e3a1c9" providerId="ADAL" clId="{0D477C3F-0251-2E4C-82A0-0874CF0F8BFC}" dt="2018-12-16T18:24:41.163" v="376" actId="20577"/>
          <ac:spMkLst>
            <pc:docMk/>
            <pc:sldMk cId="6245874" sldId="263"/>
            <ac:spMk id="2" creationId="{B7B63038-5FF7-433C-A181-B166AA8AE6D3}"/>
          </ac:spMkLst>
        </pc:spChg>
      </pc:sldChg>
      <pc:sldChg chg="modSp">
        <pc:chgData name="Elizabeth Cawdell (1602192)" userId="85a78353-6884-4549-8543-56cdf8e3a1c9" providerId="ADAL" clId="{0D477C3F-0251-2E4C-82A0-0874CF0F8BFC}" dt="2018-12-15T15:39:59.881" v="12" actId="1076"/>
        <pc:sldMkLst>
          <pc:docMk/>
          <pc:sldMk cId="4143391214" sldId="274"/>
        </pc:sldMkLst>
        <pc:spChg chg="mod">
          <ac:chgData name="Elizabeth Cawdell (1602192)" userId="85a78353-6884-4549-8543-56cdf8e3a1c9" providerId="ADAL" clId="{0D477C3F-0251-2E4C-82A0-0874CF0F8BFC}" dt="2018-12-15T15:39:59.881" v="12" actId="1076"/>
          <ac:spMkLst>
            <pc:docMk/>
            <pc:sldMk cId="4143391214" sldId="274"/>
            <ac:spMk id="12" creationId="{B8AC80A5-F2CA-BD48-A1A6-80C71857AAA3}"/>
          </ac:spMkLst>
        </pc:spChg>
      </pc:sldChg>
      <pc:sldChg chg="new del">
        <pc:chgData name="Elizabeth Cawdell (1602192)" userId="85a78353-6884-4549-8543-56cdf8e3a1c9" providerId="ADAL" clId="{0D477C3F-0251-2E4C-82A0-0874CF0F8BFC}" dt="2018-12-16T18:25:50.877" v="378" actId="680"/>
        <pc:sldMkLst>
          <pc:docMk/>
          <pc:sldMk cId="900978471" sldId="284"/>
        </pc:sldMkLst>
      </pc:sldChg>
      <pc:sldChg chg="addSp modSp new mod setBg setClrOvrMap modNotesTx">
        <pc:chgData name="Elizabeth Cawdell (1602192)" userId="85a78353-6884-4549-8543-56cdf8e3a1c9" providerId="ADAL" clId="{0D477C3F-0251-2E4C-82A0-0874CF0F8BFC}" dt="2018-12-17T08:37:16.255" v="4597" actId="255"/>
        <pc:sldMkLst>
          <pc:docMk/>
          <pc:sldMk cId="1590898782" sldId="285"/>
        </pc:sldMkLst>
        <pc:spChg chg="mod">
          <ac:chgData name="Elizabeth Cawdell (1602192)" userId="85a78353-6884-4549-8543-56cdf8e3a1c9" providerId="ADAL" clId="{0D477C3F-0251-2E4C-82A0-0874CF0F8BFC}" dt="2018-12-17T08:03:59.655" v="2709" actId="14100"/>
          <ac:spMkLst>
            <pc:docMk/>
            <pc:sldMk cId="1590898782" sldId="285"/>
            <ac:spMk id="2" creationId="{5A84C1F6-5064-6C48-91EC-4D220F12980F}"/>
          </ac:spMkLst>
        </pc:spChg>
        <pc:spChg chg="mod ord">
          <ac:chgData name="Elizabeth Cawdell (1602192)" userId="85a78353-6884-4549-8543-56cdf8e3a1c9" providerId="ADAL" clId="{0D477C3F-0251-2E4C-82A0-0874CF0F8BFC}" dt="2018-12-17T08:37:16.255" v="4597" actId="255"/>
          <ac:spMkLst>
            <pc:docMk/>
            <pc:sldMk cId="1590898782" sldId="285"/>
            <ac:spMk id="3" creationId="{3637421F-3329-8D48-A65E-622C2A8F15B8}"/>
          </ac:spMkLst>
        </pc:spChg>
        <pc:picChg chg="add mod ord">
          <ac:chgData name="Elizabeth Cawdell (1602192)" userId="85a78353-6884-4549-8543-56cdf8e3a1c9" providerId="ADAL" clId="{0D477C3F-0251-2E4C-82A0-0874CF0F8BFC}" dt="2018-12-17T08:03:41.225" v="2707" actId="26606"/>
          <ac:picMkLst>
            <pc:docMk/>
            <pc:sldMk cId="1590898782" sldId="285"/>
            <ac:picMk id="4" creationId="{C72DE254-7A56-2343-BF14-310433B8F8BC}"/>
          </ac:picMkLst>
        </pc:picChg>
        <pc:picChg chg="add mod">
          <ac:chgData name="Elizabeth Cawdell (1602192)" userId="85a78353-6884-4549-8543-56cdf8e3a1c9" providerId="ADAL" clId="{0D477C3F-0251-2E4C-82A0-0874CF0F8BFC}" dt="2018-12-17T08:03:41.225" v="2707" actId="26606"/>
          <ac:picMkLst>
            <pc:docMk/>
            <pc:sldMk cId="1590898782" sldId="285"/>
            <ac:picMk id="6" creationId="{EDD7EE6E-FBF8-0344-BC1B-F045C85D3C42}"/>
          </ac:picMkLst>
        </pc:picChg>
        <pc:picChg chg="add mod">
          <ac:chgData name="Elizabeth Cawdell (1602192)" userId="85a78353-6884-4549-8543-56cdf8e3a1c9" providerId="ADAL" clId="{0D477C3F-0251-2E4C-82A0-0874CF0F8BFC}" dt="2018-12-17T08:03:41.225" v="2707" actId="26606"/>
          <ac:picMkLst>
            <pc:docMk/>
            <pc:sldMk cId="1590898782" sldId="285"/>
            <ac:picMk id="8" creationId="{359026AB-DDC3-DB46-ACBE-D36C96ABD35B}"/>
          </ac:picMkLst>
        </pc:picChg>
      </pc:sldChg>
      <pc:sldChg chg="new del">
        <pc:chgData name="Elizabeth Cawdell (1602192)" userId="85a78353-6884-4549-8543-56cdf8e3a1c9" providerId="ADAL" clId="{0D477C3F-0251-2E4C-82A0-0874CF0F8BFC}" dt="2018-12-17T02:33:34.125" v="1538" actId="680"/>
        <pc:sldMkLst>
          <pc:docMk/>
          <pc:sldMk cId="3059585774" sldId="285"/>
        </pc:sldMkLst>
      </pc:sldChg>
      <pc:sldChg chg="addSp modSp new mod setBg setClrOvrMap">
        <pc:chgData name="Elizabeth Cawdell (1602192)" userId="85a78353-6884-4549-8543-56cdf8e3a1c9" providerId="ADAL" clId="{0D477C3F-0251-2E4C-82A0-0874CF0F8BFC}" dt="2018-12-17T08:34:14.689" v="4595" actId="26606"/>
        <pc:sldMkLst>
          <pc:docMk/>
          <pc:sldMk cId="984562764" sldId="286"/>
        </pc:sldMkLst>
        <pc:spChg chg="mod">
          <ac:chgData name="Elizabeth Cawdell (1602192)" userId="85a78353-6884-4549-8543-56cdf8e3a1c9" providerId="ADAL" clId="{0D477C3F-0251-2E4C-82A0-0874CF0F8BFC}" dt="2018-12-17T08:34:14.689" v="4595" actId="26606"/>
          <ac:spMkLst>
            <pc:docMk/>
            <pc:sldMk cId="984562764" sldId="286"/>
            <ac:spMk id="2" creationId="{6EE9D294-71C2-2E42-9D15-B6F63AA394FE}"/>
          </ac:spMkLst>
        </pc:spChg>
        <pc:spChg chg="mod">
          <ac:chgData name="Elizabeth Cawdell (1602192)" userId="85a78353-6884-4549-8543-56cdf8e3a1c9" providerId="ADAL" clId="{0D477C3F-0251-2E4C-82A0-0874CF0F8BFC}" dt="2018-12-17T08:34:14.689" v="4595" actId="26606"/>
          <ac:spMkLst>
            <pc:docMk/>
            <pc:sldMk cId="984562764" sldId="286"/>
            <ac:spMk id="3" creationId="{FC401F22-BE90-6E45-8D6D-7619734216E6}"/>
          </ac:spMkLst>
        </pc:spChg>
        <pc:spChg chg="add">
          <ac:chgData name="Elizabeth Cawdell (1602192)" userId="85a78353-6884-4549-8543-56cdf8e3a1c9" providerId="ADAL" clId="{0D477C3F-0251-2E4C-82A0-0874CF0F8BFC}" dt="2018-12-17T08:34:14.689" v="4595" actId="26606"/>
          <ac:spMkLst>
            <pc:docMk/>
            <pc:sldMk cId="984562764" sldId="286"/>
            <ac:spMk id="8" creationId="{48A740BC-A0AA-45E0-B899-2AE9C6FE11CA}"/>
          </ac:spMkLst>
        </pc:spChg>
        <pc:cxnChg chg="add">
          <ac:chgData name="Elizabeth Cawdell (1602192)" userId="85a78353-6884-4549-8543-56cdf8e3a1c9" providerId="ADAL" clId="{0D477C3F-0251-2E4C-82A0-0874CF0F8BFC}" dt="2018-12-17T08:34:14.689" v="4595" actId="26606"/>
          <ac:cxnSpMkLst>
            <pc:docMk/>
            <pc:sldMk cId="984562764" sldId="286"/>
            <ac:cxnSpMk id="10" creationId="{B874EF51-C858-4BB9-97C3-D17755787127}"/>
          </ac:cxnSpMkLst>
        </pc:cxnChg>
      </pc:sldChg>
    </pc:docChg>
  </pc:docChgLst>
  <pc:docChgLst>
    <pc:chgData name="Rebecca Calder (1600668)" userId="S::1600668@student.uwtsd.ac.uk::5945d2ac-f40e-4e3f-8a5e-c4bedaede31c" providerId="AD" clId="Web-{0441CA20-B14B-C772-692B-98AD3368F339}"/>
    <pc:docChg chg="modSld">
      <pc:chgData name="Rebecca Calder (1600668)" userId="S::1600668@student.uwtsd.ac.uk::5945d2ac-f40e-4e3f-8a5e-c4bedaede31c" providerId="AD" clId="Web-{0441CA20-B14B-C772-692B-98AD3368F339}" dt="2018-12-16T18:24:20.395" v="22" actId="20577"/>
      <pc:docMkLst>
        <pc:docMk/>
      </pc:docMkLst>
      <pc:sldChg chg="modSp">
        <pc:chgData name="Rebecca Calder (1600668)" userId="S::1600668@student.uwtsd.ac.uk::5945d2ac-f40e-4e3f-8a5e-c4bedaede31c" providerId="AD" clId="Web-{0441CA20-B14B-C772-692B-98AD3368F339}" dt="2018-12-16T18:24:15.942" v="21" actId="20577"/>
        <pc:sldMkLst>
          <pc:docMk/>
          <pc:sldMk cId="4143391214" sldId="274"/>
        </pc:sldMkLst>
        <pc:spChg chg="mod">
          <ac:chgData name="Rebecca Calder (1600668)" userId="S::1600668@student.uwtsd.ac.uk::5945d2ac-f40e-4e3f-8a5e-c4bedaede31c" providerId="AD" clId="Web-{0441CA20-B14B-C772-692B-98AD3368F339}" dt="2018-12-16T18:24:15.942" v="21" actId="20577"/>
          <ac:spMkLst>
            <pc:docMk/>
            <pc:sldMk cId="4143391214" sldId="274"/>
            <ac:spMk id="12" creationId="{B8AC80A5-F2CA-BD48-A1A6-80C71857AA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42B01B-E7AF-9444-A9CE-ADBD909006B6}" type="datetimeFigureOut">
              <a:rPr lang="en-US" smtClean="0"/>
              <a:t>12/17/2018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en-GB"/>
              <a:t>Edit Master text styles
Second level
Third level
Fourth level
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E53B60-2347-4248-9A73-5FF51C36D0B3}" type="slidenum">
              <a:rPr lang="en-US" smtClean="0"/>
              <a:t>‹#›</a:t>
            </a:fld>
            <a:endParaRPr lang="en-US"/>
          </a:p>
        </p:txBody>
      </p:sp>
    </p:spTree>
    <p:extLst>
      <p:ext uri="{BB962C8B-B14F-4D97-AF65-F5344CB8AC3E}">
        <p14:creationId xmlns:p14="http://schemas.microsoft.com/office/powerpoint/2010/main" val="951660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Dionysus riding lion. Greco-Roman mosaic from </a:t>
            </a:r>
            <a:r>
              <a:rPr lang="en-GB" dirty="0" err="1"/>
              <a:t>Thysdrus</a:t>
            </a:r>
            <a:r>
              <a:rPr lang="en-GB" dirty="0"/>
              <a:t> 2</a:t>
            </a:r>
            <a:r>
              <a:rPr lang="en-GB" baseline="30000" dirty="0"/>
              <a:t>nd</a:t>
            </a:r>
            <a:r>
              <a:rPr lang="en-GB" dirty="0"/>
              <a:t> century AD. El </a:t>
            </a:r>
            <a:r>
              <a:rPr lang="en-GB" dirty="0" err="1"/>
              <a:t>Djem</a:t>
            </a:r>
            <a:r>
              <a:rPr lang="en-GB" dirty="0"/>
              <a:t> Archaeological Museum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dirty="0"/>
              <a:t>Dionysus apparently riding across the North African plains on the back on a lion accompanied by two satyrs</a:t>
            </a:r>
            <a:endParaRPr lang="en-US" dirty="0"/>
          </a:p>
          <a:p>
            <a:endParaRPr lang="en-GB" dirty="0"/>
          </a:p>
          <a:p>
            <a:endParaRPr lang="en-GB" dirty="0"/>
          </a:p>
          <a:p>
            <a:pPr algn="l"/>
            <a:r>
              <a:rPr lang="en-GB" dirty="0"/>
              <a:t>Dionysus, Bacchante and Indian warriors. </a:t>
            </a:r>
            <a:r>
              <a:rPr lang="en-GB" dirty="0" err="1"/>
              <a:t>Greaco-Roman</a:t>
            </a:r>
            <a:r>
              <a:rPr lang="en-GB" dirty="0"/>
              <a:t> mosaic. National Roman Museum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dirty="0"/>
              <a:t>Dionysus battling an Indian warrior during his campaign of India. He’s accompanied by Maenad and the satyr Silenus</a:t>
            </a:r>
            <a:endParaRPr lang="en-US" dirty="0"/>
          </a:p>
          <a:p>
            <a:endParaRPr lang="en-US" dirty="0"/>
          </a:p>
        </p:txBody>
      </p:sp>
      <p:sp>
        <p:nvSpPr>
          <p:cNvPr id="4" name="Slide Number Placeholder 3"/>
          <p:cNvSpPr>
            <a:spLocks noGrp="1"/>
          </p:cNvSpPr>
          <p:nvPr>
            <p:ph type="sldNum" sz="quarter" idx="5"/>
          </p:nvPr>
        </p:nvSpPr>
        <p:spPr/>
        <p:txBody>
          <a:bodyPr/>
          <a:lstStyle/>
          <a:p>
            <a:fld id="{D0E53B60-2347-4248-9A73-5FF51C36D0B3}" type="slidenum">
              <a:rPr lang="en-US" smtClean="0"/>
              <a:t>13</a:t>
            </a:fld>
            <a:endParaRPr lang="en-US"/>
          </a:p>
        </p:txBody>
      </p:sp>
    </p:spTree>
    <p:extLst>
      <p:ext uri="{BB962C8B-B14F-4D97-AF65-F5344CB8AC3E}">
        <p14:creationId xmlns:p14="http://schemas.microsoft.com/office/powerpoint/2010/main" val="2262165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D0E53B60-2347-4248-9A73-5FF51C36D0B3}" type="slidenum">
              <a:rPr lang="en-US" smtClean="0"/>
              <a:t>14</a:t>
            </a:fld>
            <a:endParaRPr lang="en-US"/>
          </a:p>
        </p:txBody>
      </p:sp>
    </p:spTree>
    <p:extLst>
      <p:ext uri="{BB962C8B-B14F-4D97-AF65-F5344CB8AC3E}">
        <p14:creationId xmlns:p14="http://schemas.microsoft.com/office/powerpoint/2010/main" val="3391804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p:cNvSpPr>
            <a:spLocks noGrp="1"/>
          </p:cNvSpPr>
          <p:nvPr>
            <p:ph type="subTitle" idx="1"/>
          </p:nvPr>
        </p:nvSpPr>
        <p:spPr>
          <a:xfrm>
            <a:off x="1524000" y="4495800"/>
            <a:ext cx="9144000" cy="762000"/>
          </a:xfrm>
        </p:spPr>
        <p:txBody>
          <a:bodyPr>
            <a:normAutofit/>
          </a:bodyPr>
          <a:lstStyle/>
          <a:p>
            <a:r>
              <a:rPr lang="en-GB" sz="1800" dirty="0"/>
              <a:t>James Mills, Lizzie </a:t>
            </a:r>
            <a:r>
              <a:rPr lang="en-GB" sz="1800" dirty="0" err="1"/>
              <a:t>Cawdell</a:t>
            </a:r>
            <a:r>
              <a:rPr lang="en-GB" sz="1800" dirty="0"/>
              <a:t>, Becca Calder</a:t>
            </a:r>
            <a:endParaRPr lang="en-GB" sz="1800"/>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a:solidFill>
                  <a:schemeClr val="bg2"/>
                </a:solidFill>
                <a:cs typeface="Calibri Light"/>
              </a:rPr>
              <a:t>In the footsteps of the gods – Dionysus and Herakles in India.</a:t>
            </a:r>
            <a:endParaRPr lang="en-US" sz="4000">
              <a:solidFill>
                <a:schemeClr val="bg2"/>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1" name="Straight Arrow Connector 10">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9683F2C-970B-9F42-BBD5-87D0D92BBB0A}"/>
              </a:ext>
            </a:extLst>
          </p:cNvPr>
          <p:cNvSpPr txBox="1"/>
          <p:nvPr/>
        </p:nvSpPr>
        <p:spPr>
          <a:xfrm>
            <a:off x="655320" y="2644518"/>
            <a:ext cx="9013052" cy="3327251"/>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800" dirty="0"/>
              <a:t>Why did Alexander the Great want to connect himself and India to these deities?</a:t>
            </a:r>
            <a:endParaRPr lang="en-US" sz="2800" dirty="0">
              <a:cs typeface="Calibri"/>
            </a:endParaRPr>
          </a:p>
          <a:p>
            <a:pPr marL="285750" indent="-228600">
              <a:lnSpc>
                <a:spcPct val="90000"/>
              </a:lnSpc>
              <a:spcAft>
                <a:spcPts val="600"/>
              </a:spcAft>
              <a:buFont typeface="Arial" panose="020B0604020202020204" pitchFamily="34" charset="0"/>
              <a:buChar char="•"/>
            </a:pPr>
            <a:r>
              <a:rPr lang="en-US" sz="2800" dirty="0"/>
              <a:t>How do the Greek and classical sources discuss and connect these deities to India?</a:t>
            </a:r>
            <a:endParaRPr lang="en-US" sz="2800" dirty="0">
              <a:cs typeface="Calibri"/>
            </a:endParaRPr>
          </a:p>
          <a:p>
            <a:pPr marL="285750" indent="-228600">
              <a:lnSpc>
                <a:spcPct val="90000"/>
              </a:lnSpc>
              <a:spcAft>
                <a:spcPts val="600"/>
              </a:spcAft>
              <a:buFont typeface="Arial" panose="020B0604020202020204" pitchFamily="34" charset="0"/>
              <a:buChar char="•"/>
            </a:pPr>
            <a:r>
              <a:rPr lang="en-US" sz="2800" dirty="0"/>
              <a:t>How did these early associations between these deities and India translate into larger conceptions of Indian heritage?</a:t>
            </a:r>
            <a:endParaRPr lang="en-US" sz="2400" dirty="0">
              <a:cs typeface="Calibri"/>
            </a:endParaRPr>
          </a:p>
        </p:txBody>
      </p:sp>
    </p:spTree>
    <p:extLst>
      <p:ext uri="{BB962C8B-B14F-4D97-AF65-F5344CB8AC3E}">
        <p14:creationId xmlns:p14="http://schemas.microsoft.com/office/powerpoint/2010/main" val="405849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1E228-AF9C-7645-B538-E92C204157B9}"/>
              </a:ext>
            </a:extLst>
          </p:cNvPr>
          <p:cNvSpPr>
            <a:spLocks noGrp="1"/>
          </p:cNvSpPr>
          <p:nvPr>
            <p:ph type="ctrTitle"/>
          </p:nvPr>
        </p:nvSpPr>
        <p:spPr>
          <a:xfrm>
            <a:off x="1524000" y="1122362"/>
            <a:ext cx="9144000" cy="2840037"/>
          </a:xfrm>
        </p:spPr>
        <p:txBody>
          <a:bodyPr>
            <a:normAutofit/>
          </a:bodyPr>
          <a:lstStyle/>
          <a:p>
            <a:r>
              <a:rPr lang="en-US" sz="4900" dirty="0">
                <a:cs typeface="Calibri"/>
              </a:rPr>
              <a:t>Why did Alexander want to connect himself and India to these deities?</a:t>
            </a:r>
            <a:br>
              <a:rPr lang="en-US" sz="4900" dirty="0">
                <a:cs typeface="Calibri"/>
              </a:rPr>
            </a:br>
            <a:endParaRPr lang="en-US" sz="4900" dirty="0"/>
          </a:p>
        </p:txBody>
      </p:sp>
      <p:sp>
        <p:nvSpPr>
          <p:cNvPr id="3" name="Content Placeholder 2">
            <a:extLst>
              <a:ext uri="{FF2B5EF4-FFF2-40B4-BE49-F238E27FC236}">
                <a16:creationId xmlns:a16="http://schemas.microsoft.com/office/drawing/2014/main" id="{7EF8D2E3-5F04-4506-93AD-EDE7CABB0822}"/>
              </a:ext>
            </a:extLst>
          </p:cNvPr>
          <p:cNvSpPr>
            <a:spLocks noGrp="1"/>
          </p:cNvSpPr>
          <p:nvPr>
            <p:ph type="subTitle" idx="1"/>
          </p:nvPr>
        </p:nvSpPr>
        <p:spPr>
          <a:xfrm>
            <a:off x="1524000" y="4256436"/>
            <a:ext cx="9144000" cy="1600818"/>
          </a:xfrm>
        </p:spPr>
        <p:txBody>
          <a:bodyPr vert="horz" lIns="91440" tIns="45720" rIns="91440" bIns="45720" rtlCol="0">
            <a:normAutofit/>
          </a:bodyPr>
          <a:lstStyle/>
          <a:p>
            <a:pPr marL="0" indent="0">
              <a:buNone/>
            </a:pPr>
            <a:r>
              <a:rPr lang="en-US" dirty="0">
                <a:solidFill>
                  <a:schemeClr val="accent1"/>
                </a:solidFill>
                <a:cs typeface="Calibri"/>
              </a:rPr>
              <a:t>James Mills</a:t>
            </a:r>
            <a:endParaRPr lang="en-US">
              <a:solidFill>
                <a:schemeClr val="accent1"/>
              </a:solidFill>
              <a:cs typeface="Calibri"/>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303153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64660C-03FC-4815-8418-0D579D51EF26}"/>
              </a:ext>
            </a:extLst>
          </p:cNvPr>
          <p:cNvSpPr>
            <a:spLocks noGrp="1"/>
          </p:cNvSpPr>
          <p:nvPr>
            <p:ph type="title"/>
          </p:nvPr>
        </p:nvSpPr>
        <p:spPr>
          <a:xfrm>
            <a:off x="655320" y="365125"/>
            <a:ext cx="9013052" cy="1623312"/>
          </a:xfrm>
        </p:spPr>
        <p:txBody>
          <a:bodyPr anchor="b">
            <a:normAutofit/>
          </a:bodyPr>
          <a:lstStyle/>
          <a:p>
            <a:r>
              <a:rPr lang="en-US" sz="4000">
                <a:cs typeface="Calibri Light"/>
              </a:rPr>
              <a:t>Herakles</a:t>
            </a:r>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0065A9-BF76-4690-AE62-08D77FD33B63}"/>
              </a:ext>
            </a:extLst>
          </p:cNvPr>
          <p:cNvSpPr>
            <a:spLocks noGrp="1"/>
          </p:cNvSpPr>
          <p:nvPr>
            <p:ph idx="1"/>
          </p:nvPr>
        </p:nvSpPr>
        <p:spPr>
          <a:xfrm>
            <a:off x="655320" y="2644518"/>
            <a:ext cx="9013052" cy="3848357"/>
          </a:xfrm>
        </p:spPr>
        <p:txBody>
          <a:bodyPr vert="horz" lIns="91440" tIns="45720" rIns="91440" bIns="45720" rtlCol="0">
            <a:normAutofit fontScale="92500" lnSpcReduction="10000"/>
          </a:bodyPr>
          <a:lstStyle/>
          <a:p>
            <a:r>
              <a:rPr lang="en-US" sz="2400">
                <a:cs typeface="Calibri"/>
              </a:rPr>
              <a:t>Alexander is often compared to mythical Greek heroes, and sometimes as if he was one, despite us having proof that he was a real person. Achilles, is the main comparison that Alexander has from ancient and modern historians (Fox, 2004) refers to Alexander as the "new Achilles". Did Alexander hold the same view, or was another Greek hero in his mind a better comparison? Herakles would be the other Greek hero that Alexander would best be compared to. </a:t>
            </a:r>
          </a:p>
          <a:p>
            <a:endParaRPr lang="en-US" sz="2400">
              <a:cs typeface="Calibri"/>
            </a:endParaRPr>
          </a:p>
          <a:p>
            <a:r>
              <a:rPr lang="en-US" sz="2400">
                <a:cs typeface="Calibri"/>
              </a:rPr>
              <a:t>Alexander is best compared to Herakles because of his lineage – the </a:t>
            </a:r>
            <a:r>
              <a:rPr lang="en-US" sz="2400" err="1">
                <a:cs typeface="Calibri"/>
              </a:rPr>
              <a:t>Argead</a:t>
            </a:r>
            <a:r>
              <a:rPr lang="en-US" sz="2400">
                <a:cs typeface="Calibri"/>
              </a:rPr>
              <a:t> Dynasty of Macedon. They are said to have been descendants of Herakles and Zeus through the </a:t>
            </a:r>
            <a:r>
              <a:rPr lang="en-US" sz="2400" dirty="0" err="1">
                <a:cs typeface="Calibri"/>
              </a:rPr>
              <a:t>Temenids</a:t>
            </a:r>
            <a:r>
              <a:rPr lang="en-US" sz="2400">
                <a:cs typeface="Calibri"/>
              </a:rPr>
              <a:t> of Argos, and </a:t>
            </a:r>
            <a:r>
              <a:rPr lang="en-US" sz="2400" err="1">
                <a:cs typeface="Calibri"/>
              </a:rPr>
              <a:t>Temenus</a:t>
            </a:r>
            <a:r>
              <a:rPr lang="en-US" sz="2400">
                <a:cs typeface="Calibri"/>
              </a:rPr>
              <a:t> the great-great-grandson of Herakles (Herodotus, </a:t>
            </a:r>
            <a:r>
              <a:rPr lang="en-US" sz="2400" i="1">
                <a:cs typeface="Calibri"/>
              </a:rPr>
              <a:t>The Histories</a:t>
            </a:r>
            <a:r>
              <a:rPr lang="en-US" sz="2400">
                <a:cs typeface="Calibri"/>
              </a:rPr>
              <a:t>.).</a:t>
            </a:r>
            <a:endParaRPr lang="en-US" sz="2400" dirty="0"/>
          </a:p>
          <a:p>
            <a:endParaRPr lang="en-US" sz="1900" dirty="0">
              <a:cs typeface="Calibri"/>
            </a:endParaRPr>
          </a:p>
          <a:p>
            <a:endParaRPr lang="en-US" sz="1900" dirty="0">
              <a:cs typeface="Calibri"/>
            </a:endParaRPr>
          </a:p>
          <a:p>
            <a:endParaRPr lang="en-US" sz="1900" dirty="0">
              <a:cs typeface="Calibri"/>
            </a:endParaRPr>
          </a:p>
          <a:p>
            <a:endParaRPr lang="en-US" sz="1900" dirty="0">
              <a:cs typeface="Calibri"/>
            </a:endParaRPr>
          </a:p>
          <a:p>
            <a:endParaRPr lang="en-US" sz="1900" dirty="0">
              <a:cs typeface="Calibri"/>
            </a:endParaRPr>
          </a:p>
          <a:p>
            <a:endParaRPr lang="en-US" sz="1900" dirty="0">
              <a:cs typeface="Calibri"/>
            </a:endParaRPr>
          </a:p>
        </p:txBody>
      </p:sp>
    </p:spTree>
    <p:extLst>
      <p:ext uri="{BB962C8B-B14F-4D97-AF65-F5344CB8AC3E}">
        <p14:creationId xmlns:p14="http://schemas.microsoft.com/office/powerpoint/2010/main" val="255255981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4BE8922-8319-0241-A5F4-F5EF23592502}"/>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sz="3700" dirty="0"/>
              <a:t>Alexander III. AR Tetradrachm. Samos mint. 250-200 BC.</a:t>
            </a:r>
          </a:p>
        </p:txBody>
      </p:sp>
      <p:sp>
        <p:nvSpPr>
          <p:cNvPr id="35" name="Rectangle 30">
            <a:extLst>
              <a:ext uri="{FF2B5EF4-FFF2-40B4-BE49-F238E27FC236}">
                <a16:creationId xmlns:a16="http://schemas.microsoft.com/office/drawing/2014/main" id="{61445B8C-D724-4F73-AB77-3CCE4E822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Content Placeholder 12" descr="A close up of a coin&#10;&#10;Description automatically generated">
            <a:extLst>
              <a:ext uri="{FF2B5EF4-FFF2-40B4-BE49-F238E27FC236}">
                <a16:creationId xmlns:a16="http://schemas.microsoft.com/office/drawing/2014/main" id="{39102CE0-8E79-1A4A-ADED-42A0F60925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3882" y="728541"/>
            <a:ext cx="3996386" cy="2008184"/>
          </a:xfrm>
          <a:prstGeom prst="rect">
            <a:avLst/>
          </a:prstGeom>
        </p:spPr>
      </p:pic>
      <p:cxnSp>
        <p:nvCxnSpPr>
          <p:cNvPr id="36" name="Straight Connector 32">
            <a:extLst>
              <a:ext uri="{FF2B5EF4-FFF2-40B4-BE49-F238E27FC236}">
                <a16:creationId xmlns:a16="http://schemas.microsoft.com/office/drawing/2014/main" id="{99905336-A7CD-4C75-9E77-C704674F40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15" name="Content Placeholder 14" descr="A close up of a map&#10;&#10;Description automatically generated">
            <a:extLst>
              <a:ext uri="{FF2B5EF4-FFF2-40B4-BE49-F238E27FC236}">
                <a16:creationId xmlns:a16="http://schemas.microsoft.com/office/drawing/2014/main" id="{E33DAF0D-9834-5D49-A2B5-162DDA920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73882" y="3135252"/>
            <a:ext cx="3996386" cy="3187118"/>
          </a:xfrm>
          <a:prstGeom prst="rect">
            <a:avLst/>
          </a:prstGeom>
        </p:spPr>
      </p:pic>
      <p:sp>
        <p:nvSpPr>
          <p:cNvPr id="12" name="Title 8">
            <a:extLst>
              <a:ext uri="{FF2B5EF4-FFF2-40B4-BE49-F238E27FC236}">
                <a16:creationId xmlns:a16="http://schemas.microsoft.com/office/drawing/2014/main" id="{C9BEB108-08B0-A447-91DF-DD54234EA171}"/>
              </a:ext>
            </a:extLst>
          </p:cNvPr>
          <p:cNvSpPr txBox="1">
            <a:spLocks/>
          </p:cNvSpPr>
          <p:nvPr/>
        </p:nvSpPr>
        <p:spPr>
          <a:xfrm>
            <a:off x="801098" y="3721127"/>
            <a:ext cx="6387102" cy="2052718"/>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dirty="0" err="1"/>
              <a:t>Alexande</a:t>
            </a:r>
            <a:r>
              <a:rPr lang="en-US" sz="4000" dirty="0" err="1"/>
              <a:t>Map</a:t>
            </a:r>
            <a:r>
              <a:rPr lang="en-US" sz="4000" dirty="0"/>
              <a:t> of </a:t>
            </a:r>
            <a:r>
              <a:rPr lang="en-US" sz="4000" dirty="0" err="1"/>
              <a:t>Argead</a:t>
            </a:r>
            <a:r>
              <a:rPr lang="en-US" sz="4000" dirty="0"/>
              <a:t> migration: https://susannagalanis1.wordpress.com/2011/09/09/from-hercules-to-alexander-argead-dynasty-the-legend-of-macedonia/</a:t>
            </a:r>
          </a:p>
          <a:p>
            <a:r>
              <a:rPr lang="en-US" sz="3700" dirty="0"/>
              <a:t>r III. AR Tetradrachm. Samos mint. 250-200 BC.</a:t>
            </a:r>
          </a:p>
        </p:txBody>
      </p:sp>
    </p:spTree>
    <p:extLst>
      <p:ext uri="{BB962C8B-B14F-4D97-AF65-F5344CB8AC3E}">
        <p14:creationId xmlns:p14="http://schemas.microsoft.com/office/powerpoint/2010/main" val="264588047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8C108C-6B47-475D-8847-9D57E036564E}"/>
              </a:ext>
            </a:extLst>
          </p:cNvPr>
          <p:cNvSpPr>
            <a:spLocks noGrp="1"/>
          </p:cNvSpPr>
          <p:nvPr>
            <p:ph type="title"/>
          </p:nvPr>
        </p:nvSpPr>
        <p:spPr>
          <a:xfrm>
            <a:off x="655320" y="365125"/>
            <a:ext cx="9013052" cy="1623312"/>
          </a:xfrm>
        </p:spPr>
        <p:txBody>
          <a:bodyPr anchor="b">
            <a:normAutofit/>
          </a:bodyPr>
          <a:lstStyle/>
          <a:p>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633A2F-249F-41AD-A0C8-F6BCEEEB323B}"/>
              </a:ext>
            </a:extLst>
          </p:cNvPr>
          <p:cNvSpPr>
            <a:spLocks noGrp="1"/>
          </p:cNvSpPr>
          <p:nvPr>
            <p:ph idx="1"/>
          </p:nvPr>
        </p:nvSpPr>
        <p:spPr>
          <a:xfrm>
            <a:off x="655320" y="2644518"/>
            <a:ext cx="9013052" cy="3327251"/>
          </a:xfrm>
        </p:spPr>
        <p:txBody>
          <a:bodyPr vert="horz" lIns="91440" tIns="45720" rIns="91440" bIns="45720" rtlCol="0">
            <a:normAutofit/>
          </a:bodyPr>
          <a:lstStyle/>
          <a:p>
            <a:r>
              <a:rPr lang="en-US" sz="2400" dirty="0">
                <a:cs typeface="Calibri"/>
              </a:rPr>
              <a:t>There are two myths that pre-date Alexander's invasion of India: Herakles' and Dionysus' own invasions of India, Dionysus is said to have come first (Arrian, </a:t>
            </a:r>
            <a:r>
              <a:rPr lang="en-US" sz="2400" i="1" dirty="0">
                <a:cs typeface="Calibri"/>
              </a:rPr>
              <a:t>The Anabasis of Alexander)</a:t>
            </a:r>
            <a:r>
              <a:rPr lang="en-US" sz="2400" dirty="0">
                <a:cs typeface="Calibri"/>
              </a:rPr>
              <a:t>.</a:t>
            </a:r>
          </a:p>
          <a:p>
            <a:r>
              <a:rPr lang="en-US" sz="2400" dirty="0">
                <a:cs typeface="Calibri"/>
              </a:rPr>
              <a:t>The mountain fortress of </a:t>
            </a:r>
            <a:r>
              <a:rPr lang="en-US" sz="2400" dirty="0" err="1">
                <a:cs typeface="Calibri"/>
              </a:rPr>
              <a:t>Aornus</a:t>
            </a:r>
            <a:r>
              <a:rPr lang="en-US" sz="2400" dirty="0">
                <a:cs typeface="Calibri"/>
              </a:rPr>
              <a:t> was said to be impregnable even by Herakles which Alexander sieged and captured whilst campaigning in India (Arrian, 249.)</a:t>
            </a:r>
          </a:p>
          <a:p>
            <a:r>
              <a:rPr lang="en-US" sz="2400" dirty="0">
                <a:cs typeface="Calibri"/>
              </a:rPr>
              <a:t>During the mutiny at the </a:t>
            </a:r>
            <a:r>
              <a:rPr lang="en-US" sz="2400" dirty="0" err="1">
                <a:cs typeface="Calibri"/>
              </a:rPr>
              <a:t>Hyphasis</a:t>
            </a:r>
            <a:r>
              <a:rPr lang="en-US" sz="2400" dirty="0">
                <a:cs typeface="Calibri"/>
              </a:rPr>
              <a:t> Alexander invokes the example of Herakles and if he had stopped at Argos or the Peloponnese and how that they had already achieved more (</a:t>
            </a:r>
            <a:r>
              <a:rPr lang="en-US" sz="2400" dirty="0" err="1">
                <a:cs typeface="Calibri"/>
              </a:rPr>
              <a:t>Aornus</a:t>
            </a:r>
            <a:r>
              <a:rPr lang="en-US" sz="2400" dirty="0">
                <a:cs typeface="Calibri"/>
              </a:rPr>
              <a:t>) (Arrian, 294.).</a:t>
            </a:r>
          </a:p>
        </p:txBody>
      </p:sp>
    </p:spTree>
    <p:extLst>
      <p:ext uri="{BB962C8B-B14F-4D97-AF65-F5344CB8AC3E}">
        <p14:creationId xmlns:p14="http://schemas.microsoft.com/office/powerpoint/2010/main" val="258155561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AD3CC1-6A68-40DF-8232-853F880CFAA2}"/>
              </a:ext>
            </a:extLst>
          </p:cNvPr>
          <p:cNvSpPr>
            <a:spLocks noGrp="1"/>
          </p:cNvSpPr>
          <p:nvPr>
            <p:ph type="title"/>
          </p:nvPr>
        </p:nvSpPr>
        <p:spPr>
          <a:xfrm>
            <a:off x="655320" y="365125"/>
            <a:ext cx="9013052" cy="1623312"/>
          </a:xfrm>
        </p:spPr>
        <p:txBody>
          <a:bodyPr anchor="b">
            <a:normAutofit/>
          </a:bodyPr>
          <a:lstStyle/>
          <a:p>
            <a:r>
              <a:rPr lang="en-US">
                <a:cs typeface="Calibri Light"/>
              </a:rPr>
              <a:t>Dionysus</a:t>
            </a:r>
            <a:endParaRPr lang="en-US" sz="4000" dirty="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A6500B-7087-4F4E-9D14-6A9984BE3081}"/>
              </a:ext>
            </a:extLst>
          </p:cNvPr>
          <p:cNvSpPr>
            <a:spLocks noGrp="1"/>
          </p:cNvSpPr>
          <p:nvPr>
            <p:ph idx="1"/>
          </p:nvPr>
        </p:nvSpPr>
        <p:spPr>
          <a:xfrm>
            <a:off x="655320" y="2644518"/>
            <a:ext cx="9013052" cy="3327251"/>
          </a:xfrm>
        </p:spPr>
        <p:txBody>
          <a:bodyPr vert="horz" lIns="91440" tIns="45720" rIns="91440" bIns="45720" rtlCol="0">
            <a:normAutofit/>
          </a:bodyPr>
          <a:lstStyle/>
          <a:p>
            <a:r>
              <a:rPr lang="en-US" sz="2400" dirty="0">
                <a:cs typeface="Calibri"/>
              </a:rPr>
              <a:t>Alexander was connected to Dionysus through his mother Olympias, who was an initiate of the Cult of Dionysus.</a:t>
            </a:r>
          </a:p>
          <a:p>
            <a:r>
              <a:rPr lang="en-US" sz="2400" dirty="0">
                <a:cs typeface="Calibri"/>
              </a:rPr>
              <a:t>Dionysus was featured on coins minted under Phillip II and Alexander, as well as in art (Mosaic in Pella).</a:t>
            </a:r>
          </a:p>
          <a:p>
            <a:r>
              <a:rPr lang="en-US" sz="2400" dirty="0">
                <a:cs typeface="Calibri"/>
              </a:rPr>
              <a:t>Alexander wore a diadem during his campaign in Asia to create a comparison to Dionysus however historians debate whether this was incidental or accidental, and this was potentially only the result of mixing Greek and Median clothing, however in India Alexander never tried to represent the god directly.</a:t>
            </a:r>
          </a:p>
        </p:txBody>
      </p:sp>
    </p:spTree>
    <p:extLst>
      <p:ext uri="{BB962C8B-B14F-4D97-AF65-F5344CB8AC3E}">
        <p14:creationId xmlns:p14="http://schemas.microsoft.com/office/powerpoint/2010/main" val="134230455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4BE8922-8319-0241-A5F4-F5EF23592502}"/>
              </a:ext>
            </a:extLst>
          </p:cNvPr>
          <p:cNvSpPr>
            <a:spLocks noGrp="1"/>
          </p:cNvSpPr>
          <p:nvPr>
            <p:ph type="title"/>
          </p:nvPr>
        </p:nvSpPr>
        <p:spPr>
          <a:xfrm>
            <a:off x="748013" y="733507"/>
            <a:ext cx="6387102" cy="1325563"/>
          </a:xfrm>
        </p:spPr>
        <p:txBody>
          <a:bodyPr vert="horz" lIns="91440" tIns="45720" rIns="91440" bIns="45720" rtlCol="0" anchor="ctr">
            <a:normAutofit fontScale="90000"/>
          </a:bodyPr>
          <a:lstStyle/>
          <a:p>
            <a:r>
              <a:rPr lang="en-US" sz="4000" dirty="0">
                <a:cs typeface="Calibri"/>
              </a:rPr>
              <a:t>Egypt, Ptolemy I, as Satrap, AR Tetradrachm. Alexandria, ca 313/12 BC.</a:t>
            </a:r>
            <a:endParaRPr lang="en-US" sz="3700" dirty="0"/>
          </a:p>
        </p:txBody>
      </p:sp>
      <p:sp>
        <p:nvSpPr>
          <p:cNvPr id="12" name="Title 8">
            <a:extLst>
              <a:ext uri="{FF2B5EF4-FFF2-40B4-BE49-F238E27FC236}">
                <a16:creationId xmlns:a16="http://schemas.microsoft.com/office/drawing/2014/main" id="{C9BEB108-08B0-A447-91DF-DD54234EA171}"/>
              </a:ext>
            </a:extLst>
          </p:cNvPr>
          <p:cNvSpPr txBox="1">
            <a:spLocks/>
          </p:cNvSpPr>
          <p:nvPr/>
        </p:nvSpPr>
        <p:spPr>
          <a:xfrm>
            <a:off x="748013" y="4124094"/>
            <a:ext cx="6387102" cy="132556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cs typeface="Calibri"/>
              </a:rPr>
              <a:t>Mosaic from Pella, Macedon, 4th century BCE</a:t>
            </a:r>
            <a:endParaRPr lang="en-US" sz="3600" dirty="0"/>
          </a:p>
        </p:txBody>
      </p:sp>
      <p:sp>
        <p:nvSpPr>
          <p:cNvPr id="23" name="Rectangle 22">
            <a:extLst>
              <a:ext uri="{FF2B5EF4-FFF2-40B4-BE49-F238E27FC236}">
                <a16:creationId xmlns:a16="http://schemas.microsoft.com/office/drawing/2014/main" id="{61445B8C-D724-4F73-AB77-3CCE4E822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99905336-A7CD-4C75-9E77-C704674F40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dog, text, next&#10;&#10;Description automatically generated">
            <a:extLst>
              <a:ext uri="{FF2B5EF4-FFF2-40B4-BE49-F238E27FC236}">
                <a16:creationId xmlns:a16="http://schemas.microsoft.com/office/drawing/2014/main" id="{98B0D10D-BA28-E948-93B6-67DF3BE2978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19475" y="3104126"/>
            <a:ext cx="3505200" cy="3365500"/>
          </a:xfrm>
        </p:spPr>
      </p:pic>
      <p:pic>
        <p:nvPicPr>
          <p:cNvPr id="7" name="Picture 6" descr="A close up of a coin&#10;&#10;Description automatically generated">
            <a:extLst>
              <a:ext uri="{FF2B5EF4-FFF2-40B4-BE49-F238E27FC236}">
                <a16:creationId xmlns:a16="http://schemas.microsoft.com/office/drawing/2014/main" id="{6E7FA725-F7BB-574C-8231-FB74B9FDCB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9925" y="418389"/>
            <a:ext cx="3924300" cy="1955800"/>
          </a:xfrm>
          <a:prstGeom prst="rect">
            <a:avLst/>
          </a:prstGeom>
        </p:spPr>
      </p:pic>
    </p:spTree>
    <p:extLst>
      <p:ext uri="{BB962C8B-B14F-4D97-AF65-F5344CB8AC3E}">
        <p14:creationId xmlns:p14="http://schemas.microsoft.com/office/powerpoint/2010/main" val="25623399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DDDA23-7EDF-49BB-9696-ADC9037FDB50}"/>
              </a:ext>
            </a:extLst>
          </p:cNvPr>
          <p:cNvSpPr>
            <a:spLocks noGrp="1"/>
          </p:cNvSpPr>
          <p:nvPr>
            <p:ph type="title"/>
          </p:nvPr>
        </p:nvSpPr>
        <p:spPr>
          <a:xfrm>
            <a:off x="655320" y="365125"/>
            <a:ext cx="9013052" cy="1623312"/>
          </a:xfrm>
        </p:spPr>
        <p:txBody>
          <a:bodyPr anchor="b">
            <a:normAutofit/>
          </a:bodyPr>
          <a:lstStyle/>
          <a:p>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AE7E3A-4439-40E1-9B2C-23D45E7410AB}"/>
              </a:ext>
            </a:extLst>
          </p:cNvPr>
          <p:cNvSpPr>
            <a:spLocks noGrp="1"/>
          </p:cNvSpPr>
          <p:nvPr>
            <p:ph idx="1"/>
          </p:nvPr>
        </p:nvSpPr>
        <p:spPr>
          <a:xfrm>
            <a:off x="655320" y="2644518"/>
            <a:ext cx="9013052" cy="3327251"/>
          </a:xfrm>
        </p:spPr>
        <p:txBody>
          <a:bodyPr vert="horz" lIns="91440" tIns="45720" rIns="91440" bIns="45720" rtlCol="0">
            <a:normAutofit lnSpcReduction="10000"/>
          </a:bodyPr>
          <a:lstStyle/>
          <a:p>
            <a:r>
              <a:rPr lang="en-US">
                <a:cs typeface="Calibri"/>
              </a:rPr>
              <a:t>Alexander certainly never saw himself as a successor to either Dionysus or Herakles they only spurred his ambition for conquest in the East.</a:t>
            </a:r>
          </a:p>
          <a:p>
            <a:r>
              <a:rPr lang="en-US">
                <a:cs typeface="Calibri"/>
              </a:rPr>
              <a:t>Alexander's feelings for Dionysus are said to have been motivated by fear: “Far from seeing himself as a new Dionysus, Alexander seems to have feared the vengeance of the son of the Theban Semele" (</a:t>
            </a:r>
            <a:r>
              <a:rPr lang="en-US" err="1">
                <a:cs typeface="Calibri"/>
              </a:rPr>
              <a:t>Mosse</a:t>
            </a:r>
            <a:r>
              <a:rPr lang="en-US">
                <a:cs typeface="Calibri"/>
              </a:rPr>
              <a:t>, </a:t>
            </a:r>
            <a:r>
              <a:rPr lang="en-US" i="1">
                <a:cs typeface="Calibri"/>
              </a:rPr>
              <a:t>Alexander: Destiny and Myth</a:t>
            </a:r>
            <a:r>
              <a:rPr lang="en-US">
                <a:cs typeface="Calibri"/>
              </a:rPr>
              <a:t>) This would correlate with Alexander blaming the Dionysian curse for the murder of </a:t>
            </a:r>
            <a:r>
              <a:rPr lang="en-US" dirty="0" err="1">
                <a:cs typeface="Calibri"/>
              </a:rPr>
              <a:t>Cleitus</a:t>
            </a:r>
            <a:r>
              <a:rPr lang="en-US">
                <a:cs typeface="Calibri"/>
              </a:rPr>
              <a:t>.</a:t>
            </a:r>
          </a:p>
        </p:txBody>
      </p:sp>
    </p:spTree>
    <p:extLst>
      <p:ext uri="{BB962C8B-B14F-4D97-AF65-F5344CB8AC3E}">
        <p14:creationId xmlns:p14="http://schemas.microsoft.com/office/powerpoint/2010/main" val="13397353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58B919-AA5D-43BC-9173-3816DC8E6FCF}"/>
              </a:ext>
            </a:extLst>
          </p:cNvPr>
          <p:cNvSpPr>
            <a:spLocks noGrp="1"/>
          </p:cNvSpPr>
          <p:nvPr>
            <p:ph type="title"/>
          </p:nvPr>
        </p:nvSpPr>
        <p:spPr>
          <a:xfrm>
            <a:off x="655320" y="365125"/>
            <a:ext cx="9013052" cy="1623312"/>
          </a:xfrm>
        </p:spPr>
        <p:txBody>
          <a:bodyPr anchor="b">
            <a:normAutofit/>
          </a:bodyPr>
          <a:lstStyle/>
          <a:p>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CD3A9C-45BA-4A1F-930A-3E84F4F8DBB0}"/>
              </a:ext>
            </a:extLst>
          </p:cNvPr>
          <p:cNvSpPr>
            <a:spLocks noGrp="1"/>
          </p:cNvSpPr>
          <p:nvPr>
            <p:ph idx="1"/>
          </p:nvPr>
        </p:nvSpPr>
        <p:spPr>
          <a:xfrm>
            <a:off x="655320" y="2644518"/>
            <a:ext cx="9013052" cy="3327251"/>
          </a:xfrm>
        </p:spPr>
        <p:txBody>
          <a:bodyPr vert="horz" lIns="91440" tIns="45720" rIns="91440" bIns="45720" rtlCol="0">
            <a:normAutofit/>
          </a:bodyPr>
          <a:lstStyle/>
          <a:p>
            <a:r>
              <a:rPr lang="en-US" dirty="0">
                <a:cs typeface="Calibri"/>
              </a:rPr>
              <a:t>India was already connected to Herakles and Dionysus through their previous mythical conquests and the connection natives made to their gods. Although Alexander's staff were quick to find and create evidence for their presence to perhaps conjure a narrative of following in the footsteps of previous Greek gods and heroes. Alexander is clearly connected to both gods through lineage and association through Olympias.</a:t>
            </a:r>
            <a:endParaRPr lang="en-US" dirty="0"/>
          </a:p>
        </p:txBody>
      </p:sp>
    </p:spTree>
    <p:extLst>
      <p:ext uri="{BB962C8B-B14F-4D97-AF65-F5344CB8AC3E}">
        <p14:creationId xmlns:p14="http://schemas.microsoft.com/office/powerpoint/2010/main" val="54879369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B63038-5FF7-433C-A181-B166AA8AE6D3}"/>
              </a:ext>
            </a:extLst>
          </p:cNvPr>
          <p:cNvSpPr>
            <a:spLocks noGrp="1"/>
          </p:cNvSpPr>
          <p:nvPr>
            <p:ph type="ctrTitle"/>
          </p:nvPr>
        </p:nvSpPr>
        <p:spPr>
          <a:xfrm>
            <a:off x="1524000" y="1122362"/>
            <a:ext cx="9144000" cy="2840037"/>
          </a:xfrm>
        </p:spPr>
        <p:txBody>
          <a:bodyPr vert="horz" lIns="91440" tIns="45720" rIns="91440" bIns="45720" rtlCol="0">
            <a:normAutofit/>
          </a:bodyPr>
          <a:lstStyle/>
          <a:p>
            <a:r>
              <a:rPr lang="en-US" sz="4900" kern="1200">
                <a:latin typeface="+mj-lt"/>
                <a:ea typeface="+mj-ea"/>
                <a:cs typeface="+mj-cs"/>
              </a:rPr>
              <a:t>How do Greek and Classical Sources discuss and connect the deities Dionysus and Herakles to India</a:t>
            </a:r>
          </a:p>
        </p:txBody>
      </p:sp>
      <p:sp>
        <p:nvSpPr>
          <p:cNvPr id="3" name="Subtitle 2">
            <a:extLst>
              <a:ext uri="{FF2B5EF4-FFF2-40B4-BE49-F238E27FC236}">
                <a16:creationId xmlns:a16="http://schemas.microsoft.com/office/drawing/2014/main" id="{4EF5974A-2C0F-624A-937C-A43B8F30DCB1}"/>
              </a:ext>
            </a:extLst>
          </p:cNvPr>
          <p:cNvSpPr>
            <a:spLocks noGrp="1"/>
          </p:cNvSpPr>
          <p:nvPr>
            <p:ph type="subTitle" idx="1"/>
          </p:nvPr>
        </p:nvSpPr>
        <p:spPr>
          <a:xfrm>
            <a:off x="1524000" y="4256436"/>
            <a:ext cx="9144000" cy="1600818"/>
          </a:xfrm>
        </p:spPr>
        <p:txBody>
          <a:bodyPr>
            <a:normAutofit/>
          </a:bodyPr>
          <a:lstStyle/>
          <a:p>
            <a:r>
              <a:rPr lang="en-US" dirty="0">
                <a:solidFill>
                  <a:schemeClr val="accent1"/>
                </a:solidFill>
              </a:rPr>
              <a:t>Lizzie </a:t>
            </a:r>
            <a:r>
              <a:rPr lang="en-US" dirty="0" err="1">
                <a:solidFill>
                  <a:schemeClr val="accent1"/>
                </a:solidFill>
              </a:rPr>
              <a:t>Cawdell</a:t>
            </a:r>
            <a:endParaRPr lang="en-US" dirty="0">
              <a:solidFill>
                <a:schemeClr val="accent1"/>
              </a:solidFill>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458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2B81-5E92-4F77-BF1F-5B2C741A9D21}"/>
              </a:ext>
            </a:extLst>
          </p:cNvPr>
          <p:cNvSpPr>
            <a:spLocks noGrp="1"/>
          </p:cNvSpPr>
          <p:nvPr>
            <p:ph type="title"/>
          </p:nvPr>
        </p:nvSpPr>
        <p:spPr>
          <a:xfrm>
            <a:off x="206529" y="138087"/>
            <a:ext cx="5314536" cy="1325563"/>
          </a:xfrm>
        </p:spPr>
        <p:txBody>
          <a:bodyPr>
            <a:normAutofit/>
          </a:bodyPr>
          <a:lstStyle/>
          <a:p>
            <a:r>
              <a:rPr lang="en-US">
                <a:cs typeface="Calibri Light"/>
              </a:rPr>
              <a:t>Dionysus</a:t>
            </a:r>
            <a:endParaRPr lang="en-US"/>
          </a:p>
        </p:txBody>
      </p:sp>
      <p:sp>
        <p:nvSpPr>
          <p:cNvPr id="3" name="Content Placeholder 2">
            <a:extLst>
              <a:ext uri="{FF2B5EF4-FFF2-40B4-BE49-F238E27FC236}">
                <a16:creationId xmlns:a16="http://schemas.microsoft.com/office/drawing/2014/main" id="{D0BE3F66-7422-47C1-9A8D-5997D8C3F3F1}"/>
              </a:ext>
            </a:extLst>
          </p:cNvPr>
          <p:cNvSpPr>
            <a:spLocks noGrp="1"/>
          </p:cNvSpPr>
          <p:nvPr>
            <p:ph idx="1"/>
          </p:nvPr>
        </p:nvSpPr>
        <p:spPr>
          <a:xfrm>
            <a:off x="78138" y="1803242"/>
            <a:ext cx="6559568" cy="3639136"/>
          </a:xfrm>
        </p:spPr>
        <p:txBody>
          <a:bodyPr vert="horz" lIns="91440" tIns="45720" rIns="91440" bIns="45720" rtlCol="0" anchor="t">
            <a:noAutofit/>
          </a:bodyPr>
          <a:lstStyle/>
          <a:p>
            <a:r>
              <a:rPr lang="en-GB" sz="2000" dirty="0">
                <a:cs typeface="Calibri"/>
              </a:rPr>
              <a:t>There is found to be a striking resemblance between Dionysus and Śiva</a:t>
            </a:r>
            <a:endParaRPr lang="en-US" sz="2000" dirty="0">
              <a:cs typeface="Calibri"/>
            </a:endParaRPr>
          </a:p>
          <a:p>
            <a:pPr lvl="1"/>
            <a:r>
              <a:rPr lang="en-US" sz="1800" dirty="0">
                <a:cs typeface="Calibri"/>
              </a:rPr>
              <a:t>So far as </a:t>
            </a:r>
            <a:r>
              <a:rPr lang="en-GB" sz="1800" dirty="0">
                <a:cs typeface="Calibri"/>
              </a:rPr>
              <a:t>Śiva</a:t>
            </a:r>
            <a:r>
              <a:rPr lang="en-US" sz="1800" dirty="0">
                <a:cs typeface="Calibri"/>
              </a:rPr>
              <a:t> would sometimes be referred to as the 'Indian Dionysus' and Dionysus would sometimes be called 'God of the Orient' (Strabo </a:t>
            </a:r>
            <a:r>
              <a:rPr lang="en-US" sz="1800" i="1" dirty="0">
                <a:cs typeface="Calibri"/>
              </a:rPr>
              <a:t>Geog.</a:t>
            </a:r>
            <a:r>
              <a:rPr lang="en-US" sz="1800" dirty="0">
                <a:cs typeface="Calibri"/>
              </a:rPr>
              <a:t> 15.58 referencing Meg. </a:t>
            </a:r>
            <a:r>
              <a:rPr lang="en-US" sz="1800" i="1" dirty="0" err="1">
                <a:cs typeface="Calibri"/>
              </a:rPr>
              <a:t>Indika</a:t>
            </a:r>
            <a:r>
              <a:rPr lang="en-US" sz="1800" dirty="0">
                <a:cs typeface="Calibri"/>
              </a:rPr>
              <a:t>)</a:t>
            </a:r>
          </a:p>
          <a:p>
            <a:pPr>
              <a:buFont typeface="Arial"/>
            </a:pPr>
            <a:r>
              <a:rPr lang="en-US" sz="2000" dirty="0">
                <a:cs typeface="Calibri"/>
              </a:rPr>
              <a:t>There were numerous significant points of correspondence found:</a:t>
            </a:r>
          </a:p>
          <a:p>
            <a:pPr lvl="1">
              <a:buFont typeface="Arial"/>
            </a:pPr>
            <a:r>
              <a:rPr lang="en-US" sz="1800" dirty="0">
                <a:cs typeface="Calibri"/>
              </a:rPr>
              <a:t>Wine, ecstasy, the bull, snakes, the mountains, nocturnal rites with drums and dancing, frenzied women, fertility, the imposition of an alien cult upon established orthodoxy, and the coincidence of opposites.</a:t>
            </a:r>
          </a:p>
          <a:p>
            <a:pPr>
              <a:buFont typeface="Arial"/>
            </a:pPr>
            <a:r>
              <a:rPr lang="en-US" sz="2000" dirty="0">
                <a:cs typeface="Calibri"/>
              </a:rPr>
              <a:t>This is an example of syncretism that is to be expected through the mixing of the two cultures</a:t>
            </a:r>
            <a:endParaRPr lang="en-GB" sz="2000" dirty="0">
              <a:cs typeface="Calibri"/>
            </a:endParaRPr>
          </a:p>
          <a:p>
            <a:pPr>
              <a:buFont typeface="Arial"/>
            </a:pPr>
            <a:endParaRPr lang="en-US" sz="2000" dirty="0">
              <a:cs typeface="Calibri"/>
            </a:endParaRPr>
          </a:p>
          <a:p>
            <a:pPr lvl="1">
              <a:buFont typeface="Arial"/>
            </a:pPr>
            <a:endParaRPr lang="en-US" sz="2000" dirty="0">
              <a:cs typeface="Calibri"/>
            </a:endParaRPr>
          </a:p>
        </p:txBody>
      </p:sp>
      <p:sp>
        <p:nvSpPr>
          <p:cNvPr id="17" name="Freeform: Shape 1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E38A6BE7-68DE-CD47-B165-57B41E592997}"/>
              </a:ext>
            </a:extLst>
          </p:cNvPr>
          <p:cNvPicPr>
            <a:picLocks noChangeAspect="1"/>
          </p:cNvPicPr>
          <p:nvPr/>
        </p:nvPicPr>
        <p:blipFill rotWithShape="1">
          <a:blip r:embed="rId2">
            <a:extLst>
              <a:ext uri="{28A0092B-C50C-407E-A947-70E740481C1C}">
                <a14:useLocalDpi xmlns:a14="http://schemas.microsoft.com/office/drawing/2010/main" val="0"/>
              </a:ext>
            </a:extLst>
          </a:blip>
          <a:srcRect l="4457" r="1478"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CF1ADD1E-37DF-C048-9786-F355BDF6FC10}"/>
              </a:ext>
            </a:extLst>
          </p:cNvPr>
          <p:cNvSpPr txBox="1"/>
          <p:nvPr/>
        </p:nvSpPr>
        <p:spPr>
          <a:xfrm>
            <a:off x="6922498" y="5974341"/>
            <a:ext cx="5269502" cy="646331"/>
          </a:xfrm>
          <a:prstGeom prst="rect">
            <a:avLst/>
          </a:prstGeom>
          <a:noFill/>
        </p:spPr>
        <p:txBody>
          <a:bodyPr wrap="square" rtlCol="0">
            <a:spAutoFit/>
          </a:bodyPr>
          <a:lstStyle/>
          <a:p>
            <a:pPr algn="l"/>
            <a:r>
              <a:rPr lang="en-GB" dirty="0"/>
              <a:t>Child Dionysus riding on a tiger. Graces-Roman mosaic from </a:t>
            </a:r>
            <a:r>
              <a:rPr lang="en-GB" dirty="0" err="1"/>
              <a:t>Thysdrus</a:t>
            </a:r>
            <a:r>
              <a:rPr lang="en-GB" dirty="0"/>
              <a:t>. El Djamal Archaeological Museum</a:t>
            </a:r>
            <a:endParaRPr lang="en-US" dirty="0"/>
          </a:p>
        </p:txBody>
      </p:sp>
    </p:spTree>
    <p:extLst>
      <p:ext uri="{BB962C8B-B14F-4D97-AF65-F5344CB8AC3E}">
        <p14:creationId xmlns:p14="http://schemas.microsoft.com/office/powerpoint/2010/main" val="330362641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4C1F6-5064-6C48-91EC-4D220F12980F}"/>
              </a:ext>
            </a:extLst>
          </p:cNvPr>
          <p:cNvSpPr>
            <a:spLocks noGrp="1"/>
          </p:cNvSpPr>
          <p:nvPr>
            <p:ph type="title"/>
          </p:nvPr>
        </p:nvSpPr>
        <p:spPr>
          <a:xfrm>
            <a:off x="6400800" y="484632"/>
            <a:ext cx="5299586" cy="1057511"/>
          </a:xfrm>
          <a:ln>
            <a:noFill/>
          </a:ln>
        </p:spPr>
        <p:txBody>
          <a:bodyPr>
            <a:normAutofit/>
          </a:bodyPr>
          <a:lstStyle/>
          <a:p>
            <a:r>
              <a:rPr lang="en-GB" sz="4000"/>
              <a:t>Dionysus (2)</a:t>
            </a:r>
            <a:endParaRPr lang="en-US" sz="4000"/>
          </a:p>
        </p:txBody>
      </p:sp>
      <p:pic>
        <p:nvPicPr>
          <p:cNvPr id="6" name="Picture 6">
            <a:extLst>
              <a:ext uri="{FF2B5EF4-FFF2-40B4-BE49-F238E27FC236}">
                <a16:creationId xmlns:a16="http://schemas.microsoft.com/office/drawing/2014/main" id="{EDD7EE6E-FBF8-0344-BC1B-F045C85D3C42}"/>
              </a:ext>
            </a:extLst>
          </p:cNvPr>
          <p:cNvPicPr>
            <a:picLocks noChangeAspect="1"/>
          </p:cNvPicPr>
          <p:nvPr/>
        </p:nvPicPr>
        <p:blipFill rotWithShape="1">
          <a:blip r:embed="rId3">
            <a:extLst>
              <a:ext uri="{28A0092B-C50C-407E-A947-70E740481C1C}">
                <a14:useLocalDpi xmlns:a14="http://schemas.microsoft.com/office/drawing/2010/main" val="0"/>
              </a:ext>
            </a:extLst>
          </a:blip>
          <a:srcRect l="8152" r="16726" b="3"/>
          <a:stretch/>
        </p:blipFill>
        <p:spPr>
          <a:xfrm>
            <a:off x="20" y="10"/>
            <a:ext cx="2917436" cy="3407764"/>
          </a:xfrm>
          <a:prstGeom prst="rect">
            <a:avLst/>
          </a:prstGeom>
        </p:spPr>
      </p:pic>
      <p:pic>
        <p:nvPicPr>
          <p:cNvPr id="8" name="Picture 8">
            <a:extLst>
              <a:ext uri="{FF2B5EF4-FFF2-40B4-BE49-F238E27FC236}">
                <a16:creationId xmlns:a16="http://schemas.microsoft.com/office/drawing/2014/main" id="{359026AB-DDC3-DB46-ACBE-D36C96ABD35B}"/>
              </a:ext>
            </a:extLst>
          </p:cNvPr>
          <p:cNvPicPr>
            <a:picLocks noChangeAspect="1"/>
          </p:cNvPicPr>
          <p:nvPr/>
        </p:nvPicPr>
        <p:blipFill rotWithShape="1">
          <a:blip r:embed="rId4">
            <a:extLst>
              <a:ext uri="{28A0092B-C50C-407E-A947-70E740481C1C}">
                <a14:useLocalDpi xmlns:a14="http://schemas.microsoft.com/office/drawing/2010/main" val="0"/>
              </a:ext>
            </a:extLst>
          </a:blip>
          <a:srcRect l="25306" r="28250"/>
          <a:stretch/>
        </p:blipFill>
        <p:spPr>
          <a:xfrm>
            <a:off x="3008896" y="-2655"/>
            <a:ext cx="2917457" cy="3407774"/>
          </a:xfrm>
          <a:prstGeom prst="rect">
            <a:avLst/>
          </a:prstGeom>
        </p:spPr>
      </p:pic>
      <p:pic>
        <p:nvPicPr>
          <p:cNvPr id="4" name="Picture 4">
            <a:extLst>
              <a:ext uri="{FF2B5EF4-FFF2-40B4-BE49-F238E27FC236}">
                <a16:creationId xmlns:a16="http://schemas.microsoft.com/office/drawing/2014/main" id="{C72DE254-7A56-2343-BF14-310433B8F8BC}"/>
              </a:ext>
            </a:extLst>
          </p:cNvPr>
          <p:cNvPicPr>
            <a:picLocks noChangeAspect="1"/>
          </p:cNvPicPr>
          <p:nvPr/>
        </p:nvPicPr>
        <p:blipFill rotWithShape="1">
          <a:blip r:embed="rId5">
            <a:extLst>
              <a:ext uri="{28A0092B-C50C-407E-A947-70E740481C1C}">
                <a14:useLocalDpi xmlns:a14="http://schemas.microsoft.com/office/drawing/2010/main" val="0"/>
              </a:ext>
            </a:extLst>
          </a:blip>
          <a:srcRect t="4123" r="1" b="1281"/>
          <a:stretch/>
        </p:blipFill>
        <p:spPr>
          <a:xfrm>
            <a:off x="20" y="3494314"/>
            <a:ext cx="5926333" cy="3363686"/>
          </a:xfrm>
          <a:prstGeom prst="rect">
            <a:avLst/>
          </a:prstGeom>
        </p:spPr>
      </p:pic>
      <p:sp>
        <p:nvSpPr>
          <p:cNvPr id="3" name="Content Placeholder 2">
            <a:extLst>
              <a:ext uri="{FF2B5EF4-FFF2-40B4-BE49-F238E27FC236}">
                <a16:creationId xmlns:a16="http://schemas.microsoft.com/office/drawing/2014/main" id="{3637421F-3329-8D48-A65E-622C2A8F15B8}"/>
              </a:ext>
            </a:extLst>
          </p:cNvPr>
          <p:cNvSpPr>
            <a:spLocks noGrp="1"/>
          </p:cNvSpPr>
          <p:nvPr>
            <p:ph idx="1"/>
          </p:nvPr>
        </p:nvSpPr>
        <p:spPr>
          <a:xfrm>
            <a:off x="6491215" y="1701232"/>
            <a:ext cx="5118756" cy="4050792"/>
          </a:xfrm>
        </p:spPr>
        <p:txBody>
          <a:bodyPr vert="horz" lIns="91440" tIns="45720" rIns="91440" bIns="45720" rtlCol="0" anchor="t">
            <a:noAutofit/>
          </a:bodyPr>
          <a:lstStyle/>
          <a:p>
            <a:pPr marL="285750" indent="-285750">
              <a:buFont typeface="Arial" panose="020B0604020202020204" pitchFamily="34" charset="0"/>
              <a:buChar char="•"/>
            </a:pPr>
            <a:r>
              <a:rPr lang="en-GB" sz="2000" dirty="0"/>
              <a:t>With </a:t>
            </a:r>
            <a:r>
              <a:rPr lang="en-GB" sz="2000" dirty="0" err="1"/>
              <a:t>Arrian’s</a:t>
            </a:r>
            <a:r>
              <a:rPr lang="en-GB" sz="2000" dirty="0"/>
              <a:t> </a:t>
            </a:r>
            <a:r>
              <a:rPr lang="en-GB" sz="2000" i="1" dirty="0" err="1"/>
              <a:t>Indika</a:t>
            </a:r>
            <a:r>
              <a:rPr lang="en-GB" sz="2000" dirty="0"/>
              <a:t> it is mentioned that not only was Dionysus present as a god in India but he also taught them similar or the same things as he is known to have taught the Greeks</a:t>
            </a:r>
          </a:p>
          <a:p>
            <a:pPr marL="285750" indent="-285750">
              <a:buFont typeface="Arial" panose="020B0604020202020204" pitchFamily="34" charset="0"/>
              <a:buChar char="•"/>
            </a:pPr>
            <a:r>
              <a:rPr lang="en-GB" sz="2000" dirty="0"/>
              <a:t>For example:</a:t>
            </a:r>
          </a:p>
          <a:p>
            <a:pPr marL="742950" lvl="1" indent="-285750">
              <a:buFont typeface="Arial" panose="020B0604020202020204" pitchFamily="34" charset="0"/>
              <a:buChar char="•"/>
            </a:pPr>
            <a:r>
              <a:rPr lang="en-GB" sz="1800" dirty="0"/>
              <a:t>He introduced the use of wine, taught them how to sow the land and supplied them with seeds to do so, it is also thought he was the first to yoke oxen to the plough, encouraging many Indians to become herdsmen rather than nomads</a:t>
            </a:r>
            <a:endParaRPr lang="en-GB" sz="1800" dirty="0">
              <a:cs typeface="Calibri"/>
            </a:endParaRPr>
          </a:p>
          <a:p>
            <a:pPr marL="742950" lvl="1" indent="-285750">
              <a:buFont typeface="Arial" panose="020B0604020202020204" pitchFamily="34" charset="0"/>
              <a:buChar char="•"/>
            </a:pPr>
            <a:r>
              <a:rPr lang="en-GB" sz="1800" dirty="0"/>
              <a:t>He was worshiped like the other Indian gods, with cymbals and drums</a:t>
            </a:r>
            <a:endParaRPr lang="en-GB" sz="1800" dirty="0">
              <a:cs typeface="Calibri"/>
            </a:endParaRPr>
          </a:p>
        </p:txBody>
      </p:sp>
    </p:spTree>
    <p:extLst>
      <p:ext uri="{BB962C8B-B14F-4D97-AF65-F5344CB8AC3E}">
        <p14:creationId xmlns:p14="http://schemas.microsoft.com/office/powerpoint/2010/main" val="159089878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E529B3-B670-4958-88CB-94271B2BEE74}"/>
              </a:ext>
            </a:extLst>
          </p:cNvPr>
          <p:cNvSpPr>
            <a:spLocks noGrp="1"/>
          </p:cNvSpPr>
          <p:nvPr>
            <p:ph type="title"/>
          </p:nvPr>
        </p:nvSpPr>
        <p:spPr>
          <a:xfrm>
            <a:off x="655320" y="365125"/>
            <a:ext cx="9013052" cy="1623312"/>
          </a:xfrm>
        </p:spPr>
        <p:txBody>
          <a:bodyPr anchor="b">
            <a:normAutofit/>
          </a:bodyPr>
          <a:lstStyle/>
          <a:p>
            <a:r>
              <a:rPr lang="en-US" sz="4000">
                <a:cs typeface="Calibri Light"/>
              </a:rPr>
              <a:t>Herakles</a:t>
            </a:r>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3960BB7-49D7-534A-9CE6-C589B132633E}"/>
              </a:ext>
            </a:extLst>
          </p:cNvPr>
          <p:cNvSpPr txBox="1"/>
          <p:nvPr/>
        </p:nvSpPr>
        <p:spPr>
          <a:xfrm>
            <a:off x="763661" y="2594418"/>
            <a:ext cx="10847768" cy="2554545"/>
          </a:xfrm>
          <a:prstGeom prst="rect">
            <a:avLst/>
          </a:prstGeom>
          <a:noFill/>
        </p:spPr>
        <p:txBody>
          <a:bodyPr wrap="square" rtlCol="0" anchor="t">
            <a:spAutoFit/>
          </a:bodyPr>
          <a:lstStyle/>
          <a:p>
            <a:pPr marL="285750" indent="-285750" algn="l">
              <a:buFont typeface="Arial" panose="020B0604020202020204" pitchFamily="34" charset="0"/>
              <a:buChar char="•"/>
            </a:pPr>
            <a:r>
              <a:rPr lang="en-GB" sz="2000" dirty="0"/>
              <a:t>It was reported that Herakles went to India as a stranger, although there are contrary thoughts that he would actually have been a native of India (</a:t>
            </a:r>
            <a:r>
              <a:rPr lang="en-GB" sz="2000" dirty="0" err="1"/>
              <a:t>Megasthenes</a:t>
            </a:r>
            <a:r>
              <a:rPr lang="en-GB" sz="2000" dirty="0">
                <a:cs typeface="Calibri"/>
              </a:rPr>
              <a:t>)</a:t>
            </a:r>
            <a:endParaRPr lang="en-GB" sz="2000" dirty="0"/>
          </a:p>
          <a:p>
            <a:pPr marL="285750" indent="-285750" algn="l">
              <a:buFont typeface="Arial" panose="020B0604020202020204" pitchFamily="34" charset="0"/>
              <a:buChar char="•"/>
            </a:pPr>
            <a:r>
              <a:rPr lang="en-GB" sz="2000" dirty="0"/>
              <a:t>He was held in special honour by the </a:t>
            </a:r>
            <a:r>
              <a:rPr lang="en-GB" sz="2000" dirty="0" err="1"/>
              <a:t>Sourasenoi</a:t>
            </a:r>
            <a:r>
              <a:rPr lang="en-GB" sz="2000" dirty="0"/>
              <a:t> tribe (they possessed two large cities, </a:t>
            </a:r>
            <a:r>
              <a:rPr lang="en-GB" sz="2000" dirty="0" err="1"/>
              <a:t>Methora</a:t>
            </a:r>
            <a:r>
              <a:rPr lang="en-GB" sz="2000" dirty="0"/>
              <a:t> and </a:t>
            </a:r>
            <a:r>
              <a:rPr lang="en-GB" sz="2000" dirty="0" err="1"/>
              <a:t>Kleisobra</a:t>
            </a:r>
            <a:r>
              <a:rPr lang="en-GB" sz="2000" dirty="0"/>
              <a:t>)</a:t>
            </a:r>
          </a:p>
          <a:p>
            <a:pPr marL="285750" indent="-285750" algn="l">
              <a:buFont typeface="Arial" panose="020B0604020202020204" pitchFamily="34" charset="0"/>
              <a:buChar char="•"/>
            </a:pPr>
            <a:r>
              <a:rPr lang="en-GB" sz="2000" dirty="0"/>
              <a:t>It’s said that the dress he wore was resembling that of the Theban Herakles (</a:t>
            </a:r>
            <a:r>
              <a:rPr lang="en-GB" sz="2000" dirty="0" err="1"/>
              <a:t>Arrian</a:t>
            </a:r>
            <a:r>
              <a:rPr lang="en-GB" sz="2000" dirty="0"/>
              <a:t>, </a:t>
            </a:r>
            <a:r>
              <a:rPr lang="en-GB" sz="2000" i="1" dirty="0" err="1"/>
              <a:t>Indika</a:t>
            </a:r>
            <a:r>
              <a:rPr lang="en-GB" sz="2000" dirty="0"/>
              <a:t>)</a:t>
            </a:r>
            <a:endParaRPr lang="en-GB" sz="2000" dirty="0">
              <a:cs typeface="Calibri"/>
            </a:endParaRPr>
          </a:p>
          <a:p>
            <a:pPr marL="285750" indent="-285750" algn="l">
              <a:buFont typeface="Arial" panose="020B0604020202020204" pitchFamily="34" charset="0"/>
              <a:buChar char="•"/>
            </a:pPr>
            <a:r>
              <a:rPr lang="en-GB" sz="2000" dirty="0" err="1"/>
              <a:t>Megasthenes</a:t>
            </a:r>
            <a:r>
              <a:rPr lang="en-GB" sz="2000" dirty="0"/>
              <a:t> compares him to the Indian god </a:t>
            </a:r>
            <a:r>
              <a:rPr lang="en-GB" sz="2000" dirty="0" err="1"/>
              <a:t>Krsna</a:t>
            </a:r>
            <a:endParaRPr lang="en-GB" sz="2000" dirty="0"/>
          </a:p>
          <a:p>
            <a:pPr marL="285750" indent="-285750" algn="l">
              <a:buFont typeface="Arial" panose="020B0604020202020204" pitchFamily="34" charset="0"/>
              <a:buChar char="•"/>
            </a:pPr>
            <a:r>
              <a:rPr lang="en-GB" sz="2000" dirty="0"/>
              <a:t>It has been later argued that Herakles was not </a:t>
            </a:r>
            <a:r>
              <a:rPr lang="en-GB" sz="2000" dirty="0" err="1"/>
              <a:t>Krsna</a:t>
            </a:r>
            <a:r>
              <a:rPr lang="en-GB" sz="2000" dirty="0"/>
              <a:t>, but in fact a different deity, Indra (tribal chief/warrior god who became king of the gods)</a:t>
            </a:r>
            <a:endParaRPr lang="en-US" sz="2000" dirty="0"/>
          </a:p>
        </p:txBody>
      </p:sp>
    </p:spTree>
    <p:extLst>
      <p:ext uri="{BB962C8B-B14F-4D97-AF65-F5344CB8AC3E}">
        <p14:creationId xmlns:p14="http://schemas.microsoft.com/office/powerpoint/2010/main" val="357680461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6646-2BBF-4968-B4A8-AAF3609FE856}"/>
              </a:ext>
            </a:extLst>
          </p:cNvPr>
          <p:cNvSpPr>
            <a:spLocks noGrp="1"/>
          </p:cNvSpPr>
          <p:nvPr>
            <p:ph type="title"/>
          </p:nvPr>
        </p:nvSpPr>
        <p:spPr>
          <a:xfrm>
            <a:off x="320308" y="5554617"/>
            <a:ext cx="11622473" cy="1303383"/>
          </a:xfrm>
        </p:spPr>
        <p:txBody>
          <a:bodyPr vert="horz" lIns="91440" tIns="45720" rIns="91440" bIns="45720" rtlCol="0" anchor="b">
            <a:normAutofit/>
          </a:bodyPr>
          <a:lstStyle/>
          <a:p>
            <a:pPr algn="ctr"/>
            <a:r>
              <a:rPr lang="en-US" sz="6000" dirty="0" err="1"/>
              <a:t>Herakles</a:t>
            </a:r>
            <a:r>
              <a:rPr lang="en-US" sz="6000" dirty="0"/>
              <a:t> (2)</a:t>
            </a:r>
          </a:p>
        </p:txBody>
      </p:sp>
      <p:cxnSp>
        <p:nvCxnSpPr>
          <p:cNvPr id="59" name="Straight Connector 40">
            <a:extLst>
              <a:ext uri="{FF2B5EF4-FFF2-40B4-BE49-F238E27FC236}">
                <a16:creationId xmlns:a16="http://schemas.microsoft.com/office/drawing/2014/main" id="{564940E8-4031-4205-8D84-CBBB398C9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2212"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3" name="Picture 4">
            <a:extLst>
              <a:ext uri="{FF2B5EF4-FFF2-40B4-BE49-F238E27FC236}">
                <a16:creationId xmlns:a16="http://schemas.microsoft.com/office/drawing/2014/main" id="{DAC2C578-5B52-8A4D-866F-DE940F2B8A05}"/>
              </a:ext>
            </a:extLst>
          </p:cNvPr>
          <p:cNvPicPr>
            <a:picLocks noChangeAspect="1"/>
          </p:cNvPicPr>
          <p:nvPr/>
        </p:nvPicPr>
        <p:blipFill rotWithShape="1">
          <a:blip r:embed="rId2">
            <a:extLst>
              <a:ext uri="{28A0092B-C50C-407E-A947-70E740481C1C}">
                <a14:useLocalDpi xmlns:a14="http://schemas.microsoft.com/office/drawing/2010/main" val="0"/>
              </a:ext>
            </a:extLst>
          </a:blip>
          <a:srcRect t="4431" r="-1" b="2048"/>
          <a:stretch/>
        </p:blipFill>
        <p:spPr>
          <a:xfrm>
            <a:off x="4555222" y="323251"/>
            <a:ext cx="3080126" cy="3840715"/>
          </a:xfrm>
          <a:prstGeom prst="rect">
            <a:avLst/>
          </a:prstGeom>
        </p:spPr>
      </p:pic>
      <p:cxnSp>
        <p:nvCxnSpPr>
          <p:cNvPr id="60" name="Straight Connector 42">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63558"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826CBC3E-911D-D64D-8DB9-6E1DC42223AF}"/>
              </a:ext>
            </a:extLst>
          </p:cNvPr>
          <p:cNvPicPr>
            <a:picLocks noChangeAspect="1"/>
          </p:cNvPicPr>
          <p:nvPr/>
        </p:nvPicPr>
        <p:blipFill rotWithShape="1">
          <a:blip r:embed="rId3">
            <a:extLst>
              <a:ext uri="{28A0092B-C50C-407E-A947-70E740481C1C}">
                <a14:useLocalDpi xmlns:a14="http://schemas.microsoft.com/office/drawing/2010/main" val="0"/>
              </a:ext>
            </a:extLst>
          </a:blip>
          <a:srcRect r="2" b="11711"/>
          <a:stretch/>
        </p:blipFill>
        <p:spPr>
          <a:xfrm>
            <a:off x="8756896" y="321731"/>
            <a:ext cx="2579457" cy="3843755"/>
          </a:xfrm>
          <a:prstGeom prst="rect">
            <a:avLst/>
          </a:prstGeom>
        </p:spPr>
      </p:pic>
      <p:pic>
        <p:nvPicPr>
          <p:cNvPr id="9" name="Picture 10">
            <a:extLst>
              <a:ext uri="{FF2B5EF4-FFF2-40B4-BE49-F238E27FC236}">
                <a16:creationId xmlns:a16="http://schemas.microsoft.com/office/drawing/2014/main" id="{39813F16-A46E-2F4A-B41C-0F386C65527F}"/>
              </a:ext>
            </a:extLst>
          </p:cNvPr>
          <p:cNvPicPr>
            <a:picLocks noChangeAspect="1"/>
          </p:cNvPicPr>
          <p:nvPr/>
        </p:nvPicPr>
        <p:blipFill rotWithShape="1">
          <a:blip r:embed="rId4">
            <a:extLst>
              <a:ext uri="{28A0092B-C50C-407E-A947-70E740481C1C}">
                <a14:useLocalDpi xmlns:a14="http://schemas.microsoft.com/office/drawing/2010/main" val="0"/>
              </a:ext>
            </a:extLst>
          </a:blip>
          <a:srcRect b="33978"/>
          <a:stretch/>
        </p:blipFill>
        <p:spPr>
          <a:xfrm>
            <a:off x="438078" y="321731"/>
            <a:ext cx="3113360" cy="3699936"/>
          </a:xfrm>
          <a:prstGeom prst="rect">
            <a:avLst/>
          </a:prstGeom>
        </p:spPr>
      </p:pic>
      <p:sp>
        <p:nvSpPr>
          <p:cNvPr id="12" name="TextBox 11">
            <a:extLst>
              <a:ext uri="{FF2B5EF4-FFF2-40B4-BE49-F238E27FC236}">
                <a16:creationId xmlns:a16="http://schemas.microsoft.com/office/drawing/2014/main" id="{2A349C9D-D2FC-434A-A7DE-6E561EFFECBB}"/>
              </a:ext>
            </a:extLst>
          </p:cNvPr>
          <p:cNvSpPr txBox="1"/>
          <p:nvPr/>
        </p:nvSpPr>
        <p:spPr>
          <a:xfrm>
            <a:off x="320307" y="4212960"/>
            <a:ext cx="3113359" cy="1200329"/>
          </a:xfrm>
          <a:prstGeom prst="rect">
            <a:avLst/>
          </a:prstGeom>
          <a:noFill/>
        </p:spPr>
        <p:txBody>
          <a:bodyPr wrap="square" rtlCol="0" anchor="t">
            <a:spAutoFit/>
          </a:bodyPr>
          <a:lstStyle/>
          <a:p>
            <a:r>
              <a:rPr lang="en-GB" dirty="0">
                <a:cs typeface="Calibri"/>
              </a:rPr>
              <a:t>Bronze statuette of Herakles found in Ai Khanoum (Bactria 2nd century BC)</a:t>
            </a:r>
          </a:p>
          <a:p>
            <a:pPr algn="l"/>
            <a:endParaRPr lang="en-US" dirty="0"/>
          </a:p>
        </p:txBody>
      </p:sp>
      <p:sp>
        <p:nvSpPr>
          <p:cNvPr id="4" name="TextBox 3">
            <a:extLst>
              <a:ext uri="{FF2B5EF4-FFF2-40B4-BE49-F238E27FC236}">
                <a16:creationId xmlns:a16="http://schemas.microsoft.com/office/drawing/2014/main" id="{F6E59C88-C698-4707-8288-23FAEEEEBA90}"/>
              </a:ext>
            </a:extLst>
          </p:cNvPr>
          <p:cNvSpPr txBox="1"/>
          <p:nvPr/>
        </p:nvSpPr>
        <p:spPr>
          <a:xfrm>
            <a:off x="4422476" y="4343400"/>
            <a:ext cx="3246406"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protector </a:t>
            </a:r>
            <a:r>
              <a:rPr lang="en-US" dirty="0" err="1"/>
              <a:t>Vajrapani</a:t>
            </a:r>
            <a:r>
              <a:rPr lang="en-US" dirty="0"/>
              <a:t> of the Buddha is another incarnations</a:t>
            </a:r>
            <a:r>
              <a:rPr lang="en-US" dirty="0">
                <a:cs typeface="Calibri"/>
              </a:rPr>
              <a:t> of Heracles (</a:t>
            </a:r>
            <a:r>
              <a:rPr lang="en-US" dirty="0" err="1">
                <a:cs typeface="Calibri"/>
              </a:rPr>
              <a:t>Gandhara</a:t>
            </a:r>
            <a:r>
              <a:rPr lang="en-US" dirty="0">
                <a:cs typeface="Calibri"/>
              </a:rPr>
              <a:t>, 1st century AD)</a:t>
            </a:r>
            <a:endParaRPr lang="en-US" dirty="0"/>
          </a:p>
        </p:txBody>
      </p:sp>
    </p:spTree>
    <p:extLst>
      <p:ext uri="{BB962C8B-B14F-4D97-AF65-F5344CB8AC3E}">
        <p14:creationId xmlns:p14="http://schemas.microsoft.com/office/powerpoint/2010/main" val="137086578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E9D294-71C2-2E42-9D15-B6F63AA394FE}"/>
              </a:ext>
            </a:extLst>
          </p:cNvPr>
          <p:cNvSpPr>
            <a:spLocks noGrp="1"/>
          </p:cNvSpPr>
          <p:nvPr>
            <p:ph type="title"/>
          </p:nvPr>
        </p:nvSpPr>
        <p:spPr>
          <a:xfrm>
            <a:off x="655320" y="365125"/>
            <a:ext cx="9013052" cy="1623312"/>
          </a:xfrm>
        </p:spPr>
        <p:txBody>
          <a:bodyPr anchor="b">
            <a:normAutofit/>
          </a:bodyPr>
          <a:lstStyle/>
          <a:p>
            <a:r>
              <a:rPr lang="en-GB" sz="4000"/>
              <a:t>Megasthenes</a:t>
            </a:r>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401F22-BE90-6E45-8D6D-7619734216E6}"/>
              </a:ext>
            </a:extLst>
          </p:cNvPr>
          <p:cNvSpPr>
            <a:spLocks noGrp="1"/>
          </p:cNvSpPr>
          <p:nvPr>
            <p:ph idx="1"/>
          </p:nvPr>
        </p:nvSpPr>
        <p:spPr>
          <a:xfrm>
            <a:off x="655320" y="2644518"/>
            <a:ext cx="9013052" cy="3327251"/>
          </a:xfrm>
        </p:spPr>
        <p:txBody>
          <a:bodyPr vert="horz" lIns="91440" tIns="45720" rIns="91440" bIns="45720" rtlCol="0" anchor="t">
            <a:normAutofit/>
          </a:bodyPr>
          <a:lstStyle/>
          <a:p>
            <a:r>
              <a:rPr lang="en-GB" sz="2000" dirty="0"/>
              <a:t>When describing India, </a:t>
            </a:r>
            <a:r>
              <a:rPr lang="en-GB" sz="2000" dirty="0" err="1"/>
              <a:t>Megasthenes</a:t>
            </a:r>
            <a:r>
              <a:rPr lang="en-GB" sz="2000" dirty="0"/>
              <a:t> didn’t try to explain the cultures that were there, he avoided using Indian terms and names</a:t>
            </a:r>
          </a:p>
          <a:p>
            <a:r>
              <a:rPr lang="en-GB" sz="2000" dirty="0"/>
              <a:t>This initial choice of </a:t>
            </a:r>
            <a:r>
              <a:rPr lang="en-GB" sz="2000" dirty="0" err="1"/>
              <a:t>Megasthenes</a:t>
            </a:r>
            <a:r>
              <a:rPr lang="en-GB" sz="2000" dirty="0"/>
              <a:t> and our lack of certainty from the fragments of his works has led to misinterpretations of the texts</a:t>
            </a:r>
            <a:endParaRPr lang="en-GB" sz="2000" dirty="0">
              <a:cs typeface="Calibri"/>
            </a:endParaRPr>
          </a:p>
          <a:p>
            <a:r>
              <a:rPr lang="en-GB" sz="2000" dirty="0"/>
              <a:t>He sought Greek parallels when describing the Indian gods – he compared the Indian deities to the nearest matching Greek deity</a:t>
            </a:r>
            <a:endParaRPr lang="en-GB" sz="2000" dirty="0">
              <a:cs typeface="Calibri"/>
            </a:endParaRPr>
          </a:p>
          <a:p>
            <a:pPr lvl="1"/>
            <a:r>
              <a:rPr lang="en-GB" sz="1800" dirty="0"/>
              <a:t>For example: Dionysus = Śiva, Herakles = </a:t>
            </a:r>
            <a:r>
              <a:rPr lang="en-GB" sz="1800" dirty="0" err="1"/>
              <a:t>Krsna</a:t>
            </a:r>
            <a:endParaRPr lang="en-US" sz="1800">
              <a:cs typeface="Calibri"/>
            </a:endParaRPr>
          </a:p>
        </p:txBody>
      </p:sp>
    </p:spTree>
    <p:extLst>
      <p:ext uri="{BB962C8B-B14F-4D97-AF65-F5344CB8AC3E}">
        <p14:creationId xmlns:p14="http://schemas.microsoft.com/office/powerpoint/2010/main" val="98456276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17303-31CD-4F61-808C-166901571BE9}"/>
              </a:ext>
            </a:extLst>
          </p:cNvPr>
          <p:cNvSpPr>
            <a:spLocks noGrp="1"/>
          </p:cNvSpPr>
          <p:nvPr>
            <p:ph type="ctrTitle"/>
          </p:nvPr>
        </p:nvSpPr>
        <p:spPr>
          <a:xfrm>
            <a:off x="1524000" y="1122362"/>
            <a:ext cx="9144000" cy="2840037"/>
          </a:xfrm>
        </p:spPr>
        <p:txBody>
          <a:bodyPr>
            <a:normAutofit/>
          </a:bodyPr>
          <a:lstStyle/>
          <a:p>
            <a:r>
              <a:rPr lang="en-US" sz="4900">
                <a:cs typeface="Calibri Light"/>
              </a:rPr>
              <a:t>How did early classical associations with Herakles and Dionysus translate into later conceptions of Indian heritage?</a:t>
            </a:r>
            <a:endParaRPr lang="en-US" sz="4900"/>
          </a:p>
        </p:txBody>
      </p:sp>
      <p:sp>
        <p:nvSpPr>
          <p:cNvPr id="3" name="Subtitle 2">
            <a:extLst>
              <a:ext uri="{FF2B5EF4-FFF2-40B4-BE49-F238E27FC236}">
                <a16:creationId xmlns:a16="http://schemas.microsoft.com/office/drawing/2014/main" id="{9AA60C56-849A-DE4F-A29E-58043D2D2528}"/>
              </a:ext>
            </a:extLst>
          </p:cNvPr>
          <p:cNvSpPr>
            <a:spLocks noGrp="1"/>
          </p:cNvSpPr>
          <p:nvPr>
            <p:ph type="subTitle" idx="1"/>
          </p:nvPr>
        </p:nvSpPr>
        <p:spPr>
          <a:xfrm>
            <a:off x="1524000" y="4256436"/>
            <a:ext cx="9144000" cy="1600818"/>
          </a:xfrm>
        </p:spPr>
        <p:txBody>
          <a:bodyPr>
            <a:normAutofit/>
          </a:bodyPr>
          <a:lstStyle/>
          <a:p>
            <a:r>
              <a:rPr lang="en-US" dirty="0">
                <a:solidFill>
                  <a:schemeClr val="accent1"/>
                </a:solidFill>
              </a:rPr>
              <a:t>Becca Calder</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32368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339D-7497-4F78-AD47-5F18DAC02CBB}"/>
              </a:ext>
            </a:extLst>
          </p:cNvPr>
          <p:cNvSpPr>
            <a:spLocks noGrp="1"/>
          </p:cNvSpPr>
          <p:nvPr>
            <p:ph type="title"/>
          </p:nvPr>
        </p:nvSpPr>
        <p:spPr>
          <a:xfrm>
            <a:off x="775608" y="191004"/>
            <a:ext cx="5314536" cy="1325563"/>
          </a:xfrm>
        </p:spPr>
        <p:txBody>
          <a:bodyPr vert="horz" lIns="91440" tIns="45720" rIns="91440" bIns="45720" rtlCol="0" anchor="ctr">
            <a:normAutofit/>
          </a:bodyPr>
          <a:lstStyle/>
          <a:p>
            <a:pPr algn="ctr"/>
            <a:r>
              <a:rPr lang="en-US"/>
              <a:t>Herakles and Krishna. </a:t>
            </a:r>
            <a:endParaRPr lang="en-US">
              <a:cs typeface="Calibri Light"/>
            </a:endParaRPr>
          </a:p>
        </p:txBody>
      </p:sp>
      <p:sp>
        <p:nvSpPr>
          <p:cNvPr id="3" name="Content Placeholder 2">
            <a:extLst>
              <a:ext uri="{FF2B5EF4-FFF2-40B4-BE49-F238E27FC236}">
                <a16:creationId xmlns:a16="http://schemas.microsoft.com/office/drawing/2014/main" id="{9BE1ABCC-77C3-481B-ABB8-20481DFED6B3}"/>
              </a:ext>
            </a:extLst>
          </p:cNvPr>
          <p:cNvSpPr>
            <a:spLocks noGrp="1"/>
          </p:cNvSpPr>
          <p:nvPr>
            <p:ph sz="half" idx="1"/>
          </p:nvPr>
        </p:nvSpPr>
        <p:spPr>
          <a:xfrm>
            <a:off x="408215" y="1326519"/>
            <a:ext cx="5968455" cy="5241381"/>
          </a:xfrm>
        </p:spPr>
        <p:txBody>
          <a:bodyPr vert="horz" lIns="91440" tIns="45720" rIns="91440" bIns="45720" rtlCol="0" anchor="t">
            <a:noAutofit/>
          </a:bodyPr>
          <a:lstStyle/>
          <a:p>
            <a:pPr marL="171450" indent="-171450"/>
            <a:r>
              <a:rPr lang="en-US" sz="2000" dirty="0"/>
              <a:t>Accounts of Arrian, Strabo and Diodorus all similar. </a:t>
            </a:r>
            <a:endParaRPr lang="en-US" sz="2000" dirty="0">
              <a:cs typeface="Calibri"/>
            </a:endParaRPr>
          </a:p>
          <a:p>
            <a:pPr lvl="1"/>
            <a:r>
              <a:rPr lang="en-US" sz="1800" dirty="0"/>
              <a:t>Arrian: Indica: Book VIII:</a:t>
            </a:r>
            <a:endParaRPr lang="en-US" sz="1800" dirty="0">
              <a:cs typeface="Calibri"/>
            </a:endParaRPr>
          </a:p>
          <a:p>
            <a:pPr marL="457200" lvl="1" indent="0">
              <a:buNone/>
            </a:pPr>
            <a:r>
              <a:rPr lang="en-US" sz="1800" dirty="0">
                <a:cs typeface="Calibri"/>
              </a:rPr>
              <a:t>“</a:t>
            </a:r>
            <a:r>
              <a:rPr lang="en-US" sz="1800" dirty="0"/>
              <a:t>As for Heracles, commonly said to have visited India, the Indians themselves hold that he was born from their earth. This Heracles is particularly revered by the </a:t>
            </a:r>
            <a:r>
              <a:rPr lang="en-US" sz="1800" dirty="0" err="1"/>
              <a:t>Sourasenoi</a:t>
            </a:r>
            <a:r>
              <a:rPr lang="en-US" sz="1800" dirty="0"/>
              <a:t>”</a:t>
            </a:r>
            <a:endParaRPr lang="en-US" sz="1800" dirty="0">
              <a:cs typeface="Calibri"/>
            </a:endParaRPr>
          </a:p>
          <a:p>
            <a:pPr marL="628650" lvl="1" indent="-171450"/>
            <a:r>
              <a:rPr lang="en-US" sz="1600" dirty="0"/>
              <a:t>Modern Scholars agree that </a:t>
            </a:r>
            <a:r>
              <a:rPr lang="en-US" sz="1600" dirty="0" err="1"/>
              <a:t>Sourasenoi</a:t>
            </a:r>
            <a:r>
              <a:rPr lang="en-US" sz="1600" dirty="0"/>
              <a:t> probably refers to the </a:t>
            </a:r>
            <a:r>
              <a:rPr lang="en-US" sz="1600" dirty="0" err="1"/>
              <a:t>Shurasenas</a:t>
            </a:r>
            <a:r>
              <a:rPr lang="en-US" sz="1600" dirty="0"/>
              <a:t>, a branch of the </a:t>
            </a:r>
            <a:r>
              <a:rPr lang="en-US" sz="1600" dirty="0" err="1"/>
              <a:t>Yadu</a:t>
            </a:r>
            <a:r>
              <a:rPr lang="en-US" sz="1600" dirty="0"/>
              <a:t> dynasty which Krishna belonged to</a:t>
            </a:r>
          </a:p>
          <a:p>
            <a:pPr marL="171450" indent="-171450"/>
            <a:r>
              <a:rPr lang="en-US" sz="2000" dirty="0" err="1">
                <a:cs typeface="Calibri"/>
              </a:rPr>
              <a:t>Simmilarities</a:t>
            </a:r>
            <a:r>
              <a:rPr lang="en-US" sz="2000" dirty="0">
                <a:cs typeface="Calibri"/>
              </a:rPr>
              <a:t> and differences</a:t>
            </a:r>
          </a:p>
          <a:p>
            <a:pPr lvl="1"/>
            <a:r>
              <a:rPr lang="en-US" sz="1800" dirty="0"/>
              <a:t>Trials and monsters -</a:t>
            </a:r>
            <a:r>
              <a:rPr lang="en-US" sz="1800" dirty="0" err="1"/>
              <a:t>Kaliya</a:t>
            </a:r>
            <a:r>
              <a:rPr lang="en-US" sz="1800" dirty="0"/>
              <a:t> vs the Hydra?</a:t>
            </a:r>
            <a:endParaRPr lang="en-US" sz="1800" dirty="0">
              <a:cs typeface="Calibri"/>
            </a:endParaRPr>
          </a:p>
          <a:p>
            <a:pPr lvl="1"/>
            <a:r>
              <a:rPr lang="en-US" sz="1800" dirty="0"/>
              <a:t>Later in the text Herakles, after searching over land and sea, is accredited with finding pearls - a common symbol in Krishna’s mythology</a:t>
            </a:r>
            <a:endParaRPr lang="en-US" sz="1800" dirty="0">
              <a:cs typeface="Calibri"/>
            </a:endParaRPr>
          </a:p>
          <a:p>
            <a:r>
              <a:rPr lang="en-US" sz="2000" dirty="0"/>
              <a:t>This isn’t the only version of an “Indian Herakles”.  </a:t>
            </a:r>
            <a:endParaRPr lang="en-US" sz="2000" dirty="0">
              <a:cs typeface="Calibri"/>
            </a:endParaRPr>
          </a:p>
          <a:p>
            <a:pPr lvl="1"/>
            <a:r>
              <a:rPr lang="en-US" sz="1800" dirty="0"/>
              <a:t>It is likely that other Indian gods were given Greek names so that western societies could understand their roles better.</a:t>
            </a:r>
            <a:endParaRPr lang="en-US" sz="1800" dirty="0">
              <a:cs typeface="Calibri"/>
            </a:endParaRPr>
          </a:p>
          <a:p>
            <a:endParaRPr lang="en-US" sz="1000">
              <a:cs typeface="Calibri"/>
            </a:endParaRPr>
          </a:p>
          <a:p>
            <a:endParaRPr lang="en-US" sz="1000"/>
          </a:p>
        </p:txBody>
      </p:sp>
      <p:sp>
        <p:nvSpPr>
          <p:cNvPr id="8"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close up of a reptile&#10;&#10;Description generated with high confidence">
            <a:extLst>
              <a:ext uri="{FF2B5EF4-FFF2-40B4-BE49-F238E27FC236}">
                <a16:creationId xmlns:a16="http://schemas.microsoft.com/office/drawing/2014/main" id="{DEE37C74-968D-4C54-8C8B-8A3B79ACEBCD}"/>
              </a:ext>
            </a:extLst>
          </p:cNvPr>
          <p:cNvPicPr>
            <a:picLocks noGrp="1" noChangeAspect="1"/>
          </p:cNvPicPr>
          <p:nvPr>
            <p:ph sz="half" idx="2"/>
          </p:nvPr>
        </p:nvPicPr>
        <p:blipFill rotWithShape="1">
          <a:blip r:embed="rId2"/>
          <a:srcRect t="4585" r="1" b="2293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0558464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49B4D4-9948-BB4A-9C85-3B6E778BBA0E}"/>
              </a:ext>
            </a:extLst>
          </p:cNvPr>
          <p:cNvSpPr>
            <a:spLocks noGrp="1"/>
          </p:cNvSpPr>
          <p:nvPr>
            <p:ph type="title"/>
          </p:nvPr>
        </p:nvSpPr>
        <p:spPr>
          <a:xfrm>
            <a:off x="634399" y="302328"/>
            <a:ext cx="6387102" cy="1004011"/>
          </a:xfrm>
        </p:spPr>
        <p:txBody>
          <a:bodyPr vert="horz" lIns="91440" tIns="45720" rIns="91440" bIns="45720" rtlCol="0" anchor="ctr">
            <a:normAutofit/>
          </a:bodyPr>
          <a:lstStyle/>
          <a:p>
            <a:pPr algn="ctr"/>
            <a:r>
              <a:rPr lang="en-US" kern="1200" err="1">
                <a:solidFill>
                  <a:schemeClr val="tx1"/>
                </a:solidFill>
                <a:latin typeface="+mj-lt"/>
                <a:ea typeface="+mj-ea"/>
                <a:cs typeface="+mj-cs"/>
              </a:rPr>
              <a:t>Vajrapani</a:t>
            </a:r>
            <a:r>
              <a:rPr lang="en-US" kern="1200">
                <a:solidFill>
                  <a:schemeClr val="tx1"/>
                </a:solidFill>
                <a:latin typeface="+mj-lt"/>
                <a:ea typeface="+mj-ea"/>
                <a:cs typeface="+mj-cs"/>
              </a:rPr>
              <a:t> and Herakles</a:t>
            </a:r>
          </a:p>
        </p:txBody>
      </p:sp>
      <p:sp>
        <p:nvSpPr>
          <p:cNvPr id="12" name="Content Placeholder 11">
            <a:extLst>
              <a:ext uri="{FF2B5EF4-FFF2-40B4-BE49-F238E27FC236}">
                <a16:creationId xmlns:a16="http://schemas.microsoft.com/office/drawing/2014/main" id="{B8AC80A5-F2CA-BD48-A1A6-80C71857AAA3}"/>
              </a:ext>
            </a:extLst>
          </p:cNvPr>
          <p:cNvSpPr>
            <a:spLocks noGrp="1"/>
          </p:cNvSpPr>
          <p:nvPr>
            <p:ph sz="half" idx="2"/>
          </p:nvPr>
        </p:nvSpPr>
        <p:spPr>
          <a:xfrm>
            <a:off x="363231" y="1555048"/>
            <a:ext cx="6929438" cy="5000624"/>
          </a:xfrm>
        </p:spPr>
        <p:txBody>
          <a:bodyPr vert="horz" lIns="91440" tIns="45720" rIns="91440" bIns="45720" rtlCol="0" anchor="t">
            <a:normAutofit lnSpcReduction="10000"/>
          </a:bodyPr>
          <a:lstStyle/>
          <a:p>
            <a:r>
              <a:rPr lang="en-US" sz="2400" err="1"/>
              <a:t>Vajrapani</a:t>
            </a:r>
            <a:r>
              <a:rPr lang="en-US" sz="2400"/>
              <a:t> is often depicted with </a:t>
            </a:r>
            <a:r>
              <a:rPr lang="en-US" sz="2400" err="1"/>
              <a:t>Heraklean</a:t>
            </a:r>
            <a:r>
              <a:rPr lang="en-US" sz="2400"/>
              <a:t> type Iconography</a:t>
            </a:r>
            <a:endParaRPr lang="en-US" sz="2400">
              <a:cs typeface="Calibri"/>
            </a:endParaRPr>
          </a:p>
          <a:p>
            <a:pPr lvl="1"/>
            <a:r>
              <a:rPr lang="en-US" sz="2000"/>
              <a:t>Pre-existing iconography</a:t>
            </a:r>
            <a:endParaRPr lang="en-US" sz="2000">
              <a:cs typeface="Calibri"/>
            </a:endParaRPr>
          </a:p>
          <a:p>
            <a:pPr lvl="1"/>
            <a:r>
              <a:rPr lang="en-US" sz="2000"/>
              <a:t>Greek Herakles recognized symbol of strength – adopt his iconography.</a:t>
            </a:r>
            <a:endParaRPr lang="en-US" sz="2000">
              <a:cs typeface="Calibri"/>
            </a:endParaRPr>
          </a:p>
          <a:p>
            <a:pPr lvl="1"/>
            <a:r>
              <a:rPr lang="en-US" sz="2000" err="1">
                <a:cs typeface="Calibri"/>
              </a:rPr>
              <a:t>Vajrapani</a:t>
            </a:r>
            <a:r>
              <a:rPr lang="en-US" sz="2000">
                <a:cs typeface="Calibri"/>
              </a:rPr>
              <a:t> could be a cross cultural understanding of a figure that serves the gods.</a:t>
            </a:r>
          </a:p>
          <a:p>
            <a:pPr lvl="1"/>
            <a:r>
              <a:rPr lang="en-US" sz="2000">
                <a:cs typeface="Calibri"/>
              </a:rPr>
              <a:t>Bodyguard to Buddha.</a:t>
            </a:r>
          </a:p>
          <a:p>
            <a:r>
              <a:rPr lang="en-US" sz="2400"/>
              <a:t>Small Ivory sword handle from Takht-I </a:t>
            </a:r>
            <a:r>
              <a:rPr lang="en-US" sz="2400" err="1"/>
              <a:t>Sangin</a:t>
            </a:r>
            <a:r>
              <a:rPr lang="en-US" sz="2400"/>
              <a:t> depicts Herakles. </a:t>
            </a:r>
            <a:endParaRPr lang="en-US" sz="2400">
              <a:cs typeface="Calibri"/>
            </a:endParaRPr>
          </a:p>
          <a:p>
            <a:r>
              <a:rPr lang="en-US" sz="2000"/>
              <a:t>“This representation is “not unlike Alexander coinage” (Boardman, 2015). </a:t>
            </a:r>
            <a:endParaRPr lang="en-US" sz="2000">
              <a:cs typeface="Calibri"/>
            </a:endParaRPr>
          </a:p>
          <a:p>
            <a:pPr lvl="1"/>
            <a:r>
              <a:rPr lang="en-US" sz="2000"/>
              <a:t>Alexandrian iconography gave inspiration for Indian representation of their gods. </a:t>
            </a:r>
            <a:endParaRPr lang="en-US" sz="2000">
              <a:cs typeface="Calibri"/>
            </a:endParaRPr>
          </a:p>
          <a:p>
            <a:pPr lvl="1"/>
            <a:r>
              <a:rPr lang="en-US" sz="2000"/>
              <a:t>The iconography is now native the two cultures have creolized</a:t>
            </a:r>
            <a:r>
              <a:rPr lang="en-US" sz="1800"/>
              <a:t>.</a:t>
            </a:r>
            <a:endParaRPr lang="en-US" sz="1800">
              <a:cs typeface="Calibri"/>
            </a:endParaRPr>
          </a:p>
        </p:txBody>
      </p:sp>
      <p:sp>
        <p:nvSpPr>
          <p:cNvPr id="17" name="Freeform: Shape 1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Content Placeholder 13">
            <a:extLst>
              <a:ext uri="{FF2B5EF4-FFF2-40B4-BE49-F238E27FC236}">
                <a16:creationId xmlns:a16="http://schemas.microsoft.com/office/drawing/2014/main" id="{F6EE80CB-2B90-354D-A175-BF86628FFF1D}"/>
              </a:ext>
            </a:extLst>
          </p:cNvPr>
          <p:cNvPicPr>
            <a:picLocks noGrp="1" noChangeAspect="1"/>
          </p:cNvPicPr>
          <p:nvPr>
            <p:ph sz="half" idx="1"/>
          </p:nvPr>
        </p:nvPicPr>
        <p:blipFill rotWithShape="1">
          <a:blip r:embed="rId2"/>
          <a:srcRect r="-4" b="23407"/>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8" name="Freeform: Shape 2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13">
            <a:extLst>
              <a:ext uri="{FF2B5EF4-FFF2-40B4-BE49-F238E27FC236}">
                <a16:creationId xmlns:a16="http://schemas.microsoft.com/office/drawing/2014/main" id="{9ABB19DE-0C4E-944A-AA6E-D65C6AC5434D}"/>
              </a:ext>
            </a:extLst>
          </p:cNvPr>
          <p:cNvPicPr>
            <a:picLocks noChangeAspect="1"/>
          </p:cNvPicPr>
          <p:nvPr/>
        </p:nvPicPr>
        <p:blipFill rotWithShape="1">
          <a:blip r:embed="rId3"/>
          <a:srcRect t="37238" r="1" b="20190"/>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414339121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1A8D4-46CC-EC45-BA27-9F26BDED8E6B}"/>
              </a:ext>
            </a:extLst>
          </p:cNvPr>
          <p:cNvSpPr>
            <a:spLocks noGrp="1"/>
          </p:cNvSpPr>
          <p:nvPr>
            <p:ph type="title"/>
          </p:nvPr>
        </p:nvSpPr>
        <p:spPr>
          <a:xfrm>
            <a:off x="726165" y="228601"/>
            <a:ext cx="6387102" cy="971550"/>
          </a:xfrm>
        </p:spPr>
        <p:txBody>
          <a:bodyPr vert="horz" lIns="91440" tIns="45720" rIns="91440" bIns="45720" rtlCol="0" anchor="ctr">
            <a:normAutofit/>
          </a:bodyPr>
          <a:lstStyle/>
          <a:p>
            <a:pPr algn="ctr"/>
            <a:r>
              <a:rPr lang="en-US" kern="1200" err="1">
                <a:solidFill>
                  <a:schemeClr val="tx1"/>
                </a:solidFill>
                <a:latin typeface="+mj-lt"/>
                <a:ea typeface="+mj-ea"/>
                <a:cs typeface="+mj-cs"/>
              </a:rPr>
              <a:t>Tillya</a:t>
            </a:r>
            <a:r>
              <a:rPr lang="en-US" kern="1200">
                <a:solidFill>
                  <a:schemeClr val="tx1"/>
                </a:solidFill>
                <a:latin typeface="+mj-lt"/>
                <a:ea typeface="+mj-ea"/>
                <a:cs typeface="+mj-cs"/>
              </a:rPr>
              <a:t> </a:t>
            </a:r>
            <a:r>
              <a:rPr lang="en-US" kern="1200" err="1">
                <a:solidFill>
                  <a:schemeClr val="tx1"/>
                </a:solidFill>
                <a:latin typeface="+mj-lt"/>
                <a:ea typeface="+mj-ea"/>
                <a:cs typeface="+mj-cs"/>
              </a:rPr>
              <a:t>Tepe</a:t>
            </a:r>
            <a:r>
              <a:rPr lang="en-US" kern="1200">
                <a:solidFill>
                  <a:schemeClr val="tx1"/>
                </a:solidFill>
                <a:latin typeface="+mj-lt"/>
                <a:ea typeface="+mj-ea"/>
                <a:cs typeface="+mj-cs"/>
              </a:rPr>
              <a:t> and Dionysus</a:t>
            </a:r>
          </a:p>
        </p:txBody>
      </p:sp>
      <p:sp>
        <p:nvSpPr>
          <p:cNvPr id="14" name="Content Placeholder 13">
            <a:extLst>
              <a:ext uri="{FF2B5EF4-FFF2-40B4-BE49-F238E27FC236}">
                <a16:creationId xmlns:a16="http://schemas.microsoft.com/office/drawing/2014/main" id="{EED7A2CB-75BC-408B-A8F8-9B23BC210F0A}"/>
              </a:ext>
            </a:extLst>
          </p:cNvPr>
          <p:cNvSpPr>
            <a:spLocks noGrp="1"/>
          </p:cNvSpPr>
          <p:nvPr>
            <p:ph sz="half" idx="1"/>
          </p:nvPr>
        </p:nvSpPr>
        <p:spPr>
          <a:xfrm>
            <a:off x="314326" y="1428750"/>
            <a:ext cx="7210780" cy="5200650"/>
          </a:xfrm>
        </p:spPr>
        <p:txBody>
          <a:bodyPr vert="horz" lIns="91440" tIns="45720" rIns="91440" bIns="45720" rtlCol="0" anchor="t">
            <a:normAutofit/>
          </a:bodyPr>
          <a:lstStyle/>
          <a:p>
            <a:r>
              <a:rPr lang="en-US" err="1"/>
              <a:t>Tillya</a:t>
            </a:r>
            <a:r>
              <a:rPr lang="en-US"/>
              <a:t> </a:t>
            </a:r>
            <a:r>
              <a:rPr lang="en-US" err="1"/>
              <a:t>Tepe</a:t>
            </a:r>
            <a:r>
              <a:rPr lang="en-US"/>
              <a:t> - modern day Afghanistan</a:t>
            </a:r>
          </a:p>
          <a:p>
            <a:pPr lvl="1"/>
            <a:r>
              <a:rPr lang="en-US" sz="1800"/>
              <a:t>Dionysus is depicted with traditional Hellenized iconography</a:t>
            </a:r>
          </a:p>
          <a:p>
            <a:pPr lvl="1"/>
            <a:r>
              <a:rPr lang="en-US" sz="1800"/>
              <a:t>Alongside his wife Ariadne and prophet Silenus </a:t>
            </a:r>
          </a:p>
          <a:p>
            <a:r>
              <a:rPr lang="en-US"/>
              <a:t>Golden earrings</a:t>
            </a:r>
          </a:p>
          <a:p>
            <a:pPr lvl="1"/>
            <a:r>
              <a:rPr lang="en-US" sz="1800"/>
              <a:t>Decorate a wealthy woman's tomb. Greek items seen as a luxury?</a:t>
            </a:r>
          </a:p>
          <a:p>
            <a:pPr lvl="1"/>
            <a:r>
              <a:rPr lang="en-US" sz="1800"/>
              <a:t>Hearts are common symbol of Dionysus</a:t>
            </a:r>
          </a:p>
          <a:p>
            <a:pPr lvl="1"/>
            <a:r>
              <a:rPr lang="en-US" sz="1800"/>
              <a:t>Dionysus as a link to nobility or to the dead?</a:t>
            </a:r>
          </a:p>
          <a:p>
            <a:r>
              <a:rPr lang="en-US"/>
              <a:t>Items are unmistakably native in design</a:t>
            </a:r>
          </a:p>
          <a:p>
            <a:pPr lvl="1"/>
            <a:r>
              <a:rPr lang="en-US" sz="1800"/>
              <a:t>Art style </a:t>
            </a:r>
            <a:r>
              <a:rPr lang="en-US" sz="1800" dirty="0"/>
              <a:t>of the whole site</a:t>
            </a:r>
            <a:r>
              <a:rPr lang="en-US" sz="1800"/>
              <a:t> draws inspiration from wider Asia</a:t>
            </a:r>
          </a:p>
          <a:p>
            <a:pPr lvl="1"/>
            <a:r>
              <a:rPr lang="en-US" sz="1800"/>
              <a:t>Tender unity between man and woman is more nomadic and Indian in style</a:t>
            </a:r>
            <a:r>
              <a:rPr lang="en-US" sz="1600"/>
              <a:t>.</a:t>
            </a:r>
          </a:p>
        </p:txBody>
      </p:sp>
      <p:sp>
        <p:nvSpPr>
          <p:cNvPr id="16" name="Freeform: Shape 18">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Content Placeholder 8" descr="A picture containing indoor, accessory, cup, goggles&#10;&#10;Description automatically generated">
            <a:extLst>
              <a:ext uri="{FF2B5EF4-FFF2-40B4-BE49-F238E27FC236}">
                <a16:creationId xmlns:a16="http://schemas.microsoft.com/office/drawing/2014/main" id="{EE4E6E4B-CA9E-1A4B-BBA4-A54513602843}"/>
              </a:ext>
            </a:extLst>
          </p:cNvPr>
          <p:cNvPicPr>
            <a:picLocks noChangeAspect="1"/>
          </p:cNvPicPr>
          <p:nvPr/>
        </p:nvPicPr>
        <p:blipFill rotWithShape="1">
          <a:blip r:embed="rId2"/>
          <a:srcRect t="5254" r="1" b="36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1" name="Freeform: Shape 20">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Content Placeholder 6" descr="A picture containing building, indoor, table&#10;&#10;Description automatically generated">
            <a:extLst>
              <a:ext uri="{FF2B5EF4-FFF2-40B4-BE49-F238E27FC236}">
                <a16:creationId xmlns:a16="http://schemas.microsoft.com/office/drawing/2014/main" id="{99FBD176-B20E-0C46-80AB-7AD3DADE4BE9}"/>
              </a:ext>
            </a:extLst>
          </p:cNvPr>
          <p:cNvPicPr>
            <a:picLocks noGrp="1" noChangeAspect="1"/>
          </p:cNvPicPr>
          <p:nvPr>
            <p:ph sz="half" idx="2"/>
          </p:nvPr>
        </p:nvPicPr>
        <p:blipFill rotWithShape="1">
          <a:blip r:embed="rId3"/>
          <a:srcRect l="1145" t="5" r="885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85147712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3DBED-1A31-F44B-9E7C-FE76D668F569}"/>
              </a:ext>
            </a:extLst>
          </p:cNvPr>
          <p:cNvSpPr>
            <a:spLocks noGrp="1"/>
          </p:cNvSpPr>
          <p:nvPr>
            <p:ph type="title"/>
          </p:nvPr>
        </p:nvSpPr>
        <p:spPr>
          <a:xfrm>
            <a:off x="762000" y="417562"/>
            <a:ext cx="5314536" cy="1325563"/>
          </a:xfrm>
        </p:spPr>
        <p:txBody>
          <a:bodyPr vert="horz" lIns="91440" tIns="45720" rIns="91440" bIns="45720" rtlCol="0" anchor="ctr">
            <a:normAutofit/>
          </a:bodyPr>
          <a:lstStyle/>
          <a:p>
            <a:r>
              <a:rPr lang="en-US"/>
              <a:t>Merging of the </a:t>
            </a:r>
            <a:r>
              <a:rPr lang="en-US" err="1"/>
              <a:t>Yaksha</a:t>
            </a:r>
            <a:r>
              <a:rPr lang="en-US"/>
              <a:t> and Dionysian </a:t>
            </a:r>
            <a:r>
              <a:rPr lang="en-US" err="1"/>
              <a:t>thiasos</a:t>
            </a:r>
            <a:r>
              <a:rPr lang="en-US"/>
              <a:t> </a:t>
            </a:r>
          </a:p>
        </p:txBody>
      </p:sp>
      <p:sp>
        <p:nvSpPr>
          <p:cNvPr id="3" name="Content Placeholder 2">
            <a:extLst>
              <a:ext uri="{FF2B5EF4-FFF2-40B4-BE49-F238E27FC236}">
                <a16:creationId xmlns:a16="http://schemas.microsoft.com/office/drawing/2014/main" id="{A16803BF-FC39-5A40-A8D3-5E501C7C00AF}"/>
              </a:ext>
            </a:extLst>
          </p:cNvPr>
          <p:cNvSpPr>
            <a:spLocks noGrp="1"/>
          </p:cNvSpPr>
          <p:nvPr>
            <p:ph sz="half" idx="1"/>
          </p:nvPr>
        </p:nvSpPr>
        <p:spPr>
          <a:xfrm>
            <a:off x="400050" y="1871663"/>
            <a:ext cx="5971170" cy="4568775"/>
          </a:xfrm>
        </p:spPr>
        <p:txBody>
          <a:bodyPr vert="horz" lIns="91440" tIns="45720" rIns="91440" bIns="45720" rtlCol="0" anchor="t">
            <a:normAutofit/>
          </a:bodyPr>
          <a:lstStyle/>
          <a:p>
            <a:r>
              <a:rPr lang="en-US" sz="2000"/>
              <a:t>Dionysus and his </a:t>
            </a:r>
            <a:r>
              <a:rPr lang="en-US" sz="2000" err="1"/>
              <a:t>thiasos</a:t>
            </a:r>
            <a:r>
              <a:rPr lang="en-US" sz="2000"/>
              <a:t> were known for their mischievous and trickster-like nature</a:t>
            </a:r>
            <a:r>
              <a:rPr lang="en-US" sz="2000" dirty="0"/>
              <a:t> spirits</a:t>
            </a:r>
            <a:endParaRPr lang="en-US" sz="2000"/>
          </a:p>
          <a:p>
            <a:r>
              <a:rPr lang="en-US" sz="2000" err="1"/>
              <a:t>Yaksha</a:t>
            </a:r>
            <a:r>
              <a:rPr lang="en-US" sz="2000"/>
              <a:t> are known to be spirits known to guard and protect nature</a:t>
            </a:r>
          </a:p>
          <a:p>
            <a:pPr lvl="1"/>
            <a:r>
              <a:rPr lang="en-US" sz="1800"/>
              <a:t>Sometimes guard treasure</a:t>
            </a:r>
          </a:p>
          <a:p>
            <a:pPr lvl="1"/>
            <a:r>
              <a:rPr lang="en-US" sz="1800"/>
              <a:t>Neither inherently good nor evil</a:t>
            </a:r>
          </a:p>
          <a:p>
            <a:pPr lvl="1"/>
            <a:r>
              <a:rPr lang="en-US" sz="1800"/>
              <a:t>Also appear on ‘toilet trays’ in Central Asia</a:t>
            </a:r>
          </a:p>
          <a:p>
            <a:r>
              <a:rPr lang="en-US" sz="2000"/>
              <a:t>Why did syncretism occur?</a:t>
            </a:r>
          </a:p>
          <a:p>
            <a:pPr lvl="1"/>
            <a:r>
              <a:rPr lang="en-US" sz="1800"/>
              <a:t>Serve similar purposes – distinction between them doesn’t need to be made.</a:t>
            </a:r>
          </a:p>
          <a:p>
            <a:pPr lvl="1"/>
            <a:r>
              <a:rPr lang="en-US" sz="1800"/>
              <a:t>Multiple cultural identities in creolized areas.</a:t>
            </a:r>
          </a:p>
          <a:p>
            <a:pPr lvl="1"/>
            <a:r>
              <a:rPr lang="en-US" sz="1800"/>
              <a:t>Multiple versions of gods quite frequent.</a:t>
            </a:r>
          </a:p>
          <a:p>
            <a:pPr lvl="1"/>
            <a:r>
              <a:rPr lang="en-US" sz="1800"/>
              <a:t>Little understanding of Indian culture?</a:t>
            </a:r>
          </a:p>
        </p:txBody>
      </p:sp>
      <p:sp>
        <p:nvSpPr>
          <p:cNvPr id="10" name="Freeform: Shape 1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a:extLst>
              <a:ext uri="{FF2B5EF4-FFF2-40B4-BE49-F238E27FC236}">
                <a16:creationId xmlns:a16="http://schemas.microsoft.com/office/drawing/2014/main" id="{EF490CD8-6FF4-EE4B-B209-CFD85E113F7C}"/>
              </a:ext>
            </a:extLst>
          </p:cNvPr>
          <p:cNvPicPr>
            <a:picLocks noGrp="1" noChangeAspect="1"/>
          </p:cNvPicPr>
          <p:nvPr>
            <p:ph sz="half" idx="2"/>
          </p:nvPr>
        </p:nvPicPr>
        <p:blipFill rotWithShape="1">
          <a:blip r:embed="rId2"/>
          <a:srcRect l="1363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57889024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871093-6374-FD48-9CA6-43CC1898629F}"/>
              </a:ext>
            </a:extLst>
          </p:cNvPr>
          <p:cNvSpPr>
            <a:spLocks noGrp="1"/>
          </p:cNvSpPr>
          <p:nvPr>
            <p:ph type="title"/>
          </p:nvPr>
        </p:nvSpPr>
        <p:spPr>
          <a:xfrm>
            <a:off x="762001" y="803325"/>
            <a:ext cx="5314536" cy="1325563"/>
          </a:xfrm>
        </p:spPr>
        <p:txBody>
          <a:bodyPr>
            <a:normAutofit/>
          </a:bodyPr>
          <a:lstStyle/>
          <a:p>
            <a:r>
              <a:rPr lang="en-US" dirty="0"/>
              <a:t>Conclusion</a:t>
            </a:r>
          </a:p>
        </p:txBody>
      </p:sp>
      <p:sp>
        <p:nvSpPr>
          <p:cNvPr id="6" name="Content Placeholder 5">
            <a:extLst>
              <a:ext uri="{FF2B5EF4-FFF2-40B4-BE49-F238E27FC236}">
                <a16:creationId xmlns:a16="http://schemas.microsoft.com/office/drawing/2014/main" id="{9560C14E-782B-C044-9FE2-897266409B46}"/>
              </a:ext>
            </a:extLst>
          </p:cNvPr>
          <p:cNvSpPr>
            <a:spLocks noGrp="1"/>
          </p:cNvSpPr>
          <p:nvPr>
            <p:ph idx="1"/>
          </p:nvPr>
        </p:nvSpPr>
        <p:spPr>
          <a:xfrm>
            <a:off x="425198" y="2128888"/>
            <a:ext cx="5988141" cy="4064632"/>
          </a:xfrm>
        </p:spPr>
        <p:txBody>
          <a:bodyPr anchor="t">
            <a:normAutofit/>
          </a:bodyPr>
          <a:lstStyle/>
          <a:p>
            <a:r>
              <a:rPr lang="en-US" sz="2000" dirty="0"/>
              <a:t>Herakles and Dionysus were recognized symbols of power and Hellenistic civilization</a:t>
            </a:r>
          </a:p>
          <a:p>
            <a:r>
              <a:rPr lang="en-US" sz="2000" dirty="0"/>
              <a:t>Alexander used the deities to boost his own prestige and strength as a leader</a:t>
            </a:r>
          </a:p>
          <a:p>
            <a:r>
              <a:rPr lang="en-US" sz="2000" dirty="0"/>
              <a:t>The classical scholars used Herakles and Dionysus to further the idea that is was the west that gave civilization to the east</a:t>
            </a:r>
          </a:p>
          <a:p>
            <a:r>
              <a:rPr lang="en-US" sz="2000" dirty="0"/>
              <a:t>Classical scholars also used the deities as a way of explaining native gods to a more Hellenistic audience</a:t>
            </a:r>
          </a:p>
          <a:p>
            <a:r>
              <a:rPr lang="en-US" sz="2000" dirty="0"/>
              <a:t>The indigenous people of both India and Central Asia adapted the iconography, and names of Classical gods to depict their own</a:t>
            </a:r>
            <a:r>
              <a:rPr lang="en-US" sz="1500" dirty="0"/>
              <a:t>.</a:t>
            </a:r>
          </a:p>
        </p:txBody>
      </p:sp>
      <p:sp>
        <p:nvSpPr>
          <p:cNvPr id="21" name="Freeform: Shape 1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picture containing text, book, photo, man&#10;&#10;Description automatically generated">
            <a:extLst>
              <a:ext uri="{FF2B5EF4-FFF2-40B4-BE49-F238E27FC236}">
                <a16:creationId xmlns:a16="http://schemas.microsoft.com/office/drawing/2014/main" id="{D2792042-57B7-FE48-A32C-057EF859BD50}"/>
              </a:ext>
            </a:extLst>
          </p:cNvPr>
          <p:cNvPicPr>
            <a:picLocks noChangeAspect="1"/>
          </p:cNvPicPr>
          <p:nvPr/>
        </p:nvPicPr>
        <p:blipFill rotWithShape="1">
          <a:blip r:embed="rId2">
            <a:extLst>
              <a:ext uri="{28A0092B-C50C-407E-A947-70E740481C1C}">
                <a14:useLocalDpi xmlns:a14="http://schemas.microsoft.com/office/drawing/2010/main" val="0"/>
              </a:ext>
            </a:extLst>
          </a:blip>
          <a:srcRect l="1747" r="2847"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67570897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FF229F-D0BE-2341-B780-8E1A709691EF}"/>
              </a:ext>
            </a:extLst>
          </p:cNvPr>
          <p:cNvSpPr>
            <a:spLocks noGrp="1"/>
          </p:cNvSpPr>
          <p:nvPr>
            <p:ph type="title"/>
          </p:nvPr>
        </p:nvSpPr>
        <p:spPr>
          <a:xfrm>
            <a:off x="655320" y="365125"/>
            <a:ext cx="9013052" cy="1623312"/>
          </a:xfrm>
        </p:spPr>
        <p:txBody>
          <a:bodyPr anchor="b">
            <a:normAutofit/>
          </a:bodyPr>
          <a:lstStyle/>
          <a:p>
            <a:r>
              <a:rPr lang="en-US" sz="4000"/>
              <a:t>Bibliography</a:t>
            </a:r>
          </a:p>
        </p:txBody>
      </p:sp>
      <p:cxnSp>
        <p:nvCxnSpPr>
          <p:cNvPr id="6"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58225A-9AB6-8746-AA1A-679FD7DCA79F}"/>
              </a:ext>
            </a:extLst>
          </p:cNvPr>
          <p:cNvSpPr>
            <a:spLocks noGrp="1"/>
          </p:cNvSpPr>
          <p:nvPr>
            <p:ph idx="1"/>
          </p:nvPr>
        </p:nvSpPr>
        <p:spPr>
          <a:xfrm>
            <a:off x="655320" y="2644518"/>
            <a:ext cx="9013052" cy="3787326"/>
          </a:xfrm>
        </p:spPr>
        <p:txBody>
          <a:bodyPr vert="horz" lIns="91440" tIns="45720" rIns="91440" bIns="45720" rtlCol="0" anchor="t">
            <a:noAutofit/>
          </a:bodyPr>
          <a:lstStyle/>
          <a:p>
            <a:r>
              <a:rPr lang="en-GB" sz="1900" dirty="0"/>
              <a:t>Boardman, J. (2015). </a:t>
            </a:r>
            <a:r>
              <a:rPr lang="en-GB" sz="1900" i="1" dirty="0"/>
              <a:t>The Greeks in Asia</a:t>
            </a:r>
            <a:r>
              <a:rPr lang="en-GB" sz="1900" dirty="0"/>
              <a:t>. London: Thames &amp; Hudson.</a:t>
            </a:r>
            <a:endParaRPr lang="en-GB" sz="1900" dirty="0">
              <a:cs typeface="Calibri"/>
            </a:endParaRPr>
          </a:p>
          <a:p>
            <a:r>
              <a:rPr lang="en-GB" sz="1900" dirty="0"/>
              <a:t>O’Rourke, J. (2017). </a:t>
            </a:r>
            <a:r>
              <a:rPr lang="en-GB" sz="1900" i="1" dirty="0"/>
              <a:t>BBC Arts - Matters of the heart: Where does the ❤ symbol come from? - BBC Arts</a:t>
            </a:r>
            <a:r>
              <a:rPr lang="en-GB" sz="1900" dirty="0"/>
              <a:t>. BBC. Available at: http://www.bbc.co.uk/programmes/articles/5pKMTzBn2GYd4Cjlm4rKnB7/matters-of-the-heart-where-does-the-symbol-come-from [Accessed 14 Dec. 2018].</a:t>
            </a:r>
            <a:endParaRPr lang="en-GB" sz="1900" dirty="0">
              <a:cs typeface="Calibri"/>
            </a:endParaRPr>
          </a:p>
          <a:p>
            <a:r>
              <a:rPr lang="en-GB" sz="1900" dirty="0"/>
              <a:t>Kosmin, P. J. (2014) </a:t>
            </a:r>
            <a:r>
              <a:rPr lang="en-GB" sz="1900" i="1" dirty="0"/>
              <a:t>The Land of the Elephant Kings: Space, Territory, and Ideology in the Seleucid Empire</a:t>
            </a:r>
            <a:r>
              <a:rPr lang="en-GB" sz="1900" dirty="0"/>
              <a:t>. Harvard</a:t>
            </a:r>
            <a:endParaRPr lang="en-GB" sz="1900" dirty="0">
              <a:cs typeface="Calibri"/>
            </a:endParaRPr>
          </a:p>
          <a:p>
            <a:r>
              <a:rPr lang="en-GB" sz="1900" dirty="0" err="1"/>
              <a:t>Atsma</a:t>
            </a:r>
            <a:r>
              <a:rPr lang="en-GB" sz="1900" dirty="0"/>
              <a:t>, A. (2017). </a:t>
            </a:r>
            <a:r>
              <a:rPr lang="en-GB" sz="1900" i="1" dirty="0"/>
              <a:t>DIONYSUS MYTHS 3 GENERAL - Greek Mythology</a:t>
            </a:r>
            <a:r>
              <a:rPr lang="en-GB" sz="1900" dirty="0"/>
              <a:t>. Theoi.com. Available at: http://www.theoi.com/Olympios/DionysosMyths3.html [Accessed 14 Dec. 2018].</a:t>
            </a:r>
            <a:endParaRPr lang="en-GB" sz="1900" dirty="0">
              <a:cs typeface="Calibri"/>
            </a:endParaRPr>
          </a:p>
          <a:p>
            <a:r>
              <a:rPr lang="en-GB" sz="1900" dirty="0"/>
              <a:t>O'Flaherty, W. (1980) ‘Dionysus and Siva: Parallel Patterns in Two Pairs of Myths’, </a:t>
            </a:r>
            <a:r>
              <a:rPr lang="en-GB" sz="1900" i="1" dirty="0"/>
              <a:t>History of Religions </a:t>
            </a:r>
            <a:r>
              <a:rPr lang="en-GB" sz="1900" dirty="0"/>
              <a:t>20 (1/2): 81-111.</a:t>
            </a:r>
            <a:endParaRPr lang="en-GB" sz="1900" dirty="0">
              <a:cs typeface="Calibri"/>
            </a:endParaRPr>
          </a:p>
          <a:p>
            <a:r>
              <a:rPr lang="en-GB" sz="1900" dirty="0">
                <a:cs typeface="Calibri"/>
              </a:rPr>
              <a:t>Puskas, I. (1990) '</a:t>
            </a:r>
            <a:r>
              <a:rPr lang="en-GB" sz="1900" dirty="0" err="1">
                <a:cs typeface="Calibri"/>
              </a:rPr>
              <a:t>Magasthenes</a:t>
            </a:r>
            <a:r>
              <a:rPr lang="en-GB" sz="1900" dirty="0">
                <a:cs typeface="Calibri"/>
              </a:rPr>
              <a:t> and the "Indian Gods" Herakles and </a:t>
            </a:r>
            <a:r>
              <a:rPr lang="en-GB" sz="1900" dirty="0" err="1">
                <a:cs typeface="Calibri"/>
              </a:rPr>
              <a:t>Dionysos</a:t>
            </a:r>
            <a:r>
              <a:rPr lang="en-GB" sz="1900" dirty="0">
                <a:cs typeface="Calibri"/>
              </a:rPr>
              <a:t>', </a:t>
            </a:r>
            <a:r>
              <a:rPr lang="en-GB" sz="1900" i="1" dirty="0">
                <a:cs typeface="Calibri"/>
              </a:rPr>
              <a:t>Mediterranean Studies</a:t>
            </a:r>
            <a:r>
              <a:rPr lang="en-GB" sz="1900" dirty="0">
                <a:cs typeface="Calibri"/>
              </a:rPr>
              <a:t>, 2, 39-47</a:t>
            </a:r>
          </a:p>
          <a:p>
            <a:endParaRPr lang="en-GB" sz="1700" dirty="0">
              <a:cs typeface="Calibri"/>
            </a:endParaRPr>
          </a:p>
          <a:p>
            <a:endParaRPr lang="en-GB" sz="1700">
              <a:cs typeface="Calibri"/>
            </a:endParaRPr>
          </a:p>
        </p:txBody>
      </p:sp>
    </p:spTree>
    <p:extLst>
      <p:ext uri="{BB962C8B-B14F-4D97-AF65-F5344CB8AC3E}">
        <p14:creationId xmlns:p14="http://schemas.microsoft.com/office/powerpoint/2010/main" val="386413746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53ECE3-DF11-144D-8892-6D5636D44721}"/>
              </a:ext>
            </a:extLst>
          </p:cNvPr>
          <p:cNvSpPr>
            <a:spLocks noGrp="1"/>
          </p:cNvSpPr>
          <p:nvPr>
            <p:ph type="title"/>
          </p:nvPr>
        </p:nvSpPr>
        <p:spPr>
          <a:xfrm>
            <a:off x="655320" y="365125"/>
            <a:ext cx="9013052" cy="1623312"/>
          </a:xfrm>
        </p:spPr>
        <p:txBody>
          <a:bodyPr anchor="b">
            <a:normAutofit/>
          </a:bodyPr>
          <a:lstStyle/>
          <a:p>
            <a:r>
              <a:rPr lang="en-US" sz="4000"/>
              <a:t>Bibliography</a:t>
            </a:r>
          </a:p>
        </p:txBody>
      </p:sp>
      <p:cxnSp>
        <p:nvCxnSpPr>
          <p:cNvPr id="6"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BFF5BB-9DB3-5D40-AC63-3D7E53D0C87A}"/>
              </a:ext>
            </a:extLst>
          </p:cNvPr>
          <p:cNvSpPr>
            <a:spLocks noGrp="1"/>
          </p:cNvSpPr>
          <p:nvPr>
            <p:ph idx="1"/>
          </p:nvPr>
        </p:nvSpPr>
        <p:spPr>
          <a:xfrm>
            <a:off x="655320" y="2644518"/>
            <a:ext cx="9013052" cy="3327251"/>
          </a:xfrm>
        </p:spPr>
        <p:txBody>
          <a:bodyPr vert="horz" lIns="91440" tIns="45720" rIns="91440" bIns="45720" rtlCol="0" anchor="t">
            <a:normAutofit fontScale="92500" lnSpcReduction="10000"/>
          </a:bodyPr>
          <a:lstStyle/>
          <a:p>
            <a:r>
              <a:rPr lang="en-GB" sz="2000" err="1"/>
              <a:t>Autiero</a:t>
            </a:r>
            <a:r>
              <a:rPr lang="en-GB" sz="2000"/>
              <a:t>. S. (2017) </a:t>
            </a:r>
            <a:r>
              <a:rPr lang="en-GB" sz="2000" i="1"/>
              <a:t>Bes figurines from Roman Egypt as agents of transculturation in the Indian Ocean</a:t>
            </a:r>
            <a:r>
              <a:rPr lang="en-GB" sz="2000"/>
              <a:t>, </a:t>
            </a:r>
            <a:r>
              <a:rPr lang="en-GB" sz="2000" err="1"/>
              <a:t>Thasios</a:t>
            </a:r>
            <a:r>
              <a:rPr lang="en-GB" sz="2000"/>
              <a:t>, Journal of </a:t>
            </a:r>
            <a:r>
              <a:rPr lang="en-GB" sz="2000" err="1"/>
              <a:t>archeology</a:t>
            </a:r>
            <a:r>
              <a:rPr lang="en-GB" sz="2000"/>
              <a:t> and ancient architecture. Available at: http://www.thiasos.eu/wp-content/uploads/2017/12/04-2017-Autiero.pdf</a:t>
            </a:r>
          </a:p>
          <a:p>
            <a:r>
              <a:rPr lang="en-GB" sz="2000" err="1"/>
              <a:t>Heckel</a:t>
            </a:r>
            <a:r>
              <a:rPr lang="en-GB" sz="2000"/>
              <a:t>, W. (2015) ‘Alexander, Achilles, and Heracles: Between Myth and History’, in East and West in the World Empire of Alexander: Essays in Honour of Brian Bosworth, Wheatley, P. and </a:t>
            </a:r>
            <a:r>
              <a:rPr lang="en-GB" sz="2000" err="1"/>
              <a:t>Baynham</a:t>
            </a:r>
            <a:r>
              <a:rPr lang="en-GB" sz="2000"/>
              <a:t>, E. (eds.), Oxford: Oxford University Press.</a:t>
            </a:r>
            <a:endParaRPr lang="en-GB" sz="2000">
              <a:cs typeface="Calibri"/>
            </a:endParaRPr>
          </a:p>
          <a:p>
            <a:r>
              <a:rPr lang="en-GB" sz="2000"/>
              <a:t>Wheatley, P., </a:t>
            </a:r>
            <a:r>
              <a:rPr lang="en-GB" sz="2000" err="1"/>
              <a:t>Baynham</a:t>
            </a:r>
            <a:r>
              <a:rPr lang="en-GB" sz="2000"/>
              <a:t>, E. and Bosworth, A. (2015). </a:t>
            </a:r>
            <a:r>
              <a:rPr lang="en-GB" sz="2000" i="1"/>
              <a:t>East and West in the World Empire of Alexander</a:t>
            </a:r>
            <a:r>
              <a:rPr lang="en-GB" sz="2000"/>
              <a:t>. 1st ed. Oxford: Oxford University Press.</a:t>
            </a:r>
            <a:endParaRPr lang="en-GB" sz="2000">
              <a:cs typeface="Calibri"/>
            </a:endParaRPr>
          </a:p>
          <a:p>
            <a:r>
              <a:rPr lang="en-GB" sz="2000"/>
              <a:t>Bryant. E. F. (2007). </a:t>
            </a:r>
            <a:r>
              <a:rPr lang="en-GB" sz="2000" i="1"/>
              <a:t>Krishna: a sourcebook</a:t>
            </a:r>
            <a:r>
              <a:rPr lang="en-GB" sz="2000"/>
              <a:t>, p. 5, Oxford University Press US.</a:t>
            </a:r>
            <a:endParaRPr lang="en-GB" sz="2000">
              <a:cs typeface="Calibri"/>
            </a:endParaRPr>
          </a:p>
          <a:p>
            <a:r>
              <a:rPr lang="en-GB" sz="2000">
                <a:cs typeface="Calibri"/>
              </a:rPr>
              <a:t>Fox, R. L. (2004). </a:t>
            </a:r>
            <a:r>
              <a:rPr lang="en-GB" sz="2000" i="1">
                <a:cs typeface="Calibri"/>
              </a:rPr>
              <a:t>Alexander the Great. </a:t>
            </a:r>
            <a:r>
              <a:rPr lang="en-GB" sz="2000">
                <a:cs typeface="Calibri"/>
              </a:rPr>
              <a:t>London: Penguin Books.</a:t>
            </a:r>
          </a:p>
          <a:p>
            <a:r>
              <a:rPr lang="en-GB" sz="2000" err="1">
                <a:cs typeface="Calibri"/>
              </a:rPr>
              <a:t>Mosse</a:t>
            </a:r>
            <a:r>
              <a:rPr lang="en-GB" sz="2000">
                <a:cs typeface="Calibri"/>
              </a:rPr>
              <a:t>, C. (2004). </a:t>
            </a:r>
            <a:r>
              <a:rPr lang="en-GB" sz="2000" i="1">
                <a:cs typeface="Calibri"/>
              </a:rPr>
              <a:t>Alexander: Destiny and Myth. </a:t>
            </a:r>
            <a:r>
              <a:rPr lang="en-GB" sz="2000">
                <a:cs typeface="Calibri"/>
              </a:rPr>
              <a:t>Edinburgh: Edinburgh University Press.</a:t>
            </a:r>
          </a:p>
          <a:p>
            <a:endParaRPr lang="en-GB" sz="2000">
              <a:cs typeface="Calibri"/>
            </a:endParaRPr>
          </a:p>
          <a:p>
            <a:endParaRPr lang="en-US" sz="2000">
              <a:cs typeface="Calibri"/>
            </a:endParaRPr>
          </a:p>
        </p:txBody>
      </p:sp>
    </p:spTree>
    <p:extLst>
      <p:ext uri="{BB962C8B-B14F-4D97-AF65-F5344CB8AC3E}">
        <p14:creationId xmlns:p14="http://schemas.microsoft.com/office/powerpoint/2010/main" val="156143452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E4417B-BA53-4578-A2BF-88185A221672}"/>
              </a:ext>
            </a:extLst>
          </p:cNvPr>
          <p:cNvSpPr>
            <a:spLocks noGrp="1"/>
          </p:cNvSpPr>
          <p:nvPr>
            <p:ph type="title"/>
          </p:nvPr>
        </p:nvSpPr>
        <p:spPr>
          <a:xfrm>
            <a:off x="655320" y="365125"/>
            <a:ext cx="9013052" cy="1623312"/>
          </a:xfrm>
        </p:spPr>
        <p:txBody>
          <a:bodyPr anchor="b">
            <a:normAutofit/>
          </a:bodyPr>
          <a:lstStyle/>
          <a:p>
            <a:r>
              <a:rPr lang="en-US" sz="4000">
                <a:cs typeface="Calibri Light"/>
              </a:rPr>
              <a:t>Bibliography</a:t>
            </a:r>
            <a:endParaRPr lang="en-US" sz="400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EF22A8-E0F7-4792-B472-4D185DB2C2CE}"/>
              </a:ext>
            </a:extLst>
          </p:cNvPr>
          <p:cNvSpPr>
            <a:spLocks noGrp="1"/>
          </p:cNvSpPr>
          <p:nvPr>
            <p:ph idx="1"/>
          </p:nvPr>
        </p:nvSpPr>
        <p:spPr>
          <a:xfrm>
            <a:off x="655320" y="2644518"/>
            <a:ext cx="9013052" cy="3327251"/>
          </a:xfrm>
        </p:spPr>
        <p:txBody>
          <a:bodyPr vert="horz" lIns="91440" tIns="45720" rIns="91440" bIns="45720" rtlCol="0" anchor="t">
            <a:noAutofit/>
          </a:bodyPr>
          <a:lstStyle/>
          <a:p>
            <a:r>
              <a:rPr lang="en-US" sz="1900" dirty="0">
                <a:cs typeface="Calibri"/>
              </a:rPr>
              <a:t>Ancient sources:</a:t>
            </a:r>
          </a:p>
          <a:p>
            <a:r>
              <a:rPr lang="en-US" sz="1900" dirty="0" err="1">
                <a:cs typeface="Calibri"/>
              </a:rPr>
              <a:t>Arrian</a:t>
            </a:r>
            <a:r>
              <a:rPr lang="en-US" sz="1900" dirty="0">
                <a:cs typeface="Calibri"/>
              </a:rPr>
              <a:t>. </a:t>
            </a:r>
            <a:r>
              <a:rPr lang="en-US" sz="1900" i="1" dirty="0">
                <a:cs typeface="Calibri"/>
              </a:rPr>
              <a:t>Campaigns of Alexander. </a:t>
            </a:r>
            <a:r>
              <a:rPr lang="en-US" sz="1900" dirty="0">
                <a:cs typeface="Calibri"/>
              </a:rPr>
              <a:t>A. de </a:t>
            </a:r>
            <a:r>
              <a:rPr lang="en-US" sz="1900" dirty="0" err="1">
                <a:cs typeface="Calibri"/>
              </a:rPr>
              <a:t>Sélincourt</a:t>
            </a:r>
            <a:r>
              <a:rPr lang="en-US" sz="1900" dirty="0">
                <a:cs typeface="Calibri"/>
              </a:rPr>
              <a:t> (trans.). 1976. London: Penguin Classics.</a:t>
            </a:r>
          </a:p>
          <a:p>
            <a:r>
              <a:rPr lang="en-US" sz="1900" dirty="0" err="1">
                <a:cs typeface="Calibri"/>
              </a:rPr>
              <a:t>Diodorus</a:t>
            </a:r>
            <a:r>
              <a:rPr lang="en-US" sz="1900" dirty="0">
                <a:cs typeface="Calibri"/>
              </a:rPr>
              <a:t> Siculus. </a:t>
            </a:r>
            <a:r>
              <a:rPr lang="en-US" sz="1900" i="1" dirty="0" err="1">
                <a:cs typeface="Calibri"/>
              </a:rPr>
              <a:t>Diodorus</a:t>
            </a:r>
            <a:r>
              <a:rPr lang="en-US" sz="1900" i="1" dirty="0">
                <a:cs typeface="Calibri"/>
              </a:rPr>
              <a:t> of Sicily in twelve volumes. </a:t>
            </a:r>
            <a:r>
              <a:rPr lang="en-US" sz="1900" dirty="0">
                <a:cs typeface="Calibri"/>
              </a:rPr>
              <a:t>C.H. </a:t>
            </a:r>
            <a:r>
              <a:rPr lang="en-US" sz="1900" dirty="0" err="1">
                <a:cs typeface="Calibri"/>
              </a:rPr>
              <a:t>Oldfather</a:t>
            </a:r>
            <a:r>
              <a:rPr lang="en-US" sz="1900" dirty="0">
                <a:cs typeface="Calibri"/>
              </a:rPr>
              <a:t> (trans.). 1989. London: William Heinemann, Ltd.</a:t>
            </a:r>
          </a:p>
          <a:p>
            <a:r>
              <a:rPr lang="en-US" sz="1900" dirty="0">
                <a:cs typeface="Calibri"/>
              </a:rPr>
              <a:t>Herodotus. </a:t>
            </a:r>
            <a:r>
              <a:rPr lang="en-US" sz="1900" i="1" dirty="0">
                <a:cs typeface="Calibri"/>
              </a:rPr>
              <a:t>The Histories.</a:t>
            </a:r>
            <a:r>
              <a:rPr lang="en-US" sz="1900" dirty="0">
                <a:cs typeface="Calibri"/>
              </a:rPr>
              <a:t> A. de </a:t>
            </a:r>
            <a:r>
              <a:rPr lang="en-US" sz="1900" dirty="0" err="1">
                <a:cs typeface="Calibri"/>
              </a:rPr>
              <a:t>Sélincourt</a:t>
            </a:r>
            <a:r>
              <a:rPr lang="en-US" sz="1900" dirty="0">
                <a:cs typeface="Calibri"/>
              </a:rPr>
              <a:t> (trans.). 2003. London: Penguin Classics. </a:t>
            </a:r>
          </a:p>
          <a:p>
            <a:r>
              <a:rPr lang="en-US" sz="1900" dirty="0">
                <a:cs typeface="Calibri"/>
              </a:rPr>
              <a:t>Plutarch. </a:t>
            </a:r>
            <a:r>
              <a:rPr lang="en-US" sz="1900" i="1" dirty="0">
                <a:cs typeface="Calibri"/>
              </a:rPr>
              <a:t>Hellenistic Lives including Alexander the Great.</a:t>
            </a:r>
            <a:r>
              <a:rPr lang="en-US" sz="1900" dirty="0">
                <a:cs typeface="Calibri"/>
              </a:rPr>
              <a:t> R. Waterfield (trans.). 2016. Oxford: Oxford University Press.</a:t>
            </a:r>
          </a:p>
          <a:p>
            <a:r>
              <a:rPr lang="en-US" sz="1900" dirty="0">
                <a:cs typeface="Calibri"/>
              </a:rPr>
              <a:t>Quintus </a:t>
            </a:r>
            <a:r>
              <a:rPr lang="en-US" sz="1900" dirty="0" err="1">
                <a:cs typeface="Calibri"/>
              </a:rPr>
              <a:t>Curtius</a:t>
            </a:r>
            <a:r>
              <a:rPr lang="en-US" sz="1900" dirty="0">
                <a:cs typeface="Calibri"/>
              </a:rPr>
              <a:t> Rufus. </a:t>
            </a:r>
            <a:r>
              <a:rPr lang="en-US" sz="1900" i="1" dirty="0">
                <a:cs typeface="Calibri"/>
              </a:rPr>
              <a:t>Life of Alexander the Great. </a:t>
            </a:r>
            <a:r>
              <a:rPr lang="en-US" sz="1900" dirty="0">
                <a:cs typeface="Calibri"/>
              </a:rPr>
              <a:t>J. Yardley (trans.). 1984. Middlesex: England Penguin Books.</a:t>
            </a:r>
            <a:endParaRPr lang="en-US" sz="1900" dirty="0"/>
          </a:p>
          <a:p>
            <a:endParaRPr lang="en-US" sz="1700">
              <a:cs typeface="Calibri"/>
            </a:endParaRPr>
          </a:p>
          <a:p>
            <a:endParaRPr lang="en-US" sz="1700">
              <a:cs typeface="Calibri"/>
            </a:endParaRPr>
          </a:p>
        </p:txBody>
      </p:sp>
    </p:spTree>
    <p:extLst>
      <p:ext uri="{BB962C8B-B14F-4D97-AF65-F5344CB8AC3E}">
        <p14:creationId xmlns:p14="http://schemas.microsoft.com/office/powerpoint/2010/main" val="6396025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25</Slides>
  <Notes>2</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In the footsteps of the gods – Dionysus and Herakles in India.</vt:lpstr>
      <vt:lpstr>PowerPoint Presentation</vt:lpstr>
      <vt:lpstr>Why did Alexander want to connect himself and India to these deities? </vt:lpstr>
      <vt:lpstr>Herakles</vt:lpstr>
      <vt:lpstr>Alexander III. AR Tetradrachm. Samos mint. 250-200 BC.</vt:lpstr>
      <vt:lpstr>PowerPoint Presentation</vt:lpstr>
      <vt:lpstr>Dionysus</vt:lpstr>
      <vt:lpstr>Egypt, Ptolemy I, as Satrap, AR Tetradrachm. Alexandria, ca 313/12 BC.</vt:lpstr>
      <vt:lpstr>PowerPoint Presentation</vt:lpstr>
      <vt:lpstr>PowerPoint Presentation</vt:lpstr>
      <vt:lpstr>How do Greek and Classical Sources discuss and connect the deities Dionysus and Herakles to India</vt:lpstr>
      <vt:lpstr>Dionysus</vt:lpstr>
      <vt:lpstr>Dionysus (2)</vt:lpstr>
      <vt:lpstr>Herakles</vt:lpstr>
      <vt:lpstr>Herakles (2)</vt:lpstr>
      <vt:lpstr>Megasthenes</vt:lpstr>
      <vt:lpstr>How did early classical associations with Herakles and Dionysus translate into later conceptions of Indian heritage?</vt:lpstr>
      <vt:lpstr>Herakles and Krishna. </vt:lpstr>
      <vt:lpstr>Vajrapani and Herakles</vt:lpstr>
      <vt:lpstr>Tillya Tepe and Dionysus</vt:lpstr>
      <vt:lpstr>Merging of the Yaksha and Dionysian thiasos </vt:lpstr>
      <vt:lpstr>Conclusion</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the footsteps of the gods – Dionysus and Herakles in India.</dc:title>
  <dc:creator>Rebecca Calder (1600668)</dc:creator>
  <cp:revision>131</cp:revision>
  <dcterms:created xsi:type="dcterms:W3CDTF">2018-12-16T22:52:56Z</dcterms:created>
  <dcterms:modified xsi:type="dcterms:W3CDTF">2018-12-17T09:10:34Z</dcterms:modified>
</cp:coreProperties>
</file>