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4" r:id="rId4"/>
    <p:sldId id="257" r:id="rId5"/>
    <p:sldId id="265" r:id="rId6"/>
    <p:sldId id="258" r:id="rId7"/>
    <p:sldId id="266" r:id="rId8"/>
    <p:sldId id="260" r:id="rId9"/>
    <p:sldId id="261" r:id="rId10"/>
    <p:sldId id="267" r:id="rId11"/>
    <p:sldId id="262" r:id="rId12"/>
    <p:sldId id="263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38BB5F-BFDD-48F3-85DA-6F48D04465AB}" v="2" dt="2023-03-26T19:41:28.3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8" autoAdjust="0"/>
    <p:restoredTop sz="94660"/>
  </p:normalViewPr>
  <p:slideViewPr>
    <p:cSldViewPr snapToGrid="0">
      <p:cViewPr>
        <p:scale>
          <a:sx n="76" d="100"/>
          <a:sy n="76" d="100"/>
        </p:scale>
        <p:origin x="776" y="5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qui Jones" userId="67ebcc1a-b75c-4eb5-9b86-38230d81d233" providerId="ADAL" clId="{1738BB5F-BFDD-48F3-85DA-6F48D04465AB}"/>
    <pc:docChg chg="undo custSel addSld modSld sldOrd">
      <pc:chgData name="Jacqui Jones" userId="67ebcc1a-b75c-4eb5-9b86-38230d81d233" providerId="ADAL" clId="{1738BB5F-BFDD-48F3-85DA-6F48D04465AB}" dt="2023-03-26T20:12:43.829" v="2121"/>
      <pc:docMkLst>
        <pc:docMk/>
      </pc:docMkLst>
      <pc:sldChg chg="addSp delSp modSp mod modMedia setBg setClrOvrMap">
        <pc:chgData name="Jacqui Jones" userId="67ebcc1a-b75c-4eb5-9b86-38230d81d233" providerId="ADAL" clId="{1738BB5F-BFDD-48F3-85DA-6F48D04465AB}" dt="2023-03-26T19:52:35.100" v="1410" actId="14100"/>
        <pc:sldMkLst>
          <pc:docMk/>
          <pc:sldMk cId="567337082" sldId="256"/>
        </pc:sldMkLst>
        <pc:spChg chg="mod">
          <ac:chgData name="Jacqui Jones" userId="67ebcc1a-b75c-4eb5-9b86-38230d81d233" providerId="ADAL" clId="{1738BB5F-BFDD-48F3-85DA-6F48D04465AB}" dt="2023-03-26T19:52:35.100" v="1410" actId="14100"/>
          <ac:spMkLst>
            <pc:docMk/>
            <pc:sldMk cId="567337082" sldId="256"/>
            <ac:spMk id="2" creationId="{A66D2D2E-6FFA-478B-1F6A-7C767788C130}"/>
          </ac:spMkLst>
        </pc:spChg>
        <pc:spChg chg="del mod">
          <ac:chgData name="Jacqui Jones" userId="67ebcc1a-b75c-4eb5-9b86-38230d81d233" providerId="ADAL" clId="{1738BB5F-BFDD-48F3-85DA-6F48D04465AB}" dt="2023-03-26T19:51:47.214" v="1398" actId="478"/>
          <ac:spMkLst>
            <pc:docMk/>
            <pc:sldMk cId="567337082" sldId="256"/>
            <ac:spMk id="3" creationId="{1951D546-0BB7-7970-0567-61AD9B5E5089}"/>
          </ac:spMkLst>
        </pc:spChg>
        <pc:spChg chg="add del">
          <ac:chgData name="Jacqui Jones" userId="67ebcc1a-b75c-4eb5-9b86-38230d81d233" providerId="ADAL" clId="{1738BB5F-BFDD-48F3-85DA-6F48D04465AB}" dt="2023-03-26T10:58:52.983" v="1372" actId="26606"/>
          <ac:spMkLst>
            <pc:docMk/>
            <pc:sldMk cId="567337082" sldId="256"/>
            <ac:spMk id="9" creationId="{71B2258F-86CA-4D4D-8270-BC05FCDEBFB3}"/>
          </ac:spMkLst>
        </pc:spChg>
        <pc:spChg chg="add">
          <ac:chgData name="Jacqui Jones" userId="67ebcc1a-b75c-4eb5-9b86-38230d81d233" providerId="ADAL" clId="{1738BB5F-BFDD-48F3-85DA-6F48D04465AB}" dt="2023-03-26T10:58:53.063" v="1373" actId="26606"/>
          <ac:spMkLst>
            <pc:docMk/>
            <pc:sldMk cId="567337082" sldId="256"/>
            <ac:spMk id="11" creationId="{007891EC-4501-44ED-A8C8-B11B6DB767AB}"/>
          </ac:spMkLst>
        </pc:spChg>
        <pc:spChg chg="add">
          <ac:chgData name="Jacqui Jones" userId="67ebcc1a-b75c-4eb5-9b86-38230d81d233" providerId="ADAL" clId="{1738BB5F-BFDD-48F3-85DA-6F48D04465AB}" dt="2023-03-26T10:58:53.063" v="1373" actId="26606"/>
          <ac:spMkLst>
            <pc:docMk/>
            <pc:sldMk cId="567337082" sldId="256"/>
            <ac:spMk id="12" creationId="{C1DD1A8A-57D5-4A81-AD04-532B043C5611}"/>
          </ac:spMkLst>
        </pc:spChg>
        <pc:picChg chg="add del">
          <ac:chgData name="Jacqui Jones" userId="67ebcc1a-b75c-4eb5-9b86-38230d81d233" providerId="ADAL" clId="{1738BB5F-BFDD-48F3-85DA-6F48D04465AB}" dt="2023-03-26T10:58:52.983" v="1372" actId="26606"/>
          <ac:picMkLst>
            <pc:docMk/>
            <pc:sldMk cId="567337082" sldId="256"/>
            <ac:picMk id="5" creationId="{E951C8DD-DF28-766A-0AB3-FA8FB64F4A24}"/>
          </ac:picMkLst>
        </pc:picChg>
        <pc:picChg chg="add mod">
          <ac:chgData name="Jacqui Jones" userId="67ebcc1a-b75c-4eb5-9b86-38230d81d233" providerId="ADAL" clId="{1738BB5F-BFDD-48F3-85DA-6F48D04465AB}" dt="2023-03-26T19:52:09.096" v="1406" actId="1076"/>
          <ac:picMkLst>
            <pc:docMk/>
            <pc:sldMk cId="567337082" sldId="256"/>
            <ac:picMk id="13" creationId="{B0D1D72D-CD80-3E8A-7FFF-60795ABAD29B}"/>
          </ac:picMkLst>
        </pc:picChg>
      </pc:sldChg>
      <pc:sldChg chg="modSp mod">
        <pc:chgData name="Jacqui Jones" userId="67ebcc1a-b75c-4eb5-9b86-38230d81d233" providerId="ADAL" clId="{1738BB5F-BFDD-48F3-85DA-6F48D04465AB}" dt="2023-03-26T20:05:44.548" v="1593" actId="14100"/>
        <pc:sldMkLst>
          <pc:docMk/>
          <pc:sldMk cId="1333165926" sldId="257"/>
        </pc:sldMkLst>
        <pc:spChg chg="mod">
          <ac:chgData name="Jacqui Jones" userId="67ebcc1a-b75c-4eb5-9b86-38230d81d233" providerId="ADAL" clId="{1738BB5F-BFDD-48F3-85DA-6F48D04465AB}" dt="2023-03-26T20:05:44.548" v="1593" actId="14100"/>
          <ac:spMkLst>
            <pc:docMk/>
            <pc:sldMk cId="1333165926" sldId="257"/>
            <ac:spMk id="2" creationId="{8313017C-49BE-A45F-C987-5AD8AC93E9C1}"/>
          </ac:spMkLst>
        </pc:spChg>
        <pc:spChg chg="mod">
          <ac:chgData name="Jacqui Jones" userId="67ebcc1a-b75c-4eb5-9b86-38230d81d233" providerId="ADAL" clId="{1738BB5F-BFDD-48F3-85DA-6F48D04465AB}" dt="2023-03-26T20:05:29.829" v="1591" actId="255"/>
          <ac:spMkLst>
            <pc:docMk/>
            <pc:sldMk cId="1333165926" sldId="257"/>
            <ac:spMk id="3" creationId="{D03E41DA-7E5C-1FE2-8CE5-8783290C23D6}"/>
          </ac:spMkLst>
        </pc:spChg>
      </pc:sldChg>
      <pc:sldChg chg="modSp mod">
        <pc:chgData name="Jacqui Jones" userId="67ebcc1a-b75c-4eb5-9b86-38230d81d233" providerId="ADAL" clId="{1738BB5F-BFDD-48F3-85DA-6F48D04465AB}" dt="2023-03-26T19:55:17.238" v="1439" actId="113"/>
        <pc:sldMkLst>
          <pc:docMk/>
          <pc:sldMk cId="2579523751" sldId="258"/>
        </pc:sldMkLst>
        <pc:spChg chg="mod">
          <ac:chgData name="Jacqui Jones" userId="67ebcc1a-b75c-4eb5-9b86-38230d81d233" providerId="ADAL" clId="{1738BB5F-BFDD-48F3-85DA-6F48D04465AB}" dt="2023-03-26T19:54:59.189" v="1436" actId="14100"/>
          <ac:spMkLst>
            <pc:docMk/>
            <pc:sldMk cId="2579523751" sldId="258"/>
            <ac:spMk id="2" creationId="{1E930CD4-1FA2-8972-E1AC-3C22576E0569}"/>
          </ac:spMkLst>
        </pc:spChg>
        <pc:spChg chg="mod">
          <ac:chgData name="Jacqui Jones" userId="67ebcc1a-b75c-4eb5-9b86-38230d81d233" providerId="ADAL" clId="{1738BB5F-BFDD-48F3-85DA-6F48D04465AB}" dt="2023-03-26T19:55:17.238" v="1439" actId="113"/>
          <ac:spMkLst>
            <pc:docMk/>
            <pc:sldMk cId="2579523751" sldId="258"/>
            <ac:spMk id="3" creationId="{798AFBD1-F592-4DBA-FD5D-674A3E9B9541}"/>
          </ac:spMkLst>
        </pc:spChg>
      </pc:sldChg>
      <pc:sldChg chg="addSp delSp modSp mod setBg">
        <pc:chgData name="Jacqui Jones" userId="67ebcc1a-b75c-4eb5-9b86-38230d81d233" providerId="ADAL" clId="{1738BB5F-BFDD-48F3-85DA-6F48D04465AB}" dt="2023-03-26T19:53:17.713" v="1417" actId="20577"/>
        <pc:sldMkLst>
          <pc:docMk/>
          <pc:sldMk cId="3440529527" sldId="259"/>
        </pc:sldMkLst>
        <pc:spChg chg="mod">
          <ac:chgData name="Jacqui Jones" userId="67ebcc1a-b75c-4eb5-9b86-38230d81d233" providerId="ADAL" clId="{1738BB5F-BFDD-48F3-85DA-6F48D04465AB}" dt="2023-03-26T19:51:31.832" v="1396" actId="26606"/>
          <ac:spMkLst>
            <pc:docMk/>
            <pc:sldMk cId="3440529527" sldId="259"/>
            <ac:spMk id="2" creationId="{CABEBD0F-7FC2-978E-7B63-20405BF66B97}"/>
          </ac:spMkLst>
        </pc:spChg>
        <pc:spChg chg="mod ord">
          <ac:chgData name="Jacqui Jones" userId="67ebcc1a-b75c-4eb5-9b86-38230d81d233" providerId="ADAL" clId="{1738BB5F-BFDD-48F3-85DA-6F48D04465AB}" dt="2023-03-26T19:53:17.713" v="1417" actId="20577"/>
          <ac:spMkLst>
            <pc:docMk/>
            <pc:sldMk cId="3440529527" sldId="259"/>
            <ac:spMk id="3" creationId="{C842B5EF-FCCF-4AF2-8DA8-C5A7764776B3}"/>
          </ac:spMkLst>
        </pc:spChg>
        <pc:spChg chg="add del">
          <ac:chgData name="Jacqui Jones" userId="67ebcc1a-b75c-4eb5-9b86-38230d81d233" providerId="ADAL" clId="{1738BB5F-BFDD-48F3-85DA-6F48D04465AB}" dt="2023-03-26T10:59:14.520" v="1377" actId="26606"/>
          <ac:spMkLst>
            <pc:docMk/>
            <pc:sldMk cId="3440529527" sldId="259"/>
            <ac:spMk id="9" creationId="{96CF2A2B-0745-440C-9224-C5C6A0A4286F}"/>
          </ac:spMkLst>
        </pc:spChg>
        <pc:spChg chg="add del">
          <ac:chgData name="Jacqui Jones" userId="67ebcc1a-b75c-4eb5-9b86-38230d81d233" providerId="ADAL" clId="{1738BB5F-BFDD-48F3-85DA-6F48D04465AB}" dt="2023-03-26T10:59:14.520" v="1377" actId="26606"/>
          <ac:spMkLst>
            <pc:docMk/>
            <pc:sldMk cId="3440529527" sldId="259"/>
            <ac:spMk id="11" creationId="{75BE6D6B-84C9-4D2B-97EB-773B7369EF82}"/>
          </ac:spMkLst>
        </pc:spChg>
        <pc:spChg chg="add del">
          <ac:chgData name="Jacqui Jones" userId="67ebcc1a-b75c-4eb5-9b86-38230d81d233" providerId="ADAL" clId="{1738BB5F-BFDD-48F3-85DA-6F48D04465AB}" dt="2023-03-26T19:51:31.832" v="1396" actId="26606"/>
          <ac:spMkLst>
            <pc:docMk/>
            <pc:sldMk cId="3440529527" sldId="259"/>
            <ac:spMk id="14" creationId="{C3D6EC93-F369-413E-AA67-5D4104161046}"/>
          </ac:spMkLst>
        </pc:spChg>
        <pc:spChg chg="add">
          <ac:chgData name="Jacqui Jones" userId="67ebcc1a-b75c-4eb5-9b86-38230d81d233" providerId="ADAL" clId="{1738BB5F-BFDD-48F3-85DA-6F48D04465AB}" dt="2023-03-26T19:51:31.832" v="1396" actId="26606"/>
          <ac:spMkLst>
            <pc:docMk/>
            <pc:sldMk cId="3440529527" sldId="259"/>
            <ac:spMk id="21" creationId="{327D73B4-9F5C-4A64-A179-51B9500CB8B5}"/>
          </ac:spMkLst>
        </pc:spChg>
        <pc:spChg chg="add">
          <ac:chgData name="Jacqui Jones" userId="67ebcc1a-b75c-4eb5-9b86-38230d81d233" providerId="ADAL" clId="{1738BB5F-BFDD-48F3-85DA-6F48D04465AB}" dt="2023-03-26T19:51:31.832" v="1396" actId="26606"/>
          <ac:spMkLst>
            <pc:docMk/>
            <pc:sldMk cId="3440529527" sldId="259"/>
            <ac:spMk id="23" creationId="{C1F06963-6374-4B48-844F-071A9BAAAE02}"/>
          </ac:spMkLst>
        </pc:spChg>
        <pc:spChg chg="add">
          <ac:chgData name="Jacqui Jones" userId="67ebcc1a-b75c-4eb5-9b86-38230d81d233" providerId="ADAL" clId="{1738BB5F-BFDD-48F3-85DA-6F48D04465AB}" dt="2023-03-26T19:51:31.832" v="1396" actId="26606"/>
          <ac:spMkLst>
            <pc:docMk/>
            <pc:sldMk cId="3440529527" sldId="259"/>
            <ac:spMk id="25" creationId="{6CB927A4-E432-4310-9CD5-E89FF5063179}"/>
          </ac:spMkLst>
        </pc:spChg>
        <pc:spChg chg="add">
          <ac:chgData name="Jacqui Jones" userId="67ebcc1a-b75c-4eb5-9b86-38230d81d233" providerId="ADAL" clId="{1738BB5F-BFDD-48F3-85DA-6F48D04465AB}" dt="2023-03-26T19:51:31.832" v="1396" actId="26606"/>
          <ac:spMkLst>
            <pc:docMk/>
            <pc:sldMk cId="3440529527" sldId="259"/>
            <ac:spMk id="27" creationId="{1453BF6C-B012-48B7-B4E8-6D7AC7C27D02}"/>
          </ac:spMkLst>
        </pc:spChg>
        <pc:spChg chg="add">
          <ac:chgData name="Jacqui Jones" userId="67ebcc1a-b75c-4eb5-9b86-38230d81d233" providerId="ADAL" clId="{1738BB5F-BFDD-48F3-85DA-6F48D04465AB}" dt="2023-03-26T19:51:31.832" v="1396" actId="26606"/>
          <ac:spMkLst>
            <pc:docMk/>
            <pc:sldMk cId="3440529527" sldId="259"/>
            <ac:spMk id="29" creationId="{E3020543-B24B-4EC4-8FFC-8DD88EEA91A8}"/>
          </ac:spMkLst>
        </pc:spChg>
        <pc:grpChg chg="add del">
          <ac:chgData name="Jacqui Jones" userId="67ebcc1a-b75c-4eb5-9b86-38230d81d233" providerId="ADAL" clId="{1738BB5F-BFDD-48F3-85DA-6F48D04465AB}" dt="2023-03-26T19:51:31.832" v="1396" actId="26606"/>
          <ac:grpSpMkLst>
            <pc:docMk/>
            <pc:sldMk cId="3440529527" sldId="259"/>
            <ac:grpSpMk id="16" creationId="{4EA04677-6B2C-40F4-975C-ED9196552771}"/>
          </ac:grpSpMkLst>
        </pc:grpChg>
        <pc:picChg chg="add del">
          <ac:chgData name="Jacqui Jones" userId="67ebcc1a-b75c-4eb5-9b86-38230d81d233" providerId="ADAL" clId="{1738BB5F-BFDD-48F3-85DA-6F48D04465AB}" dt="2023-03-26T19:40:48.927" v="1389" actId="478"/>
          <ac:picMkLst>
            <pc:docMk/>
            <pc:sldMk cId="3440529527" sldId="259"/>
            <ac:picMk id="4" creationId="{C3AF7D0E-3828-2704-B673-245C5D8361B4}"/>
          </ac:picMkLst>
        </pc:picChg>
        <pc:picChg chg="add del">
          <ac:chgData name="Jacqui Jones" userId="67ebcc1a-b75c-4eb5-9b86-38230d81d233" providerId="ADAL" clId="{1738BB5F-BFDD-48F3-85DA-6F48D04465AB}" dt="2023-03-26T10:59:14.520" v="1377" actId="26606"/>
          <ac:picMkLst>
            <pc:docMk/>
            <pc:sldMk cId="3440529527" sldId="259"/>
            <ac:picMk id="5" creationId="{21487E86-8402-0B60-F4B9-5CF5D5B810E5}"/>
          </ac:picMkLst>
        </pc:picChg>
        <pc:picChg chg="add mod">
          <ac:chgData name="Jacqui Jones" userId="67ebcc1a-b75c-4eb5-9b86-38230d81d233" providerId="ADAL" clId="{1738BB5F-BFDD-48F3-85DA-6F48D04465AB}" dt="2023-03-26T19:51:31.832" v="1396" actId="26606"/>
          <ac:picMkLst>
            <pc:docMk/>
            <pc:sldMk cId="3440529527" sldId="259"/>
            <ac:picMk id="5" creationId="{A85AE81D-4F2C-7214-FEFB-99BF4E7EF99B}"/>
          </ac:picMkLst>
        </pc:picChg>
        <pc:picChg chg="add del">
          <ac:chgData name="Jacqui Jones" userId="67ebcc1a-b75c-4eb5-9b86-38230d81d233" providerId="ADAL" clId="{1738BB5F-BFDD-48F3-85DA-6F48D04465AB}" dt="2023-03-26T19:40:43.334" v="1387" actId="21"/>
          <ac:picMkLst>
            <pc:docMk/>
            <pc:sldMk cId="3440529527" sldId="259"/>
            <ac:picMk id="15" creationId="{92B5F799-B298-1654-96F2-3738FF3FD901}"/>
          </ac:picMkLst>
        </pc:picChg>
        <pc:cxnChg chg="add">
          <ac:chgData name="Jacqui Jones" userId="67ebcc1a-b75c-4eb5-9b86-38230d81d233" providerId="ADAL" clId="{1738BB5F-BFDD-48F3-85DA-6F48D04465AB}" dt="2023-03-26T19:51:31.832" v="1396" actId="26606"/>
          <ac:cxnSpMkLst>
            <pc:docMk/>
            <pc:sldMk cId="3440529527" sldId="259"/>
            <ac:cxnSpMk id="31" creationId="{C49DA8F6-BCC1-4447-B54C-57856834B94B}"/>
          </ac:cxnSpMkLst>
        </pc:cxnChg>
      </pc:sldChg>
      <pc:sldChg chg="addSp delSp modSp mod setBg">
        <pc:chgData name="Jacqui Jones" userId="67ebcc1a-b75c-4eb5-9b86-38230d81d233" providerId="ADAL" clId="{1738BB5F-BFDD-48F3-85DA-6F48D04465AB}" dt="2023-03-26T19:57:07.521" v="1469" actId="113"/>
        <pc:sldMkLst>
          <pc:docMk/>
          <pc:sldMk cId="414873748" sldId="260"/>
        </pc:sldMkLst>
        <pc:spChg chg="mod">
          <ac:chgData name="Jacqui Jones" userId="67ebcc1a-b75c-4eb5-9b86-38230d81d233" providerId="ADAL" clId="{1738BB5F-BFDD-48F3-85DA-6F48D04465AB}" dt="2023-03-26T19:56:39.467" v="1462" actId="113"/>
          <ac:spMkLst>
            <pc:docMk/>
            <pc:sldMk cId="414873748" sldId="260"/>
            <ac:spMk id="2" creationId="{8ED01B79-1B95-739F-A9BC-79AF8E4760BA}"/>
          </ac:spMkLst>
        </pc:spChg>
        <pc:spChg chg="mod ord">
          <ac:chgData name="Jacqui Jones" userId="67ebcc1a-b75c-4eb5-9b86-38230d81d233" providerId="ADAL" clId="{1738BB5F-BFDD-48F3-85DA-6F48D04465AB}" dt="2023-03-26T19:57:07.521" v="1469" actId="113"/>
          <ac:spMkLst>
            <pc:docMk/>
            <pc:sldMk cId="414873748" sldId="260"/>
            <ac:spMk id="3" creationId="{BFB3996A-8987-1F28-5451-1ACE1B9CB3C3}"/>
          </ac:spMkLst>
        </pc:spChg>
        <pc:spChg chg="add del">
          <ac:chgData name="Jacqui Jones" userId="67ebcc1a-b75c-4eb5-9b86-38230d81d233" providerId="ADAL" clId="{1738BB5F-BFDD-48F3-85DA-6F48D04465AB}" dt="2023-03-26T19:56:00.799" v="1450" actId="26606"/>
          <ac:spMkLst>
            <pc:docMk/>
            <pc:sldMk cId="414873748" sldId="260"/>
            <ac:spMk id="9" creationId="{F13C74B1-5B17-4795-BED0-7140497B445A}"/>
          </ac:spMkLst>
        </pc:spChg>
        <pc:spChg chg="add del">
          <ac:chgData name="Jacqui Jones" userId="67ebcc1a-b75c-4eb5-9b86-38230d81d233" providerId="ADAL" clId="{1738BB5F-BFDD-48F3-85DA-6F48D04465AB}" dt="2023-03-26T19:56:00.799" v="1450" actId="26606"/>
          <ac:spMkLst>
            <pc:docMk/>
            <pc:sldMk cId="414873748" sldId="260"/>
            <ac:spMk id="11" creationId="{D4974D33-8DC5-464E-8C6D-BE58F0669C17}"/>
          </ac:spMkLst>
        </pc:spChg>
        <pc:spChg chg="add">
          <ac:chgData name="Jacqui Jones" userId="67ebcc1a-b75c-4eb5-9b86-38230d81d233" providerId="ADAL" clId="{1738BB5F-BFDD-48F3-85DA-6F48D04465AB}" dt="2023-03-26T19:56:00.810" v="1451" actId="26606"/>
          <ac:spMkLst>
            <pc:docMk/>
            <pc:sldMk cId="414873748" sldId="260"/>
            <ac:spMk id="13" creationId="{3F0BE7ED-7814-4273-B18A-F26CC0380380}"/>
          </ac:spMkLst>
        </pc:spChg>
        <pc:spChg chg="add">
          <ac:chgData name="Jacqui Jones" userId="67ebcc1a-b75c-4eb5-9b86-38230d81d233" providerId="ADAL" clId="{1738BB5F-BFDD-48F3-85DA-6F48D04465AB}" dt="2023-03-26T19:56:00.810" v="1451" actId="26606"/>
          <ac:spMkLst>
            <pc:docMk/>
            <pc:sldMk cId="414873748" sldId="260"/>
            <ac:spMk id="14" creationId="{3AFE8227-C443-417B-BA91-520EB1EF4559}"/>
          </ac:spMkLst>
        </pc:spChg>
        <pc:spChg chg="add">
          <ac:chgData name="Jacqui Jones" userId="67ebcc1a-b75c-4eb5-9b86-38230d81d233" providerId="ADAL" clId="{1738BB5F-BFDD-48F3-85DA-6F48D04465AB}" dt="2023-03-26T19:56:00.810" v="1451" actId="26606"/>
          <ac:spMkLst>
            <pc:docMk/>
            <pc:sldMk cId="414873748" sldId="260"/>
            <ac:spMk id="15" creationId="{907741FC-B544-4A6E-B831-6789D042333D}"/>
          </ac:spMkLst>
        </pc:spChg>
        <pc:picChg chg="add mod">
          <ac:chgData name="Jacqui Jones" userId="67ebcc1a-b75c-4eb5-9b86-38230d81d233" providerId="ADAL" clId="{1738BB5F-BFDD-48F3-85DA-6F48D04465AB}" dt="2023-03-26T19:56:00.810" v="1451" actId="26606"/>
          <ac:picMkLst>
            <pc:docMk/>
            <pc:sldMk cId="414873748" sldId="260"/>
            <ac:picMk id="4" creationId="{5AE22158-6721-1030-F012-858BBC6E98EB}"/>
          </ac:picMkLst>
        </pc:picChg>
      </pc:sldChg>
      <pc:sldChg chg="addSp modSp mod setBg">
        <pc:chgData name="Jacqui Jones" userId="67ebcc1a-b75c-4eb5-9b86-38230d81d233" providerId="ADAL" clId="{1738BB5F-BFDD-48F3-85DA-6F48D04465AB}" dt="2023-03-26T19:58:21.711" v="1493" actId="27636"/>
        <pc:sldMkLst>
          <pc:docMk/>
          <pc:sldMk cId="4208806367" sldId="261"/>
        </pc:sldMkLst>
        <pc:spChg chg="mod">
          <ac:chgData name="Jacqui Jones" userId="67ebcc1a-b75c-4eb5-9b86-38230d81d233" providerId="ADAL" clId="{1738BB5F-BFDD-48F3-85DA-6F48D04465AB}" dt="2023-03-26T19:58:18.265" v="1491" actId="14100"/>
          <ac:spMkLst>
            <pc:docMk/>
            <pc:sldMk cId="4208806367" sldId="261"/>
            <ac:spMk id="2" creationId="{01C7710A-6C69-1A11-4348-680F530D0BE6}"/>
          </ac:spMkLst>
        </pc:spChg>
        <pc:spChg chg="mod ord">
          <ac:chgData name="Jacqui Jones" userId="67ebcc1a-b75c-4eb5-9b86-38230d81d233" providerId="ADAL" clId="{1738BB5F-BFDD-48F3-85DA-6F48D04465AB}" dt="2023-03-26T19:58:21.711" v="1493" actId="27636"/>
          <ac:spMkLst>
            <pc:docMk/>
            <pc:sldMk cId="4208806367" sldId="261"/>
            <ac:spMk id="3" creationId="{B66BA9F4-331A-6F99-44AA-4AB97ACE3383}"/>
          </ac:spMkLst>
        </pc:spChg>
        <pc:spChg chg="add">
          <ac:chgData name="Jacqui Jones" userId="67ebcc1a-b75c-4eb5-9b86-38230d81d233" providerId="ADAL" clId="{1738BB5F-BFDD-48F3-85DA-6F48D04465AB}" dt="2023-03-26T19:57:25.925" v="1472" actId="26606"/>
          <ac:spMkLst>
            <pc:docMk/>
            <pc:sldMk cId="4208806367" sldId="261"/>
            <ac:spMk id="9" creationId="{23E547B5-89CF-4EC0-96DE-25771AED0799}"/>
          </ac:spMkLst>
        </pc:spChg>
        <pc:spChg chg="add">
          <ac:chgData name="Jacqui Jones" userId="67ebcc1a-b75c-4eb5-9b86-38230d81d233" providerId="ADAL" clId="{1738BB5F-BFDD-48F3-85DA-6F48D04465AB}" dt="2023-03-26T19:57:25.925" v="1472" actId="26606"/>
          <ac:spMkLst>
            <pc:docMk/>
            <pc:sldMk cId="4208806367" sldId="261"/>
            <ac:spMk id="11" creationId="{3F0B8CEB-8279-4E5E-A0CE-1FC9F71736F2}"/>
          </ac:spMkLst>
        </pc:spChg>
        <pc:picChg chg="add mod">
          <ac:chgData name="Jacqui Jones" userId="67ebcc1a-b75c-4eb5-9b86-38230d81d233" providerId="ADAL" clId="{1738BB5F-BFDD-48F3-85DA-6F48D04465AB}" dt="2023-03-26T19:57:25.925" v="1472" actId="26606"/>
          <ac:picMkLst>
            <pc:docMk/>
            <pc:sldMk cId="4208806367" sldId="261"/>
            <ac:picMk id="4" creationId="{D3235C33-46FE-A4B5-5E2D-1E59A0FEE084}"/>
          </ac:picMkLst>
        </pc:picChg>
      </pc:sldChg>
      <pc:sldChg chg="addSp modSp mod setBg">
        <pc:chgData name="Jacqui Jones" userId="67ebcc1a-b75c-4eb5-9b86-38230d81d233" providerId="ADAL" clId="{1738BB5F-BFDD-48F3-85DA-6F48D04465AB}" dt="2023-03-26T19:59:13.172" v="1508" actId="14100"/>
        <pc:sldMkLst>
          <pc:docMk/>
          <pc:sldMk cId="3569567149" sldId="262"/>
        </pc:sldMkLst>
        <pc:spChg chg="mod">
          <ac:chgData name="Jacqui Jones" userId="67ebcc1a-b75c-4eb5-9b86-38230d81d233" providerId="ADAL" clId="{1738BB5F-BFDD-48F3-85DA-6F48D04465AB}" dt="2023-03-26T19:59:13.172" v="1508" actId="14100"/>
          <ac:spMkLst>
            <pc:docMk/>
            <pc:sldMk cId="3569567149" sldId="262"/>
            <ac:spMk id="2" creationId="{88297C36-7786-EDA3-85A1-6CFDF743AFED}"/>
          </ac:spMkLst>
        </pc:spChg>
        <pc:spChg chg="mod">
          <ac:chgData name="Jacqui Jones" userId="67ebcc1a-b75c-4eb5-9b86-38230d81d233" providerId="ADAL" clId="{1738BB5F-BFDD-48F3-85DA-6F48D04465AB}" dt="2023-03-26T19:58:53.896" v="1499" actId="27636"/>
          <ac:spMkLst>
            <pc:docMk/>
            <pc:sldMk cId="3569567149" sldId="262"/>
            <ac:spMk id="3" creationId="{80620532-961E-5C0A-ADB2-B576B798B10E}"/>
          </ac:spMkLst>
        </pc:spChg>
        <pc:spChg chg="add">
          <ac:chgData name="Jacqui Jones" userId="67ebcc1a-b75c-4eb5-9b86-38230d81d233" providerId="ADAL" clId="{1738BB5F-BFDD-48F3-85DA-6F48D04465AB}" dt="2023-03-26T19:58:42.238" v="1497" actId="26606"/>
          <ac:spMkLst>
            <pc:docMk/>
            <pc:sldMk cId="3569567149" sldId="262"/>
            <ac:spMk id="9" creationId="{04812C46-200A-4DEB-A05E-3ED6C68C2387}"/>
          </ac:spMkLst>
        </pc:spChg>
        <pc:spChg chg="add">
          <ac:chgData name="Jacqui Jones" userId="67ebcc1a-b75c-4eb5-9b86-38230d81d233" providerId="ADAL" clId="{1738BB5F-BFDD-48F3-85DA-6F48D04465AB}" dt="2023-03-26T19:58:42.238" v="1497" actId="26606"/>
          <ac:spMkLst>
            <pc:docMk/>
            <pc:sldMk cId="3569567149" sldId="262"/>
            <ac:spMk id="11" creationId="{D1EA859B-E555-4109-94F3-6700E046E008}"/>
          </ac:spMkLst>
        </pc:spChg>
        <pc:picChg chg="add mod ord">
          <ac:chgData name="Jacqui Jones" userId="67ebcc1a-b75c-4eb5-9b86-38230d81d233" providerId="ADAL" clId="{1738BB5F-BFDD-48F3-85DA-6F48D04465AB}" dt="2023-03-26T19:58:42.238" v="1497" actId="26606"/>
          <ac:picMkLst>
            <pc:docMk/>
            <pc:sldMk cId="3569567149" sldId="262"/>
            <ac:picMk id="4" creationId="{2B74B415-45AB-FCAC-2C06-17C5DB45BD6E}"/>
          </ac:picMkLst>
        </pc:picChg>
      </pc:sldChg>
      <pc:sldChg chg="addSp modSp mod setBg">
        <pc:chgData name="Jacqui Jones" userId="67ebcc1a-b75c-4eb5-9b86-38230d81d233" providerId="ADAL" clId="{1738BB5F-BFDD-48F3-85DA-6F48D04465AB}" dt="2023-03-26T20:00:54.397" v="1530" actId="14100"/>
        <pc:sldMkLst>
          <pc:docMk/>
          <pc:sldMk cId="3337801435" sldId="263"/>
        </pc:sldMkLst>
        <pc:spChg chg="mod">
          <ac:chgData name="Jacqui Jones" userId="67ebcc1a-b75c-4eb5-9b86-38230d81d233" providerId="ADAL" clId="{1738BB5F-BFDD-48F3-85DA-6F48D04465AB}" dt="2023-03-26T20:00:40.310" v="1527" actId="14100"/>
          <ac:spMkLst>
            <pc:docMk/>
            <pc:sldMk cId="3337801435" sldId="263"/>
            <ac:spMk id="2" creationId="{1BA2F535-088C-F23A-7070-6A399DF40BAF}"/>
          </ac:spMkLst>
        </pc:spChg>
        <pc:spChg chg="mod ord">
          <ac:chgData name="Jacqui Jones" userId="67ebcc1a-b75c-4eb5-9b86-38230d81d233" providerId="ADAL" clId="{1738BB5F-BFDD-48F3-85DA-6F48D04465AB}" dt="2023-03-26T20:00:54.397" v="1530" actId="14100"/>
          <ac:spMkLst>
            <pc:docMk/>
            <pc:sldMk cId="3337801435" sldId="263"/>
            <ac:spMk id="3" creationId="{B929585A-0F72-1F1A-BFB9-A37FB0DB5A08}"/>
          </ac:spMkLst>
        </pc:spChg>
        <pc:spChg chg="add">
          <ac:chgData name="Jacqui Jones" userId="67ebcc1a-b75c-4eb5-9b86-38230d81d233" providerId="ADAL" clId="{1738BB5F-BFDD-48F3-85DA-6F48D04465AB}" dt="2023-03-26T20:00:29.210" v="1524" actId="26606"/>
          <ac:spMkLst>
            <pc:docMk/>
            <pc:sldMk cId="3337801435" sldId="263"/>
            <ac:spMk id="9" creationId="{2C61293E-6EBE-43EF-A52C-9BEBFD7679D4}"/>
          </ac:spMkLst>
        </pc:spChg>
        <pc:spChg chg="add">
          <ac:chgData name="Jacqui Jones" userId="67ebcc1a-b75c-4eb5-9b86-38230d81d233" providerId="ADAL" clId="{1738BB5F-BFDD-48F3-85DA-6F48D04465AB}" dt="2023-03-26T20:00:29.210" v="1524" actId="26606"/>
          <ac:spMkLst>
            <pc:docMk/>
            <pc:sldMk cId="3337801435" sldId="263"/>
            <ac:spMk id="11" creationId="{21540236-BFD5-4A9D-8840-4703E7F76825}"/>
          </ac:spMkLst>
        </pc:spChg>
        <pc:picChg chg="add mod">
          <ac:chgData name="Jacqui Jones" userId="67ebcc1a-b75c-4eb5-9b86-38230d81d233" providerId="ADAL" clId="{1738BB5F-BFDD-48F3-85DA-6F48D04465AB}" dt="2023-03-26T20:00:29.210" v="1524" actId="26606"/>
          <ac:picMkLst>
            <pc:docMk/>
            <pc:sldMk cId="3337801435" sldId="263"/>
            <ac:picMk id="4" creationId="{D12CFCBF-A9FB-55A0-5552-63B1917CAA72}"/>
          </ac:picMkLst>
        </pc:picChg>
      </pc:sldChg>
      <pc:sldChg chg="addSp modSp mod setBg">
        <pc:chgData name="Jacqui Jones" userId="67ebcc1a-b75c-4eb5-9b86-38230d81d233" providerId="ADAL" clId="{1738BB5F-BFDD-48F3-85DA-6F48D04465AB}" dt="2023-03-26T19:53:52.385" v="1423" actId="255"/>
        <pc:sldMkLst>
          <pc:docMk/>
          <pc:sldMk cId="2490291214" sldId="264"/>
        </pc:sldMkLst>
        <pc:spChg chg="mod">
          <ac:chgData name="Jacqui Jones" userId="67ebcc1a-b75c-4eb5-9b86-38230d81d233" providerId="ADAL" clId="{1738BB5F-BFDD-48F3-85DA-6F48D04465AB}" dt="2023-03-26T19:53:36.384" v="1420" actId="26606"/>
          <ac:spMkLst>
            <pc:docMk/>
            <pc:sldMk cId="2490291214" sldId="264"/>
            <ac:spMk id="2" creationId="{3AF1AE78-F890-EFAE-6F71-4BDBBEAF1A79}"/>
          </ac:spMkLst>
        </pc:spChg>
        <pc:spChg chg="mod">
          <ac:chgData name="Jacqui Jones" userId="67ebcc1a-b75c-4eb5-9b86-38230d81d233" providerId="ADAL" clId="{1738BB5F-BFDD-48F3-85DA-6F48D04465AB}" dt="2023-03-26T19:53:52.385" v="1423" actId="255"/>
          <ac:spMkLst>
            <pc:docMk/>
            <pc:sldMk cId="2490291214" sldId="264"/>
            <ac:spMk id="3" creationId="{454DB759-9A85-062E-C132-DCE98A9FD127}"/>
          </ac:spMkLst>
        </pc:spChg>
        <pc:spChg chg="add">
          <ac:chgData name="Jacqui Jones" userId="67ebcc1a-b75c-4eb5-9b86-38230d81d233" providerId="ADAL" clId="{1738BB5F-BFDD-48F3-85DA-6F48D04465AB}" dt="2023-03-26T19:53:36.384" v="1420" actId="26606"/>
          <ac:spMkLst>
            <pc:docMk/>
            <pc:sldMk cId="2490291214" sldId="264"/>
            <ac:spMk id="9" creationId="{F13C74B1-5B17-4795-BED0-7140497B445A}"/>
          </ac:spMkLst>
        </pc:spChg>
        <pc:spChg chg="add">
          <ac:chgData name="Jacqui Jones" userId="67ebcc1a-b75c-4eb5-9b86-38230d81d233" providerId="ADAL" clId="{1738BB5F-BFDD-48F3-85DA-6F48D04465AB}" dt="2023-03-26T19:53:36.384" v="1420" actId="26606"/>
          <ac:spMkLst>
            <pc:docMk/>
            <pc:sldMk cId="2490291214" sldId="264"/>
            <ac:spMk id="11" creationId="{D4974D33-8DC5-464E-8C6D-BE58F0669C17}"/>
          </ac:spMkLst>
        </pc:spChg>
        <pc:picChg chg="add mod">
          <ac:chgData name="Jacqui Jones" userId="67ebcc1a-b75c-4eb5-9b86-38230d81d233" providerId="ADAL" clId="{1738BB5F-BFDD-48F3-85DA-6F48D04465AB}" dt="2023-03-26T19:53:36.384" v="1420" actId="26606"/>
          <ac:picMkLst>
            <pc:docMk/>
            <pc:sldMk cId="2490291214" sldId="264"/>
            <ac:picMk id="4" creationId="{AB50513C-EA67-F085-5C55-17993FA92C63}"/>
          </ac:picMkLst>
        </pc:picChg>
      </pc:sldChg>
      <pc:sldChg chg="addSp delSp modSp mod setBg">
        <pc:chgData name="Jacqui Jones" userId="67ebcc1a-b75c-4eb5-9b86-38230d81d233" providerId="ADAL" clId="{1738BB5F-BFDD-48F3-85DA-6F48D04465AB}" dt="2023-03-26T20:10:56.697" v="2119" actId="20577"/>
        <pc:sldMkLst>
          <pc:docMk/>
          <pc:sldMk cId="3546082821" sldId="265"/>
        </pc:sldMkLst>
        <pc:spChg chg="mod">
          <ac:chgData name="Jacqui Jones" userId="67ebcc1a-b75c-4eb5-9b86-38230d81d233" providerId="ADAL" clId="{1738BB5F-BFDD-48F3-85DA-6F48D04465AB}" dt="2023-03-26T20:10:25.903" v="2111" actId="14100"/>
          <ac:spMkLst>
            <pc:docMk/>
            <pc:sldMk cId="3546082821" sldId="265"/>
            <ac:spMk id="2" creationId="{E511696F-A32D-F82B-F8B2-921BA16E5EC5}"/>
          </ac:spMkLst>
        </pc:spChg>
        <pc:spChg chg="del">
          <ac:chgData name="Jacqui Jones" userId="67ebcc1a-b75c-4eb5-9b86-38230d81d233" providerId="ADAL" clId="{1738BB5F-BFDD-48F3-85DA-6F48D04465AB}" dt="2023-03-26T11:00:36.133" v="1386" actId="26606"/>
          <ac:spMkLst>
            <pc:docMk/>
            <pc:sldMk cId="3546082821" sldId="265"/>
            <ac:spMk id="3" creationId="{7D63098C-3F47-AC35-6D43-9DE320AA34A3}"/>
          </ac:spMkLst>
        </pc:spChg>
        <pc:spChg chg="add mod">
          <ac:chgData name="Jacqui Jones" userId="67ebcc1a-b75c-4eb5-9b86-38230d81d233" providerId="ADAL" clId="{1738BB5F-BFDD-48F3-85DA-6F48D04465AB}" dt="2023-03-26T20:10:56.697" v="2119" actId="20577"/>
          <ac:spMkLst>
            <pc:docMk/>
            <pc:sldMk cId="3546082821" sldId="265"/>
            <ac:spMk id="6" creationId="{BA5E2277-2852-7256-4DBC-921DE40C1CE0}"/>
          </ac:spMkLst>
        </pc:spChg>
        <pc:spChg chg="add del">
          <ac:chgData name="Jacqui Jones" userId="67ebcc1a-b75c-4eb5-9b86-38230d81d233" providerId="ADAL" clId="{1738BB5F-BFDD-48F3-85DA-6F48D04465AB}" dt="2023-03-26T19:54:09.814" v="1428" actId="26606"/>
          <ac:spMkLst>
            <pc:docMk/>
            <pc:sldMk cId="3546082821" sldId="265"/>
            <ac:spMk id="9" creationId="{BACC6370-2D7E-4714-9D71-7542949D7D5D}"/>
          </ac:spMkLst>
        </pc:spChg>
        <pc:spChg chg="add del">
          <ac:chgData name="Jacqui Jones" userId="67ebcc1a-b75c-4eb5-9b86-38230d81d233" providerId="ADAL" clId="{1738BB5F-BFDD-48F3-85DA-6F48D04465AB}" dt="2023-03-26T19:54:09.814" v="1428" actId="26606"/>
          <ac:spMkLst>
            <pc:docMk/>
            <pc:sldMk cId="3546082821" sldId="265"/>
            <ac:spMk id="11" creationId="{F68B3F68-107C-434F-AA38-110D5EA91B85}"/>
          </ac:spMkLst>
        </pc:spChg>
        <pc:spChg chg="add del">
          <ac:chgData name="Jacqui Jones" userId="67ebcc1a-b75c-4eb5-9b86-38230d81d233" providerId="ADAL" clId="{1738BB5F-BFDD-48F3-85DA-6F48D04465AB}" dt="2023-03-26T19:54:09.814" v="1428" actId="26606"/>
          <ac:spMkLst>
            <pc:docMk/>
            <pc:sldMk cId="3546082821" sldId="265"/>
            <ac:spMk id="13" creationId="{AAD0DBB9-1A4B-4391-81D4-CB19F9AB918A}"/>
          </ac:spMkLst>
        </pc:spChg>
        <pc:spChg chg="add del">
          <ac:chgData name="Jacqui Jones" userId="67ebcc1a-b75c-4eb5-9b86-38230d81d233" providerId="ADAL" clId="{1738BB5F-BFDD-48F3-85DA-6F48D04465AB}" dt="2023-03-26T19:54:09.814" v="1428" actId="26606"/>
          <ac:spMkLst>
            <pc:docMk/>
            <pc:sldMk cId="3546082821" sldId="265"/>
            <ac:spMk id="15" creationId="{063BBA22-50EA-4C4D-BE05-F1CE4E63AA56}"/>
          </ac:spMkLst>
        </pc:spChg>
        <pc:spChg chg="add del">
          <ac:chgData name="Jacqui Jones" userId="67ebcc1a-b75c-4eb5-9b86-38230d81d233" providerId="ADAL" clId="{1738BB5F-BFDD-48F3-85DA-6F48D04465AB}" dt="2023-03-26T19:54:09.725" v="1427" actId="26606"/>
          <ac:spMkLst>
            <pc:docMk/>
            <pc:sldMk cId="3546082821" sldId="265"/>
            <ac:spMk id="20" creationId="{F13C74B1-5B17-4795-BED0-7140497B445A}"/>
          </ac:spMkLst>
        </pc:spChg>
        <pc:spChg chg="add del">
          <ac:chgData name="Jacqui Jones" userId="67ebcc1a-b75c-4eb5-9b86-38230d81d233" providerId="ADAL" clId="{1738BB5F-BFDD-48F3-85DA-6F48D04465AB}" dt="2023-03-26T19:54:09.725" v="1427" actId="26606"/>
          <ac:spMkLst>
            <pc:docMk/>
            <pc:sldMk cId="3546082821" sldId="265"/>
            <ac:spMk id="22" creationId="{D4974D33-8DC5-464E-8C6D-BE58F0669C17}"/>
          </ac:spMkLst>
        </pc:spChg>
        <pc:spChg chg="add del">
          <ac:chgData name="Jacqui Jones" userId="67ebcc1a-b75c-4eb5-9b86-38230d81d233" providerId="ADAL" clId="{1738BB5F-BFDD-48F3-85DA-6F48D04465AB}" dt="2023-03-26T20:10:18.104" v="2109" actId="26606"/>
          <ac:spMkLst>
            <pc:docMk/>
            <pc:sldMk cId="3546082821" sldId="265"/>
            <ac:spMk id="24" creationId="{04812C46-200A-4DEB-A05E-3ED6C68C2387}"/>
          </ac:spMkLst>
        </pc:spChg>
        <pc:spChg chg="add del">
          <ac:chgData name="Jacqui Jones" userId="67ebcc1a-b75c-4eb5-9b86-38230d81d233" providerId="ADAL" clId="{1738BB5F-BFDD-48F3-85DA-6F48D04465AB}" dt="2023-03-26T20:10:18.104" v="2109" actId="26606"/>
          <ac:spMkLst>
            <pc:docMk/>
            <pc:sldMk cId="3546082821" sldId="265"/>
            <ac:spMk id="25" creationId="{D1EA859B-E555-4109-94F3-6700E046E008}"/>
          </ac:spMkLst>
        </pc:spChg>
        <pc:spChg chg="add">
          <ac:chgData name="Jacqui Jones" userId="67ebcc1a-b75c-4eb5-9b86-38230d81d233" providerId="ADAL" clId="{1738BB5F-BFDD-48F3-85DA-6F48D04465AB}" dt="2023-03-26T20:10:18.104" v="2109" actId="26606"/>
          <ac:spMkLst>
            <pc:docMk/>
            <pc:sldMk cId="3546082821" sldId="265"/>
            <ac:spMk id="30" creationId="{04812C46-200A-4DEB-A05E-3ED6C68C2387}"/>
          </ac:spMkLst>
        </pc:spChg>
        <pc:spChg chg="add">
          <ac:chgData name="Jacqui Jones" userId="67ebcc1a-b75c-4eb5-9b86-38230d81d233" providerId="ADAL" clId="{1738BB5F-BFDD-48F3-85DA-6F48D04465AB}" dt="2023-03-26T20:10:18.104" v="2109" actId="26606"/>
          <ac:spMkLst>
            <pc:docMk/>
            <pc:sldMk cId="3546082821" sldId="265"/>
            <ac:spMk id="32" creationId="{D1EA859B-E555-4109-94F3-6700E046E008}"/>
          </ac:spMkLst>
        </pc:spChg>
        <pc:graphicFrameChg chg="add del mod ord modGraphic">
          <ac:chgData name="Jacqui Jones" userId="67ebcc1a-b75c-4eb5-9b86-38230d81d233" providerId="ADAL" clId="{1738BB5F-BFDD-48F3-85DA-6F48D04465AB}" dt="2023-03-26T20:06:21.111" v="1595" actId="478"/>
          <ac:graphicFrameMkLst>
            <pc:docMk/>
            <pc:sldMk cId="3546082821" sldId="265"/>
            <ac:graphicFrameMk id="5" creationId="{7A464C3A-2018-0F4B-F6B8-1C6D9A78B5F6}"/>
          </ac:graphicFrameMkLst>
        </pc:graphicFrameChg>
        <pc:picChg chg="add mod ord">
          <ac:chgData name="Jacqui Jones" userId="67ebcc1a-b75c-4eb5-9b86-38230d81d233" providerId="ADAL" clId="{1738BB5F-BFDD-48F3-85DA-6F48D04465AB}" dt="2023-03-26T19:54:09.814" v="1428" actId="26606"/>
          <ac:picMkLst>
            <pc:docMk/>
            <pc:sldMk cId="3546082821" sldId="265"/>
            <ac:picMk id="3" creationId="{884A4E85-4D24-9FC3-CBF2-4D1FD02353D9}"/>
          </ac:picMkLst>
        </pc:picChg>
      </pc:sldChg>
      <pc:sldChg chg="addSp modSp mod setBg">
        <pc:chgData name="Jacqui Jones" userId="67ebcc1a-b75c-4eb5-9b86-38230d81d233" providerId="ADAL" clId="{1738BB5F-BFDD-48F3-85DA-6F48D04465AB}" dt="2023-03-26T19:55:43.190" v="1446" actId="14100"/>
        <pc:sldMkLst>
          <pc:docMk/>
          <pc:sldMk cId="3505568390" sldId="266"/>
        </pc:sldMkLst>
        <pc:spChg chg="mod">
          <ac:chgData name="Jacqui Jones" userId="67ebcc1a-b75c-4eb5-9b86-38230d81d233" providerId="ADAL" clId="{1738BB5F-BFDD-48F3-85DA-6F48D04465AB}" dt="2023-03-26T19:55:29.419" v="1442" actId="26606"/>
          <ac:spMkLst>
            <pc:docMk/>
            <pc:sldMk cId="3505568390" sldId="266"/>
            <ac:spMk id="2" creationId="{B6C77369-DE24-43E0-9872-B0068B50EFA1}"/>
          </ac:spMkLst>
        </pc:spChg>
        <pc:spChg chg="mod">
          <ac:chgData name="Jacqui Jones" userId="67ebcc1a-b75c-4eb5-9b86-38230d81d233" providerId="ADAL" clId="{1738BB5F-BFDD-48F3-85DA-6F48D04465AB}" dt="2023-03-26T19:55:43.190" v="1446" actId="14100"/>
          <ac:spMkLst>
            <pc:docMk/>
            <pc:sldMk cId="3505568390" sldId="266"/>
            <ac:spMk id="3" creationId="{0497C75E-9C72-7C47-673E-AA825EFE5827}"/>
          </ac:spMkLst>
        </pc:spChg>
        <pc:spChg chg="add">
          <ac:chgData name="Jacqui Jones" userId="67ebcc1a-b75c-4eb5-9b86-38230d81d233" providerId="ADAL" clId="{1738BB5F-BFDD-48F3-85DA-6F48D04465AB}" dt="2023-03-26T19:55:29.419" v="1442" actId="26606"/>
          <ac:spMkLst>
            <pc:docMk/>
            <pc:sldMk cId="3505568390" sldId="266"/>
            <ac:spMk id="9" creationId="{F13C74B1-5B17-4795-BED0-7140497B445A}"/>
          </ac:spMkLst>
        </pc:spChg>
        <pc:spChg chg="add">
          <ac:chgData name="Jacqui Jones" userId="67ebcc1a-b75c-4eb5-9b86-38230d81d233" providerId="ADAL" clId="{1738BB5F-BFDD-48F3-85DA-6F48D04465AB}" dt="2023-03-26T19:55:29.419" v="1442" actId="26606"/>
          <ac:spMkLst>
            <pc:docMk/>
            <pc:sldMk cId="3505568390" sldId="266"/>
            <ac:spMk id="11" creationId="{D4974D33-8DC5-464E-8C6D-BE58F0669C17}"/>
          </ac:spMkLst>
        </pc:spChg>
        <pc:picChg chg="add mod">
          <ac:chgData name="Jacqui Jones" userId="67ebcc1a-b75c-4eb5-9b86-38230d81d233" providerId="ADAL" clId="{1738BB5F-BFDD-48F3-85DA-6F48D04465AB}" dt="2023-03-26T19:55:29.419" v="1442" actId="26606"/>
          <ac:picMkLst>
            <pc:docMk/>
            <pc:sldMk cId="3505568390" sldId="266"/>
            <ac:picMk id="4" creationId="{B5E9075C-603C-CAC2-8C6E-86CCC41A2D27}"/>
          </ac:picMkLst>
        </pc:picChg>
      </pc:sldChg>
      <pc:sldChg chg="addSp delSp modSp mod ord setBg">
        <pc:chgData name="Jacqui Jones" userId="67ebcc1a-b75c-4eb5-9b86-38230d81d233" providerId="ADAL" clId="{1738BB5F-BFDD-48F3-85DA-6F48D04465AB}" dt="2023-03-26T20:12:43.829" v="2121"/>
        <pc:sldMkLst>
          <pc:docMk/>
          <pc:sldMk cId="2265603491" sldId="267"/>
        </pc:sldMkLst>
        <pc:spChg chg="mod">
          <ac:chgData name="Jacqui Jones" userId="67ebcc1a-b75c-4eb5-9b86-38230d81d233" providerId="ADAL" clId="{1738BB5F-BFDD-48F3-85DA-6F48D04465AB}" dt="2023-03-26T20:00:10.918" v="1521" actId="26606"/>
          <ac:spMkLst>
            <pc:docMk/>
            <pc:sldMk cId="2265603491" sldId="267"/>
            <ac:spMk id="2" creationId="{AF552F57-7D8B-B850-3444-24F337B2013C}"/>
          </ac:spMkLst>
        </pc:spChg>
        <pc:spChg chg="mod ord">
          <ac:chgData name="Jacqui Jones" userId="67ebcc1a-b75c-4eb5-9b86-38230d81d233" providerId="ADAL" clId="{1738BB5F-BFDD-48F3-85DA-6F48D04465AB}" dt="2023-03-26T20:00:10.918" v="1521" actId="26606"/>
          <ac:spMkLst>
            <pc:docMk/>
            <pc:sldMk cId="2265603491" sldId="267"/>
            <ac:spMk id="3" creationId="{C571F177-E71A-2777-DE5D-A28029B379A6}"/>
          </ac:spMkLst>
        </pc:spChg>
        <pc:spChg chg="add del">
          <ac:chgData name="Jacqui Jones" userId="67ebcc1a-b75c-4eb5-9b86-38230d81d233" providerId="ADAL" clId="{1738BB5F-BFDD-48F3-85DA-6F48D04465AB}" dt="2023-03-26T19:59:46.022" v="1514" actId="26606"/>
          <ac:spMkLst>
            <pc:docMk/>
            <pc:sldMk cId="2265603491" sldId="267"/>
            <ac:spMk id="9" creationId="{3AFE8227-C443-417B-BA91-520EB1EF4559}"/>
          </ac:spMkLst>
        </pc:spChg>
        <pc:spChg chg="add del">
          <ac:chgData name="Jacqui Jones" userId="67ebcc1a-b75c-4eb5-9b86-38230d81d233" providerId="ADAL" clId="{1738BB5F-BFDD-48F3-85DA-6F48D04465AB}" dt="2023-03-26T19:59:46.022" v="1514" actId="26606"/>
          <ac:spMkLst>
            <pc:docMk/>
            <pc:sldMk cId="2265603491" sldId="267"/>
            <ac:spMk id="11" creationId="{907741FC-B544-4A6E-B831-6789D042333D}"/>
          </ac:spMkLst>
        </pc:spChg>
        <pc:spChg chg="add del">
          <ac:chgData name="Jacqui Jones" userId="67ebcc1a-b75c-4eb5-9b86-38230d81d233" providerId="ADAL" clId="{1738BB5F-BFDD-48F3-85DA-6F48D04465AB}" dt="2023-03-26T19:59:46.022" v="1514" actId="26606"/>
          <ac:spMkLst>
            <pc:docMk/>
            <pc:sldMk cId="2265603491" sldId="267"/>
            <ac:spMk id="13" creationId="{3F0BE7ED-7814-4273-B18A-F26CC0380380}"/>
          </ac:spMkLst>
        </pc:spChg>
        <pc:spChg chg="add del">
          <ac:chgData name="Jacqui Jones" userId="67ebcc1a-b75c-4eb5-9b86-38230d81d233" providerId="ADAL" clId="{1738BB5F-BFDD-48F3-85DA-6F48D04465AB}" dt="2023-03-26T20:00:10.918" v="1521" actId="26606"/>
          <ac:spMkLst>
            <pc:docMk/>
            <pc:sldMk cId="2265603491" sldId="267"/>
            <ac:spMk id="18" creationId="{F13C74B1-5B17-4795-BED0-7140497B445A}"/>
          </ac:spMkLst>
        </pc:spChg>
        <pc:spChg chg="add del">
          <ac:chgData name="Jacqui Jones" userId="67ebcc1a-b75c-4eb5-9b86-38230d81d233" providerId="ADAL" clId="{1738BB5F-BFDD-48F3-85DA-6F48D04465AB}" dt="2023-03-26T20:00:10.918" v="1521" actId="26606"/>
          <ac:spMkLst>
            <pc:docMk/>
            <pc:sldMk cId="2265603491" sldId="267"/>
            <ac:spMk id="20" creationId="{D4974D33-8DC5-464E-8C6D-BE58F0669C17}"/>
          </ac:spMkLst>
        </pc:spChg>
        <pc:spChg chg="add del">
          <ac:chgData name="Jacqui Jones" userId="67ebcc1a-b75c-4eb5-9b86-38230d81d233" providerId="ADAL" clId="{1738BB5F-BFDD-48F3-85DA-6F48D04465AB}" dt="2023-03-26T20:00:10.901" v="1520" actId="26606"/>
          <ac:spMkLst>
            <pc:docMk/>
            <pc:sldMk cId="2265603491" sldId="267"/>
            <ac:spMk id="25" creationId="{45D37F4E-DDB4-456B-97E0-9937730A039F}"/>
          </ac:spMkLst>
        </pc:spChg>
        <pc:spChg chg="add del">
          <ac:chgData name="Jacqui Jones" userId="67ebcc1a-b75c-4eb5-9b86-38230d81d233" providerId="ADAL" clId="{1738BB5F-BFDD-48F3-85DA-6F48D04465AB}" dt="2023-03-26T20:00:10.901" v="1520" actId="26606"/>
          <ac:spMkLst>
            <pc:docMk/>
            <pc:sldMk cId="2265603491" sldId="267"/>
            <ac:spMk id="27" creationId="{B2DD41CD-8F47-4F56-AD12-4E2FF7696987}"/>
          </ac:spMkLst>
        </pc:spChg>
        <pc:spChg chg="add">
          <ac:chgData name="Jacqui Jones" userId="67ebcc1a-b75c-4eb5-9b86-38230d81d233" providerId="ADAL" clId="{1738BB5F-BFDD-48F3-85DA-6F48D04465AB}" dt="2023-03-26T20:00:10.918" v="1521" actId="26606"/>
          <ac:spMkLst>
            <pc:docMk/>
            <pc:sldMk cId="2265603491" sldId="267"/>
            <ac:spMk id="29" creationId="{2C61293E-6EBE-43EF-A52C-9BEBFD7679D4}"/>
          </ac:spMkLst>
        </pc:spChg>
        <pc:spChg chg="add">
          <ac:chgData name="Jacqui Jones" userId="67ebcc1a-b75c-4eb5-9b86-38230d81d233" providerId="ADAL" clId="{1738BB5F-BFDD-48F3-85DA-6F48D04465AB}" dt="2023-03-26T20:00:10.918" v="1521" actId="26606"/>
          <ac:spMkLst>
            <pc:docMk/>
            <pc:sldMk cId="2265603491" sldId="267"/>
            <ac:spMk id="30" creationId="{21540236-BFD5-4A9D-8840-4703E7F76825}"/>
          </ac:spMkLst>
        </pc:spChg>
        <pc:picChg chg="add mod ord">
          <ac:chgData name="Jacqui Jones" userId="67ebcc1a-b75c-4eb5-9b86-38230d81d233" providerId="ADAL" clId="{1738BB5F-BFDD-48F3-85DA-6F48D04465AB}" dt="2023-03-26T20:00:10.918" v="1521" actId="26606"/>
          <ac:picMkLst>
            <pc:docMk/>
            <pc:sldMk cId="2265603491" sldId="267"/>
            <ac:picMk id="4" creationId="{98A4FFD7-7F85-8E13-D1A2-788287B3A333}"/>
          </ac:picMkLst>
        </pc:picChg>
      </pc:sldChg>
      <pc:sldChg chg="addSp modSp mod setBg">
        <pc:chgData name="Jacqui Jones" userId="67ebcc1a-b75c-4eb5-9b86-38230d81d233" providerId="ADAL" clId="{1738BB5F-BFDD-48F3-85DA-6F48D04465AB}" dt="2023-03-26T20:02:00.848" v="1545" actId="14100"/>
        <pc:sldMkLst>
          <pc:docMk/>
          <pc:sldMk cId="3579591182" sldId="268"/>
        </pc:sldMkLst>
        <pc:spChg chg="mod">
          <ac:chgData name="Jacqui Jones" userId="67ebcc1a-b75c-4eb5-9b86-38230d81d233" providerId="ADAL" clId="{1738BB5F-BFDD-48F3-85DA-6F48D04465AB}" dt="2023-03-26T20:02:00.848" v="1545" actId="14100"/>
          <ac:spMkLst>
            <pc:docMk/>
            <pc:sldMk cId="3579591182" sldId="268"/>
            <ac:spMk id="2" creationId="{240D61E7-3EE5-64A5-8CFD-0B392D815D96}"/>
          </ac:spMkLst>
        </pc:spChg>
        <pc:spChg chg="mod">
          <ac:chgData name="Jacqui Jones" userId="67ebcc1a-b75c-4eb5-9b86-38230d81d233" providerId="ADAL" clId="{1738BB5F-BFDD-48F3-85DA-6F48D04465AB}" dt="2023-03-26T20:01:46.172" v="1542" actId="27636"/>
          <ac:spMkLst>
            <pc:docMk/>
            <pc:sldMk cId="3579591182" sldId="268"/>
            <ac:spMk id="3" creationId="{8825C3A6-208C-D285-9A3E-44CF17A1D3A8}"/>
          </ac:spMkLst>
        </pc:spChg>
        <pc:spChg chg="add">
          <ac:chgData name="Jacqui Jones" userId="67ebcc1a-b75c-4eb5-9b86-38230d81d233" providerId="ADAL" clId="{1738BB5F-BFDD-48F3-85DA-6F48D04465AB}" dt="2023-03-26T20:01:09.197" v="1533" actId="26606"/>
          <ac:spMkLst>
            <pc:docMk/>
            <pc:sldMk cId="3579591182" sldId="268"/>
            <ac:spMk id="9" creationId="{04812C46-200A-4DEB-A05E-3ED6C68C2387}"/>
          </ac:spMkLst>
        </pc:spChg>
        <pc:spChg chg="add">
          <ac:chgData name="Jacqui Jones" userId="67ebcc1a-b75c-4eb5-9b86-38230d81d233" providerId="ADAL" clId="{1738BB5F-BFDD-48F3-85DA-6F48D04465AB}" dt="2023-03-26T20:01:09.197" v="1533" actId="26606"/>
          <ac:spMkLst>
            <pc:docMk/>
            <pc:sldMk cId="3579591182" sldId="268"/>
            <ac:spMk id="11" creationId="{D1EA859B-E555-4109-94F3-6700E046E008}"/>
          </ac:spMkLst>
        </pc:spChg>
        <pc:picChg chg="add mod ord">
          <ac:chgData name="Jacqui Jones" userId="67ebcc1a-b75c-4eb5-9b86-38230d81d233" providerId="ADAL" clId="{1738BB5F-BFDD-48F3-85DA-6F48D04465AB}" dt="2023-03-26T20:01:09.197" v="1533" actId="26606"/>
          <ac:picMkLst>
            <pc:docMk/>
            <pc:sldMk cId="3579591182" sldId="268"/>
            <ac:picMk id="4" creationId="{3B8FAF7A-3113-73B3-6FEA-7EC58AA119D4}"/>
          </ac:picMkLst>
        </pc:picChg>
      </pc:sldChg>
      <pc:sldChg chg="addSp modSp new mod setBg">
        <pc:chgData name="Jacqui Jones" userId="67ebcc1a-b75c-4eb5-9b86-38230d81d233" providerId="ADAL" clId="{1738BB5F-BFDD-48F3-85DA-6F48D04465AB}" dt="2023-03-26T20:02:43.623" v="1557" actId="27636"/>
        <pc:sldMkLst>
          <pc:docMk/>
          <pc:sldMk cId="3365067747" sldId="269"/>
        </pc:sldMkLst>
        <pc:spChg chg="mod">
          <ac:chgData name="Jacqui Jones" userId="67ebcc1a-b75c-4eb5-9b86-38230d81d233" providerId="ADAL" clId="{1738BB5F-BFDD-48F3-85DA-6F48D04465AB}" dt="2023-03-26T20:02:24.549" v="1550" actId="113"/>
          <ac:spMkLst>
            <pc:docMk/>
            <pc:sldMk cId="3365067747" sldId="269"/>
            <ac:spMk id="2" creationId="{F551EAB4-9442-4D66-47EC-1038CE8ED812}"/>
          </ac:spMkLst>
        </pc:spChg>
        <pc:spChg chg="mod">
          <ac:chgData name="Jacqui Jones" userId="67ebcc1a-b75c-4eb5-9b86-38230d81d233" providerId="ADAL" clId="{1738BB5F-BFDD-48F3-85DA-6F48D04465AB}" dt="2023-03-26T20:02:43.623" v="1557" actId="27636"/>
          <ac:spMkLst>
            <pc:docMk/>
            <pc:sldMk cId="3365067747" sldId="269"/>
            <ac:spMk id="3" creationId="{5C797F21-D87B-595B-9015-EC7AEDCF1A95}"/>
          </ac:spMkLst>
        </pc:spChg>
        <pc:spChg chg="add">
          <ac:chgData name="Jacqui Jones" userId="67ebcc1a-b75c-4eb5-9b86-38230d81d233" providerId="ADAL" clId="{1738BB5F-BFDD-48F3-85DA-6F48D04465AB}" dt="2023-03-26T20:02:15.964" v="1548" actId="26606"/>
          <ac:spMkLst>
            <pc:docMk/>
            <pc:sldMk cId="3365067747" sldId="269"/>
            <ac:spMk id="9" creationId="{D009D6D5-DAC2-4A8B-A17A-E206B9012D09}"/>
          </ac:spMkLst>
        </pc:spChg>
        <pc:picChg chg="add mod">
          <ac:chgData name="Jacqui Jones" userId="67ebcc1a-b75c-4eb5-9b86-38230d81d233" providerId="ADAL" clId="{1738BB5F-BFDD-48F3-85DA-6F48D04465AB}" dt="2023-03-26T20:02:15.964" v="1548" actId="26606"/>
          <ac:picMkLst>
            <pc:docMk/>
            <pc:sldMk cId="3365067747" sldId="269"/>
            <ac:picMk id="4" creationId="{D451065F-5972-2860-24B2-603E6A3A16FE}"/>
          </ac:picMkLst>
        </pc:picChg>
      </pc:sldChg>
      <pc:sldChg chg="addSp modSp new mod setBg">
        <pc:chgData name="Jacqui Jones" userId="67ebcc1a-b75c-4eb5-9b86-38230d81d233" providerId="ADAL" clId="{1738BB5F-BFDD-48F3-85DA-6F48D04465AB}" dt="2023-03-26T20:03:53.771" v="1570" actId="113"/>
        <pc:sldMkLst>
          <pc:docMk/>
          <pc:sldMk cId="4107816956" sldId="270"/>
        </pc:sldMkLst>
        <pc:spChg chg="mod">
          <ac:chgData name="Jacqui Jones" userId="67ebcc1a-b75c-4eb5-9b86-38230d81d233" providerId="ADAL" clId="{1738BB5F-BFDD-48F3-85DA-6F48D04465AB}" dt="2023-03-26T20:03:53.771" v="1570" actId="113"/>
          <ac:spMkLst>
            <pc:docMk/>
            <pc:sldMk cId="4107816956" sldId="270"/>
            <ac:spMk id="2" creationId="{1B00252E-F24C-255E-8C90-68D37C5D305B}"/>
          </ac:spMkLst>
        </pc:spChg>
        <pc:spChg chg="mod">
          <ac:chgData name="Jacqui Jones" userId="67ebcc1a-b75c-4eb5-9b86-38230d81d233" providerId="ADAL" clId="{1738BB5F-BFDD-48F3-85DA-6F48D04465AB}" dt="2023-03-26T20:03:49.105" v="1569" actId="14100"/>
          <ac:spMkLst>
            <pc:docMk/>
            <pc:sldMk cId="4107816956" sldId="270"/>
            <ac:spMk id="3" creationId="{D8DE4F44-04D5-94C1-23E2-184E189E7640}"/>
          </ac:spMkLst>
        </pc:spChg>
        <pc:spChg chg="add">
          <ac:chgData name="Jacqui Jones" userId="67ebcc1a-b75c-4eb5-9b86-38230d81d233" providerId="ADAL" clId="{1738BB5F-BFDD-48F3-85DA-6F48D04465AB}" dt="2023-03-26T20:03:03.980" v="1560" actId="26606"/>
          <ac:spMkLst>
            <pc:docMk/>
            <pc:sldMk cId="4107816956" sldId="270"/>
            <ac:spMk id="9" creationId="{9F79630B-0F0B-446E-A637-38FA8F61D10E}"/>
          </ac:spMkLst>
        </pc:spChg>
        <pc:spChg chg="add">
          <ac:chgData name="Jacqui Jones" userId="67ebcc1a-b75c-4eb5-9b86-38230d81d233" providerId="ADAL" clId="{1738BB5F-BFDD-48F3-85DA-6F48D04465AB}" dt="2023-03-26T20:03:03.980" v="1560" actId="26606"/>
          <ac:spMkLst>
            <pc:docMk/>
            <pc:sldMk cId="4107816956" sldId="270"/>
            <ac:spMk id="11" creationId="{B3437C99-FC8E-4311-B48A-F0C4C329B154}"/>
          </ac:spMkLst>
        </pc:spChg>
        <pc:picChg chg="add mod">
          <ac:chgData name="Jacqui Jones" userId="67ebcc1a-b75c-4eb5-9b86-38230d81d233" providerId="ADAL" clId="{1738BB5F-BFDD-48F3-85DA-6F48D04465AB}" dt="2023-03-26T20:03:03.980" v="1560" actId="26606"/>
          <ac:picMkLst>
            <pc:docMk/>
            <pc:sldMk cId="4107816956" sldId="270"/>
            <ac:picMk id="4" creationId="{5839C19A-00CB-A416-A0F5-1F6F4F0E1C7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54E8A-D8DC-E484-7C47-6EF387287D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7AB40C-2E15-7F87-1164-54DCD29792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029649-369A-4660-FBB0-271296921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42ECA-6F4F-541F-4003-6C2F78002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1D4AA9-A29F-B06C-D21A-B2841513D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9617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327D0-FE19-4762-DB71-42AAD341D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9E3D8-ADB1-04AB-BEA4-6533B66B3A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25448F-7DE2-AB43-748E-0C9855A97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24CDC4-EDE4-95A5-B92E-66FFF777F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C4598D-9559-31F7-03C5-2E88C129C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5353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A7340-A20D-5E79-124E-1480CCA25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29E352-DFE2-D0EE-E159-4DB806B6F7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A9AFD-C85D-DD64-2C69-297B57946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B7157A-22F6-B2CB-A971-EC7ED719E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67B931-D4D2-7F63-0929-3EBBDC04F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670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D8830-ADFE-D575-F66F-30EADD3C1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44D59-61D9-3C8D-F908-969BC7FA15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EA4F40-4B42-358F-C65D-A54D8475B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FB1BA2-85F2-CFD7-C8E2-680FA53E2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858932-BFA2-C3C9-DD52-6DD3DA80C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8BFC12-6597-B5AA-93E8-4FA7CD623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2818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7CBC9-03F2-5101-0C7E-3D2F53A4C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1D617A-5C66-93BD-D686-E95B748C58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5F832B-D471-806B-DF50-7879A7C54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1BB606-9C1E-6165-C15A-E5BB1065F7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7F37B6-7EA7-0F2C-E5C9-338DC7D459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1DE4AB-90F0-88D1-1051-F3DD0F2F3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00EAA2-1F20-6A11-D02D-DC8692761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C6B376-D4BC-7957-2A10-6ED3AD9CE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5988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9BDBE-58CA-DF3B-9610-A2E066A3D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E9D4F7-A7D4-4FED-1027-9F7AF1B8C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3CD805-C332-0A9A-3F75-A6AF8F93F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B3315E-9459-6B0A-2DEC-E2D344161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8744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B5BAF8-C078-9489-0C8B-45B101B5F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26DE0F-2568-6507-11E7-49FFAD58D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EC4545-E819-65C6-73A6-364ED5859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4937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51053-8D33-99D8-AFC2-2A903628B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3F158E-0198-6F2F-8154-F83C930A9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DA0D7-5FF3-5CB9-1CAA-CCB8CB615F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A1092D-5768-51FE-788C-FB68DAEC1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A73F42-3FBA-358C-F4EE-47935C864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726663-5E57-5155-426F-99BDA28D9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0561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480FB-22F1-172B-3FBC-4B57BDDD3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B69106-5940-84FC-BC37-B34DC4C561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45BF30-247A-B710-561A-DDBD8D8AFE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5660BF-1DCA-E8EC-38FD-3F0931AF4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23D7B-7365-D95A-0739-7CF27C1EB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0D826F-2509-2696-96E9-D728F9AEB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9394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D622D-6F26-E67D-ADC2-7BD5B09B0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A7A86B-6DF4-D669-B681-E5E970F6B6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697F31-FD17-CCC3-3D5D-417F09735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67B759-9188-0D27-15D3-FD5E38C2E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D0E716-7B7F-951F-8BB5-36F629409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0492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95C9DB-E6E1-9E84-B8D4-590A4D3F4E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6589E9-38E1-3C8F-43EB-3A0150796E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75608-1F88-6838-5481-37EECEC7B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22513D-BCC0-24D3-C90E-BC39E0D05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21AD18-D46B-6666-05E4-26A9178AB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621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45B5E1-7703-5B86-5BA6-B3698B150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6102DF-F273-ECD7-404C-9623A3D51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D1B2C4-F805-1282-7F6F-54154EB768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DC384-CBA3-468F-9E08-CF638959A51E}" type="datetimeFigureOut">
              <a:rPr lang="en-GB" smtClean="0"/>
              <a:t>26/03/2023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BB7F40-59FE-B570-1775-D42FE7BD2B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75A4-5843-AD65-86BE-9CC4D6510B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782AE-78AE-4EDF-98B6-85E6E6C4B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8626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Video 12" descr="Clear Chess Pieces">
            <a:extLst>
              <a:ext uri="{FF2B5EF4-FFF2-40B4-BE49-F238E27FC236}">
                <a16:creationId xmlns:a16="http://schemas.microsoft.com/office/drawing/2014/main" id="{B0D1D72D-CD80-3E8A-7FFF-60795ABAD29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1" b="1"/>
          <a:stretch/>
        </p:blipFill>
        <p:spPr>
          <a:xfrm>
            <a:off x="-7370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6D2D2E-6FFA-478B-1F6A-7C767788C1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" y="-209724"/>
            <a:ext cx="12337158" cy="138828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4400" dirty="0"/>
              <a:t>EVENTS MANAGEMENT </a:t>
            </a:r>
            <a:br>
              <a:rPr lang="en-GB" sz="4400" dirty="0"/>
            </a:br>
            <a:r>
              <a:rPr lang="en-GB" sz="4400" dirty="0"/>
              <a:t>CRISIS COMMAND STRUCTURE</a:t>
            </a:r>
          </a:p>
        </p:txBody>
      </p:sp>
    </p:spTree>
    <p:extLst>
      <p:ext uri="{BB962C8B-B14F-4D97-AF65-F5344CB8AC3E}">
        <p14:creationId xmlns:p14="http://schemas.microsoft.com/office/powerpoint/2010/main" val="567337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BEBD0F-7FC2-978E-7B63-20405BF66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715" y="467271"/>
            <a:ext cx="4195674" cy="2052522"/>
          </a:xfrm>
        </p:spPr>
        <p:txBody>
          <a:bodyPr anchor="b">
            <a:normAutofit/>
          </a:bodyPr>
          <a:lstStyle/>
          <a:p>
            <a:r>
              <a:rPr lang="en-GB" sz="5600"/>
              <a:t>COMMAND STRUCTURE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5AE81D-4F2C-7214-FEFB-99BF4E7EF9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47" r="19153"/>
          <a:stretch/>
        </p:blipFill>
        <p:spPr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25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7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2B5EF-FCCF-4AF2-8DA8-C5A776477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7715" y="2987064"/>
            <a:ext cx="4195673" cy="3637256"/>
          </a:xfrm>
        </p:spPr>
        <p:txBody>
          <a:bodyPr anchor="t">
            <a:normAutofit/>
          </a:bodyPr>
          <a:lstStyle/>
          <a:p>
            <a:r>
              <a:rPr lang="en-GB" sz="2000" b="1" dirty="0">
                <a:solidFill>
                  <a:schemeClr val="tx1">
                    <a:alpha val="80000"/>
                  </a:schemeClr>
                </a:solidFill>
              </a:rPr>
              <a:t>CLEAR HIERACHY FRAMEWORK</a:t>
            </a:r>
          </a:p>
          <a:p>
            <a:r>
              <a:rPr lang="en-GB" sz="2000" b="1" dirty="0">
                <a:solidFill>
                  <a:schemeClr val="tx1">
                    <a:alpha val="80000"/>
                  </a:schemeClr>
                </a:solidFill>
              </a:rPr>
              <a:t>PROVIDES OPERATIONAL CLARITY</a:t>
            </a:r>
          </a:p>
          <a:p>
            <a:endParaRPr lang="en-GB" sz="2000" b="1" dirty="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COMMUNICATION</a:t>
            </a:r>
          </a:p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MULTI AGENCY</a:t>
            </a:r>
          </a:p>
          <a:p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GOLD – STRATEGIC</a:t>
            </a:r>
          </a:p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SILVER TACTICAL</a:t>
            </a:r>
          </a:p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BRONZE OPERATIONAL</a:t>
            </a:r>
          </a:p>
        </p:txBody>
      </p:sp>
      <p:sp>
        <p:nvSpPr>
          <p:cNvPr id="29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1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529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F1AE78-F890-EFAE-6F71-4BDBBEAF1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EVENT COMMAND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DB759-9A85-062E-C132-DCE98A9FD1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780" y="2872898"/>
            <a:ext cx="4715889" cy="3985101"/>
          </a:xfrm>
        </p:spPr>
        <p:txBody>
          <a:bodyPr>
            <a:normAutofit/>
          </a:bodyPr>
          <a:lstStyle/>
          <a:p>
            <a:r>
              <a:rPr lang="en-GB" sz="2000" dirty="0"/>
              <a:t>SPAN OF COMMAND</a:t>
            </a:r>
          </a:p>
          <a:p>
            <a:r>
              <a:rPr lang="en-GB" sz="2000" dirty="0"/>
              <a:t>CONTROL</a:t>
            </a:r>
          </a:p>
          <a:p>
            <a:r>
              <a:rPr lang="en-GB" sz="2000" dirty="0"/>
              <a:t>COMMAND RESILIANCE</a:t>
            </a:r>
          </a:p>
          <a:p>
            <a:r>
              <a:rPr lang="en-GB" sz="2000" dirty="0"/>
              <a:t>INTER OPERABILITY</a:t>
            </a:r>
          </a:p>
          <a:p>
            <a:r>
              <a:rPr lang="en-GB" sz="2000" dirty="0"/>
              <a:t>ROLE NOT RANK</a:t>
            </a:r>
          </a:p>
          <a:p>
            <a:r>
              <a:rPr lang="en-GB" sz="2000" dirty="0"/>
              <a:t>FIREARMS STRATEGIC – TACTICAL &amp; OPS</a:t>
            </a:r>
          </a:p>
          <a:p>
            <a:r>
              <a:rPr lang="en-GB" sz="2000" dirty="0"/>
              <a:t>PUBLIC ORDER STRATEGIC – TACTICAL &amp; OPS</a:t>
            </a:r>
          </a:p>
          <a:p>
            <a:r>
              <a:rPr lang="en-GB" sz="2000" dirty="0"/>
              <a:t>EMERGENCY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50513C-EA67-F085-5C55-17993FA92C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39" r="19046" b="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90291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Checkmate in a chess game">
            <a:extLst>
              <a:ext uri="{FF2B5EF4-FFF2-40B4-BE49-F238E27FC236}">
                <a16:creationId xmlns:a16="http://schemas.microsoft.com/office/drawing/2014/main" id="{21BDC2FA-9D6B-8FC7-B176-E43A055718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372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13017C-49BE-A45F-C987-5AD8AC93E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5182" y="0"/>
            <a:ext cx="6386818" cy="1761067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GOLD</a:t>
            </a:r>
            <a:r>
              <a:rPr lang="en-GB" sz="4000" dirty="0"/>
              <a:t> </a:t>
            </a:r>
            <a:r>
              <a:rPr lang="en-GB" sz="2800" b="1" dirty="0"/>
              <a:t>Overall Strategy &amp; Responsibility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3E41DA-7E5C-1FE2-8CE5-8783290C23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2921" y="1409350"/>
            <a:ext cx="4966029" cy="5448650"/>
          </a:xfrm>
        </p:spPr>
        <p:txBody>
          <a:bodyPr>
            <a:normAutofit/>
          </a:bodyPr>
          <a:lstStyle/>
          <a:p>
            <a:r>
              <a:rPr lang="en-GB" sz="2000" dirty="0"/>
              <a:t>Strategic focus </a:t>
            </a:r>
          </a:p>
          <a:p>
            <a:r>
              <a:rPr lang="en-GB" sz="2000" dirty="0"/>
              <a:t>Review appropriate tactics to meet goals</a:t>
            </a:r>
          </a:p>
          <a:p>
            <a:r>
              <a:rPr lang="en-GB" sz="2000" dirty="0"/>
              <a:t>Assumers overall command &amp; Control</a:t>
            </a:r>
          </a:p>
          <a:p>
            <a:r>
              <a:rPr lang="en-GB" sz="2000" dirty="0"/>
              <a:t>Sets strategy, reviews &amp; communicates</a:t>
            </a:r>
          </a:p>
          <a:p>
            <a:r>
              <a:rPr lang="en-GB" sz="2000" dirty="0"/>
              <a:t>Reports to Stakeholders</a:t>
            </a:r>
          </a:p>
          <a:p>
            <a:r>
              <a:rPr lang="en-GB" sz="2000" dirty="0"/>
              <a:t>Consider Community &amp; wider impact</a:t>
            </a:r>
          </a:p>
          <a:p>
            <a:r>
              <a:rPr lang="en-GB" sz="2000" dirty="0"/>
              <a:t>Identify resources and specialist skills needed</a:t>
            </a:r>
          </a:p>
          <a:p>
            <a:r>
              <a:rPr lang="en-GB" sz="2000" dirty="0"/>
              <a:t>Considers legal issues</a:t>
            </a:r>
          </a:p>
          <a:p>
            <a:r>
              <a:rPr lang="en-GB" sz="2000" dirty="0"/>
              <a:t>Approves Silver Tactics</a:t>
            </a:r>
          </a:p>
          <a:p>
            <a:r>
              <a:rPr lang="en-GB" sz="2000" dirty="0"/>
              <a:t>Leads debrief – Lessons to be learnt</a:t>
            </a:r>
          </a:p>
          <a:p>
            <a:r>
              <a:rPr lang="en-GB" sz="2000" dirty="0"/>
              <a:t>Includes tactical do’s &amp; don’ts but does not make tactical decisions</a:t>
            </a:r>
          </a:p>
          <a:p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1333165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A4E85-4D24-9FC3-CBF2-4D1FD02353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9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11696F-A32D-F82B-F8B2-921BA16E5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19319" cy="968725"/>
          </a:xfrm>
        </p:spPr>
        <p:txBody>
          <a:bodyPr>
            <a:normAutofit/>
          </a:bodyPr>
          <a:lstStyle/>
          <a:p>
            <a:r>
              <a:rPr lang="en-GB" sz="4000" b="1" dirty="0"/>
              <a:t>GOLD COMMANDER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5E2277-2852-7256-4DBC-921DE40C1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4" y="1610686"/>
            <a:ext cx="4932731" cy="4566277"/>
          </a:xfrm>
        </p:spPr>
        <p:txBody>
          <a:bodyPr>
            <a:normAutofit/>
          </a:bodyPr>
          <a:lstStyle/>
          <a:p>
            <a:r>
              <a:rPr lang="en-GB" sz="2000" dirty="0"/>
              <a:t>Overall command &amp; Ultimate Responsibility</a:t>
            </a:r>
          </a:p>
          <a:p>
            <a:r>
              <a:rPr lang="en-GB" sz="2000" dirty="0"/>
              <a:t>Risk Assessments &amp; Emergency Plans</a:t>
            </a:r>
          </a:p>
          <a:p>
            <a:r>
              <a:rPr lang="en-GB" sz="2000" dirty="0"/>
              <a:t>NO Tactical Decisions</a:t>
            </a:r>
          </a:p>
          <a:p>
            <a:r>
              <a:rPr lang="en-GB" sz="2000" dirty="0"/>
              <a:t>Ensure Tactics are deployed proportionately to the risks identified and to meet the strategic objectives</a:t>
            </a:r>
          </a:p>
          <a:p>
            <a:r>
              <a:rPr lang="en-GB" sz="2000" dirty="0"/>
              <a:t>Ensure Legal Compliance – Human Rights Act 1998</a:t>
            </a:r>
          </a:p>
          <a:p>
            <a:r>
              <a:rPr lang="en-GB" sz="2000" dirty="0"/>
              <a:t>Chair SCG’S</a:t>
            </a:r>
          </a:p>
          <a:p>
            <a:r>
              <a:rPr lang="en-GB" sz="2000" dirty="0"/>
              <a:t>Strategic Fire Arms, Public Order, Emergency &amp; Major Incidents, Chemical, Biological, Radioactive &amp; Nuclear Attacks &amp; Counter Terrorism</a:t>
            </a:r>
          </a:p>
        </p:txBody>
      </p:sp>
    </p:spTree>
    <p:extLst>
      <p:ext uri="{BB962C8B-B14F-4D97-AF65-F5344CB8AC3E}">
        <p14:creationId xmlns:p14="http://schemas.microsoft.com/office/powerpoint/2010/main" val="3546082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930CD4-1FA2-8972-E1AC-3C22576E0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4933" y="365125"/>
            <a:ext cx="5025814" cy="884835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65000"/>
                  </a:schemeClr>
                </a:solidFill>
              </a:rPr>
              <a:t>SILVER</a:t>
            </a:r>
            <a:r>
              <a:rPr lang="en-GB" dirty="0"/>
              <a:t> - TACTICAL</a:t>
            </a:r>
          </a:p>
        </p:txBody>
      </p:sp>
      <p:pic>
        <p:nvPicPr>
          <p:cNvPr id="5" name="Picture 4" descr="Glass chess pieces on board">
            <a:extLst>
              <a:ext uri="{FF2B5EF4-FFF2-40B4-BE49-F238E27FC236}">
                <a16:creationId xmlns:a16="http://schemas.microsoft.com/office/drawing/2014/main" id="{36757B31-3025-E1C0-17A0-D008F3F1EB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784" r="7325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AFBD1-F592-4DBA-FD5D-674A3E9B95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5387" y="1615085"/>
            <a:ext cx="6055360" cy="5381769"/>
          </a:xfrm>
        </p:spPr>
        <p:txBody>
          <a:bodyPr>
            <a:normAutofit/>
          </a:bodyPr>
          <a:lstStyle/>
          <a:p>
            <a:r>
              <a:rPr lang="en-GB" sz="2000" b="1" dirty="0"/>
              <a:t>DELIVERS STRATEGY BY PRODUCING &amp; EXECUTING TACTICAL PLANS</a:t>
            </a:r>
          </a:p>
          <a:p>
            <a:endParaRPr lang="en-GB" sz="2000" b="1" dirty="0"/>
          </a:p>
          <a:p>
            <a:r>
              <a:rPr lang="en-GB" sz="2000" b="1" dirty="0"/>
              <a:t>REMOTE LOCATION WITH PARTNERSHIP AGENCIES</a:t>
            </a:r>
          </a:p>
          <a:p>
            <a:endParaRPr lang="en-GB" sz="2000" dirty="0"/>
          </a:p>
          <a:p>
            <a:r>
              <a:rPr lang="en-GB" sz="2000" dirty="0"/>
              <a:t>Overview of entire incident </a:t>
            </a:r>
          </a:p>
          <a:p>
            <a:r>
              <a:rPr lang="en-GB" sz="2000" dirty="0"/>
              <a:t>Provides leadership &amp; direction to Bronze</a:t>
            </a:r>
          </a:p>
          <a:p>
            <a:r>
              <a:rPr lang="en-GB" sz="2000" dirty="0"/>
              <a:t>Coordinates support &amp; stakeholders</a:t>
            </a:r>
          </a:p>
          <a:p>
            <a:r>
              <a:rPr lang="en-GB" sz="2000" dirty="0"/>
              <a:t>Sets, reviews &amp; communicates tactical plan</a:t>
            </a:r>
          </a:p>
          <a:p>
            <a:r>
              <a:rPr lang="en-GB" sz="2000" dirty="0"/>
              <a:t>Commands &amp; communicates up &amp; down</a:t>
            </a:r>
          </a:p>
          <a:p>
            <a:r>
              <a:rPr lang="en-GB" sz="2000" dirty="0"/>
              <a:t>Instigates incident management procedures</a:t>
            </a:r>
          </a:p>
          <a:p>
            <a:r>
              <a:rPr lang="en-GB" sz="2000" dirty="0"/>
              <a:t>Objectives, Responsibilities, Resources, Timescales, Issues &amp; Risks</a:t>
            </a:r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2579523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C77369-DE24-43E0-9872-B0068B50E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4200" dirty="0"/>
              <a:t>SILVER COMMANDER - TACTICAL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97C75E-9C72-7C47-673E-AA825EFE5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14" y="2586994"/>
            <a:ext cx="4741056" cy="4399525"/>
          </a:xfrm>
        </p:spPr>
        <p:txBody>
          <a:bodyPr>
            <a:noAutofit/>
          </a:bodyPr>
          <a:lstStyle/>
          <a:p>
            <a:r>
              <a:rPr lang="en-GB" sz="2400" dirty="0"/>
              <a:t>Normally one, but may be more for a major incident </a:t>
            </a:r>
          </a:p>
          <a:p>
            <a:r>
              <a:rPr lang="en-GB" sz="2400" dirty="0"/>
              <a:t>Decided by Gold Span of Command</a:t>
            </a:r>
          </a:p>
          <a:p>
            <a:r>
              <a:rPr lang="en-GB" sz="2400" dirty="0"/>
              <a:t>Tactical Firearms</a:t>
            </a:r>
          </a:p>
          <a:p>
            <a:r>
              <a:rPr lang="en-GB" sz="2400" dirty="0"/>
              <a:t> Silver Public Order</a:t>
            </a:r>
          </a:p>
          <a:p>
            <a:r>
              <a:rPr lang="en-GB" sz="2400" dirty="0"/>
              <a:t> Silver Emergency &amp; Major Incident</a:t>
            </a:r>
          </a:p>
          <a:p>
            <a:r>
              <a:rPr lang="en-GB" sz="2400" dirty="0"/>
              <a:t>Silver CRBN</a:t>
            </a:r>
          </a:p>
          <a:p>
            <a:r>
              <a:rPr lang="en-GB" sz="2400" dirty="0"/>
              <a:t> Silver Counter Terrorism</a:t>
            </a:r>
          </a:p>
          <a:p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E9075C-603C-CAC2-8C6E-86CCC41A2D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39" r="19046" b="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05568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D01B79-1B95-739F-A9BC-79AF8E476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5297" y="92279"/>
            <a:ext cx="4076684" cy="1300293"/>
          </a:xfrm>
        </p:spPr>
        <p:txBody>
          <a:bodyPr anchor="b">
            <a:normAutofit/>
          </a:bodyPr>
          <a:lstStyle/>
          <a:p>
            <a:r>
              <a:rPr lang="en-GB" sz="4000" b="1" dirty="0">
                <a:solidFill>
                  <a:schemeClr val="accent2">
                    <a:lumMod val="75000"/>
                  </a:schemeClr>
                </a:solidFill>
              </a:rPr>
              <a:t>BRONZE</a:t>
            </a:r>
            <a:br>
              <a:rPr lang="en-GB" sz="4000" dirty="0"/>
            </a:br>
            <a:r>
              <a:rPr lang="en-GB" sz="4000" b="1" dirty="0"/>
              <a:t>OPERATIONS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E22158-6721-1030-F012-858BBC6E98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1" r="9695" b="-2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B3996A-8987-1F28-5451-1ACE1B9CB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15297" y="1585520"/>
            <a:ext cx="4076704" cy="4915070"/>
          </a:xfrm>
        </p:spPr>
        <p:txBody>
          <a:bodyPr>
            <a:normAutofit/>
          </a:bodyPr>
          <a:lstStyle/>
          <a:p>
            <a:r>
              <a:rPr lang="en-GB" sz="2000" b="1" dirty="0"/>
              <a:t>INCIDENT MANAGEMENT ONSITE</a:t>
            </a:r>
          </a:p>
          <a:p>
            <a:r>
              <a:rPr lang="en-GB" sz="2000" b="1" dirty="0"/>
              <a:t>DECISIONMAKING &amp; OPERATIONAL CONTROL OF INCIDENT</a:t>
            </a:r>
          </a:p>
          <a:p>
            <a:endParaRPr lang="en-GB" sz="2000" dirty="0"/>
          </a:p>
          <a:p>
            <a:r>
              <a:rPr lang="en-GB" sz="2000" dirty="0"/>
              <a:t>Inform &amp; Update Silver</a:t>
            </a:r>
          </a:p>
          <a:p>
            <a:r>
              <a:rPr lang="en-GB" sz="2000" dirty="0"/>
              <a:t>Understand Gold &amp; Silver Strategic &amp; Tactical Operational Plans</a:t>
            </a:r>
          </a:p>
          <a:p>
            <a:r>
              <a:rPr lang="en-GB" sz="2000" dirty="0"/>
              <a:t>Implement tactical &amp; operational plans on the ground</a:t>
            </a:r>
          </a:p>
          <a:p>
            <a:r>
              <a:rPr lang="en-GB" sz="2000" dirty="0"/>
              <a:t>Multi agency approach</a:t>
            </a:r>
          </a:p>
          <a:p>
            <a:r>
              <a:rPr lang="en-GB" sz="2000" dirty="0"/>
              <a:t>Control Room</a:t>
            </a:r>
          </a:p>
          <a:p>
            <a:pPr marL="0" indent="0">
              <a:buNone/>
            </a:pPr>
            <a:endParaRPr lang="en-GB" sz="1400" dirty="0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73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C7710A-6C69-1A11-4348-680F530D0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3530" y="0"/>
            <a:ext cx="5243120" cy="109895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Bronze Control Room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235C33-46FE-A4B5-5E2D-1E59A0FEE0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21" r="18927" b="1"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BA9F4-331A-6F99-44AA-4AB97ACE33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1731" y="939567"/>
            <a:ext cx="5290249" cy="5918433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/>
              <a:t>In Stadium &amp; Outside (City) – Chain of Command </a:t>
            </a:r>
          </a:p>
          <a:p>
            <a:r>
              <a:rPr lang="en-GB" sz="2000" dirty="0"/>
              <a:t>Brief Events Teams &amp; Stewards</a:t>
            </a:r>
          </a:p>
          <a:p>
            <a:r>
              <a:rPr lang="en-GB" sz="2000" dirty="0"/>
              <a:t>Stadium H &amp; S, Event Organisers and Stadium </a:t>
            </a:r>
            <a:r>
              <a:rPr lang="en-GB" sz="2000" dirty="0" err="1"/>
              <a:t>Mgt</a:t>
            </a:r>
            <a:endParaRPr lang="en-GB" sz="2000" dirty="0"/>
          </a:p>
          <a:p>
            <a:r>
              <a:rPr lang="en-GB" sz="2000" dirty="0"/>
              <a:t>Multi Agency</a:t>
            </a:r>
          </a:p>
          <a:p>
            <a:r>
              <a:rPr lang="en-GB" sz="2000" dirty="0"/>
              <a:t>Links with Transport &amp; City Policing </a:t>
            </a:r>
          </a:p>
          <a:p>
            <a:r>
              <a:rPr lang="en-GB" sz="2000" dirty="0"/>
              <a:t>Armed Response / Anti Terrorism / Bomb Disposal / Army …….</a:t>
            </a:r>
          </a:p>
          <a:p>
            <a:r>
              <a:rPr lang="en-GB" sz="2000" dirty="0"/>
              <a:t>Stakeholder engagement</a:t>
            </a:r>
          </a:p>
          <a:p>
            <a:r>
              <a:rPr lang="en-GB" sz="2000" dirty="0"/>
              <a:t>Community considerations</a:t>
            </a:r>
          </a:p>
          <a:p>
            <a:r>
              <a:rPr lang="en-GB" sz="2000" dirty="0"/>
              <a:t>CCTV</a:t>
            </a:r>
          </a:p>
          <a:p>
            <a:r>
              <a:rPr lang="en-GB" sz="2000" dirty="0"/>
              <a:t>Facial recognition</a:t>
            </a:r>
          </a:p>
          <a:p>
            <a:r>
              <a:rPr lang="en-GB" sz="2000" dirty="0"/>
              <a:t>Security Checks</a:t>
            </a:r>
          </a:p>
          <a:p>
            <a:r>
              <a:rPr lang="en-GB" sz="2000" dirty="0"/>
              <a:t>Radio Communications</a:t>
            </a:r>
          </a:p>
          <a:p>
            <a:r>
              <a:rPr lang="en-GB" sz="2000" dirty="0"/>
              <a:t>Announcements</a:t>
            </a:r>
          </a:p>
          <a:p>
            <a:r>
              <a:rPr lang="en-GB" sz="2000" dirty="0"/>
              <a:t>Show Stop</a:t>
            </a:r>
          </a:p>
          <a:p>
            <a:r>
              <a:rPr lang="en-GB" sz="2000" dirty="0"/>
              <a:t>Deputise</a:t>
            </a:r>
          </a:p>
          <a:p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4208806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4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552F57-7D8B-B850-3444-24F337B20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5000"/>
              <a:t>BRONZE COMMANDER  OPERATIONS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A4FFD7-7F85-8E13-D1A2-788287B3A3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38" r="30545" b="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0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1F177-E71A-2777-DE5D-A28029B37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en-GB" sz="2000" dirty="0"/>
              <a:t>MAY BE MORE THAN ONE</a:t>
            </a:r>
          </a:p>
          <a:p>
            <a:r>
              <a:rPr lang="en-GB" sz="2000" dirty="0"/>
              <a:t>MAY BE DIVIDED FUNCTIONALLY, GEOGRAPHICALLY OR BASED ON SPECIFIC TASKS</a:t>
            </a:r>
          </a:p>
          <a:p>
            <a:r>
              <a:rPr lang="en-GB" sz="2000" dirty="0"/>
              <a:t>MANAGES GROUP OF RESOURCES</a:t>
            </a:r>
          </a:p>
          <a:p>
            <a:r>
              <a:rPr lang="en-GB" sz="2000" dirty="0"/>
              <a:t>HIGHLY TRAINED &amp; COMPETENCY LEVELS</a:t>
            </a:r>
          </a:p>
          <a:p>
            <a:r>
              <a:rPr lang="en-GB" sz="2000" dirty="0"/>
              <a:t>OPERATIONAL FIREARMS COMMANDER</a:t>
            </a:r>
          </a:p>
          <a:p>
            <a:r>
              <a:rPr lang="en-GB" sz="2000" dirty="0"/>
              <a:t>BRONZE PUBLIC ORDER,</a:t>
            </a:r>
          </a:p>
          <a:p>
            <a:r>
              <a:rPr lang="en-GB" sz="2000" dirty="0"/>
              <a:t>EMERGENCY &amp; MAJOR INCIDENT</a:t>
            </a:r>
          </a:p>
          <a:p>
            <a:r>
              <a:rPr lang="en-GB" sz="2000" dirty="0"/>
              <a:t>CBRN &amp; COUNTER TERRORISM</a:t>
            </a:r>
          </a:p>
        </p:txBody>
      </p:sp>
    </p:spTree>
    <p:extLst>
      <p:ext uri="{BB962C8B-B14F-4D97-AF65-F5344CB8AC3E}">
        <p14:creationId xmlns:p14="http://schemas.microsoft.com/office/powerpoint/2010/main" val="2265603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74B415-45AB-FCAC-2C06-17C5DB45BD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9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297C36-7786-EDA3-85A1-6CFDF743A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3688" y="365125"/>
            <a:ext cx="5020111" cy="1899912"/>
          </a:xfrm>
        </p:spPr>
        <p:txBody>
          <a:bodyPr>
            <a:normAutofit/>
          </a:bodyPr>
          <a:lstStyle/>
          <a:p>
            <a:r>
              <a:rPr lang="en-GB" sz="4000" b="1" dirty="0"/>
              <a:t>BRONZE EVENT LEVELS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620532-961E-5C0A-ADB2-B576B798B1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MAY CREATE MULTIPLE BRONZE COMMANDS</a:t>
            </a:r>
          </a:p>
          <a:p>
            <a:r>
              <a:rPr lang="en-GB" dirty="0"/>
              <a:t>STADIUM</a:t>
            </a:r>
          </a:p>
          <a:p>
            <a:r>
              <a:rPr lang="en-GB" dirty="0"/>
              <a:t>FAN ZONE</a:t>
            </a:r>
          </a:p>
          <a:p>
            <a:r>
              <a:rPr lang="en-GB" dirty="0"/>
              <a:t>TRANSPORT</a:t>
            </a:r>
          </a:p>
          <a:p>
            <a:r>
              <a:rPr lang="en-GB" dirty="0"/>
              <a:t>CORDONS</a:t>
            </a:r>
          </a:p>
          <a:p>
            <a:r>
              <a:rPr lang="en-GB" dirty="0"/>
              <a:t>CITY</a:t>
            </a:r>
          </a:p>
          <a:p>
            <a:r>
              <a:rPr lang="en-GB" dirty="0"/>
              <a:t>EMERGENCIES</a:t>
            </a:r>
          </a:p>
          <a:p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69567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A2F535-088C-F23A-7070-6A399DF40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25" y="329184"/>
            <a:ext cx="6767147" cy="1085535"/>
          </a:xfrm>
        </p:spPr>
        <p:txBody>
          <a:bodyPr anchor="b">
            <a:normAutofit/>
          </a:bodyPr>
          <a:lstStyle/>
          <a:p>
            <a:r>
              <a:rPr lang="en-GB" sz="5400" b="1" dirty="0"/>
              <a:t>PLATINUM COMMAND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2CFCBF-A9FB-55A0-5552-63B1917CAA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38" r="30545" b="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9585A-0F72-1F1A-BFB9-A37FB0DB5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9505" y="2706624"/>
            <a:ext cx="7242495" cy="4063292"/>
          </a:xfrm>
        </p:spPr>
        <p:txBody>
          <a:bodyPr>
            <a:normAutofit/>
          </a:bodyPr>
          <a:lstStyle/>
          <a:p>
            <a:r>
              <a:rPr lang="en-GB" sz="2200" dirty="0"/>
              <a:t>LARGE SCALE EVENTS</a:t>
            </a:r>
          </a:p>
          <a:p>
            <a:r>
              <a:rPr lang="en-GB" sz="2200" dirty="0"/>
              <a:t>REPRESENTING GOVERNMENT / WG</a:t>
            </a:r>
          </a:p>
          <a:p>
            <a:r>
              <a:rPr lang="en-GB" sz="2200" dirty="0"/>
              <a:t>REMOTE</a:t>
            </a:r>
          </a:p>
          <a:p>
            <a:r>
              <a:rPr lang="en-GB" sz="2200" dirty="0"/>
              <a:t>WESTMINSTER COBRA (Cabinet Office Briefing Room)</a:t>
            </a:r>
          </a:p>
          <a:p>
            <a:endParaRPr lang="en-GB" sz="2200" dirty="0"/>
          </a:p>
          <a:p>
            <a:r>
              <a:rPr lang="en-GB" sz="2200" dirty="0"/>
              <a:t>APPROACH MAY BE USED BY ORGANISATIONS AS WELL AS GOVERNMENT, EVENTS  &amp; EMERGENCY SERVICES</a:t>
            </a:r>
          </a:p>
        </p:txBody>
      </p:sp>
    </p:spTree>
    <p:extLst>
      <p:ext uri="{BB962C8B-B14F-4D97-AF65-F5344CB8AC3E}">
        <p14:creationId xmlns:p14="http://schemas.microsoft.com/office/powerpoint/2010/main" val="3337801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8FAF7A-3113-73B3-6FEA-7EC58AA119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9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0D61E7-3EE5-64A5-8CFD-0B392D815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502"/>
            <a:ext cx="7390263" cy="796954"/>
          </a:xfrm>
        </p:spPr>
        <p:txBody>
          <a:bodyPr>
            <a:normAutofit/>
          </a:bodyPr>
          <a:lstStyle/>
          <a:p>
            <a:r>
              <a:rPr lang="en-GB" sz="4000" dirty="0"/>
              <a:t> </a:t>
            </a:r>
            <a:r>
              <a:rPr lang="en-GB" sz="4000" b="1" dirty="0"/>
              <a:t>COMMAND RESPONSIBILITIES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5C3A6-208C-D285-9A3E-44CF17A1D3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224" y="1115736"/>
            <a:ext cx="5444455" cy="580518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/>
              <a:t>Every operation is Unique</a:t>
            </a:r>
          </a:p>
          <a:p>
            <a:pPr marL="0" indent="0">
              <a:buNone/>
            </a:pPr>
            <a:r>
              <a:rPr lang="en-GB" sz="2000" dirty="0"/>
              <a:t>Gold Strategy – Dynamic &amp; Capable </a:t>
            </a:r>
          </a:p>
          <a:p>
            <a:pPr marL="0" indent="0">
              <a:buNone/>
            </a:pPr>
            <a:r>
              <a:rPr lang="en-GB" sz="2000" dirty="0"/>
              <a:t>Enables Silver to make justifiable Decisions &amp; Tactical Responses</a:t>
            </a:r>
          </a:p>
          <a:p>
            <a:pPr marL="0" indent="0">
              <a:buNone/>
            </a:pPr>
            <a:r>
              <a:rPr lang="en-GB" sz="2000" dirty="0"/>
              <a:t>Threat Levels</a:t>
            </a:r>
          </a:p>
          <a:p>
            <a:pPr marL="0" indent="0">
              <a:buNone/>
            </a:pPr>
            <a:r>
              <a:rPr lang="en-GB" sz="2000" dirty="0"/>
              <a:t>Plain Language needed based on info – Revision &amp; Amendments</a:t>
            </a:r>
          </a:p>
          <a:p>
            <a:pPr marL="0" indent="0">
              <a:buNone/>
            </a:pPr>
            <a:r>
              <a:rPr lang="en-GB" sz="2000" dirty="0"/>
              <a:t>Legal &amp; Policy Frameworks</a:t>
            </a:r>
          </a:p>
          <a:p>
            <a:pPr marL="0" indent="0">
              <a:buNone/>
            </a:pPr>
            <a:r>
              <a:rPr lang="en-GB" sz="2000" dirty="0"/>
              <a:t>Establish Agencies, Partners &amp; Stakeholders – Strategic Coordinating Group</a:t>
            </a:r>
          </a:p>
          <a:p>
            <a:pPr marL="0" indent="0">
              <a:buNone/>
            </a:pPr>
            <a:r>
              <a:rPr lang="en-GB" sz="2000" dirty="0"/>
              <a:t>Command Protocol</a:t>
            </a:r>
          </a:p>
          <a:p>
            <a:pPr marL="0" indent="0">
              <a:buNone/>
            </a:pPr>
            <a:r>
              <a:rPr lang="en-GB" sz="2000" dirty="0"/>
              <a:t>Joint Emergency Services – Inter responsibility Principles</a:t>
            </a:r>
          </a:p>
          <a:p>
            <a:pPr marL="0" indent="0">
              <a:buNone/>
            </a:pPr>
            <a:r>
              <a:rPr lang="en-GB" sz="2000" dirty="0"/>
              <a:t>Memo of Understanding</a:t>
            </a:r>
          </a:p>
          <a:p>
            <a:pPr marL="0" indent="0">
              <a:buNone/>
            </a:pPr>
            <a:r>
              <a:rPr lang="en-GB" sz="2000" dirty="0"/>
              <a:t>Up to date 2 way communications</a:t>
            </a:r>
          </a:p>
          <a:p>
            <a:pPr marL="0" indent="0">
              <a:buNone/>
            </a:pPr>
            <a:r>
              <a:rPr lang="en-GB" sz="2000" dirty="0"/>
              <a:t>Community </a:t>
            </a:r>
          </a:p>
          <a:p>
            <a:pPr marL="0" indent="0">
              <a:buNone/>
            </a:pPr>
            <a:r>
              <a:rPr lang="en-GB" sz="2000" dirty="0"/>
              <a:t>Complaints Procedure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1100" dirty="0"/>
          </a:p>
          <a:p>
            <a:pPr marL="0" indent="0">
              <a:buNone/>
            </a:pP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3579591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51EAB4-9442-4D66-47EC-1038CE8ED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901613"/>
          </a:xfrm>
        </p:spPr>
        <p:txBody>
          <a:bodyPr>
            <a:normAutofit/>
          </a:bodyPr>
          <a:lstStyle/>
          <a:p>
            <a:r>
              <a:rPr lang="en-GB" b="1" dirty="0"/>
              <a:t>Developments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97F21-D87B-595B-9015-EC7AEDCF1A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048" y="1543574"/>
            <a:ext cx="6099048" cy="5184397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/>
              <a:t>Multi Agency Risk Assessments</a:t>
            </a:r>
          </a:p>
          <a:p>
            <a:r>
              <a:rPr lang="en-GB" sz="2000" dirty="0"/>
              <a:t>Agreed Objectives – Memos of Understanding</a:t>
            </a:r>
          </a:p>
          <a:p>
            <a:r>
              <a:rPr lang="en-GB" sz="2000" dirty="0"/>
              <a:t>Tactical Parameters</a:t>
            </a:r>
          </a:p>
          <a:p>
            <a:r>
              <a:rPr lang="en-GB" sz="2000" dirty="0"/>
              <a:t>Policing/ Response Styles</a:t>
            </a:r>
          </a:p>
          <a:p>
            <a:r>
              <a:rPr lang="en-GB" sz="2000" dirty="0"/>
              <a:t>Capable Revision of Threat Analysis </a:t>
            </a:r>
          </a:p>
          <a:p>
            <a:r>
              <a:rPr lang="en-GB" sz="2000" dirty="0"/>
              <a:t>Public Safety</a:t>
            </a:r>
          </a:p>
          <a:p>
            <a:r>
              <a:rPr lang="en-GB" sz="2000" dirty="0"/>
              <a:t>Assess Risks &amp; Impacts of Operational Constraints</a:t>
            </a:r>
          </a:p>
          <a:p>
            <a:r>
              <a:rPr lang="en-GB" sz="2000" dirty="0"/>
              <a:t>Community Impacts &amp; assessments</a:t>
            </a:r>
          </a:p>
          <a:p>
            <a:r>
              <a:rPr lang="en-GB" sz="2000" dirty="0"/>
              <a:t>Operational Constraints - Health &amp; Safety Risk Assessments</a:t>
            </a:r>
          </a:p>
          <a:p>
            <a:r>
              <a:rPr lang="en-GB" sz="2000" dirty="0"/>
              <a:t>Command Logs</a:t>
            </a:r>
          </a:p>
          <a:p>
            <a:r>
              <a:rPr lang="en-GB" sz="2000" dirty="0"/>
              <a:t>Staff Support – welfare</a:t>
            </a:r>
          </a:p>
          <a:p>
            <a:r>
              <a:rPr lang="en-GB" sz="2000" dirty="0"/>
              <a:t>Response to spontaneous events</a:t>
            </a:r>
          </a:p>
          <a:p>
            <a:r>
              <a:rPr lang="en-GB" sz="2000" dirty="0"/>
              <a:t>Communications Plans</a:t>
            </a:r>
          </a:p>
          <a:p>
            <a:endParaRPr lang="en-GB" sz="2000" dirty="0"/>
          </a:p>
          <a:p>
            <a:endParaRPr lang="en-GB" sz="1100" dirty="0"/>
          </a:p>
          <a:p>
            <a:endParaRPr lang="en-GB" sz="11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51065F-5972-2860-24B2-603E6A3A16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81" r="23788" b="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65067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00252E-F24C-255E-8C90-68D37C5D3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116" y="332763"/>
            <a:ext cx="5310230" cy="1330839"/>
          </a:xfrm>
        </p:spPr>
        <p:txBody>
          <a:bodyPr>
            <a:normAutofit/>
          </a:bodyPr>
          <a:lstStyle/>
          <a:p>
            <a:r>
              <a:rPr lang="en-GB" sz="2800" b="1" dirty="0"/>
              <a:t>EVENT COMMUNICATION PLANS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E4F44-04D5-94C1-23E2-184E189E7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060" y="1795244"/>
            <a:ext cx="4343542" cy="4729993"/>
          </a:xfrm>
        </p:spPr>
        <p:txBody>
          <a:bodyPr>
            <a:normAutofit/>
          </a:bodyPr>
          <a:lstStyle/>
          <a:p>
            <a:r>
              <a:rPr lang="en-GB" dirty="0"/>
              <a:t>Phased Activity</a:t>
            </a:r>
          </a:p>
          <a:p>
            <a:r>
              <a:rPr lang="en-GB" dirty="0"/>
              <a:t>Internal &amp; External Stakeholder Updates</a:t>
            </a:r>
          </a:p>
          <a:p>
            <a:r>
              <a:rPr lang="en-GB" dirty="0"/>
              <a:t>Responsible for Communicating with Groups</a:t>
            </a:r>
          </a:p>
          <a:p>
            <a:r>
              <a:rPr lang="en-GB" dirty="0"/>
              <a:t>Addressing Diverse Needs</a:t>
            </a:r>
          </a:p>
          <a:p>
            <a:r>
              <a:rPr lang="en-GB" dirty="0"/>
              <a:t>Media – Range &amp; Understanding </a:t>
            </a:r>
          </a:p>
          <a:p>
            <a:r>
              <a:rPr lang="en-GB" dirty="0"/>
              <a:t>Memo of Understanding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39C19A-00CB-A416-A0F5-1F6F4F0E1C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50" r="17156"/>
          <a:stretch/>
        </p:blipFill>
        <p:spPr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07816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615</Words>
  <Application>Microsoft Office PowerPoint</Application>
  <PresentationFormat>Widescreen</PresentationFormat>
  <Paragraphs>148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EVENTS MANAGEMENT  CRISIS COMMAND STRUCTURE</vt:lpstr>
      <vt:lpstr>COMMAND STRUCTURE</vt:lpstr>
      <vt:lpstr>EVENT COMMAND</vt:lpstr>
      <vt:lpstr>GOLD Overall Strategy &amp; Responsibility</vt:lpstr>
      <vt:lpstr>GOLD COMMANDER</vt:lpstr>
      <vt:lpstr>SILVER - TACTICAL</vt:lpstr>
      <vt:lpstr>SILVER COMMANDER - TACTICAL</vt:lpstr>
      <vt:lpstr>BRONZE OPERATIONS</vt:lpstr>
      <vt:lpstr>Bronze Control Room</vt:lpstr>
      <vt:lpstr>BRONZE COMMANDER  OPERATIONS</vt:lpstr>
      <vt:lpstr>BRONZE EVENT LEVELS</vt:lpstr>
      <vt:lpstr>PLATINUM COMMAND</vt:lpstr>
      <vt:lpstr> COMMAND RESPONSIBILITIES</vt:lpstr>
      <vt:lpstr>Developments</vt:lpstr>
      <vt:lpstr>EVENT COMMUNICATION PLANS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EVENTS MANAGEMENT  CRISIS COMMAND STRUCTURE</dc:title>
  <dc:creator>Jacqui Jones</dc:creator>
  <cp:lastModifiedBy>Jacqui Jones</cp:lastModifiedBy>
  <cp:revision>1</cp:revision>
  <dcterms:created xsi:type="dcterms:W3CDTF">2023-03-26T10:02:21Z</dcterms:created>
  <dcterms:modified xsi:type="dcterms:W3CDTF">2023-03-26T20:13:24Z</dcterms:modified>
</cp:coreProperties>
</file>