
<file path=[Content_Types].xml><?xml version="1.0" encoding="utf-8"?>
<Types xmlns="http://schemas.openxmlformats.org/package/2006/content-types">
  <Override PartName="/ppt/slideMasters/slideMaster3.xml" ContentType="application/vnd.openxmlformats-officedocument.presentationml.slideMaster+xml"/>
  <Override PartName="/ppt/theme/theme5.xml" ContentType="application/vnd.openxmlformats-officedocument.theme+xml"/>
  <Override PartName="/ppt/slideLayouts/slideLayout57.xml" ContentType="application/vnd.openxmlformats-officedocument.presentationml.slideLayout+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46.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slideLayouts/slideLayout93.xml" ContentType="application/vnd.openxmlformats-officedocument.presentationml.slideLayout+xml"/>
  <Override PartName="/ppt/slideLayouts/slideLayout117.xml" ContentType="application/vnd.openxmlformats-officedocument.presentationml.slideLayout+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53.xml" ContentType="application/vnd.openxmlformats-officedocument.presentationml.slideLayout+xml"/>
  <Override PartName="/ppt/slideLayouts/slideLayout82.xml" ContentType="application/vnd.openxmlformats-officedocument.presentationml.slideLayout+xml"/>
  <Override PartName="/ppt/slideLayouts/slideLayout106.xml" ContentType="application/vnd.openxmlformats-officedocument.presentationml.slideLayout+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42.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Layouts/slideLayout113.xml" ContentType="application/vnd.openxmlformats-officedocument.presentationml.slideLayout+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102.xml" ContentType="application/vnd.openxmlformats-officedocument.presentationml.slideLayout+xml"/>
  <Override PartName="/ppt/slideLayouts/slideLayout120.xml" ContentType="application/vnd.openxmlformats-officedocument.presentationml.slideLayout+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notesSlides/notesSlide7.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theme/theme6.xml" ContentType="application/vnd.openxmlformats-officedocument.theme+xml"/>
  <Override PartName="/ppt/slideLayouts/slideLayout69.xml" ContentType="application/vnd.openxmlformats-officedocument.presentationml.slideLayout+xml"/>
  <Override PartName="/ppt/slideLayouts/slideLayout8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58.xml" ContentType="application/vnd.openxmlformats-officedocument.presentationml.slideLayout+xml"/>
  <Override PartName="/ppt/slideLayouts/slideLayout76.xml" ContentType="application/vnd.openxmlformats-officedocument.presentationml.slideLayout+xml"/>
  <Override PartName="/ppt/slideLayouts/slideLayout118.xml" ContentType="application/vnd.openxmlformats-officedocument.presentationml.slideLayout+xml"/>
  <Override PartName="/ppt/notesSlides/notesSlide3.xml" ContentType="application/vnd.openxmlformats-officedocument.presentationml.notesSlide+xml"/>
  <Default Extension="bin" ContentType="application/vnd.openxmlformats-officedocument.oleObject"/>
  <Override PartName="/ppt/slides/slide26.xml" ContentType="application/vnd.openxmlformats-officedocument.presentationml.slide+xml"/>
  <Override PartName="/ppt/presProps.xml" ContentType="application/vnd.openxmlformats-officedocument.presentationml.presProps+xml"/>
  <Override PartName="/ppt/slideLayouts/slideLayout18.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Layouts/slideLayout65.xml" ContentType="application/vnd.openxmlformats-officedocument.presentationml.slideLayout+xml"/>
  <Override PartName="/ppt/slideLayouts/slideLayout83.xml" ContentType="application/vnd.openxmlformats-officedocument.presentationml.slideLayout+xml"/>
  <Override PartName="/ppt/slideLayouts/slideLayout94.xml" ContentType="application/vnd.openxmlformats-officedocument.presentationml.slideLayout+xml"/>
  <Override PartName="/ppt/slideLayouts/slideLayout10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72.xml" ContentType="application/vnd.openxmlformats-officedocument.presentationml.slideLayout+xml"/>
  <Override PartName="/ppt/slideLayouts/slideLayout90.xml" ContentType="application/vnd.openxmlformats-officedocument.presentationml.slideLayout+xml"/>
  <Override PartName="/ppt/slideLayouts/slideLayout114.xml" ContentType="application/vnd.openxmlformats-officedocument.presentationml.slideLayout+xml"/>
  <Override PartName="/ppt/presentation.xml" ContentType="application/vnd.openxmlformats-officedocument.presentationml.presentation.main+xml"/>
  <Override PartName="/ppt/slides/slide22.xml" ContentType="application/vnd.openxmlformats-officedocument.presentationml.slide+xml"/>
  <Override PartName="/ppt/slideLayouts/slideLayout14.xml" ContentType="application/vnd.openxmlformats-officedocument.presentationml.slideLayout+xml"/>
  <Override PartName="/ppt/slideLayouts/slideLayout32.xml" ContentType="application/vnd.openxmlformats-officedocument.presentationml.slideLayout+xml"/>
  <Override PartName="/ppt/slideLayouts/slideLayout61.xml" ContentType="application/vnd.openxmlformats-officedocument.presentationml.slideLayout+xml"/>
  <Override PartName="/ppt/slideLayouts/slideLayout103.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21.xml" ContentType="application/vnd.openxmlformats-officedocument.presentationml.slideLayout+xml"/>
  <Override PartName="/ppt/slideLayouts/slideLayout50.xml" ContentType="application/vnd.openxmlformats-officedocument.presentationml.slideLayout+xml"/>
  <Override PartName="/ppt/slideLayouts/slideLayout110.xml" ContentType="application/vnd.openxmlformats-officedocument.presentationml.slideLayout+xml"/>
  <Override PartName="/ppt/slideLayouts/slideLayout121.xml" ContentType="application/vnd.openxmlformats-officedocument.presentationml.slideLayout+xml"/>
  <Override PartName="/ppt/slideMasters/slideMaster9.xml" ContentType="application/vnd.openxmlformats-officedocument.presentationml.slideMaster+xml"/>
  <Override PartName="/ppt/slideLayouts/slideLayout10.xml" ContentType="application/vnd.openxmlformats-officedocument.presentationml.slideLayout+xml"/>
  <Override PartName="/ppt/notesSlides/notesSlide8.xml" ContentType="application/vnd.openxmlformats-officedocument.presentationml.notesSlide+xml"/>
  <Default Extension="vml" ContentType="application/vnd.openxmlformats-officedocument.vmlDrawing"/>
  <Override PartName="/ppt/slideLayouts/slideLayout99.xml" ContentType="application/vnd.openxmlformats-officedocument.presentationml.slideLayout+xml"/>
  <Override PartName="/ppt/slideMasters/slideMaster5.xml" ContentType="application/vnd.openxmlformats-officedocument.presentationml.slideMaster+xml"/>
  <Override PartName="/ppt/slideLayouts/slideLayout59.xml" ContentType="application/vnd.openxmlformats-officedocument.presentationml.slideLayout+xml"/>
  <Override PartName="/ppt/theme/theme7.xml" ContentType="application/vnd.openxmlformats-officedocument.theme+xml"/>
  <Override PartName="/ppt/slideLayouts/slideLayout88.xml" ContentType="application/vnd.openxmlformats-officedocument.presentationml.slideLayout+xml"/>
  <Override PartName="/ppt/theme/theme11.xml" ContentType="application/vnd.openxmlformats-officedocument.them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Layouts/slideLayout95.xml" ContentType="application/vnd.openxmlformats-officedocument.presentationml.slideLayout+xml"/>
  <Override PartName="/ppt/slideLayouts/slideLayout1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55.xml" ContentType="application/vnd.openxmlformats-officedocument.presentationml.slideLayout+xml"/>
  <Override PartName="/ppt/slideLayouts/slideLayout84.xml" ContentType="application/vnd.openxmlformats-officedocument.presentationml.slideLayout+xml"/>
  <Override PartName="/ppt/slideLayouts/slideLayout108.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Override PartName="/ppt/slideLayouts/slideLayout91.xml" ContentType="application/vnd.openxmlformats-officedocument.presentationml.slideLayout+xml"/>
  <Override PartName="/ppt/slideLayouts/slideLayout115.xml" ContentType="application/vnd.openxmlformats-officedocument.presentationml.slideLayout+xml"/>
  <Default Extension="wmf" ContentType="image/x-wmf"/>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51.xml" ContentType="application/vnd.openxmlformats-officedocument.presentationml.slideLayout+xml"/>
  <Override PartName="/ppt/slideLayouts/slideLayout80.xml" ContentType="application/vnd.openxmlformats-officedocument.presentationml.slideLayout+xml"/>
  <Override PartName="/ppt/slideLayouts/slideLayout104.xml" ContentType="application/vnd.openxmlformats-officedocument.presentationml.slideLayout+xml"/>
  <Override PartName="/ppt/slides/slide12.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Override PartName="/ppt/slideLayouts/slideLayout111.xml" ContentType="application/vnd.openxmlformats-officedocument.presentationml.slideLayout+xml"/>
  <Override PartName="/ppt/slideLayouts/slideLayout100.xml" ContentType="application/vnd.openxmlformats-officedocument.presentationml.slideLayout+xml"/>
  <Override PartName="/ppt/notesSlides/notesSlide9.xml" ContentType="application/vnd.openxmlformats-officedocument.presentationml.notesSlide+xml"/>
  <Override PartName="/ppt/slideMasters/slideMaster6.xml" ContentType="application/vnd.openxmlformats-officedocument.presentationml.slideMaster+xml"/>
  <Override PartName="/ppt/theme/theme8.xml" ContentType="application/vnd.openxmlformats-officedocument.theme+xml"/>
  <Override PartName="/ppt/slideLayouts/slideLayout89.xml" ContentType="application/vnd.openxmlformats-officedocument.presentationml.slideLayout+xml"/>
  <Override PartName="/ppt/theme/theme12.xml" ContentType="application/vnd.openxmlformats-officedocument.them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slideLayouts/slideLayout78.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Layouts/slideLayout3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67.xml" ContentType="application/vnd.openxmlformats-officedocument.presentationml.slideLayout+xml"/>
  <Override PartName="/ppt/slideLayouts/slideLayout85.xml" ContentType="application/vnd.openxmlformats-officedocument.presentationml.slideLayout+xml"/>
  <Override PartName="/ppt/slideLayouts/slideLayout96.xml" ContentType="application/vnd.openxmlformats-officedocument.presentationml.slideLayout+xml"/>
  <Override PartName="/ppt/slideLayouts/slideLayout109.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slideLayouts/slideLayout74.xml" ContentType="application/vnd.openxmlformats-officedocument.presentationml.slideLayout+xml"/>
  <Override PartName="/ppt/slideLayouts/slideLayout116.xml" ContentType="application/vnd.openxmlformats-officedocument.presentationml.slideLayout+xml"/>
  <Override PartName="/ppt/slides/slide24.xml" ContentType="application/vnd.openxmlformats-officedocument.presentationml.slide+xml"/>
  <Default Extension="jpeg" ContentType="image/jpeg"/>
  <Override PartName="/ppt/slideLayouts/slideLayout16.xml" ContentType="application/vnd.openxmlformats-officedocument.presentationml.slideLayout+xml"/>
  <Override PartName="/ppt/slideLayouts/slideLayout34.xml" ContentType="application/vnd.openxmlformats-officedocument.presentationml.slideLayout+xml"/>
  <Override PartName="/ppt/slideLayouts/slideLayout63.xml" ContentType="application/vnd.openxmlformats-officedocument.presentationml.slideLayout+xml"/>
  <Override PartName="/ppt/slideLayouts/slideLayout81.xml" ContentType="application/vnd.openxmlformats-officedocument.presentationml.slideLayout+xml"/>
  <Override PartName="/ppt/slideLayouts/slideLayout92.xml" ContentType="application/vnd.openxmlformats-officedocument.presentationml.slideLayout+xml"/>
  <Override PartName="/ppt/slideLayouts/slideLayout105.xml" ContentType="application/vnd.openxmlformats-officedocument.presentationml.slideLayout+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70.xml" ContentType="application/vnd.openxmlformats-officedocument.presentationml.slideLayout+xml"/>
  <Override PartName="/ppt/slideLayouts/slideLayout112.xml" ContentType="application/vnd.openxmlformats-officedocument.presentationml.slideLayout+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slideLayouts/slideLayout101.xml" ContentType="application/vnd.openxmlformats-officedocument.presentationml.slideLayout+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ppt/slideLayouts/slideLayout97.xml" ContentType="application/vnd.openxmlformats-officedocument.presentationml.slideLayout+xml"/>
  <Override PartName="/ppt/slideLayouts/slideLayout39.xml" ContentType="application/vnd.openxmlformats-officedocument.presentationml.slideLayout+xml"/>
  <Override PartName="/ppt/slideLayouts/slideLayout8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 id="2147483653" r:id="rId2"/>
    <p:sldMasterId id="2147483654" r:id="rId3"/>
    <p:sldMasterId id="2147483655" r:id="rId4"/>
    <p:sldMasterId id="2147483656" r:id="rId5"/>
    <p:sldMasterId id="2147483657" r:id="rId6"/>
    <p:sldMasterId id="2147483658" r:id="rId7"/>
    <p:sldMasterId id="2147483659" r:id="rId8"/>
    <p:sldMasterId id="2147483660" r:id="rId9"/>
    <p:sldMasterId id="2147483661" r:id="rId10"/>
    <p:sldMasterId id="2147483816" r:id="rId11"/>
  </p:sldMasterIdLst>
  <p:notesMasterIdLst>
    <p:notesMasterId r:id="rId39"/>
  </p:notesMasterIdLst>
  <p:sldIdLst>
    <p:sldId id="330" r:id="rId12"/>
    <p:sldId id="331" r:id="rId13"/>
    <p:sldId id="346" r:id="rId14"/>
    <p:sldId id="336" r:id="rId15"/>
    <p:sldId id="337" r:id="rId16"/>
    <p:sldId id="344" r:id="rId17"/>
    <p:sldId id="335" r:id="rId18"/>
    <p:sldId id="338" r:id="rId19"/>
    <p:sldId id="345" r:id="rId20"/>
    <p:sldId id="315" r:id="rId21"/>
    <p:sldId id="340" r:id="rId22"/>
    <p:sldId id="319" r:id="rId23"/>
    <p:sldId id="320" r:id="rId24"/>
    <p:sldId id="332" r:id="rId25"/>
    <p:sldId id="339" r:id="rId26"/>
    <p:sldId id="323" r:id="rId27"/>
    <p:sldId id="333" r:id="rId28"/>
    <p:sldId id="334" r:id="rId29"/>
    <p:sldId id="324" r:id="rId30"/>
    <p:sldId id="343" r:id="rId31"/>
    <p:sldId id="341" r:id="rId32"/>
    <p:sldId id="342" r:id="rId33"/>
    <p:sldId id="325" r:id="rId34"/>
    <p:sldId id="326" r:id="rId35"/>
    <p:sldId id="327" r:id="rId36"/>
    <p:sldId id="328" r:id="rId37"/>
    <p:sldId id="329" r:id="rId38"/>
  </p:sldIdLst>
  <p:sldSz cx="13004800" cy="9753600"/>
  <p:notesSz cx="6858000" cy="9144000"/>
  <p:defaultTextStyle>
    <a:defPPr>
      <a:defRPr lang="en-US"/>
    </a:defPPr>
    <a:lvl1pPr algn="ctr" rtl="0" fontAlgn="base">
      <a:spcBef>
        <a:spcPct val="0"/>
      </a:spcBef>
      <a:spcAft>
        <a:spcPct val="0"/>
      </a:spcAft>
      <a:defRPr sz="4200" kern="1200">
        <a:solidFill>
          <a:srgbClr val="000000"/>
        </a:solidFill>
        <a:latin typeface="Gill Sans" pitchFamily="-80" charset="0"/>
        <a:ea typeface="ヒラギノ角ゴ Pro W3" pitchFamily="-80" charset="-128"/>
        <a:cs typeface="+mn-cs"/>
        <a:sym typeface="Gill Sans" pitchFamily="-80" charset="0"/>
      </a:defRPr>
    </a:lvl1pPr>
    <a:lvl2pPr marL="457200" algn="ctr" rtl="0" fontAlgn="base">
      <a:spcBef>
        <a:spcPct val="0"/>
      </a:spcBef>
      <a:spcAft>
        <a:spcPct val="0"/>
      </a:spcAft>
      <a:defRPr sz="4200" kern="1200">
        <a:solidFill>
          <a:srgbClr val="000000"/>
        </a:solidFill>
        <a:latin typeface="Gill Sans" pitchFamily="-80" charset="0"/>
        <a:ea typeface="ヒラギノ角ゴ Pro W3" pitchFamily="-80" charset="-128"/>
        <a:cs typeface="+mn-cs"/>
        <a:sym typeface="Gill Sans" pitchFamily="-80" charset="0"/>
      </a:defRPr>
    </a:lvl2pPr>
    <a:lvl3pPr marL="914400" algn="ctr" rtl="0" fontAlgn="base">
      <a:spcBef>
        <a:spcPct val="0"/>
      </a:spcBef>
      <a:spcAft>
        <a:spcPct val="0"/>
      </a:spcAft>
      <a:defRPr sz="4200" kern="1200">
        <a:solidFill>
          <a:srgbClr val="000000"/>
        </a:solidFill>
        <a:latin typeface="Gill Sans" pitchFamily="-80" charset="0"/>
        <a:ea typeface="ヒラギノ角ゴ Pro W3" pitchFamily="-80" charset="-128"/>
        <a:cs typeface="+mn-cs"/>
        <a:sym typeface="Gill Sans" pitchFamily="-80" charset="0"/>
      </a:defRPr>
    </a:lvl3pPr>
    <a:lvl4pPr marL="1371600" algn="ctr" rtl="0" fontAlgn="base">
      <a:spcBef>
        <a:spcPct val="0"/>
      </a:spcBef>
      <a:spcAft>
        <a:spcPct val="0"/>
      </a:spcAft>
      <a:defRPr sz="4200" kern="1200">
        <a:solidFill>
          <a:srgbClr val="000000"/>
        </a:solidFill>
        <a:latin typeface="Gill Sans" pitchFamily="-80" charset="0"/>
        <a:ea typeface="ヒラギノ角ゴ Pro W3" pitchFamily="-80" charset="-128"/>
        <a:cs typeface="+mn-cs"/>
        <a:sym typeface="Gill Sans" pitchFamily="-80" charset="0"/>
      </a:defRPr>
    </a:lvl4pPr>
    <a:lvl5pPr marL="1828800" algn="ctr" rtl="0" fontAlgn="base">
      <a:spcBef>
        <a:spcPct val="0"/>
      </a:spcBef>
      <a:spcAft>
        <a:spcPct val="0"/>
      </a:spcAft>
      <a:defRPr sz="4200" kern="1200">
        <a:solidFill>
          <a:srgbClr val="000000"/>
        </a:solidFill>
        <a:latin typeface="Gill Sans" pitchFamily="-80" charset="0"/>
        <a:ea typeface="ヒラギノ角ゴ Pro W3" pitchFamily="-80" charset="-128"/>
        <a:cs typeface="+mn-cs"/>
        <a:sym typeface="Gill Sans" pitchFamily="-80" charset="0"/>
      </a:defRPr>
    </a:lvl5pPr>
    <a:lvl6pPr marL="2286000" algn="l" defTabSz="914400" rtl="0" eaLnBrk="1" latinLnBrk="0" hangingPunct="1">
      <a:defRPr sz="4200" kern="1200">
        <a:solidFill>
          <a:srgbClr val="000000"/>
        </a:solidFill>
        <a:latin typeface="Gill Sans" pitchFamily="-80" charset="0"/>
        <a:ea typeface="ヒラギノ角ゴ Pro W3" pitchFamily="-80" charset="-128"/>
        <a:cs typeface="+mn-cs"/>
        <a:sym typeface="Gill Sans" pitchFamily="-80" charset="0"/>
      </a:defRPr>
    </a:lvl6pPr>
    <a:lvl7pPr marL="2743200" algn="l" defTabSz="914400" rtl="0" eaLnBrk="1" latinLnBrk="0" hangingPunct="1">
      <a:defRPr sz="4200" kern="1200">
        <a:solidFill>
          <a:srgbClr val="000000"/>
        </a:solidFill>
        <a:latin typeface="Gill Sans" pitchFamily="-80" charset="0"/>
        <a:ea typeface="ヒラギノ角ゴ Pro W3" pitchFamily="-80" charset="-128"/>
        <a:cs typeface="+mn-cs"/>
        <a:sym typeface="Gill Sans" pitchFamily="-80" charset="0"/>
      </a:defRPr>
    </a:lvl7pPr>
    <a:lvl8pPr marL="3200400" algn="l" defTabSz="914400" rtl="0" eaLnBrk="1" latinLnBrk="0" hangingPunct="1">
      <a:defRPr sz="4200" kern="1200">
        <a:solidFill>
          <a:srgbClr val="000000"/>
        </a:solidFill>
        <a:latin typeface="Gill Sans" pitchFamily="-80" charset="0"/>
        <a:ea typeface="ヒラギノ角ゴ Pro W3" pitchFamily="-80" charset="-128"/>
        <a:cs typeface="+mn-cs"/>
        <a:sym typeface="Gill Sans" pitchFamily="-80" charset="0"/>
      </a:defRPr>
    </a:lvl8pPr>
    <a:lvl9pPr marL="3657600" algn="l" defTabSz="914400" rtl="0" eaLnBrk="1" latinLnBrk="0" hangingPunct="1">
      <a:defRPr sz="4200" kern="1200">
        <a:solidFill>
          <a:srgbClr val="000000"/>
        </a:solidFill>
        <a:latin typeface="Gill Sans" pitchFamily="-80" charset="0"/>
        <a:ea typeface="ヒラギノ角ゴ Pro W3" pitchFamily="-80" charset="-128"/>
        <a:cs typeface="+mn-cs"/>
        <a:sym typeface="Gill Sans" pitchFamily="-80"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58" d="100"/>
          <a:sy n="58" d="100"/>
        </p:scale>
        <p:origin x="-690" y="-90"/>
      </p:cViewPr>
      <p:guideLst>
        <p:guide orient="horz" pos="3072"/>
        <p:guide pos="409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2" Type="http://schemas.openxmlformats.org/officeDocument/2006/relationships/slideMaster" Target="slideMasters/slideMaster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2.wmf"/><Relationship Id="rId1" Type="http://schemas.openxmlformats.org/officeDocument/2006/relationships/image" Target="../media/image4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754" name="Rectangle 2"/>
          <p:cNvSpPr>
            <a:spLocks noGrp="1"/>
          </p:cNvSpPr>
          <p:nvPr>
            <p:ph type="hdr" sz="quarter"/>
          </p:nvPr>
        </p:nvSpPr>
        <p:spPr bwMode="auto">
          <a:xfrm>
            <a:off x="0" y="0"/>
            <a:ext cx="2971800" cy="457200"/>
          </a:xfrm>
          <a:prstGeom prst="rect">
            <a:avLst/>
          </a:prstGeom>
          <a:noFill/>
          <a:ln w="25400">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endParaRPr lang="en-US"/>
          </a:p>
        </p:txBody>
      </p:sp>
      <p:sp>
        <p:nvSpPr>
          <p:cNvPr id="74755" name="Rectangle 3"/>
          <p:cNvSpPr>
            <a:spLocks noGrp="1"/>
          </p:cNvSpPr>
          <p:nvPr>
            <p:ph type="dt" idx="1"/>
          </p:nvPr>
        </p:nvSpPr>
        <p:spPr bwMode="auto">
          <a:xfrm>
            <a:off x="3886200" y="0"/>
            <a:ext cx="2971800" cy="457200"/>
          </a:xfrm>
          <a:prstGeom prst="rect">
            <a:avLst/>
          </a:prstGeom>
          <a:noFill/>
          <a:ln w="25400">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747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74757" name="Rectangle 5"/>
          <p:cNvSpPr>
            <a:spLocks noGrp="1"/>
          </p:cNvSpPr>
          <p:nvPr>
            <p:ph type="body" sz="quarter" idx="3"/>
          </p:nvPr>
        </p:nvSpPr>
        <p:spPr bwMode="auto">
          <a:xfrm>
            <a:off x="914400" y="4343400"/>
            <a:ext cx="5029200" cy="4114800"/>
          </a:xfrm>
          <a:prstGeom prst="rect">
            <a:avLst/>
          </a:prstGeom>
          <a:noFill/>
          <a:ln w="25400">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4758" name="Rectangle 6"/>
          <p:cNvSpPr>
            <a:spLocks noGrp="1"/>
          </p:cNvSpPr>
          <p:nvPr>
            <p:ph type="ftr" sz="quarter" idx="4"/>
          </p:nvPr>
        </p:nvSpPr>
        <p:spPr bwMode="auto">
          <a:xfrm>
            <a:off x="0" y="8686800"/>
            <a:ext cx="2971800" cy="457200"/>
          </a:xfrm>
          <a:prstGeom prst="rect">
            <a:avLst/>
          </a:prstGeom>
          <a:noFill/>
          <a:ln w="25400">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endParaRPr lang="en-US"/>
          </a:p>
        </p:txBody>
      </p:sp>
      <p:sp>
        <p:nvSpPr>
          <p:cNvPr id="74759" name="Rectangle 7"/>
          <p:cNvSpPr>
            <a:spLocks noGrp="1"/>
          </p:cNvSpPr>
          <p:nvPr>
            <p:ph type="sldNum" sz="quarter" idx="5"/>
          </p:nvPr>
        </p:nvSpPr>
        <p:spPr bwMode="auto">
          <a:xfrm>
            <a:off x="3886200" y="8686800"/>
            <a:ext cx="2971800" cy="457200"/>
          </a:xfrm>
          <a:prstGeom prst="rect">
            <a:avLst/>
          </a:prstGeom>
          <a:noFill/>
          <a:ln w="25400">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715E3B4-D09F-451D-A11D-36F93E5C8C49}"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0"/>
      </a:spcBef>
      <a:spcAft>
        <a:spcPct val="0"/>
      </a:spcAft>
      <a:defRPr sz="1200" kern="1200">
        <a:solidFill>
          <a:schemeClr val="tx1"/>
        </a:solidFill>
        <a:latin typeface="Gill Sans" pitchFamily="-80" charset="0"/>
        <a:ea typeface="+mn-ea"/>
        <a:cs typeface="+mn-cs"/>
      </a:defRPr>
    </a:lvl1pPr>
    <a:lvl2pPr marL="457200" algn="l" rtl="0" fontAlgn="base">
      <a:spcBef>
        <a:spcPct val="0"/>
      </a:spcBef>
      <a:spcAft>
        <a:spcPct val="0"/>
      </a:spcAft>
      <a:defRPr sz="1200" kern="1200">
        <a:solidFill>
          <a:schemeClr val="tx1"/>
        </a:solidFill>
        <a:latin typeface="Gill Sans" pitchFamily="-80" charset="0"/>
        <a:ea typeface="+mn-ea"/>
        <a:cs typeface="+mn-cs"/>
      </a:defRPr>
    </a:lvl2pPr>
    <a:lvl3pPr marL="914400" algn="l" rtl="0" fontAlgn="base">
      <a:spcBef>
        <a:spcPct val="0"/>
      </a:spcBef>
      <a:spcAft>
        <a:spcPct val="0"/>
      </a:spcAft>
      <a:defRPr sz="1200" kern="1200">
        <a:solidFill>
          <a:schemeClr val="tx1"/>
        </a:solidFill>
        <a:latin typeface="Gill Sans" pitchFamily="-80" charset="0"/>
        <a:ea typeface="+mn-ea"/>
        <a:cs typeface="+mn-cs"/>
      </a:defRPr>
    </a:lvl3pPr>
    <a:lvl4pPr marL="1371600" algn="l" rtl="0" fontAlgn="base">
      <a:spcBef>
        <a:spcPct val="0"/>
      </a:spcBef>
      <a:spcAft>
        <a:spcPct val="0"/>
      </a:spcAft>
      <a:defRPr sz="1200" kern="1200">
        <a:solidFill>
          <a:schemeClr val="tx1"/>
        </a:solidFill>
        <a:latin typeface="Gill Sans" pitchFamily="-80" charset="0"/>
        <a:ea typeface="+mn-ea"/>
        <a:cs typeface="+mn-cs"/>
      </a:defRPr>
    </a:lvl4pPr>
    <a:lvl5pPr marL="1828800" algn="l" rtl="0" fontAlgn="base">
      <a:spcBef>
        <a:spcPct val="0"/>
      </a:spcBef>
      <a:spcAft>
        <a:spcPct val="0"/>
      </a:spcAft>
      <a:defRPr sz="1200" kern="1200">
        <a:solidFill>
          <a:schemeClr val="tx1"/>
        </a:solidFill>
        <a:latin typeface="Gill Sans" pitchFamily="-80"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F43F15B0-3F01-4E8B-B118-85A734CA8C76}" type="slidenum">
              <a:rPr lang="en-US"/>
              <a:pPr/>
              <a:t>10</a:t>
            </a:fld>
            <a:endParaRPr lang="en-US"/>
          </a:p>
        </p:txBody>
      </p:sp>
      <p:sp>
        <p:nvSpPr>
          <p:cNvPr id="52225"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2226"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675"/>
              </a:spcBef>
            </a:pPr>
            <a:r>
              <a:rPr lang="en-US" sz="1800">
                <a:solidFill>
                  <a:srgbClr val="000000"/>
                </a:solidFill>
                <a:latin typeface="Arial" charset="0"/>
                <a:cs typeface="Arial" charset="0"/>
                <a:sym typeface="Arial" charset="0"/>
              </a:rPr>
              <a:t>In Michael Schiffer’s jargon-laden concept, Cultural Transformation Processes are called  C-Transforms and Natural formation Processes are called  N-transforms. He sees the C- and N- transforms as processes by which the the systemic context becomes the archaeological context.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BDBFD88A-3E96-4ED9-9626-4D760B79892B}" type="slidenum">
              <a:rPr lang="en-US"/>
              <a:pPr/>
              <a:t>12</a:t>
            </a:fld>
            <a:endParaRPr lang="en-US"/>
          </a:p>
        </p:txBody>
      </p:sp>
      <p:sp>
        <p:nvSpPr>
          <p:cNvPr id="54273"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4274"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675"/>
              </a:spcBef>
            </a:pPr>
            <a:r>
              <a:rPr lang="en-US" sz="1800">
                <a:solidFill>
                  <a:srgbClr val="000000"/>
                </a:solidFill>
                <a:latin typeface="Arial" charset="0"/>
                <a:cs typeface="Arial" charset="0"/>
                <a:sym typeface="Arial" charset="0"/>
              </a:rPr>
              <a:t>Two examples of the different rates of filling in a pit from Opovo, Yugoslavia, a 6000 year old village. On the left the well was filled with a homogenous fill of burned clay rubble all at once. On the right, the garbage pit is filled with layer upon layer of ash and garbage, as in a compost heap.</a:t>
            </a:r>
          </a:p>
          <a:p>
            <a:pPr marL="57150">
              <a:spcBef>
                <a:spcPts val="675"/>
              </a:spcBef>
            </a:pPr>
            <a:endParaRPr lang="en-US" sz="1800">
              <a:solidFill>
                <a:srgbClr val="000000"/>
              </a:solidFill>
              <a:latin typeface="Arial" charset="0"/>
              <a:cs typeface="Arial" charset="0"/>
              <a:sym typeface="Arial" charset="0"/>
            </a:endParaRPr>
          </a:p>
          <a:p>
            <a:pPr marL="57150">
              <a:spcBef>
                <a:spcPts val="675"/>
              </a:spcBef>
            </a:pPr>
            <a:r>
              <a:rPr lang="en-US" sz="1800">
                <a:solidFill>
                  <a:srgbClr val="000000"/>
                </a:solidFill>
                <a:latin typeface="Arial" charset="0"/>
                <a:cs typeface="Arial" charset="0"/>
                <a:sym typeface="Arial" charset="0"/>
              </a:rPr>
              <a:t>Photos: Ruth Tringham</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D00826D6-0411-4839-B3D5-EBA3786B6224}" type="slidenum">
              <a:rPr lang="en-US"/>
              <a:pPr/>
              <a:t>13</a:t>
            </a:fld>
            <a:endParaRPr lang="en-US"/>
          </a:p>
        </p:txBody>
      </p:sp>
      <p:sp>
        <p:nvSpPr>
          <p:cNvPr id="5632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632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675"/>
              </a:spcBef>
            </a:pPr>
            <a:r>
              <a:rPr lang="en-US" sz="1800">
                <a:solidFill>
                  <a:srgbClr val="000000"/>
                </a:solidFill>
                <a:latin typeface="Arial" charset="0"/>
                <a:cs typeface="Arial" charset="0"/>
                <a:sym typeface="Arial" charset="0"/>
              </a:rPr>
              <a:t>Pompeii is the most famous example of destruction by a cataclysmic natural event, byt eruption of the volcano Vesuvius. What is interesting is that before the eruption, Pompeii had been gradually becoming archaeological and may eventually have suffered the same fate as the much less well-known Roman town on the right - Minturnae. This is a good example of how archaeologists revealed the slow path of decay and lack of maintenance that can to a large city becoming an archaeological site.</a:t>
            </a:r>
          </a:p>
          <a:p>
            <a:pPr marL="57150">
              <a:spcBef>
                <a:spcPts val="675"/>
              </a:spcBef>
            </a:pPr>
            <a:r>
              <a:rPr lang="en-US" sz="1800">
                <a:solidFill>
                  <a:srgbClr val="000000"/>
                </a:solidFill>
                <a:latin typeface="Arial" charset="0"/>
                <a:cs typeface="Arial" charset="0"/>
                <a:sym typeface="Arial" charset="0"/>
              </a:rPr>
              <a:t>Photo A: Ruth Tringham</a:t>
            </a:r>
          </a:p>
          <a:p>
            <a:pPr marL="57150">
              <a:spcBef>
                <a:spcPts val="675"/>
              </a:spcBef>
            </a:pPr>
            <a:r>
              <a:rPr lang="en-US" sz="1800">
                <a:solidFill>
                  <a:srgbClr val="000000"/>
                </a:solidFill>
                <a:latin typeface="Arial" charset="0"/>
                <a:cs typeface="Arial" charset="0"/>
                <a:sym typeface="Arial" charset="0"/>
              </a:rPr>
              <a:t>Photo B: Johnson, J. 1954 The slow death of a city. </a:t>
            </a:r>
            <a:r>
              <a:rPr lang="en-US" sz="1800" i="1">
                <a:solidFill>
                  <a:srgbClr val="000000"/>
                </a:solidFill>
                <a:latin typeface="Arial" charset="0"/>
                <a:cs typeface="Arial" charset="0"/>
                <a:sym typeface="Arial" charset="0"/>
              </a:rPr>
              <a:t>Scientific American</a:t>
            </a:r>
            <a:r>
              <a:rPr lang="en-US" sz="1800">
                <a:solidFill>
                  <a:srgbClr val="000000"/>
                </a:solidFill>
                <a:latin typeface="Arial" charset="0"/>
                <a:cs typeface="Arial" charset="0"/>
                <a:sym typeface="Arial" charset="0"/>
              </a:rPr>
              <a:t> Reprinted in Davis, Kingsley (ed.) Cities. Scientific American Reader, publ. San Francisco:Freeman and Co.</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1381F64A-02D4-460D-8929-36D67D479403}" type="slidenum">
              <a:rPr lang="en-US"/>
              <a:pPr/>
              <a:t>16</a:t>
            </a:fld>
            <a:endParaRPr lang="en-US"/>
          </a:p>
        </p:txBody>
      </p:sp>
      <p:sp>
        <p:nvSpPr>
          <p:cNvPr id="58369"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8370"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lgn="just">
              <a:lnSpc>
                <a:spcPct val="90000"/>
              </a:lnSpc>
              <a:spcBef>
                <a:spcPts val="1700"/>
              </a:spcBef>
            </a:pPr>
            <a:r>
              <a:rPr lang="en-US" sz="1800">
                <a:solidFill>
                  <a:srgbClr val="000000"/>
                </a:solidFill>
                <a:latin typeface="Arial" charset="0"/>
                <a:cs typeface="Arial" charset="0"/>
                <a:sym typeface="Arial" charset="0"/>
              </a:rPr>
              <a:t>Additive agents: contribute to the burial and covering of  objects and include </a:t>
            </a:r>
          </a:p>
          <a:p>
            <a:pPr marL="57150" algn="just">
              <a:lnSpc>
                <a:spcPct val="90000"/>
              </a:lnSpc>
              <a:spcBef>
                <a:spcPts val="400"/>
              </a:spcBef>
            </a:pPr>
            <a:r>
              <a:rPr lang="en-US" sz="1800">
                <a:solidFill>
                  <a:srgbClr val="000000"/>
                </a:solidFill>
                <a:latin typeface="Arial" charset="0"/>
                <a:cs typeface="Arial" charset="0"/>
                <a:sym typeface="Arial" charset="0"/>
              </a:rPr>
              <a:t>Calcination</a:t>
            </a:r>
          </a:p>
          <a:p>
            <a:pPr marL="57150" algn="just">
              <a:lnSpc>
                <a:spcPct val="90000"/>
              </a:lnSpc>
              <a:spcBef>
                <a:spcPts val="400"/>
              </a:spcBef>
              <a:buClr>
                <a:srgbClr val="000000"/>
              </a:buClr>
              <a:buFont typeface="Arial" charset="0"/>
              <a:buChar char="•"/>
            </a:pPr>
            <a:r>
              <a:rPr lang="en-US" sz="1800">
                <a:solidFill>
                  <a:srgbClr val="000000"/>
                </a:solidFill>
                <a:latin typeface="Arial" charset="0"/>
                <a:cs typeface="Arial" charset="0"/>
                <a:sym typeface="Arial" charset="0"/>
              </a:rPr>
              <a:t>Sediments</a:t>
            </a:r>
          </a:p>
          <a:p>
            <a:pPr marL="57150" algn="just">
              <a:lnSpc>
                <a:spcPct val="90000"/>
              </a:lnSpc>
              <a:spcBef>
                <a:spcPts val="400"/>
              </a:spcBef>
              <a:buClr>
                <a:srgbClr val="000000"/>
              </a:buClr>
              <a:buFont typeface="Arial" charset="0"/>
              <a:buChar char="•"/>
            </a:pPr>
            <a:r>
              <a:rPr lang="en-US" sz="1800">
                <a:solidFill>
                  <a:srgbClr val="000000"/>
                </a:solidFill>
                <a:latin typeface="Arial" charset="0"/>
                <a:cs typeface="Arial" charset="0"/>
                <a:sym typeface="Arial" charset="0"/>
              </a:rPr>
              <a:t>Vegetation</a:t>
            </a:r>
          </a:p>
          <a:p>
            <a:pPr marL="57150" algn="just">
              <a:lnSpc>
                <a:spcPct val="90000"/>
              </a:lnSpc>
              <a:spcBef>
                <a:spcPts val="400"/>
              </a:spcBef>
              <a:buClr>
                <a:srgbClr val="000000"/>
              </a:buClr>
              <a:buFont typeface="Arial" charset="0"/>
              <a:buChar char="•"/>
            </a:pPr>
            <a:r>
              <a:rPr lang="en-US" sz="1800">
                <a:solidFill>
                  <a:srgbClr val="000000"/>
                </a:solidFill>
                <a:latin typeface="Arial" charset="0"/>
                <a:cs typeface="Arial" charset="0"/>
                <a:sym typeface="Arial" charset="0"/>
              </a:rPr>
              <a:t>Humus</a:t>
            </a:r>
          </a:p>
          <a:p>
            <a:pPr marL="57150" algn="just">
              <a:lnSpc>
                <a:spcPct val="90000"/>
              </a:lnSpc>
              <a:spcBef>
                <a:spcPts val="400"/>
              </a:spcBef>
              <a:buClr>
                <a:srgbClr val="000000"/>
              </a:buClr>
              <a:buFont typeface="Arial" charset="0"/>
              <a:buChar char="•"/>
            </a:pPr>
            <a:r>
              <a:rPr lang="en-US" sz="1800">
                <a:solidFill>
                  <a:srgbClr val="000000"/>
                </a:solidFill>
                <a:latin typeface="Arial" charset="0"/>
                <a:cs typeface="Arial" charset="0"/>
                <a:sym typeface="Arial" charset="0"/>
              </a:rPr>
              <a:t>Rust</a:t>
            </a:r>
          </a:p>
          <a:p>
            <a:pPr marL="57150">
              <a:lnSpc>
                <a:spcPct val="90000"/>
              </a:lnSpc>
              <a:spcBef>
                <a:spcPts val="300"/>
              </a:spcBef>
            </a:pPr>
            <a:r>
              <a:rPr lang="en-US" sz="1800">
                <a:solidFill>
                  <a:srgbClr val="000000"/>
                </a:solidFill>
                <a:latin typeface="Arial" charset="0"/>
                <a:cs typeface="Arial" charset="0"/>
                <a:sym typeface="Arial" charset="0"/>
              </a:rPr>
              <a:t>Subtractive agents are what contribute the disappearing of materials unless the process is stopped or slowed down </a:t>
            </a:r>
          </a:p>
          <a:p>
            <a:pPr marL="57150">
              <a:lnSpc>
                <a:spcPct val="70000"/>
              </a:lnSpc>
              <a:spcBef>
                <a:spcPts val="300"/>
              </a:spcBef>
              <a:buClr>
                <a:srgbClr val="000000"/>
              </a:buClr>
              <a:buFont typeface="Arial" charset="0"/>
              <a:buChar char="•"/>
            </a:pPr>
            <a:r>
              <a:rPr lang="en-US" sz="1800" i="1">
                <a:solidFill>
                  <a:srgbClr val="000000"/>
                </a:solidFill>
                <a:latin typeface="Arial" charset="0"/>
                <a:cs typeface="Arial" charset="0"/>
                <a:sym typeface="Arial" charset="0"/>
              </a:rPr>
              <a:t>Biological</a:t>
            </a:r>
            <a:r>
              <a:rPr lang="en-US" sz="1800">
                <a:solidFill>
                  <a:srgbClr val="000000"/>
                </a:solidFill>
                <a:latin typeface="Arial" charset="0"/>
                <a:cs typeface="Arial" charset="0"/>
                <a:sym typeface="Arial" charset="0"/>
              </a:rPr>
              <a:t>: enzymatic activity and decay of tissue of wood, plants, leather, flesh (needs oxygen) </a:t>
            </a:r>
          </a:p>
          <a:p>
            <a:pPr marL="57150">
              <a:lnSpc>
                <a:spcPct val="70000"/>
              </a:lnSpc>
              <a:spcBef>
                <a:spcPts val="300"/>
              </a:spcBef>
              <a:buClr>
                <a:srgbClr val="000000"/>
              </a:buClr>
              <a:buFont typeface="Arial" charset="0"/>
              <a:buChar char="•"/>
            </a:pPr>
            <a:r>
              <a:rPr lang="en-US" sz="1800" i="1">
                <a:solidFill>
                  <a:srgbClr val="000000"/>
                </a:solidFill>
                <a:latin typeface="Arial" charset="0"/>
                <a:cs typeface="Arial" charset="0"/>
                <a:sym typeface="Arial" charset="0"/>
              </a:rPr>
              <a:t>Chemical:</a:t>
            </a:r>
            <a:r>
              <a:rPr lang="en-US" sz="1800">
                <a:solidFill>
                  <a:srgbClr val="000000"/>
                </a:solidFill>
                <a:latin typeface="Arial" charset="0"/>
                <a:cs typeface="Arial" charset="0"/>
                <a:sym typeface="Arial" charset="0"/>
              </a:rPr>
              <a:t> Oxidation destroys minerals e.g. metals, needs air, and is speeded up by addition of water.   Acid</a:t>
            </a:r>
          </a:p>
          <a:p>
            <a:pPr marL="57150">
              <a:lnSpc>
                <a:spcPct val="70000"/>
              </a:lnSpc>
              <a:spcBef>
                <a:spcPts val="300"/>
              </a:spcBef>
              <a:buClr>
                <a:srgbClr val="000000"/>
              </a:buClr>
              <a:buFont typeface="Arial" charset="0"/>
              <a:buChar char="•"/>
            </a:pPr>
            <a:r>
              <a:rPr lang="en-US" sz="1800">
                <a:solidFill>
                  <a:srgbClr val="000000"/>
                </a:solidFill>
                <a:latin typeface="Arial" charset="0"/>
                <a:cs typeface="Arial" charset="0"/>
                <a:sym typeface="Arial" charset="0"/>
              </a:rPr>
              <a:t>Physical: erosion, weathering, water, wind</a:t>
            </a:r>
          </a:p>
          <a:p>
            <a:pPr marL="57150">
              <a:lnSpc>
                <a:spcPct val="90000"/>
              </a:lnSpc>
              <a:spcBef>
                <a:spcPts val="300"/>
              </a:spcBef>
            </a:pPr>
            <a:r>
              <a:rPr lang="en-US" sz="1800">
                <a:solidFill>
                  <a:srgbClr val="000000"/>
                </a:solidFill>
                <a:latin typeface="Arial" charset="0"/>
                <a:cs typeface="Arial" charset="0"/>
                <a:sym typeface="Arial" charset="0"/>
              </a:rPr>
              <a:t>Catastrophic changes include volcano, earthquake, flood</a:t>
            </a:r>
          </a:p>
          <a:p>
            <a:pPr marL="57150">
              <a:lnSpc>
                <a:spcPct val="90000"/>
              </a:lnSpc>
              <a:spcBef>
                <a:spcPts val="300"/>
              </a:spcBef>
            </a:pPr>
            <a:r>
              <a:rPr lang="en-US" sz="1800">
                <a:solidFill>
                  <a:srgbClr val="000000"/>
                </a:solidFill>
                <a:latin typeface="Arial" charset="0"/>
                <a:cs typeface="Arial" charset="0"/>
                <a:sym typeface="Arial" charset="0"/>
              </a:rPr>
              <a:t>Post-depositional destruction: bio-turbation (gophers, worms)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FAEAB3A7-B946-4D66-AD3D-97EF3D47CE2D}" type="slidenum">
              <a:rPr lang="en-US"/>
              <a:pPr/>
              <a:t>19</a:t>
            </a:fld>
            <a:endParaRPr lang="en-US"/>
          </a:p>
        </p:txBody>
      </p:sp>
      <p:sp>
        <p:nvSpPr>
          <p:cNvPr id="60417"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0418"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588"/>
              </a:spcBef>
            </a:pPr>
            <a:r>
              <a:rPr lang="en-US" sz="1600">
                <a:solidFill>
                  <a:srgbClr val="000000"/>
                </a:solidFill>
                <a:latin typeface="Arial" charset="0"/>
                <a:cs typeface="Arial" charset="0"/>
                <a:sym typeface="Arial" charset="0"/>
              </a:rPr>
              <a:t>Photo: Michael Love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4D8C2C2A-A151-4D07-A309-F80CF51C3E06}" type="slidenum">
              <a:rPr lang="en-US"/>
              <a:pPr/>
              <a:t>23</a:t>
            </a:fld>
            <a:endParaRPr lang="en-US"/>
          </a:p>
        </p:txBody>
      </p:sp>
      <p:sp>
        <p:nvSpPr>
          <p:cNvPr id="62465"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2466"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588"/>
              </a:spcBef>
            </a:pPr>
            <a:r>
              <a:rPr lang="en-US" sz="1600">
                <a:solidFill>
                  <a:srgbClr val="000000"/>
                </a:solidFill>
                <a:latin typeface="Arial" charset="0"/>
                <a:cs typeface="Arial" charset="0"/>
                <a:sym typeface="Arial" charset="0"/>
              </a:rPr>
              <a:t>Photo: Fritz, S. 1993 Who was the Iceman? </a:t>
            </a:r>
            <a:r>
              <a:rPr lang="en-US" sz="1600" i="1">
                <a:solidFill>
                  <a:srgbClr val="000000"/>
                </a:solidFill>
                <a:latin typeface="Arial" charset="0"/>
                <a:cs typeface="Arial" charset="0"/>
                <a:sym typeface="Arial" charset="0"/>
              </a:rPr>
              <a:t>Popular Science</a:t>
            </a:r>
            <a:r>
              <a:rPr lang="en-US" sz="1600">
                <a:solidFill>
                  <a:srgbClr val="000000"/>
                </a:solidFill>
                <a:latin typeface="Arial" charset="0"/>
                <a:cs typeface="Arial" charset="0"/>
                <a:sym typeface="Arial" charset="0"/>
              </a:rPr>
              <a:t> (February):46-50.</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AE10B17D-6D8C-42E6-B3C2-F9060518DDF0}" type="slidenum">
              <a:rPr lang="en-US"/>
              <a:pPr/>
              <a:t>24</a:t>
            </a:fld>
            <a:endParaRPr lang="en-US"/>
          </a:p>
        </p:txBody>
      </p:sp>
      <p:sp>
        <p:nvSpPr>
          <p:cNvPr id="64513"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4514"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spcBef>
                <a:spcPts val="675"/>
              </a:spcBef>
            </a:pPr>
            <a:r>
              <a:rPr lang="en-US" sz="1800">
                <a:solidFill>
                  <a:srgbClr val="000000"/>
                </a:solidFill>
                <a:latin typeface="Arial" charset="0"/>
                <a:cs typeface="Arial" charset="0"/>
                <a:sym typeface="Arial" charset="0"/>
              </a:rPr>
              <a:t>Beware if you leave that country house unheated or untended for more than one winter!</a:t>
            </a:r>
          </a:p>
          <a:p>
            <a:pPr marL="57150">
              <a:spcBef>
                <a:spcPts val="588"/>
              </a:spcBef>
            </a:pPr>
            <a:r>
              <a:rPr lang="en-US" sz="1600">
                <a:solidFill>
                  <a:srgbClr val="000000"/>
                </a:solidFill>
                <a:latin typeface="Arial" charset="0"/>
                <a:cs typeface="Arial" charset="0"/>
                <a:sym typeface="Arial" charset="0"/>
              </a:rPr>
              <a:t>Photo A: From: Rathje, W. L. and M. B. Schiffer 1982	</a:t>
            </a:r>
            <a:r>
              <a:rPr lang="en-US" sz="1600" i="1">
                <a:solidFill>
                  <a:srgbClr val="000000"/>
                </a:solidFill>
                <a:latin typeface="Arial" charset="0"/>
                <a:cs typeface="Arial" charset="0"/>
                <a:sym typeface="Arial" charset="0"/>
              </a:rPr>
              <a:t>Archaeology</a:t>
            </a:r>
            <a:r>
              <a:rPr lang="en-US" sz="1600">
                <a:solidFill>
                  <a:srgbClr val="000000"/>
                </a:solidFill>
                <a:latin typeface="Arial" charset="0"/>
                <a:cs typeface="Arial" charset="0"/>
                <a:sym typeface="Arial" charset="0"/>
              </a:rPr>
              <a:t>. Harcourt Brace Jovanovich, New York.</a:t>
            </a:r>
          </a:p>
          <a:p>
            <a:pPr marL="57150">
              <a:spcBef>
                <a:spcPts val="588"/>
              </a:spcBef>
            </a:pPr>
            <a:r>
              <a:rPr lang="en-US" sz="1600">
                <a:solidFill>
                  <a:srgbClr val="000000"/>
                </a:solidFill>
                <a:latin typeface="Arial" charset="0"/>
                <a:cs typeface="Arial" charset="0"/>
                <a:sym typeface="Arial" charset="0"/>
              </a:rPr>
              <a:t>Photo B: 2232 Piedmont by Ruth Tringham</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4FCC83E4-AE2D-49DF-9730-26C848F936D7}" type="slidenum">
              <a:rPr lang="en-US"/>
              <a:pPr/>
              <a:t>25</a:t>
            </a:fld>
            <a:endParaRPr lang="en-US"/>
          </a:p>
        </p:txBody>
      </p:sp>
      <p:sp>
        <p:nvSpPr>
          <p:cNvPr id="6656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656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lgn="just">
              <a:spcBef>
                <a:spcPts val="1700"/>
              </a:spcBef>
            </a:pPr>
            <a:r>
              <a:rPr lang="en-US" sz="1800" b="1">
                <a:solidFill>
                  <a:srgbClr val="000000"/>
                </a:solidFill>
                <a:latin typeface="Arial" charset="0"/>
                <a:cs typeface="Arial" charset="0"/>
                <a:sym typeface="Arial" charset="0"/>
              </a:rPr>
              <a:t>The best conditions for preservation are constant conditions of:</a:t>
            </a:r>
            <a:r>
              <a:rPr lang="en-US" sz="1800">
                <a:solidFill>
                  <a:srgbClr val="000000"/>
                </a:solidFill>
                <a:latin typeface="Arial" charset="0"/>
                <a:cs typeface="Arial" charset="0"/>
                <a:sym typeface="Arial" charset="0"/>
              </a:rPr>
              <a:t> </a:t>
            </a:r>
          </a:p>
          <a:p>
            <a:pPr marL="57150" algn="just">
              <a:spcBef>
                <a:spcPts val="400"/>
              </a:spcBef>
              <a:buClr>
                <a:srgbClr val="000000"/>
              </a:buClr>
              <a:buFont typeface="Arial" charset="0"/>
              <a:buChar char="•"/>
            </a:pPr>
            <a:r>
              <a:rPr lang="en-US" sz="1800">
                <a:solidFill>
                  <a:srgbClr val="000000"/>
                </a:solidFill>
                <a:latin typeface="Arial" charset="0"/>
                <a:cs typeface="Arial" charset="0"/>
                <a:sym typeface="Arial" charset="0"/>
              </a:rPr>
              <a:t>Anaerobic water (bogs) (A : Tollund Man, Denmark</a:t>
            </a:r>
          </a:p>
          <a:p>
            <a:pPr marL="57150" algn="just">
              <a:spcBef>
                <a:spcPts val="400"/>
              </a:spcBef>
              <a:buClr>
                <a:srgbClr val="000000"/>
              </a:buClr>
              <a:buFont typeface="Arial" charset="0"/>
              <a:buChar char="•"/>
            </a:pPr>
            <a:r>
              <a:rPr lang="en-US" sz="1800">
                <a:solidFill>
                  <a:srgbClr val="000000"/>
                </a:solidFill>
                <a:latin typeface="Arial" charset="0"/>
                <a:cs typeface="Arial" charset="0"/>
                <a:sym typeface="Arial" charset="0"/>
              </a:rPr>
              <a:t>Anaerobic freezing (permafrost) (Oetzi the Iceman, Italy, from Fritz, S. 1993 Who was the Iceman? </a:t>
            </a:r>
            <a:r>
              <a:rPr lang="en-US" sz="1800" i="1">
                <a:solidFill>
                  <a:srgbClr val="000000"/>
                </a:solidFill>
                <a:latin typeface="Arial" charset="0"/>
                <a:cs typeface="Arial" charset="0"/>
                <a:sym typeface="Arial" charset="0"/>
              </a:rPr>
              <a:t>Popular Science</a:t>
            </a:r>
            <a:r>
              <a:rPr lang="en-US" sz="1800">
                <a:solidFill>
                  <a:srgbClr val="000000"/>
                </a:solidFill>
                <a:latin typeface="Arial" charset="0"/>
                <a:cs typeface="Arial" charset="0"/>
                <a:sym typeface="Arial" charset="0"/>
              </a:rPr>
              <a:t> (February):46-50.</a:t>
            </a:r>
          </a:p>
          <a:p>
            <a:pPr marL="57150">
              <a:spcBef>
                <a:spcPts val="400"/>
              </a:spcBef>
              <a:buClr>
                <a:srgbClr val="000000"/>
              </a:buClr>
              <a:buFont typeface="Arial" charset="0"/>
              <a:buChar char="•"/>
            </a:pPr>
            <a:r>
              <a:rPr lang="en-US" sz="1800">
                <a:solidFill>
                  <a:srgbClr val="000000"/>
                </a:solidFill>
                <a:latin typeface="Arial" charset="0"/>
                <a:cs typeface="Arial" charset="0"/>
                <a:sym typeface="Arial" charset="0"/>
              </a:rPr>
              <a:t>No water (desert): Pueblo basket, Arizona.</a:t>
            </a:r>
          </a:p>
          <a:p>
            <a:pPr marL="57150" algn="just">
              <a:spcBef>
                <a:spcPts val="400"/>
              </a:spcBef>
              <a:buClr>
                <a:srgbClr val="000000"/>
              </a:buClr>
              <a:buFont typeface="Arial" charset="0"/>
              <a:buChar char="•"/>
            </a:pPr>
            <a:r>
              <a:rPr lang="en-US" sz="1800">
                <a:solidFill>
                  <a:srgbClr val="000000"/>
                </a:solidFill>
                <a:latin typeface="Arial" charset="0"/>
                <a:cs typeface="Arial" charset="0"/>
                <a:sym typeface="Arial" charset="0"/>
              </a:rPr>
              <a:t>Preservatives added (mummification)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67D55BA4-386E-4E88-8E8D-EB2D9AB116E8}" type="slidenum">
              <a:rPr lang="en-US"/>
              <a:pPr/>
              <a:t>26</a:t>
            </a:fld>
            <a:endParaRPr lang="en-US"/>
          </a:p>
        </p:txBody>
      </p:sp>
      <p:sp>
        <p:nvSpPr>
          <p:cNvPr id="68609"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8610"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marL="57150" algn="just">
              <a:spcBef>
                <a:spcPts val="675"/>
              </a:spcBef>
            </a:pPr>
            <a:r>
              <a:rPr lang="en-US" sz="1800" b="1">
                <a:solidFill>
                  <a:srgbClr val="000000"/>
                </a:solidFill>
                <a:latin typeface="Arial" charset="0"/>
                <a:cs typeface="Arial" charset="0"/>
                <a:sym typeface="Arial" charset="0"/>
              </a:rPr>
              <a:t>Worst conditions for preservation are daily and seasonal changes</a:t>
            </a:r>
          </a:p>
          <a:p>
            <a:pPr marL="57150" algn="just">
              <a:spcBef>
                <a:spcPts val="675"/>
              </a:spcBef>
              <a:buClr>
                <a:srgbClr val="000000"/>
              </a:buClr>
              <a:buFont typeface="Arial" charset="0"/>
              <a:buChar char="•"/>
            </a:pPr>
            <a:r>
              <a:rPr lang="en-US" sz="1800">
                <a:solidFill>
                  <a:srgbClr val="000000"/>
                </a:solidFill>
                <a:latin typeface="Arial" charset="0"/>
                <a:cs typeface="Arial" charset="0"/>
                <a:sym typeface="Arial" charset="0"/>
              </a:rPr>
              <a:t>Active vegetation jungle: Tikal</a:t>
            </a:r>
          </a:p>
          <a:p>
            <a:pPr marL="57150" algn="just">
              <a:spcBef>
                <a:spcPts val="675"/>
              </a:spcBef>
              <a:buClr>
                <a:srgbClr val="000000"/>
              </a:buClr>
              <a:buFont typeface="Arial" charset="0"/>
              <a:buChar char="•"/>
            </a:pPr>
            <a:r>
              <a:rPr lang="en-US" sz="1800">
                <a:solidFill>
                  <a:srgbClr val="000000"/>
                </a:solidFill>
                <a:latin typeface="Arial" charset="0"/>
                <a:cs typeface="Arial" charset="0"/>
                <a:sym typeface="Arial" charset="0"/>
              </a:rPr>
              <a:t>Blowing sand and soil. Skara Brae. Photo: Ruth Tringham</a:t>
            </a:r>
          </a:p>
          <a:p>
            <a:pPr marL="57150" algn="just">
              <a:spcBef>
                <a:spcPts val="675"/>
              </a:spcBef>
              <a:buClr>
                <a:srgbClr val="000000"/>
              </a:buClr>
              <a:buFont typeface="Arial" charset="0"/>
              <a:buChar char="•"/>
            </a:pPr>
            <a:r>
              <a:rPr lang="en-US" sz="1800">
                <a:solidFill>
                  <a:srgbClr val="000000"/>
                </a:solidFill>
                <a:latin typeface="Arial" charset="0"/>
                <a:cs typeface="Arial" charset="0"/>
                <a:sym typeface="Arial" charset="0"/>
              </a:rPr>
              <a:t>Fluvial and colluvial silting: The city of Ephesus was an important port, Silting from the river Meander which was important in its trade existence gradually took the sea further and further away from its harbor until it lost its very reason for being. As the city decayed, vegetation and soil formation quickly covered much of the ancient city. (photo: Ruth Tringham)</a:t>
            </a:r>
          </a:p>
          <a:p>
            <a:pPr marL="57150" algn="just">
              <a:spcBef>
                <a:spcPts val="675"/>
              </a:spcBef>
              <a:buClr>
                <a:srgbClr val="000000"/>
              </a:buClr>
              <a:buFont typeface="Arial" charset="0"/>
              <a:buChar char="•"/>
            </a:pPr>
            <a:r>
              <a:rPr lang="en-US" sz="1800">
                <a:solidFill>
                  <a:srgbClr val="000000"/>
                </a:solidFill>
                <a:latin typeface="Arial" charset="0"/>
                <a:cs typeface="Arial" charset="0"/>
                <a:sym typeface="Arial" charset="0"/>
              </a:rPr>
              <a:t>Acid soils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p:cNvSpPr>
          <p:nvPr>
            <p:ph type="sldNum" sz="quarter" idx="5"/>
          </p:nvPr>
        </p:nvSpPr>
        <p:spPr>
          <a:ln/>
        </p:spPr>
        <p:txBody>
          <a:bodyPr/>
          <a:lstStyle/>
          <a:p>
            <a:fld id="{7949A027-B6DE-460F-A4DA-AF0004E9354B}" type="slidenum">
              <a:rPr lang="en-US"/>
              <a:pPr/>
              <a:t>27</a:t>
            </a:fld>
            <a:endParaRPr lang="en-US"/>
          </a:p>
        </p:txBody>
      </p:sp>
      <p:sp>
        <p:nvSpPr>
          <p:cNvPr id="82946" name="Rectangle 2"/>
          <p:cNvSpPr>
            <a:spLocks noGrp="1" noRot="1" noChangeAspect="1" noChangeArrowheads="1" noTextEdit="1"/>
          </p:cNvSpPr>
          <p:nvPr>
            <p:ph type="sldImg"/>
          </p:nvPr>
        </p:nvSpPr>
        <p:spPr>
          <a:ln/>
        </p:spPr>
      </p:sp>
      <p:sp>
        <p:nvSpPr>
          <p:cNvPr id="82947" name="Rectangle 3"/>
          <p:cNvSpPr>
            <a:spLocks noGrp="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50875" y="2276475"/>
            <a:ext cx="11703050" cy="64357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50875"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78600"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2276475"/>
            <a:ext cx="2925762" cy="6791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8624888" cy="67913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50875" y="2276475"/>
            <a:ext cx="11703050" cy="64357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50875"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78600"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2276475"/>
            <a:ext cx="2925762" cy="6791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8624888" cy="67913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35000" y="4787900"/>
            <a:ext cx="2857500" cy="330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644900" y="4787900"/>
            <a:ext cx="2857500" cy="330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035550" y="1409700"/>
            <a:ext cx="1466850" cy="6680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35000" y="1409700"/>
            <a:ext cx="4248150" cy="668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35000" y="4787900"/>
            <a:ext cx="2857500" cy="330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644900" y="4787900"/>
            <a:ext cx="2857500" cy="330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035550" y="1409700"/>
            <a:ext cx="1466850" cy="6680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35000" y="1409700"/>
            <a:ext cx="4248150" cy="668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50875" y="2276475"/>
            <a:ext cx="11703050" cy="64357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50875"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78600"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2276475"/>
            <a:ext cx="2925762" cy="64357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8624888"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650875" y="2276475"/>
            <a:ext cx="11703050" cy="643572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650875"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78600" y="2276475"/>
            <a:ext cx="5775325" cy="6435725"/>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a:lstStyle/>
          <a:p>
            <a:r>
              <a:rPr lang="en-US" smtClean="0"/>
              <a:t>Click to edit Master title style</a:t>
            </a:r>
            <a:endParaRPr lang="en-GB"/>
          </a:p>
        </p:txBody>
      </p:sp>
    </p:spTree>
  </p:cSld>
  <p:clrMapOvr>
    <a:masterClrMapping/>
  </p:clrMapOvr>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2276475"/>
            <a:ext cx="11703050" cy="64357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163" y="390525"/>
            <a:ext cx="2925762" cy="832167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50875" y="390525"/>
            <a:ext cx="8624888" cy="832167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270000" y="2768600"/>
            <a:ext cx="244475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867150" y="2768600"/>
            <a:ext cx="244475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18600" y="254000"/>
            <a:ext cx="2616200" cy="8229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270000" y="254000"/>
            <a:ext cx="7696200" cy="8229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270000" y="2768600"/>
            <a:ext cx="515620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78600" y="2768600"/>
            <a:ext cx="515620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18600" y="254000"/>
            <a:ext cx="2616200" cy="8229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270000" y="254000"/>
            <a:ext cx="7696200" cy="8229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772400" y="2768600"/>
            <a:ext cx="190500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9829800" y="2768600"/>
            <a:ext cx="190500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18600" y="254000"/>
            <a:ext cx="2616200" cy="8229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270000" y="254000"/>
            <a:ext cx="7696200" cy="8229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25" y="3030538"/>
            <a:ext cx="11055350" cy="20907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951038" y="5527675"/>
            <a:ext cx="9102725" cy="249237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7113" y="6267450"/>
            <a:ext cx="11053762" cy="193675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1027113" y="4133850"/>
            <a:ext cx="11053762" cy="21336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270000" y="2768600"/>
            <a:ext cx="244475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867150" y="2768600"/>
            <a:ext cx="2444750" cy="5715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875" y="390525"/>
            <a:ext cx="11703050" cy="16256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875" y="388938"/>
            <a:ext cx="4278313" cy="1652587"/>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49525" y="6827838"/>
            <a:ext cx="7802563" cy="806450"/>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549525" y="871538"/>
            <a:ext cx="7802563" cy="5851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18600" y="254000"/>
            <a:ext cx="2616200" cy="8229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270000" y="254000"/>
            <a:ext cx="7696200" cy="8229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58613" y="1950720"/>
            <a:ext cx="11166788" cy="2600960"/>
          </a:xfrm>
          <a:ln>
            <a:noFill/>
          </a:ln>
        </p:spPr>
        <p:txBody>
          <a:bodyPr vert="horz" tIns="0" rIns="26009"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80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758613" y="4591695"/>
            <a:ext cx="11171123" cy="2492587"/>
          </a:xfrm>
        </p:spPr>
        <p:txBody>
          <a:bodyPr lIns="0" rIns="26009"/>
          <a:lstStyle>
            <a:lvl1pPr marL="0" marR="65023" indent="0" algn="r">
              <a:buNone/>
              <a:defRPr>
                <a:solidFill>
                  <a:schemeClr val="tx1"/>
                </a:solidFill>
              </a:defRPr>
            </a:lvl1pPr>
            <a:lvl2pPr marL="650230" indent="0" algn="ctr">
              <a:buNone/>
            </a:lvl2pPr>
            <a:lvl3pPr marL="1300460" indent="0" algn="ctr">
              <a:buNone/>
            </a:lvl3pPr>
            <a:lvl4pPr marL="1950690" indent="0" algn="ctr">
              <a:buNone/>
            </a:lvl4pPr>
            <a:lvl5pPr marL="2600919" indent="0" algn="ctr">
              <a:buNone/>
            </a:lvl5pPr>
            <a:lvl6pPr marL="3251149" indent="0" algn="ctr">
              <a:buNone/>
            </a:lvl6pPr>
            <a:lvl7pPr marL="3901379" indent="0" algn="ctr">
              <a:buNone/>
            </a:lvl7pPr>
            <a:lvl8pPr marL="4551609" indent="0" algn="ctr">
              <a:buNone/>
            </a:lvl8pPr>
            <a:lvl9pPr marL="5201839"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47C9B81F-C347-4BEF-BFDF-29C42F48304A}" type="datetimeFigureOut">
              <a:rPr lang="en-US" smtClean="0"/>
              <a:pPr/>
              <a:t>11/3/2010</a:t>
            </a:fld>
            <a:endParaRPr lang="en-US"/>
          </a:p>
        </p:txBody>
      </p:sp>
      <p:sp>
        <p:nvSpPr>
          <p:cNvPr id="19" name="Footer Placeholder 18"/>
          <p:cNvSpPr>
            <a:spLocks noGrp="1"/>
          </p:cNvSpPr>
          <p:nvPr>
            <p:ph type="ftr" sz="quarter" idx="11"/>
          </p:nvPr>
        </p:nvSpPr>
        <p:spPr/>
        <p:txBody>
          <a:bodyPr/>
          <a:lstStyle/>
          <a:p>
            <a:endParaRPr kumimoji="0" lang="en-US"/>
          </a:p>
        </p:txBody>
      </p:sp>
      <p:sp>
        <p:nvSpPr>
          <p:cNvPr id="27" name="Slide Number Placeholder 26"/>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11/3/2010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54278" y="1872691"/>
            <a:ext cx="11054080" cy="1937715"/>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80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54278" y="3846633"/>
            <a:ext cx="11054080" cy="2147146"/>
          </a:xfrm>
        </p:spPr>
        <p:txBody>
          <a:bodyPr lIns="65023" rIns="65023" anchor="t"/>
          <a:lstStyle>
            <a:lvl1pPr marL="0" indent="0">
              <a:buNone/>
              <a:defRPr sz="3100">
                <a:solidFill>
                  <a:schemeClr val="tx1"/>
                </a:solidFill>
              </a:defRPr>
            </a:lvl1pPr>
            <a:lvl2pPr>
              <a:buNone/>
              <a:defRPr sz="2600">
                <a:solidFill>
                  <a:schemeClr val="tx1">
                    <a:tint val="75000"/>
                  </a:schemeClr>
                </a:solidFill>
              </a:defRPr>
            </a:lvl2pPr>
            <a:lvl3pPr>
              <a:buNone/>
              <a:defRPr sz="23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7C9B81F-C347-4BEF-BFDF-29C42F48304A}" type="datetimeFigureOut">
              <a:rPr lang="en-US" smtClean="0"/>
              <a:pPr/>
              <a:t>11/3/2010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240" y="1001370"/>
            <a:ext cx="11704320" cy="16256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50240" y="2730788"/>
            <a:ext cx="5743787" cy="6307328"/>
          </a:xfrm>
        </p:spPr>
        <p:txBody>
          <a:bodyPr/>
          <a:lstStyle>
            <a:lvl1pPr>
              <a:defRPr sz="3700"/>
            </a:lvl1pPr>
            <a:lvl2pPr>
              <a:defRPr sz="3400"/>
            </a:lvl2pPr>
            <a:lvl3pPr>
              <a:defRPr sz="2800"/>
            </a:lvl3pPr>
            <a:lvl4pPr>
              <a:defRPr sz="2600"/>
            </a:lvl4pPr>
            <a:lvl5pPr>
              <a:defRPr sz="2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610773" y="2730788"/>
            <a:ext cx="5743787" cy="6307328"/>
          </a:xfrm>
        </p:spPr>
        <p:txBody>
          <a:bodyPr/>
          <a:lstStyle>
            <a:lvl1pPr>
              <a:defRPr sz="3700"/>
            </a:lvl1pPr>
            <a:lvl2pPr>
              <a:defRPr sz="3400"/>
            </a:lvl2pPr>
            <a:lvl3pPr>
              <a:defRPr sz="2800"/>
            </a:lvl3pPr>
            <a:lvl4pPr>
              <a:defRPr sz="2600"/>
            </a:lvl4pPr>
            <a:lvl5pPr>
              <a:defRPr sz="2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11/3/2010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240" y="1001370"/>
            <a:ext cx="11704320" cy="1625600"/>
          </a:xfrm>
        </p:spPr>
        <p:txBody>
          <a:bodyPr tIns="65023"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50240" y="2638575"/>
            <a:ext cx="5746045" cy="937745"/>
          </a:xfrm>
        </p:spPr>
        <p:txBody>
          <a:bodyPr lIns="65023" tIns="0" rIns="65023" bIns="0" anchor="ctr">
            <a:noAutofit/>
          </a:bodyPr>
          <a:lstStyle>
            <a:lvl1pPr marL="0" indent="0">
              <a:buNone/>
              <a:defRPr sz="3400" b="1" cap="none" baseline="0">
                <a:solidFill>
                  <a:schemeClr val="tx2"/>
                </a:solidFill>
                <a:effectLst/>
              </a:defRPr>
            </a:lvl1pPr>
            <a:lvl2pPr>
              <a:buNone/>
              <a:defRPr sz="2800" b="1"/>
            </a:lvl2pPr>
            <a:lvl3pPr>
              <a:buNone/>
              <a:defRPr sz="2600" b="1"/>
            </a:lvl3pPr>
            <a:lvl4pPr>
              <a:buNone/>
              <a:defRPr sz="2300" b="1"/>
            </a:lvl4pPr>
            <a:lvl5pPr>
              <a:buNone/>
              <a:defRPr sz="23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606259" y="2644989"/>
            <a:ext cx="5748302" cy="931332"/>
          </a:xfrm>
        </p:spPr>
        <p:txBody>
          <a:bodyPr lIns="65023" tIns="0" rIns="65023" bIns="0" anchor="ctr"/>
          <a:lstStyle>
            <a:lvl1pPr marL="0" indent="0">
              <a:buNone/>
              <a:defRPr sz="3400" b="1" cap="none" baseline="0">
                <a:solidFill>
                  <a:schemeClr val="tx2"/>
                </a:solidFill>
                <a:effectLst/>
              </a:defRPr>
            </a:lvl1pPr>
            <a:lvl2pPr>
              <a:buNone/>
              <a:defRPr sz="2800" b="1"/>
            </a:lvl2pPr>
            <a:lvl3pPr>
              <a:buNone/>
              <a:defRPr sz="2600" b="1"/>
            </a:lvl3pPr>
            <a:lvl4pPr>
              <a:buNone/>
              <a:defRPr sz="2300" b="1"/>
            </a:lvl4pPr>
            <a:lvl5pPr>
              <a:buNone/>
              <a:defRPr sz="23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50240" y="3576320"/>
            <a:ext cx="5746045" cy="5469468"/>
          </a:xfrm>
        </p:spPr>
        <p:txBody>
          <a:bodyPr tIns="0"/>
          <a:lstStyle>
            <a:lvl1pPr>
              <a:defRPr sz="3100"/>
            </a:lvl1pPr>
            <a:lvl2pPr>
              <a:defRPr sz="2800"/>
            </a:lvl2pPr>
            <a:lvl3pPr>
              <a:defRPr sz="2600"/>
            </a:lvl3pPr>
            <a:lvl4pPr>
              <a:defRPr sz="2300"/>
            </a:lvl4pPr>
            <a:lvl5pPr>
              <a:defRPr sz="23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606259" y="3576320"/>
            <a:ext cx="5748302" cy="5469468"/>
          </a:xfrm>
        </p:spPr>
        <p:txBody>
          <a:bodyPr tIns="0"/>
          <a:lstStyle>
            <a:lvl1pPr>
              <a:defRPr sz="3100"/>
            </a:lvl1pPr>
            <a:lvl2pPr>
              <a:defRPr sz="2800"/>
            </a:lvl2pPr>
            <a:lvl3pPr>
              <a:defRPr sz="2600"/>
            </a:lvl3pPr>
            <a:lvl4pPr>
              <a:defRPr sz="2300"/>
            </a:lvl4pPr>
            <a:lvl5pPr>
              <a:defRPr sz="23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7C9B81F-C347-4BEF-BFDF-29C42F48304A}" type="datetimeFigureOut">
              <a:rPr lang="en-US" smtClean="0"/>
              <a:pPr/>
              <a:t>11/3/2010</a:t>
            </a:fld>
            <a:endParaRPr lang="en-US"/>
          </a:p>
        </p:txBody>
      </p:sp>
      <p:sp>
        <p:nvSpPr>
          <p:cNvPr id="8" name="Footer Placeholder 7"/>
          <p:cNvSpPr>
            <a:spLocks noGrp="1"/>
          </p:cNvSpPr>
          <p:nvPr>
            <p:ph type="ftr" sz="quarter" idx="11"/>
          </p:nvPr>
        </p:nvSpPr>
        <p:spPr/>
        <p:txBody>
          <a:bodyPr/>
          <a:lstStyle/>
          <a:p>
            <a:endParaRPr kumimoji="0" lang="en-US" dirty="0"/>
          </a:p>
        </p:txBody>
      </p:sp>
      <p:sp>
        <p:nvSpPr>
          <p:cNvPr id="9" name="Slide Number Placeholder 8"/>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240" y="1001370"/>
            <a:ext cx="11812693" cy="1625600"/>
          </a:xfrm>
        </p:spPr>
        <p:txBody>
          <a:bodyPr vert="horz" tIns="65023"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71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7C9B81F-C347-4BEF-BFDF-29C42F48304A}" type="datetimeFigureOut">
              <a:rPr lang="en-US" smtClean="0"/>
              <a:pPr/>
              <a:t>11/3/2010</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C9B81F-C347-4BEF-BFDF-29C42F48304A}" type="datetimeFigureOut">
              <a:rPr lang="en-US" smtClean="0"/>
              <a:pPr/>
              <a:t>11/3/2010</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5360" y="731523"/>
            <a:ext cx="3901440" cy="1652693"/>
          </a:xfrm>
        </p:spPr>
        <p:txBody>
          <a:bodyPr lIns="0" anchor="b">
            <a:noAutofit/>
          </a:bodyPr>
          <a:lstStyle>
            <a:lvl1pPr algn="l" rtl="0">
              <a:spcBef>
                <a:spcPct val="0"/>
              </a:spcBef>
              <a:buNone/>
              <a:defRPr sz="37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75360" y="2384213"/>
            <a:ext cx="3901440" cy="6502400"/>
          </a:xfrm>
        </p:spPr>
        <p:txBody>
          <a:bodyPr lIns="26009" rIns="26009"/>
          <a:lstStyle>
            <a:lvl1pPr marL="0" indent="0" algn="l">
              <a:buNone/>
              <a:defRPr sz="2000"/>
            </a:lvl1pPr>
            <a:lvl2pPr indent="0" algn="l">
              <a:buNone/>
              <a:defRPr sz="1700"/>
            </a:lvl2pPr>
            <a:lvl3pPr indent="0" algn="l">
              <a:buNone/>
              <a:defRPr sz="1400"/>
            </a:lvl3pPr>
            <a:lvl4pPr indent="0" algn="l">
              <a:buNone/>
              <a:defRPr sz="1300"/>
            </a:lvl4pPr>
            <a:lvl5pPr indent="0" algn="l">
              <a:buNone/>
              <a:defRPr sz="13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5084516" y="2384213"/>
            <a:ext cx="7270044" cy="6502400"/>
          </a:xfrm>
        </p:spPr>
        <p:txBody>
          <a:bodyPr tIns="0"/>
          <a:lstStyle>
            <a:lvl1pPr>
              <a:defRPr sz="4000"/>
            </a:lvl1pPr>
            <a:lvl2pPr>
              <a:defRPr sz="3700"/>
            </a:lvl2pPr>
            <a:lvl3pPr>
              <a:defRPr sz="3400"/>
            </a:lvl3pPr>
            <a:lvl4pPr>
              <a:defRPr sz="2800"/>
            </a:lvl4pPr>
            <a:lvl5pPr>
              <a:defRPr sz="2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11/3/2010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502404" y="1575932"/>
            <a:ext cx="7477760" cy="585216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lIns="130046" tIns="65023" rIns="130046" bIns="65023" rtlCol="0" anchor="ctr"/>
          <a:lstStyle/>
          <a:p>
            <a:pPr algn="ctr" eaLnBrk="1" latinLnBrk="0" hangingPunct="1"/>
            <a:endParaRPr kumimoji="0" lang="en-US"/>
          </a:p>
        </p:txBody>
      </p:sp>
      <p:sp>
        <p:nvSpPr>
          <p:cNvPr id="12" name="Right Triangle 11"/>
          <p:cNvSpPr/>
          <p:nvPr/>
        </p:nvSpPr>
        <p:spPr>
          <a:xfrm rot="420000" flipV="1">
            <a:off x="11383657" y="7622782"/>
            <a:ext cx="221082" cy="221082"/>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lIns="130046" tIns="65023" rIns="130046" bIns="65023" rtlCol="0" anchor="ctr"/>
          <a:lstStyle/>
          <a:p>
            <a:pPr algn="ctr" eaLnBrk="1" latinLnBrk="0" hangingPunct="1"/>
            <a:endParaRPr kumimoji="0" lang="en-US"/>
          </a:p>
        </p:txBody>
      </p:sp>
      <p:sp>
        <p:nvSpPr>
          <p:cNvPr id="2" name="Title 1"/>
          <p:cNvSpPr>
            <a:spLocks noGrp="1"/>
          </p:cNvSpPr>
          <p:nvPr>
            <p:ph type="title"/>
          </p:nvPr>
        </p:nvSpPr>
        <p:spPr>
          <a:xfrm>
            <a:off x="866986" y="1673950"/>
            <a:ext cx="3147162" cy="2250839"/>
          </a:xfrm>
        </p:spPr>
        <p:txBody>
          <a:bodyPr vert="horz" lIns="65023" tIns="65023" rIns="65023" bIns="65023" anchor="b"/>
          <a:lstStyle>
            <a:lvl1pPr algn="l">
              <a:buNone/>
              <a:defRPr sz="28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866987" y="4023161"/>
            <a:ext cx="3142827" cy="3099477"/>
          </a:xfrm>
        </p:spPr>
        <p:txBody>
          <a:bodyPr lIns="91032" rIns="65023" bIns="65023" anchor="t"/>
          <a:lstStyle>
            <a:lvl1pPr marL="0" indent="0" algn="l">
              <a:spcBef>
                <a:spcPts val="356"/>
              </a:spcBef>
              <a:buFontTx/>
              <a:buNone/>
              <a:defRPr sz="1800"/>
            </a:lvl1pPr>
            <a:lvl2pPr>
              <a:defRPr sz="1700"/>
            </a:lvl2pPr>
            <a:lvl3pPr>
              <a:defRPr sz="1400"/>
            </a:lvl3pPr>
            <a:lvl4pPr>
              <a:defRPr sz="1300"/>
            </a:lvl4pPr>
            <a:lvl5pPr>
              <a:defRPr sz="13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7C9B81F-C347-4BEF-BFDF-29C42F48304A}" type="datetimeFigureOut">
              <a:rPr lang="en-US" smtClean="0"/>
              <a:pPr/>
              <a:t>11/3/2010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11487573" y="9040143"/>
            <a:ext cx="866987" cy="519289"/>
          </a:xfrm>
        </p:spPr>
        <p:txBody>
          <a:bodyPr/>
          <a:lstStyle/>
          <a:p>
            <a:fld id="{042AED99-7FB4-404E-8A97-64753DCE42EC}" type="slidenum">
              <a:rPr kumimoji="0" lang="en-US" smtClean="0"/>
              <a:pPr/>
              <a:t>‹#›</a:t>
            </a:fld>
            <a:endParaRPr kumimoji="0" lang="en-US"/>
          </a:p>
        </p:txBody>
      </p:sp>
      <p:sp>
        <p:nvSpPr>
          <p:cNvPr id="3" name="Picture Placeholder 2"/>
          <p:cNvSpPr>
            <a:spLocks noGrp="1"/>
          </p:cNvSpPr>
          <p:nvPr>
            <p:ph type="pic" idx="1"/>
          </p:nvPr>
        </p:nvSpPr>
        <p:spPr>
          <a:xfrm rot="420000">
            <a:off x="4957572" y="1705980"/>
            <a:ext cx="6567424" cy="5592064"/>
          </a:xfrm>
          <a:prstGeom prst="rect">
            <a:avLst/>
          </a:prstGeom>
          <a:solidFill>
            <a:schemeClr val="bg2"/>
          </a:solidFill>
          <a:ln w="3000" cap="rnd">
            <a:solidFill>
              <a:srgbClr val="C0C0C0"/>
            </a:solidFill>
            <a:round/>
          </a:ln>
          <a:effectLst/>
        </p:spPr>
        <p:txBody>
          <a:bodyPr/>
          <a:lstStyle>
            <a:lvl1pPr marL="0" indent="0">
              <a:buNone/>
              <a:defRPr sz="4600"/>
            </a:lvl1pPr>
          </a:lstStyle>
          <a:p>
            <a:r>
              <a:rPr kumimoji="0" lang="en-US" smtClean="0"/>
              <a:t>Click icon to add picture</a:t>
            </a:r>
            <a:endParaRPr kumimoji="0" lang="en-US" dirty="0"/>
          </a:p>
        </p:txBody>
      </p:sp>
      <p:sp>
        <p:nvSpPr>
          <p:cNvPr id="10" name="Freeform 9"/>
          <p:cNvSpPr>
            <a:spLocks/>
          </p:cNvSpPr>
          <p:nvPr/>
        </p:nvSpPr>
        <p:spPr bwMode="auto">
          <a:xfrm flipV="1">
            <a:off x="-13547" y="8272498"/>
            <a:ext cx="13031893" cy="1481102"/>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130046" tIns="65023" rIns="130046" bIns="65023"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6231467" y="8845974"/>
            <a:ext cx="6773333" cy="907627"/>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130046" tIns="65023" rIns="130046" bIns="65023"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11/3/2010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8480" y="1300482"/>
            <a:ext cx="2926080" cy="741228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50240" y="1300482"/>
            <a:ext cx="8561493" cy="741228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11/3/2010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1" name="Rectangle 1"/>
          <p:cNvSpPr>
            <a:spLocks noGrp="1" noChangeArrowheads="1"/>
          </p:cNvSpPr>
          <p:nvPr>
            <p:ph type="title"/>
          </p:nvPr>
        </p:nvSpPr>
        <p:spPr bwMode="auto">
          <a:xfrm>
            <a:off x="1270000" y="7366000"/>
            <a:ext cx="10464800" cy="17018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algn="ctr" rtl="0" fontAlgn="base">
        <a:spcBef>
          <a:spcPct val="0"/>
        </a:spcBef>
        <a:spcAft>
          <a:spcPct val="0"/>
        </a:spcAft>
        <a:defRPr sz="3600">
          <a:solidFill>
            <a:schemeClr val="tx1"/>
          </a:solidFill>
          <a:latin typeface="+mn-lt"/>
          <a:ea typeface="+mn-ea"/>
          <a:cs typeface="+mn-cs"/>
          <a:sym typeface="Gill Sans" pitchFamily="-80" charset="0"/>
        </a:defRPr>
      </a:lvl1pPr>
      <a:lvl2pPr algn="ctr" rtl="0" fontAlgn="base">
        <a:spcBef>
          <a:spcPct val="0"/>
        </a:spcBef>
        <a:spcAft>
          <a:spcPct val="0"/>
        </a:spcAft>
        <a:defRPr sz="3600">
          <a:solidFill>
            <a:schemeClr val="tx1"/>
          </a:solidFill>
          <a:latin typeface="+mn-lt"/>
          <a:ea typeface="+mn-ea"/>
          <a:sym typeface="Gill Sans" pitchFamily="-80" charset="0"/>
        </a:defRPr>
      </a:lvl2pPr>
      <a:lvl3pPr algn="ctr" rtl="0" fontAlgn="base">
        <a:spcBef>
          <a:spcPct val="0"/>
        </a:spcBef>
        <a:spcAft>
          <a:spcPct val="0"/>
        </a:spcAft>
        <a:defRPr sz="3600">
          <a:solidFill>
            <a:schemeClr val="tx1"/>
          </a:solidFill>
          <a:latin typeface="+mn-lt"/>
          <a:ea typeface="+mn-ea"/>
          <a:sym typeface="Gill Sans" pitchFamily="-80" charset="0"/>
        </a:defRPr>
      </a:lvl3pPr>
      <a:lvl4pPr algn="ctr" rtl="0" fontAlgn="base">
        <a:spcBef>
          <a:spcPct val="0"/>
        </a:spcBef>
        <a:spcAft>
          <a:spcPct val="0"/>
        </a:spcAft>
        <a:defRPr sz="3600">
          <a:solidFill>
            <a:schemeClr val="tx1"/>
          </a:solidFill>
          <a:latin typeface="+mn-lt"/>
          <a:ea typeface="+mn-ea"/>
          <a:sym typeface="Gill Sans" pitchFamily="-80" charset="0"/>
        </a:defRPr>
      </a:lvl4pPr>
      <a:lvl5pPr algn="ctr" rtl="0" fontAlgn="base">
        <a:spcBef>
          <a:spcPct val="0"/>
        </a:spcBef>
        <a:spcAft>
          <a:spcPct val="0"/>
        </a:spcAft>
        <a:defRPr sz="3600">
          <a:solidFill>
            <a:schemeClr val="tx1"/>
          </a:solidFill>
          <a:latin typeface="+mn-lt"/>
          <a:ea typeface="+mn-ea"/>
          <a:sym typeface="Gill Sans" pitchFamily="-80" charset="0"/>
        </a:defRPr>
      </a:lvl5pPr>
      <a:lvl6pPr marL="457200" algn="ctr" rtl="0" fontAlgn="base">
        <a:spcBef>
          <a:spcPct val="0"/>
        </a:spcBef>
        <a:spcAft>
          <a:spcPct val="0"/>
        </a:spcAft>
        <a:defRPr sz="3600">
          <a:solidFill>
            <a:schemeClr val="tx1"/>
          </a:solidFill>
          <a:latin typeface="+mn-lt"/>
          <a:ea typeface="+mn-ea"/>
          <a:sym typeface="Gill Sans" pitchFamily="-80" charset="0"/>
        </a:defRPr>
      </a:lvl6pPr>
      <a:lvl7pPr marL="914400" algn="ctr" rtl="0" fontAlgn="base">
        <a:spcBef>
          <a:spcPct val="0"/>
        </a:spcBef>
        <a:spcAft>
          <a:spcPct val="0"/>
        </a:spcAft>
        <a:defRPr sz="3600">
          <a:solidFill>
            <a:schemeClr val="tx1"/>
          </a:solidFill>
          <a:latin typeface="+mn-lt"/>
          <a:ea typeface="+mn-ea"/>
          <a:sym typeface="Gill Sans" pitchFamily="-80" charset="0"/>
        </a:defRPr>
      </a:lvl7pPr>
      <a:lvl8pPr marL="1371600" algn="ctr" rtl="0" fontAlgn="base">
        <a:spcBef>
          <a:spcPct val="0"/>
        </a:spcBef>
        <a:spcAft>
          <a:spcPct val="0"/>
        </a:spcAft>
        <a:defRPr sz="3600">
          <a:solidFill>
            <a:schemeClr val="tx1"/>
          </a:solidFill>
          <a:latin typeface="+mn-lt"/>
          <a:ea typeface="+mn-ea"/>
          <a:sym typeface="Gill Sans" pitchFamily="-80" charset="0"/>
        </a:defRPr>
      </a:lvl8pPr>
      <a:lvl9pPr marL="1828800" algn="ctr" rtl="0" fontAlgn="base">
        <a:spcBef>
          <a:spcPct val="0"/>
        </a:spcBef>
        <a:spcAft>
          <a:spcPct val="0"/>
        </a:spcAft>
        <a:defRPr sz="36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bwMode="auto">
          <a:xfrm>
            <a:off x="1270000" y="7366000"/>
            <a:ext cx="10464800" cy="17018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algn="ctr" rtl="0" fontAlgn="base">
        <a:spcBef>
          <a:spcPct val="0"/>
        </a:spcBef>
        <a:spcAft>
          <a:spcPct val="0"/>
        </a:spcAft>
        <a:defRPr sz="3600">
          <a:solidFill>
            <a:schemeClr val="tx1"/>
          </a:solidFill>
          <a:latin typeface="+mn-lt"/>
          <a:ea typeface="+mn-ea"/>
          <a:cs typeface="+mn-cs"/>
          <a:sym typeface="Gill Sans" pitchFamily="-80" charset="0"/>
        </a:defRPr>
      </a:lvl1pPr>
      <a:lvl2pPr algn="ctr" rtl="0" fontAlgn="base">
        <a:spcBef>
          <a:spcPct val="0"/>
        </a:spcBef>
        <a:spcAft>
          <a:spcPct val="0"/>
        </a:spcAft>
        <a:defRPr sz="3600">
          <a:solidFill>
            <a:schemeClr val="tx1"/>
          </a:solidFill>
          <a:latin typeface="+mn-lt"/>
          <a:ea typeface="+mn-ea"/>
          <a:sym typeface="Gill Sans" pitchFamily="-80" charset="0"/>
        </a:defRPr>
      </a:lvl2pPr>
      <a:lvl3pPr algn="ctr" rtl="0" fontAlgn="base">
        <a:spcBef>
          <a:spcPct val="0"/>
        </a:spcBef>
        <a:spcAft>
          <a:spcPct val="0"/>
        </a:spcAft>
        <a:defRPr sz="3600">
          <a:solidFill>
            <a:schemeClr val="tx1"/>
          </a:solidFill>
          <a:latin typeface="+mn-lt"/>
          <a:ea typeface="+mn-ea"/>
          <a:sym typeface="Gill Sans" pitchFamily="-80" charset="0"/>
        </a:defRPr>
      </a:lvl3pPr>
      <a:lvl4pPr algn="ctr" rtl="0" fontAlgn="base">
        <a:spcBef>
          <a:spcPct val="0"/>
        </a:spcBef>
        <a:spcAft>
          <a:spcPct val="0"/>
        </a:spcAft>
        <a:defRPr sz="3600">
          <a:solidFill>
            <a:schemeClr val="tx1"/>
          </a:solidFill>
          <a:latin typeface="+mn-lt"/>
          <a:ea typeface="+mn-ea"/>
          <a:sym typeface="Gill Sans" pitchFamily="-80" charset="0"/>
        </a:defRPr>
      </a:lvl4pPr>
      <a:lvl5pPr algn="ctr" rtl="0" fontAlgn="base">
        <a:spcBef>
          <a:spcPct val="0"/>
        </a:spcBef>
        <a:spcAft>
          <a:spcPct val="0"/>
        </a:spcAft>
        <a:defRPr sz="3600">
          <a:solidFill>
            <a:schemeClr val="tx1"/>
          </a:solidFill>
          <a:latin typeface="+mn-lt"/>
          <a:ea typeface="+mn-ea"/>
          <a:sym typeface="Gill Sans" pitchFamily="-80" charset="0"/>
        </a:defRPr>
      </a:lvl5pPr>
      <a:lvl6pPr marL="457200" algn="ctr" rtl="0" fontAlgn="base">
        <a:spcBef>
          <a:spcPct val="0"/>
        </a:spcBef>
        <a:spcAft>
          <a:spcPct val="0"/>
        </a:spcAft>
        <a:defRPr sz="3600">
          <a:solidFill>
            <a:schemeClr val="tx1"/>
          </a:solidFill>
          <a:latin typeface="+mn-lt"/>
          <a:ea typeface="+mn-ea"/>
          <a:sym typeface="Gill Sans" pitchFamily="-80" charset="0"/>
        </a:defRPr>
      </a:lvl6pPr>
      <a:lvl7pPr marL="914400" algn="ctr" rtl="0" fontAlgn="base">
        <a:spcBef>
          <a:spcPct val="0"/>
        </a:spcBef>
        <a:spcAft>
          <a:spcPct val="0"/>
        </a:spcAft>
        <a:defRPr sz="3600">
          <a:solidFill>
            <a:schemeClr val="tx1"/>
          </a:solidFill>
          <a:latin typeface="+mn-lt"/>
          <a:ea typeface="+mn-ea"/>
          <a:sym typeface="Gill Sans" pitchFamily="-80" charset="0"/>
        </a:defRPr>
      </a:lvl7pPr>
      <a:lvl8pPr marL="1371600" algn="ctr" rtl="0" fontAlgn="base">
        <a:spcBef>
          <a:spcPct val="0"/>
        </a:spcBef>
        <a:spcAft>
          <a:spcPct val="0"/>
        </a:spcAft>
        <a:defRPr sz="3600">
          <a:solidFill>
            <a:schemeClr val="tx1"/>
          </a:solidFill>
          <a:latin typeface="+mn-lt"/>
          <a:ea typeface="+mn-ea"/>
          <a:sym typeface="Gill Sans" pitchFamily="-80" charset="0"/>
        </a:defRPr>
      </a:lvl8pPr>
      <a:lvl9pPr marL="1828800" algn="ctr" rtl="0" fontAlgn="base">
        <a:spcBef>
          <a:spcPct val="0"/>
        </a:spcBef>
        <a:spcAft>
          <a:spcPct val="0"/>
        </a:spcAft>
        <a:defRPr sz="36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p:cNvSpPr>
            <a:spLocks noGrp="1" noChangeArrowheads="1"/>
          </p:cNvSpPr>
          <p:nvPr>
            <p:ph type="body" idx="1"/>
          </p:nvPr>
        </p:nvSpPr>
        <p:spPr bwMode="auto">
          <a:xfrm>
            <a:off x="635000" y="4787900"/>
            <a:ext cx="5867400" cy="3302000"/>
          </a:xfrm>
          <a:prstGeom prst="rect">
            <a:avLst/>
          </a:prstGeom>
          <a:noFill/>
          <a:ln w="12700">
            <a:noFill/>
            <a:miter lim="800000"/>
            <a:headEnd/>
            <a:tailEnd/>
          </a:ln>
          <a:effectLst/>
        </p:spPr>
        <p:txBody>
          <a:bodyPr vert="horz" wrap="square" lIns="50800" tIns="50800" rIns="50800" bIns="50800" numCol="1" anchor="t"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
        <p:nvSpPr>
          <p:cNvPr id="7170" name="Rectangle 2"/>
          <p:cNvSpPr>
            <a:spLocks noGrp="1" noChangeArrowheads="1"/>
          </p:cNvSpPr>
          <p:nvPr>
            <p:ph type="title"/>
          </p:nvPr>
        </p:nvSpPr>
        <p:spPr bwMode="auto">
          <a:xfrm>
            <a:off x="635000" y="1409700"/>
            <a:ext cx="5867400" cy="3302000"/>
          </a:xfrm>
          <a:prstGeom prst="rect">
            <a:avLst/>
          </a:prstGeom>
          <a:noFill/>
          <a:ln w="12700">
            <a:noFill/>
            <a:miter lim="800000"/>
            <a:headEnd/>
            <a:tailEnd/>
          </a:ln>
          <a:effectLst/>
        </p:spPr>
        <p:txBody>
          <a:bodyPr vert="horz" wrap="square" lIns="50800" tIns="50800" rIns="50800" bIns="50800" numCol="1" anchor="b" anchorCtr="0" compatLnSpc="1">
            <a:prstTxWarp prst="textNoShape">
              <a:avLst/>
            </a:prstTxWarp>
          </a:bodyPr>
          <a:lstStyle/>
          <a:p>
            <a:pPr lvl="0"/>
            <a:r>
              <a:rPr lang="en-US" smtClean="0">
                <a:sym typeface="Gill Sans" pitchFamily="-80" charset="0"/>
              </a:rPr>
              <a:t>Click to edit Master title style</a:t>
            </a:r>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ransition/>
  <p:txStyles>
    <p:titleStyle>
      <a:lvl1pPr algn="ctr" rtl="0" fontAlgn="base">
        <a:spcBef>
          <a:spcPct val="0"/>
        </a:spcBef>
        <a:spcAft>
          <a:spcPct val="0"/>
        </a:spcAft>
        <a:defRPr sz="7000">
          <a:solidFill>
            <a:schemeClr val="tx1"/>
          </a:solidFill>
          <a:latin typeface="+mj-lt"/>
          <a:ea typeface="+mj-ea"/>
          <a:cs typeface="+mj-cs"/>
          <a:sym typeface="Gill Sans" pitchFamily="-80" charset="0"/>
        </a:defRPr>
      </a:lvl1pPr>
      <a:lvl2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9pPr>
    </p:titleStyle>
    <p:bodyStyle>
      <a:lvl1pPr algn="ctr" rtl="0" fontAlgn="base">
        <a:spcBef>
          <a:spcPct val="0"/>
        </a:spcBef>
        <a:spcAft>
          <a:spcPct val="0"/>
        </a:spcAft>
        <a:defRPr sz="3400">
          <a:solidFill>
            <a:schemeClr val="tx1"/>
          </a:solidFill>
          <a:latin typeface="+mn-lt"/>
          <a:ea typeface="+mn-ea"/>
          <a:cs typeface="+mn-cs"/>
          <a:sym typeface="Gill Sans" pitchFamily="-80" charset="0"/>
        </a:defRPr>
      </a:lvl1pPr>
      <a:lvl2pPr algn="ctr" rtl="0" fontAlgn="base">
        <a:spcBef>
          <a:spcPct val="0"/>
        </a:spcBef>
        <a:spcAft>
          <a:spcPct val="0"/>
        </a:spcAft>
        <a:defRPr sz="3400">
          <a:solidFill>
            <a:schemeClr val="tx1"/>
          </a:solidFill>
          <a:latin typeface="+mn-lt"/>
          <a:ea typeface="+mn-ea"/>
          <a:sym typeface="Gill Sans" pitchFamily="-80" charset="0"/>
        </a:defRPr>
      </a:lvl2pPr>
      <a:lvl3pPr algn="ctr" rtl="0" fontAlgn="base">
        <a:spcBef>
          <a:spcPct val="0"/>
        </a:spcBef>
        <a:spcAft>
          <a:spcPct val="0"/>
        </a:spcAft>
        <a:defRPr sz="3400">
          <a:solidFill>
            <a:schemeClr val="tx1"/>
          </a:solidFill>
          <a:latin typeface="+mn-lt"/>
          <a:ea typeface="+mn-ea"/>
          <a:sym typeface="Gill Sans" pitchFamily="-80" charset="0"/>
        </a:defRPr>
      </a:lvl3pPr>
      <a:lvl4pPr algn="ctr" rtl="0" fontAlgn="base">
        <a:spcBef>
          <a:spcPct val="0"/>
        </a:spcBef>
        <a:spcAft>
          <a:spcPct val="0"/>
        </a:spcAft>
        <a:defRPr sz="3400">
          <a:solidFill>
            <a:schemeClr val="tx1"/>
          </a:solidFill>
          <a:latin typeface="+mn-lt"/>
          <a:ea typeface="+mn-ea"/>
          <a:sym typeface="Gill Sans" pitchFamily="-80" charset="0"/>
        </a:defRPr>
      </a:lvl4pPr>
      <a:lvl5pPr algn="ctr" rtl="0" fontAlgn="base">
        <a:spcBef>
          <a:spcPct val="0"/>
        </a:spcBef>
        <a:spcAft>
          <a:spcPct val="0"/>
        </a:spcAft>
        <a:defRPr sz="3400">
          <a:solidFill>
            <a:schemeClr val="tx1"/>
          </a:solidFill>
          <a:latin typeface="+mn-lt"/>
          <a:ea typeface="+mn-ea"/>
          <a:sym typeface="Gill Sans" pitchFamily="-80" charset="0"/>
        </a:defRPr>
      </a:lvl5pPr>
      <a:lvl6pPr marL="457200" algn="ctr" rtl="0" fontAlgn="base">
        <a:spcBef>
          <a:spcPct val="0"/>
        </a:spcBef>
        <a:spcAft>
          <a:spcPct val="0"/>
        </a:spcAft>
        <a:defRPr sz="3400">
          <a:solidFill>
            <a:schemeClr val="tx1"/>
          </a:solidFill>
          <a:latin typeface="+mn-lt"/>
          <a:ea typeface="+mn-ea"/>
          <a:sym typeface="Gill Sans" pitchFamily="-80" charset="0"/>
        </a:defRPr>
      </a:lvl6pPr>
      <a:lvl7pPr marL="914400" algn="ctr" rtl="0" fontAlgn="base">
        <a:spcBef>
          <a:spcPct val="0"/>
        </a:spcBef>
        <a:spcAft>
          <a:spcPct val="0"/>
        </a:spcAft>
        <a:defRPr sz="3400">
          <a:solidFill>
            <a:schemeClr val="tx1"/>
          </a:solidFill>
          <a:latin typeface="+mn-lt"/>
          <a:ea typeface="+mn-ea"/>
          <a:sym typeface="Gill Sans" pitchFamily="-80" charset="0"/>
        </a:defRPr>
      </a:lvl7pPr>
      <a:lvl8pPr marL="1371600" algn="ctr" rtl="0" fontAlgn="base">
        <a:spcBef>
          <a:spcPct val="0"/>
        </a:spcBef>
        <a:spcAft>
          <a:spcPct val="0"/>
        </a:spcAft>
        <a:defRPr sz="3400">
          <a:solidFill>
            <a:schemeClr val="tx1"/>
          </a:solidFill>
          <a:latin typeface="+mn-lt"/>
          <a:ea typeface="+mn-ea"/>
          <a:sym typeface="Gill Sans" pitchFamily="-80" charset="0"/>
        </a:defRPr>
      </a:lvl8pPr>
      <a:lvl9pPr marL="1828800" algn="ctr" rtl="0" fontAlgn="base">
        <a:spcBef>
          <a:spcPct val="0"/>
        </a:spcBef>
        <a:spcAft>
          <a:spcPct val="0"/>
        </a:spcAft>
        <a:defRPr sz="34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3" name="Rectangle 1"/>
          <p:cNvSpPr>
            <a:spLocks noGrp="1" noChangeArrowheads="1"/>
          </p:cNvSpPr>
          <p:nvPr>
            <p:ph type="body" idx="1"/>
          </p:nvPr>
        </p:nvSpPr>
        <p:spPr bwMode="auto">
          <a:xfrm>
            <a:off x="635000" y="4787900"/>
            <a:ext cx="5867400" cy="3302000"/>
          </a:xfrm>
          <a:prstGeom prst="rect">
            <a:avLst/>
          </a:prstGeom>
          <a:noFill/>
          <a:ln w="12700">
            <a:noFill/>
            <a:miter lim="800000"/>
            <a:headEnd/>
            <a:tailEnd/>
          </a:ln>
          <a:effectLst/>
        </p:spPr>
        <p:txBody>
          <a:bodyPr vert="horz" wrap="square" lIns="50800" tIns="50800" rIns="50800" bIns="50800" numCol="1" anchor="t"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
        <p:nvSpPr>
          <p:cNvPr id="8194" name="Rectangle 2"/>
          <p:cNvSpPr>
            <a:spLocks noGrp="1" noChangeArrowheads="1"/>
          </p:cNvSpPr>
          <p:nvPr>
            <p:ph type="title"/>
          </p:nvPr>
        </p:nvSpPr>
        <p:spPr bwMode="auto">
          <a:xfrm>
            <a:off x="635000" y="1409700"/>
            <a:ext cx="5867400" cy="3302000"/>
          </a:xfrm>
          <a:prstGeom prst="rect">
            <a:avLst/>
          </a:prstGeom>
          <a:noFill/>
          <a:ln w="12700">
            <a:noFill/>
            <a:miter lim="800000"/>
            <a:headEnd/>
            <a:tailEnd/>
          </a:ln>
          <a:effectLst/>
        </p:spPr>
        <p:txBody>
          <a:bodyPr vert="horz" wrap="square" lIns="50800" tIns="50800" rIns="50800" bIns="50800" numCol="1" anchor="b" anchorCtr="0" compatLnSpc="1">
            <a:prstTxWarp prst="textNoShape">
              <a:avLst/>
            </a:prstTxWarp>
          </a:bodyPr>
          <a:lstStyle/>
          <a:p>
            <a:pPr lvl="0"/>
            <a:r>
              <a:rPr lang="en-US" smtClean="0">
                <a:sym typeface="Gill Sans" pitchFamily="-80" charset="0"/>
              </a:rPr>
              <a:t>Click to edit Master title style</a:t>
            </a: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ransition/>
  <p:txStyles>
    <p:titleStyle>
      <a:lvl1pPr algn="ctr" rtl="0" fontAlgn="base">
        <a:spcBef>
          <a:spcPct val="0"/>
        </a:spcBef>
        <a:spcAft>
          <a:spcPct val="0"/>
        </a:spcAft>
        <a:defRPr sz="7000">
          <a:solidFill>
            <a:schemeClr val="tx1"/>
          </a:solidFill>
          <a:latin typeface="+mj-lt"/>
          <a:ea typeface="+mj-ea"/>
          <a:cs typeface="+mj-cs"/>
          <a:sym typeface="Gill Sans" pitchFamily="-80" charset="0"/>
        </a:defRPr>
      </a:lvl1pPr>
      <a:lvl2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7000">
          <a:solidFill>
            <a:schemeClr val="tx1"/>
          </a:solidFill>
          <a:latin typeface="Gill Sans" pitchFamily="-80" charset="0"/>
          <a:ea typeface="ヒラギノ角ゴ Pro W3" pitchFamily="-80" charset="-128"/>
          <a:sym typeface="Gill Sans" pitchFamily="-80" charset="0"/>
        </a:defRPr>
      </a:lvl9pPr>
    </p:titleStyle>
    <p:bodyStyle>
      <a:lvl1pPr algn="ctr" rtl="0" fontAlgn="base">
        <a:spcBef>
          <a:spcPct val="0"/>
        </a:spcBef>
        <a:spcAft>
          <a:spcPct val="0"/>
        </a:spcAft>
        <a:defRPr sz="3400">
          <a:solidFill>
            <a:schemeClr val="tx1"/>
          </a:solidFill>
          <a:latin typeface="+mn-lt"/>
          <a:ea typeface="+mn-ea"/>
          <a:cs typeface="+mn-cs"/>
          <a:sym typeface="Gill Sans" pitchFamily="-80" charset="0"/>
        </a:defRPr>
      </a:lvl1pPr>
      <a:lvl2pPr algn="ctr" rtl="0" fontAlgn="base">
        <a:spcBef>
          <a:spcPct val="0"/>
        </a:spcBef>
        <a:spcAft>
          <a:spcPct val="0"/>
        </a:spcAft>
        <a:defRPr sz="3400">
          <a:solidFill>
            <a:schemeClr val="tx1"/>
          </a:solidFill>
          <a:latin typeface="+mn-lt"/>
          <a:ea typeface="+mn-ea"/>
          <a:sym typeface="Gill Sans" pitchFamily="-80" charset="0"/>
        </a:defRPr>
      </a:lvl2pPr>
      <a:lvl3pPr algn="ctr" rtl="0" fontAlgn="base">
        <a:spcBef>
          <a:spcPct val="0"/>
        </a:spcBef>
        <a:spcAft>
          <a:spcPct val="0"/>
        </a:spcAft>
        <a:defRPr sz="3400">
          <a:solidFill>
            <a:schemeClr val="tx1"/>
          </a:solidFill>
          <a:latin typeface="+mn-lt"/>
          <a:ea typeface="+mn-ea"/>
          <a:sym typeface="Gill Sans" pitchFamily="-80" charset="0"/>
        </a:defRPr>
      </a:lvl3pPr>
      <a:lvl4pPr algn="ctr" rtl="0" fontAlgn="base">
        <a:spcBef>
          <a:spcPct val="0"/>
        </a:spcBef>
        <a:spcAft>
          <a:spcPct val="0"/>
        </a:spcAft>
        <a:defRPr sz="3400">
          <a:solidFill>
            <a:schemeClr val="tx1"/>
          </a:solidFill>
          <a:latin typeface="+mn-lt"/>
          <a:ea typeface="+mn-ea"/>
          <a:sym typeface="Gill Sans" pitchFamily="-80" charset="0"/>
        </a:defRPr>
      </a:lvl4pPr>
      <a:lvl5pPr algn="ctr" rtl="0" fontAlgn="base">
        <a:spcBef>
          <a:spcPct val="0"/>
        </a:spcBef>
        <a:spcAft>
          <a:spcPct val="0"/>
        </a:spcAft>
        <a:defRPr sz="3400">
          <a:solidFill>
            <a:schemeClr val="tx1"/>
          </a:solidFill>
          <a:latin typeface="+mn-lt"/>
          <a:ea typeface="+mn-ea"/>
          <a:sym typeface="Gill Sans" pitchFamily="-80" charset="0"/>
        </a:defRPr>
      </a:lvl5pPr>
      <a:lvl6pPr marL="457200" algn="ctr" rtl="0" fontAlgn="base">
        <a:spcBef>
          <a:spcPct val="0"/>
        </a:spcBef>
        <a:spcAft>
          <a:spcPct val="0"/>
        </a:spcAft>
        <a:defRPr sz="3400">
          <a:solidFill>
            <a:schemeClr val="tx1"/>
          </a:solidFill>
          <a:latin typeface="+mn-lt"/>
          <a:ea typeface="+mn-ea"/>
          <a:sym typeface="Gill Sans" pitchFamily="-80" charset="0"/>
        </a:defRPr>
      </a:lvl6pPr>
      <a:lvl7pPr marL="914400" algn="ctr" rtl="0" fontAlgn="base">
        <a:spcBef>
          <a:spcPct val="0"/>
        </a:spcBef>
        <a:spcAft>
          <a:spcPct val="0"/>
        </a:spcAft>
        <a:defRPr sz="3400">
          <a:solidFill>
            <a:schemeClr val="tx1"/>
          </a:solidFill>
          <a:latin typeface="+mn-lt"/>
          <a:ea typeface="+mn-ea"/>
          <a:sym typeface="Gill Sans" pitchFamily="-80" charset="0"/>
        </a:defRPr>
      </a:lvl7pPr>
      <a:lvl8pPr marL="1371600" algn="ctr" rtl="0" fontAlgn="base">
        <a:spcBef>
          <a:spcPct val="0"/>
        </a:spcBef>
        <a:spcAft>
          <a:spcPct val="0"/>
        </a:spcAft>
        <a:defRPr sz="3400">
          <a:solidFill>
            <a:schemeClr val="tx1"/>
          </a:solidFill>
          <a:latin typeface="+mn-lt"/>
          <a:ea typeface="+mn-ea"/>
          <a:sym typeface="Gill Sans" pitchFamily="-80" charset="0"/>
        </a:defRPr>
      </a:lvl8pPr>
      <a:lvl9pPr marL="1828800" algn="ctr" rtl="0" fontAlgn="base">
        <a:spcBef>
          <a:spcPct val="0"/>
        </a:spcBef>
        <a:spcAft>
          <a:spcPct val="0"/>
        </a:spcAft>
        <a:defRPr sz="34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bwMode="auto">
          <a:xfrm>
            <a:off x="1270000" y="2971800"/>
            <a:ext cx="10464800" cy="38100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Tree>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algn="ctr" rtl="0" fontAlgn="base">
        <a:spcBef>
          <a:spcPct val="0"/>
        </a:spcBef>
        <a:spcAft>
          <a:spcPct val="0"/>
        </a:spcAft>
        <a:defRPr sz="3600">
          <a:solidFill>
            <a:schemeClr val="tx1"/>
          </a:solidFill>
          <a:latin typeface="+mn-lt"/>
          <a:ea typeface="+mn-ea"/>
          <a:cs typeface="+mn-cs"/>
          <a:sym typeface="Gill Sans" pitchFamily="-80" charset="0"/>
        </a:defRPr>
      </a:lvl1pPr>
      <a:lvl2pPr algn="ctr" rtl="0" fontAlgn="base">
        <a:spcBef>
          <a:spcPct val="0"/>
        </a:spcBef>
        <a:spcAft>
          <a:spcPct val="0"/>
        </a:spcAft>
        <a:defRPr sz="3600">
          <a:solidFill>
            <a:schemeClr val="tx1"/>
          </a:solidFill>
          <a:latin typeface="+mn-lt"/>
          <a:ea typeface="+mn-ea"/>
          <a:sym typeface="Gill Sans" pitchFamily="-80" charset="0"/>
        </a:defRPr>
      </a:lvl2pPr>
      <a:lvl3pPr algn="ctr" rtl="0" fontAlgn="base">
        <a:spcBef>
          <a:spcPct val="0"/>
        </a:spcBef>
        <a:spcAft>
          <a:spcPct val="0"/>
        </a:spcAft>
        <a:defRPr sz="3600">
          <a:solidFill>
            <a:schemeClr val="tx1"/>
          </a:solidFill>
          <a:latin typeface="+mn-lt"/>
          <a:ea typeface="+mn-ea"/>
          <a:sym typeface="Gill Sans" pitchFamily="-80" charset="0"/>
        </a:defRPr>
      </a:lvl3pPr>
      <a:lvl4pPr algn="ctr" rtl="0" fontAlgn="base">
        <a:spcBef>
          <a:spcPct val="0"/>
        </a:spcBef>
        <a:spcAft>
          <a:spcPct val="0"/>
        </a:spcAft>
        <a:defRPr sz="3600">
          <a:solidFill>
            <a:schemeClr val="tx1"/>
          </a:solidFill>
          <a:latin typeface="+mn-lt"/>
          <a:ea typeface="+mn-ea"/>
          <a:sym typeface="Gill Sans" pitchFamily="-80" charset="0"/>
        </a:defRPr>
      </a:lvl4pPr>
      <a:lvl5pPr algn="ctr" rtl="0" fontAlgn="base">
        <a:spcBef>
          <a:spcPct val="0"/>
        </a:spcBef>
        <a:spcAft>
          <a:spcPct val="0"/>
        </a:spcAft>
        <a:defRPr sz="3600">
          <a:solidFill>
            <a:schemeClr val="tx1"/>
          </a:solidFill>
          <a:latin typeface="+mn-lt"/>
          <a:ea typeface="+mn-ea"/>
          <a:sym typeface="Gill Sans" pitchFamily="-80" charset="0"/>
        </a:defRPr>
      </a:lvl5pPr>
      <a:lvl6pPr marL="457200" algn="ctr" rtl="0" fontAlgn="base">
        <a:spcBef>
          <a:spcPct val="0"/>
        </a:spcBef>
        <a:spcAft>
          <a:spcPct val="0"/>
        </a:spcAft>
        <a:defRPr sz="3600">
          <a:solidFill>
            <a:schemeClr val="tx1"/>
          </a:solidFill>
          <a:latin typeface="+mn-lt"/>
          <a:ea typeface="+mn-ea"/>
          <a:sym typeface="Gill Sans" pitchFamily="-80" charset="0"/>
        </a:defRPr>
      </a:lvl6pPr>
      <a:lvl7pPr marL="914400" algn="ctr" rtl="0" fontAlgn="base">
        <a:spcBef>
          <a:spcPct val="0"/>
        </a:spcBef>
        <a:spcAft>
          <a:spcPct val="0"/>
        </a:spcAft>
        <a:defRPr sz="3600">
          <a:solidFill>
            <a:schemeClr val="tx1"/>
          </a:solidFill>
          <a:latin typeface="+mn-lt"/>
          <a:ea typeface="+mn-ea"/>
          <a:sym typeface="Gill Sans" pitchFamily="-80" charset="0"/>
        </a:defRPr>
      </a:lvl7pPr>
      <a:lvl8pPr marL="1371600" algn="ctr" rtl="0" fontAlgn="base">
        <a:spcBef>
          <a:spcPct val="0"/>
        </a:spcBef>
        <a:spcAft>
          <a:spcPct val="0"/>
        </a:spcAft>
        <a:defRPr sz="3600">
          <a:solidFill>
            <a:schemeClr val="tx1"/>
          </a:solidFill>
          <a:latin typeface="+mn-lt"/>
          <a:ea typeface="+mn-ea"/>
          <a:sym typeface="Gill Sans" pitchFamily="-80" charset="0"/>
        </a:defRPr>
      </a:lvl8pPr>
      <a:lvl9pPr marL="1828800" algn="ctr" rtl="0" fontAlgn="base">
        <a:spcBef>
          <a:spcPct val="0"/>
        </a:spcBef>
        <a:spcAft>
          <a:spcPct val="0"/>
        </a:spcAft>
        <a:defRPr sz="36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marL="889000" indent="-571500" algn="l" rtl="0" fontAlgn="base">
        <a:spcBef>
          <a:spcPts val="2400"/>
        </a:spcBef>
        <a:spcAft>
          <a:spcPct val="0"/>
        </a:spcAft>
        <a:buSzPct val="171000"/>
        <a:buFont typeface="Gill Sans" pitchFamily="-80" charset="0"/>
        <a:buChar char="•"/>
        <a:defRPr sz="4200">
          <a:solidFill>
            <a:schemeClr val="tx1"/>
          </a:solidFill>
          <a:latin typeface="+mn-lt"/>
          <a:ea typeface="+mn-ea"/>
          <a:cs typeface="+mn-cs"/>
          <a:sym typeface="Gill Sans" pitchFamily="-80" charset="0"/>
        </a:defRPr>
      </a:lvl1pPr>
      <a:lvl2pPr marL="13335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2pPr>
      <a:lvl3pPr marL="17780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3pPr>
      <a:lvl4pPr marL="22225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4pPr>
      <a:lvl5pPr marL="26670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5pPr>
      <a:lvl6pPr marL="31242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6pPr>
      <a:lvl7pPr marL="35814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7pPr>
      <a:lvl8pPr marL="40386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8pPr>
      <a:lvl9pPr marL="4495800" indent="-571500" algn="l" rtl="0" fontAlgn="base">
        <a:spcBef>
          <a:spcPts val="2400"/>
        </a:spcBef>
        <a:spcAft>
          <a:spcPct val="0"/>
        </a:spcAft>
        <a:buSzPct val="171000"/>
        <a:buFont typeface="Gill Sans" pitchFamily="-80" charset="0"/>
        <a:buChar char="•"/>
        <a:defRPr sz="42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bwMode="auto">
          <a:xfrm>
            <a:off x="1270000" y="254000"/>
            <a:ext cx="10464800" cy="24384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
        <p:nvSpPr>
          <p:cNvPr id="11266" name="Rectangle 2"/>
          <p:cNvSpPr>
            <a:spLocks noGrp="1" noChangeArrowheads="1"/>
          </p:cNvSpPr>
          <p:nvPr>
            <p:ph type="body" idx="1"/>
          </p:nvPr>
        </p:nvSpPr>
        <p:spPr bwMode="auto">
          <a:xfrm>
            <a:off x="1270000" y="2768600"/>
            <a:ext cx="5041900" cy="57150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Tree>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marL="760413" indent="-493713" algn="l" rtl="0" fontAlgn="base">
        <a:spcBef>
          <a:spcPts val="3800"/>
        </a:spcBef>
        <a:spcAft>
          <a:spcPct val="0"/>
        </a:spcAft>
        <a:buSzPct val="171000"/>
        <a:buFont typeface="Gill Sans" pitchFamily="-80" charset="0"/>
        <a:buChar char="•"/>
        <a:defRPr sz="3200">
          <a:solidFill>
            <a:schemeClr val="tx1"/>
          </a:solidFill>
          <a:latin typeface="+mn-lt"/>
          <a:ea typeface="+mn-ea"/>
          <a:cs typeface="+mn-cs"/>
          <a:sym typeface="Gill Sans" pitchFamily="-80" charset="0"/>
        </a:defRPr>
      </a:lvl1pPr>
      <a:lvl2pPr marL="1204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2pPr>
      <a:lvl3pPr marL="1649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3pPr>
      <a:lvl4pPr marL="2093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4pPr>
      <a:lvl5pPr marL="2538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5pPr>
      <a:lvl6pPr marL="29956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6pPr>
      <a:lvl7pPr marL="34528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7pPr>
      <a:lvl8pPr marL="39100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8pPr>
      <a:lvl9pPr marL="43672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89" name="Rectangle 1"/>
          <p:cNvSpPr>
            <a:spLocks noGrp="1" noChangeArrowheads="1"/>
          </p:cNvSpPr>
          <p:nvPr>
            <p:ph type="title"/>
          </p:nvPr>
        </p:nvSpPr>
        <p:spPr bwMode="auto">
          <a:xfrm>
            <a:off x="1270000" y="254000"/>
            <a:ext cx="10464800" cy="24384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
        <p:nvSpPr>
          <p:cNvPr id="12290" name="Rectangle 2"/>
          <p:cNvSpPr>
            <a:spLocks noGrp="1" noChangeArrowheads="1"/>
          </p:cNvSpPr>
          <p:nvPr>
            <p:ph type="body" idx="1"/>
          </p:nvPr>
        </p:nvSpPr>
        <p:spPr bwMode="auto">
          <a:xfrm>
            <a:off x="1270000" y="2768600"/>
            <a:ext cx="10464800" cy="5715000"/>
          </a:xfrm>
          <a:prstGeom prst="rect">
            <a:avLst/>
          </a:prstGeom>
          <a:noFill/>
          <a:ln w="12700">
            <a:noFill/>
            <a:miter lim="800000"/>
            <a:headEnd/>
            <a:tailEnd/>
          </a:ln>
          <a:effectLst/>
        </p:spPr>
        <p:txBody>
          <a:bodyPr vert="horz" wrap="square" lIns="50800" tIns="50800" rIns="50800" bIns="50800" numCol="1" anchor="t"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Tree>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marL="760413" indent="-493713" algn="l" rtl="0" fontAlgn="base">
        <a:spcBef>
          <a:spcPts val="3800"/>
        </a:spcBef>
        <a:spcAft>
          <a:spcPct val="0"/>
        </a:spcAft>
        <a:buSzPct val="171000"/>
        <a:buFont typeface="Gill Sans" pitchFamily="-80" charset="0"/>
        <a:buChar char="•"/>
        <a:defRPr sz="3200">
          <a:solidFill>
            <a:schemeClr val="tx1"/>
          </a:solidFill>
          <a:latin typeface="+mn-lt"/>
          <a:ea typeface="+mn-ea"/>
          <a:cs typeface="+mn-cs"/>
          <a:sym typeface="Gill Sans" pitchFamily="-80" charset="0"/>
        </a:defRPr>
      </a:lvl1pPr>
      <a:lvl2pPr marL="1204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2pPr>
      <a:lvl3pPr marL="1649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3pPr>
      <a:lvl4pPr marL="2093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4pPr>
      <a:lvl5pPr marL="2538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5pPr>
      <a:lvl6pPr marL="29956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6pPr>
      <a:lvl7pPr marL="34528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7pPr>
      <a:lvl8pPr marL="39100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8pPr>
      <a:lvl9pPr marL="43672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3" name="Rectangle 1"/>
          <p:cNvSpPr>
            <a:spLocks noGrp="1" noChangeArrowheads="1"/>
          </p:cNvSpPr>
          <p:nvPr>
            <p:ph type="title"/>
          </p:nvPr>
        </p:nvSpPr>
        <p:spPr bwMode="auto">
          <a:xfrm>
            <a:off x="1270000" y="254000"/>
            <a:ext cx="10464800" cy="24384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
        <p:nvSpPr>
          <p:cNvPr id="13314" name="Rectangle 2"/>
          <p:cNvSpPr>
            <a:spLocks noGrp="1" noChangeArrowheads="1"/>
          </p:cNvSpPr>
          <p:nvPr>
            <p:ph type="body" idx="1"/>
          </p:nvPr>
        </p:nvSpPr>
        <p:spPr bwMode="auto">
          <a:xfrm>
            <a:off x="7772400" y="2768600"/>
            <a:ext cx="3962400" cy="57150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Tree>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marL="760413" indent="-493713" algn="l" rtl="0" fontAlgn="base">
        <a:spcBef>
          <a:spcPts val="3800"/>
        </a:spcBef>
        <a:spcAft>
          <a:spcPct val="0"/>
        </a:spcAft>
        <a:buSzPct val="171000"/>
        <a:buFont typeface="Gill Sans" pitchFamily="-80" charset="0"/>
        <a:buChar char="•"/>
        <a:defRPr sz="3200">
          <a:solidFill>
            <a:schemeClr val="tx1"/>
          </a:solidFill>
          <a:latin typeface="+mn-lt"/>
          <a:ea typeface="+mn-ea"/>
          <a:cs typeface="+mn-cs"/>
          <a:sym typeface="Gill Sans" pitchFamily="-80" charset="0"/>
        </a:defRPr>
      </a:lvl1pPr>
      <a:lvl2pPr marL="1204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2pPr>
      <a:lvl3pPr marL="1649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3pPr>
      <a:lvl4pPr marL="2093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4pPr>
      <a:lvl5pPr marL="2538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5pPr>
      <a:lvl6pPr marL="29956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6pPr>
      <a:lvl7pPr marL="34528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7pPr>
      <a:lvl8pPr marL="39100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8pPr>
      <a:lvl9pPr marL="43672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7" name="Rectangle 1"/>
          <p:cNvSpPr>
            <a:spLocks noGrp="1" noChangeArrowheads="1"/>
          </p:cNvSpPr>
          <p:nvPr>
            <p:ph type="title"/>
          </p:nvPr>
        </p:nvSpPr>
        <p:spPr bwMode="auto">
          <a:xfrm>
            <a:off x="1270000" y="254000"/>
            <a:ext cx="10464800" cy="24384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title style</a:t>
            </a:r>
          </a:p>
        </p:txBody>
      </p:sp>
      <p:sp>
        <p:nvSpPr>
          <p:cNvPr id="14338" name="Rectangle 2"/>
          <p:cNvSpPr>
            <a:spLocks noGrp="1" noChangeArrowheads="1"/>
          </p:cNvSpPr>
          <p:nvPr>
            <p:ph type="body" idx="1"/>
          </p:nvPr>
        </p:nvSpPr>
        <p:spPr bwMode="auto">
          <a:xfrm>
            <a:off x="1270000" y="2768600"/>
            <a:ext cx="5041900" cy="5715000"/>
          </a:xfrm>
          <a:prstGeom prst="rect">
            <a:avLst/>
          </a:prstGeom>
          <a:noFill/>
          <a:ln w="12700">
            <a:noFill/>
            <a:miter lim="800000"/>
            <a:headEnd/>
            <a:tailEnd/>
          </a:ln>
          <a:effectLst/>
        </p:spPr>
        <p:txBody>
          <a:bodyPr vert="horz" wrap="square" lIns="50800" tIns="50800" rIns="50800" bIns="50800" numCol="1" anchor="ctr" anchorCtr="0" compatLnSpc="1">
            <a:prstTxWarp prst="textNoShape">
              <a:avLst/>
            </a:prstTxWarp>
          </a:bodyPr>
          <a:lstStyle/>
          <a:p>
            <a:pPr lvl="0"/>
            <a:r>
              <a:rPr lang="en-US" smtClean="0">
                <a:sym typeface="Gill Sans" pitchFamily="-80" charset="0"/>
              </a:rPr>
              <a:t>Click to edit Master text styles</a:t>
            </a:r>
          </a:p>
          <a:p>
            <a:pPr lvl="1"/>
            <a:r>
              <a:rPr lang="en-US" smtClean="0">
                <a:sym typeface="Gill Sans" pitchFamily="-80" charset="0"/>
              </a:rPr>
              <a:t>Second level</a:t>
            </a:r>
          </a:p>
          <a:p>
            <a:pPr lvl="2"/>
            <a:r>
              <a:rPr lang="en-US" smtClean="0">
                <a:sym typeface="Gill Sans" pitchFamily="-80" charset="0"/>
              </a:rPr>
              <a:t>Third level</a:t>
            </a:r>
          </a:p>
          <a:p>
            <a:pPr lvl="3"/>
            <a:r>
              <a:rPr lang="en-US" smtClean="0">
                <a:sym typeface="Gill Sans" pitchFamily="-80" charset="0"/>
              </a:rPr>
              <a:t>Fourth level</a:t>
            </a:r>
          </a:p>
          <a:p>
            <a:pPr lvl="4"/>
            <a:r>
              <a:rPr lang="en-US" smtClean="0">
                <a:sym typeface="Gill Sans" pitchFamily="-80" charset="0"/>
              </a:rPr>
              <a:t>Fifth level</a:t>
            </a:r>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ransition/>
  <p:txStyles>
    <p:titleStyle>
      <a:lvl1pPr algn="ctr" rtl="0" fontAlgn="base">
        <a:spcBef>
          <a:spcPct val="0"/>
        </a:spcBef>
        <a:spcAft>
          <a:spcPct val="0"/>
        </a:spcAft>
        <a:defRPr sz="8400">
          <a:solidFill>
            <a:schemeClr val="tx1"/>
          </a:solidFill>
          <a:latin typeface="+mj-lt"/>
          <a:ea typeface="+mj-ea"/>
          <a:cs typeface="+mj-cs"/>
          <a:sym typeface="Gill Sans" pitchFamily="-80" charset="0"/>
        </a:defRPr>
      </a:lvl1pPr>
      <a:lvl2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2pPr>
      <a:lvl3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3pPr>
      <a:lvl4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4pPr>
      <a:lvl5pPr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5pPr>
      <a:lvl6pPr marL="4572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6pPr>
      <a:lvl7pPr marL="9144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7pPr>
      <a:lvl8pPr marL="13716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8pPr>
      <a:lvl9pPr marL="1828800" algn="ctr" rtl="0" fontAlgn="base">
        <a:spcBef>
          <a:spcPct val="0"/>
        </a:spcBef>
        <a:spcAft>
          <a:spcPct val="0"/>
        </a:spcAft>
        <a:defRPr sz="8400">
          <a:solidFill>
            <a:schemeClr val="tx1"/>
          </a:solidFill>
          <a:latin typeface="Gill Sans" pitchFamily="-80" charset="0"/>
          <a:ea typeface="ヒラギノ角ゴ Pro W3" pitchFamily="-80" charset="-128"/>
          <a:sym typeface="Gill Sans" pitchFamily="-80" charset="0"/>
        </a:defRPr>
      </a:lvl9pPr>
    </p:titleStyle>
    <p:bodyStyle>
      <a:lvl1pPr marL="760413" indent="-493713" algn="l" rtl="0" fontAlgn="base">
        <a:spcBef>
          <a:spcPts val="3800"/>
        </a:spcBef>
        <a:spcAft>
          <a:spcPct val="0"/>
        </a:spcAft>
        <a:buSzPct val="171000"/>
        <a:buFont typeface="Gill Sans" pitchFamily="-80" charset="0"/>
        <a:buChar char="•"/>
        <a:defRPr sz="3200">
          <a:solidFill>
            <a:schemeClr val="tx1"/>
          </a:solidFill>
          <a:latin typeface="+mn-lt"/>
          <a:ea typeface="+mn-ea"/>
          <a:cs typeface="+mn-cs"/>
          <a:sym typeface="Gill Sans" pitchFamily="-80" charset="0"/>
        </a:defRPr>
      </a:lvl1pPr>
      <a:lvl2pPr marL="1204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2pPr>
      <a:lvl3pPr marL="1649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3pPr>
      <a:lvl4pPr marL="20939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4pPr>
      <a:lvl5pPr marL="25384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5pPr>
      <a:lvl6pPr marL="29956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6pPr>
      <a:lvl7pPr marL="34528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7pPr>
      <a:lvl8pPr marL="39100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8pPr>
      <a:lvl9pPr marL="4367213" indent="-493713" algn="l" rtl="0" fontAlgn="base">
        <a:spcBef>
          <a:spcPts val="3800"/>
        </a:spcBef>
        <a:spcAft>
          <a:spcPct val="0"/>
        </a:spcAft>
        <a:buSzPct val="171000"/>
        <a:buFont typeface="Gill Sans" pitchFamily="-80" charset="0"/>
        <a:buChar char="•"/>
        <a:defRPr sz="3200">
          <a:solidFill>
            <a:schemeClr val="tx1"/>
          </a:solidFill>
          <a:latin typeface="+mn-lt"/>
          <a:ea typeface="+mn-ea"/>
          <a:sym typeface="Gill Sans" pitchFamily="-80"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3547" y="-10160"/>
            <a:ext cx="13031893" cy="1481102"/>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130046" tIns="65023" rIns="130046" bIns="65023"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6231467" y="-10160"/>
            <a:ext cx="6773333" cy="907627"/>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130046" tIns="65023" rIns="130046" bIns="65023"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50240" y="1001370"/>
            <a:ext cx="11704320" cy="1625600"/>
          </a:xfrm>
          <a:prstGeom prst="rect">
            <a:avLst/>
          </a:prstGeom>
        </p:spPr>
        <p:txBody>
          <a:bodyPr vert="horz" lIns="0" tIns="65023"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50240" y="2752683"/>
            <a:ext cx="11704320" cy="6242304"/>
          </a:xfrm>
          <a:prstGeom prst="rect">
            <a:avLst/>
          </a:prstGeom>
        </p:spPr>
        <p:txBody>
          <a:bodyPr vert="horz" lIns="130046" tIns="65023" rIns="130046" bIns="65023">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50240" y="9040143"/>
            <a:ext cx="3034453" cy="519289"/>
          </a:xfrm>
          <a:prstGeom prst="rect">
            <a:avLst/>
          </a:prstGeom>
        </p:spPr>
        <p:txBody>
          <a:bodyPr vert="horz" lIns="0" tIns="0" rIns="0" bIns="0" anchor="b"/>
          <a:lstStyle>
            <a:lvl1pPr algn="l" eaLnBrk="1" latinLnBrk="0" hangingPunct="1">
              <a:defRPr kumimoji="0" sz="1700">
                <a:solidFill>
                  <a:schemeClr val="tx2">
                    <a:shade val="90000"/>
                  </a:schemeClr>
                </a:solidFill>
              </a:defRPr>
            </a:lvl1pPr>
          </a:lstStyle>
          <a:p>
            <a:fld id="{47C9B81F-C347-4BEF-BFDF-29C42F48304A}" type="datetimeFigureOut">
              <a:rPr lang="en-US" smtClean="0"/>
              <a:pPr/>
              <a:t>11/3/2010</a:t>
            </a:fld>
            <a:endParaRPr lang="en-US" dirty="0">
              <a:solidFill>
                <a:schemeClr val="tx2">
                  <a:shade val="90000"/>
                </a:schemeClr>
              </a:solidFill>
            </a:endParaRPr>
          </a:p>
        </p:txBody>
      </p:sp>
      <p:sp>
        <p:nvSpPr>
          <p:cNvPr id="22" name="Footer Placeholder 21"/>
          <p:cNvSpPr>
            <a:spLocks noGrp="1"/>
          </p:cNvSpPr>
          <p:nvPr>
            <p:ph type="ftr" sz="quarter" idx="3"/>
          </p:nvPr>
        </p:nvSpPr>
        <p:spPr>
          <a:xfrm>
            <a:off x="3793067" y="9040143"/>
            <a:ext cx="4768427" cy="519289"/>
          </a:xfrm>
          <a:prstGeom prst="rect">
            <a:avLst/>
          </a:prstGeom>
        </p:spPr>
        <p:txBody>
          <a:bodyPr vert="horz" lIns="0" tIns="0" rIns="0" bIns="0" anchor="b"/>
          <a:lstStyle>
            <a:lvl1pPr algn="l" eaLnBrk="1" latinLnBrk="0" hangingPunct="1">
              <a:defRPr kumimoji="0" sz="1700">
                <a:solidFill>
                  <a:schemeClr val="tx2">
                    <a:shade val="90000"/>
                  </a:schemeClr>
                </a:solidFill>
              </a:defRPr>
            </a:lvl1pPr>
          </a:lstStyle>
          <a:p>
            <a:pPr algn="l" eaLnBrk="1" latinLnBrk="0" hangingPunct="1"/>
            <a:endParaRPr kumimoji="0" lang="en-US" dirty="0">
              <a:solidFill>
                <a:schemeClr val="tx2">
                  <a:shade val="90000"/>
                </a:schemeClr>
              </a:solidFill>
            </a:endParaRPr>
          </a:p>
        </p:txBody>
      </p:sp>
      <p:sp>
        <p:nvSpPr>
          <p:cNvPr id="18" name="Slide Number Placeholder 17"/>
          <p:cNvSpPr>
            <a:spLocks noGrp="1"/>
          </p:cNvSpPr>
          <p:nvPr>
            <p:ph type="sldNum" sz="quarter" idx="4"/>
          </p:nvPr>
        </p:nvSpPr>
        <p:spPr>
          <a:xfrm>
            <a:off x="11270827" y="9040143"/>
            <a:ext cx="1083733" cy="519289"/>
          </a:xfrm>
          <a:prstGeom prst="rect">
            <a:avLst/>
          </a:prstGeom>
        </p:spPr>
        <p:txBody>
          <a:bodyPr vert="horz" lIns="0" tIns="0" rIns="0" bIns="0" anchor="b"/>
          <a:lstStyle>
            <a:lvl1pPr algn="r" eaLnBrk="1" latinLnBrk="0" hangingPunct="1">
              <a:defRPr kumimoji="0" sz="1700">
                <a:solidFill>
                  <a:schemeClr val="tx2">
                    <a:shade val="90000"/>
                  </a:schemeClr>
                </a:solidFill>
              </a:defRPr>
            </a:lvl1pPr>
          </a:lstStyle>
          <a:p>
            <a:fld id="{042AED99-7FB4-404E-8A97-64753DCE42EC}" type="slidenum">
              <a:rPr kumimoji="0" lang="en-US" smtClean="0"/>
              <a:pPr/>
              <a:t>‹#›</a:t>
            </a:fld>
            <a:endParaRPr kumimoji="0" lang="en-US" dirty="0">
              <a:solidFill>
                <a:schemeClr val="tx2">
                  <a:shade val="90000"/>
                </a:schemeClr>
              </a:solidFill>
            </a:endParaRPr>
          </a:p>
        </p:txBody>
      </p:sp>
      <p:grpSp>
        <p:nvGrpSpPr>
          <p:cNvPr id="2" name="Group 1"/>
          <p:cNvGrpSpPr/>
          <p:nvPr/>
        </p:nvGrpSpPr>
        <p:grpSpPr>
          <a:xfrm>
            <a:off x="-27046" y="287869"/>
            <a:ext cx="13056779" cy="923341"/>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7100" b="0" kern="1200">
          <a:ln>
            <a:noFill/>
          </a:ln>
          <a:solidFill>
            <a:schemeClr val="tx2"/>
          </a:solidFill>
          <a:effectLst/>
          <a:latin typeface="+mj-lt"/>
          <a:ea typeface="+mj-ea"/>
          <a:cs typeface="+mj-cs"/>
        </a:defRPr>
      </a:lvl1pPr>
    </p:titleStyle>
    <p:bodyStyle>
      <a:lvl1pPr marL="390138" indent="-390138" algn="l" rtl="0" eaLnBrk="1" latinLnBrk="0" hangingPunct="1">
        <a:spcBef>
          <a:spcPct val="20000"/>
        </a:spcBef>
        <a:buClr>
          <a:schemeClr val="accent3"/>
        </a:buClr>
        <a:buSzPct val="95000"/>
        <a:buFont typeface="Wingdings 2"/>
        <a:buChar char=""/>
        <a:defRPr kumimoji="0" sz="3700" kern="1200">
          <a:solidFill>
            <a:schemeClr val="tx1"/>
          </a:solidFill>
          <a:latin typeface="+mn-lt"/>
          <a:ea typeface="+mn-ea"/>
          <a:cs typeface="+mn-cs"/>
        </a:defRPr>
      </a:lvl1pPr>
      <a:lvl2pPr marL="910322" indent="-351124" algn="l" rtl="0" eaLnBrk="1" latinLnBrk="0" hangingPunct="1">
        <a:spcBef>
          <a:spcPct val="20000"/>
        </a:spcBef>
        <a:buClr>
          <a:schemeClr val="accent1"/>
        </a:buClr>
        <a:buSzPct val="85000"/>
        <a:buFont typeface="Wingdings 2"/>
        <a:buChar char=""/>
        <a:defRPr kumimoji="0" sz="3400" kern="1200">
          <a:solidFill>
            <a:schemeClr val="tx1"/>
          </a:solidFill>
          <a:latin typeface="+mn-lt"/>
          <a:ea typeface="+mn-ea"/>
          <a:cs typeface="+mn-cs"/>
        </a:defRPr>
      </a:lvl2pPr>
      <a:lvl3pPr marL="1300460" indent="-351124" algn="l" rtl="0" eaLnBrk="1" latinLnBrk="0" hangingPunct="1">
        <a:spcBef>
          <a:spcPct val="20000"/>
        </a:spcBef>
        <a:buClr>
          <a:schemeClr val="accent2"/>
        </a:buClr>
        <a:buSzPct val="70000"/>
        <a:buFont typeface="Wingdings 2"/>
        <a:buChar char=""/>
        <a:defRPr kumimoji="0" sz="3000" kern="1200">
          <a:solidFill>
            <a:schemeClr val="tx1"/>
          </a:solidFill>
          <a:latin typeface="+mn-lt"/>
          <a:ea typeface="+mn-ea"/>
          <a:cs typeface="+mn-cs"/>
        </a:defRPr>
      </a:lvl3pPr>
      <a:lvl4pPr marL="1690598" indent="-299106" algn="l" rtl="0" eaLnBrk="1" latinLnBrk="0" hangingPunct="1">
        <a:spcBef>
          <a:spcPct val="20000"/>
        </a:spcBef>
        <a:buClr>
          <a:schemeClr val="accent3"/>
        </a:buClr>
        <a:buSzPct val="65000"/>
        <a:buFont typeface="Wingdings 2"/>
        <a:buChar char=""/>
        <a:defRPr kumimoji="0" sz="2800" kern="1200">
          <a:solidFill>
            <a:schemeClr val="tx1"/>
          </a:solidFill>
          <a:latin typeface="+mn-lt"/>
          <a:ea typeface="+mn-ea"/>
          <a:cs typeface="+mn-cs"/>
        </a:defRPr>
      </a:lvl4pPr>
      <a:lvl5pPr marL="2080735" indent="-299106" algn="l" rtl="0" eaLnBrk="1" latinLnBrk="0" hangingPunct="1">
        <a:spcBef>
          <a:spcPct val="20000"/>
        </a:spcBef>
        <a:buClr>
          <a:schemeClr val="accent4"/>
        </a:buClr>
        <a:buSzPct val="65000"/>
        <a:buFont typeface="Wingdings 2"/>
        <a:buChar char=""/>
        <a:defRPr kumimoji="0" sz="2800" kern="1200">
          <a:solidFill>
            <a:schemeClr val="tx1"/>
          </a:solidFill>
          <a:latin typeface="+mn-lt"/>
          <a:ea typeface="+mn-ea"/>
          <a:cs typeface="+mn-cs"/>
        </a:defRPr>
      </a:lvl5pPr>
      <a:lvl6pPr marL="2470873" indent="-299106" algn="l" rtl="0" eaLnBrk="1" latinLnBrk="0" hangingPunct="1">
        <a:spcBef>
          <a:spcPct val="20000"/>
        </a:spcBef>
        <a:buClr>
          <a:schemeClr val="accent5"/>
        </a:buClr>
        <a:buSzPct val="80000"/>
        <a:buFont typeface="Wingdings 2"/>
        <a:buChar char=""/>
        <a:defRPr kumimoji="0" sz="2600" kern="1200">
          <a:solidFill>
            <a:schemeClr val="tx1"/>
          </a:solidFill>
          <a:latin typeface="+mn-lt"/>
          <a:ea typeface="+mn-ea"/>
          <a:cs typeface="+mn-cs"/>
        </a:defRPr>
      </a:lvl6pPr>
      <a:lvl7pPr marL="2730965" indent="-260092" algn="l" rtl="0" eaLnBrk="1" latinLnBrk="0" hangingPunct="1">
        <a:spcBef>
          <a:spcPct val="20000"/>
        </a:spcBef>
        <a:buClr>
          <a:schemeClr val="accent6"/>
        </a:buClr>
        <a:buSzPct val="80000"/>
        <a:buFont typeface="Wingdings 2"/>
        <a:buChar char=""/>
        <a:defRPr kumimoji="0" sz="2300" kern="1200" baseline="0">
          <a:solidFill>
            <a:schemeClr val="tx1"/>
          </a:solidFill>
          <a:latin typeface="+mn-lt"/>
          <a:ea typeface="+mn-ea"/>
          <a:cs typeface="+mn-cs"/>
        </a:defRPr>
      </a:lvl7pPr>
      <a:lvl8pPr marL="3121103" indent="-260092" algn="l" rtl="0" eaLnBrk="1" latinLnBrk="0" hangingPunct="1">
        <a:spcBef>
          <a:spcPct val="20000"/>
        </a:spcBef>
        <a:buClr>
          <a:schemeClr val="tx2"/>
        </a:buClr>
        <a:buChar char="•"/>
        <a:defRPr kumimoji="0" sz="2300" kern="1200">
          <a:solidFill>
            <a:schemeClr val="tx1"/>
          </a:solidFill>
          <a:latin typeface="+mn-lt"/>
          <a:ea typeface="+mn-ea"/>
          <a:cs typeface="+mn-cs"/>
        </a:defRPr>
      </a:lvl8pPr>
      <a:lvl9pPr marL="3511241" indent="-260092" algn="l" rtl="0" eaLnBrk="1" latinLnBrk="0" hangingPunct="1">
        <a:spcBef>
          <a:spcPct val="20000"/>
        </a:spcBef>
        <a:buClr>
          <a:schemeClr val="tx2"/>
        </a:buClr>
        <a:buFontTx/>
        <a:buChar char="•"/>
        <a:defRPr kumimoji="0" sz="20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50230" algn="l" rtl="0" eaLnBrk="1" latinLnBrk="0" hangingPunct="1">
        <a:defRPr kumimoji="0" kern="1200">
          <a:solidFill>
            <a:schemeClr val="tx1"/>
          </a:solidFill>
          <a:latin typeface="+mn-lt"/>
          <a:ea typeface="+mn-ea"/>
          <a:cs typeface="+mn-cs"/>
        </a:defRPr>
      </a:lvl2pPr>
      <a:lvl3pPr marL="1300460" algn="l" rtl="0" eaLnBrk="1" latinLnBrk="0" hangingPunct="1">
        <a:defRPr kumimoji="0" kern="1200">
          <a:solidFill>
            <a:schemeClr val="tx1"/>
          </a:solidFill>
          <a:latin typeface="+mn-lt"/>
          <a:ea typeface="+mn-ea"/>
          <a:cs typeface="+mn-cs"/>
        </a:defRPr>
      </a:lvl3pPr>
      <a:lvl4pPr marL="1950690" algn="l" rtl="0" eaLnBrk="1" latinLnBrk="0" hangingPunct="1">
        <a:defRPr kumimoji="0" kern="1200">
          <a:solidFill>
            <a:schemeClr val="tx1"/>
          </a:solidFill>
          <a:latin typeface="+mn-lt"/>
          <a:ea typeface="+mn-ea"/>
          <a:cs typeface="+mn-cs"/>
        </a:defRPr>
      </a:lvl4pPr>
      <a:lvl5pPr marL="2600919" algn="l" rtl="0" eaLnBrk="1" latinLnBrk="0" hangingPunct="1">
        <a:defRPr kumimoji="0" kern="1200">
          <a:solidFill>
            <a:schemeClr val="tx1"/>
          </a:solidFill>
          <a:latin typeface="+mn-lt"/>
          <a:ea typeface="+mn-ea"/>
          <a:cs typeface="+mn-cs"/>
        </a:defRPr>
      </a:lvl5pPr>
      <a:lvl6pPr marL="3251149" algn="l" rtl="0" eaLnBrk="1" latinLnBrk="0" hangingPunct="1">
        <a:defRPr kumimoji="0" kern="1200">
          <a:solidFill>
            <a:schemeClr val="tx1"/>
          </a:solidFill>
          <a:latin typeface="+mn-lt"/>
          <a:ea typeface="+mn-ea"/>
          <a:cs typeface="+mn-cs"/>
        </a:defRPr>
      </a:lvl6pPr>
      <a:lvl7pPr marL="3901379" algn="l" rtl="0" eaLnBrk="1" latinLnBrk="0" hangingPunct="1">
        <a:defRPr kumimoji="0" kern="1200">
          <a:solidFill>
            <a:schemeClr val="tx1"/>
          </a:solidFill>
          <a:latin typeface="+mn-lt"/>
          <a:ea typeface="+mn-ea"/>
          <a:cs typeface="+mn-cs"/>
        </a:defRPr>
      </a:lvl7pPr>
      <a:lvl8pPr marL="4551609" algn="l" rtl="0" eaLnBrk="1" latinLnBrk="0" hangingPunct="1">
        <a:defRPr kumimoji="0" kern="1200">
          <a:solidFill>
            <a:schemeClr val="tx1"/>
          </a:solidFill>
          <a:latin typeface="+mn-lt"/>
          <a:ea typeface="+mn-ea"/>
          <a:cs typeface="+mn-cs"/>
        </a:defRPr>
      </a:lvl8pPr>
      <a:lvl9pPr marL="5201839"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1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1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1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1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1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1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7.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112.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112.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17.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117.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1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12.xml"/><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7.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7.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17.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112.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11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12.xml"/><Relationship Id="rId5" Type="http://schemas.openxmlformats.org/officeDocument/2006/relationships/image" Target="../media/image37.jpeg"/><Relationship Id="rId4" Type="http://schemas.openxmlformats.org/officeDocument/2006/relationships/image" Target="../media/image36.jpeg"/></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11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hyperlink" Target="http://farm1.static.flickr.com/124/360966666_d9873f3e14.jpg?v=0" TargetMode="Externa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12.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oleObject" Target="../embeddings/oleObject1.bin"/><Relationship Id="rId4" Type="http://schemas.openxmlformats.org/officeDocument/2006/relationships/hyperlink" Target="http://farm1.static.flickr.com/31/54280587_4fd93c520a.jpg?v=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Site formation: forming archaeological sites</a:t>
            </a:r>
            <a:endParaRPr lang="en-GB" dirty="0"/>
          </a:p>
        </p:txBody>
      </p:sp>
      <p:sp>
        <p:nvSpPr>
          <p:cNvPr id="3" name="Subtitle 2"/>
          <p:cNvSpPr>
            <a:spLocks noGrp="1"/>
          </p:cNvSpPr>
          <p:nvPr>
            <p:ph type="subTitle" idx="1"/>
          </p:nvPr>
        </p:nvSpPr>
        <p:spPr/>
        <p:txBody>
          <a:bodyPr/>
          <a:lstStyle/>
          <a:p>
            <a:endParaRPr lang="en-GB"/>
          </a:p>
        </p:txBody>
      </p:sp>
      <p:pic>
        <p:nvPicPr>
          <p:cNvPr id="4" name="Picture 3" descr="Slide7.JPG"/>
          <p:cNvPicPr>
            <a:picLocks noChangeAspect="1"/>
          </p:cNvPicPr>
          <p:nvPr/>
        </p:nvPicPr>
        <p:blipFill>
          <a:blip r:embed="rId2" cstate="print"/>
          <a:srcRect l="1963" t="4851" r="2751" b="11151"/>
          <a:stretch>
            <a:fillRect/>
          </a:stretch>
        </p:blipFill>
        <p:spPr>
          <a:xfrm>
            <a:off x="885776" y="5020816"/>
            <a:ext cx="6425814" cy="424847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are archaeological sites buried?</a:t>
            </a:r>
            <a:endParaRPr lang="en-GB" dirty="0"/>
          </a:p>
        </p:txBody>
      </p:sp>
      <p:pic>
        <p:nvPicPr>
          <p:cNvPr id="6" name="Picture 4" descr="DBL07"/>
          <p:cNvPicPr>
            <a:picLocks noChangeAspect="1" noChangeArrowheads="1"/>
          </p:cNvPicPr>
          <p:nvPr/>
        </p:nvPicPr>
        <p:blipFill>
          <a:blip r:embed="rId2" cstate="print"/>
          <a:srcRect/>
          <a:stretch>
            <a:fillRect/>
          </a:stretch>
        </p:blipFill>
        <p:spPr bwMode="auto">
          <a:xfrm>
            <a:off x="1893888" y="3076600"/>
            <a:ext cx="8377238" cy="5576888"/>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descr="http://aomar.files.wordpress.com/2009/05/006-surface-finds-of-mesolithic-tools.jpg"/>
          <p:cNvPicPr>
            <a:picLocks noChangeAspect="1" noChangeArrowheads="1"/>
          </p:cNvPicPr>
          <p:nvPr/>
        </p:nvPicPr>
        <p:blipFill>
          <a:blip r:embed="rId2" cstate="print"/>
          <a:srcRect/>
          <a:stretch>
            <a:fillRect/>
          </a:stretch>
        </p:blipFill>
        <p:spPr bwMode="auto">
          <a:xfrm>
            <a:off x="1317824" y="844351"/>
            <a:ext cx="10369152" cy="8018811"/>
          </a:xfrm>
          <a:prstGeom prst="rect">
            <a:avLst/>
          </a:prstGeom>
          <a:noFill/>
        </p:spPr>
      </p:pic>
      <p:sp>
        <p:nvSpPr>
          <p:cNvPr id="3" name="TextBox 2"/>
          <p:cNvSpPr txBox="1"/>
          <p:nvPr/>
        </p:nvSpPr>
        <p:spPr>
          <a:xfrm>
            <a:off x="453728" y="196280"/>
            <a:ext cx="4104009" cy="738664"/>
          </a:xfrm>
          <a:prstGeom prst="rect">
            <a:avLst/>
          </a:prstGeom>
          <a:noFill/>
        </p:spPr>
        <p:txBody>
          <a:bodyPr wrap="none" rtlCol="0">
            <a:spAutoFit/>
          </a:bodyPr>
          <a:lstStyle/>
          <a:p>
            <a:r>
              <a:rPr lang="en-GB" dirty="0" smtClean="0"/>
              <a:t>But not all are....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6" name="Picture 2" descr="http://www.lparchaeology.com/prescot/images/156.jpg"/>
          <p:cNvPicPr>
            <a:picLocks noChangeAspect="1" noChangeArrowheads="1"/>
          </p:cNvPicPr>
          <p:nvPr/>
        </p:nvPicPr>
        <p:blipFill>
          <a:blip r:embed="rId2" cstate="print"/>
          <a:srcRect/>
          <a:stretch>
            <a:fillRect/>
          </a:stretch>
        </p:blipFill>
        <p:spPr bwMode="auto">
          <a:xfrm>
            <a:off x="741760" y="844352"/>
            <a:ext cx="11377264" cy="7463488"/>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8" name="Picture 6" descr="http://www.best-of-perigord.tm.fr/sites/prehisto/pataud/abri.jpg"/>
          <p:cNvPicPr>
            <a:picLocks noChangeAspect="1" noChangeArrowheads="1"/>
          </p:cNvPicPr>
          <p:nvPr/>
        </p:nvPicPr>
        <p:blipFill>
          <a:blip r:embed="rId2" cstate="print"/>
          <a:srcRect/>
          <a:stretch>
            <a:fillRect/>
          </a:stretch>
        </p:blipFill>
        <p:spPr bwMode="auto">
          <a:xfrm>
            <a:off x="237704" y="2068488"/>
            <a:ext cx="5961337" cy="5884912"/>
          </a:xfrm>
          <a:prstGeom prst="rect">
            <a:avLst/>
          </a:prstGeom>
          <a:noFill/>
        </p:spPr>
      </p:pic>
      <p:pic>
        <p:nvPicPr>
          <p:cNvPr id="5" name="Picture 4" descr="IMG_5728.JPG"/>
          <p:cNvPicPr>
            <a:picLocks noGrp="1" noChangeAspect="1"/>
          </p:cNvPicPr>
          <p:nvPr isPhoto="1"/>
        </p:nvPicPr>
        <p:blipFill>
          <a:blip r:embed="rId3" cstate="print">
            <a:lum/>
          </a:blip>
          <a:srcRect l="12667" r="8706"/>
          <a:stretch>
            <a:fillRect/>
          </a:stretch>
        </p:blipFill>
        <p:spPr>
          <a:xfrm>
            <a:off x="6286376" y="2572544"/>
            <a:ext cx="6048672" cy="5128592"/>
          </a:xfrm>
          <a:prstGeom prst="rect">
            <a:avLst/>
          </a:prstGeom>
          <a:noFill/>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s137.jpg"/>
          <p:cNvPicPr>
            <a:picLocks noChangeAspect="1"/>
          </p:cNvPicPr>
          <p:nvPr/>
        </p:nvPicPr>
        <p:blipFill>
          <a:blip r:embed="rId2" cstate="print"/>
          <a:stretch>
            <a:fillRect/>
          </a:stretch>
        </p:blipFill>
        <p:spPr>
          <a:xfrm>
            <a:off x="525736" y="1636440"/>
            <a:ext cx="5461000" cy="6350000"/>
          </a:xfrm>
          <a:prstGeom prst="rect">
            <a:avLst/>
          </a:prstGeom>
        </p:spPr>
      </p:pic>
      <p:pic>
        <p:nvPicPr>
          <p:cNvPr id="3" name="Picture 2" descr="photos_showphoto.jpg"/>
          <p:cNvPicPr>
            <a:picLocks noChangeAspect="1"/>
          </p:cNvPicPr>
          <p:nvPr/>
        </p:nvPicPr>
        <p:blipFill>
          <a:blip r:embed="rId3" cstate="print"/>
          <a:stretch>
            <a:fillRect/>
          </a:stretch>
        </p:blipFill>
        <p:spPr>
          <a:xfrm>
            <a:off x="6502400" y="2500536"/>
            <a:ext cx="6096000" cy="45720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does all the sediment come from?</a:t>
            </a:r>
            <a:endParaRPr lang="en-GB" dirty="0"/>
          </a:p>
        </p:txBody>
      </p:sp>
      <p:sp>
        <p:nvSpPr>
          <p:cNvPr id="3" name="Content Placeholder 2"/>
          <p:cNvSpPr>
            <a:spLocks noGrp="1"/>
          </p:cNvSpPr>
          <p:nvPr>
            <p:ph idx="1"/>
          </p:nvPr>
        </p:nvSpPr>
        <p:spPr/>
        <p:txBody>
          <a:bodyPr/>
          <a:lstStyle/>
          <a:p>
            <a:endParaRPr lang="en-GB"/>
          </a:p>
        </p:txBody>
      </p:sp>
      <p:pic>
        <p:nvPicPr>
          <p:cNvPr id="1026" name="Picture 2" descr="http://kimandjason.com/blog/wp-content/images/muddy%20boots%2076%2010%2013%20001.jpg"/>
          <p:cNvPicPr>
            <a:picLocks noChangeAspect="1" noChangeArrowheads="1"/>
          </p:cNvPicPr>
          <p:nvPr/>
        </p:nvPicPr>
        <p:blipFill>
          <a:blip r:embed="rId2" cstate="print"/>
          <a:srcRect/>
          <a:stretch>
            <a:fillRect/>
          </a:stretch>
        </p:blipFill>
        <p:spPr bwMode="auto">
          <a:xfrm>
            <a:off x="2902000" y="3148608"/>
            <a:ext cx="7620000" cy="57150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88.JPG"/>
          <p:cNvPicPr>
            <a:picLocks noGrp="1" noChangeAspect="1"/>
          </p:cNvPicPr>
          <p:nvPr>
            <p:ph idx="1"/>
          </p:nvPr>
        </p:nvPicPr>
        <p:blipFill>
          <a:blip r:embed="rId2" cstate="print"/>
          <a:stretch>
            <a:fillRect/>
          </a:stretch>
        </p:blipFill>
        <p:spPr>
          <a:xfrm>
            <a:off x="453728" y="412303"/>
            <a:ext cx="5616624" cy="8463407"/>
          </a:xfrm>
        </p:spPr>
      </p:pic>
      <p:pic>
        <p:nvPicPr>
          <p:cNvPr id="5" name="Picture 4" descr="Untitled 2.jpg"/>
          <p:cNvPicPr>
            <a:picLocks noChangeAspect="1"/>
          </p:cNvPicPr>
          <p:nvPr/>
        </p:nvPicPr>
        <p:blipFill>
          <a:blip r:embed="rId3" cstate="print"/>
          <a:srcRect l="7677" t="3844" r="4039" b="7736"/>
          <a:stretch>
            <a:fillRect/>
          </a:stretch>
        </p:blipFill>
        <p:spPr>
          <a:xfrm>
            <a:off x="6574408" y="340296"/>
            <a:ext cx="5940660" cy="3960440"/>
          </a:xfrm>
          <a:prstGeom prst="rect">
            <a:avLst/>
          </a:prstGeom>
        </p:spPr>
      </p:pic>
      <p:pic>
        <p:nvPicPr>
          <p:cNvPr id="6" name="Picture 5" descr="IMG_5780.JPG"/>
          <p:cNvPicPr>
            <a:picLocks noChangeAspect="1"/>
          </p:cNvPicPr>
          <p:nvPr/>
        </p:nvPicPr>
        <p:blipFill>
          <a:blip r:embed="rId4" cstate="print"/>
          <a:stretch>
            <a:fillRect/>
          </a:stretch>
        </p:blipFill>
        <p:spPr>
          <a:xfrm>
            <a:off x="6790432" y="4948808"/>
            <a:ext cx="5710312" cy="3806875"/>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descr="http://media.nowpublic.net/images/45/3/4533647d7b134afe8b7ddb2c79d0c8fd.jpg"/>
          <p:cNvPicPr>
            <a:picLocks noChangeAspect="1" noChangeArrowheads="1"/>
          </p:cNvPicPr>
          <p:nvPr/>
        </p:nvPicPr>
        <p:blipFill>
          <a:blip r:embed="rId2" cstate="print"/>
          <a:srcRect/>
          <a:stretch>
            <a:fillRect/>
          </a:stretch>
        </p:blipFill>
        <p:spPr bwMode="auto">
          <a:xfrm>
            <a:off x="813768" y="916360"/>
            <a:ext cx="6048375" cy="4533900"/>
          </a:xfrm>
          <a:prstGeom prst="rect">
            <a:avLst/>
          </a:prstGeom>
          <a:noFill/>
        </p:spPr>
      </p:pic>
      <p:pic>
        <p:nvPicPr>
          <p:cNvPr id="3" name="Picture 2" descr="Stratigraphy remaining at Byblos.jpg"/>
          <p:cNvPicPr>
            <a:picLocks noChangeAspect="1"/>
          </p:cNvPicPr>
          <p:nvPr/>
        </p:nvPicPr>
        <p:blipFill>
          <a:blip r:embed="rId3" cstate="print"/>
          <a:stretch>
            <a:fillRect/>
          </a:stretch>
        </p:blipFill>
        <p:spPr>
          <a:xfrm>
            <a:off x="7150472" y="3796680"/>
            <a:ext cx="5568619" cy="4176464"/>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
          <p:cNvSpPr>
            <a:spLocks noGrp="1" noChangeArrowheads="1"/>
          </p:cNvSpPr>
          <p:nvPr>
            <p:ph type="title"/>
          </p:nvPr>
        </p:nvSpPr>
        <p:spPr>
          <a:ln/>
        </p:spPr>
        <p:txBody>
          <a:bodyPr>
            <a:normAutofit fontScale="90000"/>
          </a:bodyPr>
          <a:lstStyle/>
          <a:p>
            <a:r>
              <a:rPr lang="en-US" sz="6400">
                <a:solidFill>
                  <a:srgbClr val="0E0E0E"/>
                </a:solidFill>
              </a:rPr>
              <a:t>Formation Processes of the Archaeological Record</a:t>
            </a:r>
          </a:p>
        </p:txBody>
      </p:sp>
      <p:sp>
        <p:nvSpPr>
          <p:cNvPr id="51202" name="Rectangle 2"/>
          <p:cNvSpPr>
            <a:spLocks noGrp="1" noChangeArrowheads="1"/>
          </p:cNvSpPr>
          <p:nvPr>
            <p:ph idx="1"/>
          </p:nvPr>
        </p:nvSpPr>
        <p:spPr>
          <a:xfrm>
            <a:off x="381000" y="3276600"/>
            <a:ext cx="12242800" cy="5372100"/>
          </a:xfrm>
          <a:ln/>
        </p:spPr>
        <p:txBody>
          <a:bodyPr anchor="t"/>
          <a:lstStyle/>
          <a:p>
            <a:pPr marL="889000" algn="just"/>
            <a:r>
              <a:rPr lang="en-US" sz="5100">
                <a:solidFill>
                  <a:srgbClr val="0E0E0E"/>
                </a:solidFill>
              </a:rPr>
              <a:t>Cultural Transformation Processes:</a:t>
            </a:r>
          </a:p>
          <a:p>
            <a:pPr marL="782638" lvl="1" indent="-285750" algn="just">
              <a:buClr>
                <a:srgbClr val="FFEB44"/>
              </a:buClr>
              <a:buFont typeface="Arial" charset="0"/>
              <a:buChar char="–"/>
            </a:pPr>
            <a:r>
              <a:rPr lang="en-US" sz="4000">
                <a:solidFill>
                  <a:srgbClr val="0E0E0E"/>
                </a:solidFill>
              </a:rPr>
              <a:t>how the archaeological record is formed through the agency of human behavior</a:t>
            </a:r>
            <a:endParaRPr lang="en-US" sz="3400">
              <a:solidFill>
                <a:srgbClr val="0E0E0E"/>
              </a:solidFill>
            </a:endParaRPr>
          </a:p>
          <a:p>
            <a:pPr marL="889000" algn="just"/>
            <a:r>
              <a:rPr lang="en-US" sz="5100">
                <a:solidFill>
                  <a:srgbClr val="0E0E0E"/>
                </a:solidFill>
              </a:rPr>
              <a:t>Natural Transformation Processes </a:t>
            </a:r>
          </a:p>
          <a:p>
            <a:pPr marL="782638" lvl="1" indent="-285750" algn="just">
              <a:buClr>
                <a:srgbClr val="FFED19"/>
              </a:buClr>
              <a:buFont typeface="Arial" charset="0"/>
              <a:buChar char="–"/>
            </a:pPr>
            <a:r>
              <a:rPr lang="en-US" sz="4000">
                <a:solidFill>
                  <a:srgbClr val="0E0E0E"/>
                </a:solidFill>
              </a:rPr>
              <a:t>how the archaeological record is formed through biological, chemical and physical agencies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43FD236"/>
          <p:cNvPicPr>
            <a:picLocks noChangeAspect="1" noChangeArrowheads="1"/>
          </p:cNvPicPr>
          <p:nvPr/>
        </p:nvPicPr>
        <p:blipFill>
          <a:blip r:embed="rId2" cstate="print"/>
          <a:srcRect/>
          <a:stretch>
            <a:fillRect/>
          </a:stretch>
        </p:blipFill>
        <p:spPr>
          <a:xfrm>
            <a:off x="309712" y="1993900"/>
            <a:ext cx="12511978" cy="5691212"/>
          </a:xfrm>
          <a:prstGeom prst="rect">
            <a:avLst/>
          </a:prstGeom>
          <a:no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
          <p:cNvSpPr>
            <a:spLocks noGrp="1" noChangeArrowheads="1"/>
          </p:cNvSpPr>
          <p:nvPr>
            <p:ph type="title"/>
          </p:nvPr>
        </p:nvSpPr>
        <p:spPr>
          <a:xfrm>
            <a:off x="762000" y="-379784"/>
            <a:ext cx="11049000" cy="2273300"/>
          </a:xfrm>
          <a:ln/>
        </p:spPr>
        <p:txBody>
          <a:bodyPr/>
          <a:lstStyle/>
          <a:p>
            <a:r>
              <a:rPr lang="en-US" sz="6000" dirty="0"/>
              <a:t>How deposition happens : features</a:t>
            </a:r>
          </a:p>
        </p:txBody>
      </p:sp>
      <p:sp>
        <p:nvSpPr>
          <p:cNvPr id="53252" name="Rectangle 4"/>
          <p:cNvSpPr>
            <a:spLocks/>
          </p:cNvSpPr>
          <p:nvPr/>
        </p:nvSpPr>
        <p:spPr bwMode="auto">
          <a:xfrm>
            <a:off x="1208393" y="6527512"/>
            <a:ext cx="3383940" cy="584775"/>
          </a:xfrm>
          <a:prstGeom prst="rect">
            <a:avLst/>
          </a:prstGeom>
          <a:noFill/>
          <a:ln w="12700">
            <a:noFill/>
            <a:miter lim="800000"/>
            <a:headEnd/>
            <a:tailEnd/>
          </a:ln>
        </p:spPr>
        <p:txBody>
          <a:bodyPr wrap="none" lIns="0" tIns="0" rIns="0" bIns="0" anchor="ctr">
            <a:spAutoFit/>
          </a:bodyPr>
          <a:lstStyle/>
          <a:p>
            <a:r>
              <a:rPr lang="en-US" sz="3800" i="1" dirty="0">
                <a:solidFill>
                  <a:srgbClr val="090809"/>
                </a:solidFill>
                <a:latin typeface="Arial" charset="0"/>
                <a:cs typeface="Arial" charset="0"/>
                <a:sym typeface="Arial" charset="0"/>
              </a:rPr>
              <a:t>Fast: filling a </a:t>
            </a:r>
            <a:r>
              <a:rPr lang="en-US" sz="3800" i="1" dirty="0" smtClean="0">
                <a:solidFill>
                  <a:srgbClr val="090809"/>
                </a:solidFill>
                <a:latin typeface="Arial" charset="0"/>
                <a:cs typeface="Arial" charset="0"/>
                <a:sym typeface="Arial" charset="0"/>
              </a:rPr>
              <a:t>pit</a:t>
            </a:r>
            <a:endParaRPr lang="en-US" sz="3800" i="1" dirty="0">
              <a:solidFill>
                <a:srgbClr val="090809"/>
              </a:solidFill>
              <a:latin typeface="Arial" charset="0"/>
              <a:cs typeface="Arial" charset="0"/>
              <a:sym typeface="Arial" charset="0"/>
            </a:endParaRPr>
          </a:p>
        </p:txBody>
      </p:sp>
      <p:sp>
        <p:nvSpPr>
          <p:cNvPr id="53253" name="Rectangle 5"/>
          <p:cNvSpPr>
            <a:spLocks/>
          </p:cNvSpPr>
          <p:nvPr/>
        </p:nvSpPr>
        <p:spPr bwMode="auto">
          <a:xfrm>
            <a:off x="3190032" y="7973144"/>
            <a:ext cx="4229100" cy="1181100"/>
          </a:xfrm>
          <a:prstGeom prst="rect">
            <a:avLst/>
          </a:prstGeom>
          <a:noFill/>
          <a:ln w="12700">
            <a:noFill/>
            <a:miter lim="800000"/>
            <a:headEnd/>
            <a:tailEnd/>
          </a:ln>
        </p:spPr>
        <p:txBody>
          <a:bodyPr lIns="0" tIns="0" rIns="0" bIns="0" anchor="ctr"/>
          <a:lstStyle/>
          <a:p>
            <a:pPr algn="r"/>
            <a:r>
              <a:rPr lang="en-US" sz="3800" i="1" dirty="0">
                <a:solidFill>
                  <a:srgbClr val="090809"/>
                </a:solidFill>
                <a:latin typeface="Arial" charset="0"/>
                <a:cs typeface="Arial" charset="0"/>
                <a:sym typeface="Arial" charset="0"/>
              </a:rPr>
              <a:t>Slow: filling a </a:t>
            </a:r>
            <a:r>
              <a:rPr lang="en-US" sz="3800" i="1" dirty="0" smtClean="0">
                <a:solidFill>
                  <a:srgbClr val="090809"/>
                </a:solidFill>
                <a:latin typeface="Arial" charset="0"/>
                <a:cs typeface="Arial" charset="0"/>
                <a:sym typeface="Arial" charset="0"/>
              </a:rPr>
              <a:t>large ditch</a:t>
            </a:r>
            <a:endParaRPr lang="en-US" sz="3800" i="1" dirty="0">
              <a:solidFill>
                <a:srgbClr val="090809"/>
              </a:solidFill>
              <a:latin typeface="Arial" charset="0"/>
              <a:cs typeface="Arial" charset="0"/>
              <a:sym typeface="Arial" charset="0"/>
            </a:endParaRPr>
          </a:p>
        </p:txBody>
      </p:sp>
      <p:pic>
        <p:nvPicPr>
          <p:cNvPr id="9" name="Picture 8" descr="Slide1.JPG"/>
          <p:cNvPicPr>
            <a:picLocks noChangeAspect="1"/>
          </p:cNvPicPr>
          <p:nvPr/>
        </p:nvPicPr>
        <p:blipFill>
          <a:blip r:embed="rId3" cstate="print"/>
          <a:srcRect l="22438" t="3801" r="27163" b="4851"/>
          <a:stretch>
            <a:fillRect/>
          </a:stretch>
        </p:blipFill>
        <p:spPr>
          <a:xfrm>
            <a:off x="7654528" y="2068488"/>
            <a:ext cx="4608512" cy="6264696"/>
          </a:xfrm>
          <a:prstGeom prst="rect">
            <a:avLst/>
          </a:prstGeom>
        </p:spPr>
      </p:pic>
      <p:pic>
        <p:nvPicPr>
          <p:cNvPr id="10" name="Picture 9" descr="Nailer's Lane monmouth med pit.JPG"/>
          <p:cNvPicPr>
            <a:picLocks noChangeAspect="1"/>
          </p:cNvPicPr>
          <p:nvPr/>
        </p:nvPicPr>
        <p:blipFill>
          <a:blip r:embed="rId4" cstate="print"/>
          <a:stretch>
            <a:fillRect/>
          </a:stretch>
        </p:blipFill>
        <p:spPr>
          <a:xfrm>
            <a:off x="1389832" y="2140496"/>
            <a:ext cx="5243098" cy="3932324"/>
          </a:xfrm>
          <a:prstGeom prst="rect">
            <a:avLst/>
          </a:prstGeom>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p:cNvSpPr>
            <a:spLocks noGrp="1" noChangeArrowheads="1"/>
          </p:cNvSpPr>
          <p:nvPr>
            <p:ph type="title"/>
          </p:nvPr>
        </p:nvSpPr>
        <p:spPr>
          <a:xfrm>
            <a:off x="5422900" y="0"/>
            <a:ext cx="7150100" cy="2387600"/>
          </a:xfrm>
          <a:ln/>
        </p:spPr>
        <p:txBody>
          <a:bodyPr/>
          <a:lstStyle/>
          <a:p>
            <a:pPr algn="r"/>
            <a:r>
              <a:rPr lang="en-US" sz="6800"/>
              <a:t>How deposition happens : sites</a:t>
            </a:r>
          </a:p>
        </p:txBody>
      </p:sp>
      <p:sp>
        <p:nvSpPr>
          <p:cNvPr id="55302" name="Rectangle 6"/>
          <p:cNvSpPr>
            <a:spLocks/>
          </p:cNvSpPr>
          <p:nvPr/>
        </p:nvSpPr>
        <p:spPr bwMode="auto">
          <a:xfrm>
            <a:off x="3151188" y="7937500"/>
            <a:ext cx="2092325" cy="368300"/>
          </a:xfrm>
          <a:prstGeom prst="rect">
            <a:avLst/>
          </a:prstGeom>
          <a:noFill/>
          <a:ln w="12700">
            <a:noFill/>
            <a:miter lim="800000"/>
            <a:headEnd/>
            <a:tailEnd/>
          </a:ln>
        </p:spPr>
        <p:txBody>
          <a:bodyPr wrap="none" lIns="0" tIns="0" rIns="0" bIns="0" anchor="ctr">
            <a:spAutoFit/>
          </a:bodyPr>
          <a:lstStyle/>
          <a:p>
            <a:r>
              <a:rPr lang="en-US" sz="1800">
                <a:solidFill>
                  <a:srgbClr val="F9F9F9"/>
                </a:solidFill>
                <a:ea typeface="Gill Sans" pitchFamily="-80" charset="0"/>
                <a:cs typeface="Gill Sans" pitchFamily="-80" charset="0"/>
              </a:rPr>
              <a:t>Photo: Ruth Tringham</a:t>
            </a:r>
          </a:p>
        </p:txBody>
      </p:sp>
      <p:pic>
        <p:nvPicPr>
          <p:cNvPr id="55306" name="Picture 10" descr="http://scienceblogs.com/eruptions/P6180032.jpg"/>
          <p:cNvPicPr>
            <a:picLocks noChangeAspect="1" noChangeArrowheads="1"/>
          </p:cNvPicPr>
          <p:nvPr/>
        </p:nvPicPr>
        <p:blipFill>
          <a:blip r:embed="rId3" cstate="print"/>
          <a:srcRect/>
          <a:stretch>
            <a:fillRect/>
          </a:stretch>
        </p:blipFill>
        <p:spPr bwMode="auto">
          <a:xfrm>
            <a:off x="237704" y="196280"/>
            <a:ext cx="6096000" cy="4572000"/>
          </a:xfrm>
          <a:prstGeom prst="rect">
            <a:avLst/>
          </a:prstGeom>
          <a:noFill/>
        </p:spPr>
      </p:pic>
      <p:pic>
        <p:nvPicPr>
          <p:cNvPr id="11" name="Picture 10" descr="Slide7b.JPG"/>
          <p:cNvPicPr>
            <a:picLocks noChangeAspect="1"/>
          </p:cNvPicPr>
          <p:nvPr/>
        </p:nvPicPr>
        <p:blipFill>
          <a:blip r:embed="rId4" cstate="print"/>
          <a:srcRect l="2751" t="11151" r="2751" b="6951"/>
          <a:stretch>
            <a:fillRect/>
          </a:stretch>
        </p:blipFill>
        <p:spPr>
          <a:xfrm>
            <a:off x="5710312" y="4876800"/>
            <a:ext cx="7128792" cy="4633715"/>
          </a:xfrm>
          <a:prstGeom prst="rect">
            <a:avLst/>
          </a:prstGeom>
        </p:spPr>
      </p:pic>
      <p:pic>
        <p:nvPicPr>
          <p:cNvPr id="55308" name="Picture 12" descr="http://1.bp.blogspot.com/_tGHzOEp3UKA/S8iq-3ZzhDI/AAAAAAAABNA/pFrRCFCXAd0/s1600/SCHMINCKEetal_1999_LST.jpg"/>
          <p:cNvPicPr>
            <a:picLocks noChangeAspect="1" noChangeArrowheads="1"/>
          </p:cNvPicPr>
          <p:nvPr/>
        </p:nvPicPr>
        <p:blipFill>
          <a:blip r:embed="rId5" cstate="print"/>
          <a:srcRect r="48532"/>
          <a:stretch>
            <a:fillRect/>
          </a:stretch>
        </p:blipFill>
        <p:spPr bwMode="auto">
          <a:xfrm>
            <a:off x="1317824" y="4948808"/>
            <a:ext cx="3435684" cy="4395615"/>
          </a:xfrm>
          <a:prstGeom prst="rect">
            <a:avLst/>
          </a:prstGeom>
          <a:noFill/>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7026" name="Picture 2" descr="http://www.archaeology.ws/site%20visit%208.6.09%20026.jpg"/>
          <p:cNvPicPr>
            <a:picLocks noChangeAspect="1" noChangeArrowheads="1"/>
          </p:cNvPicPr>
          <p:nvPr/>
        </p:nvPicPr>
        <p:blipFill>
          <a:blip r:embed="rId2" cstate="print"/>
          <a:srcRect/>
          <a:stretch>
            <a:fillRect/>
          </a:stretch>
        </p:blipFill>
        <p:spPr bwMode="auto">
          <a:xfrm>
            <a:off x="597744" y="1276400"/>
            <a:ext cx="5184574" cy="3888432"/>
          </a:xfrm>
          <a:prstGeom prst="rect">
            <a:avLst/>
          </a:prstGeom>
          <a:noFill/>
        </p:spPr>
      </p:pic>
      <p:pic>
        <p:nvPicPr>
          <p:cNvPr id="3" name="Picture 5" descr="44"/>
          <p:cNvPicPr>
            <a:picLocks noChangeAspect="1" noChangeArrowheads="1"/>
          </p:cNvPicPr>
          <p:nvPr/>
        </p:nvPicPr>
        <p:blipFill>
          <a:blip r:embed="rId3" cstate="print"/>
          <a:srcRect/>
          <a:stretch>
            <a:fillRect/>
          </a:stretch>
        </p:blipFill>
        <p:spPr bwMode="auto">
          <a:xfrm>
            <a:off x="6646416" y="3292624"/>
            <a:ext cx="5772653" cy="4040857"/>
          </a:xfrm>
          <a:prstGeom prst="rect">
            <a:avLst/>
          </a:prstGeom>
          <a:noFill/>
        </p:spPr>
      </p:pic>
      <p:pic>
        <p:nvPicPr>
          <p:cNvPr id="5" name="Picture 4" descr="IMG_3536.JPG"/>
          <p:cNvPicPr>
            <a:picLocks noChangeAspect="1"/>
          </p:cNvPicPr>
          <p:nvPr/>
        </p:nvPicPr>
        <p:blipFill>
          <a:blip r:embed="rId4" cstate="print"/>
          <a:stretch>
            <a:fillRect/>
          </a:stretch>
        </p:blipFill>
        <p:spPr>
          <a:xfrm>
            <a:off x="525736" y="5812904"/>
            <a:ext cx="5566296" cy="3710864"/>
          </a:xfrm>
          <a:prstGeom prst="rect">
            <a:avLst/>
          </a:prstGeom>
        </p:spPr>
      </p:pic>
      <p:sp>
        <p:nvSpPr>
          <p:cNvPr id="6" name="TextBox 5"/>
          <p:cNvSpPr txBox="1"/>
          <p:nvPr/>
        </p:nvSpPr>
        <p:spPr>
          <a:xfrm>
            <a:off x="4342160" y="268288"/>
            <a:ext cx="8239756" cy="738664"/>
          </a:xfrm>
          <a:prstGeom prst="rect">
            <a:avLst/>
          </a:prstGeom>
          <a:noFill/>
        </p:spPr>
        <p:txBody>
          <a:bodyPr wrap="none" rtlCol="0">
            <a:spAutoFit/>
          </a:bodyPr>
          <a:lstStyle/>
          <a:p>
            <a:r>
              <a:rPr lang="en-GB" dirty="0" smtClean="0"/>
              <a:t>Cultural transformation processes</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lide2"/>
          <p:cNvPicPr>
            <a:picLocks noChangeAspect="1" noChangeArrowheads="1"/>
          </p:cNvPicPr>
          <p:nvPr/>
        </p:nvPicPr>
        <p:blipFill>
          <a:blip r:embed="rId2" cstate="print"/>
          <a:srcRect l="16370" t="17973" r="29929" b="26028"/>
          <a:stretch>
            <a:fillRect/>
          </a:stretch>
        </p:blipFill>
        <p:spPr>
          <a:xfrm>
            <a:off x="741759" y="628328"/>
            <a:ext cx="11948827" cy="8496944"/>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
          <p:cNvSpPr>
            <a:spLocks noGrp="1" noChangeArrowheads="1"/>
          </p:cNvSpPr>
          <p:nvPr>
            <p:ph type="title"/>
          </p:nvPr>
        </p:nvSpPr>
        <p:spPr>
          <a:xfrm>
            <a:off x="431800" y="165100"/>
            <a:ext cx="12141200" cy="1765300"/>
          </a:xfrm>
          <a:ln/>
        </p:spPr>
        <p:txBody>
          <a:bodyPr/>
          <a:lstStyle/>
          <a:p>
            <a:r>
              <a:rPr lang="en-US" sz="6800">
                <a:solidFill>
                  <a:srgbClr val="0F0F0F"/>
                </a:solidFill>
              </a:rPr>
              <a:t>Natural Transformation Processes</a:t>
            </a:r>
            <a:r>
              <a:rPr lang="en-US" sz="6800" b="1" i="1">
                <a:solidFill>
                  <a:srgbClr val="0F0F0F"/>
                </a:solidFill>
                <a:latin typeface="Arial" charset="0"/>
                <a:cs typeface="Arial" charset="0"/>
                <a:sym typeface="Arial" charset="0"/>
              </a:rPr>
              <a:t> </a:t>
            </a:r>
            <a:endParaRPr lang="en-US" sz="6800" b="1" i="1">
              <a:solidFill>
                <a:srgbClr val="0F0F0F"/>
              </a:solidFill>
              <a:latin typeface="Arial" charset="0"/>
              <a:ea typeface="ヒラギノ角ゴ Pro W6" pitchFamily="-80" charset="-128"/>
              <a:sym typeface="Arial" charset="0"/>
            </a:endParaRPr>
          </a:p>
        </p:txBody>
      </p:sp>
      <p:sp>
        <p:nvSpPr>
          <p:cNvPr id="57346" name="Rectangle 2"/>
          <p:cNvSpPr>
            <a:spLocks noGrp="1" noChangeArrowheads="1"/>
          </p:cNvSpPr>
          <p:nvPr>
            <p:ph idx="1"/>
          </p:nvPr>
        </p:nvSpPr>
        <p:spPr>
          <a:xfrm>
            <a:off x="342900" y="2222500"/>
            <a:ext cx="12306300" cy="6388100"/>
          </a:xfrm>
          <a:ln/>
        </p:spPr>
        <p:txBody>
          <a:bodyPr anchor="t"/>
          <a:lstStyle/>
          <a:p>
            <a:pPr marL="889000" algn="just"/>
            <a:r>
              <a:rPr lang="en-US" sz="4700">
                <a:solidFill>
                  <a:srgbClr val="0F0F0F"/>
                </a:solidFill>
              </a:rPr>
              <a:t>Additive agents: contribute to the burial and covering of  objects</a:t>
            </a:r>
          </a:p>
          <a:p>
            <a:pPr marL="889000"/>
            <a:r>
              <a:rPr lang="en-US" sz="4700">
                <a:solidFill>
                  <a:srgbClr val="0F0F0F"/>
                </a:solidFill>
              </a:rPr>
              <a:t>Subtractive agents: </a:t>
            </a:r>
          </a:p>
          <a:p>
            <a:pPr marL="1639888" lvl="3" indent="-228600">
              <a:lnSpc>
                <a:spcPct val="70000"/>
              </a:lnSpc>
              <a:buClr>
                <a:srgbClr val="0F0F0F"/>
              </a:buClr>
              <a:buFont typeface="Arial" charset="0"/>
              <a:buChar char="–"/>
            </a:pPr>
            <a:r>
              <a:rPr lang="en-US">
                <a:solidFill>
                  <a:srgbClr val="0F0F0F"/>
                </a:solidFill>
                <a:latin typeface="Arial" charset="0"/>
                <a:cs typeface="Arial" charset="0"/>
                <a:sym typeface="Arial" charset="0"/>
              </a:rPr>
              <a:t>Biological</a:t>
            </a:r>
            <a:endParaRPr lang="en-US">
              <a:solidFill>
                <a:srgbClr val="0F0F0F"/>
              </a:solidFill>
              <a:latin typeface="Arial" charset="0"/>
              <a:sym typeface="Arial" charset="0"/>
            </a:endParaRPr>
          </a:p>
          <a:p>
            <a:pPr marL="1639888" lvl="3" indent="-228600">
              <a:lnSpc>
                <a:spcPct val="70000"/>
              </a:lnSpc>
              <a:buClr>
                <a:srgbClr val="0F0F0F"/>
              </a:buClr>
              <a:buFont typeface="Arial" charset="0"/>
              <a:buChar char="–"/>
            </a:pPr>
            <a:r>
              <a:rPr lang="en-US">
                <a:solidFill>
                  <a:srgbClr val="0F0F0F"/>
                </a:solidFill>
                <a:latin typeface="Arial" charset="0"/>
                <a:cs typeface="Arial" charset="0"/>
                <a:sym typeface="Arial" charset="0"/>
              </a:rPr>
              <a:t>Chemical</a:t>
            </a:r>
            <a:endParaRPr lang="en-US">
              <a:solidFill>
                <a:srgbClr val="0F0F0F"/>
              </a:solidFill>
              <a:latin typeface="Arial" charset="0"/>
              <a:sym typeface="Arial" charset="0"/>
            </a:endParaRPr>
          </a:p>
          <a:p>
            <a:pPr marL="1639888" lvl="3" indent="-228600">
              <a:lnSpc>
                <a:spcPct val="70000"/>
              </a:lnSpc>
              <a:buFont typeface="Arial" charset="0"/>
              <a:buChar char="–"/>
            </a:pPr>
            <a:r>
              <a:rPr lang="en-US">
                <a:solidFill>
                  <a:srgbClr val="0F0F0F"/>
                </a:solidFill>
              </a:rPr>
              <a:t>Physical</a:t>
            </a:r>
          </a:p>
          <a:p>
            <a:pPr marL="889000">
              <a:lnSpc>
                <a:spcPct val="70000"/>
              </a:lnSpc>
            </a:pPr>
            <a:r>
              <a:rPr lang="en-US" sz="4700">
                <a:solidFill>
                  <a:srgbClr val="0F0F0F"/>
                </a:solidFill>
              </a:rPr>
              <a:t>Catastrophic changes: volcano, earthquake, flood</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_Diag_21.4.10.jpg"/>
          <p:cNvPicPr>
            <a:picLocks noChangeAspect="1"/>
          </p:cNvPicPr>
          <p:nvPr/>
        </p:nvPicPr>
        <p:blipFill>
          <a:blip r:embed="rId2" cstate="print"/>
          <a:stretch>
            <a:fillRect/>
          </a:stretch>
        </p:blipFill>
        <p:spPr>
          <a:xfrm>
            <a:off x="885776" y="340296"/>
            <a:ext cx="10786504" cy="5285387"/>
          </a:xfrm>
          <a:prstGeom prst="rect">
            <a:avLst/>
          </a:prstGeom>
        </p:spPr>
      </p:pic>
      <p:pic>
        <p:nvPicPr>
          <p:cNvPr id="3" name="Picture 4" descr="6720A3FE"/>
          <p:cNvPicPr>
            <a:picLocks noChangeAspect="1" noChangeArrowheads="1"/>
          </p:cNvPicPr>
          <p:nvPr/>
        </p:nvPicPr>
        <p:blipFill>
          <a:blip r:embed="rId3" cstate="print"/>
          <a:srcRect l="20181" t="23070"/>
          <a:stretch>
            <a:fillRect/>
          </a:stretch>
        </p:blipFill>
        <p:spPr bwMode="auto">
          <a:xfrm>
            <a:off x="3838104" y="5956920"/>
            <a:ext cx="5126509" cy="3434755"/>
          </a:xfrm>
          <a:prstGeom prst="rect">
            <a:avLst/>
          </a:prstGeom>
          <a:noFill/>
        </p:spPr>
      </p:pic>
      <p:cxnSp>
        <p:nvCxnSpPr>
          <p:cNvPr id="5" name="Straight Arrow Connector 4"/>
          <p:cNvCxnSpPr/>
          <p:nvPr/>
        </p:nvCxnSpPr>
        <p:spPr>
          <a:xfrm rot="5400000" flipH="1" flipV="1">
            <a:off x="5926336" y="3364632"/>
            <a:ext cx="3600400" cy="14401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0" y="6460976"/>
            <a:ext cx="3926075" cy="2031325"/>
          </a:xfrm>
          <a:prstGeom prst="rect">
            <a:avLst/>
          </a:prstGeom>
          <a:noFill/>
        </p:spPr>
        <p:txBody>
          <a:bodyPr wrap="none" rtlCol="0">
            <a:spAutoFit/>
          </a:bodyPr>
          <a:lstStyle/>
          <a:p>
            <a:r>
              <a:rPr lang="en-GB" dirty="0" smtClean="0"/>
              <a:t>Natural </a:t>
            </a:r>
          </a:p>
          <a:p>
            <a:r>
              <a:rPr lang="en-GB" dirty="0" smtClean="0"/>
              <a:t> transformation </a:t>
            </a:r>
          </a:p>
          <a:p>
            <a:r>
              <a:rPr lang="en-GB" dirty="0" smtClean="0"/>
              <a:t>processes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titled 171.jpg"/>
          <p:cNvPicPr>
            <a:picLocks noChangeAspect="1"/>
          </p:cNvPicPr>
          <p:nvPr/>
        </p:nvPicPr>
        <p:blipFill>
          <a:blip r:embed="rId2" cstate="print"/>
          <a:srcRect l="4704" t="5759" r="6323" b="15915"/>
          <a:stretch>
            <a:fillRect/>
          </a:stretch>
        </p:blipFill>
        <p:spPr>
          <a:xfrm>
            <a:off x="741760" y="1132384"/>
            <a:ext cx="11305256" cy="6624736"/>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
          <p:cNvSpPr>
            <a:spLocks noGrp="1" noChangeArrowheads="1"/>
          </p:cNvSpPr>
          <p:nvPr>
            <p:ph type="title"/>
          </p:nvPr>
        </p:nvSpPr>
        <p:spPr>
          <a:xfrm>
            <a:off x="723900" y="228600"/>
            <a:ext cx="11836400" cy="1371600"/>
          </a:xfrm>
          <a:ln/>
        </p:spPr>
        <p:txBody>
          <a:bodyPr/>
          <a:lstStyle/>
          <a:p>
            <a:r>
              <a:rPr lang="en-US" sz="7200">
                <a:solidFill>
                  <a:srgbClr val="010101"/>
                </a:solidFill>
              </a:rPr>
              <a:t>The effect of additive agents</a:t>
            </a:r>
          </a:p>
        </p:txBody>
      </p:sp>
      <p:pic>
        <p:nvPicPr>
          <p:cNvPr id="13314" name="Picture 2" descr="http://www.la-clau.net/imatges/noticia/tautavel_talteull_2007.jpg"/>
          <p:cNvPicPr>
            <a:picLocks noChangeAspect="1" noChangeArrowheads="1"/>
          </p:cNvPicPr>
          <p:nvPr/>
        </p:nvPicPr>
        <p:blipFill>
          <a:blip r:embed="rId3" cstate="print"/>
          <a:srcRect/>
          <a:stretch>
            <a:fillRect/>
          </a:stretch>
        </p:blipFill>
        <p:spPr bwMode="auto">
          <a:xfrm>
            <a:off x="525736" y="2284512"/>
            <a:ext cx="5666771" cy="5616624"/>
          </a:xfrm>
          <a:prstGeom prst="rect">
            <a:avLst/>
          </a:prstGeom>
          <a:noFill/>
        </p:spPr>
      </p:pic>
      <p:pic>
        <p:nvPicPr>
          <p:cNvPr id="13316" name="Picture 4" descr="http://0.tqn.com/d/archaeology/1/0/m/B/1/6Ur_bw.jpg"/>
          <p:cNvPicPr>
            <a:picLocks noChangeAspect="1" noChangeArrowheads="1"/>
          </p:cNvPicPr>
          <p:nvPr/>
        </p:nvPicPr>
        <p:blipFill>
          <a:blip r:embed="rId4" cstate="print"/>
          <a:srcRect/>
          <a:stretch>
            <a:fillRect/>
          </a:stretch>
        </p:blipFill>
        <p:spPr bwMode="auto">
          <a:xfrm>
            <a:off x="7150472" y="1852464"/>
            <a:ext cx="5040560" cy="6942920"/>
          </a:xfrm>
          <a:prstGeom prst="rect">
            <a:avLst/>
          </a:prstGeom>
          <a:noFill/>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7824" y="2788568"/>
            <a:ext cx="4825360" cy="738664"/>
          </a:xfrm>
          <a:prstGeom prst="rect">
            <a:avLst/>
          </a:prstGeom>
          <a:noFill/>
        </p:spPr>
        <p:txBody>
          <a:bodyPr wrap="none" rtlCol="0">
            <a:spAutoFit/>
          </a:bodyPr>
          <a:lstStyle/>
          <a:p>
            <a:r>
              <a:rPr lang="en-GB" dirty="0" smtClean="0"/>
              <a:t>What is preserved?</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lide1"/>
          <p:cNvPicPr>
            <a:picLocks noChangeAspect="1" noChangeArrowheads="1"/>
          </p:cNvPicPr>
          <p:nvPr/>
        </p:nvPicPr>
        <p:blipFill>
          <a:blip r:embed="rId2" cstate="print"/>
          <a:srcRect l="15166" t="14083" r="9694" b="13637"/>
          <a:stretch>
            <a:fillRect/>
          </a:stretch>
        </p:blipFill>
        <p:spPr>
          <a:xfrm>
            <a:off x="596482" y="772345"/>
            <a:ext cx="11450534" cy="8261778"/>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lide5"/>
          <p:cNvPicPr>
            <a:picLocks noChangeAspect="1" noChangeArrowheads="1"/>
          </p:cNvPicPr>
          <p:nvPr/>
        </p:nvPicPr>
        <p:blipFill>
          <a:blip r:embed="rId2" cstate="print"/>
          <a:srcRect l="13287" t="26956" r="14573" b="17631"/>
          <a:stretch>
            <a:fillRect/>
          </a:stretch>
        </p:blipFill>
        <p:spPr>
          <a:xfrm>
            <a:off x="-272898" y="1996480"/>
            <a:ext cx="13472042" cy="7056784"/>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
          <p:cNvSpPr>
            <a:spLocks noGrp="1" noChangeArrowheads="1"/>
          </p:cNvSpPr>
          <p:nvPr>
            <p:ph type="title"/>
          </p:nvPr>
        </p:nvSpPr>
        <p:spPr>
          <a:xfrm>
            <a:off x="647700" y="0"/>
            <a:ext cx="11709400" cy="2171700"/>
          </a:xfrm>
          <a:ln/>
        </p:spPr>
        <p:txBody>
          <a:bodyPr/>
          <a:lstStyle/>
          <a:p>
            <a:r>
              <a:rPr lang="en-US" sz="6400"/>
              <a:t>The effect of subtractive processes</a:t>
            </a:r>
          </a:p>
        </p:txBody>
      </p:sp>
      <p:pic>
        <p:nvPicPr>
          <p:cNvPr id="61442" name="Picture 2"/>
          <p:cNvPicPr>
            <a:picLocks noChangeArrowheads="1"/>
          </p:cNvPicPr>
          <p:nvPr/>
        </p:nvPicPr>
        <p:blipFill>
          <a:blip r:embed="rId3" cstate="print"/>
          <a:srcRect/>
          <a:stretch>
            <a:fillRect/>
          </a:stretch>
        </p:blipFill>
        <p:spPr bwMode="auto">
          <a:xfrm>
            <a:off x="647700" y="2320925"/>
            <a:ext cx="5854700" cy="4235450"/>
          </a:xfrm>
          <a:prstGeom prst="rect">
            <a:avLst/>
          </a:prstGeom>
          <a:noFill/>
          <a:ln w="12700">
            <a:noFill/>
            <a:miter lim="800000"/>
            <a:headEnd/>
            <a:tailEnd/>
          </a:ln>
        </p:spPr>
      </p:pic>
      <p:sp>
        <p:nvSpPr>
          <p:cNvPr id="61443" name="Rectangle 3"/>
          <p:cNvSpPr>
            <a:spLocks/>
          </p:cNvSpPr>
          <p:nvPr/>
        </p:nvSpPr>
        <p:spPr bwMode="auto">
          <a:xfrm>
            <a:off x="7366000" y="2320925"/>
            <a:ext cx="5207000" cy="4229100"/>
          </a:xfrm>
          <a:prstGeom prst="rect">
            <a:avLst/>
          </a:prstGeom>
          <a:gradFill rotWithShape="0">
            <a:gsLst>
              <a:gs pos="0">
                <a:srgbClr val="6E9BE4"/>
              </a:gs>
              <a:gs pos="100000">
                <a:srgbClr val="2361B0"/>
              </a:gs>
            </a:gsLst>
            <a:lin ang="5400000" scaled="1"/>
          </a:gradFill>
          <a:ln w="25400">
            <a:solidFill>
              <a:schemeClr val="tx1"/>
            </a:solidFill>
            <a:miter lim="800000"/>
            <a:headEnd/>
            <a:tailEnd/>
          </a:ln>
        </p:spPr>
        <p:txBody>
          <a:bodyPr lIns="0" tIns="0" rIns="0" bIns="0"/>
          <a:lstStyle/>
          <a:p>
            <a:endParaRPr lang="en-GB"/>
          </a:p>
        </p:txBody>
      </p:sp>
      <p:sp>
        <p:nvSpPr>
          <p:cNvPr id="61444" name="Rectangle 4"/>
          <p:cNvSpPr>
            <a:spLocks/>
          </p:cNvSpPr>
          <p:nvPr/>
        </p:nvSpPr>
        <p:spPr bwMode="auto">
          <a:xfrm>
            <a:off x="7480300" y="6986588"/>
            <a:ext cx="4876800" cy="1346200"/>
          </a:xfrm>
          <a:prstGeom prst="rect">
            <a:avLst/>
          </a:prstGeom>
          <a:noFill/>
          <a:ln w="12700">
            <a:noFill/>
            <a:miter lim="800000"/>
            <a:headEnd/>
            <a:tailEnd/>
          </a:ln>
        </p:spPr>
        <p:txBody>
          <a:bodyPr lIns="0" tIns="0" rIns="0" bIns="0" anchor="ctr"/>
          <a:lstStyle/>
          <a:p>
            <a:pPr>
              <a:spcBef>
                <a:spcPts val="2000"/>
              </a:spcBef>
            </a:pPr>
            <a:r>
              <a:rPr lang="en-US" sz="2900" i="1">
                <a:solidFill>
                  <a:schemeClr val="tx1"/>
                </a:solidFill>
                <a:latin typeface="Arial" charset="0"/>
                <a:cs typeface="Arial" charset="0"/>
                <a:sym typeface="Arial" charset="0"/>
              </a:rPr>
              <a:t>What would have been preserved under normal conditions</a:t>
            </a:r>
          </a:p>
        </p:txBody>
      </p:sp>
      <p:sp>
        <p:nvSpPr>
          <p:cNvPr id="61445" name="Rectangle 5"/>
          <p:cNvSpPr>
            <a:spLocks/>
          </p:cNvSpPr>
          <p:nvPr/>
        </p:nvSpPr>
        <p:spPr bwMode="auto">
          <a:xfrm>
            <a:off x="647700" y="7024688"/>
            <a:ext cx="5638800" cy="1270000"/>
          </a:xfrm>
          <a:prstGeom prst="rect">
            <a:avLst/>
          </a:prstGeom>
          <a:noFill/>
          <a:ln w="12700">
            <a:noFill/>
            <a:miter lim="800000"/>
            <a:headEnd/>
            <a:tailEnd/>
          </a:ln>
        </p:spPr>
        <p:txBody>
          <a:bodyPr lIns="0" tIns="0" rIns="0" bIns="0" anchor="ctr"/>
          <a:lstStyle/>
          <a:p>
            <a:pPr>
              <a:spcBef>
                <a:spcPts val="2000"/>
              </a:spcBef>
            </a:pPr>
            <a:r>
              <a:rPr lang="en-US" sz="2700" i="1">
                <a:solidFill>
                  <a:schemeClr val="tx1"/>
                </a:solidFill>
                <a:latin typeface="Arial" charset="0"/>
                <a:cs typeface="Arial" charset="0"/>
                <a:sym typeface="Arial" charset="0"/>
              </a:rPr>
              <a:t>Wooden arrows and quiver of Oetzi preserved by ice for 5000 years in the Alps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fade">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43"/>
                                        </p:tgtEl>
                                        <p:attrNameLst>
                                          <p:attrName>style.visibility</p:attrName>
                                        </p:attrNameLst>
                                      </p:cBhvr>
                                      <p:to>
                                        <p:strVal val="visible"/>
                                      </p:to>
                                    </p:set>
                                    <p:animEffect transition="in" filter="fade">
                                      <p:cBhvr>
                                        <p:cTn id="12" dur="5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animBg="1"/>
      <p:bldP spid="61444"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
          <p:cNvSpPr>
            <a:spLocks noGrp="1" noChangeArrowheads="1"/>
          </p:cNvSpPr>
          <p:nvPr>
            <p:ph type="title"/>
          </p:nvPr>
        </p:nvSpPr>
        <p:spPr>
          <a:xfrm>
            <a:off x="6350000" y="6616700"/>
            <a:ext cx="6324600" cy="2730500"/>
          </a:xfrm>
          <a:ln/>
        </p:spPr>
        <p:txBody>
          <a:bodyPr anchor="b"/>
          <a:lstStyle/>
          <a:p>
            <a:pPr algn="r"/>
            <a:r>
              <a:rPr lang="en-US" sz="5600"/>
              <a:t>The effect of not slowing down natural formation  processes</a:t>
            </a:r>
          </a:p>
        </p:txBody>
      </p:sp>
      <p:pic>
        <p:nvPicPr>
          <p:cNvPr id="63491" name="Picture 3"/>
          <p:cNvPicPr>
            <a:picLocks noChangeArrowheads="1"/>
          </p:cNvPicPr>
          <p:nvPr/>
        </p:nvPicPr>
        <p:blipFill>
          <a:blip r:embed="rId3" cstate="print"/>
          <a:srcRect/>
          <a:stretch>
            <a:fillRect/>
          </a:stretch>
        </p:blipFill>
        <p:spPr bwMode="auto">
          <a:xfrm>
            <a:off x="330200" y="546100"/>
            <a:ext cx="5600700" cy="8670925"/>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1"/>
          <p:cNvSpPr>
            <a:spLocks noGrp="1" noChangeArrowheads="1"/>
          </p:cNvSpPr>
          <p:nvPr>
            <p:ph type="title"/>
          </p:nvPr>
        </p:nvSpPr>
        <p:spPr>
          <a:xfrm>
            <a:off x="863600" y="0"/>
            <a:ext cx="11049000" cy="1625600"/>
          </a:xfrm>
          <a:ln/>
        </p:spPr>
        <p:txBody>
          <a:bodyPr>
            <a:normAutofit fontScale="90000"/>
          </a:bodyPr>
          <a:lstStyle/>
          <a:p>
            <a:r>
              <a:rPr lang="en-US" sz="5600" dirty="0">
                <a:solidFill>
                  <a:srgbClr val="030303"/>
                </a:solidFill>
              </a:rPr>
              <a:t>Best </a:t>
            </a:r>
            <a:r>
              <a:rPr lang="en-US" sz="5600" dirty="0" smtClean="0">
                <a:solidFill>
                  <a:srgbClr val="030303"/>
                </a:solidFill>
              </a:rPr>
              <a:t>conditions </a:t>
            </a:r>
            <a:r>
              <a:rPr lang="en-US" sz="5600" dirty="0">
                <a:solidFill>
                  <a:srgbClr val="030303"/>
                </a:solidFill>
              </a:rPr>
              <a:t>for </a:t>
            </a:r>
            <a:r>
              <a:rPr lang="en-US" sz="5600" dirty="0" smtClean="0">
                <a:solidFill>
                  <a:srgbClr val="030303"/>
                </a:solidFill>
              </a:rPr>
              <a:t/>
            </a:r>
            <a:br>
              <a:rPr lang="en-US" sz="5600" dirty="0" smtClean="0">
                <a:solidFill>
                  <a:srgbClr val="030303"/>
                </a:solidFill>
              </a:rPr>
            </a:br>
            <a:r>
              <a:rPr lang="en-US" sz="5600" dirty="0" smtClean="0">
                <a:solidFill>
                  <a:srgbClr val="030303"/>
                </a:solidFill>
              </a:rPr>
              <a:t> preservation</a:t>
            </a:r>
            <a:endParaRPr lang="en-US" sz="5600" dirty="0">
              <a:solidFill>
                <a:srgbClr val="030303"/>
              </a:solidFill>
            </a:endParaRPr>
          </a:p>
        </p:txBody>
      </p:sp>
      <p:sp>
        <p:nvSpPr>
          <p:cNvPr id="65538" name="Rectangle 2"/>
          <p:cNvSpPr>
            <a:spLocks/>
          </p:cNvSpPr>
          <p:nvPr/>
        </p:nvSpPr>
        <p:spPr bwMode="auto">
          <a:xfrm>
            <a:off x="4102945" y="8338006"/>
            <a:ext cx="2779607" cy="430887"/>
          </a:xfrm>
          <a:prstGeom prst="rect">
            <a:avLst/>
          </a:prstGeom>
          <a:noFill/>
          <a:ln w="12700">
            <a:noFill/>
            <a:miter lim="800000"/>
            <a:headEnd/>
            <a:tailEnd/>
          </a:ln>
        </p:spPr>
        <p:txBody>
          <a:bodyPr wrap="none" lIns="0" tIns="0" rIns="0" bIns="0" anchor="ctr">
            <a:spAutoFit/>
          </a:bodyPr>
          <a:lstStyle/>
          <a:p>
            <a:r>
              <a:rPr lang="en-US" sz="2800" i="1" dirty="0">
                <a:solidFill>
                  <a:srgbClr val="030303"/>
                </a:solidFill>
                <a:latin typeface="Arial" charset="0"/>
                <a:cs typeface="Arial" charset="0"/>
                <a:sym typeface="Arial" charset="0"/>
              </a:rPr>
              <a:t>No water (desert</a:t>
            </a:r>
            <a:r>
              <a:rPr lang="en-US" sz="2800" i="1" dirty="0" smtClean="0">
                <a:solidFill>
                  <a:srgbClr val="030303"/>
                </a:solidFill>
                <a:latin typeface="Arial" charset="0"/>
                <a:cs typeface="Arial" charset="0"/>
                <a:sym typeface="Arial" charset="0"/>
              </a:rPr>
              <a:t>)</a:t>
            </a:r>
            <a:endParaRPr lang="en-US" sz="2800" i="1" dirty="0">
              <a:solidFill>
                <a:srgbClr val="030303"/>
              </a:solidFill>
              <a:latin typeface="Arial" charset="0"/>
              <a:cs typeface="Arial" charset="0"/>
              <a:sym typeface="Arial" charset="0"/>
            </a:endParaRPr>
          </a:p>
        </p:txBody>
      </p:sp>
      <p:sp>
        <p:nvSpPr>
          <p:cNvPr id="65539" name="Rectangle 3"/>
          <p:cNvSpPr>
            <a:spLocks/>
          </p:cNvSpPr>
          <p:nvPr/>
        </p:nvSpPr>
        <p:spPr bwMode="auto">
          <a:xfrm>
            <a:off x="7366000" y="268288"/>
            <a:ext cx="5638800" cy="495300"/>
          </a:xfrm>
          <a:prstGeom prst="rect">
            <a:avLst/>
          </a:prstGeom>
          <a:noFill/>
          <a:ln w="12700">
            <a:noFill/>
            <a:miter lim="800000"/>
            <a:headEnd/>
            <a:tailEnd/>
          </a:ln>
        </p:spPr>
        <p:txBody>
          <a:bodyPr lIns="0" tIns="0" rIns="0" bIns="0" anchor="ctr"/>
          <a:lstStyle/>
          <a:p>
            <a:r>
              <a:rPr lang="en-US" sz="2800" i="1" dirty="0">
                <a:solidFill>
                  <a:srgbClr val="030303"/>
                </a:solidFill>
                <a:latin typeface="Arial" charset="0"/>
                <a:cs typeface="Arial" charset="0"/>
                <a:sym typeface="Arial" charset="0"/>
              </a:rPr>
              <a:t>Anaerobic freezing </a:t>
            </a:r>
            <a:endParaRPr lang="en-US" sz="2800" i="1" dirty="0" smtClean="0">
              <a:solidFill>
                <a:srgbClr val="030303"/>
              </a:solidFill>
              <a:latin typeface="Arial" charset="0"/>
              <a:cs typeface="Arial" charset="0"/>
              <a:sym typeface="Arial" charset="0"/>
            </a:endParaRPr>
          </a:p>
          <a:p>
            <a:r>
              <a:rPr lang="en-US" sz="2800" i="1" dirty="0" smtClean="0">
                <a:solidFill>
                  <a:srgbClr val="030303"/>
                </a:solidFill>
                <a:latin typeface="Arial" charset="0"/>
                <a:cs typeface="Arial" charset="0"/>
                <a:sym typeface="Arial" charset="0"/>
              </a:rPr>
              <a:t>(</a:t>
            </a:r>
            <a:r>
              <a:rPr lang="en-US" sz="2800" i="1" dirty="0">
                <a:solidFill>
                  <a:srgbClr val="030303"/>
                </a:solidFill>
                <a:latin typeface="Arial" charset="0"/>
                <a:cs typeface="Arial" charset="0"/>
                <a:sym typeface="Arial" charset="0"/>
              </a:rPr>
              <a:t>permafrost)</a:t>
            </a:r>
          </a:p>
        </p:txBody>
      </p:sp>
      <p:sp>
        <p:nvSpPr>
          <p:cNvPr id="65541" name="Rectangle 5"/>
          <p:cNvSpPr>
            <a:spLocks/>
          </p:cNvSpPr>
          <p:nvPr/>
        </p:nvSpPr>
        <p:spPr bwMode="auto">
          <a:xfrm>
            <a:off x="127000" y="6896100"/>
            <a:ext cx="5422900" cy="495300"/>
          </a:xfrm>
          <a:prstGeom prst="rect">
            <a:avLst/>
          </a:prstGeom>
          <a:noFill/>
          <a:ln w="12700">
            <a:noFill/>
            <a:miter lim="800000"/>
            <a:headEnd/>
            <a:tailEnd/>
          </a:ln>
        </p:spPr>
        <p:txBody>
          <a:bodyPr lIns="0" tIns="0" rIns="0" bIns="0" anchor="ctr"/>
          <a:lstStyle/>
          <a:p>
            <a:r>
              <a:rPr lang="en-US" sz="2800" i="1">
                <a:solidFill>
                  <a:srgbClr val="030303"/>
                </a:solidFill>
                <a:latin typeface="Arial" charset="0"/>
                <a:cs typeface="Arial" charset="0"/>
                <a:sym typeface="Arial" charset="0"/>
              </a:rPr>
              <a:t>Anaerobic wet (bogs)</a:t>
            </a:r>
          </a:p>
        </p:txBody>
      </p:sp>
      <p:pic>
        <p:nvPicPr>
          <p:cNvPr id="11" name="Picture 10" descr="Slide7.JPG"/>
          <p:cNvPicPr>
            <a:picLocks noChangeAspect="1"/>
          </p:cNvPicPr>
          <p:nvPr/>
        </p:nvPicPr>
        <p:blipFill>
          <a:blip r:embed="rId3" cstate="print"/>
          <a:srcRect l="1963" t="4851" r="2751" b="11151"/>
          <a:stretch>
            <a:fillRect/>
          </a:stretch>
        </p:blipFill>
        <p:spPr>
          <a:xfrm>
            <a:off x="237704" y="1852464"/>
            <a:ext cx="6425814" cy="4248472"/>
          </a:xfrm>
          <a:prstGeom prst="rect">
            <a:avLst/>
          </a:prstGeom>
        </p:spPr>
      </p:pic>
      <p:pic>
        <p:nvPicPr>
          <p:cNvPr id="12" name="Picture 11" descr="Slide3.JPG"/>
          <p:cNvPicPr>
            <a:picLocks noChangeAspect="1"/>
          </p:cNvPicPr>
          <p:nvPr/>
        </p:nvPicPr>
        <p:blipFill>
          <a:blip r:embed="rId4" cstate="print"/>
          <a:srcRect l="23225" r="31100"/>
          <a:stretch>
            <a:fillRect/>
          </a:stretch>
        </p:blipFill>
        <p:spPr>
          <a:xfrm>
            <a:off x="8446616" y="1060376"/>
            <a:ext cx="3096344" cy="5084379"/>
          </a:xfrm>
          <a:prstGeom prst="rect">
            <a:avLst/>
          </a:prstGeom>
        </p:spPr>
      </p:pic>
      <p:pic>
        <p:nvPicPr>
          <p:cNvPr id="7170" name="Picture 2" descr="http://www.nmsu.edu/~frontera/oct00/photos/calf.jpg"/>
          <p:cNvPicPr>
            <a:picLocks noChangeAspect="1" noChangeArrowheads="1"/>
          </p:cNvPicPr>
          <p:nvPr/>
        </p:nvPicPr>
        <p:blipFill>
          <a:blip r:embed="rId5" cstate="print"/>
          <a:srcRect/>
          <a:stretch>
            <a:fillRect/>
          </a:stretch>
        </p:blipFill>
        <p:spPr bwMode="auto">
          <a:xfrm>
            <a:off x="7150472" y="6244952"/>
            <a:ext cx="4591050" cy="3438526"/>
          </a:xfrm>
          <a:prstGeom prst="rect">
            <a:avLst/>
          </a:prstGeom>
          <a:noFill/>
        </p:spPr>
      </p:pic>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
          <p:cNvSpPr>
            <a:spLocks noGrp="1" noChangeArrowheads="1"/>
          </p:cNvSpPr>
          <p:nvPr>
            <p:ph type="title"/>
          </p:nvPr>
        </p:nvSpPr>
        <p:spPr>
          <a:xfrm>
            <a:off x="25400" y="63500"/>
            <a:ext cx="5156200" cy="3060700"/>
          </a:xfrm>
          <a:ln/>
        </p:spPr>
        <p:txBody>
          <a:bodyPr/>
          <a:lstStyle/>
          <a:p>
            <a:pPr algn="l"/>
            <a:r>
              <a:rPr lang="en-US" sz="6500" dirty="0">
                <a:solidFill>
                  <a:srgbClr val="030303"/>
                </a:solidFill>
              </a:rPr>
              <a:t>The </a:t>
            </a:r>
            <a:r>
              <a:rPr lang="en-US" sz="6500" dirty="0" smtClean="0">
                <a:solidFill>
                  <a:srgbClr val="030303"/>
                </a:solidFill>
              </a:rPr>
              <a:t>worst </a:t>
            </a:r>
            <a:r>
              <a:rPr lang="en-US" sz="6500" dirty="0">
                <a:solidFill>
                  <a:srgbClr val="030303"/>
                </a:solidFill>
              </a:rPr>
              <a:t>conditions for </a:t>
            </a:r>
            <a:r>
              <a:rPr lang="en-US" sz="6500" dirty="0" smtClean="0">
                <a:solidFill>
                  <a:srgbClr val="030303"/>
                </a:solidFill>
              </a:rPr>
              <a:t>preservation</a:t>
            </a:r>
            <a:endParaRPr lang="en-US" sz="6500" dirty="0">
              <a:solidFill>
                <a:srgbClr val="030303"/>
              </a:solidFill>
            </a:endParaRPr>
          </a:p>
        </p:txBody>
      </p:sp>
      <p:sp>
        <p:nvSpPr>
          <p:cNvPr id="67589" name="Rectangle 5"/>
          <p:cNvSpPr>
            <a:spLocks/>
          </p:cNvSpPr>
          <p:nvPr/>
        </p:nvSpPr>
        <p:spPr bwMode="auto">
          <a:xfrm>
            <a:off x="7383463" y="8077200"/>
            <a:ext cx="5651500" cy="1308100"/>
          </a:xfrm>
          <a:prstGeom prst="rect">
            <a:avLst/>
          </a:prstGeom>
          <a:noFill/>
          <a:ln w="12700">
            <a:noFill/>
            <a:miter lim="800000"/>
            <a:headEnd/>
            <a:tailEnd/>
          </a:ln>
        </p:spPr>
        <p:txBody>
          <a:bodyPr lIns="0" tIns="0" rIns="0" bIns="0" anchor="ctr"/>
          <a:lstStyle/>
          <a:p>
            <a:r>
              <a:rPr lang="en-US" sz="2800" i="1" dirty="0" err="1">
                <a:solidFill>
                  <a:srgbClr val="030303"/>
                </a:solidFill>
                <a:latin typeface="Arial" charset="0"/>
                <a:cs typeface="Arial" charset="0"/>
                <a:sym typeface="Arial" charset="0"/>
              </a:rPr>
              <a:t>Skara</a:t>
            </a:r>
            <a:r>
              <a:rPr lang="en-US" sz="2800" i="1" dirty="0">
                <a:solidFill>
                  <a:srgbClr val="030303"/>
                </a:solidFill>
                <a:latin typeface="Arial" charset="0"/>
                <a:cs typeface="Arial" charset="0"/>
                <a:sym typeface="Arial" charset="0"/>
              </a:rPr>
              <a:t> Brae, Scotland, covered 5000 years ago in a storm by a sand dune</a:t>
            </a:r>
          </a:p>
        </p:txBody>
      </p:sp>
      <p:sp>
        <p:nvSpPr>
          <p:cNvPr id="67590" name="Rectangle 6"/>
          <p:cNvSpPr>
            <a:spLocks/>
          </p:cNvSpPr>
          <p:nvPr/>
        </p:nvSpPr>
        <p:spPr bwMode="auto">
          <a:xfrm>
            <a:off x="4846216" y="916360"/>
            <a:ext cx="2273300" cy="2120900"/>
          </a:xfrm>
          <a:prstGeom prst="rect">
            <a:avLst/>
          </a:prstGeom>
          <a:noFill/>
          <a:ln w="12700">
            <a:noFill/>
            <a:miter lim="800000"/>
            <a:headEnd/>
            <a:tailEnd/>
          </a:ln>
        </p:spPr>
        <p:txBody>
          <a:bodyPr lIns="0" tIns="0" rIns="0" bIns="0" anchor="ctr"/>
          <a:lstStyle/>
          <a:p>
            <a:pPr algn="r"/>
            <a:r>
              <a:rPr lang="en-US" sz="2800" i="1" dirty="0">
                <a:solidFill>
                  <a:srgbClr val="030303"/>
                </a:solidFill>
                <a:latin typeface="Arial" charset="0"/>
                <a:cs typeface="Arial" charset="0"/>
                <a:sym typeface="Arial" charset="0"/>
              </a:rPr>
              <a:t>Tikal overgrown by  the Guatemalan jungle</a:t>
            </a:r>
          </a:p>
        </p:txBody>
      </p:sp>
      <p:pic>
        <p:nvPicPr>
          <p:cNvPr id="67591" name="Picture 7"/>
          <p:cNvPicPr>
            <a:picLocks noChangeAspect="1" noChangeArrowheads="1"/>
          </p:cNvPicPr>
          <p:nvPr/>
        </p:nvPicPr>
        <p:blipFill>
          <a:blip r:embed="rId3" cstate="print"/>
          <a:srcRect/>
          <a:stretch>
            <a:fillRect/>
          </a:stretch>
        </p:blipFill>
        <p:spPr bwMode="auto">
          <a:xfrm>
            <a:off x="7366496" y="196280"/>
            <a:ext cx="5473700" cy="3644900"/>
          </a:xfrm>
          <a:prstGeom prst="rect">
            <a:avLst/>
          </a:prstGeom>
          <a:noFill/>
          <a:ln w="12700">
            <a:noFill/>
            <a:miter lim="800000"/>
            <a:headEnd/>
            <a:tailEnd/>
          </a:ln>
        </p:spPr>
      </p:pic>
      <p:sp>
        <p:nvSpPr>
          <p:cNvPr id="67593" name="Rectangle 9"/>
          <p:cNvSpPr>
            <a:spLocks/>
          </p:cNvSpPr>
          <p:nvPr/>
        </p:nvSpPr>
        <p:spPr bwMode="auto">
          <a:xfrm>
            <a:off x="10731500" y="7516813"/>
            <a:ext cx="2101850" cy="244475"/>
          </a:xfrm>
          <a:prstGeom prst="rect">
            <a:avLst/>
          </a:prstGeom>
          <a:noFill/>
          <a:ln w="12700">
            <a:noFill/>
            <a:miter lim="800000"/>
            <a:headEnd/>
            <a:tailEnd/>
          </a:ln>
        </p:spPr>
        <p:txBody>
          <a:bodyPr wrap="none" lIns="0" tIns="0" rIns="57799" bIns="0" anchor="ctr">
            <a:spAutoFit/>
          </a:bodyPr>
          <a:lstStyle/>
          <a:p>
            <a:pPr marL="57150" algn="l">
              <a:spcBef>
                <a:spcPts val="588"/>
              </a:spcBef>
            </a:pPr>
            <a:r>
              <a:rPr lang="en-US" sz="1600">
                <a:solidFill>
                  <a:srgbClr val="FAF6FF"/>
                </a:solidFill>
                <a:latin typeface="Arial" charset="0"/>
                <a:cs typeface="Arial" charset="0"/>
                <a:sym typeface="Arial" charset="0"/>
              </a:rPr>
              <a:t>Photo: Ruth Tringham</a:t>
            </a:r>
          </a:p>
        </p:txBody>
      </p:sp>
      <p:sp>
        <p:nvSpPr>
          <p:cNvPr id="67594" name="Rectangle 10"/>
          <p:cNvSpPr>
            <a:spLocks/>
          </p:cNvSpPr>
          <p:nvPr/>
        </p:nvSpPr>
        <p:spPr bwMode="auto">
          <a:xfrm>
            <a:off x="7721600" y="3143250"/>
            <a:ext cx="5207000" cy="508000"/>
          </a:xfrm>
          <a:prstGeom prst="rect">
            <a:avLst/>
          </a:prstGeom>
          <a:noFill/>
          <a:ln w="12700">
            <a:noFill/>
            <a:miter lim="800000"/>
            <a:headEnd/>
            <a:tailEnd/>
          </a:ln>
        </p:spPr>
        <p:txBody>
          <a:bodyPr lIns="0" tIns="0" rIns="0" bIns="0" anchor="ctr"/>
          <a:lstStyle/>
          <a:p>
            <a:pPr algn="l">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1300" u="sng">
                <a:solidFill>
                  <a:srgbClr val="FFFFFF"/>
                </a:solidFill>
                <a:latin typeface="Lucida Grande" pitchFamily="-80" charset="0"/>
                <a:ea typeface="Lucida Grande" pitchFamily="-80" charset="0"/>
                <a:cs typeface="Lucida Grande" pitchFamily="-80" charset="0"/>
                <a:sym typeface="Lucida Grande" pitchFamily="-80" charset="0"/>
                <a:hlinkClick r:id="rId4"/>
              </a:rPr>
              <a:t>http://farm1.static.flickr.com/124/360966666_d9873f3e14.jpg?v=0</a:t>
            </a:r>
            <a:endParaRPr lang="en-US" sz="1300" u="sng">
              <a:solidFill>
                <a:srgbClr val="FFFFFF"/>
              </a:solidFill>
              <a:latin typeface="Lucida Grande" pitchFamily="-80" charset="0"/>
              <a:ea typeface="Lucida Grande" pitchFamily="-80" charset="0"/>
              <a:cs typeface="Lucida Grande" pitchFamily="-80" charset="0"/>
              <a:sym typeface="Lucida Grande" pitchFamily="-80" charset="0"/>
            </a:endParaRPr>
          </a:p>
        </p:txBody>
      </p:sp>
      <p:pic>
        <p:nvPicPr>
          <p:cNvPr id="12" name="Picture 11" descr="IMG_3512.JPG"/>
          <p:cNvPicPr>
            <a:picLocks noChangeAspect="1"/>
          </p:cNvPicPr>
          <p:nvPr/>
        </p:nvPicPr>
        <p:blipFill>
          <a:blip r:embed="rId5" cstate="print"/>
          <a:stretch>
            <a:fillRect/>
          </a:stretch>
        </p:blipFill>
        <p:spPr>
          <a:xfrm>
            <a:off x="7726536" y="4300736"/>
            <a:ext cx="4990232" cy="3326821"/>
          </a:xfrm>
          <a:prstGeom prst="rect">
            <a:avLst/>
          </a:prstGeom>
        </p:spPr>
      </p:pic>
      <p:pic>
        <p:nvPicPr>
          <p:cNvPr id="14" name="Picture 13" descr="Untitled 9.jpg"/>
          <p:cNvPicPr>
            <a:picLocks noChangeAspect="1"/>
          </p:cNvPicPr>
          <p:nvPr/>
        </p:nvPicPr>
        <p:blipFill>
          <a:blip r:embed="rId6" cstate="print"/>
          <a:srcRect l="6316" t="7357" r="6844" b="7801"/>
          <a:stretch>
            <a:fillRect/>
          </a:stretch>
        </p:blipFill>
        <p:spPr>
          <a:xfrm>
            <a:off x="597744" y="3292624"/>
            <a:ext cx="3960440" cy="5812904"/>
          </a:xfrm>
          <a:prstGeom prst="rect">
            <a:avLst/>
          </a:prstGeom>
        </p:spPr>
      </p:pic>
      <p:sp>
        <p:nvSpPr>
          <p:cNvPr id="15" name="TextBox 14"/>
          <p:cNvSpPr txBox="1"/>
          <p:nvPr/>
        </p:nvSpPr>
        <p:spPr>
          <a:xfrm>
            <a:off x="4774208" y="5740896"/>
            <a:ext cx="2225289" cy="954107"/>
          </a:xfrm>
          <a:prstGeom prst="rect">
            <a:avLst/>
          </a:prstGeom>
          <a:noFill/>
        </p:spPr>
        <p:txBody>
          <a:bodyPr wrap="none" rtlCol="0">
            <a:spAutoFit/>
          </a:bodyPr>
          <a:lstStyle/>
          <a:p>
            <a:r>
              <a:rPr lang="en-GB" sz="2800" i="1" dirty="0" smtClean="0">
                <a:latin typeface="Arial" pitchFamily="34" charset="0"/>
                <a:cs typeface="Arial" pitchFamily="34" charset="0"/>
              </a:rPr>
              <a:t>High energy </a:t>
            </a:r>
          </a:p>
          <a:p>
            <a:r>
              <a:rPr lang="en-GB" sz="2800" i="1" dirty="0" smtClean="0">
                <a:latin typeface="Arial" pitchFamily="34" charset="0"/>
                <a:cs typeface="Arial" pitchFamily="34" charset="0"/>
              </a:rPr>
              <a:t>rivers</a:t>
            </a:r>
            <a:endParaRPr lang="en-GB" sz="2800" i="1" dirty="0">
              <a:latin typeface="Arial" pitchFamily="34" charset="0"/>
              <a:cs typeface="Arial" pitchFamily="34" charset="0"/>
            </a:endParaRP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7438504" y="1060376"/>
            <a:ext cx="5321300" cy="6654800"/>
          </a:xfrm>
          <a:ln/>
        </p:spPr>
        <p:txBody>
          <a:bodyPr>
            <a:normAutofit fontScale="90000"/>
          </a:bodyPr>
          <a:lstStyle/>
          <a:p>
            <a:pPr algn="r"/>
            <a:r>
              <a:rPr lang="en-US" sz="6000" dirty="0"/>
              <a:t>what kind of formation processes are at work in a shipwreck</a:t>
            </a:r>
            <a:r>
              <a:rPr lang="en-US" sz="6000" dirty="0" smtClean="0"/>
              <a:t>?</a:t>
            </a:r>
            <a:br>
              <a:rPr lang="en-US" sz="6000" dirty="0" smtClean="0"/>
            </a:br>
            <a:r>
              <a:rPr lang="en-US" sz="6000" dirty="0" smtClean="0"/>
              <a:t/>
            </a:r>
            <a:br>
              <a:rPr lang="en-US" sz="6000" dirty="0" smtClean="0"/>
            </a:br>
            <a:r>
              <a:rPr lang="en-GB" sz="6000" i="1" dirty="0" smtClean="0"/>
              <a:t>Hazardous (1704)</a:t>
            </a:r>
            <a:br>
              <a:rPr lang="en-GB" sz="6000" i="1" dirty="0" smtClean="0"/>
            </a:br>
            <a:endParaRPr lang="en-US" sz="6000" dirty="0"/>
          </a:p>
        </p:txBody>
      </p:sp>
      <p:sp>
        <p:nvSpPr>
          <p:cNvPr id="69635" name="Rectangle 3"/>
          <p:cNvSpPr>
            <a:spLocks/>
          </p:cNvSpPr>
          <p:nvPr/>
        </p:nvSpPr>
        <p:spPr bwMode="auto">
          <a:xfrm>
            <a:off x="355600" y="8958263"/>
            <a:ext cx="5664200" cy="244475"/>
          </a:xfrm>
          <a:prstGeom prst="rect">
            <a:avLst/>
          </a:prstGeom>
          <a:noFill/>
          <a:ln w="12700">
            <a:noFill/>
            <a:miter lim="800000"/>
            <a:headEnd/>
            <a:tailEnd/>
          </a:ln>
        </p:spPr>
        <p:txBody>
          <a:bodyPr wrap="none" lIns="0" tIns="0" rIns="0" bIns="0" anchor="ctr">
            <a:spAutoFit/>
          </a:bodyPr>
          <a:lstStyle/>
          <a:p>
            <a:pPr algn="l">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1600" u="sng">
                <a:solidFill>
                  <a:srgbClr val="FFFFFF"/>
                </a:solidFill>
                <a:latin typeface="Helvetica" pitchFamily="-80" charset="0"/>
                <a:cs typeface="Helvetica" pitchFamily="-80" charset="0"/>
                <a:sym typeface="Helvetica" pitchFamily="-80" charset="0"/>
                <a:hlinkClick r:id="rId4"/>
              </a:rPr>
              <a:t>http://farm1.static.flickr.com/31/54280587_4fd93c520a.jpg?v=0</a:t>
            </a:r>
            <a:endParaRPr lang="en-US" sz="1600" u="sng">
              <a:solidFill>
                <a:srgbClr val="FFFFFF"/>
              </a:solidFill>
              <a:latin typeface="Helvetica" pitchFamily="-80" charset="0"/>
              <a:cs typeface="Helvetica" pitchFamily="-80" charset="0"/>
              <a:sym typeface="Helvetica" pitchFamily="-80" charset="0"/>
            </a:endParaRPr>
          </a:p>
        </p:txBody>
      </p:sp>
      <p:graphicFrame>
        <p:nvGraphicFramePr>
          <p:cNvPr id="3075" name="Object 4"/>
          <p:cNvGraphicFramePr>
            <a:graphicFrameLocks/>
          </p:cNvGraphicFramePr>
          <p:nvPr/>
        </p:nvGraphicFramePr>
        <p:xfrm>
          <a:off x="93688" y="844352"/>
          <a:ext cx="3960440" cy="7344816"/>
        </p:xfrm>
        <a:graphic>
          <a:graphicData uri="http://schemas.openxmlformats.org/presentationml/2006/ole">
            <p:oleObj spid="_x0000_s3075" name="Bitmap Image" r:id="rId5" imgW="3609720" imgH="6870600" progId="PBrush">
              <p:embed/>
            </p:oleObj>
          </a:graphicData>
        </a:graphic>
      </p:graphicFrame>
      <p:graphicFrame>
        <p:nvGraphicFramePr>
          <p:cNvPr id="3076" name="Object 5"/>
          <p:cNvGraphicFramePr>
            <a:graphicFrameLocks/>
          </p:cNvGraphicFramePr>
          <p:nvPr/>
        </p:nvGraphicFramePr>
        <p:xfrm>
          <a:off x="4198144" y="844352"/>
          <a:ext cx="3456384" cy="7344816"/>
        </p:xfrm>
        <a:graphic>
          <a:graphicData uri="http://schemas.openxmlformats.org/presentationml/2006/ole">
            <p:oleObj spid="_x0000_s3076" name="Bitmap Image" r:id="rId6" imgW="2711160" imgH="6610320" progId="PBrush">
              <p:embed/>
            </p:oleObj>
          </a:graphicData>
        </a:graphic>
      </p:graphicFrame>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1.jpeg"/></Relationships>
</file>

<file path=ppt/theme/_rels/theme9.xml.rels><?xml version="1.0" encoding="UTF-8" standalone="yes"?>
<Relationships xmlns="http://schemas.openxmlformats.org/package/2006/relationships"><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1" Type="http://schemas.openxmlformats.org/officeDocument/2006/relationships/image" Target="../media/image1.jpeg"/></Relationships>
</file>

<file path=ppt/theme/_rels/theme1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Photo - Horizontal">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Photo - Horizontal">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Photo - Horizont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Photo - Horizontal Reflection">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Photo - Horizontal Reflection">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Photo - Horizontal Reflec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hoto - Vertical">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Photo - Vertical">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Photo - Vertical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Photo - Vertical Reflection">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Photo - Vertical Reflection">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Photo - Vertical Reflec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Title - Center">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Title - Center">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Title - Cen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Blank">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Blank">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Title &amp; Bullets - Left">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Title &amp; Bullets - Left">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Title &amp; Bullets - Lef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Title &amp; Bullets - 2 Column">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Title &amp; Bullets - 2 Column">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Title &amp; Bullets - 2 Colum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Title &amp; Bullets - Right">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Title &amp; Bullets - Right">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Title &amp; Bullets - Righ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Title, Bullets &amp; Photo">
  <a:themeElements>
    <a:clrScheme name="">
      <a:dk1>
        <a:srgbClr val="000000"/>
      </a:dk1>
      <a:lt1>
        <a:srgbClr val="FFFFFF"/>
      </a:lt1>
      <a:dk2>
        <a:srgbClr val="000000"/>
      </a:dk2>
      <a:lt2>
        <a:srgbClr val="808080"/>
      </a:lt2>
      <a:accent1>
        <a:srgbClr val="FF0000"/>
      </a:accent1>
      <a:accent2>
        <a:srgbClr val="333399"/>
      </a:accent2>
      <a:accent3>
        <a:srgbClr val="FFFFFF"/>
      </a:accent3>
      <a:accent4>
        <a:srgbClr val="000000"/>
      </a:accent4>
      <a:accent5>
        <a:srgbClr val="FFAAAA"/>
      </a:accent5>
      <a:accent6>
        <a:srgbClr val="2D2D8A"/>
      </a:accent6>
      <a:hlink>
        <a:srgbClr val="1938D9"/>
      </a:hlink>
      <a:folHlink>
        <a:srgbClr val="99CC00"/>
      </a:folHlink>
    </a:clrScheme>
    <a:fontScheme name="Title, Bullets &amp; Photo">
      <a:majorFont>
        <a:latin typeface="Gill Sans"/>
        <a:ea typeface="ヒラギノ角ゴ Pro W3"/>
        <a:cs typeface=""/>
      </a:majorFont>
      <a:minorFont>
        <a:latin typeface="Gill Sans"/>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pitchFamily="-80" charset="0"/>
            <a:ea typeface="ヒラギノ角ゴ Pro W3" pitchFamily="-80" charset="-128"/>
            <a:sym typeface="Gill Sans" pitchFamily="-80" charset="0"/>
          </a:defRPr>
        </a:defPPr>
      </a:lstStyle>
    </a:lnDef>
  </a:objectDefaults>
  <a:extraClrSchemeLst>
    <a:extraClrScheme>
      <a:clrScheme name="Title, Bullets &amp; Phot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1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Pages>0</Pages>
  <Words>811</Words>
  <Characters>0</Characters>
  <Application>Microsoft Office PowerPoint</Application>
  <PresentationFormat>Custom</PresentationFormat>
  <Lines>0</Lines>
  <Paragraphs>89</Paragraphs>
  <Slides>27</Slides>
  <Notes>10</Notes>
  <HiddenSlides>0</HiddenSlides>
  <MMClips>0</MMClips>
  <ScaleCrop>false</ScaleCrop>
  <HeadingPairs>
    <vt:vector size="6" baseType="variant">
      <vt:variant>
        <vt:lpstr>Theme</vt:lpstr>
      </vt:variant>
      <vt:variant>
        <vt:i4>11</vt:i4>
      </vt:variant>
      <vt:variant>
        <vt:lpstr>Embedded OLE Servers</vt:lpstr>
      </vt:variant>
      <vt:variant>
        <vt:i4>1</vt:i4>
      </vt:variant>
      <vt:variant>
        <vt:lpstr>Slide Titles</vt:lpstr>
      </vt:variant>
      <vt:variant>
        <vt:i4>27</vt:i4>
      </vt:variant>
    </vt:vector>
  </HeadingPairs>
  <TitlesOfParts>
    <vt:vector size="39" baseType="lpstr">
      <vt:lpstr>Photo - Horizontal</vt:lpstr>
      <vt:lpstr>Photo - Horizontal Reflection</vt:lpstr>
      <vt:lpstr>Photo - Vertical</vt:lpstr>
      <vt:lpstr>Photo - Vertical Reflection</vt:lpstr>
      <vt:lpstr>Title - Center</vt:lpstr>
      <vt:lpstr>Blank</vt:lpstr>
      <vt:lpstr>Title &amp; Bullets - Left</vt:lpstr>
      <vt:lpstr>Title &amp; Bullets - 2 Column</vt:lpstr>
      <vt:lpstr>Title &amp; Bullets - Right</vt:lpstr>
      <vt:lpstr>Title, Bullets &amp; Photo</vt:lpstr>
      <vt:lpstr>Flow</vt:lpstr>
      <vt:lpstr>Bitmap Image</vt:lpstr>
      <vt:lpstr>Site formation: forming archaeological sites</vt:lpstr>
      <vt:lpstr>Why are archaeological sites buried?</vt:lpstr>
      <vt:lpstr>Slide 3</vt:lpstr>
      <vt:lpstr>Slide 4</vt:lpstr>
      <vt:lpstr>Slide 5</vt:lpstr>
      <vt:lpstr>Slide 6</vt:lpstr>
      <vt:lpstr>Where does all the sediment come from?</vt:lpstr>
      <vt:lpstr>Slide 8</vt:lpstr>
      <vt:lpstr>Slide 9</vt:lpstr>
      <vt:lpstr>Formation Processes of the Archaeological Record</vt:lpstr>
      <vt:lpstr>Slide 11</vt:lpstr>
      <vt:lpstr>How deposition happens : features</vt:lpstr>
      <vt:lpstr>How deposition happens : sites</vt:lpstr>
      <vt:lpstr>Slide 14</vt:lpstr>
      <vt:lpstr>Slide 15</vt:lpstr>
      <vt:lpstr>Natural Transformation Processes </vt:lpstr>
      <vt:lpstr>Slide 17</vt:lpstr>
      <vt:lpstr>Slide 18</vt:lpstr>
      <vt:lpstr>The effect of additive agents</vt:lpstr>
      <vt:lpstr>Slide 20</vt:lpstr>
      <vt:lpstr>Slide 21</vt:lpstr>
      <vt:lpstr>Slide 22</vt:lpstr>
      <vt:lpstr>The effect of subtractive processes</vt:lpstr>
      <vt:lpstr>The effect of not slowing down natural formation  processes</vt:lpstr>
      <vt:lpstr>Best conditions for   preservation</vt:lpstr>
      <vt:lpstr>The worst conditions for preservation</vt:lpstr>
      <vt:lpstr>what kind of formation processes are at work in a shipwreck?  Hazardous (1704)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2AC Spring 2008</dc:title>
  <dc:creator>Martin Bates</dc:creator>
  <cp:lastModifiedBy>SR014</cp:lastModifiedBy>
  <cp:revision>10</cp:revision>
  <dcterms:modified xsi:type="dcterms:W3CDTF">2010-11-03T20:04:10Z</dcterms:modified>
</cp:coreProperties>
</file>