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2"/>
  </p:notesMasterIdLst>
  <p:sldIdLst>
    <p:sldId id="719" r:id="rId7"/>
    <p:sldId id="859" r:id="rId8"/>
    <p:sldId id="770" r:id="rId9"/>
    <p:sldId id="379" r:id="rId10"/>
    <p:sldId id="911" r:id="rId11"/>
    <p:sldId id="910" r:id="rId12"/>
    <p:sldId id="380" r:id="rId13"/>
    <p:sldId id="381" r:id="rId14"/>
    <p:sldId id="383" r:id="rId15"/>
    <p:sldId id="386" r:id="rId16"/>
    <p:sldId id="388" r:id="rId17"/>
    <p:sldId id="389" r:id="rId18"/>
    <p:sldId id="390" r:id="rId19"/>
    <p:sldId id="854" r:id="rId20"/>
    <p:sldId id="391" r:id="rId21"/>
    <p:sldId id="855" r:id="rId22"/>
    <p:sldId id="392" r:id="rId23"/>
    <p:sldId id="856" r:id="rId24"/>
    <p:sldId id="809" r:id="rId25"/>
    <p:sldId id="812" r:id="rId26"/>
    <p:sldId id="815" r:id="rId27"/>
    <p:sldId id="817" r:id="rId28"/>
    <p:sldId id="818" r:id="rId29"/>
    <p:sldId id="819" r:id="rId30"/>
    <p:sldId id="820" r:id="rId31"/>
    <p:sldId id="821" r:id="rId32"/>
    <p:sldId id="810" r:id="rId33"/>
    <p:sldId id="851" r:id="rId34"/>
    <p:sldId id="852" r:id="rId35"/>
    <p:sldId id="853" r:id="rId36"/>
    <p:sldId id="857" r:id="rId37"/>
    <p:sldId id="858" r:id="rId38"/>
    <p:sldId id="256" r:id="rId39"/>
    <p:sldId id="393" r:id="rId40"/>
    <p:sldId id="732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634060-8530-424C-A7BE-9B0B148224B5}" v="71" dt="2026-03-11T00:43:37.9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73844" autoAdjust="0"/>
  </p:normalViewPr>
  <p:slideViewPr>
    <p:cSldViewPr snapToGrid="0">
      <p:cViewPr varScale="1">
        <p:scale>
          <a:sx n="62" d="100"/>
          <a:sy n="62" d="100"/>
        </p:scale>
        <p:origin x="190" y="4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heme" Target="theme/theme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delSld modSld">
      <pc:chgData name="Stalin Jacob Wilson Packia Dhas" userId="050d7d71-3621-4503-95e8-1c9a9d962492" providerId="ADAL" clId="{00722E61-A757-4134-8CBB-8B7208677708}" dt="2026-03-11T07:32:48.068" v="2756" actId="6549"/>
      <pc:docMkLst>
        <pc:docMk/>
      </pc:docMkLst>
      <pc:sldChg chg="modSp mod">
        <pc:chgData name="Stalin Jacob Wilson Packia Dhas" userId="050d7d71-3621-4503-95e8-1c9a9d962492" providerId="ADAL" clId="{00722E61-A757-4134-8CBB-8B7208677708}" dt="2026-03-11T07:31:22.661" v="2125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00722E61-A757-4134-8CBB-8B7208677708}" dt="2026-03-11T07:31:21.912" v="415"/>
          <ac:spMkLst>
            <pc:docMk/>
            <pc:sldMk cId="1635377456" sldId="256"/>
            <ac:spMk id="4" creationId="{8B89293F-FAE4-479F-AC3C-5419E2BBFCED}"/>
          </ac:spMkLst>
        </pc:spChg>
        <pc:spChg chg="mod">
          <ac:chgData name="Stalin Jacob Wilson Packia Dhas" userId="050d7d71-3621-4503-95e8-1c9a9d962492" providerId="ADAL" clId="{00722E61-A757-4134-8CBB-8B7208677708}" dt="2026-03-11T07:31:22.091" v="425"/>
          <ac:spMkLst>
            <pc:docMk/>
            <pc:sldMk cId="1635377456" sldId="256"/>
            <ac:spMk id="6" creationId="{D6758EE4-EF5A-4BEB-A54C-93183ACA28FB}"/>
          </ac:spMkLst>
        </pc:spChg>
        <pc:spChg chg="mod">
          <ac:chgData name="Stalin Jacob Wilson Packia Dhas" userId="050d7d71-3621-4503-95e8-1c9a9d962492" providerId="ADAL" clId="{00722E61-A757-4134-8CBB-8B7208677708}" dt="2026-03-11T07:31:22.092" v="427"/>
          <ac:spMkLst>
            <pc:docMk/>
            <pc:sldMk cId="1635377456" sldId="256"/>
            <ac:spMk id="7" creationId="{17340530-F5EB-473B-B519-3EB25D1D6914}"/>
          </ac:spMkLst>
        </pc:spChg>
        <pc:spChg chg="mod">
          <ac:chgData name="Stalin Jacob Wilson Packia Dhas" userId="050d7d71-3621-4503-95e8-1c9a9d962492" providerId="ADAL" clId="{00722E61-A757-4134-8CBB-8B7208677708}" dt="2026-03-11T07:31:22.092" v="429"/>
          <ac:spMkLst>
            <pc:docMk/>
            <pc:sldMk cId="1635377456" sldId="256"/>
            <ac:spMk id="8" creationId="{13D476C9-D753-4898-86BA-A884D79EF30F}"/>
          </ac:spMkLst>
        </pc:spChg>
        <pc:spChg chg="mod">
          <ac:chgData name="Stalin Jacob Wilson Packia Dhas" userId="050d7d71-3621-4503-95e8-1c9a9d962492" providerId="ADAL" clId="{00722E61-A757-4134-8CBB-8B7208677708}" dt="2026-03-11T07:31:22.093" v="431"/>
          <ac:spMkLst>
            <pc:docMk/>
            <pc:sldMk cId="1635377456" sldId="256"/>
            <ac:spMk id="9" creationId="{0A1E5F0B-F696-48F3-A0B6-FF7EDC4F03A2}"/>
          </ac:spMkLst>
        </pc:spChg>
        <pc:spChg chg="mod">
          <ac:chgData name="Stalin Jacob Wilson Packia Dhas" userId="050d7d71-3621-4503-95e8-1c9a9d962492" providerId="ADAL" clId="{00722E61-A757-4134-8CBB-8B7208677708}" dt="2026-03-11T07:31:22.094" v="433"/>
          <ac:spMkLst>
            <pc:docMk/>
            <pc:sldMk cId="1635377456" sldId="256"/>
            <ac:spMk id="10" creationId="{84090667-9628-4E52-AC63-9495B891A518}"/>
          </ac:spMkLst>
        </pc:spChg>
        <pc:spChg chg="mod">
          <ac:chgData name="Stalin Jacob Wilson Packia Dhas" userId="050d7d71-3621-4503-95e8-1c9a9d962492" providerId="ADAL" clId="{00722E61-A757-4134-8CBB-8B7208677708}" dt="2026-03-11T07:31:22.094" v="435"/>
          <ac:spMkLst>
            <pc:docMk/>
            <pc:sldMk cId="1635377456" sldId="256"/>
            <ac:spMk id="11" creationId="{96090950-D661-416F-B9B2-53915AAC810B}"/>
          </ac:spMkLst>
        </pc:spChg>
        <pc:spChg chg="mod">
          <ac:chgData name="Stalin Jacob Wilson Packia Dhas" userId="050d7d71-3621-4503-95e8-1c9a9d962492" providerId="ADAL" clId="{00722E61-A757-4134-8CBB-8B7208677708}" dt="2026-03-11T07:31:22.095" v="437"/>
          <ac:spMkLst>
            <pc:docMk/>
            <pc:sldMk cId="1635377456" sldId="256"/>
            <ac:spMk id="12" creationId="{2ADA9E3E-B126-4764-99D9-074EBEA14484}"/>
          </ac:spMkLst>
        </pc:spChg>
        <pc:spChg chg="mod">
          <ac:chgData name="Stalin Jacob Wilson Packia Dhas" userId="050d7d71-3621-4503-95e8-1c9a9d962492" providerId="ADAL" clId="{00722E61-A757-4134-8CBB-8B7208677708}" dt="2026-03-11T07:31:22.096" v="439"/>
          <ac:spMkLst>
            <pc:docMk/>
            <pc:sldMk cId="1635377456" sldId="256"/>
            <ac:spMk id="13" creationId="{EB93669B-2874-4BB7-9546-12FD23E6E664}"/>
          </ac:spMkLst>
        </pc:spChg>
        <pc:spChg chg="mod">
          <ac:chgData name="Stalin Jacob Wilson Packia Dhas" userId="050d7d71-3621-4503-95e8-1c9a9d962492" providerId="ADAL" clId="{00722E61-A757-4134-8CBB-8B7208677708}" dt="2026-03-11T07:31:22.096" v="441"/>
          <ac:spMkLst>
            <pc:docMk/>
            <pc:sldMk cId="1635377456" sldId="256"/>
            <ac:spMk id="14" creationId="{5B582B2C-2FD1-44E2-90D9-0098E6D61B24}"/>
          </ac:spMkLst>
        </pc:spChg>
        <pc:spChg chg="mod">
          <ac:chgData name="Stalin Jacob Wilson Packia Dhas" userId="050d7d71-3621-4503-95e8-1c9a9d962492" providerId="ADAL" clId="{00722E61-A757-4134-8CBB-8B7208677708}" dt="2026-03-11T07:31:22.097" v="443"/>
          <ac:spMkLst>
            <pc:docMk/>
            <pc:sldMk cId="1635377456" sldId="256"/>
            <ac:spMk id="15" creationId="{6BE7A331-AEDF-471F-8AC1-744BA48F4DE7}"/>
          </ac:spMkLst>
        </pc:spChg>
        <pc:spChg chg="mod">
          <ac:chgData name="Stalin Jacob Wilson Packia Dhas" userId="050d7d71-3621-4503-95e8-1c9a9d962492" providerId="ADAL" clId="{00722E61-A757-4134-8CBB-8B7208677708}" dt="2026-03-11T07:31:22.098" v="445"/>
          <ac:spMkLst>
            <pc:docMk/>
            <pc:sldMk cId="1635377456" sldId="256"/>
            <ac:spMk id="16" creationId="{3FD6CF2D-8C59-4C84-82EE-69103E4CC166}"/>
          </ac:spMkLst>
        </pc:spChg>
        <pc:spChg chg="mod">
          <ac:chgData name="Stalin Jacob Wilson Packia Dhas" userId="050d7d71-3621-4503-95e8-1c9a9d962492" providerId="ADAL" clId="{00722E61-A757-4134-8CBB-8B7208677708}" dt="2026-03-11T07:31:22.098" v="447"/>
          <ac:spMkLst>
            <pc:docMk/>
            <pc:sldMk cId="1635377456" sldId="256"/>
            <ac:spMk id="17" creationId="{501FB564-CF73-4494-8C31-50C8362DCBA2}"/>
          </ac:spMkLst>
        </pc:spChg>
        <pc:spChg chg="mod">
          <ac:chgData name="Stalin Jacob Wilson Packia Dhas" userId="050d7d71-3621-4503-95e8-1c9a9d962492" providerId="ADAL" clId="{00722E61-A757-4134-8CBB-8B7208677708}" dt="2026-03-11T07:31:22.099" v="449"/>
          <ac:spMkLst>
            <pc:docMk/>
            <pc:sldMk cId="1635377456" sldId="256"/>
            <ac:spMk id="18" creationId="{C709A32D-ED66-40C3-8458-A296F3F1FCC6}"/>
          </ac:spMkLst>
        </pc:spChg>
        <pc:spChg chg="mod">
          <ac:chgData name="Stalin Jacob Wilson Packia Dhas" userId="050d7d71-3621-4503-95e8-1c9a9d962492" providerId="ADAL" clId="{00722E61-A757-4134-8CBB-8B7208677708}" dt="2026-03-11T07:31:22.100" v="451"/>
          <ac:spMkLst>
            <pc:docMk/>
            <pc:sldMk cId="1635377456" sldId="256"/>
            <ac:spMk id="19" creationId="{C22EAF95-8C8D-4B52-8E4F-30EE7855F1BF}"/>
          </ac:spMkLst>
        </pc:spChg>
        <pc:spChg chg="mod">
          <ac:chgData name="Stalin Jacob Wilson Packia Dhas" userId="050d7d71-3621-4503-95e8-1c9a9d962492" providerId="ADAL" clId="{00722E61-A757-4134-8CBB-8B7208677708}" dt="2026-03-11T07:31:22.100" v="453"/>
          <ac:spMkLst>
            <pc:docMk/>
            <pc:sldMk cId="1635377456" sldId="256"/>
            <ac:spMk id="20" creationId="{376A5FCC-F52B-4DAE-962D-A03737781703}"/>
          </ac:spMkLst>
        </pc:spChg>
        <pc:spChg chg="mod">
          <ac:chgData name="Stalin Jacob Wilson Packia Dhas" userId="050d7d71-3621-4503-95e8-1c9a9d962492" providerId="ADAL" clId="{00722E61-A757-4134-8CBB-8B7208677708}" dt="2026-03-11T07:31:22.101" v="455"/>
          <ac:spMkLst>
            <pc:docMk/>
            <pc:sldMk cId="1635377456" sldId="256"/>
            <ac:spMk id="21" creationId="{8DBB3265-87EE-483A-9F91-0BA6DA9C6470}"/>
          </ac:spMkLst>
        </pc:spChg>
        <pc:spChg chg="mod">
          <ac:chgData name="Stalin Jacob Wilson Packia Dhas" userId="050d7d71-3621-4503-95e8-1c9a9d962492" providerId="ADAL" clId="{00722E61-A757-4134-8CBB-8B7208677708}" dt="2026-03-11T07:31:22.102" v="457"/>
          <ac:spMkLst>
            <pc:docMk/>
            <pc:sldMk cId="1635377456" sldId="256"/>
            <ac:spMk id="22" creationId="{360B1547-7071-4B27-AA4B-05E2525319F4}"/>
          </ac:spMkLst>
        </pc:spChg>
        <pc:spChg chg="mod">
          <ac:chgData name="Stalin Jacob Wilson Packia Dhas" userId="050d7d71-3621-4503-95e8-1c9a9d962492" providerId="ADAL" clId="{00722E61-A757-4134-8CBB-8B7208677708}" dt="2026-03-11T07:31:22.102" v="459"/>
          <ac:spMkLst>
            <pc:docMk/>
            <pc:sldMk cId="1635377456" sldId="256"/>
            <ac:spMk id="23" creationId="{80C18224-1188-4D55-A232-616625185797}"/>
          </ac:spMkLst>
        </pc:spChg>
        <pc:spChg chg="mod">
          <ac:chgData name="Stalin Jacob Wilson Packia Dhas" userId="050d7d71-3621-4503-95e8-1c9a9d962492" providerId="ADAL" clId="{00722E61-A757-4134-8CBB-8B7208677708}" dt="2026-03-11T07:31:22.103" v="461"/>
          <ac:spMkLst>
            <pc:docMk/>
            <pc:sldMk cId="1635377456" sldId="256"/>
            <ac:spMk id="24" creationId="{30AC693E-B8D2-43BC-AE57-06C0CA3269D1}"/>
          </ac:spMkLst>
        </pc:spChg>
        <pc:spChg chg="mod">
          <ac:chgData name="Stalin Jacob Wilson Packia Dhas" userId="050d7d71-3621-4503-95e8-1c9a9d962492" providerId="ADAL" clId="{00722E61-A757-4134-8CBB-8B7208677708}" dt="2026-03-11T07:31:22.104" v="463"/>
          <ac:spMkLst>
            <pc:docMk/>
            <pc:sldMk cId="1635377456" sldId="256"/>
            <ac:spMk id="25" creationId="{088A489A-1E5C-4648-8445-E2E9B85B64DD}"/>
          </ac:spMkLst>
        </pc:spChg>
        <pc:spChg chg="mod">
          <ac:chgData name="Stalin Jacob Wilson Packia Dhas" userId="050d7d71-3621-4503-95e8-1c9a9d962492" providerId="ADAL" clId="{00722E61-A757-4134-8CBB-8B7208677708}" dt="2026-03-11T07:31:22.104" v="465"/>
          <ac:spMkLst>
            <pc:docMk/>
            <pc:sldMk cId="1635377456" sldId="256"/>
            <ac:spMk id="26" creationId="{E970C358-39D4-4E77-8415-2C02F40BE241}"/>
          </ac:spMkLst>
        </pc:spChg>
        <pc:spChg chg="mod">
          <ac:chgData name="Stalin Jacob Wilson Packia Dhas" userId="050d7d71-3621-4503-95e8-1c9a9d962492" providerId="ADAL" clId="{00722E61-A757-4134-8CBB-8B7208677708}" dt="2026-03-11T07:31:22.105" v="467"/>
          <ac:spMkLst>
            <pc:docMk/>
            <pc:sldMk cId="1635377456" sldId="256"/>
            <ac:spMk id="27" creationId="{BB786B45-82C5-443D-9CF6-7D9DDE6B1430}"/>
          </ac:spMkLst>
        </pc:spChg>
        <pc:spChg chg="mod">
          <ac:chgData name="Stalin Jacob Wilson Packia Dhas" userId="050d7d71-3621-4503-95e8-1c9a9d962492" providerId="ADAL" clId="{00722E61-A757-4134-8CBB-8B7208677708}" dt="2026-03-11T07:31:22.106" v="469"/>
          <ac:spMkLst>
            <pc:docMk/>
            <pc:sldMk cId="1635377456" sldId="256"/>
            <ac:spMk id="28" creationId="{1A630672-B084-4F8A-8465-858762F4F8FF}"/>
          </ac:spMkLst>
        </pc:spChg>
        <pc:spChg chg="mod">
          <ac:chgData name="Stalin Jacob Wilson Packia Dhas" userId="050d7d71-3621-4503-95e8-1c9a9d962492" providerId="ADAL" clId="{00722E61-A757-4134-8CBB-8B7208677708}" dt="2026-03-11T07:31:22.106" v="471"/>
          <ac:spMkLst>
            <pc:docMk/>
            <pc:sldMk cId="1635377456" sldId="256"/>
            <ac:spMk id="29" creationId="{D078B383-BFFE-4CA3-B914-13914CD435AA}"/>
          </ac:spMkLst>
        </pc:spChg>
        <pc:spChg chg="mod">
          <ac:chgData name="Stalin Jacob Wilson Packia Dhas" userId="050d7d71-3621-4503-95e8-1c9a9d962492" providerId="ADAL" clId="{00722E61-A757-4134-8CBB-8B7208677708}" dt="2026-03-11T07:31:22.107" v="473"/>
          <ac:spMkLst>
            <pc:docMk/>
            <pc:sldMk cId="1635377456" sldId="256"/>
            <ac:spMk id="30" creationId="{006395D4-7562-4C6A-8319-548220DA0C86}"/>
          </ac:spMkLst>
        </pc:spChg>
        <pc:spChg chg="mod">
          <ac:chgData name="Stalin Jacob Wilson Packia Dhas" userId="050d7d71-3621-4503-95e8-1c9a9d962492" providerId="ADAL" clId="{00722E61-A757-4134-8CBB-8B7208677708}" dt="2026-03-11T07:31:22.107" v="475"/>
          <ac:spMkLst>
            <pc:docMk/>
            <pc:sldMk cId="1635377456" sldId="256"/>
            <ac:spMk id="31" creationId="{4F518BD3-1896-4334-A630-1919234735E3}"/>
          </ac:spMkLst>
        </pc:spChg>
        <pc:spChg chg="mod">
          <ac:chgData name="Stalin Jacob Wilson Packia Dhas" userId="050d7d71-3621-4503-95e8-1c9a9d962492" providerId="ADAL" clId="{00722E61-A757-4134-8CBB-8B7208677708}" dt="2026-03-11T07:31:22.108" v="477"/>
          <ac:spMkLst>
            <pc:docMk/>
            <pc:sldMk cId="1635377456" sldId="256"/>
            <ac:spMk id="32" creationId="{FDE6CA34-5FE6-4A77-886A-752328E001E9}"/>
          </ac:spMkLst>
        </pc:spChg>
        <pc:spChg chg="mod">
          <ac:chgData name="Stalin Jacob Wilson Packia Dhas" userId="050d7d71-3621-4503-95e8-1c9a9d962492" providerId="ADAL" clId="{00722E61-A757-4134-8CBB-8B7208677708}" dt="2026-03-11T07:31:22.109" v="479"/>
          <ac:spMkLst>
            <pc:docMk/>
            <pc:sldMk cId="1635377456" sldId="256"/>
            <ac:spMk id="33" creationId="{E4028C45-F199-470F-846D-62EA02C2D6EA}"/>
          </ac:spMkLst>
        </pc:spChg>
        <pc:spChg chg="mod">
          <ac:chgData name="Stalin Jacob Wilson Packia Dhas" userId="050d7d71-3621-4503-95e8-1c9a9d962492" providerId="ADAL" clId="{00722E61-A757-4134-8CBB-8B7208677708}" dt="2026-03-11T07:31:22.109" v="481"/>
          <ac:spMkLst>
            <pc:docMk/>
            <pc:sldMk cId="1635377456" sldId="256"/>
            <ac:spMk id="34" creationId="{1E5BA821-221A-4F28-B92C-9BA3DE818446}"/>
          </ac:spMkLst>
        </pc:spChg>
        <pc:spChg chg="mod">
          <ac:chgData name="Stalin Jacob Wilson Packia Dhas" userId="050d7d71-3621-4503-95e8-1c9a9d962492" providerId="ADAL" clId="{00722E61-A757-4134-8CBB-8B7208677708}" dt="2026-03-11T07:31:22.110" v="483"/>
          <ac:spMkLst>
            <pc:docMk/>
            <pc:sldMk cId="1635377456" sldId="256"/>
            <ac:spMk id="35" creationId="{2A7125FB-5848-4F23-963F-D3413D67BBCD}"/>
          </ac:spMkLst>
        </pc:spChg>
        <pc:spChg chg="mod">
          <ac:chgData name="Stalin Jacob Wilson Packia Dhas" userId="050d7d71-3621-4503-95e8-1c9a9d962492" providerId="ADAL" clId="{00722E61-A757-4134-8CBB-8B7208677708}" dt="2026-03-11T07:31:22.111" v="485"/>
          <ac:spMkLst>
            <pc:docMk/>
            <pc:sldMk cId="1635377456" sldId="256"/>
            <ac:spMk id="36" creationId="{856B46B4-1431-4495-91F8-5F59397B6410}"/>
          </ac:spMkLst>
        </pc:spChg>
        <pc:spChg chg="mod">
          <ac:chgData name="Stalin Jacob Wilson Packia Dhas" userId="050d7d71-3621-4503-95e8-1c9a9d962492" providerId="ADAL" clId="{00722E61-A757-4134-8CBB-8B7208677708}" dt="2026-03-11T07:31:22.111" v="487"/>
          <ac:spMkLst>
            <pc:docMk/>
            <pc:sldMk cId="1635377456" sldId="256"/>
            <ac:spMk id="37" creationId="{40DCB88F-05B3-488F-B276-6D9746FFA75F}"/>
          </ac:spMkLst>
        </pc:spChg>
        <pc:spChg chg="mod">
          <ac:chgData name="Stalin Jacob Wilson Packia Dhas" userId="050d7d71-3621-4503-95e8-1c9a9d962492" providerId="ADAL" clId="{00722E61-A757-4134-8CBB-8B7208677708}" dt="2026-03-11T07:31:22.112" v="489"/>
          <ac:spMkLst>
            <pc:docMk/>
            <pc:sldMk cId="1635377456" sldId="256"/>
            <ac:spMk id="38" creationId="{9E0C2A53-97B1-4F95-B53E-AEA3B3738EB9}"/>
          </ac:spMkLst>
        </pc:spChg>
        <pc:spChg chg="mod">
          <ac:chgData name="Stalin Jacob Wilson Packia Dhas" userId="050d7d71-3621-4503-95e8-1c9a9d962492" providerId="ADAL" clId="{00722E61-A757-4134-8CBB-8B7208677708}" dt="2026-03-11T07:31:22.113" v="491"/>
          <ac:spMkLst>
            <pc:docMk/>
            <pc:sldMk cId="1635377456" sldId="256"/>
            <ac:spMk id="39" creationId="{912FFA9A-10AB-46A0-815D-E23A68E08951}"/>
          </ac:spMkLst>
        </pc:spChg>
        <pc:spChg chg="mod">
          <ac:chgData name="Stalin Jacob Wilson Packia Dhas" userId="050d7d71-3621-4503-95e8-1c9a9d962492" providerId="ADAL" clId="{00722E61-A757-4134-8CBB-8B7208677708}" dt="2026-03-11T07:31:22.113" v="493"/>
          <ac:spMkLst>
            <pc:docMk/>
            <pc:sldMk cId="1635377456" sldId="256"/>
            <ac:spMk id="40" creationId="{292C5095-1F9D-4708-8A0D-FE58EDEED31F}"/>
          </ac:spMkLst>
        </pc:spChg>
        <pc:spChg chg="mod">
          <ac:chgData name="Stalin Jacob Wilson Packia Dhas" userId="050d7d71-3621-4503-95e8-1c9a9d962492" providerId="ADAL" clId="{00722E61-A757-4134-8CBB-8B7208677708}" dt="2026-03-11T07:31:22.114" v="495"/>
          <ac:spMkLst>
            <pc:docMk/>
            <pc:sldMk cId="1635377456" sldId="256"/>
            <ac:spMk id="41" creationId="{DFC9D03E-17CA-476F-9FE5-9833DAE99117}"/>
          </ac:spMkLst>
        </pc:spChg>
        <pc:spChg chg="mod">
          <ac:chgData name="Stalin Jacob Wilson Packia Dhas" userId="050d7d71-3621-4503-95e8-1c9a9d962492" providerId="ADAL" clId="{00722E61-A757-4134-8CBB-8B7208677708}" dt="2026-03-11T07:31:22.115" v="497"/>
          <ac:spMkLst>
            <pc:docMk/>
            <pc:sldMk cId="1635377456" sldId="256"/>
            <ac:spMk id="42" creationId="{8D868176-933A-471A-A2D4-40EBE9CCC301}"/>
          </ac:spMkLst>
        </pc:spChg>
        <pc:spChg chg="mod">
          <ac:chgData name="Stalin Jacob Wilson Packia Dhas" userId="050d7d71-3621-4503-95e8-1c9a9d962492" providerId="ADAL" clId="{00722E61-A757-4134-8CBB-8B7208677708}" dt="2026-03-11T07:31:22.115" v="499"/>
          <ac:spMkLst>
            <pc:docMk/>
            <pc:sldMk cId="1635377456" sldId="256"/>
            <ac:spMk id="43" creationId="{B9B92DF4-D690-4372-9481-5545BF5710BB}"/>
          </ac:spMkLst>
        </pc:spChg>
        <pc:spChg chg="mod">
          <ac:chgData name="Stalin Jacob Wilson Packia Dhas" userId="050d7d71-3621-4503-95e8-1c9a9d962492" providerId="ADAL" clId="{00722E61-A757-4134-8CBB-8B7208677708}" dt="2026-03-11T07:31:22.116" v="501"/>
          <ac:spMkLst>
            <pc:docMk/>
            <pc:sldMk cId="1635377456" sldId="256"/>
            <ac:spMk id="44" creationId="{ADB40479-49FB-4BE3-8BCB-237815B40E44}"/>
          </ac:spMkLst>
        </pc:spChg>
        <pc:spChg chg="mod">
          <ac:chgData name="Stalin Jacob Wilson Packia Dhas" userId="050d7d71-3621-4503-95e8-1c9a9d962492" providerId="ADAL" clId="{00722E61-A757-4134-8CBB-8B7208677708}" dt="2026-03-11T07:31:22.117" v="503"/>
          <ac:spMkLst>
            <pc:docMk/>
            <pc:sldMk cId="1635377456" sldId="256"/>
            <ac:spMk id="45" creationId="{E281F9A6-1B49-4666-9823-C8A90DC9CE77}"/>
          </ac:spMkLst>
        </pc:spChg>
        <pc:spChg chg="mod">
          <ac:chgData name="Stalin Jacob Wilson Packia Dhas" userId="050d7d71-3621-4503-95e8-1c9a9d962492" providerId="ADAL" clId="{00722E61-A757-4134-8CBB-8B7208677708}" dt="2026-03-11T07:31:22.117" v="505"/>
          <ac:spMkLst>
            <pc:docMk/>
            <pc:sldMk cId="1635377456" sldId="256"/>
            <ac:spMk id="46" creationId="{AC51CEB6-37A2-45F5-BD5F-550AF2115427}"/>
          </ac:spMkLst>
        </pc:spChg>
        <pc:spChg chg="mod">
          <ac:chgData name="Stalin Jacob Wilson Packia Dhas" userId="050d7d71-3621-4503-95e8-1c9a9d962492" providerId="ADAL" clId="{00722E61-A757-4134-8CBB-8B7208677708}" dt="2026-03-11T07:31:22.118" v="507"/>
          <ac:spMkLst>
            <pc:docMk/>
            <pc:sldMk cId="1635377456" sldId="256"/>
            <ac:spMk id="47" creationId="{FA667552-F640-4CDE-A124-0622B5408301}"/>
          </ac:spMkLst>
        </pc:spChg>
        <pc:spChg chg="mod">
          <ac:chgData name="Stalin Jacob Wilson Packia Dhas" userId="050d7d71-3621-4503-95e8-1c9a9d962492" providerId="ADAL" clId="{00722E61-A757-4134-8CBB-8B7208677708}" dt="2026-03-11T07:31:22.119" v="509"/>
          <ac:spMkLst>
            <pc:docMk/>
            <pc:sldMk cId="1635377456" sldId="256"/>
            <ac:spMk id="48" creationId="{BA6A2D18-7D48-43DE-9515-BB5B10B49050}"/>
          </ac:spMkLst>
        </pc:spChg>
        <pc:spChg chg="mod">
          <ac:chgData name="Stalin Jacob Wilson Packia Dhas" userId="050d7d71-3621-4503-95e8-1c9a9d962492" providerId="ADAL" clId="{00722E61-A757-4134-8CBB-8B7208677708}" dt="2026-03-11T07:31:22.119" v="511"/>
          <ac:spMkLst>
            <pc:docMk/>
            <pc:sldMk cId="1635377456" sldId="256"/>
            <ac:spMk id="49" creationId="{4F14CA2F-9A0B-4C49-BF9E-307DADDE5131}"/>
          </ac:spMkLst>
        </pc:spChg>
        <pc:spChg chg="mod">
          <ac:chgData name="Stalin Jacob Wilson Packia Dhas" userId="050d7d71-3621-4503-95e8-1c9a9d962492" providerId="ADAL" clId="{00722E61-A757-4134-8CBB-8B7208677708}" dt="2026-03-11T07:31:22.120" v="513"/>
          <ac:spMkLst>
            <pc:docMk/>
            <pc:sldMk cId="1635377456" sldId="256"/>
            <ac:spMk id="50" creationId="{846BF35D-247B-4F15-962A-19C83C7A7A26}"/>
          </ac:spMkLst>
        </pc:spChg>
        <pc:spChg chg="mod">
          <ac:chgData name="Stalin Jacob Wilson Packia Dhas" userId="050d7d71-3621-4503-95e8-1c9a9d962492" providerId="ADAL" clId="{00722E61-A757-4134-8CBB-8B7208677708}" dt="2026-03-11T07:31:22.121" v="515"/>
          <ac:spMkLst>
            <pc:docMk/>
            <pc:sldMk cId="1635377456" sldId="256"/>
            <ac:spMk id="51" creationId="{401D3FF1-2CD8-4BF9-950B-A11E73C7D2DF}"/>
          </ac:spMkLst>
        </pc:spChg>
        <pc:spChg chg="mod">
          <ac:chgData name="Stalin Jacob Wilson Packia Dhas" userId="050d7d71-3621-4503-95e8-1c9a9d962492" providerId="ADAL" clId="{00722E61-A757-4134-8CBB-8B7208677708}" dt="2026-03-11T07:31:22.121" v="517"/>
          <ac:spMkLst>
            <pc:docMk/>
            <pc:sldMk cId="1635377456" sldId="256"/>
            <ac:spMk id="52" creationId="{80E6BEE8-76B6-4491-81A2-7D2F2C8AA920}"/>
          </ac:spMkLst>
        </pc:spChg>
        <pc:spChg chg="mod">
          <ac:chgData name="Stalin Jacob Wilson Packia Dhas" userId="050d7d71-3621-4503-95e8-1c9a9d962492" providerId="ADAL" clId="{00722E61-A757-4134-8CBB-8B7208677708}" dt="2026-03-11T07:31:22.122" v="519"/>
          <ac:spMkLst>
            <pc:docMk/>
            <pc:sldMk cId="1635377456" sldId="256"/>
            <ac:spMk id="53" creationId="{6604737E-52EC-4AFB-B168-C3F722DB852D}"/>
          </ac:spMkLst>
        </pc:spChg>
        <pc:spChg chg="mod">
          <ac:chgData name="Stalin Jacob Wilson Packia Dhas" userId="050d7d71-3621-4503-95e8-1c9a9d962492" providerId="ADAL" clId="{00722E61-A757-4134-8CBB-8B7208677708}" dt="2026-03-11T07:31:22.123" v="521"/>
          <ac:spMkLst>
            <pc:docMk/>
            <pc:sldMk cId="1635377456" sldId="256"/>
            <ac:spMk id="54" creationId="{86CB9CCC-579D-45A5-97CC-BD0969A7BE36}"/>
          </ac:spMkLst>
        </pc:spChg>
        <pc:spChg chg="mod">
          <ac:chgData name="Stalin Jacob Wilson Packia Dhas" userId="050d7d71-3621-4503-95e8-1c9a9d962492" providerId="ADAL" clId="{00722E61-A757-4134-8CBB-8B7208677708}" dt="2026-03-11T07:31:22.123" v="523"/>
          <ac:spMkLst>
            <pc:docMk/>
            <pc:sldMk cId="1635377456" sldId="256"/>
            <ac:spMk id="55" creationId="{4776A959-9989-4DEC-B980-737EA840B4E9}"/>
          </ac:spMkLst>
        </pc:spChg>
        <pc:spChg chg="mod">
          <ac:chgData name="Stalin Jacob Wilson Packia Dhas" userId="050d7d71-3621-4503-95e8-1c9a9d962492" providerId="ADAL" clId="{00722E61-A757-4134-8CBB-8B7208677708}" dt="2026-03-11T07:31:22.124" v="525"/>
          <ac:spMkLst>
            <pc:docMk/>
            <pc:sldMk cId="1635377456" sldId="256"/>
            <ac:spMk id="56" creationId="{44B7AA78-CDB8-4A67-94BC-447FC24E2FB8}"/>
          </ac:spMkLst>
        </pc:spChg>
        <pc:spChg chg="mod">
          <ac:chgData name="Stalin Jacob Wilson Packia Dhas" userId="050d7d71-3621-4503-95e8-1c9a9d962492" providerId="ADAL" clId="{00722E61-A757-4134-8CBB-8B7208677708}" dt="2026-03-11T07:31:22.125" v="527"/>
          <ac:spMkLst>
            <pc:docMk/>
            <pc:sldMk cId="1635377456" sldId="256"/>
            <ac:spMk id="57" creationId="{83EB045D-5CEF-4EF4-9245-76A7B5FF4DC7}"/>
          </ac:spMkLst>
        </pc:spChg>
        <pc:spChg chg="mod">
          <ac:chgData name="Stalin Jacob Wilson Packia Dhas" userId="050d7d71-3621-4503-95e8-1c9a9d962492" providerId="ADAL" clId="{00722E61-A757-4134-8CBB-8B7208677708}" dt="2026-03-11T07:31:22.125" v="529"/>
          <ac:spMkLst>
            <pc:docMk/>
            <pc:sldMk cId="1635377456" sldId="256"/>
            <ac:spMk id="58" creationId="{951E3B84-CF44-4549-BCA6-E13213A01D50}"/>
          </ac:spMkLst>
        </pc:spChg>
        <pc:spChg chg="mod">
          <ac:chgData name="Stalin Jacob Wilson Packia Dhas" userId="050d7d71-3621-4503-95e8-1c9a9d962492" providerId="ADAL" clId="{00722E61-A757-4134-8CBB-8B7208677708}" dt="2026-03-11T07:31:22.126" v="531"/>
          <ac:spMkLst>
            <pc:docMk/>
            <pc:sldMk cId="1635377456" sldId="256"/>
            <ac:spMk id="59" creationId="{3D04A4E9-1B33-45F0-832B-3F0132691CFC}"/>
          </ac:spMkLst>
        </pc:spChg>
        <pc:spChg chg="mod">
          <ac:chgData name="Stalin Jacob Wilson Packia Dhas" userId="050d7d71-3621-4503-95e8-1c9a9d962492" providerId="ADAL" clId="{00722E61-A757-4134-8CBB-8B7208677708}" dt="2026-03-11T07:31:22.127" v="533"/>
          <ac:spMkLst>
            <pc:docMk/>
            <pc:sldMk cId="1635377456" sldId="256"/>
            <ac:spMk id="60" creationId="{8C1F2850-F6EA-434B-96DB-83F205B03C98}"/>
          </ac:spMkLst>
        </pc:spChg>
        <pc:spChg chg="mod">
          <ac:chgData name="Stalin Jacob Wilson Packia Dhas" userId="050d7d71-3621-4503-95e8-1c9a9d962492" providerId="ADAL" clId="{00722E61-A757-4134-8CBB-8B7208677708}" dt="2026-03-11T07:31:22.127" v="535"/>
          <ac:spMkLst>
            <pc:docMk/>
            <pc:sldMk cId="1635377456" sldId="256"/>
            <ac:spMk id="61" creationId="{7DCB64DB-CA4C-45AE-869F-7085D3099E60}"/>
          </ac:spMkLst>
        </pc:spChg>
        <pc:spChg chg="mod">
          <ac:chgData name="Stalin Jacob Wilson Packia Dhas" userId="050d7d71-3621-4503-95e8-1c9a9d962492" providerId="ADAL" clId="{00722E61-A757-4134-8CBB-8B7208677708}" dt="2026-03-11T07:31:22.128" v="537"/>
          <ac:spMkLst>
            <pc:docMk/>
            <pc:sldMk cId="1635377456" sldId="256"/>
            <ac:spMk id="62" creationId="{65DEFE95-218B-43A8-A319-C01589BC783D}"/>
          </ac:spMkLst>
        </pc:spChg>
        <pc:spChg chg="mod">
          <ac:chgData name="Stalin Jacob Wilson Packia Dhas" userId="050d7d71-3621-4503-95e8-1c9a9d962492" providerId="ADAL" clId="{00722E61-A757-4134-8CBB-8B7208677708}" dt="2026-03-11T07:31:22.129" v="539"/>
          <ac:spMkLst>
            <pc:docMk/>
            <pc:sldMk cId="1635377456" sldId="256"/>
            <ac:spMk id="63" creationId="{6878DA49-A137-4B26-A46E-C2D03F864B9D}"/>
          </ac:spMkLst>
        </pc:spChg>
        <pc:spChg chg="mod">
          <ac:chgData name="Stalin Jacob Wilson Packia Dhas" userId="050d7d71-3621-4503-95e8-1c9a9d962492" providerId="ADAL" clId="{00722E61-A757-4134-8CBB-8B7208677708}" dt="2026-03-11T07:31:22.129" v="541"/>
          <ac:spMkLst>
            <pc:docMk/>
            <pc:sldMk cId="1635377456" sldId="256"/>
            <ac:spMk id="64" creationId="{001EE1AE-B271-495A-BFBB-58AB8F657189}"/>
          </ac:spMkLst>
        </pc:spChg>
        <pc:spChg chg="mod">
          <ac:chgData name="Stalin Jacob Wilson Packia Dhas" userId="050d7d71-3621-4503-95e8-1c9a9d962492" providerId="ADAL" clId="{00722E61-A757-4134-8CBB-8B7208677708}" dt="2026-03-11T07:31:22.130" v="543"/>
          <ac:spMkLst>
            <pc:docMk/>
            <pc:sldMk cId="1635377456" sldId="256"/>
            <ac:spMk id="65" creationId="{8516A19A-3EEF-4CD8-9587-E73BEBE99680}"/>
          </ac:spMkLst>
        </pc:spChg>
        <pc:spChg chg="mod">
          <ac:chgData name="Stalin Jacob Wilson Packia Dhas" userId="050d7d71-3621-4503-95e8-1c9a9d962492" providerId="ADAL" clId="{00722E61-A757-4134-8CBB-8B7208677708}" dt="2026-03-11T07:31:22.131" v="545"/>
          <ac:spMkLst>
            <pc:docMk/>
            <pc:sldMk cId="1635377456" sldId="256"/>
            <ac:spMk id="66" creationId="{A92C8901-629F-46DE-A60A-4E5638CFA9F1}"/>
          </ac:spMkLst>
        </pc:spChg>
        <pc:spChg chg="mod">
          <ac:chgData name="Stalin Jacob Wilson Packia Dhas" userId="050d7d71-3621-4503-95e8-1c9a9d962492" providerId="ADAL" clId="{00722E61-A757-4134-8CBB-8B7208677708}" dt="2026-03-11T07:31:22.131" v="547"/>
          <ac:spMkLst>
            <pc:docMk/>
            <pc:sldMk cId="1635377456" sldId="256"/>
            <ac:spMk id="67" creationId="{1E074D04-F0B6-4C7B-9BF0-BBE250DB4A1F}"/>
          </ac:spMkLst>
        </pc:spChg>
        <pc:spChg chg="mod">
          <ac:chgData name="Stalin Jacob Wilson Packia Dhas" userId="050d7d71-3621-4503-95e8-1c9a9d962492" providerId="ADAL" clId="{00722E61-A757-4134-8CBB-8B7208677708}" dt="2026-03-11T07:31:22.132" v="549"/>
          <ac:spMkLst>
            <pc:docMk/>
            <pc:sldMk cId="1635377456" sldId="256"/>
            <ac:spMk id="68" creationId="{A880892C-974F-4495-B195-F995FC988A60}"/>
          </ac:spMkLst>
        </pc:spChg>
        <pc:spChg chg="mod">
          <ac:chgData name="Stalin Jacob Wilson Packia Dhas" userId="050d7d71-3621-4503-95e8-1c9a9d962492" providerId="ADAL" clId="{00722E61-A757-4134-8CBB-8B7208677708}" dt="2026-03-11T07:31:22.133" v="551"/>
          <ac:spMkLst>
            <pc:docMk/>
            <pc:sldMk cId="1635377456" sldId="256"/>
            <ac:spMk id="69" creationId="{58366075-7F2B-48BD-9671-1C747F0B6882}"/>
          </ac:spMkLst>
        </pc:spChg>
        <pc:spChg chg="mod">
          <ac:chgData name="Stalin Jacob Wilson Packia Dhas" userId="050d7d71-3621-4503-95e8-1c9a9d962492" providerId="ADAL" clId="{00722E61-A757-4134-8CBB-8B7208677708}" dt="2026-03-11T07:31:22.133" v="553"/>
          <ac:spMkLst>
            <pc:docMk/>
            <pc:sldMk cId="1635377456" sldId="256"/>
            <ac:spMk id="70" creationId="{487D57B2-76CF-4CFD-94C7-705751231375}"/>
          </ac:spMkLst>
        </pc:spChg>
        <pc:spChg chg="mod">
          <ac:chgData name="Stalin Jacob Wilson Packia Dhas" userId="050d7d71-3621-4503-95e8-1c9a9d962492" providerId="ADAL" clId="{00722E61-A757-4134-8CBB-8B7208677708}" dt="2026-03-11T07:31:22.134" v="555"/>
          <ac:spMkLst>
            <pc:docMk/>
            <pc:sldMk cId="1635377456" sldId="256"/>
            <ac:spMk id="71" creationId="{2FD4BC9E-635B-407E-ABD1-31FD7A4046B3}"/>
          </ac:spMkLst>
        </pc:spChg>
        <pc:spChg chg="mod">
          <ac:chgData name="Stalin Jacob Wilson Packia Dhas" userId="050d7d71-3621-4503-95e8-1c9a9d962492" providerId="ADAL" clId="{00722E61-A757-4134-8CBB-8B7208677708}" dt="2026-03-11T07:31:22.134" v="557"/>
          <ac:spMkLst>
            <pc:docMk/>
            <pc:sldMk cId="1635377456" sldId="256"/>
            <ac:spMk id="72" creationId="{1C5A13A6-673D-4959-8988-C1A51AC42D97}"/>
          </ac:spMkLst>
        </pc:spChg>
        <pc:spChg chg="mod">
          <ac:chgData name="Stalin Jacob Wilson Packia Dhas" userId="050d7d71-3621-4503-95e8-1c9a9d962492" providerId="ADAL" clId="{00722E61-A757-4134-8CBB-8B7208677708}" dt="2026-03-11T07:31:22.135" v="559"/>
          <ac:spMkLst>
            <pc:docMk/>
            <pc:sldMk cId="1635377456" sldId="256"/>
            <ac:spMk id="73" creationId="{05CD4393-0B7C-4BDC-A86F-CB2A903C46EC}"/>
          </ac:spMkLst>
        </pc:spChg>
        <pc:spChg chg="mod">
          <ac:chgData name="Stalin Jacob Wilson Packia Dhas" userId="050d7d71-3621-4503-95e8-1c9a9d962492" providerId="ADAL" clId="{00722E61-A757-4134-8CBB-8B7208677708}" dt="2026-03-11T07:31:22.136" v="561"/>
          <ac:spMkLst>
            <pc:docMk/>
            <pc:sldMk cId="1635377456" sldId="256"/>
            <ac:spMk id="74" creationId="{84A571C8-CD2F-4365-857E-8E40691818DB}"/>
          </ac:spMkLst>
        </pc:spChg>
        <pc:spChg chg="mod">
          <ac:chgData name="Stalin Jacob Wilson Packia Dhas" userId="050d7d71-3621-4503-95e8-1c9a9d962492" providerId="ADAL" clId="{00722E61-A757-4134-8CBB-8B7208677708}" dt="2026-03-11T07:31:22.136" v="563"/>
          <ac:spMkLst>
            <pc:docMk/>
            <pc:sldMk cId="1635377456" sldId="256"/>
            <ac:spMk id="75" creationId="{15932154-8143-4E38-9157-E386ACFF1687}"/>
          </ac:spMkLst>
        </pc:spChg>
        <pc:spChg chg="mod">
          <ac:chgData name="Stalin Jacob Wilson Packia Dhas" userId="050d7d71-3621-4503-95e8-1c9a9d962492" providerId="ADAL" clId="{00722E61-A757-4134-8CBB-8B7208677708}" dt="2026-03-11T07:31:22.137" v="565"/>
          <ac:spMkLst>
            <pc:docMk/>
            <pc:sldMk cId="1635377456" sldId="256"/>
            <ac:spMk id="76" creationId="{A87C3539-AA76-49FF-830B-C755449D8D2F}"/>
          </ac:spMkLst>
        </pc:spChg>
        <pc:spChg chg="mod">
          <ac:chgData name="Stalin Jacob Wilson Packia Dhas" userId="050d7d71-3621-4503-95e8-1c9a9d962492" providerId="ADAL" clId="{00722E61-A757-4134-8CBB-8B7208677708}" dt="2026-03-11T07:31:22.138" v="567"/>
          <ac:spMkLst>
            <pc:docMk/>
            <pc:sldMk cId="1635377456" sldId="256"/>
            <ac:spMk id="77" creationId="{4A08055B-98DF-4ADC-A7C2-97F0A7B1C1B5}"/>
          </ac:spMkLst>
        </pc:spChg>
        <pc:spChg chg="mod">
          <ac:chgData name="Stalin Jacob Wilson Packia Dhas" userId="050d7d71-3621-4503-95e8-1c9a9d962492" providerId="ADAL" clId="{00722E61-A757-4134-8CBB-8B7208677708}" dt="2026-03-11T07:31:22.138" v="569"/>
          <ac:spMkLst>
            <pc:docMk/>
            <pc:sldMk cId="1635377456" sldId="256"/>
            <ac:spMk id="78" creationId="{E81F73B6-3A50-4F02-886F-427A49AF943B}"/>
          </ac:spMkLst>
        </pc:spChg>
        <pc:spChg chg="mod">
          <ac:chgData name="Stalin Jacob Wilson Packia Dhas" userId="050d7d71-3621-4503-95e8-1c9a9d962492" providerId="ADAL" clId="{00722E61-A757-4134-8CBB-8B7208677708}" dt="2026-03-11T07:31:22.139" v="571"/>
          <ac:spMkLst>
            <pc:docMk/>
            <pc:sldMk cId="1635377456" sldId="256"/>
            <ac:spMk id="79" creationId="{2E434898-11DB-410A-89F2-49356764972A}"/>
          </ac:spMkLst>
        </pc:spChg>
        <pc:spChg chg="mod">
          <ac:chgData name="Stalin Jacob Wilson Packia Dhas" userId="050d7d71-3621-4503-95e8-1c9a9d962492" providerId="ADAL" clId="{00722E61-A757-4134-8CBB-8B7208677708}" dt="2026-03-11T07:31:22.140" v="573"/>
          <ac:spMkLst>
            <pc:docMk/>
            <pc:sldMk cId="1635377456" sldId="256"/>
            <ac:spMk id="80" creationId="{C5DF4BFB-094A-40EB-B57F-8A3E907EACA2}"/>
          </ac:spMkLst>
        </pc:spChg>
        <pc:spChg chg="mod">
          <ac:chgData name="Stalin Jacob Wilson Packia Dhas" userId="050d7d71-3621-4503-95e8-1c9a9d962492" providerId="ADAL" clId="{00722E61-A757-4134-8CBB-8B7208677708}" dt="2026-03-11T07:31:22.140" v="575"/>
          <ac:spMkLst>
            <pc:docMk/>
            <pc:sldMk cId="1635377456" sldId="256"/>
            <ac:spMk id="81" creationId="{1111E1EE-2B46-42AD-98E1-5EBA63E055CC}"/>
          </ac:spMkLst>
        </pc:spChg>
        <pc:spChg chg="mod">
          <ac:chgData name="Stalin Jacob Wilson Packia Dhas" userId="050d7d71-3621-4503-95e8-1c9a9d962492" providerId="ADAL" clId="{00722E61-A757-4134-8CBB-8B7208677708}" dt="2026-03-11T07:31:22.141" v="577"/>
          <ac:spMkLst>
            <pc:docMk/>
            <pc:sldMk cId="1635377456" sldId="256"/>
            <ac:spMk id="82" creationId="{C22D86BB-8037-41FA-925F-D515AD40A949}"/>
          </ac:spMkLst>
        </pc:spChg>
        <pc:spChg chg="mod">
          <ac:chgData name="Stalin Jacob Wilson Packia Dhas" userId="050d7d71-3621-4503-95e8-1c9a9d962492" providerId="ADAL" clId="{00722E61-A757-4134-8CBB-8B7208677708}" dt="2026-03-11T07:31:22.142" v="579"/>
          <ac:spMkLst>
            <pc:docMk/>
            <pc:sldMk cId="1635377456" sldId="256"/>
            <ac:spMk id="83" creationId="{C9597F1C-C97D-4B5B-8415-CF6BB5026DDE}"/>
          </ac:spMkLst>
        </pc:spChg>
        <pc:spChg chg="mod">
          <ac:chgData name="Stalin Jacob Wilson Packia Dhas" userId="050d7d71-3621-4503-95e8-1c9a9d962492" providerId="ADAL" clId="{00722E61-A757-4134-8CBB-8B7208677708}" dt="2026-03-11T07:31:22.142" v="581"/>
          <ac:spMkLst>
            <pc:docMk/>
            <pc:sldMk cId="1635377456" sldId="256"/>
            <ac:spMk id="84" creationId="{ADDC661F-BF0C-4DED-B3C5-71DE5E2424CA}"/>
          </ac:spMkLst>
        </pc:spChg>
        <pc:spChg chg="mod">
          <ac:chgData name="Stalin Jacob Wilson Packia Dhas" userId="050d7d71-3621-4503-95e8-1c9a9d962492" providerId="ADAL" clId="{00722E61-A757-4134-8CBB-8B7208677708}" dt="2026-03-11T07:31:22.143" v="583"/>
          <ac:spMkLst>
            <pc:docMk/>
            <pc:sldMk cId="1635377456" sldId="256"/>
            <ac:spMk id="85" creationId="{F7022E59-2D40-424B-B4BE-06C80FE8F64D}"/>
          </ac:spMkLst>
        </pc:spChg>
        <pc:spChg chg="mod">
          <ac:chgData name="Stalin Jacob Wilson Packia Dhas" userId="050d7d71-3621-4503-95e8-1c9a9d962492" providerId="ADAL" clId="{00722E61-A757-4134-8CBB-8B7208677708}" dt="2026-03-11T07:31:22.144" v="585"/>
          <ac:spMkLst>
            <pc:docMk/>
            <pc:sldMk cId="1635377456" sldId="256"/>
            <ac:spMk id="86" creationId="{1D0FA354-D575-4686-9BCB-1ACF6D6944C7}"/>
          </ac:spMkLst>
        </pc:spChg>
        <pc:spChg chg="mod">
          <ac:chgData name="Stalin Jacob Wilson Packia Dhas" userId="050d7d71-3621-4503-95e8-1c9a9d962492" providerId="ADAL" clId="{00722E61-A757-4134-8CBB-8B7208677708}" dt="2026-03-11T07:31:22.144" v="587"/>
          <ac:spMkLst>
            <pc:docMk/>
            <pc:sldMk cId="1635377456" sldId="256"/>
            <ac:spMk id="87" creationId="{52016649-96BD-42C0-82CA-61E4BA4FB2DB}"/>
          </ac:spMkLst>
        </pc:spChg>
        <pc:spChg chg="mod">
          <ac:chgData name="Stalin Jacob Wilson Packia Dhas" userId="050d7d71-3621-4503-95e8-1c9a9d962492" providerId="ADAL" clId="{00722E61-A757-4134-8CBB-8B7208677708}" dt="2026-03-11T07:31:22.145" v="589"/>
          <ac:spMkLst>
            <pc:docMk/>
            <pc:sldMk cId="1635377456" sldId="256"/>
            <ac:spMk id="88" creationId="{8AD79AE3-E4D0-42FA-ACD4-0C303C301D95}"/>
          </ac:spMkLst>
        </pc:spChg>
        <pc:spChg chg="mod">
          <ac:chgData name="Stalin Jacob Wilson Packia Dhas" userId="050d7d71-3621-4503-95e8-1c9a9d962492" providerId="ADAL" clId="{00722E61-A757-4134-8CBB-8B7208677708}" dt="2026-03-11T07:31:22.146" v="591"/>
          <ac:spMkLst>
            <pc:docMk/>
            <pc:sldMk cId="1635377456" sldId="256"/>
            <ac:spMk id="89" creationId="{1AC54D3C-3713-4A05-AED6-EBBEA1232812}"/>
          </ac:spMkLst>
        </pc:spChg>
        <pc:spChg chg="mod">
          <ac:chgData name="Stalin Jacob Wilson Packia Dhas" userId="050d7d71-3621-4503-95e8-1c9a9d962492" providerId="ADAL" clId="{00722E61-A757-4134-8CBB-8B7208677708}" dt="2026-03-11T07:31:22.146" v="593"/>
          <ac:spMkLst>
            <pc:docMk/>
            <pc:sldMk cId="1635377456" sldId="256"/>
            <ac:spMk id="90" creationId="{8E78CFCC-1E63-45E0-B4AC-B4177D9BB103}"/>
          </ac:spMkLst>
        </pc:spChg>
        <pc:spChg chg="mod">
          <ac:chgData name="Stalin Jacob Wilson Packia Dhas" userId="050d7d71-3621-4503-95e8-1c9a9d962492" providerId="ADAL" clId="{00722E61-A757-4134-8CBB-8B7208677708}" dt="2026-03-11T07:31:22.147" v="595"/>
          <ac:spMkLst>
            <pc:docMk/>
            <pc:sldMk cId="1635377456" sldId="256"/>
            <ac:spMk id="91" creationId="{83CA68A8-F70C-407E-ACBE-53493E31340D}"/>
          </ac:spMkLst>
        </pc:spChg>
        <pc:spChg chg="mod">
          <ac:chgData name="Stalin Jacob Wilson Packia Dhas" userId="050d7d71-3621-4503-95e8-1c9a9d962492" providerId="ADAL" clId="{00722E61-A757-4134-8CBB-8B7208677708}" dt="2026-03-11T07:31:22.148" v="597"/>
          <ac:spMkLst>
            <pc:docMk/>
            <pc:sldMk cId="1635377456" sldId="256"/>
            <ac:spMk id="92" creationId="{F0B906C5-411B-4FE7-9D53-843B1B62584F}"/>
          </ac:spMkLst>
        </pc:spChg>
        <pc:spChg chg="mod">
          <ac:chgData name="Stalin Jacob Wilson Packia Dhas" userId="050d7d71-3621-4503-95e8-1c9a9d962492" providerId="ADAL" clId="{00722E61-A757-4134-8CBB-8B7208677708}" dt="2026-03-11T07:31:22.148" v="599"/>
          <ac:spMkLst>
            <pc:docMk/>
            <pc:sldMk cId="1635377456" sldId="256"/>
            <ac:spMk id="93" creationId="{339B3718-7B9C-4B93-92E4-9B6DD62D2206}"/>
          </ac:spMkLst>
        </pc:spChg>
        <pc:spChg chg="mod">
          <ac:chgData name="Stalin Jacob Wilson Packia Dhas" userId="050d7d71-3621-4503-95e8-1c9a9d962492" providerId="ADAL" clId="{00722E61-A757-4134-8CBB-8B7208677708}" dt="2026-03-11T07:31:22.149" v="601"/>
          <ac:spMkLst>
            <pc:docMk/>
            <pc:sldMk cId="1635377456" sldId="256"/>
            <ac:spMk id="94" creationId="{50943D55-02E5-4967-85A9-13369F59A28E}"/>
          </ac:spMkLst>
        </pc:spChg>
        <pc:spChg chg="mod">
          <ac:chgData name="Stalin Jacob Wilson Packia Dhas" userId="050d7d71-3621-4503-95e8-1c9a9d962492" providerId="ADAL" clId="{00722E61-A757-4134-8CBB-8B7208677708}" dt="2026-03-11T07:31:22.150" v="603"/>
          <ac:spMkLst>
            <pc:docMk/>
            <pc:sldMk cId="1635377456" sldId="256"/>
            <ac:spMk id="95" creationId="{6E1AAA44-BB6B-4D96-AC4D-86641290465C}"/>
          </ac:spMkLst>
        </pc:spChg>
        <pc:spChg chg="mod">
          <ac:chgData name="Stalin Jacob Wilson Packia Dhas" userId="050d7d71-3621-4503-95e8-1c9a9d962492" providerId="ADAL" clId="{00722E61-A757-4134-8CBB-8B7208677708}" dt="2026-03-11T07:31:22.150" v="605"/>
          <ac:spMkLst>
            <pc:docMk/>
            <pc:sldMk cId="1635377456" sldId="256"/>
            <ac:spMk id="96" creationId="{E29F6B00-CEA1-4F7F-817D-38592A87BFC7}"/>
          </ac:spMkLst>
        </pc:spChg>
        <pc:spChg chg="mod">
          <ac:chgData name="Stalin Jacob Wilson Packia Dhas" userId="050d7d71-3621-4503-95e8-1c9a9d962492" providerId="ADAL" clId="{00722E61-A757-4134-8CBB-8B7208677708}" dt="2026-03-11T07:31:22.151" v="607"/>
          <ac:spMkLst>
            <pc:docMk/>
            <pc:sldMk cId="1635377456" sldId="256"/>
            <ac:spMk id="97" creationId="{6CBDC9E8-786F-4015-AC8C-FFFE6F53DF0C}"/>
          </ac:spMkLst>
        </pc:spChg>
        <pc:spChg chg="mod">
          <ac:chgData name="Stalin Jacob Wilson Packia Dhas" userId="050d7d71-3621-4503-95e8-1c9a9d962492" providerId="ADAL" clId="{00722E61-A757-4134-8CBB-8B7208677708}" dt="2026-03-11T07:31:22.152" v="609"/>
          <ac:spMkLst>
            <pc:docMk/>
            <pc:sldMk cId="1635377456" sldId="256"/>
            <ac:spMk id="98" creationId="{FE76C8CC-90AA-4CA2-8AEB-22BE01C927DF}"/>
          </ac:spMkLst>
        </pc:spChg>
        <pc:spChg chg="mod">
          <ac:chgData name="Stalin Jacob Wilson Packia Dhas" userId="050d7d71-3621-4503-95e8-1c9a9d962492" providerId="ADAL" clId="{00722E61-A757-4134-8CBB-8B7208677708}" dt="2026-03-11T07:31:22.152" v="611"/>
          <ac:spMkLst>
            <pc:docMk/>
            <pc:sldMk cId="1635377456" sldId="256"/>
            <ac:spMk id="99" creationId="{23A5B3F2-8B37-4C30-A474-25EF9A09F3DD}"/>
          </ac:spMkLst>
        </pc:spChg>
        <pc:spChg chg="mod">
          <ac:chgData name="Stalin Jacob Wilson Packia Dhas" userId="050d7d71-3621-4503-95e8-1c9a9d962492" providerId="ADAL" clId="{00722E61-A757-4134-8CBB-8B7208677708}" dt="2026-03-11T07:31:22.153" v="613"/>
          <ac:spMkLst>
            <pc:docMk/>
            <pc:sldMk cId="1635377456" sldId="256"/>
            <ac:spMk id="100" creationId="{063D0C9F-A7B0-4986-8A6F-F41D62F6E903}"/>
          </ac:spMkLst>
        </pc:spChg>
        <pc:spChg chg="mod">
          <ac:chgData name="Stalin Jacob Wilson Packia Dhas" userId="050d7d71-3621-4503-95e8-1c9a9d962492" providerId="ADAL" clId="{00722E61-A757-4134-8CBB-8B7208677708}" dt="2026-03-11T07:31:22.154" v="615"/>
          <ac:spMkLst>
            <pc:docMk/>
            <pc:sldMk cId="1635377456" sldId="256"/>
            <ac:spMk id="101" creationId="{1D9341DC-50EA-4267-9DFB-18C622C55D5B}"/>
          </ac:spMkLst>
        </pc:spChg>
        <pc:spChg chg="mod">
          <ac:chgData name="Stalin Jacob Wilson Packia Dhas" userId="050d7d71-3621-4503-95e8-1c9a9d962492" providerId="ADAL" clId="{00722E61-A757-4134-8CBB-8B7208677708}" dt="2026-03-11T07:31:22.154" v="617"/>
          <ac:spMkLst>
            <pc:docMk/>
            <pc:sldMk cId="1635377456" sldId="256"/>
            <ac:spMk id="102" creationId="{87C8DCCE-4561-4D1C-A07E-1A8E14A39D5A}"/>
          </ac:spMkLst>
        </pc:spChg>
        <pc:spChg chg="mod">
          <ac:chgData name="Stalin Jacob Wilson Packia Dhas" userId="050d7d71-3621-4503-95e8-1c9a9d962492" providerId="ADAL" clId="{00722E61-A757-4134-8CBB-8B7208677708}" dt="2026-03-11T07:31:22.155" v="619"/>
          <ac:spMkLst>
            <pc:docMk/>
            <pc:sldMk cId="1635377456" sldId="256"/>
            <ac:spMk id="103" creationId="{905735D6-0FCB-4FA7-8878-9BE04905BE6C}"/>
          </ac:spMkLst>
        </pc:spChg>
        <pc:spChg chg="mod">
          <ac:chgData name="Stalin Jacob Wilson Packia Dhas" userId="050d7d71-3621-4503-95e8-1c9a9d962492" providerId="ADAL" clId="{00722E61-A757-4134-8CBB-8B7208677708}" dt="2026-03-11T07:31:22.156" v="621"/>
          <ac:spMkLst>
            <pc:docMk/>
            <pc:sldMk cId="1635377456" sldId="256"/>
            <ac:spMk id="104" creationId="{AD3D36B1-CD5E-4F34-988F-DACC67F1B977}"/>
          </ac:spMkLst>
        </pc:spChg>
        <pc:spChg chg="mod">
          <ac:chgData name="Stalin Jacob Wilson Packia Dhas" userId="050d7d71-3621-4503-95e8-1c9a9d962492" providerId="ADAL" clId="{00722E61-A757-4134-8CBB-8B7208677708}" dt="2026-03-11T07:31:22.156" v="623"/>
          <ac:spMkLst>
            <pc:docMk/>
            <pc:sldMk cId="1635377456" sldId="256"/>
            <ac:spMk id="105" creationId="{311A9B6E-9106-4F47-B588-CCF7B3E9F5CC}"/>
          </ac:spMkLst>
        </pc:spChg>
        <pc:spChg chg="mod">
          <ac:chgData name="Stalin Jacob Wilson Packia Dhas" userId="050d7d71-3621-4503-95e8-1c9a9d962492" providerId="ADAL" clId="{00722E61-A757-4134-8CBB-8B7208677708}" dt="2026-03-11T07:31:22.157" v="625"/>
          <ac:spMkLst>
            <pc:docMk/>
            <pc:sldMk cId="1635377456" sldId="256"/>
            <ac:spMk id="106" creationId="{23E6D55A-D6AA-4FEE-95C9-A5D63C33E8F7}"/>
          </ac:spMkLst>
        </pc:spChg>
        <pc:spChg chg="mod">
          <ac:chgData name="Stalin Jacob Wilson Packia Dhas" userId="050d7d71-3621-4503-95e8-1c9a9d962492" providerId="ADAL" clId="{00722E61-A757-4134-8CBB-8B7208677708}" dt="2026-03-11T07:31:22.158" v="627"/>
          <ac:spMkLst>
            <pc:docMk/>
            <pc:sldMk cId="1635377456" sldId="256"/>
            <ac:spMk id="107" creationId="{0C2C8EB4-CE7D-4904-ABEF-1C417EA3730F}"/>
          </ac:spMkLst>
        </pc:spChg>
        <pc:spChg chg="mod">
          <ac:chgData name="Stalin Jacob Wilson Packia Dhas" userId="050d7d71-3621-4503-95e8-1c9a9d962492" providerId="ADAL" clId="{00722E61-A757-4134-8CBB-8B7208677708}" dt="2026-03-11T07:31:22.158" v="629"/>
          <ac:spMkLst>
            <pc:docMk/>
            <pc:sldMk cId="1635377456" sldId="256"/>
            <ac:spMk id="108" creationId="{6FE26092-1108-4ECE-B8B9-AF149CAB4045}"/>
          </ac:spMkLst>
        </pc:spChg>
        <pc:spChg chg="mod">
          <ac:chgData name="Stalin Jacob Wilson Packia Dhas" userId="050d7d71-3621-4503-95e8-1c9a9d962492" providerId="ADAL" clId="{00722E61-A757-4134-8CBB-8B7208677708}" dt="2026-03-11T07:31:22.159" v="631"/>
          <ac:spMkLst>
            <pc:docMk/>
            <pc:sldMk cId="1635377456" sldId="256"/>
            <ac:spMk id="109" creationId="{AC00E9EB-E9B8-49B9-B0FE-FCD332D4DB28}"/>
          </ac:spMkLst>
        </pc:spChg>
        <pc:spChg chg="mod">
          <ac:chgData name="Stalin Jacob Wilson Packia Dhas" userId="050d7d71-3621-4503-95e8-1c9a9d962492" providerId="ADAL" clId="{00722E61-A757-4134-8CBB-8B7208677708}" dt="2026-03-11T07:31:22.160" v="633"/>
          <ac:spMkLst>
            <pc:docMk/>
            <pc:sldMk cId="1635377456" sldId="256"/>
            <ac:spMk id="110" creationId="{9B3EB836-DD2F-4468-8BE3-B85E3FF64356}"/>
          </ac:spMkLst>
        </pc:spChg>
        <pc:spChg chg="mod">
          <ac:chgData name="Stalin Jacob Wilson Packia Dhas" userId="050d7d71-3621-4503-95e8-1c9a9d962492" providerId="ADAL" clId="{00722E61-A757-4134-8CBB-8B7208677708}" dt="2026-03-11T07:31:22.160" v="635"/>
          <ac:spMkLst>
            <pc:docMk/>
            <pc:sldMk cId="1635377456" sldId="256"/>
            <ac:spMk id="111" creationId="{EA5B58D7-BDB3-49F8-88B8-AFC3FDA0F527}"/>
          </ac:spMkLst>
        </pc:spChg>
        <pc:spChg chg="mod">
          <ac:chgData name="Stalin Jacob Wilson Packia Dhas" userId="050d7d71-3621-4503-95e8-1c9a9d962492" providerId="ADAL" clId="{00722E61-A757-4134-8CBB-8B7208677708}" dt="2026-03-11T07:31:22.161" v="637"/>
          <ac:spMkLst>
            <pc:docMk/>
            <pc:sldMk cId="1635377456" sldId="256"/>
            <ac:spMk id="112" creationId="{1FE27159-BCEA-44DC-BE4A-20B915B0F60A}"/>
          </ac:spMkLst>
        </pc:spChg>
        <pc:spChg chg="mod">
          <ac:chgData name="Stalin Jacob Wilson Packia Dhas" userId="050d7d71-3621-4503-95e8-1c9a9d962492" providerId="ADAL" clId="{00722E61-A757-4134-8CBB-8B7208677708}" dt="2026-03-11T07:31:22.162" v="639"/>
          <ac:spMkLst>
            <pc:docMk/>
            <pc:sldMk cId="1635377456" sldId="256"/>
            <ac:spMk id="113" creationId="{53F2C99C-BAD0-4D4D-8B4D-32584E5FC008}"/>
          </ac:spMkLst>
        </pc:spChg>
        <pc:spChg chg="mod">
          <ac:chgData name="Stalin Jacob Wilson Packia Dhas" userId="050d7d71-3621-4503-95e8-1c9a9d962492" providerId="ADAL" clId="{00722E61-A757-4134-8CBB-8B7208677708}" dt="2026-03-11T07:31:22.163" v="641"/>
          <ac:spMkLst>
            <pc:docMk/>
            <pc:sldMk cId="1635377456" sldId="256"/>
            <ac:spMk id="114" creationId="{40FEC4FC-748E-48C9-9417-999E394D33D6}"/>
          </ac:spMkLst>
        </pc:spChg>
        <pc:spChg chg="mod">
          <ac:chgData name="Stalin Jacob Wilson Packia Dhas" userId="050d7d71-3621-4503-95e8-1c9a9d962492" providerId="ADAL" clId="{00722E61-A757-4134-8CBB-8B7208677708}" dt="2026-03-11T07:31:22.163" v="643"/>
          <ac:spMkLst>
            <pc:docMk/>
            <pc:sldMk cId="1635377456" sldId="256"/>
            <ac:spMk id="115" creationId="{CE6F0E8D-8F66-4A07-A4D4-221F60623416}"/>
          </ac:spMkLst>
        </pc:spChg>
        <pc:spChg chg="mod">
          <ac:chgData name="Stalin Jacob Wilson Packia Dhas" userId="050d7d71-3621-4503-95e8-1c9a9d962492" providerId="ADAL" clId="{00722E61-A757-4134-8CBB-8B7208677708}" dt="2026-03-11T07:31:22.164" v="645"/>
          <ac:spMkLst>
            <pc:docMk/>
            <pc:sldMk cId="1635377456" sldId="256"/>
            <ac:spMk id="116" creationId="{C5382142-364B-41ED-8F84-CE345DAA5577}"/>
          </ac:spMkLst>
        </pc:spChg>
        <pc:spChg chg="mod">
          <ac:chgData name="Stalin Jacob Wilson Packia Dhas" userId="050d7d71-3621-4503-95e8-1c9a9d962492" providerId="ADAL" clId="{00722E61-A757-4134-8CBB-8B7208677708}" dt="2026-03-11T07:31:22.165" v="647"/>
          <ac:spMkLst>
            <pc:docMk/>
            <pc:sldMk cId="1635377456" sldId="256"/>
            <ac:spMk id="117" creationId="{A3F81B23-6C42-45AF-B146-8F7E0DB14359}"/>
          </ac:spMkLst>
        </pc:spChg>
        <pc:spChg chg="mod">
          <ac:chgData name="Stalin Jacob Wilson Packia Dhas" userId="050d7d71-3621-4503-95e8-1c9a9d962492" providerId="ADAL" clId="{00722E61-A757-4134-8CBB-8B7208677708}" dt="2026-03-11T07:31:22.165" v="649"/>
          <ac:spMkLst>
            <pc:docMk/>
            <pc:sldMk cId="1635377456" sldId="256"/>
            <ac:spMk id="118" creationId="{AAAAAB19-1996-425E-87C4-F2351E4D3ECC}"/>
          </ac:spMkLst>
        </pc:spChg>
        <pc:spChg chg="mod">
          <ac:chgData name="Stalin Jacob Wilson Packia Dhas" userId="050d7d71-3621-4503-95e8-1c9a9d962492" providerId="ADAL" clId="{00722E61-A757-4134-8CBB-8B7208677708}" dt="2026-03-11T07:31:22.166" v="651"/>
          <ac:spMkLst>
            <pc:docMk/>
            <pc:sldMk cId="1635377456" sldId="256"/>
            <ac:spMk id="119" creationId="{AC60239E-03D3-4F6F-AF55-72362337DC69}"/>
          </ac:spMkLst>
        </pc:spChg>
        <pc:spChg chg="mod">
          <ac:chgData name="Stalin Jacob Wilson Packia Dhas" userId="050d7d71-3621-4503-95e8-1c9a9d962492" providerId="ADAL" clId="{00722E61-A757-4134-8CBB-8B7208677708}" dt="2026-03-11T07:31:22.167" v="653"/>
          <ac:spMkLst>
            <pc:docMk/>
            <pc:sldMk cId="1635377456" sldId="256"/>
            <ac:spMk id="120" creationId="{150F8FF3-AFD5-4044-A289-C6A47C0C517C}"/>
          </ac:spMkLst>
        </pc:spChg>
        <pc:spChg chg="mod">
          <ac:chgData name="Stalin Jacob Wilson Packia Dhas" userId="050d7d71-3621-4503-95e8-1c9a9d962492" providerId="ADAL" clId="{00722E61-A757-4134-8CBB-8B7208677708}" dt="2026-03-11T07:31:22.167" v="655"/>
          <ac:spMkLst>
            <pc:docMk/>
            <pc:sldMk cId="1635377456" sldId="256"/>
            <ac:spMk id="121" creationId="{8CE6229A-DD14-41ED-87AC-07B9CBFBF68A}"/>
          </ac:spMkLst>
        </pc:spChg>
        <pc:spChg chg="mod">
          <ac:chgData name="Stalin Jacob Wilson Packia Dhas" userId="050d7d71-3621-4503-95e8-1c9a9d962492" providerId="ADAL" clId="{00722E61-A757-4134-8CBB-8B7208677708}" dt="2026-03-11T07:31:22.168" v="657"/>
          <ac:spMkLst>
            <pc:docMk/>
            <pc:sldMk cId="1635377456" sldId="256"/>
            <ac:spMk id="122" creationId="{071EB472-EB9A-48B8-9070-5BCDC6B60ACC}"/>
          </ac:spMkLst>
        </pc:spChg>
        <pc:spChg chg="mod">
          <ac:chgData name="Stalin Jacob Wilson Packia Dhas" userId="050d7d71-3621-4503-95e8-1c9a9d962492" providerId="ADAL" clId="{00722E61-A757-4134-8CBB-8B7208677708}" dt="2026-03-11T07:31:22.169" v="659"/>
          <ac:spMkLst>
            <pc:docMk/>
            <pc:sldMk cId="1635377456" sldId="256"/>
            <ac:spMk id="123" creationId="{7BE90591-3874-4869-9274-515218DAFACD}"/>
          </ac:spMkLst>
        </pc:spChg>
        <pc:spChg chg="mod">
          <ac:chgData name="Stalin Jacob Wilson Packia Dhas" userId="050d7d71-3621-4503-95e8-1c9a9d962492" providerId="ADAL" clId="{00722E61-A757-4134-8CBB-8B7208677708}" dt="2026-03-11T07:31:22.169" v="661"/>
          <ac:spMkLst>
            <pc:docMk/>
            <pc:sldMk cId="1635377456" sldId="256"/>
            <ac:spMk id="124" creationId="{F1E678B5-1DA8-4C42-B4BE-EA9CC1D81673}"/>
          </ac:spMkLst>
        </pc:spChg>
        <pc:spChg chg="mod">
          <ac:chgData name="Stalin Jacob Wilson Packia Dhas" userId="050d7d71-3621-4503-95e8-1c9a9d962492" providerId="ADAL" clId="{00722E61-A757-4134-8CBB-8B7208677708}" dt="2026-03-11T07:31:22.170" v="663"/>
          <ac:spMkLst>
            <pc:docMk/>
            <pc:sldMk cId="1635377456" sldId="256"/>
            <ac:spMk id="125" creationId="{D5403FAC-A9BE-4493-B2C8-0A105FA597E0}"/>
          </ac:spMkLst>
        </pc:spChg>
        <pc:spChg chg="mod">
          <ac:chgData name="Stalin Jacob Wilson Packia Dhas" userId="050d7d71-3621-4503-95e8-1c9a9d962492" providerId="ADAL" clId="{00722E61-A757-4134-8CBB-8B7208677708}" dt="2026-03-11T07:31:22.171" v="665"/>
          <ac:spMkLst>
            <pc:docMk/>
            <pc:sldMk cId="1635377456" sldId="256"/>
            <ac:spMk id="126" creationId="{A69D6CED-81E0-4788-B55B-D85007AB47EB}"/>
          </ac:spMkLst>
        </pc:spChg>
        <pc:spChg chg="mod">
          <ac:chgData name="Stalin Jacob Wilson Packia Dhas" userId="050d7d71-3621-4503-95e8-1c9a9d962492" providerId="ADAL" clId="{00722E61-A757-4134-8CBB-8B7208677708}" dt="2026-03-11T07:31:22.171" v="667"/>
          <ac:spMkLst>
            <pc:docMk/>
            <pc:sldMk cId="1635377456" sldId="256"/>
            <ac:spMk id="127" creationId="{BCA2AAB7-CA15-4707-8C52-DC5B8D7FF03F}"/>
          </ac:spMkLst>
        </pc:spChg>
        <pc:spChg chg="mod">
          <ac:chgData name="Stalin Jacob Wilson Packia Dhas" userId="050d7d71-3621-4503-95e8-1c9a9d962492" providerId="ADAL" clId="{00722E61-A757-4134-8CBB-8B7208677708}" dt="2026-03-11T07:31:22.172" v="669"/>
          <ac:spMkLst>
            <pc:docMk/>
            <pc:sldMk cId="1635377456" sldId="256"/>
            <ac:spMk id="128" creationId="{5749CEC6-1AF9-4DDE-B473-A0400C63D30B}"/>
          </ac:spMkLst>
        </pc:spChg>
        <pc:spChg chg="mod">
          <ac:chgData name="Stalin Jacob Wilson Packia Dhas" userId="050d7d71-3621-4503-95e8-1c9a9d962492" providerId="ADAL" clId="{00722E61-A757-4134-8CBB-8B7208677708}" dt="2026-03-11T07:31:22.173" v="671"/>
          <ac:spMkLst>
            <pc:docMk/>
            <pc:sldMk cId="1635377456" sldId="256"/>
            <ac:spMk id="129" creationId="{09BB9E91-77C3-42DD-84D9-4DDF046C3FB0}"/>
          </ac:spMkLst>
        </pc:spChg>
        <pc:spChg chg="mod">
          <ac:chgData name="Stalin Jacob Wilson Packia Dhas" userId="050d7d71-3621-4503-95e8-1c9a9d962492" providerId="ADAL" clId="{00722E61-A757-4134-8CBB-8B7208677708}" dt="2026-03-11T07:31:22.173" v="673"/>
          <ac:spMkLst>
            <pc:docMk/>
            <pc:sldMk cId="1635377456" sldId="256"/>
            <ac:spMk id="130" creationId="{6C11A6D2-B5C1-4B93-B004-1C4ECC3491AB}"/>
          </ac:spMkLst>
        </pc:spChg>
        <pc:spChg chg="mod">
          <ac:chgData name="Stalin Jacob Wilson Packia Dhas" userId="050d7d71-3621-4503-95e8-1c9a9d962492" providerId="ADAL" clId="{00722E61-A757-4134-8CBB-8B7208677708}" dt="2026-03-11T07:31:22.174" v="675"/>
          <ac:spMkLst>
            <pc:docMk/>
            <pc:sldMk cId="1635377456" sldId="256"/>
            <ac:spMk id="131" creationId="{6E9F42ED-BD2D-4D43-A40B-F5AE4AD22EE3}"/>
          </ac:spMkLst>
        </pc:spChg>
        <pc:spChg chg="mod">
          <ac:chgData name="Stalin Jacob Wilson Packia Dhas" userId="050d7d71-3621-4503-95e8-1c9a9d962492" providerId="ADAL" clId="{00722E61-A757-4134-8CBB-8B7208677708}" dt="2026-03-11T07:31:22.174" v="677"/>
          <ac:spMkLst>
            <pc:docMk/>
            <pc:sldMk cId="1635377456" sldId="256"/>
            <ac:spMk id="132" creationId="{D49768A3-78DF-4B82-BF87-BD83C16572B3}"/>
          </ac:spMkLst>
        </pc:spChg>
        <pc:spChg chg="mod">
          <ac:chgData name="Stalin Jacob Wilson Packia Dhas" userId="050d7d71-3621-4503-95e8-1c9a9d962492" providerId="ADAL" clId="{00722E61-A757-4134-8CBB-8B7208677708}" dt="2026-03-11T07:31:22.175" v="679"/>
          <ac:spMkLst>
            <pc:docMk/>
            <pc:sldMk cId="1635377456" sldId="256"/>
            <ac:spMk id="133" creationId="{A3992E71-799C-4542-99D9-F9753340CCFB}"/>
          </ac:spMkLst>
        </pc:spChg>
        <pc:spChg chg="mod">
          <ac:chgData name="Stalin Jacob Wilson Packia Dhas" userId="050d7d71-3621-4503-95e8-1c9a9d962492" providerId="ADAL" clId="{00722E61-A757-4134-8CBB-8B7208677708}" dt="2026-03-11T07:31:22.176" v="681"/>
          <ac:spMkLst>
            <pc:docMk/>
            <pc:sldMk cId="1635377456" sldId="256"/>
            <ac:spMk id="134" creationId="{47BDB1A1-890A-42E9-AA61-65CE5632D503}"/>
          </ac:spMkLst>
        </pc:spChg>
        <pc:spChg chg="mod">
          <ac:chgData name="Stalin Jacob Wilson Packia Dhas" userId="050d7d71-3621-4503-95e8-1c9a9d962492" providerId="ADAL" clId="{00722E61-A757-4134-8CBB-8B7208677708}" dt="2026-03-11T07:31:22.176" v="683"/>
          <ac:spMkLst>
            <pc:docMk/>
            <pc:sldMk cId="1635377456" sldId="256"/>
            <ac:spMk id="135" creationId="{B1ABC862-053A-447E-8FDB-04FAB55A63AA}"/>
          </ac:spMkLst>
        </pc:spChg>
        <pc:spChg chg="mod">
          <ac:chgData name="Stalin Jacob Wilson Packia Dhas" userId="050d7d71-3621-4503-95e8-1c9a9d962492" providerId="ADAL" clId="{00722E61-A757-4134-8CBB-8B7208677708}" dt="2026-03-11T07:31:22.177" v="685"/>
          <ac:spMkLst>
            <pc:docMk/>
            <pc:sldMk cId="1635377456" sldId="256"/>
            <ac:spMk id="136" creationId="{F6ED7DC9-C479-4284-8044-7F62D7836FDF}"/>
          </ac:spMkLst>
        </pc:spChg>
        <pc:spChg chg="mod">
          <ac:chgData name="Stalin Jacob Wilson Packia Dhas" userId="050d7d71-3621-4503-95e8-1c9a9d962492" providerId="ADAL" clId="{00722E61-A757-4134-8CBB-8B7208677708}" dt="2026-03-11T07:31:22.178" v="687"/>
          <ac:spMkLst>
            <pc:docMk/>
            <pc:sldMk cId="1635377456" sldId="256"/>
            <ac:spMk id="137" creationId="{BCAD1C5C-AC1D-440E-97DC-051A4E7BBCB3}"/>
          </ac:spMkLst>
        </pc:spChg>
        <pc:spChg chg="mod">
          <ac:chgData name="Stalin Jacob Wilson Packia Dhas" userId="050d7d71-3621-4503-95e8-1c9a9d962492" providerId="ADAL" clId="{00722E61-A757-4134-8CBB-8B7208677708}" dt="2026-03-11T07:31:22.178" v="689"/>
          <ac:spMkLst>
            <pc:docMk/>
            <pc:sldMk cId="1635377456" sldId="256"/>
            <ac:spMk id="138" creationId="{37C44119-C851-4EAA-9239-28159287978F}"/>
          </ac:spMkLst>
        </pc:spChg>
        <pc:spChg chg="mod">
          <ac:chgData name="Stalin Jacob Wilson Packia Dhas" userId="050d7d71-3621-4503-95e8-1c9a9d962492" providerId="ADAL" clId="{00722E61-A757-4134-8CBB-8B7208677708}" dt="2026-03-11T07:31:22.179" v="691"/>
          <ac:spMkLst>
            <pc:docMk/>
            <pc:sldMk cId="1635377456" sldId="256"/>
            <ac:spMk id="139" creationId="{EC95CEAB-FD85-4385-BD1D-E7D400FB941C}"/>
          </ac:spMkLst>
        </pc:spChg>
        <pc:spChg chg="mod">
          <ac:chgData name="Stalin Jacob Wilson Packia Dhas" userId="050d7d71-3621-4503-95e8-1c9a9d962492" providerId="ADAL" clId="{00722E61-A757-4134-8CBB-8B7208677708}" dt="2026-03-11T07:31:22.180" v="693"/>
          <ac:spMkLst>
            <pc:docMk/>
            <pc:sldMk cId="1635377456" sldId="256"/>
            <ac:spMk id="140" creationId="{9ACBDB02-25E3-4EEB-8018-651C3E403E5F}"/>
          </ac:spMkLst>
        </pc:spChg>
        <pc:spChg chg="mod">
          <ac:chgData name="Stalin Jacob Wilson Packia Dhas" userId="050d7d71-3621-4503-95e8-1c9a9d962492" providerId="ADAL" clId="{00722E61-A757-4134-8CBB-8B7208677708}" dt="2026-03-11T07:31:22.180" v="695"/>
          <ac:spMkLst>
            <pc:docMk/>
            <pc:sldMk cId="1635377456" sldId="256"/>
            <ac:spMk id="141" creationId="{C87E1897-2180-4C25-8CA5-F411474F0E7E}"/>
          </ac:spMkLst>
        </pc:spChg>
        <pc:spChg chg="mod">
          <ac:chgData name="Stalin Jacob Wilson Packia Dhas" userId="050d7d71-3621-4503-95e8-1c9a9d962492" providerId="ADAL" clId="{00722E61-A757-4134-8CBB-8B7208677708}" dt="2026-03-11T07:31:22.181" v="697"/>
          <ac:spMkLst>
            <pc:docMk/>
            <pc:sldMk cId="1635377456" sldId="256"/>
            <ac:spMk id="142" creationId="{6758411D-4E8D-41A1-8E24-604BBDB4B5BD}"/>
          </ac:spMkLst>
        </pc:spChg>
        <pc:spChg chg="mod">
          <ac:chgData name="Stalin Jacob Wilson Packia Dhas" userId="050d7d71-3621-4503-95e8-1c9a9d962492" providerId="ADAL" clId="{00722E61-A757-4134-8CBB-8B7208677708}" dt="2026-03-11T07:31:22.182" v="699"/>
          <ac:spMkLst>
            <pc:docMk/>
            <pc:sldMk cId="1635377456" sldId="256"/>
            <ac:spMk id="143" creationId="{F74CCCE7-0A31-46D9-A29C-B9401B527161}"/>
          </ac:spMkLst>
        </pc:spChg>
        <pc:spChg chg="mod">
          <ac:chgData name="Stalin Jacob Wilson Packia Dhas" userId="050d7d71-3621-4503-95e8-1c9a9d962492" providerId="ADAL" clId="{00722E61-A757-4134-8CBB-8B7208677708}" dt="2026-03-11T07:31:22.182" v="701"/>
          <ac:spMkLst>
            <pc:docMk/>
            <pc:sldMk cId="1635377456" sldId="256"/>
            <ac:spMk id="144" creationId="{6069E28F-7DBD-44B9-8E63-00A9BD37483F}"/>
          </ac:spMkLst>
        </pc:spChg>
        <pc:spChg chg="mod">
          <ac:chgData name="Stalin Jacob Wilson Packia Dhas" userId="050d7d71-3621-4503-95e8-1c9a9d962492" providerId="ADAL" clId="{00722E61-A757-4134-8CBB-8B7208677708}" dt="2026-03-11T07:31:22.183" v="703"/>
          <ac:spMkLst>
            <pc:docMk/>
            <pc:sldMk cId="1635377456" sldId="256"/>
            <ac:spMk id="145" creationId="{F1C14592-EADB-4042-9F69-ABD594460005}"/>
          </ac:spMkLst>
        </pc:spChg>
        <pc:spChg chg="mod">
          <ac:chgData name="Stalin Jacob Wilson Packia Dhas" userId="050d7d71-3621-4503-95e8-1c9a9d962492" providerId="ADAL" clId="{00722E61-A757-4134-8CBB-8B7208677708}" dt="2026-03-11T07:31:22.184" v="705"/>
          <ac:spMkLst>
            <pc:docMk/>
            <pc:sldMk cId="1635377456" sldId="256"/>
            <ac:spMk id="146" creationId="{59D43F1F-9A7F-4FB6-9DAB-E83D6C09FEFF}"/>
          </ac:spMkLst>
        </pc:spChg>
        <pc:spChg chg="mod">
          <ac:chgData name="Stalin Jacob Wilson Packia Dhas" userId="050d7d71-3621-4503-95e8-1c9a9d962492" providerId="ADAL" clId="{00722E61-A757-4134-8CBB-8B7208677708}" dt="2026-03-11T07:31:22.184" v="707"/>
          <ac:spMkLst>
            <pc:docMk/>
            <pc:sldMk cId="1635377456" sldId="256"/>
            <ac:spMk id="147" creationId="{0E2E9AA5-15B7-4970-B8C9-A78F5626A4B7}"/>
          </ac:spMkLst>
        </pc:spChg>
        <pc:spChg chg="mod">
          <ac:chgData name="Stalin Jacob Wilson Packia Dhas" userId="050d7d71-3621-4503-95e8-1c9a9d962492" providerId="ADAL" clId="{00722E61-A757-4134-8CBB-8B7208677708}" dt="2026-03-11T07:31:22.185" v="709"/>
          <ac:spMkLst>
            <pc:docMk/>
            <pc:sldMk cId="1635377456" sldId="256"/>
            <ac:spMk id="148" creationId="{DF40EC7D-4734-4038-B26E-0D6C9BEFF1BD}"/>
          </ac:spMkLst>
        </pc:spChg>
        <pc:spChg chg="mod">
          <ac:chgData name="Stalin Jacob Wilson Packia Dhas" userId="050d7d71-3621-4503-95e8-1c9a9d962492" providerId="ADAL" clId="{00722E61-A757-4134-8CBB-8B7208677708}" dt="2026-03-11T07:31:22.186" v="711"/>
          <ac:spMkLst>
            <pc:docMk/>
            <pc:sldMk cId="1635377456" sldId="256"/>
            <ac:spMk id="149" creationId="{C0022067-6CC5-46A2-82A8-8646E349BBD6}"/>
          </ac:spMkLst>
        </pc:spChg>
        <pc:spChg chg="mod">
          <ac:chgData name="Stalin Jacob Wilson Packia Dhas" userId="050d7d71-3621-4503-95e8-1c9a9d962492" providerId="ADAL" clId="{00722E61-A757-4134-8CBB-8B7208677708}" dt="2026-03-11T07:31:22.186" v="713"/>
          <ac:spMkLst>
            <pc:docMk/>
            <pc:sldMk cId="1635377456" sldId="256"/>
            <ac:spMk id="150" creationId="{84E79D9B-296D-4FAA-AD05-99CFFCCE6666}"/>
          </ac:spMkLst>
        </pc:spChg>
        <pc:spChg chg="mod">
          <ac:chgData name="Stalin Jacob Wilson Packia Dhas" userId="050d7d71-3621-4503-95e8-1c9a9d962492" providerId="ADAL" clId="{00722E61-A757-4134-8CBB-8B7208677708}" dt="2026-03-11T07:31:22.187" v="715"/>
          <ac:spMkLst>
            <pc:docMk/>
            <pc:sldMk cId="1635377456" sldId="256"/>
            <ac:spMk id="151" creationId="{17A6C6BF-4B62-432F-BF59-C8C8EADD7FDD}"/>
          </ac:spMkLst>
        </pc:spChg>
        <pc:spChg chg="mod">
          <ac:chgData name="Stalin Jacob Wilson Packia Dhas" userId="050d7d71-3621-4503-95e8-1c9a9d962492" providerId="ADAL" clId="{00722E61-A757-4134-8CBB-8B7208677708}" dt="2026-03-11T07:31:22.188" v="717"/>
          <ac:spMkLst>
            <pc:docMk/>
            <pc:sldMk cId="1635377456" sldId="256"/>
            <ac:spMk id="152" creationId="{28C839E1-7953-4E4F-9389-DF61B9E00E54}"/>
          </ac:spMkLst>
        </pc:spChg>
        <pc:spChg chg="mod">
          <ac:chgData name="Stalin Jacob Wilson Packia Dhas" userId="050d7d71-3621-4503-95e8-1c9a9d962492" providerId="ADAL" clId="{00722E61-A757-4134-8CBB-8B7208677708}" dt="2026-03-11T07:31:22.188" v="719"/>
          <ac:spMkLst>
            <pc:docMk/>
            <pc:sldMk cId="1635377456" sldId="256"/>
            <ac:spMk id="153" creationId="{C9394D39-CFD3-4DC1-9FF3-113F1ABE131A}"/>
          </ac:spMkLst>
        </pc:spChg>
        <pc:spChg chg="mod">
          <ac:chgData name="Stalin Jacob Wilson Packia Dhas" userId="050d7d71-3621-4503-95e8-1c9a9d962492" providerId="ADAL" clId="{00722E61-A757-4134-8CBB-8B7208677708}" dt="2026-03-11T07:31:22.189" v="721"/>
          <ac:spMkLst>
            <pc:docMk/>
            <pc:sldMk cId="1635377456" sldId="256"/>
            <ac:spMk id="154" creationId="{C5AEF60A-AEC0-4C74-B3F4-52BBD722EB85}"/>
          </ac:spMkLst>
        </pc:spChg>
        <pc:spChg chg="mod">
          <ac:chgData name="Stalin Jacob Wilson Packia Dhas" userId="050d7d71-3621-4503-95e8-1c9a9d962492" providerId="ADAL" clId="{00722E61-A757-4134-8CBB-8B7208677708}" dt="2026-03-11T07:31:22.190" v="723"/>
          <ac:spMkLst>
            <pc:docMk/>
            <pc:sldMk cId="1635377456" sldId="256"/>
            <ac:spMk id="155" creationId="{06E9D2EA-3B83-4027-89B5-0479146B6205}"/>
          </ac:spMkLst>
        </pc:spChg>
        <pc:spChg chg="mod">
          <ac:chgData name="Stalin Jacob Wilson Packia Dhas" userId="050d7d71-3621-4503-95e8-1c9a9d962492" providerId="ADAL" clId="{00722E61-A757-4134-8CBB-8B7208677708}" dt="2026-03-11T07:31:22.190" v="725"/>
          <ac:spMkLst>
            <pc:docMk/>
            <pc:sldMk cId="1635377456" sldId="256"/>
            <ac:spMk id="156" creationId="{50CD259D-9CD3-4AB7-9E51-EC08C851F86C}"/>
          </ac:spMkLst>
        </pc:spChg>
        <pc:spChg chg="mod">
          <ac:chgData name="Stalin Jacob Wilson Packia Dhas" userId="050d7d71-3621-4503-95e8-1c9a9d962492" providerId="ADAL" clId="{00722E61-A757-4134-8CBB-8B7208677708}" dt="2026-03-11T07:31:22.191" v="727"/>
          <ac:spMkLst>
            <pc:docMk/>
            <pc:sldMk cId="1635377456" sldId="256"/>
            <ac:spMk id="157" creationId="{229550B4-7201-403C-9CFF-B4275AA41051}"/>
          </ac:spMkLst>
        </pc:spChg>
        <pc:spChg chg="mod">
          <ac:chgData name="Stalin Jacob Wilson Packia Dhas" userId="050d7d71-3621-4503-95e8-1c9a9d962492" providerId="ADAL" clId="{00722E61-A757-4134-8CBB-8B7208677708}" dt="2026-03-11T07:31:22.191" v="729"/>
          <ac:spMkLst>
            <pc:docMk/>
            <pc:sldMk cId="1635377456" sldId="256"/>
            <ac:spMk id="158" creationId="{A3440B68-02C0-4D97-98A1-5B8278354A8B}"/>
          </ac:spMkLst>
        </pc:spChg>
        <pc:spChg chg="mod">
          <ac:chgData name="Stalin Jacob Wilson Packia Dhas" userId="050d7d71-3621-4503-95e8-1c9a9d962492" providerId="ADAL" clId="{00722E61-A757-4134-8CBB-8B7208677708}" dt="2026-03-11T07:31:22.192" v="731"/>
          <ac:spMkLst>
            <pc:docMk/>
            <pc:sldMk cId="1635377456" sldId="256"/>
            <ac:spMk id="159" creationId="{483B1A24-45E4-45F2-9EF8-AA19C601B144}"/>
          </ac:spMkLst>
        </pc:spChg>
        <pc:spChg chg="mod">
          <ac:chgData name="Stalin Jacob Wilson Packia Dhas" userId="050d7d71-3621-4503-95e8-1c9a9d962492" providerId="ADAL" clId="{00722E61-A757-4134-8CBB-8B7208677708}" dt="2026-03-11T07:31:22.193" v="733"/>
          <ac:spMkLst>
            <pc:docMk/>
            <pc:sldMk cId="1635377456" sldId="256"/>
            <ac:spMk id="160" creationId="{73E7E212-55AA-4A3A-97CD-638217AF2454}"/>
          </ac:spMkLst>
        </pc:spChg>
        <pc:spChg chg="mod">
          <ac:chgData name="Stalin Jacob Wilson Packia Dhas" userId="050d7d71-3621-4503-95e8-1c9a9d962492" providerId="ADAL" clId="{00722E61-A757-4134-8CBB-8B7208677708}" dt="2026-03-11T07:31:22.193" v="735"/>
          <ac:spMkLst>
            <pc:docMk/>
            <pc:sldMk cId="1635377456" sldId="256"/>
            <ac:spMk id="161" creationId="{9E885532-EA97-48B5-B25E-DC54E0A4B0D2}"/>
          </ac:spMkLst>
        </pc:spChg>
        <pc:spChg chg="mod">
          <ac:chgData name="Stalin Jacob Wilson Packia Dhas" userId="050d7d71-3621-4503-95e8-1c9a9d962492" providerId="ADAL" clId="{00722E61-A757-4134-8CBB-8B7208677708}" dt="2026-03-11T07:31:22.194" v="737"/>
          <ac:spMkLst>
            <pc:docMk/>
            <pc:sldMk cId="1635377456" sldId="256"/>
            <ac:spMk id="162" creationId="{342C0620-9FFC-4B98-80D2-014BF9EE0093}"/>
          </ac:spMkLst>
        </pc:spChg>
        <pc:spChg chg="mod">
          <ac:chgData name="Stalin Jacob Wilson Packia Dhas" userId="050d7d71-3621-4503-95e8-1c9a9d962492" providerId="ADAL" clId="{00722E61-A757-4134-8CBB-8B7208677708}" dt="2026-03-11T07:31:22.195" v="739"/>
          <ac:spMkLst>
            <pc:docMk/>
            <pc:sldMk cId="1635377456" sldId="256"/>
            <ac:spMk id="163" creationId="{FADE224B-492B-418F-8F89-CDBA4318990B}"/>
          </ac:spMkLst>
        </pc:spChg>
        <pc:spChg chg="mod">
          <ac:chgData name="Stalin Jacob Wilson Packia Dhas" userId="050d7d71-3621-4503-95e8-1c9a9d962492" providerId="ADAL" clId="{00722E61-A757-4134-8CBB-8B7208677708}" dt="2026-03-11T07:31:22.195" v="741"/>
          <ac:spMkLst>
            <pc:docMk/>
            <pc:sldMk cId="1635377456" sldId="256"/>
            <ac:spMk id="164" creationId="{806C9EA6-B218-46B2-97C9-031D9100B6F7}"/>
          </ac:spMkLst>
        </pc:spChg>
        <pc:spChg chg="mod">
          <ac:chgData name="Stalin Jacob Wilson Packia Dhas" userId="050d7d71-3621-4503-95e8-1c9a9d962492" providerId="ADAL" clId="{00722E61-A757-4134-8CBB-8B7208677708}" dt="2026-03-11T07:31:22.196" v="743"/>
          <ac:spMkLst>
            <pc:docMk/>
            <pc:sldMk cId="1635377456" sldId="256"/>
            <ac:spMk id="165" creationId="{1EE5C309-6461-471B-BE58-990334A4278F}"/>
          </ac:spMkLst>
        </pc:spChg>
        <pc:spChg chg="mod">
          <ac:chgData name="Stalin Jacob Wilson Packia Dhas" userId="050d7d71-3621-4503-95e8-1c9a9d962492" providerId="ADAL" clId="{00722E61-A757-4134-8CBB-8B7208677708}" dt="2026-03-11T07:31:22.197" v="745"/>
          <ac:spMkLst>
            <pc:docMk/>
            <pc:sldMk cId="1635377456" sldId="256"/>
            <ac:spMk id="166" creationId="{AD339D72-E340-48B6-A458-33CC3862283B}"/>
          </ac:spMkLst>
        </pc:spChg>
        <pc:spChg chg="mod">
          <ac:chgData name="Stalin Jacob Wilson Packia Dhas" userId="050d7d71-3621-4503-95e8-1c9a9d962492" providerId="ADAL" clId="{00722E61-A757-4134-8CBB-8B7208677708}" dt="2026-03-11T07:31:22.197" v="747"/>
          <ac:spMkLst>
            <pc:docMk/>
            <pc:sldMk cId="1635377456" sldId="256"/>
            <ac:spMk id="167" creationId="{ACAF192B-0B18-40B7-A963-D6573141472A}"/>
          </ac:spMkLst>
        </pc:spChg>
        <pc:spChg chg="mod">
          <ac:chgData name="Stalin Jacob Wilson Packia Dhas" userId="050d7d71-3621-4503-95e8-1c9a9d962492" providerId="ADAL" clId="{00722E61-A757-4134-8CBB-8B7208677708}" dt="2026-03-11T07:31:22.198" v="749"/>
          <ac:spMkLst>
            <pc:docMk/>
            <pc:sldMk cId="1635377456" sldId="256"/>
            <ac:spMk id="168" creationId="{6B969742-EEAE-45F5-9A13-8F3B94A489DC}"/>
          </ac:spMkLst>
        </pc:spChg>
        <pc:spChg chg="mod">
          <ac:chgData name="Stalin Jacob Wilson Packia Dhas" userId="050d7d71-3621-4503-95e8-1c9a9d962492" providerId="ADAL" clId="{00722E61-A757-4134-8CBB-8B7208677708}" dt="2026-03-11T07:31:22.199" v="751"/>
          <ac:spMkLst>
            <pc:docMk/>
            <pc:sldMk cId="1635377456" sldId="256"/>
            <ac:spMk id="169" creationId="{E9939ABF-D0B2-4DBA-8BE1-AD1F40F13B81}"/>
          </ac:spMkLst>
        </pc:spChg>
        <pc:spChg chg="mod">
          <ac:chgData name="Stalin Jacob Wilson Packia Dhas" userId="050d7d71-3621-4503-95e8-1c9a9d962492" providerId="ADAL" clId="{00722E61-A757-4134-8CBB-8B7208677708}" dt="2026-03-11T07:31:22.199" v="753"/>
          <ac:spMkLst>
            <pc:docMk/>
            <pc:sldMk cId="1635377456" sldId="256"/>
            <ac:spMk id="170" creationId="{33937A81-9709-4184-B4BB-8951FEA3208E}"/>
          </ac:spMkLst>
        </pc:spChg>
        <pc:spChg chg="mod">
          <ac:chgData name="Stalin Jacob Wilson Packia Dhas" userId="050d7d71-3621-4503-95e8-1c9a9d962492" providerId="ADAL" clId="{00722E61-A757-4134-8CBB-8B7208677708}" dt="2026-03-11T07:31:22.200" v="755"/>
          <ac:spMkLst>
            <pc:docMk/>
            <pc:sldMk cId="1635377456" sldId="256"/>
            <ac:spMk id="171" creationId="{8CEBEDA5-78F9-4A34-91EE-788909DCCF25}"/>
          </ac:spMkLst>
        </pc:spChg>
        <pc:spChg chg="mod">
          <ac:chgData name="Stalin Jacob Wilson Packia Dhas" userId="050d7d71-3621-4503-95e8-1c9a9d962492" providerId="ADAL" clId="{00722E61-A757-4134-8CBB-8B7208677708}" dt="2026-03-11T07:31:22.201" v="757"/>
          <ac:spMkLst>
            <pc:docMk/>
            <pc:sldMk cId="1635377456" sldId="256"/>
            <ac:spMk id="172" creationId="{34FAD008-2CB7-4560-848B-69A20F0A876E}"/>
          </ac:spMkLst>
        </pc:spChg>
        <pc:spChg chg="mod">
          <ac:chgData name="Stalin Jacob Wilson Packia Dhas" userId="050d7d71-3621-4503-95e8-1c9a9d962492" providerId="ADAL" clId="{00722E61-A757-4134-8CBB-8B7208677708}" dt="2026-03-11T07:31:22.201" v="759"/>
          <ac:spMkLst>
            <pc:docMk/>
            <pc:sldMk cId="1635377456" sldId="256"/>
            <ac:spMk id="173" creationId="{2AC5B73D-DEF4-445A-9A8A-86A1C3F3EDC0}"/>
          </ac:spMkLst>
        </pc:spChg>
        <pc:spChg chg="mod">
          <ac:chgData name="Stalin Jacob Wilson Packia Dhas" userId="050d7d71-3621-4503-95e8-1c9a9d962492" providerId="ADAL" clId="{00722E61-A757-4134-8CBB-8B7208677708}" dt="2026-03-11T07:31:22.202" v="761"/>
          <ac:spMkLst>
            <pc:docMk/>
            <pc:sldMk cId="1635377456" sldId="256"/>
            <ac:spMk id="174" creationId="{51F20682-DE2B-41AF-9740-F9FE7C4FABD6}"/>
          </ac:spMkLst>
        </pc:spChg>
        <pc:spChg chg="mod">
          <ac:chgData name="Stalin Jacob Wilson Packia Dhas" userId="050d7d71-3621-4503-95e8-1c9a9d962492" providerId="ADAL" clId="{00722E61-A757-4134-8CBB-8B7208677708}" dt="2026-03-11T07:31:22.203" v="763"/>
          <ac:spMkLst>
            <pc:docMk/>
            <pc:sldMk cId="1635377456" sldId="256"/>
            <ac:spMk id="175" creationId="{9B2823AC-27F7-4569-BE9D-E5543B0D971C}"/>
          </ac:spMkLst>
        </pc:spChg>
        <pc:spChg chg="mod">
          <ac:chgData name="Stalin Jacob Wilson Packia Dhas" userId="050d7d71-3621-4503-95e8-1c9a9d962492" providerId="ADAL" clId="{00722E61-A757-4134-8CBB-8B7208677708}" dt="2026-03-11T07:31:22.203" v="765"/>
          <ac:spMkLst>
            <pc:docMk/>
            <pc:sldMk cId="1635377456" sldId="256"/>
            <ac:spMk id="176" creationId="{63920A81-8170-41C7-BE77-C25B530FACE7}"/>
          </ac:spMkLst>
        </pc:spChg>
        <pc:spChg chg="mod">
          <ac:chgData name="Stalin Jacob Wilson Packia Dhas" userId="050d7d71-3621-4503-95e8-1c9a9d962492" providerId="ADAL" clId="{00722E61-A757-4134-8CBB-8B7208677708}" dt="2026-03-11T07:31:22.204" v="767"/>
          <ac:spMkLst>
            <pc:docMk/>
            <pc:sldMk cId="1635377456" sldId="256"/>
            <ac:spMk id="177" creationId="{7C487784-60BC-458C-8C7E-F096F0EB1860}"/>
          </ac:spMkLst>
        </pc:spChg>
        <pc:spChg chg="mod">
          <ac:chgData name="Stalin Jacob Wilson Packia Dhas" userId="050d7d71-3621-4503-95e8-1c9a9d962492" providerId="ADAL" clId="{00722E61-A757-4134-8CBB-8B7208677708}" dt="2026-03-11T07:31:22.205" v="769"/>
          <ac:spMkLst>
            <pc:docMk/>
            <pc:sldMk cId="1635377456" sldId="256"/>
            <ac:spMk id="178" creationId="{37357145-C6A7-436C-9A7A-C5971539C6A6}"/>
          </ac:spMkLst>
        </pc:spChg>
        <pc:spChg chg="mod">
          <ac:chgData name="Stalin Jacob Wilson Packia Dhas" userId="050d7d71-3621-4503-95e8-1c9a9d962492" providerId="ADAL" clId="{00722E61-A757-4134-8CBB-8B7208677708}" dt="2026-03-11T07:31:22.205" v="771"/>
          <ac:spMkLst>
            <pc:docMk/>
            <pc:sldMk cId="1635377456" sldId="256"/>
            <ac:spMk id="179" creationId="{13AD37CF-0632-4829-AA83-B650AB01A5B6}"/>
          </ac:spMkLst>
        </pc:spChg>
        <pc:spChg chg="mod">
          <ac:chgData name="Stalin Jacob Wilson Packia Dhas" userId="050d7d71-3621-4503-95e8-1c9a9d962492" providerId="ADAL" clId="{00722E61-A757-4134-8CBB-8B7208677708}" dt="2026-03-11T07:31:22.206" v="773"/>
          <ac:spMkLst>
            <pc:docMk/>
            <pc:sldMk cId="1635377456" sldId="256"/>
            <ac:spMk id="180" creationId="{0241A8D3-6F5F-4B46-9B4C-33DDC2669A6B}"/>
          </ac:spMkLst>
        </pc:spChg>
        <pc:spChg chg="mod">
          <ac:chgData name="Stalin Jacob Wilson Packia Dhas" userId="050d7d71-3621-4503-95e8-1c9a9d962492" providerId="ADAL" clId="{00722E61-A757-4134-8CBB-8B7208677708}" dt="2026-03-11T07:31:22.207" v="775"/>
          <ac:spMkLst>
            <pc:docMk/>
            <pc:sldMk cId="1635377456" sldId="256"/>
            <ac:spMk id="181" creationId="{29D95A57-F13C-4D9B-903F-210A19778D4C}"/>
          </ac:spMkLst>
        </pc:spChg>
        <pc:spChg chg="mod">
          <ac:chgData name="Stalin Jacob Wilson Packia Dhas" userId="050d7d71-3621-4503-95e8-1c9a9d962492" providerId="ADAL" clId="{00722E61-A757-4134-8CBB-8B7208677708}" dt="2026-03-11T07:31:22.207" v="777"/>
          <ac:spMkLst>
            <pc:docMk/>
            <pc:sldMk cId="1635377456" sldId="256"/>
            <ac:spMk id="182" creationId="{9032F2A8-51E9-4C16-8C07-79A331F5A4EF}"/>
          </ac:spMkLst>
        </pc:spChg>
        <pc:spChg chg="mod">
          <ac:chgData name="Stalin Jacob Wilson Packia Dhas" userId="050d7d71-3621-4503-95e8-1c9a9d962492" providerId="ADAL" clId="{00722E61-A757-4134-8CBB-8B7208677708}" dt="2026-03-11T07:31:22.208" v="779"/>
          <ac:spMkLst>
            <pc:docMk/>
            <pc:sldMk cId="1635377456" sldId="256"/>
            <ac:spMk id="183" creationId="{DFC4CFF4-CE7D-4346-8A3C-79B23724B7F9}"/>
          </ac:spMkLst>
        </pc:spChg>
        <pc:spChg chg="mod">
          <ac:chgData name="Stalin Jacob Wilson Packia Dhas" userId="050d7d71-3621-4503-95e8-1c9a9d962492" providerId="ADAL" clId="{00722E61-A757-4134-8CBB-8B7208677708}" dt="2026-03-11T07:31:22.209" v="781"/>
          <ac:spMkLst>
            <pc:docMk/>
            <pc:sldMk cId="1635377456" sldId="256"/>
            <ac:spMk id="184" creationId="{290FB717-4B39-454D-9415-6F806D2AA549}"/>
          </ac:spMkLst>
        </pc:spChg>
        <pc:spChg chg="mod">
          <ac:chgData name="Stalin Jacob Wilson Packia Dhas" userId="050d7d71-3621-4503-95e8-1c9a9d962492" providerId="ADAL" clId="{00722E61-A757-4134-8CBB-8B7208677708}" dt="2026-03-11T07:31:22.209" v="783"/>
          <ac:spMkLst>
            <pc:docMk/>
            <pc:sldMk cId="1635377456" sldId="256"/>
            <ac:spMk id="185" creationId="{FDF7A82D-C486-4EF9-9458-B488EF0EE474}"/>
          </ac:spMkLst>
        </pc:spChg>
        <pc:spChg chg="mod">
          <ac:chgData name="Stalin Jacob Wilson Packia Dhas" userId="050d7d71-3621-4503-95e8-1c9a9d962492" providerId="ADAL" clId="{00722E61-A757-4134-8CBB-8B7208677708}" dt="2026-03-11T07:31:22.210" v="785"/>
          <ac:spMkLst>
            <pc:docMk/>
            <pc:sldMk cId="1635377456" sldId="256"/>
            <ac:spMk id="186" creationId="{B6CCCE4E-0A1F-46B3-8381-68F5ADDBA410}"/>
          </ac:spMkLst>
        </pc:spChg>
        <pc:spChg chg="mod">
          <ac:chgData name="Stalin Jacob Wilson Packia Dhas" userId="050d7d71-3621-4503-95e8-1c9a9d962492" providerId="ADAL" clId="{00722E61-A757-4134-8CBB-8B7208677708}" dt="2026-03-11T07:31:22.211" v="787"/>
          <ac:spMkLst>
            <pc:docMk/>
            <pc:sldMk cId="1635377456" sldId="256"/>
            <ac:spMk id="187" creationId="{D0231895-6D47-4273-BFAC-773A8F87E291}"/>
          </ac:spMkLst>
        </pc:spChg>
        <pc:spChg chg="mod">
          <ac:chgData name="Stalin Jacob Wilson Packia Dhas" userId="050d7d71-3621-4503-95e8-1c9a9d962492" providerId="ADAL" clId="{00722E61-A757-4134-8CBB-8B7208677708}" dt="2026-03-11T07:31:22.211" v="789"/>
          <ac:spMkLst>
            <pc:docMk/>
            <pc:sldMk cId="1635377456" sldId="256"/>
            <ac:spMk id="188" creationId="{765D25A9-76FD-4F7E-ADF9-EE339375FA3C}"/>
          </ac:spMkLst>
        </pc:spChg>
        <pc:spChg chg="mod">
          <ac:chgData name="Stalin Jacob Wilson Packia Dhas" userId="050d7d71-3621-4503-95e8-1c9a9d962492" providerId="ADAL" clId="{00722E61-A757-4134-8CBB-8B7208677708}" dt="2026-03-11T07:31:22.212" v="791"/>
          <ac:spMkLst>
            <pc:docMk/>
            <pc:sldMk cId="1635377456" sldId="256"/>
            <ac:spMk id="189" creationId="{9DD758E6-FA4F-43FE-B45D-E7ED4CD00A61}"/>
          </ac:spMkLst>
        </pc:spChg>
        <pc:spChg chg="mod">
          <ac:chgData name="Stalin Jacob Wilson Packia Dhas" userId="050d7d71-3621-4503-95e8-1c9a9d962492" providerId="ADAL" clId="{00722E61-A757-4134-8CBB-8B7208677708}" dt="2026-03-11T07:31:22.213" v="793"/>
          <ac:spMkLst>
            <pc:docMk/>
            <pc:sldMk cId="1635377456" sldId="256"/>
            <ac:spMk id="190" creationId="{7CEF83CB-CE3A-422D-9EF8-65C5A519C260}"/>
          </ac:spMkLst>
        </pc:spChg>
        <pc:spChg chg="mod">
          <ac:chgData name="Stalin Jacob Wilson Packia Dhas" userId="050d7d71-3621-4503-95e8-1c9a9d962492" providerId="ADAL" clId="{00722E61-A757-4134-8CBB-8B7208677708}" dt="2026-03-11T07:31:22.213" v="795"/>
          <ac:spMkLst>
            <pc:docMk/>
            <pc:sldMk cId="1635377456" sldId="256"/>
            <ac:spMk id="191" creationId="{A070686E-794D-43A6-8774-E9FC009ABF04}"/>
          </ac:spMkLst>
        </pc:spChg>
        <pc:spChg chg="mod">
          <ac:chgData name="Stalin Jacob Wilson Packia Dhas" userId="050d7d71-3621-4503-95e8-1c9a9d962492" providerId="ADAL" clId="{00722E61-A757-4134-8CBB-8B7208677708}" dt="2026-03-11T07:31:22.214" v="797"/>
          <ac:spMkLst>
            <pc:docMk/>
            <pc:sldMk cId="1635377456" sldId="256"/>
            <ac:spMk id="192" creationId="{FB6514B4-BDAA-44F2-802C-1526417CF414}"/>
          </ac:spMkLst>
        </pc:spChg>
        <pc:spChg chg="mod">
          <ac:chgData name="Stalin Jacob Wilson Packia Dhas" userId="050d7d71-3621-4503-95e8-1c9a9d962492" providerId="ADAL" clId="{00722E61-A757-4134-8CBB-8B7208677708}" dt="2026-03-11T07:31:22.215" v="799"/>
          <ac:spMkLst>
            <pc:docMk/>
            <pc:sldMk cId="1635377456" sldId="256"/>
            <ac:spMk id="193" creationId="{8F8B0149-A4F3-4A0D-AF73-31AE7E004C13}"/>
          </ac:spMkLst>
        </pc:spChg>
        <pc:spChg chg="mod">
          <ac:chgData name="Stalin Jacob Wilson Packia Dhas" userId="050d7d71-3621-4503-95e8-1c9a9d962492" providerId="ADAL" clId="{00722E61-A757-4134-8CBB-8B7208677708}" dt="2026-03-11T07:31:22.215" v="801"/>
          <ac:spMkLst>
            <pc:docMk/>
            <pc:sldMk cId="1635377456" sldId="256"/>
            <ac:spMk id="194" creationId="{4636631D-6A74-43C3-AA0F-560C8EFBA224}"/>
          </ac:spMkLst>
        </pc:spChg>
        <pc:spChg chg="mod">
          <ac:chgData name="Stalin Jacob Wilson Packia Dhas" userId="050d7d71-3621-4503-95e8-1c9a9d962492" providerId="ADAL" clId="{00722E61-A757-4134-8CBB-8B7208677708}" dt="2026-03-11T07:31:22.217" v="803"/>
          <ac:spMkLst>
            <pc:docMk/>
            <pc:sldMk cId="1635377456" sldId="256"/>
            <ac:spMk id="195" creationId="{D77640B1-8C9D-42CA-87DA-87B31CE5EF44}"/>
          </ac:spMkLst>
        </pc:spChg>
        <pc:spChg chg="mod">
          <ac:chgData name="Stalin Jacob Wilson Packia Dhas" userId="050d7d71-3621-4503-95e8-1c9a9d962492" providerId="ADAL" clId="{00722E61-A757-4134-8CBB-8B7208677708}" dt="2026-03-11T07:31:22.217" v="805"/>
          <ac:spMkLst>
            <pc:docMk/>
            <pc:sldMk cId="1635377456" sldId="256"/>
            <ac:spMk id="196" creationId="{3C1194EA-AFD9-4DA9-BE7F-9A20E9C8F56F}"/>
          </ac:spMkLst>
        </pc:spChg>
        <pc:spChg chg="mod">
          <ac:chgData name="Stalin Jacob Wilson Packia Dhas" userId="050d7d71-3621-4503-95e8-1c9a9d962492" providerId="ADAL" clId="{00722E61-A757-4134-8CBB-8B7208677708}" dt="2026-03-11T07:31:22.218" v="807"/>
          <ac:spMkLst>
            <pc:docMk/>
            <pc:sldMk cId="1635377456" sldId="256"/>
            <ac:spMk id="197" creationId="{769E9EAE-F830-470A-81D8-90DBE869A57F}"/>
          </ac:spMkLst>
        </pc:spChg>
        <pc:spChg chg="mod">
          <ac:chgData name="Stalin Jacob Wilson Packia Dhas" userId="050d7d71-3621-4503-95e8-1c9a9d962492" providerId="ADAL" clId="{00722E61-A757-4134-8CBB-8B7208677708}" dt="2026-03-11T07:31:22.218" v="809"/>
          <ac:spMkLst>
            <pc:docMk/>
            <pc:sldMk cId="1635377456" sldId="256"/>
            <ac:spMk id="198" creationId="{8D606AEA-2D70-422F-A3DA-B75A05B254BE}"/>
          </ac:spMkLst>
        </pc:spChg>
        <pc:spChg chg="mod">
          <ac:chgData name="Stalin Jacob Wilson Packia Dhas" userId="050d7d71-3621-4503-95e8-1c9a9d962492" providerId="ADAL" clId="{00722E61-A757-4134-8CBB-8B7208677708}" dt="2026-03-11T07:31:22.219" v="811"/>
          <ac:spMkLst>
            <pc:docMk/>
            <pc:sldMk cId="1635377456" sldId="256"/>
            <ac:spMk id="199" creationId="{DB216277-94B7-4D77-B2C0-F8CDF587DAB4}"/>
          </ac:spMkLst>
        </pc:spChg>
        <pc:spChg chg="mod">
          <ac:chgData name="Stalin Jacob Wilson Packia Dhas" userId="050d7d71-3621-4503-95e8-1c9a9d962492" providerId="ADAL" clId="{00722E61-A757-4134-8CBB-8B7208677708}" dt="2026-03-11T07:31:22.220" v="813"/>
          <ac:spMkLst>
            <pc:docMk/>
            <pc:sldMk cId="1635377456" sldId="256"/>
            <ac:spMk id="200" creationId="{6EF84868-004D-42FD-ABE9-E22ECE013E1D}"/>
          </ac:spMkLst>
        </pc:spChg>
        <pc:spChg chg="mod">
          <ac:chgData name="Stalin Jacob Wilson Packia Dhas" userId="050d7d71-3621-4503-95e8-1c9a9d962492" providerId="ADAL" clId="{00722E61-A757-4134-8CBB-8B7208677708}" dt="2026-03-11T07:31:22.220" v="815"/>
          <ac:spMkLst>
            <pc:docMk/>
            <pc:sldMk cId="1635377456" sldId="256"/>
            <ac:spMk id="201" creationId="{E07FB2B3-5035-4531-AB9B-D8ADC59E43AB}"/>
          </ac:spMkLst>
        </pc:spChg>
        <pc:spChg chg="mod">
          <ac:chgData name="Stalin Jacob Wilson Packia Dhas" userId="050d7d71-3621-4503-95e8-1c9a9d962492" providerId="ADAL" clId="{00722E61-A757-4134-8CBB-8B7208677708}" dt="2026-03-11T07:31:22.221" v="817"/>
          <ac:spMkLst>
            <pc:docMk/>
            <pc:sldMk cId="1635377456" sldId="256"/>
            <ac:spMk id="202" creationId="{5091AD82-803D-46A1-AA71-4E4F2A59CCCB}"/>
          </ac:spMkLst>
        </pc:spChg>
        <pc:spChg chg="mod">
          <ac:chgData name="Stalin Jacob Wilson Packia Dhas" userId="050d7d71-3621-4503-95e8-1c9a9d962492" providerId="ADAL" clId="{00722E61-A757-4134-8CBB-8B7208677708}" dt="2026-03-11T07:31:22.222" v="819"/>
          <ac:spMkLst>
            <pc:docMk/>
            <pc:sldMk cId="1635377456" sldId="256"/>
            <ac:spMk id="203" creationId="{4A25EDCC-D8E3-468F-B759-97A830F6E116}"/>
          </ac:spMkLst>
        </pc:spChg>
        <pc:spChg chg="mod">
          <ac:chgData name="Stalin Jacob Wilson Packia Dhas" userId="050d7d71-3621-4503-95e8-1c9a9d962492" providerId="ADAL" clId="{00722E61-A757-4134-8CBB-8B7208677708}" dt="2026-03-11T07:31:22.222" v="821"/>
          <ac:spMkLst>
            <pc:docMk/>
            <pc:sldMk cId="1635377456" sldId="256"/>
            <ac:spMk id="204" creationId="{34EC1C4B-D88B-4878-AEE1-B56CB88BCE3A}"/>
          </ac:spMkLst>
        </pc:spChg>
        <pc:spChg chg="mod">
          <ac:chgData name="Stalin Jacob Wilson Packia Dhas" userId="050d7d71-3621-4503-95e8-1c9a9d962492" providerId="ADAL" clId="{00722E61-A757-4134-8CBB-8B7208677708}" dt="2026-03-11T07:31:22.223" v="823"/>
          <ac:spMkLst>
            <pc:docMk/>
            <pc:sldMk cId="1635377456" sldId="256"/>
            <ac:spMk id="205" creationId="{CAFFDF0B-CBAB-430B-90DA-18FAB4C71417}"/>
          </ac:spMkLst>
        </pc:spChg>
        <pc:spChg chg="mod">
          <ac:chgData name="Stalin Jacob Wilson Packia Dhas" userId="050d7d71-3621-4503-95e8-1c9a9d962492" providerId="ADAL" clId="{00722E61-A757-4134-8CBB-8B7208677708}" dt="2026-03-11T07:31:22.224" v="825"/>
          <ac:spMkLst>
            <pc:docMk/>
            <pc:sldMk cId="1635377456" sldId="256"/>
            <ac:spMk id="206" creationId="{C6E13779-05D8-412D-947D-91167552C712}"/>
          </ac:spMkLst>
        </pc:spChg>
        <pc:spChg chg="mod">
          <ac:chgData name="Stalin Jacob Wilson Packia Dhas" userId="050d7d71-3621-4503-95e8-1c9a9d962492" providerId="ADAL" clId="{00722E61-A757-4134-8CBB-8B7208677708}" dt="2026-03-11T07:31:22.224" v="827"/>
          <ac:spMkLst>
            <pc:docMk/>
            <pc:sldMk cId="1635377456" sldId="256"/>
            <ac:spMk id="207" creationId="{36B14FD8-8A91-4D31-B586-A0948A971009}"/>
          </ac:spMkLst>
        </pc:spChg>
        <pc:spChg chg="mod">
          <ac:chgData name="Stalin Jacob Wilson Packia Dhas" userId="050d7d71-3621-4503-95e8-1c9a9d962492" providerId="ADAL" clId="{00722E61-A757-4134-8CBB-8B7208677708}" dt="2026-03-11T07:31:22.225" v="829"/>
          <ac:spMkLst>
            <pc:docMk/>
            <pc:sldMk cId="1635377456" sldId="256"/>
            <ac:spMk id="208" creationId="{1CF53850-A802-44CE-B59C-703310C2BF1D}"/>
          </ac:spMkLst>
        </pc:spChg>
        <pc:spChg chg="mod">
          <ac:chgData name="Stalin Jacob Wilson Packia Dhas" userId="050d7d71-3621-4503-95e8-1c9a9d962492" providerId="ADAL" clId="{00722E61-A757-4134-8CBB-8B7208677708}" dt="2026-03-11T07:31:22.226" v="831"/>
          <ac:spMkLst>
            <pc:docMk/>
            <pc:sldMk cId="1635377456" sldId="256"/>
            <ac:spMk id="209" creationId="{4165E397-93A8-4166-9294-71C1DA43E71C}"/>
          </ac:spMkLst>
        </pc:spChg>
        <pc:spChg chg="mod">
          <ac:chgData name="Stalin Jacob Wilson Packia Dhas" userId="050d7d71-3621-4503-95e8-1c9a9d962492" providerId="ADAL" clId="{00722E61-A757-4134-8CBB-8B7208677708}" dt="2026-03-11T07:31:22.226" v="833"/>
          <ac:spMkLst>
            <pc:docMk/>
            <pc:sldMk cId="1635377456" sldId="256"/>
            <ac:spMk id="210" creationId="{1937F0D9-63B6-43E4-881B-B9D214827CC3}"/>
          </ac:spMkLst>
        </pc:spChg>
        <pc:spChg chg="mod">
          <ac:chgData name="Stalin Jacob Wilson Packia Dhas" userId="050d7d71-3621-4503-95e8-1c9a9d962492" providerId="ADAL" clId="{00722E61-A757-4134-8CBB-8B7208677708}" dt="2026-03-11T07:31:22.227" v="835"/>
          <ac:spMkLst>
            <pc:docMk/>
            <pc:sldMk cId="1635377456" sldId="256"/>
            <ac:spMk id="211" creationId="{491C60BE-050A-40FE-BC2E-79D5F4532DEE}"/>
          </ac:spMkLst>
        </pc:spChg>
        <pc:spChg chg="mod">
          <ac:chgData name="Stalin Jacob Wilson Packia Dhas" userId="050d7d71-3621-4503-95e8-1c9a9d962492" providerId="ADAL" clId="{00722E61-A757-4134-8CBB-8B7208677708}" dt="2026-03-11T07:31:22.228" v="837"/>
          <ac:spMkLst>
            <pc:docMk/>
            <pc:sldMk cId="1635377456" sldId="256"/>
            <ac:spMk id="212" creationId="{46E62528-DB29-4803-9A78-5AACF08F9FDC}"/>
          </ac:spMkLst>
        </pc:spChg>
        <pc:spChg chg="mod">
          <ac:chgData name="Stalin Jacob Wilson Packia Dhas" userId="050d7d71-3621-4503-95e8-1c9a9d962492" providerId="ADAL" clId="{00722E61-A757-4134-8CBB-8B7208677708}" dt="2026-03-11T07:31:22.228" v="839"/>
          <ac:spMkLst>
            <pc:docMk/>
            <pc:sldMk cId="1635377456" sldId="256"/>
            <ac:spMk id="213" creationId="{2B61FAF2-E3FC-4378-9EEC-4A762E74B5B5}"/>
          </ac:spMkLst>
        </pc:spChg>
        <pc:spChg chg="mod">
          <ac:chgData name="Stalin Jacob Wilson Packia Dhas" userId="050d7d71-3621-4503-95e8-1c9a9d962492" providerId="ADAL" clId="{00722E61-A757-4134-8CBB-8B7208677708}" dt="2026-03-11T07:31:22.229" v="841"/>
          <ac:spMkLst>
            <pc:docMk/>
            <pc:sldMk cId="1635377456" sldId="256"/>
            <ac:spMk id="214" creationId="{8B6A0144-9153-4DF1-8050-F25132166B6D}"/>
          </ac:spMkLst>
        </pc:spChg>
        <pc:spChg chg="mod">
          <ac:chgData name="Stalin Jacob Wilson Packia Dhas" userId="050d7d71-3621-4503-95e8-1c9a9d962492" providerId="ADAL" clId="{00722E61-A757-4134-8CBB-8B7208677708}" dt="2026-03-11T07:31:22.230" v="843"/>
          <ac:spMkLst>
            <pc:docMk/>
            <pc:sldMk cId="1635377456" sldId="256"/>
            <ac:spMk id="215" creationId="{CA9D8227-73AE-4DDC-B997-B2E51960ECDE}"/>
          </ac:spMkLst>
        </pc:spChg>
        <pc:spChg chg="mod">
          <ac:chgData name="Stalin Jacob Wilson Packia Dhas" userId="050d7d71-3621-4503-95e8-1c9a9d962492" providerId="ADAL" clId="{00722E61-A757-4134-8CBB-8B7208677708}" dt="2026-03-11T07:31:22.230" v="845"/>
          <ac:spMkLst>
            <pc:docMk/>
            <pc:sldMk cId="1635377456" sldId="256"/>
            <ac:spMk id="216" creationId="{5E5FF4E2-C342-4E3C-87E3-799597336BE5}"/>
          </ac:spMkLst>
        </pc:spChg>
        <pc:spChg chg="mod">
          <ac:chgData name="Stalin Jacob Wilson Packia Dhas" userId="050d7d71-3621-4503-95e8-1c9a9d962492" providerId="ADAL" clId="{00722E61-A757-4134-8CBB-8B7208677708}" dt="2026-03-11T07:31:22.231" v="847"/>
          <ac:spMkLst>
            <pc:docMk/>
            <pc:sldMk cId="1635377456" sldId="256"/>
            <ac:spMk id="217" creationId="{1DDC448E-A29D-4809-AEBD-32B7BE5DF3B0}"/>
          </ac:spMkLst>
        </pc:spChg>
        <pc:spChg chg="mod">
          <ac:chgData name="Stalin Jacob Wilson Packia Dhas" userId="050d7d71-3621-4503-95e8-1c9a9d962492" providerId="ADAL" clId="{00722E61-A757-4134-8CBB-8B7208677708}" dt="2026-03-11T07:31:22.232" v="849"/>
          <ac:spMkLst>
            <pc:docMk/>
            <pc:sldMk cId="1635377456" sldId="256"/>
            <ac:spMk id="218" creationId="{EBE4CACA-09ED-476D-B669-04EE423BAC62}"/>
          </ac:spMkLst>
        </pc:spChg>
        <pc:spChg chg="mod">
          <ac:chgData name="Stalin Jacob Wilson Packia Dhas" userId="050d7d71-3621-4503-95e8-1c9a9d962492" providerId="ADAL" clId="{00722E61-A757-4134-8CBB-8B7208677708}" dt="2026-03-11T07:31:22.232" v="851"/>
          <ac:spMkLst>
            <pc:docMk/>
            <pc:sldMk cId="1635377456" sldId="256"/>
            <ac:spMk id="219" creationId="{DA05C149-64E7-4B08-8044-E754CDFBEB0B}"/>
          </ac:spMkLst>
        </pc:spChg>
        <pc:spChg chg="mod">
          <ac:chgData name="Stalin Jacob Wilson Packia Dhas" userId="050d7d71-3621-4503-95e8-1c9a9d962492" providerId="ADAL" clId="{00722E61-A757-4134-8CBB-8B7208677708}" dt="2026-03-11T07:31:22.233" v="853"/>
          <ac:spMkLst>
            <pc:docMk/>
            <pc:sldMk cId="1635377456" sldId="256"/>
            <ac:spMk id="220" creationId="{4D4B92D9-EE68-41A7-B511-E40D9BA44D11}"/>
          </ac:spMkLst>
        </pc:spChg>
        <pc:spChg chg="mod">
          <ac:chgData name="Stalin Jacob Wilson Packia Dhas" userId="050d7d71-3621-4503-95e8-1c9a9d962492" providerId="ADAL" clId="{00722E61-A757-4134-8CBB-8B7208677708}" dt="2026-03-11T07:31:22.234" v="855"/>
          <ac:spMkLst>
            <pc:docMk/>
            <pc:sldMk cId="1635377456" sldId="256"/>
            <ac:spMk id="221" creationId="{C3E73D10-D813-4F39-9E64-49C14732F300}"/>
          </ac:spMkLst>
        </pc:spChg>
        <pc:spChg chg="mod">
          <ac:chgData name="Stalin Jacob Wilson Packia Dhas" userId="050d7d71-3621-4503-95e8-1c9a9d962492" providerId="ADAL" clId="{00722E61-A757-4134-8CBB-8B7208677708}" dt="2026-03-11T07:31:22.234" v="857"/>
          <ac:spMkLst>
            <pc:docMk/>
            <pc:sldMk cId="1635377456" sldId="256"/>
            <ac:spMk id="222" creationId="{B38D37DD-B046-497F-8DB8-6D02022017E0}"/>
          </ac:spMkLst>
        </pc:spChg>
        <pc:spChg chg="mod">
          <ac:chgData name="Stalin Jacob Wilson Packia Dhas" userId="050d7d71-3621-4503-95e8-1c9a9d962492" providerId="ADAL" clId="{00722E61-A757-4134-8CBB-8B7208677708}" dt="2026-03-11T07:31:22.235" v="859"/>
          <ac:spMkLst>
            <pc:docMk/>
            <pc:sldMk cId="1635377456" sldId="256"/>
            <ac:spMk id="223" creationId="{F69AFE09-B80B-4B4E-B71C-BAF78DCD7592}"/>
          </ac:spMkLst>
        </pc:spChg>
        <pc:spChg chg="mod">
          <ac:chgData name="Stalin Jacob Wilson Packia Dhas" userId="050d7d71-3621-4503-95e8-1c9a9d962492" providerId="ADAL" clId="{00722E61-A757-4134-8CBB-8B7208677708}" dt="2026-03-11T07:31:22.236" v="861"/>
          <ac:spMkLst>
            <pc:docMk/>
            <pc:sldMk cId="1635377456" sldId="256"/>
            <ac:spMk id="224" creationId="{B08A8EBE-74D9-4F02-954E-9EB398D87610}"/>
          </ac:spMkLst>
        </pc:spChg>
        <pc:spChg chg="mod">
          <ac:chgData name="Stalin Jacob Wilson Packia Dhas" userId="050d7d71-3621-4503-95e8-1c9a9d962492" providerId="ADAL" clId="{00722E61-A757-4134-8CBB-8B7208677708}" dt="2026-03-11T07:31:22.236" v="863"/>
          <ac:spMkLst>
            <pc:docMk/>
            <pc:sldMk cId="1635377456" sldId="256"/>
            <ac:spMk id="225" creationId="{4A813A2B-0635-449C-B7C0-CC552452517F}"/>
          </ac:spMkLst>
        </pc:spChg>
        <pc:spChg chg="mod">
          <ac:chgData name="Stalin Jacob Wilson Packia Dhas" userId="050d7d71-3621-4503-95e8-1c9a9d962492" providerId="ADAL" clId="{00722E61-A757-4134-8CBB-8B7208677708}" dt="2026-03-11T07:31:22.237" v="865"/>
          <ac:spMkLst>
            <pc:docMk/>
            <pc:sldMk cId="1635377456" sldId="256"/>
            <ac:spMk id="226" creationId="{29A14E19-ACE1-45FD-B536-97446FDF9541}"/>
          </ac:spMkLst>
        </pc:spChg>
        <pc:spChg chg="mod">
          <ac:chgData name="Stalin Jacob Wilson Packia Dhas" userId="050d7d71-3621-4503-95e8-1c9a9d962492" providerId="ADAL" clId="{00722E61-A757-4134-8CBB-8B7208677708}" dt="2026-03-11T07:31:22.238" v="867"/>
          <ac:spMkLst>
            <pc:docMk/>
            <pc:sldMk cId="1635377456" sldId="256"/>
            <ac:spMk id="227" creationId="{3FC9D687-009F-4942-9DD3-7CD0D0A4EDBE}"/>
          </ac:spMkLst>
        </pc:spChg>
        <pc:spChg chg="mod">
          <ac:chgData name="Stalin Jacob Wilson Packia Dhas" userId="050d7d71-3621-4503-95e8-1c9a9d962492" providerId="ADAL" clId="{00722E61-A757-4134-8CBB-8B7208677708}" dt="2026-03-11T07:31:22.238" v="869"/>
          <ac:spMkLst>
            <pc:docMk/>
            <pc:sldMk cId="1635377456" sldId="256"/>
            <ac:spMk id="228" creationId="{5543F6BC-485A-4620-96F4-7B0868F59724}"/>
          </ac:spMkLst>
        </pc:spChg>
        <pc:spChg chg="mod">
          <ac:chgData name="Stalin Jacob Wilson Packia Dhas" userId="050d7d71-3621-4503-95e8-1c9a9d962492" providerId="ADAL" clId="{00722E61-A757-4134-8CBB-8B7208677708}" dt="2026-03-11T07:31:22.239" v="871"/>
          <ac:spMkLst>
            <pc:docMk/>
            <pc:sldMk cId="1635377456" sldId="256"/>
            <ac:spMk id="229" creationId="{50AE9260-84E9-4B86-871E-115D7C189056}"/>
          </ac:spMkLst>
        </pc:spChg>
        <pc:spChg chg="mod">
          <ac:chgData name="Stalin Jacob Wilson Packia Dhas" userId="050d7d71-3621-4503-95e8-1c9a9d962492" providerId="ADAL" clId="{00722E61-A757-4134-8CBB-8B7208677708}" dt="2026-03-11T07:31:22.239" v="873"/>
          <ac:spMkLst>
            <pc:docMk/>
            <pc:sldMk cId="1635377456" sldId="256"/>
            <ac:spMk id="230" creationId="{9162DB1C-24FE-4CA9-A333-B886874BE18C}"/>
          </ac:spMkLst>
        </pc:spChg>
        <pc:spChg chg="mod">
          <ac:chgData name="Stalin Jacob Wilson Packia Dhas" userId="050d7d71-3621-4503-95e8-1c9a9d962492" providerId="ADAL" clId="{00722E61-A757-4134-8CBB-8B7208677708}" dt="2026-03-11T07:31:22.240" v="875"/>
          <ac:spMkLst>
            <pc:docMk/>
            <pc:sldMk cId="1635377456" sldId="256"/>
            <ac:spMk id="231" creationId="{359F13E8-7E7E-4C04-BB05-C28A14B35BB5}"/>
          </ac:spMkLst>
        </pc:spChg>
        <pc:spChg chg="mod">
          <ac:chgData name="Stalin Jacob Wilson Packia Dhas" userId="050d7d71-3621-4503-95e8-1c9a9d962492" providerId="ADAL" clId="{00722E61-A757-4134-8CBB-8B7208677708}" dt="2026-03-11T07:31:22.241" v="877"/>
          <ac:spMkLst>
            <pc:docMk/>
            <pc:sldMk cId="1635377456" sldId="256"/>
            <ac:spMk id="232" creationId="{2257C9B7-07D2-4987-A943-8D599A3D1823}"/>
          </ac:spMkLst>
        </pc:spChg>
        <pc:spChg chg="mod">
          <ac:chgData name="Stalin Jacob Wilson Packia Dhas" userId="050d7d71-3621-4503-95e8-1c9a9d962492" providerId="ADAL" clId="{00722E61-A757-4134-8CBB-8B7208677708}" dt="2026-03-11T07:31:22.241" v="879"/>
          <ac:spMkLst>
            <pc:docMk/>
            <pc:sldMk cId="1635377456" sldId="256"/>
            <ac:spMk id="233" creationId="{72508872-2B85-4594-A1F4-16D505901615}"/>
          </ac:spMkLst>
        </pc:spChg>
        <pc:spChg chg="mod">
          <ac:chgData name="Stalin Jacob Wilson Packia Dhas" userId="050d7d71-3621-4503-95e8-1c9a9d962492" providerId="ADAL" clId="{00722E61-A757-4134-8CBB-8B7208677708}" dt="2026-03-11T07:31:22.242" v="881"/>
          <ac:spMkLst>
            <pc:docMk/>
            <pc:sldMk cId="1635377456" sldId="256"/>
            <ac:spMk id="234" creationId="{4CF9918F-D7E2-49F9-8278-5D92903B0D84}"/>
          </ac:spMkLst>
        </pc:spChg>
        <pc:spChg chg="mod">
          <ac:chgData name="Stalin Jacob Wilson Packia Dhas" userId="050d7d71-3621-4503-95e8-1c9a9d962492" providerId="ADAL" clId="{00722E61-A757-4134-8CBB-8B7208677708}" dt="2026-03-11T07:31:22.243" v="883"/>
          <ac:spMkLst>
            <pc:docMk/>
            <pc:sldMk cId="1635377456" sldId="256"/>
            <ac:spMk id="235" creationId="{D73F459E-A8E6-4C09-9E12-743A2761774A}"/>
          </ac:spMkLst>
        </pc:spChg>
        <pc:spChg chg="mod">
          <ac:chgData name="Stalin Jacob Wilson Packia Dhas" userId="050d7d71-3621-4503-95e8-1c9a9d962492" providerId="ADAL" clId="{00722E61-A757-4134-8CBB-8B7208677708}" dt="2026-03-11T07:31:22.243" v="885"/>
          <ac:spMkLst>
            <pc:docMk/>
            <pc:sldMk cId="1635377456" sldId="256"/>
            <ac:spMk id="236" creationId="{7ABC9959-2978-4278-B6BF-02839687A6B1}"/>
          </ac:spMkLst>
        </pc:spChg>
        <pc:spChg chg="mod">
          <ac:chgData name="Stalin Jacob Wilson Packia Dhas" userId="050d7d71-3621-4503-95e8-1c9a9d962492" providerId="ADAL" clId="{00722E61-A757-4134-8CBB-8B7208677708}" dt="2026-03-11T07:31:22.244" v="887"/>
          <ac:spMkLst>
            <pc:docMk/>
            <pc:sldMk cId="1635377456" sldId="256"/>
            <ac:spMk id="237" creationId="{D3410C3D-A64D-4CD1-B1AA-79AB19BBA77D}"/>
          </ac:spMkLst>
        </pc:spChg>
        <pc:spChg chg="mod">
          <ac:chgData name="Stalin Jacob Wilson Packia Dhas" userId="050d7d71-3621-4503-95e8-1c9a9d962492" providerId="ADAL" clId="{00722E61-A757-4134-8CBB-8B7208677708}" dt="2026-03-11T07:31:22.245" v="889"/>
          <ac:spMkLst>
            <pc:docMk/>
            <pc:sldMk cId="1635377456" sldId="256"/>
            <ac:spMk id="238" creationId="{99B3CC52-3E8C-4484-BFA1-7778C1E7461D}"/>
          </ac:spMkLst>
        </pc:spChg>
        <pc:spChg chg="mod">
          <ac:chgData name="Stalin Jacob Wilson Packia Dhas" userId="050d7d71-3621-4503-95e8-1c9a9d962492" providerId="ADAL" clId="{00722E61-A757-4134-8CBB-8B7208677708}" dt="2026-03-11T07:31:22.245" v="891"/>
          <ac:spMkLst>
            <pc:docMk/>
            <pc:sldMk cId="1635377456" sldId="256"/>
            <ac:spMk id="239" creationId="{29CF5A4A-C94E-4B31-A676-0FFD1DC8B22C}"/>
          </ac:spMkLst>
        </pc:spChg>
        <pc:spChg chg="mod">
          <ac:chgData name="Stalin Jacob Wilson Packia Dhas" userId="050d7d71-3621-4503-95e8-1c9a9d962492" providerId="ADAL" clId="{00722E61-A757-4134-8CBB-8B7208677708}" dt="2026-03-11T07:31:22.246" v="893"/>
          <ac:spMkLst>
            <pc:docMk/>
            <pc:sldMk cId="1635377456" sldId="256"/>
            <ac:spMk id="240" creationId="{37477912-FD2C-4C6A-A08F-26B5B7505765}"/>
          </ac:spMkLst>
        </pc:spChg>
        <pc:spChg chg="mod">
          <ac:chgData name="Stalin Jacob Wilson Packia Dhas" userId="050d7d71-3621-4503-95e8-1c9a9d962492" providerId="ADAL" clId="{00722E61-A757-4134-8CBB-8B7208677708}" dt="2026-03-11T07:31:22.247" v="895"/>
          <ac:spMkLst>
            <pc:docMk/>
            <pc:sldMk cId="1635377456" sldId="256"/>
            <ac:spMk id="241" creationId="{05D64711-A359-4B7A-940C-47D841F73504}"/>
          </ac:spMkLst>
        </pc:spChg>
        <pc:spChg chg="mod">
          <ac:chgData name="Stalin Jacob Wilson Packia Dhas" userId="050d7d71-3621-4503-95e8-1c9a9d962492" providerId="ADAL" clId="{00722E61-A757-4134-8CBB-8B7208677708}" dt="2026-03-11T07:31:22.247" v="897"/>
          <ac:spMkLst>
            <pc:docMk/>
            <pc:sldMk cId="1635377456" sldId="256"/>
            <ac:spMk id="242" creationId="{3214A486-6090-4787-A8FD-F32421D11907}"/>
          </ac:spMkLst>
        </pc:spChg>
        <pc:spChg chg="mod">
          <ac:chgData name="Stalin Jacob Wilson Packia Dhas" userId="050d7d71-3621-4503-95e8-1c9a9d962492" providerId="ADAL" clId="{00722E61-A757-4134-8CBB-8B7208677708}" dt="2026-03-11T07:31:22.248" v="899"/>
          <ac:spMkLst>
            <pc:docMk/>
            <pc:sldMk cId="1635377456" sldId="256"/>
            <ac:spMk id="243" creationId="{4F05AAFF-61B0-4F53-803A-27E9D6BABA4E}"/>
          </ac:spMkLst>
        </pc:spChg>
        <pc:spChg chg="mod">
          <ac:chgData name="Stalin Jacob Wilson Packia Dhas" userId="050d7d71-3621-4503-95e8-1c9a9d962492" providerId="ADAL" clId="{00722E61-A757-4134-8CBB-8B7208677708}" dt="2026-03-11T07:31:22.249" v="901"/>
          <ac:spMkLst>
            <pc:docMk/>
            <pc:sldMk cId="1635377456" sldId="256"/>
            <ac:spMk id="244" creationId="{A73CA840-CEC5-4168-B20D-E97868A4C05E}"/>
          </ac:spMkLst>
        </pc:spChg>
        <pc:spChg chg="mod">
          <ac:chgData name="Stalin Jacob Wilson Packia Dhas" userId="050d7d71-3621-4503-95e8-1c9a9d962492" providerId="ADAL" clId="{00722E61-A757-4134-8CBB-8B7208677708}" dt="2026-03-11T07:31:22.249" v="903"/>
          <ac:spMkLst>
            <pc:docMk/>
            <pc:sldMk cId="1635377456" sldId="256"/>
            <ac:spMk id="245" creationId="{AE258664-621B-4AD5-97EF-A0C59C854C08}"/>
          </ac:spMkLst>
        </pc:spChg>
        <pc:spChg chg="mod">
          <ac:chgData name="Stalin Jacob Wilson Packia Dhas" userId="050d7d71-3621-4503-95e8-1c9a9d962492" providerId="ADAL" clId="{00722E61-A757-4134-8CBB-8B7208677708}" dt="2026-03-11T07:31:22.250" v="905"/>
          <ac:spMkLst>
            <pc:docMk/>
            <pc:sldMk cId="1635377456" sldId="256"/>
            <ac:spMk id="246" creationId="{859FBE30-290C-4A24-8659-557FCE607AB1}"/>
          </ac:spMkLst>
        </pc:spChg>
        <pc:spChg chg="mod">
          <ac:chgData name="Stalin Jacob Wilson Packia Dhas" userId="050d7d71-3621-4503-95e8-1c9a9d962492" providerId="ADAL" clId="{00722E61-A757-4134-8CBB-8B7208677708}" dt="2026-03-11T07:31:22.251" v="907"/>
          <ac:spMkLst>
            <pc:docMk/>
            <pc:sldMk cId="1635377456" sldId="256"/>
            <ac:spMk id="247" creationId="{17893170-2C6C-416B-A419-17A08E56A465}"/>
          </ac:spMkLst>
        </pc:spChg>
        <pc:spChg chg="mod">
          <ac:chgData name="Stalin Jacob Wilson Packia Dhas" userId="050d7d71-3621-4503-95e8-1c9a9d962492" providerId="ADAL" clId="{00722E61-A757-4134-8CBB-8B7208677708}" dt="2026-03-11T07:31:22.251" v="909"/>
          <ac:spMkLst>
            <pc:docMk/>
            <pc:sldMk cId="1635377456" sldId="256"/>
            <ac:spMk id="248" creationId="{E0098905-1B34-40E8-BD81-72D96BA15675}"/>
          </ac:spMkLst>
        </pc:spChg>
        <pc:spChg chg="mod">
          <ac:chgData name="Stalin Jacob Wilson Packia Dhas" userId="050d7d71-3621-4503-95e8-1c9a9d962492" providerId="ADAL" clId="{00722E61-A757-4134-8CBB-8B7208677708}" dt="2026-03-11T07:31:22.252" v="911"/>
          <ac:spMkLst>
            <pc:docMk/>
            <pc:sldMk cId="1635377456" sldId="256"/>
            <ac:spMk id="249" creationId="{4605E69C-4C69-45CB-8264-AD32A99D88AE}"/>
          </ac:spMkLst>
        </pc:spChg>
        <pc:spChg chg="mod">
          <ac:chgData name="Stalin Jacob Wilson Packia Dhas" userId="050d7d71-3621-4503-95e8-1c9a9d962492" providerId="ADAL" clId="{00722E61-A757-4134-8CBB-8B7208677708}" dt="2026-03-11T07:31:22.253" v="913"/>
          <ac:spMkLst>
            <pc:docMk/>
            <pc:sldMk cId="1635377456" sldId="256"/>
            <ac:spMk id="250" creationId="{CACA0F60-D174-41F9-A5B1-7426A712A7C1}"/>
          </ac:spMkLst>
        </pc:spChg>
        <pc:spChg chg="mod">
          <ac:chgData name="Stalin Jacob Wilson Packia Dhas" userId="050d7d71-3621-4503-95e8-1c9a9d962492" providerId="ADAL" clId="{00722E61-A757-4134-8CBB-8B7208677708}" dt="2026-03-11T07:31:22.253" v="915"/>
          <ac:spMkLst>
            <pc:docMk/>
            <pc:sldMk cId="1635377456" sldId="256"/>
            <ac:spMk id="251" creationId="{884DD5FF-3F07-4712-B8F0-C6BDA6D34AD1}"/>
          </ac:spMkLst>
        </pc:spChg>
        <pc:spChg chg="mod">
          <ac:chgData name="Stalin Jacob Wilson Packia Dhas" userId="050d7d71-3621-4503-95e8-1c9a9d962492" providerId="ADAL" clId="{00722E61-A757-4134-8CBB-8B7208677708}" dt="2026-03-11T07:31:22.254" v="917"/>
          <ac:spMkLst>
            <pc:docMk/>
            <pc:sldMk cId="1635377456" sldId="256"/>
            <ac:spMk id="252" creationId="{A886B0E2-AADC-48F4-BDEE-505223762AEA}"/>
          </ac:spMkLst>
        </pc:spChg>
        <pc:spChg chg="mod">
          <ac:chgData name="Stalin Jacob Wilson Packia Dhas" userId="050d7d71-3621-4503-95e8-1c9a9d962492" providerId="ADAL" clId="{00722E61-A757-4134-8CBB-8B7208677708}" dt="2026-03-11T07:31:22.255" v="919"/>
          <ac:spMkLst>
            <pc:docMk/>
            <pc:sldMk cId="1635377456" sldId="256"/>
            <ac:spMk id="253" creationId="{80A07203-F9A0-4D70-8245-8CD78161C788}"/>
          </ac:spMkLst>
        </pc:spChg>
        <pc:spChg chg="mod">
          <ac:chgData name="Stalin Jacob Wilson Packia Dhas" userId="050d7d71-3621-4503-95e8-1c9a9d962492" providerId="ADAL" clId="{00722E61-A757-4134-8CBB-8B7208677708}" dt="2026-03-11T07:31:22.255" v="921"/>
          <ac:spMkLst>
            <pc:docMk/>
            <pc:sldMk cId="1635377456" sldId="256"/>
            <ac:spMk id="254" creationId="{CB22EAB3-1D69-4BE0-AB78-1A066BFB0B5E}"/>
          </ac:spMkLst>
        </pc:spChg>
        <pc:spChg chg="mod">
          <ac:chgData name="Stalin Jacob Wilson Packia Dhas" userId="050d7d71-3621-4503-95e8-1c9a9d962492" providerId="ADAL" clId="{00722E61-A757-4134-8CBB-8B7208677708}" dt="2026-03-11T07:31:22.256" v="923"/>
          <ac:spMkLst>
            <pc:docMk/>
            <pc:sldMk cId="1635377456" sldId="256"/>
            <ac:spMk id="255" creationId="{F6A90BC9-4584-4F15-B26C-3D8D126BFBDB}"/>
          </ac:spMkLst>
        </pc:spChg>
        <pc:spChg chg="mod">
          <ac:chgData name="Stalin Jacob Wilson Packia Dhas" userId="050d7d71-3621-4503-95e8-1c9a9d962492" providerId="ADAL" clId="{00722E61-A757-4134-8CBB-8B7208677708}" dt="2026-03-11T07:31:22.257" v="925"/>
          <ac:spMkLst>
            <pc:docMk/>
            <pc:sldMk cId="1635377456" sldId="256"/>
            <ac:spMk id="256" creationId="{5131D7D8-6F47-4D14-8BCA-2B6282B40B54}"/>
          </ac:spMkLst>
        </pc:spChg>
        <pc:spChg chg="mod">
          <ac:chgData name="Stalin Jacob Wilson Packia Dhas" userId="050d7d71-3621-4503-95e8-1c9a9d962492" providerId="ADAL" clId="{00722E61-A757-4134-8CBB-8B7208677708}" dt="2026-03-11T07:31:22.257" v="927"/>
          <ac:spMkLst>
            <pc:docMk/>
            <pc:sldMk cId="1635377456" sldId="256"/>
            <ac:spMk id="257" creationId="{F3BC69E5-E420-4A12-8094-F466FFB32EF9}"/>
          </ac:spMkLst>
        </pc:spChg>
        <pc:spChg chg="mod">
          <ac:chgData name="Stalin Jacob Wilson Packia Dhas" userId="050d7d71-3621-4503-95e8-1c9a9d962492" providerId="ADAL" clId="{00722E61-A757-4134-8CBB-8B7208677708}" dt="2026-03-11T07:31:22.258" v="929"/>
          <ac:spMkLst>
            <pc:docMk/>
            <pc:sldMk cId="1635377456" sldId="256"/>
            <ac:spMk id="258" creationId="{B1322886-4DA7-4A07-AFF4-E03F4FABD175}"/>
          </ac:spMkLst>
        </pc:spChg>
        <pc:spChg chg="mod">
          <ac:chgData name="Stalin Jacob Wilson Packia Dhas" userId="050d7d71-3621-4503-95e8-1c9a9d962492" providerId="ADAL" clId="{00722E61-A757-4134-8CBB-8B7208677708}" dt="2026-03-11T07:31:22.259" v="931"/>
          <ac:spMkLst>
            <pc:docMk/>
            <pc:sldMk cId="1635377456" sldId="256"/>
            <ac:spMk id="259" creationId="{A5D884E3-AD00-456B-A91C-17BAC7EB990E}"/>
          </ac:spMkLst>
        </pc:spChg>
        <pc:spChg chg="mod">
          <ac:chgData name="Stalin Jacob Wilson Packia Dhas" userId="050d7d71-3621-4503-95e8-1c9a9d962492" providerId="ADAL" clId="{00722E61-A757-4134-8CBB-8B7208677708}" dt="2026-03-11T07:31:22.259" v="933"/>
          <ac:spMkLst>
            <pc:docMk/>
            <pc:sldMk cId="1635377456" sldId="256"/>
            <ac:spMk id="260" creationId="{81EF3B7C-3425-48E3-9B74-6B0AF0DAD112}"/>
          </ac:spMkLst>
        </pc:spChg>
        <pc:spChg chg="mod">
          <ac:chgData name="Stalin Jacob Wilson Packia Dhas" userId="050d7d71-3621-4503-95e8-1c9a9d962492" providerId="ADAL" clId="{00722E61-A757-4134-8CBB-8B7208677708}" dt="2026-03-11T07:31:22.260" v="935"/>
          <ac:spMkLst>
            <pc:docMk/>
            <pc:sldMk cId="1635377456" sldId="256"/>
            <ac:spMk id="261" creationId="{B204FF3B-F65C-4E42-B546-31943635DD19}"/>
          </ac:spMkLst>
        </pc:spChg>
        <pc:spChg chg="mod">
          <ac:chgData name="Stalin Jacob Wilson Packia Dhas" userId="050d7d71-3621-4503-95e8-1c9a9d962492" providerId="ADAL" clId="{00722E61-A757-4134-8CBB-8B7208677708}" dt="2026-03-11T07:31:22.261" v="937"/>
          <ac:spMkLst>
            <pc:docMk/>
            <pc:sldMk cId="1635377456" sldId="256"/>
            <ac:spMk id="262" creationId="{D4310A37-F08E-4B16-A9B7-A6851CDDC8C0}"/>
          </ac:spMkLst>
        </pc:spChg>
        <pc:spChg chg="mod">
          <ac:chgData name="Stalin Jacob Wilson Packia Dhas" userId="050d7d71-3621-4503-95e8-1c9a9d962492" providerId="ADAL" clId="{00722E61-A757-4134-8CBB-8B7208677708}" dt="2026-03-11T07:31:22.261" v="939"/>
          <ac:spMkLst>
            <pc:docMk/>
            <pc:sldMk cId="1635377456" sldId="256"/>
            <ac:spMk id="263" creationId="{3B6F9F2C-5E81-43FD-B6C3-42BB4F213D3D}"/>
          </ac:spMkLst>
        </pc:spChg>
        <pc:spChg chg="mod">
          <ac:chgData name="Stalin Jacob Wilson Packia Dhas" userId="050d7d71-3621-4503-95e8-1c9a9d962492" providerId="ADAL" clId="{00722E61-A757-4134-8CBB-8B7208677708}" dt="2026-03-11T07:31:22.262" v="941"/>
          <ac:spMkLst>
            <pc:docMk/>
            <pc:sldMk cId="1635377456" sldId="256"/>
            <ac:spMk id="264" creationId="{2364E194-6689-4C7D-9FFD-817650D21738}"/>
          </ac:spMkLst>
        </pc:spChg>
        <pc:spChg chg="mod">
          <ac:chgData name="Stalin Jacob Wilson Packia Dhas" userId="050d7d71-3621-4503-95e8-1c9a9d962492" providerId="ADAL" clId="{00722E61-A757-4134-8CBB-8B7208677708}" dt="2026-03-11T07:31:22.263" v="943"/>
          <ac:spMkLst>
            <pc:docMk/>
            <pc:sldMk cId="1635377456" sldId="256"/>
            <ac:spMk id="265" creationId="{F059AB72-EF4A-4E7C-98F1-1ECDD13A733A}"/>
          </ac:spMkLst>
        </pc:spChg>
        <pc:spChg chg="mod">
          <ac:chgData name="Stalin Jacob Wilson Packia Dhas" userId="050d7d71-3621-4503-95e8-1c9a9d962492" providerId="ADAL" clId="{00722E61-A757-4134-8CBB-8B7208677708}" dt="2026-03-11T07:31:22.263" v="945"/>
          <ac:spMkLst>
            <pc:docMk/>
            <pc:sldMk cId="1635377456" sldId="256"/>
            <ac:spMk id="266" creationId="{5332AC8E-F9DC-4A73-B04E-DE1BF132EDA6}"/>
          </ac:spMkLst>
        </pc:spChg>
        <pc:spChg chg="mod">
          <ac:chgData name="Stalin Jacob Wilson Packia Dhas" userId="050d7d71-3621-4503-95e8-1c9a9d962492" providerId="ADAL" clId="{00722E61-A757-4134-8CBB-8B7208677708}" dt="2026-03-11T07:31:22.264" v="947"/>
          <ac:spMkLst>
            <pc:docMk/>
            <pc:sldMk cId="1635377456" sldId="256"/>
            <ac:spMk id="267" creationId="{29B7DF3C-916A-4054-9BBA-F55D7B785855}"/>
          </ac:spMkLst>
        </pc:spChg>
        <pc:spChg chg="mod">
          <ac:chgData name="Stalin Jacob Wilson Packia Dhas" userId="050d7d71-3621-4503-95e8-1c9a9d962492" providerId="ADAL" clId="{00722E61-A757-4134-8CBB-8B7208677708}" dt="2026-03-11T07:31:22.265" v="949"/>
          <ac:spMkLst>
            <pc:docMk/>
            <pc:sldMk cId="1635377456" sldId="256"/>
            <ac:spMk id="268" creationId="{D60DE84B-62FF-4DA4-ACFA-C94B4BD1D890}"/>
          </ac:spMkLst>
        </pc:spChg>
        <pc:spChg chg="mod">
          <ac:chgData name="Stalin Jacob Wilson Packia Dhas" userId="050d7d71-3621-4503-95e8-1c9a9d962492" providerId="ADAL" clId="{00722E61-A757-4134-8CBB-8B7208677708}" dt="2026-03-11T07:31:22.265" v="951"/>
          <ac:spMkLst>
            <pc:docMk/>
            <pc:sldMk cId="1635377456" sldId="256"/>
            <ac:spMk id="269" creationId="{FAE77A1F-775E-4BE7-BFD8-F461293FF7A9}"/>
          </ac:spMkLst>
        </pc:spChg>
        <pc:spChg chg="mod">
          <ac:chgData name="Stalin Jacob Wilson Packia Dhas" userId="050d7d71-3621-4503-95e8-1c9a9d962492" providerId="ADAL" clId="{00722E61-A757-4134-8CBB-8B7208677708}" dt="2026-03-11T07:31:22.266" v="953"/>
          <ac:spMkLst>
            <pc:docMk/>
            <pc:sldMk cId="1635377456" sldId="256"/>
            <ac:spMk id="270" creationId="{29A1D64F-7A68-4CF0-B660-D3A1913433B4}"/>
          </ac:spMkLst>
        </pc:spChg>
        <pc:spChg chg="mod">
          <ac:chgData name="Stalin Jacob Wilson Packia Dhas" userId="050d7d71-3621-4503-95e8-1c9a9d962492" providerId="ADAL" clId="{00722E61-A757-4134-8CBB-8B7208677708}" dt="2026-03-11T07:31:22.267" v="955"/>
          <ac:spMkLst>
            <pc:docMk/>
            <pc:sldMk cId="1635377456" sldId="256"/>
            <ac:spMk id="271" creationId="{A1182185-C6FC-4C87-8EA5-9ED32C24C82C}"/>
          </ac:spMkLst>
        </pc:spChg>
        <pc:spChg chg="mod">
          <ac:chgData name="Stalin Jacob Wilson Packia Dhas" userId="050d7d71-3621-4503-95e8-1c9a9d962492" providerId="ADAL" clId="{00722E61-A757-4134-8CBB-8B7208677708}" dt="2026-03-11T07:31:22.267" v="957"/>
          <ac:spMkLst>
            <pc:docMk/>
            <pc:sldMk cId="1635377456" sldId="256"/>
            <ac:spMk id="272" creationId="{82617C61-6F54-4217-BD6E-1ECCA3878C89}"/>
          </ac:spMkLst>
        </pc:spChg>
        <pc:spChg chg="mod">
          <ac:chgData name="Stalin Jacob Wilson Packia Dhas" userId="050d7d71-3621-4503-95e8-1c9a9d962492" providerId="ADAL" clId="{00722E61-A757-4134-8CBB-8B7208677708}" dt="2026-03-11T07:31:22.268" v="959"/>
          <ac:spMkLst>
            <pc:docMk/>
            <pc:sldMk cId="1635377456" sldId="256"/>
            <ac:spMk id="273" creationId="{FA18182C-52CC-47AC-BE8E-B03914360A3C}"/>
          </ac:spMkLst>
        </pc:spChg>
        <pc:spChg chg="mod">
          <ac:chgData name="Stalin Jacob Wilson Packia Dhas" userId="050d7d71-3621-4503-95e8-1c9a9d962492" providerId="ADAL" clId="{00722E61-A757-4134-8CBB-8B7208677708}" dt="2026-03-11T07:31:22.269" v="961"/>
          <ac:spMkLst>
            <pc:docMk/>
            <pc:sldMk cId="1635377456" sldId="256"/>
            <ac:spMk id="274" creationId="{01364661-4163-4D88-97A3-3BBDB4456B94}"/>
          </ac:spMkLst>
        </pc:spChg>
        <pc:spChg chg="mod">
          <ac:chgData name="Stalin Jacob Wilson Packia Dhas" userId="050d7d71-3621-4503-95e8-1c9a9d962492" providerId="ADAL" clId="{00722E61-A757-4134-8CBB-8B7208677708}" dt="2026-03-11T07:31:22.269" v="963"/>
          <ac:spMkLst>
            <pc:docMk/>
            <pc:sldMk cId="1635377456" sldId="256"/>
            <ac:spMk id="275" creationId="{8745BD61-504B-467B-BC96-AD7E890B972A}"/>
          </ac:spMkLst>
        </pc:spChg>
        <pc:spChg chg="mod">
          <ac:chgData name="Stalin Jacob Wilson Packia Dhas" userId="050d7d71-3621-4503-95e8-1c9a9d962492" providerId="ADAL" clId="{00722E61-A757-4134-8CBB-8B7208677708}" dt="2026-03-11T07:31:22.270" v="965"/>
          <ac:spMkLst>
            <pc:docMk/>
            <pc:sldMk cId="1635377456" sldId="256"/>
            <ac:spMk id="276" creationId="{FA2C3766-04F9-44D3-94C7-2AAEFC0902F1}"/>
          </ac:spMkLst>
        </pc:spChg>
        <pc:spChg chg="mod">
          <ac:chgData name="Stalin Jacob Wilson Packia Dhas" userId="050d7d71-3621-4503-95e8-1c9a9d962492" providerId="ADAL" clId="{00722E61-A757-4134-8CBB-8B7208677708}" dt="2026-03-11T07:31:22.271" v="967"/>
          <ac:spMkLst>
            <pc:docMk/>
            <pc:sldMk cId="1635377456" sldId="256"/>
            <ac:spMk id="277" creationId="{C901CD2D-3EE9-444B-BEBC-A6E0C165724D}"/>
          </ac:spMkLst>
        </pc:spChg>
        <pc:spChg chg="mod">
          <ac:chgData name="Stalin Jacob Wilson Packia Dhas" userId="050d7d71-3621-4503-95e8-1c9a9d962492" providerId="ADAL" clId="{00722E61-A757-4134-8CBB-8B7208677708}" dt="2026-03-11T07:31:22.271" v="969"/>
          <ac:spMkLst>
            <pc:docMk/>
            <pc:sldMk cId="1635377456" sldId="256"/>
            <ac:spMk id="278" creationId="{5644A573-8777-4C7B-9C38-7DF6469C6EDF}"/>
          </ac:spMkLst>
        </pc:spChg>
        <pc:spChg chg="mod">
          <ac:chgData name="Stalin Jacob Wilson Packia Dhas" userId="050d7d71-3621-4503-95e8-1c9a9d962492" providerId="ADAL" clId="{00722E61-A757-4134-8CBB-8B7208677708}" dt="2026-03-11T07:31:22.272" v="971"/>
          <ac:spMkLst>
            <pc:docMk/>
            <pc:sldMk cId="1635377456" sldId="256"/>
            <ac:spMk id="279" creationId="{F0BC7864-6F86-4E3C-AFE5-3B9594DB4E33}"/>
          </ac:spMkLst>
        </pc:spChg>
        <pc:spChg chg="mod">
          <ac:chgData name="Stalin Jacob Wilson Packia Dhas" userId="050d7d71-3621-4503-95e8-1c9a9d962492" providerId="ADAL" clId="{00722E61-A757-4134-8CBB-8B7208677708}" dt="2026-03-11T07:31:22.273" v="973"/>
          <ac:spMkLst>
            <pc:docMk/>
            <pc:sldMk cId="1635377456" sldId="256"/>
            <ac:spMk id="280" creationId="{DEABC53B-981D-4273-944E-93ECA75C6050}"/>
          </ac:spMkLst>
        </pc:spChg>
        <pc:spChg chg="mod">
          <ac:chgData name="Stalin Jacob Wilson Packia Dhas" userId="050d7d71-3621-4503-95e8-1c9a9d962492" providerId="ADAL" clId="{00722E61-A757-4134-8CBB-8B7208677708}" dt="2026-03-11T07:31:22.273" v="975"/>
          <ac:spMkLst>
            <pc:docMk/>
            <pc:sldMk cId="1635377456" sldId="256"/>
            <ac:spMk id="281" creationId="{D31BDB76-4AF1-4668-83D5-F71A3CEB30E5}"/>
          </ac:spMkLst>
        </pc:spChg>
        <pc:spChg chg="mod">
          <ac:chgData name="Stalin Jacob Wilson Packia Dhas" userId="050d7d71-3621-4503-95e8-1c9a9d962492" providerId="ADAL" clId="{00722E61-A757-4134-8CBB-8B7208677708}" dt="2026-03-11T07:31:22.274" v="977"/>
          <ac:spMkLst>
            <pc:docMk/>
            <pc:sldMk cId="1635377456" sldId="256"/>
            <ac:spMk id="282" creationId="{DF816BBD-3649-4651-9B62-A4FCF6AF3EC9}"/>
          </ac:spMkLst>
        </pc:spChg>
        <pc:spChg chg="mod">
          <ac:chgData name="Stalin Jacob Wilson Packia Dhas" userId="050d7d71-3621-4503-95e8-1c9a9d962492" providerId="ADAL" clId="{00722E61-A757-4134-8CBB-8B7208677708}" dt="2026-03-11T07:31:22.275" v="979"/>
          <ac:spMkLst>
            <pc:docMk/>
            <pc:sldMk cId="1635377456" sldId="256"/>
            <ac:spMk id="283" creationId="{A53AEB18-7B10-4093-9FBD-D1B7256306DF}"/>
          </ac:spMkLst>
        </pc:spChg>
        <pc:spChg chg="mod">
          <ac:chgData name="Stalin Jacob Wilson Packia Dhas" userId="050d7d71-3621-4503-95e8-1c9a9d962492" providerId="ADAL" clId="{00722E61-A757-4134-8CBB-8B7208677708}" dt="2026-03-11T07:31:22.275" v="981"/>
          <ac:spMkLst>
            <pc:docMk/>
            <pc:sldMk cId="1635377456" sldId="256"/>
            <ac:spMk id="284" creationId="{766227D4-6705-4C0F-870F-0613012CC2B0}"/>
          </ac:spMkLst>
        </pc:spChg>
        <pc:spChg chg="mod">
          <ac:chgData name="Stalin Jacob Wilson Packia Dhas" userId="050d7d71-3621-4503-95e8-1c9a9d962492" providerId="ADAL" clId="{00722E61-A757-4134-8CBB-8B7208677708}" dt="2026-03-11T07:31:22.276" v="983"/>
          <ac:spMkLst>
            <pc:docMk/>
            <pc:sldMk cId="1635377456" sldId="256"/>
            <ac:spMk id="285" creationId="{05E4EF84-6EA4-4B65-9F80-77937922B037}"/>
          </ac:spMkLst>
        </pc:spChg>
        <pc:spChg chg="mod">
          <ac:chgData name="Stalin Jacob Wilson Packia Dhas" userId="050d7d71-3621-4503-95e8-1c9a9d962492" providerId="ADAL" clId="{00722E61-A757-4134-8CBB-8B7208677708}" dt="2026-03-11T07:31:22.276" v="985"/>
          <ac:spMkLst>
            <pc:docMk/>
            <pc:sldMk cId="1635377456" sldId="256"/>
            <ac:spMk id="286" creationId="{6D44A7D1-6896-4F15-865F-6B39968D4D7B}"/>
          </ac:spMkLst>
        </pc:spChg>
        <pc:spChg chg="mod">
          <ac:chgData name="Stalin Jacob Wilson Packia Dhas" userId="050d7d71-3621-4503-95e8-1c9a9d962492" providerId="ADAL" clId="{00722E61-A757-4134-8CBB-8B7208677708}" dt="2026-03-11T07:31:22.277" v="987"/>
          <ac:spMkLst>
            <pc:docMk/>
            <pc:sldMk cId="1635377456" sldId="256"/>
            <ac:spMk id="287" creationId="{017AEE96-F713-4FBD-832C-9C8E6BFAA52B}"/>
          </ac:spMkLst>
        </pc:spChg>
        <pc:spChg chg="mod">
          <ac:chgData name="Stalin Jacob Wilson Packia Dhas" userId="050d7d71-3621-4503-95e8-1c9a9d962492" providerId="ADAL" clId="{00722E61-A757-4134-8CBB-8B7208677708}" dt="2026-03-11T07:31:22.278" v="989"/>
          <ac:spMkLst>
            <pc:docMk/>
            <pc:sldMk cId="1635377456" sldId="256"/>
            <ac:spMk id="288" creationId="{737CB052-A2D8-40BE-81D7-E13623501675}"/>
          </ac:spMkLst>
        </pc:spChg>
        <pc:spChg chg="mod">
          <ac:chgData name="Stalin Jacob Wilson Packia Dhas" userId="050d7d71-3621-4503-95e8-1c9a9d962492" providerId="ADAL" clId="{00722E61-A757-4134-8CBB-8B7208677708}" dt="2026-03-11T07:31:22.278" v="991"/>
          <ac:spMkLst>
            <pc:docMk/>
            <pc:sldMk cId="1635377456" sldId="256"/>
            <ac:spMk id="289" creationId="{081CB96F-96A5-4A5E-8886-A38BE914E5DB}"/>
          </ac:spMkLst>
        </pc:spChg>
        <pc:spChg chg="mod">
          <ac:chgData name="Stalin Jacob Wilson Packia Dhas" userId="050d7d71-3621-4503-95e8-1c9a9d962492" providerId="ADAL" clId="{00722E61-A757-4134-8CBB-8B7208677708}" dt="2026-03-11T07:31:22.279" v="993"/>
          <ac:spMkLst>
            <pc:docMk/>
            <pc:sldMk cId="1635377456" sldId="256"/>
            <ac:spMk id="290" creationId="{2E0FEF14-DF67-4C44-A70B-21AD1088A2AC}"/>
          </ac:spMkLst>
        </pc:spChg>
        <pc:spChg chg="mod">
          <ac:chgData name="Stalin Jacob Wilson Packia Dhas" userId="050d7d71-3621-4503-95e8-1c9a9d962492" providerId="ADAL" clId="{00722E61-A757-4134-8CBB-8B7208677708}" dt="2026-03-11T07:31:22.280" v="995"/>
          <ac:spMkLst>
            <pc:docMk/>
            <pc:sldMk cId="1635377456" sldId="256"/>
            <ac:spMk id="291" creationId="{19F7ACD6-E400-4C3C-BE18-6A1724D9B05E}"/>
          </ac:spMkLst>
        </pc:spChg>
        <pc:spChg chg="mod">
          <ac:chgData name="Stalin Jacob Wilson Packia Dhas" userId="050d7d71-3621-4503-95e8-1c9a9d962492" providerId="ADAL" clId="{00722E61-A757-4134-8CBB-8B7208677708}" dt="2026-03-11T07:31:22.280" v="997"/>
          <ac:spMkLst>
            <pc:docMk/>
            <pc:sldMk cId="1635377456" sldId="256"/>
            <ac:spMk id="292" creationId="{F7B9BFAF-5611-49AF-BAD9-A9BFBE044B61}"/>
          </ac:spMkLst>
        </pc:spChg>
        <pc:spChg chg="mod">
          <ac:chgData name="Stalin Jacob Wilson Packia Dhas" userId="050d7d71-3621-4503-95e8-1c9a9d962492" providerId="ADAL" clId="{00722E61-A757-4134-8CBB-8B7208677708}" dt="2026-03-11T07:31:22.281" v="999"/>
          <ac:spMkLst>
            <pc:docMk/>
            <pc:sldMk cId="1635377456" sldId="256"/>
            <ac:spMk id="293" creationId="{2FAACCD3-E2E8-49FA-8091-43F7936E9D1F}"/>
          </ac:spMkLst>
        </pc:spChg>
        <pc:spChg chg="mod">
          <ac:chgData name="Stalin Jacob Wilson Packia Dhas" userId="050d7d71-3621-4503-95e8-1c9a9d962492" providerId="ADAL" clId="{00722E61-A757-4134-8CBB-8B7208677708}" dt="2026-03-11T07:31:22.282" v="1001"/>
          <ac:spMkLst>
            <pc:docMk/>
            <pc:sldMk cId="1635377456" sldId="256"/>
            <ac:spMk id="294" creationId="{4DEE7CBA-46AA-46D1-BCBC-0A6F47FB0BE3}"/>
          </ac:spMkLst>
        </pc:spChg>
        <pc:spChg chg="mod">
          <ac:chgData name="Stalin Jacob Wilson Packia Dhas" userId="050d7d71-3621-4503-95e8-1c9a9d962492" providerId="ADAL" clId="{00722E61-A757-4134-8CBB-8B7208677708}" dt="2026-03-11T07:31:22.282" v="1003"/>
          <ac:spMkLst>
            <pc:docMk/>
            <pc:sldMk cId="1635377456" sldId="256"/>
            <ac:spMk id="295" creationId="{6485BE7E-F924-4E34-957C-D309F9DCF8C3}"/>
          </ac:spMkLst>
        </pc:spChg>
        <pc:spChg chg="mod">
          <ac:chgData name="Stalin Jacob Wilson Packia Dhas" userId="050d7d71-3621-4503-95e8-1c9a9d962492" providerId="ADAL" clId="{00722E61-A757-4134-8CBB-8B7208677708}" dt="2026-03-11T07:31:22.283" v="1005"/>
          <ac:spMkLst>
            <pc:docMk/>
            <pc:sldMk cId="1635377456" sldId="256"/>
            <ac:spMk id="296" creationId="{64A03426-FF8A-4CCA-9B00-DB4ABDFE66A7}"/>
          </ac:spMkLst>
        </pc:spChg>
        <pc:spChg chg="mod">
          <ac:chgData name="Stalin Jacob Wilson Packia Dhas" userId="050d7d71-3621-4503-95e8-1c9a9d962492" providerId="ADAL" clId="{00722E61-A757-4134-8CBB-8B7208677708}" dt="2026-03-11T07:31:22.284" v="1007"/>
          <ac:spMkLst>
            <pc:docMk/>
            <pc:sldMk cId="1635377456" sldId="256"/>
            <ac:spMk id="297" creationId="{A6451A2A-8542-49B8-96B1-964D379C8706}"/>
          </ac:spMkLst>
        </pc:spChg>
        <pc:spChg chg="mod">
          <ac:chgData name="Stalin Jacob Wilson Packia Dhas" userId="050d7d71-3621-4503-95e8-1c9a9d962492" providerId="ADAL" clId="{00722E61-A757-4134-8CBB-8B7208677708}" dt="2026-03-11T07:31:22.284" v="1009"/>
          <ac:spMkLst>
            <pc:docMk/>
            <pc:sldMk cId="1635377456" sldId="256"/>
            <ac:spMk id="298" creationId="{D3C68865-F0F0-4BD3-8F9D-148EA40200D3}"/>
          </ac:spMkLst>
        </pc:spChg>
        <pc:spChg chg="mod">
          <ac:chgData name="Stalin Jacob Wilson Packia Dhas" userId="050d7d71-3621-4503-95e8-1c9a9d962492" providerId="ADAL" clId="{00722E61-A757-4134-8CBB-8B7208677708}" dt="2026-03-11T07:31:22.285" v="1011"/>
          <ac:spMkLst>
            <pc:docMk/>
            <pc:sldMk cId="1635377456" sldId="256"/>
            <ac:spMk id="299" creationId="{BC57CE10-911B-47F6-80CB-02C38D93C8A0}"/>
          </ac:spMkLst>
        </pc:spChg>
        <pc:spChg chg="mod">
          <ac:chgData name="Stalin Jacob Wilson Packia Dhas" userId="050d7d71-3621-4503-95e8-1c9a9d962492" providerId="ADAL" clId="{00722E61-A757-4134-8CBB-8B7208677708}" dt="2026-03-11T07:31:22.286" v="1013"/>
          <ac:spMkLst>
            <pc:docMk/>
            <pc:sldMk cId="1635377456" sldId="256"/>
            <ac:spMk id="300" creationId="{A7BF8D5D-C1E0-4AE5-9612-9E23C4746DAC}"/>
          </ac:spMkLst>
        </pc:spChg>
        <pc:spChg chg="mod">
          <ac:chgData name="Stalin Jacob Wilson Packia Dhas" userId="050d7d71-3621-4503-95e8-1c9a9d962492" providerId="ADAL" clId="{00722E61-A757-4134-8CBB-8B7208677708}" dt="2026-03-11T07:31:22.286" v="1015"/>
          <ac:spMkLst>
            <pc:docMk/>
            <pc:sldMk cId="1635377456" sldId="256"/>
            <ac:spMk id="301" creationId="{441A0E87-55D1-4B66-B40A-02D788529843}"/>
          </ac:spMkLst>
        </pc:spChg>
        <pc:spChg chg="mod">
          <ac:chgData name="Stalin Jacob Wilson Packia Dhas" userId="050d7d71-3621-4503-95e8-1c9a9d962492" providerId="ADAL" clId="{00722E61-A757-4134-8CBB-8B7208677708}" dt="2026-03-11T07:31:22.287" v="1017"/>
          <ac:spMkLst>
            <pc:docMk/>
            <pc:sldMk cId="1635377456" sldId="256"/>
            <ac:spMk id="302" creationId="{79D0879D-1140-46A9-AABE-C9166D835828}"/>
          </ac:spMkLst>
        </pc:spChg>
        <pc:spChg chg="mod">
          <ac:chgData name="Stalin Jacob Wilson Packia Dhas" userId="050d7d71-3621-4503-95e8-1c9a9d962492" providerId="ADAL" clId="{00722E61-A757-4134-8CBB-8B7208677708}" dt="2026-03-11T07:31:22.288" v="1019"/>
          <ac:spMkLst>
            <pc:docMk/>
            <pc:sldMk cId="1635377456" sldId="256"/>
            <ac:spMk id="303" creationId="{929413D8-A911-422A-8BB0-A264D710A669}"/>
          </ac:spMkLst>
        </pc:spChg>
        <pc:spChg chg="mod">
          <ac:chgData name="Stalin Jacob Wilson Packia Dhas" userId="050d7d71-3621-4503-95e8-1c9a9d962492" providerId="ADAL" clId="{00722E61-A757-4134-8CBB-8B7208677708}" dt="2026-03-11T07:31:22.288" v="1021"/>
          <ac:spMkLst>
            <pc:docMk/>
            <pc:sldMk cId="1635377456" sldId="256"/>
            <ac:spMk id="304" creationId="{E2C91D0E-2328-4AAA-82D3-661C25175CEE}"/>
          </ac:spMkLst>
        </pc:spChg>
        <pc:spChg chg="mod">
          <ac:chgData name="Stalin Jacob Wilson Packia Dhas" userId="050d7d71-3621-4503-95e8-1c9a9d962492" providerId="ADAL" clId="{00722E61-A757-4134-8CBB-8B7208677708}" dt="2026-03-11T07:31:22.289" v="1023"/>
          <ac:spMkLst>
            <pc:docMk/>
            <pc:sldMk cId="1635377456" sldId="256"/>
            <ac:spMk id="305" creationId="{7869EEA4-CC8D-4901-B8E3-C9FD4A93DC42}"/>
          </ac:spMkLst>
        </pc:spChg>
        <pc:spChg chg="mod">
          <ac:chgData name="Stalin Jacob Wilson Packia Dhas" userId="050d7d71-3621-4503-95e8-1c9a9d962492" providerId="ADAL" clId="{00722E61-A757-4134-8CBB-8B7208677708}" dt="2026-03-11T07:31:22.290" v="1025"/>
          <ac:spMkLst>
            <pc:docMk/>
            <pc:sldMk cId="1635377456" sldId="256"/>
            <ac:spMk id="306" creationId="{BCF51638-2812-43A0-9E38-F1F8174639FD}"/>
          </ac:spMkLst>
        </pc:spChg>
        <pc:spChg chg="mod">
          <ac:chgData name="Stalin Jacob Wilson Packia Dhas" userId="050d7d71-3621-4503-95e8-1c9a9d962492" providerId="ADAL" clId="{00722E61-A757-4134-8CBB-8B7208677708}" dt="2026-03-11T07:31:22.290" v="1027"/>
          <ac:spMkLst>
            <pc:docMk/>
            <pc:sldMk cId="1635377456" sldId="256"/>
            <ac:spMk id="307" creationId="{CC5EF4AB-E63A-4A97-98CB-D9251914B173}"/>
          </ac:spMkLst>
        </pc:spChg>
        <pc:spChg chg="mod">
          <ac:chgData name="Stalin Jacob Wilson Packia Dhas" userId="050d7d71-3621-4503-95e8-1c9a9d962492" providerId="ADAL" clId="{00722E61-A757-4134-8CBB-8B7208677708}" dt="2026-03-11T07:31:22.291" v="1029"/>
          <ac:spMkLst>
            <pc:docMk/>
            <pc:sldMk cId="1635377456" sldId="256"/>
            <ac:spMk id="308" creationId="{CFA0AA38-1EDF-493A-BF31-44B8759BADBC}"/>
          </ac:spMkLst>
        </pc:spChg>
        <pc:spChg chg="mod">
          <ac:chgData name="Stalin Jacob Wilson Packia Dhas" userId="050d7d71-3621-4503-95e8-1c9a9d962492" providerId="ADAL" clId="{00722E61-A757-4134-8CBB-8B7208677708}" dt="2026-03-11T07:31:22.292" v="1031"/>
          <ac:spMkLst>
            <pc:docMk/>
            <pc:sldMk cId="1635377456" sldId="256"/>
            <ac:spMk id="309" creationId="{F87CFF51-321F-4563-861C-47E09186D82C}"/>
          </ac:spMkLst>
        </pc:spChg>
        <pc:spChg chg="mod">
          <ac:chgData name="Stalin Jacob Wilson Packia Dhas" userId="050d7d71-3621-4503-95e8-1c9a9d962492" providerId="ADAL" clId="{00722E61-A757-4134-8CBB-8B7208677708}" dt="2026-03-11T07:31:22.292" v="1033"/>
          <ac:spMkLst>
            <pc:docMk/>
            <pc:sldMk cId="1635377456" sldId="256"/>
            <ac:spMk id="310" creationId="{DE10B0F4-7AFA-4F1F-B733-4F6EF89899FD}"/>
          </ac:spMkLst>
        </pc:spChg>
        <pc:spChg chg="mod">
          <ac:chgData name="Stalin Jacob Wilson Packia Dhas" userId="050d7d71-3621-4503-95e8-1c9a9d962492" providerId="ADAL" clId="{00722E61-A757-4134-8CBB-8B7208677708}" dt="2026-03-11T07:31:22.293" v="1035"/>
          <ac:spMkLst>
            <pc:docMk/>
            <pc:sldMk cId="1635377456" sldId="256"/>
            <ac:spMk id="311" creationId="{DD3FF40A-F545-4F30-93A6-D1CCB55BD46A}"/>
          </ac:spMkLst>
        </pc:spChg>
        <pc:spChg chg="mod">
          <ac:chgData name="Stalin Jacob Wilson Packia Dhas" userId="050d7d71-3621-4503-95e8-1c9a9d962492" providerId="ADAL" clId="{00722E61-A757-4134-8CBB-8B7208677708}" dt="2026-03-11T07:31:22.294" v="1037"/>
          <ac:spMkLst>
            <pc:docMk/>
            <pc:sldMk cId="1635377456" sldId="256"/>
            <ac:spMk id="312" creationId="{23893125-0D2A-4872-BFEB-57FD9EAA5BA6}"/>
          </ac:spMkLst>
        </pc:spChg>
        <pc:spChg chg="mod">
          <ac:chgData name="Stalin Jacob Wilson Packia Dhas" userId="050d7d71-3621-4503-95e8-1c9a9d962492" providerId="ADAL" clId="{00722E61-A757-4134-8CBB-8B7208677708}" dt="2026-03-11T07:31:22.294" v="1039"/>
          <ac:spMkLst>
            <pc:docMk/>
            <pc:sldMk cId="1635377456" sldId="256"/>
            <ac:spMk id="313" creationId="{262AB304-1AC9-4F03-ABD6-BECE85E35CEA}"/>
          </ac:spMkLst>
        </pc:spChg>
        <pc:spChg chg="mod">
          <ac:chgData name="Stalin Jacob Wilson Packia Dhas" userId="050d7d71-3621-4503-95e8-1c9a9d962492" providerId="ADAL" clId="{00722E61-A757-4134-8CBB-8B7208677708}" dt="2026-03-11T07:31:22.295" v="1041"/>
          <ac:spMkLst>
            <pc:docMk/>
            <pc:sldMk cId="1635377456" sldId="256"/>
            <ac:spMk id="314" creationId="{628E6DB4-2A17-4E74-A99C-D03A602C30BA}"/>
          </ac:spMkLst>
        </pc:spChg>
        <pc:spChg chg="mod">
          <ac:chgData name="Stalin Jacob Wilson Packia Dhas" userId="050d7d71-3621-4503-95e8-1c9a9d962492" providerId="ADAL" clId="{00722E61-A757-4134-8CBB-8B7208677708}" dt="2026-03-11T07:31:22.296" v="1043"/>
          <ac:spMkLst>
            <pc:docMk/>
            <pc:sldMk cId="1635377456" sldId="256"/>
            <ac:spMk id="315" creationId="{475B5648-DA56-45D5-BBB1-5BE4BFD4A56F}"/>
          </ac:spMkLst>
        </pc:spChg>
        <pc:spChg chg="mod">
          <ac:chgData name="Stalin Jacob Wilson Packia Dhas" userId="050d7d71-3621-4503-95e8-1c9a9d962492" providerId="ADAL" clId="{00722E61-A757-4134-8CBB-8B7208677708}" dt="2026-03-11T07:31:22.296" v="1045"/>
          <ac:spMkLst>
            <pc:docMk/>
            <pc:sldMk cId="1635377456" sldId="256"/>
            <ac:spMk id="316" creationId="{DB18D480-5737-425C-AC7F-038F0C0ADABC}"/>
          </ac:spMkLst>
        </pc:spChg>
        <pc:spChg chg="mod">
          <ac:chgData name="Stalin Jacob Wilson Packia Dhas" userId="050d7d71-3621-4503-95e8-1c9a9d962492" providerId="ADAL" clId="{00722E61-A757-4134-8CBB-8B7208677708}" dt="2026-03-11T07:31:22.297" v="1047"/>
          <ac:spMkLst>
            <pc:docMk/>
            <pc:sldMk cId="1635377456" sldId="256"/>
            <ac:spMk id="317" creationId="{7C19AECE-6D4D-4C38-97E1-3D843DB1151D}"/>
          </ac:spMkLst>
        </pc:spChg>
        <pc:spChg chg="mod">
          <ac:chgData name="Stalin Jacob Wilson Packia Dhas" userId="050d7d71-3621-4503-95e8-1c9a9d962492" providerId="ADAL" clId="{00722E61-A757-4134-8CBB-8B7208677708}" dt="2026-03-11T07:31:22.298" v="1049"/>
          <ac:spMkLst>
            <pc:docMk/>
            <pc:sldMk cId="1635377456" sldId="256"/>
            <ac:spMk id="318" creationId="{9E72EBED-B72D-40D6-AC50-67B0FF582137}"/>
          </ac:spMkLst>
        </pc:spChg>
        <pc:spChg chg="mod">
          <ac:chgData name="Stalin Jacob Wilson Packia Dhas" userId="050d7d71-3621-4503-95e8-1c9a9d962492" providerId="ADAL" clId="{00722E61-A757-4134-8CBB-8B7208677708}" dt="2026-03-11T07:31:22.298" v="1051"/>
          <ac:spMkLst>
            <pc:docMk/>
            <pc:sldMk cId="1635377456" sldId="256"/>
            <ac:spMk id="319" creationId="{2D14E120-3AF4-4EB7-A1BA-68BB35E10C46}"/>
          </ac:spMkLst>
        </pc:spChg>
        <pc:spChg chg="mod">
          <ac:chgData name="Stalin Jacob Wilson Packia Dhas" userId="050d7d71-3621-4503-95e8-1c9a9d962492" providerId="ADAL" clId="{00722E61-A757-4134-8CBB-8B7208677708}" dt="2026-03-11T07:31:22.299" v="1053"/>
          <ac:spMkLst>
            <pc:docMk/>
            <pc:sldMk cId="1635377456" sldId="256"/>
            <ac:spMk id="320" creationId="{23B4215F-3833-4561-9079-2E59B3D83751}"/>
          </ac:spMkLst>
        </pc:spChg>
        <pc:spChg chg="mod">
          <ac:chgData name="Stalin Jacob Wilson Packia Dhas" userId="050d7d71-3621-4503-95e8-1c9a9d962492" providerId="ADAL" clId="{00722E61-A757-4134-8CBB-8B7208677708}" dt="2026-03-11T07:31:22.300" v="1055"/>
          <ac:spMkLst>
            <pc:docMk/>
            <pc:sldMk cId="1635377456" sldId="256"/>
            <ac:spMk id="321" creationId="{9FB49B71-700B-47A2-B164-A3DB72F7B8DE}"/>
          </ac:spMkLst>
        </pc:spChg>
        <pc:spChg chg="mod">
          <ac:chgData name="Stalin Jacob Wilson Packia Dhas" userId="050d7d71-3621-4503-95e8-1c9a9d962492" providerId="ADAL" clId="{00722E61-A757-4134-8CBB-8B7208677708}" dt="2026-03-11T07:31:22.300" v="1057"/>
          <ac:spMkLst>
            <pc:docMk/>
            <pc:sldMk cId="1635377456" sldId="256"/>
            <ac:spMk id="322" creationId="{80BF7F54-5E75-4ACF-A30B-5E799E3FA8D9}"/>
          </ac:spMkLst>
        </pc:spChg>
        <pc:spChg chg="mod">
          <ac:chgData name="Stalin Jacob Wilson Packia Dhas" userId="050d7d71-3621-4503-95e8-1c9a9d962492" providerId="ADAL" clId="{00722E61-A757-4134-8CBB-8B7208677708}" dt="2026-03-11T07:31:22.301" v="1059"/>
          <ac:spMkLst>
            <pc:docMk/>
            <pc:sldMk cId="1635377456" sldId="256"/>
            <ac:spMk id="323" creationId="{847EC984-D467-4D3A-83EA-0F0875A44962}"/>
          </ac:spMkLst>
        </pc:spChg>
        <pc:spChg chg="mod">
          <ac:chgData name="Stalin Jacob Wilson Packia Dhas" userId="050d7d71-3621-4503-95e8-1c9a9d962492" providerId="ADAL" clId="{00722E61-A757-4134-8CBB-8B7208677708}" dt="2026-03-11T07:31:22.302" v="1061"/>
          <ac:spMkLst>
            <pc:docMk/>
            <pc:sldMk cId="1635377456" sldId="256"/>
            <ac:spMk id="324" creationId="{F5A48DC2-D4B7-4865-932E-E64C697FECB5}"/>
          </ac:spMkLst>
        </pc:spChg>
        <pc:spChg chg="mod">
          <ac:chgData name="Stalin Jacob Wilson Packia Dhas" userId="050d7d71-3621-4503-95e8-1c9a9d962492" providerId="ADAL" clId="{00722E61-A757-4134-8CBB-8B7208677708}" dt="2026-03-11T07:31:22.303" v="1063"/>
          <ac:spMkLst>
            <pc:docMk/>
            <pc:sldMk cId="1635377456" sldId="256"/>
            <ac:spMk id="325" creationId="{37ECB7AF-441E-4690-B416-06FA46987B83}"/>
          </ac:spMkLst>
        </pc:spChg>
        <pc:spChg chg="mod">
          <ac:chgData name="Stalin Jacob Wilson Packia Dhas" userId="050d7d71-3621-4503-95e8-1c9a9d962492" providerId="ADAL" clId="{00722E61-A757-4134-8CBB-8B7208677708}" dt="2026-03-11T07:31:22.303" v="1065"/>
          <ac:spMkLst>
            <pc:docMk/>
            <pc:sldMk cId="1635377456" sldId="256"/>
            <ac:spMk id="326" creationId="{8C2C2966-2698-4B6C-A3DB-470BF0E01FA7}"/>
          </ac:spMkLst>
        </pc:spChg>
        <pc:spChg chg="mod">
          <ac:chgData name="Stalin Jacob Wilson Packia Dhas" userId="050d7d71-3621-4503-95e8-1c9a9d962492" providerId="ADAL" clId="{00722E61-A757-4134-8CBB-8B7208677708}" dt="2026-03-11T07:31:22.304" v="1067"/>
          <ac:spMkLst>
            <pc:docMk/>
            <pc:sldMk cId="1635377456" sldId="256"/>
            <ac:spMk id="327" creationId="{B13EB916-2AEF-4036-877D-6B19FF8BB0E5}"/>
          </ac:spMkLst>
        </pc:spChg>
        <pc:spChg chg="mod">
          <ac:chgData name="Stalin Jacob Wilson Packia Dhas" userId="050d7d71-3621-4503-95e8-1c9a9d962492" providerId="ADAL" clId="{00722E61-A757-4134-8CBB-8B7208677708}" dt="2026-03-11T07:31:22.305" v="1069"/>
          <ac:spMkLst>
            <pc:docMk/>
            <pc:sldMk cId="1635377456" sldId="256"/>
            <ac:spMk id="328" creationId="{1686871F-54DA-42F9-BB58-476C86108A18}"/>
          </ac:spMkLst>
        </pc:spChg>
        <pc:spChg chg="mod">
          <ac:chgData name="Stalin Jacob Wilson Packia Dhas" userId="050d7d71-3621-4503-95e8-1c9a9d962492" providerId="ADAL" clId="{00722E61-A757-4134-8CBB-8B7208677708}" dt="2026-03-11T07:31:22.305" v="1071"/>
          <ac:spMkLst>
            <pc:docMk/>
            <pc:sldMk cId="1635377456" sldId="256"/>
            <ac:spMk id="329" creationId="{25960720-B68A-453D-9256-D3B950DF57E7}"/>
          </ac:spMkLst>
        </pc:spChg>
        <pc:spChg chg="mod">
          <ac:chgData name="Stalin Jacob Wilson Packia Dhas" userId="050d7d71-3621-4503-95e8-1c9a9d962492" providerId="ADAL" clId="{00722E61-A757-4134-8CBB-8B7208677708}" dt="2026-03-11T07:31:22.306" v="1073"/>
          <ac:spMkLst>
            <pc:docMk/>
            <pc:sldMk cId="1635377456" sldId="256"/>
            <ac:spMk id="330" creationId="{B2DD5940-72C6-4737-9A36-DF9FFC74A921}"/>
          </ac:spMkLst>
        </pc:spChg>
        <pc:spChg chg="mod">
          <ac:chgData name="Stalin Jacob Wilson Packia Dhas" userId="050d7d71-3621-4503-95e8-1c9a9d962492" providerId="ADAL" clId="{00722E61-A757-4134-8CBB-8B7208677708}" dt="2026-03-11T07:31:22.307" v="1075"/>
          <ac:spMkLst>
            <pc:docMk/>
            <pc:sldMk cId="1635377456" sldId="256"/>
            <ac:spMk id="331" creationId="{B2B1238E-61D8-47D3-94DA-BC2DF657A8F1}"/>
          </ac:spMkLst>
        </pc:spChg>
        <pc:spChg chg="mod">
          <ac:chgData name="Stalin Jacob Wilson Packia Dhas" userId="050d7d71-3621-4503-95e8-1c9a9d962492" providerId="ADAL" clId="{00722E61-A757-4134-8CBB-8B7208677708}" dt="2026-03-11T07:31:22.307" v="1077"/>
          <ac:spMkLst>
            <pc:docMk/>
            <pc:sldMk cId="1635377456" sldId="256"/>
            <ac:spMk id="332" creationId="{F6AB47A7-F78E-4D1D-838D-87E0291C6BCE}"/>
          </ac:spMkLst>
        </pc:spChg>
        <pc:spChg chg="mod">
          <ac:chgData name="Stalin Jacob Wilson Packia Dhas" userId="050d7d71-3621-4503-95e8-1c9a9d962492" providerId="ADAL" clId="{00722E61-A757-4134-8CBB-8B7208677708}" dt="2026-03-11T07:31:22.308" v="1079"/>
          <ac:spMkLst>
            <pc:docMk/>
            <pc:sldMk cId="1635377456" sldId="256"/>
            <ac:spMk id="333" creationId="{FC0B5FF0-EB9B-4B2F-B2BA-4AB9F0F4CC99}"/>
          </ac:spMkLst>
        </pc:spChg>
        <pc:spChg chg="mod">
          <ac:chgData name="Stalin Jacob Wilson Packia Dhas" userId="050d7d71-3621-4503-95e8-1c9a9d962492" providerId="ADAL" clId="{00722E61-A757-4134-8CBB-8B7208677708}" dt="2026-03-11T07:31:22.309" v="1081"/>
          <ac:spMkLst>
            <pc:docMk/>
            <pc:sldMk cId="1635377456" sldId="256"/>
            <ac:spMk id="334" creationId="{EC1A87D6-49A8-48D3-9264-869D7248BAB5}"/>
          </ac:spMkLst>
        </pc:spChg>
        <pc:spChg chg="mod">
          <ac:chgData name="Stalin Jacob Wilson Packia Dhas" userId="050d7d71-3621-4503-95e8-1c9a9d962492" providerId="ADAL" clId="{00722E61-A757-4134-8CBB-8B7208677708}" dt="2026-03-11T07:31:22.309" v="1083"/>
          <ac:spMkLst>
            <pc:docMk/>
            <pc:sldMk cId="1635377456" sldId="256"/>
            <ac:spMk id="335" creationId="{930AF150-7791-402C-BEAD-9CBC843EA6DC}"/>
          </ac:spMkLst>
        </pc:spChg>
        <pc:spChg chg="mod">
          <ac:chgData name="Stalin Jacob Wilson Packia Dhas" userId="050d7d71-3621-4503-95e8-1c9a9d962492" providerId="ADAL" clId="{00722E61-A757-4134-8CBB-8B7208677708}" dt="2026-03-11T07:31:22.310" v="1085"/>
          <ac:spMkLst>
            <pc:docMk/>
            <pc:sldMk cId="1635377456" sldId="256"/>
            <ac:spMk id="336" creationId="{733AF098-ADBB-400A-9311-1081CA680116}"/>
          </ac:spMkLst>
        </pc:spChg>
        <pc:spChg chg="mod">
          <ac:chgData name="Stalin Jacob Wilson Packia Dhas" userId="050d7d71-3621-4503-95e8-1c9a9d962492" providerId="ADAL" clId="{00722E61-A757-4134-8CBB-8B7208677708}" dt="2026-03-11T07:31:22.311" v="1087"/>
          <ac:spMkLst>
            <pc:docMk/>
            <pc:sldMk cId="1635377456" sldId="256"/>
            <ac:spMk id="337" creationId="{751768AE-01BB-4576-86A8-5408E4B7899F}"/>
          </ac:spMkLst>
        </pc:spChg>
        <pc:spChg chg="mod">
          <ac:chgData name="Stalin Jacob Wilson Packia Dhas" userId="050d7d71-3621-4503-95e8-1c9a9d962492" providerId="ADAL" clId="{00722E61-A757-4134-8CBB-8B7208677708}" dt="2026-03-11T07:31:22.312" v="1089"/>
          <ac:spMkLst>
            <pc:docMk/>
            <pc:sldMk cId="1635377456" sldId="256"/>
            <ac:spMk id="338" creationId="{DE2A792D-7A93-426A-A251-DB436D9B536D}"/>
          </ac:spMkLst>
        </pc:spChg>
        <pc:spChg chg="mod">
          <ac:chgData name="Stalin Jacob Wilson Packia Dhas" userId="050d7d71-3621-4503-95e8-1c9a9d962492" providerId="ADAL" clId="{00722E61-A757-4134-8CBB-8B7208677708}" dt="2026-03-11T07:31:22.312" v="1091"/>
          <ac:spMkLst>
            <pc:docMk/>
            <pc:sldMk cId="1635377456" sldId="256"/>
            <ac:spMk id="339" creationId="{97EBF41D-53B0-4C06-92C6-93576198293D}"/>
          </ac:spMkLst>
        </pc:spChg>
        <pc:spChg chg="mod">
          <ac:chgData name="Stalin Jacob Wilson Packia Dhas" userId="050d7d71-3621-4503-95e8-1c9a9d962492" providerId="ADAL" clId="{00722E61-A757-4134-8CBB-8B7208677708}" dt="2026-03-11T07:31:22.313" v="1093"/>
          <ac:spMkLst>
            <pc:docMk/>
            <pc:sldMk cId="1635377456" sldId="256"/>
            <ac:spMk id="340" creationId="{848E1C9B-92EC-41C7-AEF6-2EA035D3621E}"/>
          </ac:spMkLst>
        </pc:spChg>
        <pc:spChg chg="mod">
          <ac:chgData name="Stalin Jacob Wilson Packia Dhas" userId="050d7d71-3621-4503-95e8-1c9a9d962492" providerId="ADAL" clId="{00722E61-A757-4134-8CBB-8B7208677708}" dt="2026-03-11T07:31:22.314" v="1095"/>
          <ac:spMkLst>
            <pc:docMk/>
            <pc:sldMk cId="1635377456" sldId="256"/>
            <ac:spMk id="341" creationId="{4E212098-AFCC-4A28-9867-C1A814D114C2}"/>
          </ac:spMkLst>
        </pc:spChg>
        <pc:spChg chg="mod">
          <ac:chgData name="Stalin Jacob Wilson Packia Dhas" userId="050d7d71-3621-4503-95e8-1c9a9d962492" providerId="ADAL" clId="{00722E61-A757-4134-8CBB-8B7208677708}" dt="2026-03-11T07:31:22.314" v="1097"/>
          <ac:spMkLst>
            <pc:docMk/>
            <pc:sldMk cId="1635377456" sldId="256"/>
            <ac:spMk id="342" creationId="{9DFB97F5-2EC2-4700-8631-9C91912E10DD}"/>
          </ac:spMkLst>
        </pc:spChg>
        <pc:spChg chg="mod">
          <ac:chgData name="Stalin Jacob Wilson Packia Dhas" userId="050d7d71-3621-4503-95e8-1c9a9d962492" providerId="ADAL" clId="{00722E61-A757-4134-8CBB-8B7208677708}" dt="2026-03-11T07:31:22.315" v="1099"/>
          <ac:spMkLst>
            <pc:docMk/>
            <pc:sldMk cId="1635377456" sldId="256"/>
            <ac:spMk id="343" creationId="{6CC320F1-3CB7-446D-BDA7-F91F62502173}"/>
          </ac:spMkLst>
        </pc:spChg>
        <pc:spChg chg="mod">
          <ac:chgData name="Stalin Jacob Wilson Packia Dhas" userId="050d7d71-3621-4503-95e8-1c9a9d962492" providerId="ADAL" clId="{00722E61-A757-4134-8CBB-8B7208677708}" dt="2026-03-11T07:31:22.316" v="1101"/>
          <ac:spMkLst>
            <pc:docMk/>
            <pc:sldMk cId="1635377456" sldId="256"/>
            <ac:spMk id="344" creationId="{A3B34DEB-07F1-4D03-8F0F-BFA28D865717}"/>
          </ac:spMkLst>
        </pc:spChg>
        <pc:spChg chg="mod">
          <ac:chgData name="Stalin Jacob Wilson Packia Dhas" userId="050d7d71-3621-4503-95e8-1c9a9d962492" providerId="ADAL" clId="{00722E61-A757-4134-8CBB-8B7208677708}" dt="2026-03-11T07:31:22.316" v="1103"/>
          <ac:spMkLst>
            <pc:docMk/>
            <pc:sldMk cId="1635377456" sldId="256"/>
            <ac:spMk id="345" creationId="{DF62B31A-01ED-4DB1-B690-19E07C6CFB8A}"/>
          </ac:spMkLst>
        </pc:spChg>
        <pc:spChg chg="mod">
          <ac:chgData name="Stalin Jacob Wilson Packia Dhas" userId="050d7d71-3621-4503-95e8-1c9a9d962492" providerId="ADAL" clId="{00722E61-A757-4134-8CBB-8B7208677708}" dt="2026-03-11T07:31:22.317" v="1105"/>
          <ac:spMkLst>
            <pc:docMk/>
            <pc:sldMk cId="1635377456" sldId="256"/>
            <ac:spMk id="346" creationId="{E634B03E-68D6-47AA-AFF1-9EEDD59E64B6}"/>
          </ac:spMkLst>
        </pc:spChg>
        <pc:spChg chg="mod">
          <ac:chgData name="Stalin Jacob Wilson Packia Dhas" userId="050d7d71-3621-4503-95e8-1c9a9d962492" providerId="ADAL" clId="{00722E61-A757-4134-8CBB-8B7208677708}" dt="2026-03-11T07:31:22.318" v="1107"/>
          <ac:spMkLst>
            <pc:docMk/>
            <pc:sldMk cId="1635377456" sldId="256"/>
            <ac:spMk id="347" creationId="{5E80BDD6-A92A-438D-A497-AF4554F28F98}"/>
          </ac:spMkLst>
        </pc:spChg>
        <pc:spChg chg="mod">
          <ac:chgData name="Stalin Jacob Wilson Packia Dhas" userId="050d7d71-3621-4503-95e8-1c9a9d962492" providerId="ADAL" clId="{00722E61-A757-4134-8CBB-8B7208677708}" dt="2026-03-11T07:31:22.318" v="1109"/>
          <ac:spMkLst>
            <pc:docMk/>
            <pc:sldMk cId="1635377456" sldId="256"/>
            <ac:spMk id="348" creationId="{2D0159C5-F9EC-4EE2-AB94-8C3934E3A318}"/>
          </ac:spMkLst>
        </pc:spChg>
        <pc:spChg chg="mod">
          <ac:chgData name="Stalin Jacob Wilson Packia Dhas" userId="050d7d71-3621-4503-95e8-1c9a9d962492" providerId="ADAL" clId="{00722E61-A757-4134-8CBB-8B7208677708}" dt="2026-03-11T07:31:22.319" v="1111"/>
          <ac:spMkLst>
            <pc:docMk/>
            <pc:sldMk cId="1635377456" sldId="256"/>
            <ac:spMk id="349" creationId="{4D2578BE-BDD6-4F7F-8E8D-E25D0A12CECB}"/>
          </ac:spMkLst>
        </pc:spChg>
        <pc:spChg chg="mod">
          <ac:chgData name="Stalin Jacob Wilson Packia Dhas" userId="050d7d71-3621-4503-95e8-1c9a9d962492" providerId="ADAL" clId="{00722E61-A757-4134-8CBB-8B7208677708}" dt="2026-03-11T07:31:22.320" v="1113"/>
          <ac:spMkLst>
            <pc:docMk/>
            <pc:sldMk cId="1635377456" sldId="256"/>
            <ac:spMk id="350" creationId="{836958DA-DAE6-4A7B-B3BF-AA512F7ED372}"/>
          </ac:spMkLst>
        </pc:spChg>
        <pc:spChg chg="mod">
          <ac:chgData name="Stalin Jacob Wilson Packia Dhas" userId="050d7d71-3621-4503-95e8-1c9a9d962492" providerId="ADAL" clId="{00722E61-A757-4134-8CBB-8B7208677708}" dt="2026-03-11T07:31:22.320" v="1115"/>
          <ac:spMkLst>
            <pc:docMk/>
            <pc:sldMk cId="1635377456" sldId="256"/>
            <ac:spMk id="351" creationId="{73B20F73-A17E-49EC-95BC-6E467EC30F13}"/>
          </ac:spMkLst>
        </pc:spChg>
        <pc:spChg chg="mod">
          <ac:chgData name="Stalin Jacob Wilson Packia Dhas" userId="050d7d71-3621-4503-95e8-1c9a9d962492" providerId="ADAL" clId="{00722E61-A757-4134-8CBB-8B7208677708}" dt="2026-03-11T07:31:22.321" v="1117"/>
          <ac:spMkLst>
            <pc:docMk/>
            <pc:sldMk cId="1635377456" sldId="256"/>
            <ac:spMk id="352" creationId="{1948053C-DEF6-4134-BCF5-A7B873CB04D9}"/>
          </ac:spMkLst>
        </pc:spChg>
        <pc:spChg chg="mod">
          <ac:chgData name="Stalin Jacob Wilson Packia Dhas" userId="050d7d71-3621-4503-95e8-1c9a9d962492" providerId="ADAL" clId="{00722E61-A757-4134-8CBB-8B7208677708}" dt="2026-03-11T07:31:22.321" v="1119"/>
          <ac:spMkLst>
            <pc:docMk/>
            <pc:sldMk cId="1635377456" sldId="256"/>
            <ac:spMk id="353" creationId="{2B5E52AF-BA41-4C3E-8465-73D5C007747E}"/>
          </ac:spMkLst>
        </pc:spChg>
        <pc:spChg chg="mod">
          <ac:chgData name="Stalin Jacob Wilson Packia Dhas" userId="050d7d71-3621-4503-95e8-1c9a9d962492" providerId="ADAL" clId="{00722E61-A757-4134-8CBB-8B7208677708}" dt="2026-03-11T07:31:22.322" v="1121"/>
          <ac:spMkLst>
            <pc:docMk/>
            <pc:sldMk cId="1635377456" sldId="256"/>
            <ac:spMk id="354" creationId="{1489A5A1-4C79-41C7-9793-5D7E2BFD9486}"/>
          </ac:spMkLst>
        </pc:spChg>
        <pc:spChg chg="mod">
          <ac:chgData name="Stalin Jacob Wilson Packia Dhas" userId="050d7d71-3621-4503-95e8-1c9a9d962492" providerId="ADAL" clId="{00722E61-A757-4134-8CBB-8B7208677708}" dt="2026-03-11T07:31:22.323" v="1123"/>
          <ac:spMkLst>
            <pc:docMk/>
            <pc:sldMk cId="1635377456" sldId="256"/>
            <ac:spMk id="355" creationId="{21577794-57A3-4EE3-A601-BE06027254F7}"/>
          </ac:spMkLst>
        </pc:spChg>
        <pc:spChg chg="mod">
          <ac:chgData name="Stalin Jacob Wilson Packia Dhas" userId="050d7d71-3621-4503-95e8-1c9a9d962492" providerId="ADAL" clId="{00722E61-A757-4134-8CBB-8B7208677708}" dt="2026-03-11T07:31:22.324" v="1125"/>
          <ac:spMkLst>
            <pc:docMk/>
            <pc:sldMk cId="1635377456" sldId="256"/>
            <ac:spMk id="356" creationId="{D703F4BD-1A26-4F73-BE2E-D807929A4048}"/>
          </ac:spMkLst>
        </pc:spChg>
        <pc:spChg chg="mod">
          <ac:chgData name="Stalin Jacob Wilson Packia Dhas" userId="050d7d71-3621-4503-95e8-1c9a9d962492" providerId="ADAL" clId="{00722E61-A757-4134-8CBB-8B7208677708}" dt="2026-03-11T07:31:22.324" v="1127"/>
          <ac:spMkLst>
            <pc:docMk/>
            <pc:sldMk cId="1635377456" sldId="256"/>
            <ac:spMk id="357" creationId="{4E520E71-F272-41D1-A25C-120321DE2466}"/>
          </ac:spMkLst>
        </pc:spChg>
        <pc:spChg chg="mod">
          <ac:chgData name="Stalin Jacob Wilson Packia Dhas" userId="050d7d71-3621-4503-95e8-1c9a9d962492" providerId="ADAL" clId="{00722E61-A757-4134-8CBB-8B7208677708}" dt="2026-03-11T07:31:22.325" v="1129"/>
          <ac:spMkLst>
            <pc:docMk/>
            <pc:sldMk cId="1635377456" sldId="256"/>
            <ac:spMk id="358" creationId="{54B239F4-CD30-4693-8C0B-B1CD1B5D48F0}"/>
          </ac:spMkLst>
        </pc:spChg>
        <pc:spChg chg="mod">
          <ac:chgData name="Stalin Jacob Wilson Packia Dhas" userId="050d7d71-3621-4503-95e8-1c9a9d962492" providerId="ADAL" clId="{00722E61-A757-4134-8CBB-8B7208677708}" dt="2026-03-11T07:31:22.326" v="1131"/>
          <ac:spMkLst>
            <pc:docMk/>
            <pc:sldMk cId="1635377456" sldId="256"/>
            <ac:spMk id="359" creationId="{FBF5223A-301B-489F-BC1F-41D9D98FF7FA}"/>
          </ac:spMkLst>
        </pc:spChg>
        <pc:spChg chg="mod">
          <ac:chgData name="Stalin Jacob Wilson Packia Dhas" userId="050d7d71-3621-4503-95e8-1c9a9d962492" providerId="ADAL" clId="{00722E61-A757-4134-8CBB-8B7208677708}" dt="2026-03-11T07:31:22.326" v="1133"/>
          <ac:spMkLst>
            <pc:docMk/>
            <pc:sldMk cId="1635377456" sldId="256"/>
            <ac:spMk id="360" creationId="{4B21DDA5-FC50-404D-8CBB-1AC8FC154629}"/>
          </ac:spMkLst>
        </pc:spChg>
        <pc:spChg chg="mod">
          <ac:chgData name="Stalin Jacob Wilson Packia Dhas" userId="050d7d71-3621-4503-95e8-1c9a9d962492" providerId="ADAL" clId="{00722E61-A757-4134-8CBB-8B7208677708}" dt="2026-03-11T07:31:22.327" v="1135"/>
          <ac:spMkLst>
            <pc:docMk/>
            <pc:sldMk cId="1635377456" sldId="256"/>
            <ac:spMk id="361" creationId="{87DCC4A7-88D3-442D-8158-5A58B6EE79E9}"/>
          </ac:spMkLst>
        </pc:spChg>
        <pc:spChg chg="mod">
          <ac:chgData name="Stalin Jacob Wilson Packia Dhas" userId="050d7d71-3621-4503-95e8-1c9a9d962492" providerId="ADAL" clId="{00722E61-A757-4134-8CBB-8B7208677708}" dt="2026-03-11T07:31:22.328" v="1137"/>
          <ac:spMkLst>
            <pc:docMk/>
            <pc:sldMk cId="1635377456" sldId="256"/>
            <ac:spMk id="362" creationId="{52F9DDAE-EA0F-47D6-BF69-A78D6445AFEB}"/>
          </ac:spMkLst>
        </pc:spChg>
        <pc:spChg chg="mod">
          <ac:chgData name="Stalin Jacob Wilson Packia Dhas" userId="050d7d71-3621-4503-95e8-1c9a9d962492" providerId="ADAL" clId="{00722E61-A757-4134-8CBB-8B7208677708}" dt="2026-03-11T07:31:22.328" v="1139"/>
          <ac:spMkLst>
            <pc:docMk/>
            <pc:sldMk cId="1635377456" sldId="256"/>
            <ac:spMk id="363" creationId="{E2AA5FC9-10D3-472A-9F3B-B8FE3FD38D3E}"/>
          </ac:spMkLst>
        </pc:spChg>
        <pc:spChg chg="mod">
          <ac:chgData name="Stalin Jacob Wilson Packia Dhas" userId="050d7d71-3621-4503-95e8-1c9a9d962492" providerId="ADAL" clId="{00722E61-A757-4134-8CBB-8B7208677708}" dt="2026-03-11T07:31:22.329" v="1141"/>
          <ac:spMkLst>
            <pc:docMk/>
            <pc:sldMk cId="1635377456" sldId="256"/>
            <ac:spMk id="364" creationId="{49CDAD95-8052-4453-88D4-2DB04DB790C3}"/>
          </ac:spMkLst>
        </pc:spChg>
        <pc:spChg chg="mod">
          <ac:chgData name="Stalin Jacob Wilson Packia Dhas" userId="050d7d71-3621-4503-95e8-1c9a9d962492" providerId="ADAL" clId="{00722E61-A757-4134-8CBB-8B7208677708}" dt="2026-03-11T07:31:22.330" v="1143"/>
          <ac:spMkLst>
            <pc:docMk/>
            <pc:sldMk cId="1635377456" sldId="256"/>
            <ac:spMk id="365" creationId="{1AC2EF52-C5A0-4EFE-B14E-87159ACE1E97}"/>
          </ac:spMkLst>
        </pc:spChg>
        <pc:spChg chg="mod">
          <ac:chgData name="Stalin Jacob Wilson Packia Dhas" userId="050d7d71-3621-4503-95e8-1c9a9d962492" providerId="ADAL" clId="{00722E61-A757-4134-8CBB-8B7208677708}" dt="2026-03-11T07:31:22.330" v="1145"/>
          <ac:spMkLst>
            <pc:docMk/>
            <pc:sldMk cId="1635377456" sldId="256"/>
            <ac:spMk id="366" creationId="{BF0161D7-601B-4E4A-978B-9F38E2BAA3DD}"/>
          </ac:spMkLst>
        </pc:spChg>
        <pc:spChg chg="mod">
          <ac:chgData name="Stalin Jacob Wilson Packia Dhas" userId="050d7d71-3621-4503-95e8-1c9a9d962492" providerId="ADAL" clId="{00722E61-A757-4134-8CBB-8B7208677708}" dt="2026-03-11T07:31:22.331" v="1147"/>
          <ac:spMkLst>
            <pc:docMk/>
            <pc:sldMk cId="1635377456" sldId="256"/>
            <ac:spMk id="367" creationId="{42B46FFD-FCBF-4677-B5FF-B4F75AB5764D}"/>
          </ac:spMkLst>
        </pc:spChg>
        <pc:spChg chg="mod">
          <ac:chgData name="Stalin Jacob Wilson Packia Dhas" userId="050d7d71-3621-4503-95e8-1c9a9d962492" providerId="ADAL" clId="{00722E61-A757-4134-8CBB-8B7208677708}" dt="2026-03-11T07:31:22.332" v="1149"/>
          <ac:spMkLst>
            <pc:docMk/>
            <pc:sldMk cId="1635377456" sldId="256"/>
            <ac:spMk id="368" creationId="{CC3C0D01-6AE3-4524-B55F-6E2E9390FF19}"/>
          </ac:spMkLst>
        </pc:spChg>
        <pc:spChg chg="mod">
          <ac:chgData name="Stalin Jacob Wilson Packia Dhas" userId="050d7d71-3621-4503-95e8-1c9a9d962492" providerId="ADAL" clId="{00722E61-A757-4134-8CBB-8B7208677708}" dt="2026-03-11T07:31:22.333" v="1151"/>
          <ac:spMkLst>
            <pc:docMk/>
            <pc:sldMk cId="1635377456" sldId="256"/>
            <ac:spMk id="369" creationId="{668DF200-0794-4C2D-A5AC-91838E7FF3FB}"/>
          </ac:spMkLst>
        </pc:spChg>
        <pc:spChg chg="mod">
          <ac:chgData name="Stalin Jacob Wilson Packia Dhas" userId="050d7d71-3621-4503-95e8-1c9a9d962492" providerId="ADAL" clId="{00722E61-A757-4134-8CBB-8B7208677708}" dt="2026-03-11T07:31:22.333" v="1153"/>
          <ac:spMkLst>
            <pc:docMk/>
            <pc:sldMk cId="1635377456" sldId="256"/>
            <ac:spMk id="370" creationId="{82325CBC-4B3F-4F38-850D-BE50C230597D}"/>
          </ac:spMkLst>
        </pc:spChg>
        <pc:spChg chg="mod">
          <ac:chgData name="Stalin Jacob Wilson Packia Dhas" userId="050d7d71-3621-4503-95e8-1c9a9d962492" providerId="ADAL" clId="{00722E61-A757-4134-8CBB-8B7208677708}" dt="2026-03-11T07:31:22.334" v="1155"/>
          <ac:spMkLst>
            <pc:docMk/>
            <pc:sldMk cId="1635377456" sldId="256"/>
            <ac:spMk id="371" creationId="{D24F1169-085F-457D-A96F-68D4AD07451F}"/>
          </ac:spMkLst>
        </pc:spChg>
        <pc:spChg chg="mod">
          <ac:chgData name="Stalin Jacob Wilson Packia Dhas" userId="050d7d71-3621-4503-95e8-1c9a9d962492" providerId="ADAL" clId="{00722E61-A757-4134-8CBB-8B7208677708}" dt="2026-03-11T07:31:22.335" v="1157"/>
          <ac:spMkLst>
            <pc:docMk/>
            <pc:sldMk cId="1635377456" sldId="256"/>
            <ac:spMk id="372" creationId="{4F19FABE-BFDB-4671-AD53-679BE157F48A}"/>
          </ac:spMkLst>
        </pc:spChg>
        <pc:spChg chg="mod">
          <ac:chgData name="Stalin Jacob Wilson Packia Dhas" userId="050d7d71-3621-4503-95e8-1c9a9d962492" providerId="ADAL" clId="{00722E61-A757-4134-8CBB-8B7208677708}" dt="2026-03-11T07:31:22.335" v="1159"/>
          <ac:spMkLst>
            <pc:docMk/>
            <pc:sldMk cId="1635377456" sldId="256"/>
            <ac:spMk id="373" creationId="{5BD914C3-49BF-4BCC-9F8A-1B1BDCA5EE79}"/>
          </ac:spMkLst>
        </pc:spChg>
        <pc:spChg chg="mod">
          <ac:chgData name="Stalin Jacob Wilson Packia Dhas" userId="050d7d71-3621-4503-95e8-1c9a9d962492" providerId="ADAL" clId="{00722E61-A757-4134-8CBB-8B7208677708}" dt="2026-03-11T07:31:22.336" v="1161"/>
          <ac:spMkLst>
            <pc:docMk/>
            <pc:sldMk cId="1635377456" sldId="256"/>
            <ac:spMk id="374" creationId="{20E6C310-0D83-42CC-80CD-6D33D6E20A6D}"/>
          </ac:spMkLst>
        </pc:spChg>
        <pc:spChg chg="mod">
          <ac:chgData name="Stalin Jacob Wilson Packia Dhas" userId="050d7d71-3621-4503-95e8-1c9a9d962492" providerId="ADAL" clId="{00722E61-A757-4134-8CBB-8B7208677708}" dt="2026-03-11T07:31:22.337" v="1163"/>
          <ac:spMkLst>
            <pc:docMk/>
            <pc:sldMk cId="1635377456" sldId="256"/>
            <ac:spMk id="375" creationId="{5455794A-359B-4B20-A195-B60625A8B86F}"/>
          </ac:spMkLst>
        </pc:spChg>
        <pc:spChg chg="mod">
          <ac:chgData name="Stalin Jacob Wilson Packia Dhas" userId="050d7d71-3621-4503-95e8-1c9a9d962492" providerId="ADAL" clId="{00722E61-A757-4134-8CBB-8B7208677708}" dt="2026-03-11T07:31:22.337" v="1165"/>
          <ac:spMkLst>
            <pc:docMk/>
            <pc:sldMk cId="1635377456" sldId="256"/>
            <ac:spMk id="376" creationId="{E9326E4B-435D-4E5D-8B57-AB283FB884BC}"/>
          </ac:spMkLst>
        </pc:spChg>
        <pc:spChg chg="mod">
          <ac:chgData name="Stalin Jacob Wilson Packia Dhas" userId="050d7d71-3621-4503-95e8-1c9a9d962492" providerId="ADAL" clId="{00722E61-A757-4134-8CBB-8B7208677708}" dt="2026-03-11T07:31:22.338" v="1167"/>
          <ac:spMkLst>
            <pc:docMk/>
            <pc:sldMk cId="1635377456" sldId="256"/>
            <ac:spMk id="377" creationId="{38307014-BFB7-4EBC-B611-7E51A04147EA}"/>
          </ac:spMkLst>
        </pc:spChg>
        <pc:spChg chg="mod">
          <ac:chgData name="Stalin Jacob Wilson Packia Dhas" userId="050d7d71-3621-4503-95e8-1c9a9d962492" providerId="ADAL" clId="{00722E61-A757-4134-8CBB-8B7208677708}" dt="2026-03-11T07:31:22.339" v="1169"/>
          <ac:spMkLst>
            <pc:docMk/>
            <pc:sldMk cId="1635377456" sldId="256"/>
            <ac:spMk id="378" creationId="{3BEFF447-E53E-4988-B0C6-174108AD48BF}"/>
          </ac:spMkLst>
        </pc:spChg>
        <pc:spChg chg="mod">
          <ac:chgData name="Stalin Jacob Wilson Packia Dhas" userId="050d7d71-3621-4503-95e8-1c9a9d962492" providerId="ADAL" clId="{00722E61-A757-4134-8CBB-8B7208677708}" dt="2026-03-11T07:31:22.339" v="1171"/>
          <ac:spMkLst>
            <pc:docMk/>
            <pc:sldMk cId="1635377456" sldId="256"/>
            <ac:spMk id="379" creationId="{8832AE76-E356-4525-81F6-6A842F1AAD1D}"/>
          </ac:spMkLst>
        </pc:spChg>
        <pc:spChg chg="mod">
          <ac:chgData name="Stalin Jacob Wilson Packia Dhas" userId="050d7d71-3621-4503-95e8-1c9a9d962492" providerId="ADAL" clId="{00722E61-A757-4134-8CBB-8B7208677708}" dt="2026-03-11T07:31:22.340" v="1173"/>
          <ac:spMkLst>
            <pc:docMk/>
            <pc:sldMk cId="1635377456" sldId="256"/>
            <ac:spMk id="380" creationId="{F3FB56E8-8DB7-48DA-8EE8-0DA6FC954672}"/>
          </ac:spMkLst>
        </pc:spChg>
        <pc:spChg chg="mod">
          <ac:chgData name="Stalin Jacob Wilson Packia Dhas" userId="050d7d71-3621-4503-95e8-1c9a9d962492" providerId="ADAL" clId="{00722E61-A757-4134-8CBB-8B7208677708}" dt="2026-03-11T07:31:22.341" v="1175"/>
          <ac:spMkLst>
            <pc:docMk/>
            <pc:sldMk cId="1635377456" sldId="256"/>
            <ac:spMk id="381" creationId="{08536A7A-CAAC-4382-9ECD-68B4F4A15229}"/>
          </ac:spMkLst>
        </pc:spChg>
        <pc:spChg chg="mod">
          <ac:chgData name="Stalin Jacob Wilson Packia Dhas" userId="050d7d71-3621-4503-95e8-1c9a9d962492" providerId="ADAL" clId="{00722E61-A757-4134-8CBB-8B7208677708}" dt="2026-03-11T07:31:22.341" v="1177"/>
          <ac:spMkLst>
            <pc:docMk/>
            <pc:sldMk cId="1635377456" sldId="256"/>
            <ac:spMk id="382" creationId="{348289B0-56E3-40A1-A406-758211B42E5F}"/>
          </ac:spMkLst>
        </pc:spChg>
        <pc:spChg chg="mod">
          <ac:chgData name="Stalin Jacob Wilson Packia Dhas" userId="050d7d71-3621-4503-95e8-1c9a9d962492" providerId="ADAL" clId="{00722E61-A757-4134-8CBB-8B7208677708}" dt="2026-03-11T07:31:22.342" v="1179"/>
          <ac:spMkLst>
            <pc:docMk/>
            <pc:sldMk cId="1635377456" sldId="256"/>
            <ac:spMk id="383" creationId="{14C22F66-1D36-4521-AB27-39D5E4D375AF}"/>
          </ac:spMkLst>
        </pc:spChg>
        <pc:spChg chg="mod">
          <ac:chgData name="Stalin Jacob Wilson Packia Dhas" userId="050d7d71-3621-4503-95e8-1c9a9d962492" providerId="ADAL" clId="{00722E61-A757-4134-8CBB-8B7208677708}" dt="2026-03-11T07:31:22.343" v="1181"/>
          <ac:spMkLst>
            <pc:docMk/>
            <pc:sldMk cId="1635377456" sldId="256"/>
            <ac:spMk id="384" creationId="{DBD0A9C7-21CF-4D49-9ED3-BE0C3FFD90EF}"/>
          </ac:spMkLst>
        </pc:spChg>
        <pc:spChg chg="mod">
          <ac:chgData name="Stalin Jacob Wilson Packia Dhas" userId="050d7d71-3621-4503-95e8-1c9a9d962492" providerId="ADAL" clId="{00722E61-A757-4134-8CBB-8B7208677708}" dt="2026-03-11T07:31:22.343" v="1183"/>
          <ac:spMkLst>
            <pc:docMk/>
            <pc:sldMk cId="1635377456" sldId="256"/>
            <ac:spMk id="385" creationId="{519451B3-5526-4164-8507-08B9F2A4312A}"/>
          </ac:spMkLst>
        </pc:spChg>
        <pc:spChg chg="mod">
          <ac:chgData name="Stalin Jacob Wilson Packia Dhas" userId="050d7d71-3621-4503-95e8-1c9a9d962492" providerId="ADAL" clId="{00722E61-A757-4134-8CBB-8B7208677708}" dt="2026-03-11T07:31:22.344" v="1185"/>
          <ac:spMkLst>
            <pc:docMk/>
            <pc:sldMk cId="1635377456" sldId="256"/>
            <ac:spMk id="386" creationId="{1BC2A61B-BAB1-4B96-8DF0-D7DDB91D37A5}"/>
          </ac:spMkLst>
        </pc:spChg>
        <pc:spChg chg="mod">
          <ac:chgData name="Stalin Jacob Wilson Packia Dhas" userId="050d7d71-3621-4503-95e8-1c9a9d962492" providerId="ADAL" clId="{00722E61-A757-4134-8CBB-8B7208677708}" dt="2026-03-11T07:31:22.345" v="1187"/>
          <ac:spMkLst>
            <pc:docMk/>
            <pc:sldMk cId="1635377456" sldId="256"/>
            <ac:spMk id="387" creationId="{51E95297-202F-4A4C-B61B-61AE2B813F6A}"/>
          </ac:spMkLst>
        </pc:spChg>
        <pc:spChg chg="mod">
          <ac:chgData name="Stalin Jacob Wilson Packia Dhas" userId="050d7d71-3621-4503-95e8-1c9a9d962492" providerId="ADAL" clId="{00722E61-A757-4134-8CBB-8B7208677708}" dt="2026-03-11T07:31:22.346" v="1189"/>
          <ac:spMkLst>
            <pc:docMk/>
            <pc:sldMk cId="1635377456" sldId="256"/>
            <ac:spMk id="388" creationId="{0B3FF55B-77E4-43C0-8512-A3B252A71561}"/>
          </ac:spMkLst>
        </pc:spChg>
        <pc:spChg chg="mod">
          <ac:chgData name="Stalin Jacob Wilson Packia Dhas" userId="050d7d71-3621-4503-95e8-1c9a9d962492" providerId="ADAL" clId="{00722E61-A757-4134-8CBB-8B7208677708}" dt="2026-03-11T07:31:22.346" v="1191"/>
          <ac:spMkLst>
            <pc:docMk/>
            <pc:sldMk cId="1635377456" sldId="256"/>
            <ac:spMk id="389" creationId="{6DCF14C2-09C9-47FF-BE19-8E56097B4107}"/>
          </ac:spMkLst>
        </pc:spChg>
        <pc:spChg chg="mod">
          <ac:chgData name="Stalin Jacob Wilson Packia Dhas" userId="050d7d71-3621-4503-95e8-1c9a9d962492" providerId="ADAL" clId="{00722E61-A757-4134-8CBB-8B7208677708}" dt="2026-03-11T07:31:22.347" v="1193"/>
          <ac:spMkLst>
            <pc:docMk/>
            <pc:sldMk cId="1635377456" sldId="256"/>
            <ac:spMk id="390" creationId="{484F5BAA-2E56-45A1-8CB3-F69314253CD9}"/>
          </ac:spMkLst>
        </pc:spChg>
        <pc:spChg chg="mod">
          <ac:chgData name="Stalin Jacob Wilson Packia Dhas" userId="050d7d71-3621-4503-95e8-1c9a9d962492" providerId="ADAL" clId="{00722E61-A757-4134-8CBB-8B7208677708}" dt="2026-03-11T07:31:22.348" v="1195"/>
          <ac:spMkLst>
            <pc:docMk/>
            <pc:sldMk cId="1635377456" sldId="256"/>
            <ac:spMk id="391" creationId="{43FAD654-5BC0-4E7F-901F-CFE4D8F665A3}"/>
          </ac:spMkLst>
        </pc:spChg>
        <pc:spChg chg="mod">
          <ac:chgData name="Stalin Jacob Wilson Packia Dhas" userId="050d7d71-3621-4503-95e8-1c9a9d962492" providerId="ADAL" clId="{00722E61-A757-4134-8CBB-8B7208677708}" dt="2026-03-11T07:31:22.348" v="1197"/>
          <ac:spMkLst>
            <pc:docMk/>
            <pc:sldMk cId="1635377456" sldId="256"/>
            <ac:spMk id="392" creationId="{89B991F9-6825-43D6-8D0B-D4C7B4FA2D55}"/>
          </ac:spMkLst>
        </pc:spChg>
        <pc:spChg chg="mod">
          <ac:chgData name="Stalin Jacob Wilson Packia Dhas" userId="050d7d71-3621-4503-95e8-1c9a9d962492" providerId="ADAL" clId="{00722E61-A757-4134-8CBB-8B7208677708}" dt="2026-03-11T07:31:22.349" v="1199"/>
          <ac:spMkLst>
            <pc:docMk/>
            <pc:sldMk cId="1635377456" sldId="256"/>
            <ac:spMk id="393" creationId="{1186F9D7-7327-4A11-973D-204458401572}"/>
          </ac:spMkLst>
        </pc:spChg>
        <pc:spChg chg="mod">
          <ac:chgData name="Stalin Jacob Wilson Packia Dhas" userId="050d7d71-3621-4503-95e8-1c9a9d962492" providerId="ADAL" clId="{00722E61-A757-4134-8CBB-8B7208677708}" dt="2026-03-11T07:31:22.350" v="1201"/>
          <ac:spMkLst>
            <pc:docMk/>
            <pc:sldMk cId="1635377456" sldId="256"/>
            <ac:spMk id="394" creationId="{2BA72A19-0BC3-4D06-9110-9FF32C6F6A40}"/>
          </ac:spMkLst>
        </pc:spChg>
        <pc:spChg chg="mod">
          <ac:chgData name="Stalin Jacob Wilson Packia Dhas" userId="050d7d71-3621-4503-95e8-1c9a9d962492" providerId="ADAL" clId="{00722E61-A757-4134-8CBB-8B7208677708}" dt="2026-03-11T07:31:22.350" v="1203"/>
          <ac:spMkLst>
            <pc:docMk/>
            <pc:sldMk cId="1635377456" sldId="256"/>
            <ac:spMk id="395" creationId="{CFCAA581-E3F3-47C4-A102-B806877D11B1}"/>
          </ac:spMkLst>
        </pc:spChg>
        <pc:spChg chg="mod">
          <ac:chgData name="Stalin Jacob Wilson Packia Dhas" userId="050d7d71-3621-4503-95e8-1c9a9d962492" providerId="ADAL" clId="{00722E61-A757-4134-8CBB-8B7208677708}" dt="2026-03-11T07:31:22.351" v="1205"/>
          <ac:spMkLst>
            <pc:docMk/>
            <pc:sldMk cId="1635377456" sldId="256"/>
            <ac:spMk id="396" creationId="{30AA7C5A-6B0E-4FF8-9873-945FEF571D84}"/>
          </ac:spMkLst>
        </pc:spChg>
        <pc:spChg chg="mod">
          <ac:chgData name="Stalin Jacob Wilson Packia Dhas" userId="050d7d71-3621-4503-95e8-1c9a9d962492" providerId="ADAL" clId="{00722E61-A757-4134-8CBB-8B7208677708}" dt="2026-03-11T07:31:22.352" v="1207"/>
          <ac:spMkLst>
            <pc:docMk/>
            <pc:sldMk cId="1635377456" sldId="256"/>
            <ac:spMk id="397" creationId="{7E673A27-B0EA-4B5C-B772-0EE52868B76A}"/>
          </ac:spMkLst>
        </pc:spChg>
        <pc:spChg chg="mod">
          <ac:chgData name="Stalin Jacob Wilson Packia Dhas" userId="050d7d71-3621-4503-95e8-1c9a9d962492" providerId="ADAL" clId="{00722E61-A757-4134-8CBB-8B7208677708}" dt="2026-03-11T07:31:22.352" v="1209"/>
          <ac:spMkLst>
            <pc:docMk/>
            <pc:sldMk cId="1635377456" sldId="256"/>
            <ac:spMk id="398" creationId="{8EF43BDF-CF1A-4E83-A491-5D00A4758884}"/>
          </ac:spMkLst>
        </pc:spChg>
        <pc:spChg chg="mod">
          <ac:chgData name="Stalin Jacob Wilson Packia Dhas" userId="050d7d71-3621-4503-95e8-1c9a9d962492" providerId="ADAL" clId="{00722E61-A757-4134-8CBB-8B7208677708}" dt="2026-03-11T07:31:22.353" v="1211"/>
          <ac:spMkLst>
            <pc:docMk/>
            <pc:sldMk cId="1635377456" sldId="256"/>
            <ac:spMk id="399" creationId="{95967617-CCF5-4711-AFC5-E409DC56FED6}"/>
          </ac:spMkLst>
        </pc:spChg>
        <pc:spChg chg="mod">
          <ac:chgData name="Stalin Jacob Wilson Packia Dhas" userId="050d7d71-3621-4503-95e8-1c9a9d962492" providerId="ADAL" clId="{00722E61-A757-4134-8CBB-8B7208677708}" dt="2026-03-11T07:31:22.354" v="1213"/>
          <ac:spMkLst>
            <pc:docMk/>
            <pc:sldMk cId="1635377456" sldId="256"/>
            <ac:spMk id="400" creationId="{B0396472-96BB-4231-B5A6-1E21366DFA2B}"/>
          </ac:spMkLst>
        </pc:spChg>
        <pc:spChg chg="mod">
          <ac:chgData name="Stalin Jacob Wilson Packia Dhas" userId="050d7d71-3621-4503-95e8-1c9a9d962492" providerId="ADAL" clId="{00722E61-A757-4134-8CBB-8B7208677708}" dt="2026-03-11T07:31:22.354" v="1215"/>
          <ac:spMkLst>
            <pc:docMk/>
            <pc:sldMk cId="1635377456" sldId="256"/>
            <ac:spMk id="401" creationId="{C01198D2-C785-44B5-A925-5090347122A6}"/>
          </ac:spMkLst>
        </pc:spChg>
        <pc:spChg chg="mod">
          <ac:chgData name="Stalin Jacob Wilson Packia Dhas" userId="050d7d71-3621-4503-95e8-1c9a9d962492" providerId="ADAL" clId="{00722E61-A757-4134-8CBB-8B7208677708}" dt="2026-03-11T07:31:22.355" v="1217"/>
          <ac:spMkLst>
            <pc:docMk/>
            <pc:sldMk cId="1635377456" sldId="256"/>
            <ac:spMk id="402" creationId="{7D1016CF-2566-4A15-992F-4719BA2E7067}"/>
          </ac:spMkLst>
        </pc:spChg>
        <pc:spChg chg="mod">
          <ac:chgData name="Stalin Jacob Wilson Packia Dhas" userId="050d7d71-3621-4503-95e8-1c9a9d962492" providerId="ADAL" clId="{00722E61-A757-4134-8CBB-8B7208677708}" dt="2026-03-11T07:31:22.356" v="1219"/>
          <ac:spMkLst>
            <pc:docMk/>
            <pc:sldMk cId="1635377456" sldId="256"/>
            <ac:spMk id="403" creationId="{827F3DEF-5A60-47F3-B13E-F6082CF2B70B}"/>
          </ac:spMkLst>
        </pc:spChg>
        <pc:spChg chg="mod">
          <ac:chgData name="Stalin Jacob Wilson Packia Dhas" userId="050d7d71-3621-4503-95e8-1c9a9d962492" providerId="ADAL" clId="{00722E61-A757-4134-8CBB-8B7208677708}" dt="2026-03-11T07:31:22.356" v="1221"/>
          <ac:spMkLst>
            <pc:docMk/>
            <pc:sldMk cId="1635377456" sldId="256"/>
            <ac:spMk id="404" creationId="{189260B1-A35F-46A3-ABCE-60168BDF70A7}"/>
          </ac:spMkLst>
        </pc:spChg>
        <pc:spChg chg="mod">
          <ac:chgData name="Stalin Jacob Wilson Packia Dhas" userId="050d7d71-3621-4503-95e8-1c9a9d962492" providerId="ADAL" clId="{00722E61-A757-4134-8CBB-8B7208677708}" dt="2026-03-11T07:31:22.357" v="1223"/>
          <ac:spMkLst>
            <pc:docMk/>
            <pc:sldMk cId="1635377456" sldId="256"/>
            <ac:spMk id="405" creationId="{EE7EA22E-8731-4C0C-914B-97FE53FA10C1}"/>
          </ac:spMkLst>
        </pc:spChg>
        <pc:spChg chg="mod">
          <ac:chgData name="Stalin Jacob Wilson Packia Dhas" userId="050d7d71-3621-4503-95e8-1c9a9d962492" providerId="ADAL" clId="{00722E61-A757-4134-8CBB-8B7208677708}" dt="2026-03-11T07:31:22.358" v="1225"/>
          <ac:spMkLst>
            <pc:docMk/>
            <pc:sldMk cId="1635377456" sldId="256"/>
            <ac:spMk id="406" creationId="{69D56FEF-9F94-4849-84E5-8D09C1214A2B}"/>
          </ac:spMkLst>
        </pc:spChg>
        <pc:spChg chg="mod">
          <ac:chgData name="Stalin Jacob Wilson Packia Dhas" userId="050d7d71-3621-4503-95e8-1c9a9d962492" providerId="ADAL" clId="{00722E61-A757-4134-8CBB-8B7208677708}" dt="2026-03-11T07:31:22.358" v="1227"/>
          <ac:spMkLst>
            <pc:docMk/>
            <pc:sldMk cId="1635377456" sldId="256"/>
            <ac:spMk id="407" creationId="{FAA7FB0E-5386-48B4-9D18-ED4DA808AD5E}"/>
          </ac:spMkLst>
        </pc:spChg>
        <pc:spChg chg="mod">
          <ac:chgData name="Stalin Jacob Wilson Packia Dhas" userId="050d7d71-3621-4503-95e8-1c9a9d962492" providerId="ADAL" clId="{00722E61-A757-4134-8CBB-8B7208677708}" dt="2026-03-11T07:31:22.359" v="1229"/>
          <ac:spMkLst>
            <pc:docMk/>
            <pc:sldMk cId="1635377456" sldId="256"/>
            <ac:spMk id="408" creationId="{805813A4-78DB-48F4-998D-851ED7212049}"/>
          </ac:spMkLst>
        </pc:spChg>
        <pc:spChg chg="mod">
          <ac:chgData name="Stalin Jacob Wilson Packia Dhas" userId="050d7d71-3621-4503-95e8-1c9a9d962492" providerId="ADAL" clId="{00722E61-A757-4134-8CBB-8B7208677708}" dt="2026-03-11T07:31:22.360" v="1231"/>
          <ac:spMkLst>
            <pc:docMk/>
            <pc:sldMk cId="1635377456" sldId="256"/>
            <ac:spMk id="409" creationId="{3B13FCB9-61F8-4161-A2E2-0CE19F23C44B}"/>
          </ac:spMkLst>
        </pc:spChg>
        <pc:spChg chg="mod">
          <ac:chgData name="Stalin Jacob Wilson Packia Dhas" userId="050d7d71-3621-4503-95e8-1c9a9d962492" providerId="ADAL" clId="{00722E61-A757-4134-8CBB-8B7208677708}" dt="2026-03-11T07:31:22.360" v="1233"/>
          <ac:spMkLst>
            <pc:docMk/>
            <pc:sldMk cId="1635377456" sldId="256"/>
            <ac:spMk id="410" creationId="{89791CB7-5E58-4C11-AB60-A93F09031155}"/>
          </ac:spMkLst>
        </pc:spChg>
        <pc:spChg chg="mod">
          <ac:chgData name="Stalin Jacob Wilson Packia Dhas" userId="050d7d71-3621-4503-95e8-1c9a9d962492" providerId="ADAL" clId="{00722E61-A757-4134-8CBB-8B7208677708}" dt="2026-03-11T07:31:22.361" v="1235"/>
          <ac:spMkLst>
            <pc:docMk/>
            <pc:sldMk cId="1635377456" sldId="256"/>
            <ac:spMk id="411" creationId="{E5D57CC1-02FE-4338-AD9A-55F5B8134353}"/>
          </ac:spMkLst>
        </pc:spChg>
        <pc:spChg chg="mod">
          <ac:chgData name="Stalin Jacob Wilson Packia Dhas" userId="050d7d71-3621-4503-95e8-1c9a9d962492" providerId="ADAL" clId="{00722E61-A757-4134-8CBB-8B7208677708}" dt="2026-03-11T07:31:22.362" v="1237"/>
          <ac:spMkLst>
            <pc:docMk/>
            <pc:sldMk cId="1635377456" sldId="256"/>
            <ac:spMk id="412" creationId="{2292A08F-6589-4CD1-B973-A435CD6DDA6C}"/>
          </ac:spMkLst>
        </pc:spChg>
        <pc:spChg chg="mod">
          <ac:chgData name="Stalin Jacob Wilson Packia Dhas" userId="050d7d71-3621-4503-95e8-1c9a9d962492" providerId="ADAL" clId="{00722E61-A757-4134-8CBB-8B7208677708}" dt="2026-03-11T07:31:22.362" v="1239"/>
          <ac:spMkLst>
            <pc:docMk/>
            <pc:sldMk cId="1635377456" sldId="256"/>
            <ac:spMk id="413" creationId="{B81C6A74-2C65-44C4-8A07-825E1D39242E}"/>
          </ac:spMkLst>
        </pc:spChg>
        <pc:spChg chg="mod">
          <ac:chgData name="Stalin Jacob Wilson Packia Dhas" userId="050d7d71-3621-4503-95e8-1c9a9d962492" providerId="ADAL" clId="{00722E61-A757-4134-8CBB-8B7208677708}" dt="2026-03-11T07:31:22.363" v="1241"/>
          <ac:spMkLst>
            <pc:docMk/>
            <pc:sldMk cId="1635377456" sldId="256"/>
            <ac:spMk id="414" creationId="{226E1088-059E-46D4-A2D9-438D90352643}"/>
          </ac:spMkLst>
        </pc:spChg>
        <pc:spChg chg="mod">
          <ac:chgData name="Stalin Jacob Wilson Packia Dhas" userId="050d7d71-3621-4503-95e8-1c9a9d962492" providerId="ADAL" clId="{00722E61-A757-4134-8CBB-8B7208677708}" dt="2026-03-11T07:31:22.364" v="1243"/>
          <ac:spMkLst>
            <pc:docMk/>
            <pc:sldMk cId="1635377456" sldId="256"/>
            <ac:spMk id="415" creationId="{ED0D5BB7-6082-4E4B-8F7C-F7752F27B178}"/>
          </ac:spMkLst>
        </pc:spChg>
        <pc:spChg chg="mod">
          <ac:chgData name="Stalin Jacob Wilson Packia Dhas" userId="050d7d71-3621-4503-95e8-1c9a9d962492" providerId="ADAL" clId="{00722E61-A757-4134-8CBB-8B7208677708}" dt="2026-03-11T07:31:22.364" v="1245"/>
          <ac:spMkLst>
            <pc:docMk/>
            <pc:sldMk cId="1635377456" sldId="256"/>
            <ac:spMk id="416" creationId="{8F39CDB9-1913-447B-BB14-B3C1674F19AC}"/>
          </ac:spMkLst>
        </pc:spChg>
        <pc:spChg chg="mod">
          <ac:chgData name="Stalin Jacob Wilson Packia Dhas" userId="050d7d71-3621-4503-95e8-1c9a9d962492" providerId="ADAL" clId="{00722E61-A757-4134-8CBB-8B7208677708}" dt="2026-03-11T07:31:22.365" v="1247"/>
          <ac:spMkLst>
            <pc:docMk/>
            <pc:sldMk cId="1635377456" sldId="256"/>
            <ac:spMk id="417" creationId="{F038E0F7-B24B-4A57-9A04-79B9CBB221F5}"/>
          </ac:spMkLst>
        </pc:spChg>
        <pc:spChg chg="mod">
          <ac:chgData name="Stalin Jacob Wilson Packia Dhas" userId="050d7d71-3621-4503-95e8-1c9a9d962492" providerId="ADAL" clId="{00722E61-A757-4134-8CBB-8B7208677708}" dt="2026-03-11T07:31:22.366" v="1249"/>
          <ac:spMkLst>
            <pc:docMk/>
            <pc:sldMk cId="1635377456" sldId="256"/>
            <ac:spMk id="418" creationId="{2A9447FB-4420-4DA5-A148-96761E47B3D7}"/>
          </ac:spMkLst>
        </pc:spChg>
        <pc:spChg chg="mod">
          <ac:chgData name="Stalin Jacob Wilson Packia Dhas" userId="050d7d71-3621-4503-95e8-1c9a9d962492" providerId="ADAL" clId="{00722E61-A757-4134-8CBB-8B7208677708}" dt="2026-03-11T07:31:22.366" v="1251"/>
          <ac:spMkLst>
            <pc:docMk/>
            <pc:sldMk cId="1635377456" sldId="256"/>
            <ac:spMk id="419" creationId="{D6525DA9-3D53-4AB0-8D09-490B6F5DA229}"/>
          </ac:spMkLst>
        </pc:spChg>
        <pc:spChg chg="mod">
          <ac:chgData name="Stalin Jacob Wilson Packia Dhas" userId="050d7d71-3621-4503-95e8-1c9a9d962492" providerId="ADAL" clId="{00722E61-A757-4134-8CBB-8B7208677708}" dt="2026-03-11T07:31:22.367" v="1253"/>
          <ac:spMkLst>
            <pc:docMk/>
            <pc:sldMk cId="1635377456" sldId="256"/>
            <ac:spMk id="420" creationId="{7C75BC87-B3DD-40F0-AF2F-65E1E53761FF}"/>
          </ac:spMkLst>
        </pc:spChg>
        <pc:spChg chg="mod">
          <ac:chgData name="Stalin Jacob Wilson Packia Dhas" userId="050d7d71-3621-4503-95e8-1c9a9d962492" providerId="ADAL" clId="{00722E61-A757-4134-8CBB-8B7208677708}" dt="2026-03-11T07:31:22.368" v="1255"/>
          <ac:spMkLst>
            <pc:docMk/>
            <pc:sldMk cId="1635377456" sldId="256"/>
            <ac:spMk id="421" creationId="{3B2C6F95-13B8-4297-A334-22D497913549}"/>
          </ac:spMkLst>
        </pc:spChg>
        <pc:spChg chg="mod">
          <ac:chgData name="Stalin Jacob Wilson Packia Dhas" userId="050d7d71-3621-4503-95e8-1c9a9d962492" providerId="ADAL" clId="{00722E61-A757-4134-8CBB-8B7208677708}" dt="2026-03-11T07:31:22.368" v="1257"/>
          <ac:spMkLst>
            <pc:docMk/>
            <pc:sldMk cId="1635377456" sldId="256"/>
            <ac:spMk id="422" creationId="{AE116530-6828-4FAC-86A5-5277D0072598}"/>
          </ac:spMkLst>
        </pc:spChg>
        <pc:spChg chg="mod">
          <ac:chgData name="Stalin Jacob Wilson Packia Dhas" userId="050d7d71-3621-4503-95e8-1c9a9d962492" providerId="ADAL" clId="{00722E61-A757-4134-8CBB-8B7208677708}" dt="2026-03-11T07:31:22.369" v="1259"/>
          <ac:spMkLst>
            <pc:docMk/>
            <pc:sldMk cId="1635377456" sldId="256"/>
            <ac:spMk id="423" creationId="{E6540D3B-7985-43C5-A5BE-770B422D60DA}"/>
          </ac:spMkLst>
        </pc:spChg>
        <pc:spChg chg="mod">
          <ac:chgData name="Stalin Jacob Wilson Packia Dhas" userId="050d7d71-3621-4503-95e8-1c9a9d962492" providerId="ADAL" clId="{00722E61-A757-4134-8CBB-8B7208677708}" dt="2026-03-11T07:31:22.370" v="1261"/>
          <ac:spMkLst>
            <pc:docMk/>
            <pc:sldMk cId="1635377456" sldId="256"/>
            <ac:spMk id="424" creationId="{D44F8BE9-9298-4C11-B8B8-4E60402155CD}"/>
          </ac:spMkLst>
        </pc:spChg>
        <pc:spChg chg="mod">
          <ac:chgData name="Stalin Jacob Wilson Packia Dhas" userId="050d7d71-3621-4503-95e8-1c9a9d962492" providerId="ADAL" clId="{00722E61-A757-4134-8CBB-8B7208677708}" dt="2026-03-11T07:31:22.370" v="1263"/>
          <ac:spMkLst>
            <pc:docMk/>
            <pc:sldMk cId="1635377456" sldId="256"/>
            <ac:spMk id="425" creationId="{FBC12AE2-A4EF-4816-939F-4B1EC8CDC4FE}"/>
          </ac:spMkLst>
        </pc:spChg>
        <pc:spChg chg="mod">
          <ac:chgData name="Stalin Jacob Wilson Packia Dhas" userId="050d7d71-3621-4503-95e8-1c9a9d962492" providerId="ADAL" clId="{00722E61-A757-4134-8CBB-8B7208677708}" dt="2026-03-11T07:31:22.371" v="1265"/>
          <ac:spMkLst>
            <pc:docMk/>
            <pc:sldMk cId="1635377456" sldId="256"/>
            <ac:spMk id="426" creationId="{4E7BBF54-53E4-45B9-A0A8-62A74A084CCF}"/>
          </ac:spMkLst>
        </pc:spChg>
        <pc:spChg chg="mod">
          <ac:chgData name="Stalin Jacob Wilson Packia Dhas" userId="050d7d71-3621-4503-95e8-1c9a9d962492" providerId="ADAL" clId="{00722E61-A757-4134-8CBB-8B7208677708}" dt="2026-03-11T07:31:22.372" v="1267"/>
          <ac:spMkLst>
            <pc:docMk/>
            <pc:sldMk cId="1635377456" sldId="256"/>
            <ac:spMk id="427" creationId="{EE276D9E-589D-4D71-9A50-5AE8BE22CF11}"/>
          </ac:spMkLst>
        </pc:spChg>
        <pc:spChg chg="mod">
          <ac:chgData name="Stalin Jacob Wilson Packia Dhas" userId="050d7d71-3621-4503-95e8-1c9a9d962492" providerId="ADAL" clId="{00722E61-A757-4134-8CBB-8B7208677708}" dt="2026-03-11T07:31:22.372" v="1269"/>
          <ac:spMkLst>
            <pc:docMk/>
            <pc:sldMk cId="1635377456" sldId="256"/>
            <ac:spMk id="428" creationId="{91DEA8F4-3600-4CBC-BDA0-F110AE3C0D41}"/>
          </ac:spMkLst>
        </pc:spChg>
        <pc:spChg chg="mod">
          <ac:chgData name="Stalin Jacob Wilson Packia Dhas" userId="050d7d71-3621-4503-95e8-1c9a9d962492" providerId="ADAL" clId="{00722E61-A757-4134-8CBB-8B7208677708}" dt="2026-03-11T07:31:22.373" v="1271"/>
          <ac:spMkLst>
            <pc:docMk/>
            <pc:sldMk cId="1635377456" sldId="256"/>
            <ac:spMk id="429" creationId="{6CB6B90F-18C1-4FC6-80D0-74E0D5CAEBA5}"/>
          </ac:spMkLst>
        </pc:spChg>
        <pc:spChg chg="mod">
          <ac:chgData name="Stalin Jacob Wilson Packia Dhas" userId="050d7d71-3621-4503-95e8-1c9a9d962492" providerId="ADAL" clId="{00722E61-A757-4134-8CBB-8B7208677708}" dt="2026-03-11T07:31:22.374" v="1273"/>
          <ac:spMkLst>
            <pc:docMk/>
            <pc:sldMk cId="1635377456" sldId="256"/>
            <ac:spMk id="430" creationId="{C7B78BB9-F6A6-4571-964E-4CC4C531CD41}"/>
          </ac:spMkLst>
        </pc:spChg>
        <pc:spChg chg="mod">
          <ac:chgData name="Stalin Jacob Wilson Packia Dhas" userId="050d7d71-3621-4503-95e8-1c9a9d962492" providerId="ADAL" clId="{00722E61-A757-4134-8CBB-8B7208677708}" dt="2026-03-11T07:31:22.374" v="1275"/>
          <ac:spMkLst>
            <pc:docMk/>
            <pc:sldMk cId="1635377456" sldId="256"/>
            <ac:spMk id="431" creationId="{C39267EF-E194-4E6B-A16F-FA17CD4B3F02}"/>
          </ac:spMkLst>
        </pc:spChg>
        <pc:spChg chg="mod">
          <ac:chgData name="Stalin Jacob Wilson Packia Dhas" userId="050d7d71-3621-4503-95e8-1c9a9d962492" providerId="ADAL" clId="{00722E61-A757-4134-8CBB-8B7208677708}" dt="2026-03-11T07:31:22.375" v="1277"/>
          <ac:spMkLst>
            <pc:docMk/>
            <pc:sldMk cId="1635377456" sldId="256"/>
            <ac:spMk id="432" creationId="{1D69315A-3B57-4E2E-9A53-425BA8C163D2}"/>
          </ac:spMkLst>
        </pc:spChg>
        <pc:spChg chg="mod">
          <ac:chgData name="Stalin Jacob Wilson Packia Dhas" userId="050d7d71-3621-4503-95e8-1c9a9d962492" providerId="ADAL" clId="{00722E61-A757-4134-8CBB-8B7208677708}" dt="2026-03-11T07:31:22.376" v="1279"/>
          <ac:spMkLst>
            <pc:docMk/>
            <pc:sldMk cId="1635377456" sldId="256"/>
            <ac:spMk id="433" creationId="{F820431A-892C-4138-956E-E43D6E7F9AB5}"/>
          </ac:spMkLst>
        </pc:spChg>
        <pc:spChg chg="mod">
          <ac:chgData name="Stalin Jacob Wilson Packia Dhas" userId="050d7d71-3621-4503-95e8-1c9a9d962492" providerId="ADAL" clId="{00722E61-A757-4134-8CBB-8B7208677708}" dt="2026-03-11T07:31:22.376" v="1281"/>
          <ac:spMkLst>
            <pc:docMk/>
            <pc:sldMk cId="1635377456" sldId="256"/>
            <ac:spMk id="434" creationId="{01E16448-2374-44CD-B874-309454D960F9}"/>
          </ac:spMkLst>
        </pc:spChg>
        <pc:spChg chg="mod">
          <ac:chgData name="Stalin Jacob Wilson Packia Dhas" userId="050d7d71-3621-4503-95e8-1c9a9d962492" providerId="ADAL" clId="{00722E61-A757-4134-8CBB-8B7208677708}" dt="2026-03-11T07:31:22.377" v="1283"/>
          <ac:spMkLst>
            <pc:docMk/>
            <pc:sldMk cId="1635377456" sldId="256"/>
            <ac:spMk id="435" creationId="{6174DFA0-6786-47D3-8010-E911A5DB5108}"/>
          </ac:spMkLst>
        </pc:spChg>
        <pc:spChg chg="mod">
          <ac:chgData name="Stalin Jacob Wilson Packia Dhas" userId="050d7d71-3621-4503-95e8-1c9a9d962492" providerId="ADAL" clId="{00722E61-A757-4134-8CBB-8B7208677708}" dt="2026-03-11T07:31:22.378" v="1285"/>
          <ac:spMkLst>
            <pc:docMk/>
            <pc:sldMk cId="1635377456" sldId="256"/>
            <ac:spMk id="436" creationId="{A614DFBA-91C0-4D5F-BA77-F690F361B631}"/>
          </ac:spMkLst>
        </pc:spChg>
        <pc:spChg chg="mod">
          <ac:chgData name="Stalin Jacob Wilson Packia Dhas" userId="050d7d71-3621-4503-95e8-1c9a9d962492" providerId="ADAL" clId="{00722E61-A757-4134-8CBB-8B7208677708}" dt="2026-03-11T07:31:22.378" v="1287"/>
          <ac:spMkLst>
            <pc:docMk/>
            <pc:sldMk cId="1635377456" sldId="256"/>
            <ac:spMk id="437" creationId="{76E113D8-78DF-4B14-B274-E8AB25E83A65}"/>
          </ac:spMkLst>
        </pc:spChg>
        <pc:spChg chg="mod">
          <ac:chgData name="Stalin Jacob Wilson Packia Dhas" userId="050d7d71-3621-4503-95e8-1c9a9d962492" providerId="ADAL" clId="{00722E61-A757-4134-8CBB-8B7208677708}" dt="2026-03-11T07:31:22.379" v="1289"/>
          <ac:spMkLst>
            <pc:docMk/>
            <pc:sldMk cId="1635377456" sldId="256"/>
            <ac:spMk id="438" creationId="{976F370E-9DBC-45DE-A9BE-5BD6C74A903E}"/>
          </ac:spMkLst>
        </pc:spChg>
        <pc:spChg chg="mod">
          <ac:chgData name="Stalin Jacob Wilson Packia Dhas" userId="050d7d71-3621-4503-95e8-1c9a9d962492" providerId="ADAL" clId="{00722E61-A757-4134-8CBB-8B7208677708}" dt="2026-03-11T07:31:22.380" v="1291"/>
          <ac:spMkLst>
            <pc:docMk/>
            <pc:sldMk cId="1635377456" sldId="256"/>
            <ac:spMk id="439" creationId="{2DDCADD1-6D7A-45CA-B4A3-CBE1FC15EF76}"/>
          </ac:spMkLst>
        </pc:spChg>
        <pc:spChg chg="mod">
          <ac:chgData name="Stalin Jacob Wilson Packia Dhas" userId="050d7d71-3621-4503-95e8-1c9a9d962492" providerId="ADAL" clId="{00722E61-A757-4134-8CBB-8B7208677708}" dt="2026-03-11T07:31:22.381" v="1293"/>
          <ac:spMkLst>
            <pc:docMk/>
            <pc:sldMk cId="1635377456" sldId="256"/>
            <ac:spMk id="440" creationId="{B831BFC3-0632-423A-A2A3-A077100CE474}"/>
          </ac:spMkLst>
        </pc:spChg>
        <pc:spChg chg="mod">
          <ac:chgData name="Stalin Jacob Wilson Packia Dhas" userId="050d7d71-3621-4503-95e8-1c9a9d962492" providerId="ADAL" clId="{00722E61-A757-4134-8CBB-8B7208677708}" dt="2026-03-11T07:31:22.381" v="1295"/>
          <ac:spMkLst>
            <pc:docMk/>
            <pc:sldMk cId="1635377456" sldId="256"/>
            <ac:spMk id="441" creationId="{C9956165-65AB-4C58-AD8B-C24E7A8E77D9}"/>
          </ac:spMkLst>
        </pc:spChg>
        <pc:spChg chg="mod">
          <ac:chgData name="Stalin Jacob Wilson Packia Dhas" userId="050d7d71-3621-4503-95e8-1c9a9d962492" providerId="ADAL" clId="{00722E61-A757-4134-8CBB-8B7208677708}" dt="2026-03-11T07:31:22.382" v="1297"/>
          <ac:spMkLst>
            <pc:docMk/>
            <pc:sldMk cId="1635377456" sldId="256"/>
            <ac:spMk id="442" creationId="{6AB27ADA-5A06-4C67-8984-B34ED153D55A}"/>
          </ac:spMkLst>
        </pc:spChg>
        <pc:spChg chg="mod">
          <ac:chgData name="Stalin Jacob Wilson Packia Dhas" userId="050d7d71-3621-4503-95e8-1c9a9d962492" providerId="ADAL" clId="{00722E61-A757-4134-8CBB-8B7208677708}" dt="2026-03-11T07:31:22.383" v="1299"/>
          <ac:spMkLst>
            <pc:docMk/>
            <pc:sldMk cId="1635377456" sldId="256"/>
            <ac:spMk id="443" creationId="{B9AB9574-19BA-4BF5-943B-B5BBC7A72EE5}"/>
          </ac:spMkLst>
        </pc:spChg>
        <pc:spChg chg="mod">
          <ac:chgData name="Stalin Jacob Wilson Packia Dhas" userId="050d7d71-3621-4503-95e8-1c9a9d962492" providerId="ADAL" clId="{00722E61-A757-4134-8CBB-8B7208677708}" dt="2026-03-11T07:31:22.383" v="1301"/>
          <ac:spMkLst>
            <pc:docMk/>
            <pc:sldMk cId="1635377456" sldId="256"/>
            <ac:spMk id="444" creationId="{B5F53F89-8287-4E39-9021-5A4BD674776E}"/>
          </ac:spMkLst>
        </pc:spChg>
        <pc:spChg chg="mod">
          <ac:chgData name="Stalin Jacob Wilson Packia Dhas" userId="050d7d71-3621-4503-95e8-1c9a9d962492" providerId="ADAL" clId="{00722E61-A757-4134-8CBB-8B7208677708}" dt="2026-03-11T07:31:22.384" v="1303"/>
          <ac:spMkLst>
            <pc:docMk/>
            <pc:sldMk cId="1635377456" sldId="256"/>
            <ac:spMk id="445" creationId="{AB6C8209-8867-420B-9CFA-226806D24C4F}"/>
          </ac:spMkLst>
        </pc:spChg>
        <pc:spChg chg="mod">
          <ac:chgData name="Stalin Jacob Wilson Packia Dhas" userId="050d7d71-3621-4503-95e8-1c9a9d962492" providerId="ADAL" clId="{00722E61-A757-4134-8CBB-8B7208677708}" dt="2026-03-11T07:31:22.384" v="1305"/>
          <ac:spMkLst>
            <pc:docMk/>
            <pc:sldMk cId="1635377456" sldId="256"/>
            <ac:spMk id="446" creationId="{15D756CB-1634-4599-97B0-CCEF181DABA1}"/>
          </ac:spMkLst>
        </pc:spChg>
        <pc:spChg chg="mod">
          <ac:chgData name="Stalin Jacob Wilson Packia Dhas" userId="050d7d71-3621-4503-95e8-1c9a9d962492" providerId="ADAL" clId="{00722E61-A757-4134-8CBB-8B7208677708}" dt="2026-03-11T07:31:22.385" v="1307"/>
          <ac:spMkLst>
            <pc:docMk/>
            <pc:sldMk cId="1635377456" sldId="256"/>
            <ac:spMk id="447" creationId="{D61A11B0-22EC-46EC-A81F-87EC44735B91}"/>
          </ac:spMkLst>
        </pc:spChg>
        <pc:spChg chg="mod">
          <ac:chgData name="Stalin Jacob Wilson Packia Dhas" userId="050d7d71-3621-4503-95e8-1c9a9d962492" providerId="ADAL" clId="{00722E61-A757-4134-8CBB-8B7208677708}" dt="2026-03-11T07:31:22.386" v="1309"/>
          <ac:spMkLst>
            <pc:docMk/>
            <pc:sldMk cId="1635377456" sldId="256"/>
            <ac:spMk id="448" creationId="{CEA750E8-5723-40B9-B1D2-EDF53DD85E0B}"/>
          </ac:spMkLst>
        </pc:spChg>
        <pc:spChg chg="mod">
          <ac:chgData name="Stalin Jacob Wilson Packia Dhas" userId="050d7d71-3621-4503-95e8-1c9a9d962492" providerId="ADAL" clId="{00722E61-A757-4134-8CBB-8B7208677708}" dt="2026-03-11T07:31:22.386" v="1311"/>
          <ac:spMkLst>
            <pc:docMk/>
            <pc:sldMk cId="1635377456" sldId="256"/>
            <ac:spMk id="449" creationId="{A998FBFB-B5A0-4A24-A2B0-B85D02E6800A}"/>
          </ac:spMkLst>
        </pc:spChg>
        <pc:spChg chg="mod">
          <ac:chgData name="Stalin Jacob Wilson Packia Dhas" userId="050d7d71-3621-4503-95e8-1c9a9d962492" providerId="ADAL" clId="{00722E61-A757-4134-8CBB-8B7208677708}" dt="2026-03-11T07:31:22.387" v="1313"/>
          <ac:spMkLst>
            <pc:docMk/>
            <pc:sldMk cId="1635377456" sldId="256"/>
            <ac:spMk id="450" creationId="{CA321A5D-0E57-49EC-86B6-026D4C08816A}"/>
          </ac:spMkLst>
        </pc:spChg>
        <pc:spChg chg="mod">
          <ac:chgData name="Stalin Jacob Wilson Packia Dhas" userId="050d7d71-3621-4503-95e8-1c9a9d962492" providerId="ADAL" clId="{00722E61-A757-4134-8CBB-8B7208677708}" dt="2026-03-11T07:31:22.388" v="1315"/>
          <ac:spMkLst>
            <pc:docMk/>
            <pc:sldMk cId="1635377456" sldId="256"/>
            <ac:spMk id="451" creationId="{81698D90-183C-4D56-B7DD-E295704EB923}"/>
          </ac:spMkLst>
        </pc:spChg>
        <pc:spChg chg="mod">
          <ac:chgData name="Stalin Jacob Wilson Packia Dhas" userId="050d7d71-3621-4503-95e8-1c9a9d962492" providerId="ADAL" clId="{00722E61-A757-4134-8CBB-8B7208677708}" dt="2026-03-11T07:31:22.388" v="1317"/>
          <ac:spMkLst>
            <pc:docMk/>
            <pc:sldMk cId="1635377456" sldId="256"/>
            <ac:spMk id="452" creationId="{A0692FC6-EE80-4EB8-9EAD-39D4831FFAD3}"/>
          </ac:spMkLst>
        </pc:spChg>
        <pc:spChg chg="mod">
          <ac:chgData name="Stalin Jacob Wilson Packia Dhas" userId="050d7d71-3621-4503-95e8-1c9a9d962492" providerId="ADAL" clId="{00722E61-A757-4134-8CBB-8B7208677708}" dt="2026-03-11T07:31:22.389" v="1319"/>
          <ac:spMkLst>
            <pc:docMk/>
            <pc:sldMk cId="1635377456" sldId="256"/>
            <ac:spMk id="453" creationId="{216E48F1-835F-4B9A-83E7-65AFB81B7841}"/>
          </ac:spMkLst>
        </pc:spChg>
        <pc:spChg chg="mod">
          <ac:chgData name="Stalin Jacob Wilson Packia Dhas" userId="050d7d71-3621-4503-95e8-1c9a9d962492" providerId="ADAL" clId="{00722E61-A757-4134-8CBB-8B7208677708}" dt="2026-03-11T07:31:22.390" v="1321"/>
          <ac:spMkLst>
            <pc:docMk/>
            <pc:sldMk cId="1635377456" sldId="256"/>
            <ac:spMk id="454" creationId="{8A264150-71DC-4003-BB56-3FF4FB9DCE27}"/>
          </ac:spMkLst>
        </pc:spChg>
        <pc:spChg chg="mod">
          <ac:chgData name="Stalin Jacob Wilson Packia Dhas" userId="050d7d71-3621-4503-95e8-1c9a9d962492" providerId="ADAL" clId="{00722E61-A757-4134-8CBB-8B7208677708}" dt="2026-03-11T07:31:22.390" v="1323"/>
          <ac:spMkLst>
            <pc:docMk/>
            <pc:sldMk cId="1635377456" sldId="256"/>
            <ac:spMk id="455" creationId="{9471EABF-7F60-4F6B-8F82-055C0852AFDC}"/>
          </ac:spMkLst>
        </pc:spChg>
        <pc:spChg chg="mod">
          <ac:chgData name="Stalin Jacob Wilson Packia Dhas" userId="050d7d71-3621-4503-95e8-1c9a9d962492" providerId="ADAL" clId="{00722E61-A757-4134-8CBB-8B7208677708}" dt="2026-03-11T07:31:22.391" v="1325"/>
          <ac:spMkLst>
            <pc:docMk/>
            <pc:sldMk cId="1635377456" sldId="256"/>
            <ac:spMk id="456" creationId="{E4D14E1A-8AA4-4C17-890E-9AF025D81987}"/>
          </ac:spMkLst>
        </pc:spChg>
        <pc:spChg chg="mod">
          <ac:chgData name="Stalin Jacob Wilson Packia Dhas" userId="050d7d71-3621-4503-95e8-1c9a9d962492" providerId="ADAL" clId="{00722E61-A757-4134-8CBB-8B7208677708}" dt="2026-03-11T07:31:22.392" v="1327"/>
          <ac:spMkLst>
            <pc:docMk/>
            <pc:sldMk cId="1635377456" sldId="256"/>
            <ac:spMk id="457" creationId="{B7A9806C-9B6B-4523-8F0D-F612A366F2C5}"/>
          </ac:spMkLst>
        </pc:spChg>
        <pc:spChg chg="mod">
          <ac:chgData name="Stalin Jacob Wilson Packia Dhas" userId="050d7d71-3621-4503-95e8-1c9a9d962492" providerId="ADAL" clId="{00722E61-A757-4134-8CBB-8B7208677708}" dt="2026-03-11T07:31:22.392" v="1329"/>
          <ac:spMkLst>
            <pc:docMk/>
            <pc:sldMk cId="1635377456" sldId="256"/>
            <ac:spMk id="458" creationId="{714F3296-1118-427F-B086-0C6C0B7A864F}"/>
          </ac:spMkLst>
        </pc:spChg>
        <pc:spChg chg="mod">
          <ac:chgData name="Stalin Jacob Wilson Packia Dhas" userId="050d7d71-3621-4503-95e8-1c9a9d962492" providerId="ADAL" clId="{00722E61-A757-4134-8CBB-8B7208677708}" dt="2026-03-11T07:31:22.393" v="1331"/>
          <ac:spMkLst>
            <pc:docMk/>
            <pc:sldMk cId="1635377456" sldId="256"/>
            <ac:spMk id="459" creationId="{C8EE921F-2BC0-4D1B-A6A7-FB57ECC899C7}"/>
          </ac:spMkLst>
        </pc:spChg>
        <pc:spChg chg="mod">
          <ac:chgData name="Stalin Jacob Wilson Packia Dhas" userId="050d7d71-3621-4503-95e8-1c9a9d962492" providerId="ADAL" clId="{00722E61-A757-4134-8CBB-8B7208677708}" dt="2026-03-11T07:31:22.394" v="1333"/>
          <ac:spMkLst>
            <pc:docMk/>
            <pc:sldMk cId="1635377456" sldId="256"/>
            <ac:spMk id="460" creationId="{30313067-3DB1-4F34-8C4B-A621588C9858}"/>
          </ac:spMkLst>
        </pc:spChg>
        <pc:spChg chg="mod">
          <ac:chgData name="Stalin Jacob Wilson Packia Dhas" userId="050d7d71-3621-4503-95e8-1c9a9d962492" providerId="ADAL" clId="{00722E61-A757-4134-8CBB-8B7208677708}" dt="2026-03-11T07:31:22.395" v="1335"/>
          <ac:spMkLst>
            <pc:docMk/>
            <pc:sldMk cId="1635377456" sldId="256"/>
            <ac:spMk id="461" creationId="{444E925B-F326-4996-922A-EAB698E66765}"/>
          </ac:spMkLst>
        </pc:spChg>
        <pc:spChg chg="mod">
          <ac:chgData name="Stalin Jacob Wilson Packia Dhas" userId="050d7d71-3621-4503-95e8-1c9a9d962492" providerId="ADAL" clId="{00722E61-A757-4134-8CBB-8B7208677708}" dt="2026-03-11T07:31:22.395" v="1337"/>
          <ac:spMkLst>
            <pc:docMk/>
            <pc:sldMk cId="1635377456" sldId="256"/>
            <ac:spMk id="462" creationId="{BE6F00DA-6651-42E2-B2A2-F184F233339A}"/>
          </ac:spMkLst>
        </pc:spChg>
        <pc:spChg chg="mod">
          <ac:chgData name="Stalin Jacob Wilson Packia Dhas" userId="050d7d71-3621-4503-95e8-1c9a9d962492" providerId="ADAL" clId="{00722E61-A757-4134-8CBB-8B7208677708}" dt="2026-03-11T07:31:22.396" v="1339"/>
          <ac:spMkLst>
            <pc:docMk/>
            <pc:sldMk cId="1635377456" sldId="256"/>
            <ac:spMk id="463" creationId="{557E0A4A-59A4-40EF-ABD8-01139A4CD127}"/>
          </ac:spMkLst>
        </pc:spChg>
        <pc:spChg chg="mod">
          <ac:chgData name="Stalin Jacob Wilson Packia Dhas" userId="050d7d71-3621-4503-95e8-1c9a9d962492" providerId="ADAL" clId="{00722E61-A757-4134-8CBB-8B7208677708}" dt="2026-03-11T07:31:22.397" v="1341"/>
          <ac:spMkLst>
            <pc:docMk/>
            <pc:sldMk cId="1635377456" sldId="256"/>
            <ac:spMk id="464" creationId="{35647780-D182-4AE7-8244-1E0F882A31C1}"/>
          </ac:spMkLst>
        </pc:spChg>
        <pc:spChg chg="mod">
          <ac:chgData name="Stalin Jacob Wilson Packia Dhas" userId="050d7d71-3621-4503-95e8-1c9a9d962492" providerId="ADAL" clId="{00722E61-A757-4134-8CBB-8B7208677708}" dt="2026-03-11T07:31:22.397" v="1343"/>
          <ac:spMkLst>
            <pc:docMk/>
            <pc:sldMk cId="1635377456" sldId="256"/>
            <ac:spMk id="465" creationId="{45446F38-54B2-4F65-AA67-2CA286B2A20B}"/>
          </ac:spMkLst>
        </pc:spChg>
        <pc:spChg chg="mod">
          <ac:chgData name="Stalin Jacob Wilson Packia Dhas" userId="050d7d71-3621-4503-95e8-1c9a9d962492" providerId="ADAL" clId="{00722E61-A757-4134-8CBB-8B7208677708}" dt="2026-03-11T07:31:22.398" v="1345"/>
          <ac:spMkLst>
            <pc:docMk/>
            <pc:sldMk cId="1635377456" sldId="256"/>
            <ac:spMk id="466" creationId="{B4C08706-E1DD-490F-81C1-2E4421DEE98E}"/>
          </ac:spMkLst>
        </pc:spChg>
        <pc:spChg chg="mod">
          <ac:chgData name="Stalin Jacob Wilson Packia Dhas" userId="050d7d71-3621-4503-95e8-1c9a9d962492" providerId="ADAL" clId="{00722E61-A757-4134-8CBB-8B7208677708}" dt="2026-03-11T07:31:22.399" v="1347"/>
          <ac:spMkLst>
            <pc:docMk/>
            <pc:sldMk cId="1635377456" sldId="256"/>
            <ac:spMk id="467" creationId="{71788E40-843C-4C4D-BCB7-D4B6EB95448B}"/>
          </ac:spMkLst>
        </pc:spChg>
        <pc:spChg chg="mod">
          <ac:chgData name="Stalin Jacob Wilson Packia Dhas" userId="050d7d71-3621-4503-95e8-1c9a9d962492" providerId="ADAL" clId="{00722E61-A757-4134-8CBB-8B7208677708}" dt="2026-03-11T07:31:22.400" v="1349"/>
          <ac:spMkLst>
            <pc:docMk/>
            <pc:sldMk cId="1635377456" sldId="256"/>
            <ac:spMk id="468" creationId="{14B64140-9529-4E08-AE19-260ED7B65FD0}"/>
          </ac:spMkLst>
        </pc:spChg>
        <pc:spChg chg="mod">
          <ac:chgData name="Stalin Jacob Wilson Packia Dhas" userId="050d7d71-3621-4503-95e8-1c9a9d962492" providerId="ADAL" clId="{00722E61-A757-4134-8CBB-8B7208677708}" dt="2026-03-11T07:31:22.400" v="1351"/>
          <ac:spMkLst>
            <pc:docMk/>
            <pc:sldMk cId="1635377456" sldId="256"/>
            <ac:spMk id="469" creationId="{BF25ACA1-F7FF-4F5A-9481-1C4611380D04}"/>
          </ac:spMkLst>
        </pc:spChg>
        <pc:spChg chg="mod">
          <ac:chgData name="Stalin Jacob Wilson Packia Dhas" userId="050d7d71-3621-4503-95e8-1c9a9d962492" providerId="ADAL" clId="{00722E61-A757-4134-8CBB-8B7208677708}" dt="2026-03-11T07:31:22.401" v="1353"/>
          <ac:spMkLst>
            <pc:docMk/>
            <pc:sldMk cId="1635377456" sldId="256"/>
            <ac:spMk id="470" creationId="{957367AA-B2A3-4CA2-9103-DB6EC2B84B08}"/>
          </ac:spMkLst>
        </pc:spChg>
        <pc:spChg chg="mod">
          <ac:chgData name="Stalin Jacob Wilson Packia Dhas" userId="050d7d71-3621-4503-95e8-1c9a9d962492" providerId="ADAL" clId="{00722E61-A757-4134-8CBB-8B7208677708}" dt="2026-03-11T07:31:22.401" v="1355"/>
          <ac:spMkLst>
            <pc:docMk/>
            <pc:sldMk cId="1635377456" sldId="256"/>
            <ac:spMk id="471" creationId="{8D9EE23B-8AB6-4355-A77E-7531CDF4BC9B}"/>
          </ac:spMkLst>
        </pc:spChg>
        <pc:spChg chg="mod">
          <ac:chgData name="Stalin Jacob Wilson Packia Dhas" userId="050d7d71-3621-4503-95e8-1c9a9d962492" providerId="ADAL" clId="{00722E61-A757-4134-8CBB-8B7208677708}" dt="2026-03-11T07:31:22.402" v="1357"/>
          <ac:spMkLst>
            <pc:docMk/>
            <pc:sldMk cId="1635377456" sldId="256"/>
            <ac:spMk id="472" creationId="{7B18B5A4-A0BC-4166-9F58-5A4A4B589922}"/>
          </ac:spMkLst>
        </pc:spChg>
        <pc:spChg chg="mod">
          <ac:chgData name="Stalin Jacob Wilson Packia Dhas" userId="050d7d71-3621-4503-95e8-1c9a9d962492" providerId="ADAL" clId="{00722E61-A757-4134-8CBB-8B7208677708}" dt="2026-03-11T07:31:22.403" v="1359"/>
          <ac:spMkLst>
            <pc:docMk/>
            <pc:sldMk cId="1635377456" sldId="256"/>
            <ac:spMk id="473" creationId="{CAE0AE35-32B4-476B-81DC-01490ABAA997}"/>
          </ac:spMkLst>
        </pc:spChg>
        <pc:spChg chg="mod">
          <ac:chgData name="Stalin Jacob Wilson Packia Dhas" userId="050d7d71-3621-4503-95e8-1c9a9d962492" providerId="ADAL" clId="{00722E61-A757-4134-8CBB-8B7208677708}" dt="2026-03-11T07:31:22.403" v="1361"/>
          <ac:spMkLst>
            <pc:docMk/>
            <pc:sldMk cId="1635377456" sldId="256"/>
            <ac:spMk id="474" creationId="{4DD71582-F1E1-46C8-ABED-74849E3CAE3C}"/>
          </ac:spMkLst>
        </pc:spChg>
        <pc:spChg chg="mod">
          <ac:chgData name="Stalin Jacob Wilson Packia Dhas" userId="050d7d71-3621-4503-95e8-1c9a9d962492" providerId="ADAL" clId="{00722E61-A757-4134-8CBB-8B7208677708}" dt="2026-03-11T07:31:22.404" v="1363"/>
          <ac:spMkLst>
            <pc:docMk/>
            <pc:sldMk cId="1635377456" sldId="256"/>
            <ac:spMk id="475" creationId="{0D4A61A4-9B7C-407E-B13D-ADDC77214281}"/>
          </ac:spMkLst>
        </pc:spChg>
        <pc:spChg chg="mod">
          <ac:chgData name="Stalin Jacob Wilson Packia Dhas" userId="050d7d71-3621-4503-95e8-1c9a9d962492" providerId="ADAL" clId="{00722E61-A757-4134-8CBB-8B7208677708}" dt="2026-03-11T07:31:22.405" v="1365"/>
          <ac:spMkLst>
            <pc:docMk/>
            <pc:sldMk cId="1635377456" sldId="256"/>
            <ac:spMk id="476" creationId="{D47078D6-1E30-4A6E-B6B5-9E71C1B4A8BA}"/>
          </ac:spMkLst>
        </pc:spChg>
        <pc:spChg chg="mod">
          <ac:chgData name="Stalin Jacob Wilson Packia Dhas" userId="050d7d71-3621-4503-95e8-1c9a9d962492" providerId="ADAL" clId="{00722E61-A757-4134-8CBB-8B7208677708}" dt="2026-03-11T07:31:22.405" v="1367"/>
          <ac:spMkLst>
            <pc:docMk/>
            <pc:sldMk cId="1635377456" sldId="256"/>
            <ac:spMk id="477" creationId="{8D797D6D-4F01-4A2F-A555-8E0C90AB49C3}"/>
          </ac:spMkLst>
        </pc:spChg>
        <pc:spChg chg="mod">
          <ac:chgData name="Stalin Jacob Wilson Packia Dhas" userId="050d7d71-3621-4503-95e8-1c9a9d962492" providerId="ADAL" clId="{00722E61-A757-4134-8CBB-8B7208677708}" dt="2026-03-11T07:31:22.406" v="1369"/>
          <ac:spMkLst>
            <pc:docMk/>
            <pc:sldMk cId="1635377456" sldId="256"/>
            <ac:spMk id="478" creationId="{8E60BFD3-CF74-4322-872E-493307E912D2}"/>
          </ac:spMkLst>
        </pc:spChg>
        <pc:spChg chg="mod">
          <ac:chgData name="Stalin Jacob Wilson Packia Dhas" userId="050d7d71-3621-4503-95e8-1c9a9d962492" providerId="ADAL" clId="{00722E61-A757-4134-8CBB-8B7208677708}" dt="2026-03-11T07:31:22.407" v="1371"/>
          <ac:spMkLst>
            <pc:docMk/>
            <pc:sldMk cId="1635377456" sldId="256"/>
            <ac:spMk id="479" creationId="{CCBAA3C8-3A02-4708-BAAD-4C276393AF26}"/>
          </ac:spMkLst>
        </pc:spChg>
        <pc:spChg chg="mod">
          <ac:chgData name="Stalin Jacob Wilson Packia Dhas" userId="050d7d71-3621-4503-95e8-1c9a9d962492" providerId="ADAL" clId="{00722E61-A757-4134-8CBB-8B7208677708}" dt="2026-03-11T07:31:22.407" v="1373"/>
          <ac:spMkLst>
            <pc:docMk/>
            <pc:sldMk cId="1635377456" sldId="256"/>
            <ac:spMk id="480" creationId="{6C67BF45-5C3D-4AEC-84C9-451208F13528}"/>
          </ac:spMkLst>
        </pc:spChg>
        <pc:spChg chg="mod">
          <ac:chgData name="Stalin Jacob Wilson Packia Dhas" userId="050d7d71-3621-4503-95e8-1c9a9d962492" providerId="ADAL" clId="{00722E61-A757-4134-8CBB-8B7208677708}" dt="2026-03-11T07:31:22.408" v="1375"/>
          <ac:spMkLst>
            <pc:docMk/>
            <pc:sldMk cId="1635377456" sldId="256"/>
            <ac:spMk id="481" creationId="{A9C2537E-8AC8-455B-A4C4-80A1A7CC8D8A}"/>
          </ac:spMkLst>
        </pc:spChg>
        <pc:spChg chg="mod">
          <ac:chgData name="Stalin Jacob Wilson Packia Dhas" userId="050d7d71-3621-4503-95e8-1c9a9d962492" providerId="ADAL" clId="{00722E61-A757-4134-8CBB-8B7208677708}" dt="2026-03-11T07:31:22.409" v="1377"/>
          <ac:spMkLst>
            <pc:docMk/>
            <pc:sldMk cId="1635377456" sldId="256"/>
            <ac:spMk id="482" creationId="{32E14162-0CEF-4A7D-96F8-24267BB87EF2}"/>
          </ac:spMkLst>
        </pc:spChg>
        <pc:spChg chg="mod">
          <ac:chgData name="Stalin Jacob Wilson Packia Dhas" userId="050d7d71-3621-4503-95e8-1c9a9d962492" providerId="ADAL" clId="{00722E61-A757-4134-8CBB-8B7208677708}" dt="2026-03-11T07:31:22.409" v="1379"/>
          <ac:spMkLst>
            <pc:docMk/>
            <pc:sldMk cId="1635377456" sldId="256"/>
            <ac:spMk id="483" creationId="{82086318-4F91-4614-BC10-D114A59DB08A}"/>
          </ac:spMkLst>
        </pc:spChg>
        <pc:spChg chg="mod">
          <ac:chgData name="Stalin Jacob Wilson Packia Dhas" userId="050d7d71-3621-4503-95e8-1c9a9d962492" providerId="ADAL" clId="{00722E61-A757-4134-8CBB-8B7208677708}" dt="2026-03-11T07:31:22.410" v="1381"/>
          <ac:spMkLst>
            <pc:docMk/>
            <pc:sldMk cId="1635377456" sldId="256"/>
            <ac:spMk id="484" creationId="{BCE7CA61-C508-4FBA-A243-ECCA21AFEE66}"/>
          </ac:spMkLst>
        </pc:spChg>
        <pc:spChg chg="mod">
          <ac:chgData name="Stalin Jacob Wilson Packia Dhas" userId="050d7d71-3621-4503-95e8-1c9a9d962492" providerId="ADAL" clId="{00722E61-A757-4134-8CBB-8B7208677708}" dt="2026-03-11T07:31:22.411" v="1383"/>
          <ac:spMkLst>
            <pc:docMk/>
            <pc:sldMk cId="1635377456" sldId="256"/>
            <ac:spMk id="485" creationId="{FC1B659B-B0FC-4DB1-8ECF-701611889A96}"/>
          </ac:spMkLst>
        </pc:spChg>
        <pc:spChg chg="mod">
          <ac:chgData name="Stalin Jacob Wilson Packia Dhas" userId="050d7d71-3621-4503-95e8-1c9a9d962492" providerId="ADAL" clId="{00722E61-A757-4134-8CBB-8B7208677708}" dt="2026-03-11T07:31:22.412" v="1385"/>
          <ac:spMkLst>
            <pc:docMk/>
            <pc:sldMk cId="1635377456" sldId="256"/>
            <ac:spMk id="486" creationId="{B2189C37-D1A0-47D2-96D7-BAB5FE5BC8A1}"/>
          </ac:spMkLst>
        </pc:spChg>
        <pc:spChg chg="mod">
          <ac:chgData name="Stalin Jacob Wilson Packia Dhas" userId="050d7d71-3621-4503-95e8-1c9a9d962492" providerId="ADAL" clId="{00722E61-A757-4134-8CBB-8B7208677708}" dt="2026-03-11T07:31:22.412" v="1387"/>
          <ac:spMkLst>
            <pc:docMk/>
            <pc:sldMk cId="1635377456" sldId="256"/>
            <ac:spMk id="487" creationId="{14E37CB2-B5FC-4B09-841D-F599F75584E6}"/>
          </ac:spMkLst>
        </pc:spChg>
        <pc:spChg chg="mod">
          <ac:chgData name="Stalin Jacob Wilson Packia Dhas" userId="050d7d71-3621-4503-95e8-1c9a9d962492" providerId="ADAL" clId="{00722E61-A757-4134-8CBB-8B7208677708}" dt="2026-03-11T07:31:22.413" v="1389"/>
          <ac:spMkLst>
            <pc:docMk/>
            <pc:sldMk cId="1635377456" sldId="256"/>
            <ac:spMk id="488" creationId="{B03E9A4F-B755-4F72-8E54-9895224B7AFB}"/>
          </ac:spMkLst>
        </pc:spChg>
        <pc:spChg chg="mod">
          <ac:chgData name="Stalin Jacob Wilson Packia Dhas" userId="050d7d71-3621-4503-95e8-1c9a9d962492" providerId="ADAL" clId="{00722E61-A757-4134-8CBB-8B7208677708}" dt="2026-03-11T07:31:22.414" v="1391"/>
          <ac:spMkLst>
            <pc:docMk/>
            <pc:sldMk cId="1635377456" sldId="256"/>
            <ac:spMk id="489" creationId="{E986C7DE-8146-4367-AD7B-54254090B8D6}"/>
          </ac:spMkLst>
        </pc:spChg>
        <pc:spChg chg="mod">
          <ac:chgData name="Stalin Jacob Wilson Packia Dhas" userId="050d7d71-3621-4503-95e8-1c9a9d962492" providerId="ADAL" clId="{00722E61-A757-4134-8CBB-8B7208677708}" dt="2026-03-11T07:31:22.414" v="1393"/>
          <ac:spMkLst>
            <pc:docMk/>
            <pc:sldMk cId="1635377456" sldId="256"/>
            <ac:spMk id="490" creationId="{379879EC-F8E7-43AE-B181-70EAFAD90629}"/>
          </ac:spMkLst>
        </pc:spChg>
        <pc:spChg chg="mod">
          <ac:chgData name="Stalin Jacob Wilson Packia Dhas" userId="050d7d71-3621-4503-95e8-1c9a9d962492" providerId="ADAL" clId="{00722E61-A757-4134-8CBB-8B7208677708}" dt="2026-03-11T07:31:22.415" v="1395"/>
          <ac:spMkLst>
            <pc:docMk/>
            <pc:sldMk cId="1635377456" sldId="256"/>
            <ac:spMk id="491" creationId="{BC071C01-8BC0-484E-9EAF-10511A788BAC}"/>
          </ac:spMkLst>
        </pc:spChg>
        <pc:spChg chg="mod">
          <ac:chgData name="Stalin Jacob Wilson Packia Dhas" userId="050d7d71-3621-4503-95e8-1c9a9d962492" providerId="ADAL" clId="{00722E61-A757-4134-8CBB-8B7208677708}" dt="2026-03-11T07:31:22.416" v="1397"/>
          <ac:spMkLst>
            <pc:docMk/>
            <pc:sldMk cId="1635377456" sldId="256"/>
            <ac:spMk id="492" creationId="{E0C41C9B-6BE0-4B27-B7A6-B043B3506D45}"/>
          </ac:spMkLst>
        </pc:spChg>
        <pc:spChg chg="mod">
          <ac:chgData name="Stalin Jacob Wilson Packia Dhas" userId="050d7d71-3621-4503-95e8-1c9a9d962492" providerId="ADAL" clId="{00722E61-A757-4134-8CBB-8B7208677708}" dt="2026-03-11T07:31:22.416" v="1399"/>
          <ac:spMkLst>
            <pc:docMk/>
            <pc:sldMk cId="1635377456" sldId="256"/>
            <ac:spMk id="493" creationId="{E9F5AEAE-B86C-43F0-A966-1C4435A5EC3A}"/>
          </ac:spMkLst>
        </pc:spChg>
        <pc:spChg chg="mod">
          <ac:chgData name="Stalin Jacob Wilson Packia Dhas" userId="050d7d71-3621-4503-95e8-1c9a9d962492" providerId="ADAL" clId="{00722E61-A757-4134-8CBB-8B7208677708}" dt="2026-03-11T07:31:22.417" v="1401"/>
          <ac:spMkLst>
            <pc:docMk/>
            <pc:sldMk cId="1635377456" sldId="256"/>
            <ac:spMk id="494" creationId="{5380A910-B23C-480A-BE66-FA00D13FE66D}"/>
          </ac:spMkLst>
        </pc:spChg>
        <pc:spChg chg="mod">
          <ac:chgData name="Stalin Jacob Wilson Packia Dhas" userId="050d7d71-3621-4503-95e8-1c9a9d962492" providerId="ADAL" clId="{00722E61-A757-4134-8CBB-8B7208677708}" dt="2026-03-11T07:31:22.418" v="1403"/>
          <ac:spMkLst>
            <pc:docMk/>
            <pc:sldMk cId="1635377456" sldId="256"/>
            <ac:spMk id="495" creationId="{534B2994-9584-432D-9DFB-D5444987CE07}"/>
          </ac:spMkLst>
        </pc:spChg>
        <pc:spChg chg="mod">
          <ac:chgData name="Stalin Jacob Wilson Packia Dhas" userId="050d7d71-3621-4503-95e8-1c9a9d962492" providerId="ADAL" clId="{00722E61-A757-4134-8CBB-8B7208677708}" dt="2026-03-11T07:31:22.418" v="1405"/>
          <ac:spMkLst>
            <pc:docMk/>
            <pc:sldMk cId="1635377456" sldId="256"/>
            <ac:spMk id="496" creationId="{422FBDBF-3C5A-4B74-8F14-0CC74C4169D0}"/>
          </ac:spMkLst>
        </pc:spChg>
        <pc:spChg chg="mod">
          <ac:chgData name="Stalin Jacob Wilson Packia Dhas" userId="050d7d71-3621-4503-95e8-1c9a9d962492" providerId="ADAL" clId="{00722E61-A757-4134-8CBB-8B7208677708}" dt="2026-03-11T07:31:22.419" v="1407"/>
          <ac:spMkLst>
            <pc:docMk/>
            <pc:sldMk cId="1635377456" sldId="256"/>
            <ac:spMk id="497" creationId="{2A282E78-512B-42A4-8409-35BEF27C7FE0}"/>
          </ac:spMkLst>
        </pc:spChg>
        <pc:spChg chg="mod">
          <ac:chgData name="Stalin Jacob Wilson Packia Dhas" userId="050d7d71-3621-4503-95e8-1c9a9d962492" providerId="ADAL" clId="{00722E61-A757-4134-8CBB-8B7208677708}" dt="2026-03-11T07:31:22.420" v="1409"/>
          <ac:spMkLst>
            <pc:docMk/>
            <pc:sldMk cId="1635377456" sldId="256"/>
            <ac:spMk id="498" creationId="{4BA4E35E-70A4-4EC8-90EC-5C08936A62E5}"/>
          </ac:spMkLst>
        </pc:spChg>
        <pc:spChg chg="mod">
          <ac:chgData name="Stalin Jacob Wilson Packia Dhas" userId="050d7d71-3621-4503-95e8-1c9a9d962492" providerId="ADAL" clId="{00722E61-A757-4134-8CBB-8B7208677708}" dt="2026-03-11T07:31:22.420" v="1411"/>
          <ac:spMkLst>
            <pc:docMk/>
            <pc:sldMk cId="1635377456" sldId="256"/>
            <ac:spMk id="499" creationId="{118EDB6B-B2FC-4C6D-8124-93579083D633}"/>
          </ac:spMkLst>
        </pc:spChg>
        <pc:spChg chg="mod">
          <ac:chgData name="Stalin Jacob Wilson Packia Dhas" userId="050d7d71-3621-4503-95e8-1c9a9d962492" providerId="ADAL" clId="{00722E61-A757-4134-8CBB-8B7208677708}" dt="2026-03-11T07:31:22.421" v="1413"/>
          <ac:spMkLst>
            <pc:docMk/>
            <pc:sldMk cId="1635377456" sldId="256"/>
            <ac:spMk id="500" creationId="{C2562D75-8DCA-4E2A-9B01-8C43D14C66EB}"/>
          </ac:spMkLst>
        </pc:spChg>
        <pc:spChg chg="mod">
          <ac:chgData name="Stalin Jacob Wilson Packia Dhas" userId="050d7d71-3621-4503-95e8-1c9a9d962492" providerId="ADAL" clId="{00722E61-A757-4134-8CBB-8B7208677708}" dt="2026-03-11T07:31:22.422" v="1415"/>
          <ac:spMkLst>
            <pc:docMk/>
            <pc:sldMk cId="1635377456" sldId="256"/>
            <ac:spMk id="501" creationId="{73AF6263-6C43-422E-B696-AFB0FB1CE082}"/>
          </ac:spMkLst>
        </pc:spChg>
        <pc:spChg chg="mod">
          <ac:chgData name="Stalin Jacob Wilson Packia Dhas" userId="050d7d71-3621-4503-95e8-1c9a9d962492" providerId="ADAL" clId="{00722E61-A757-4134-8CBB-8B7208677708}" dt="2026-03-11T07:31:22.422" v="1417"/>
          <ac:spMkLst>
            <pc:docMk/>
            <pc:sldMk cId="1635377456" sldId="256"/>
            <ac:spMk id="502" creationId="{EF56948C-09E5-4D3A-875D-E9E3F87B463E}"/>
          </ac:spMkLst>
        </pc:spChg>
        <pc:spChg chg="mod">
          <ac:chgData name="Stalin Jacob Wilson Packia Dhas" userId="050d7d71-3621-4503-95e8-1c9a9d962492" providerId="ADAL" clId="{00722E61-A757-4134-8CBB-8B7208677708}" dt="2026-03-11T07:31:22.423" v="1419"/>
          <ac:spMkLst>
            <pc:docMk/>
            <pc:sldMk cId="1635377456" sldId="256"/>
            <ac:spMk id="503" creationId="{61C3E813-7149-4261-BC64-41BBDE06BB17}"/>
          </ac:spMkLst>
        </pc:spChg>
        <pc:spChg chg="mod">
          <ac:chgData name="Stalin Jacob Wilson Packia Dhas" userId="050d7d71-3621-4503-95e8-1c9a9d962492" providerId="ADAL" clId="{00722E61-A757-4134-8CBB-8B7208677708}" dt="2026-03-11T07:31:22.424" v="1421"/>
          <ac:spMkLst>
            <pc:docMk/>
            <pc:sldMk cId="1635377456" sldId="256"/>
            <ac:spMk id="504" creationId="{5BD3496C-B192-470A-BCC2-A8AE212855CF}"/>
          </ac:spMkLst>
        </pc:spChg>
        <pc:spChg chg="mod">
          <ac:chgData name="Stalin Jacob Wilson Packia Dhas" userId="050d7d71-3621-4503-95e8-1c9a9d962492" providerId="ADAL" clId="{00722E61-A757-4134-8CBB-8B7208677708}" dt="2026-03-11T07:31:22.424" v="1423"/>
          <ac:spMkLst>
            <pc:docMk/>
            <pc:sldMk cId="1635377456" sldId="256"/>
            <ac:spMk id="505" creationId="{C4F7B21A-C51B-4D72-8E07-CAB5C2B6D90C}"/>
          </ac:spMkLst>
        </pc:spChg>
        <pc:spChg chg="mod">
          <ac:chgData name="Stalin Jacob Wilson Packia Dhas" userId="050d7d71-3621-4503-95e8-1c9a9d962492" providerId="ADAL" clId="{00722E61-A757-4134-8CBB-8B7208677708}" dt="2026-03-11T07:31:22.425" v="1425"/>
          <ac:spMkLst>
            <pc:docMk/>
            <pc:sldMk cId="1635377456" sldId="256"/>
            <ac:spMk id="506" creationId="{45EBB844-F87D-44D7-B610-C62913B0FD53}"/>
          </ac:spMkLst>
        </pc:spChg>
        <pc:spChg chg="mod">
          <ac:chgData name="Stalin Jacob Wilson Packia Dhas" userId="050d7d71-3621-4503-95e8-1c9a9d962492" providerId="ADAL" clId="{00722E61-A757-4134-8CBB-8B7208677708}" dt="2026-03-11T07:31:22.426" v="1427"/>
          <ac:spMkLst>
            <pc:docMk/>
            <pc:sldMk cId="1635377456" sldId="256"/>
            <ac:spMk id="507" creationId="{9435EF33-AE00-4631-8F57-A7804F6B0273}"/>
          </ac:spMkLst>
        </pc:spChg>
        <pc:spChg chg="mod">
          <ac:chgData name="Stalin Jacob Wilson Packia Dhas" userId="050d7d71-3621-4503-95e8-1c9a9d962492" providerId="ADAL" clId="{00722E61-A757-4134-8CBB-8B7208677708}" dt="2026-03-11T07:31:22.426" v="1429"/>
          <ac:spMkLst>
            <pc:docMk/>
            <pc:sldMk cId="1635377456" sldId="256"/>
            <ac:spMk id="508" creationId="{052D864F-D28B-4838-9E83-9AFD8EFAF9E4}"/>
          </ac:spMkLst>
        </pc:spChg>
        <pc:spChg chg="mod">
          <ac:chgData name="Stalin Jacob Wilson Packia Dhas" userId="050d7d71-3621-4503-95e8-1c9a9d962492" providerId="ADAL" clId="{00722E61-A757-4134-8CBB-8B7208677708}" dt="2026-03-11T07:31:22.427" v="1431"/>
          <ac:spMkLst>
            <pc:docMk/>
            <pc:sldMk cId="1635377456" sldId="256"/>
            <ac:spMk id="509" creationId="{38B9501E-52A3-4A82-B215-08F1F7B0A77A}"/>
          </ac:spMkLst>
        </pc:spChg>
        <pc:spChg chg="mod">
          <ac:chgData name="Stalin Jacob Wilson Packia Dhas" userId="050d7d71-3621-4503-95e8-1c9a9d962492" providerId="ADAL" clId="{00722E61-A757-4134-8CBB-8B7208677708}" dt="2026-03-11T07:31:22.428" v="1433"/>
          <ac:spMkLst>
            <pc:docMk/>
            <pc:sldMk cId="1635377456" sldId="256"/>
            <ac:spMk id="510" creationId="{28275A38-4B91-44F4-9F45-DF804D9848D7}"/>
          </ac:spMkLst>
        </pc:spChg>
        <pc:spChg chg="mod">
          <ac:chgData name="Stalin Jacob Wilson Packia Dhas" userId="050d7d71-3621-4503-95e8-1c9a9d962492" providerId="ADAL" clId="{00722E61-A757-4134-8CBB-8B7208677708}" dt="2026-03-11T07:31:22.428" v="1435"/>
          <ac:spMkLst>
            <pc:docMk/>
            <pc:sldMk cId="1635377456" sldId="256"/>
            <ac:spMk id="511" creationId="{8BDDC6D6-6BAA-4F5D-BCB5-266BFFD513B7}"/>
          </ac:spMkLst>
        </pc:spChg>
        <pc:spChg chg="mod">
          <ac:chgData name="Stalin Jacob Wilson Packia Dhas" userId="050d7d71-3621-4503-95e8-1c9a9d962492" providerId="ADAL" clId="{00722E61-A757-4134-8CBB-8B7208677708}" dt="2026-03-11T07:31:22.429" v="1437"/>
          <ac:spMkLst>
            <pc:docMk/>
            <pc:sldMk cId="1635377456" sldId="256"/>
            <ac:spMk id="512" creationId="{268385FB-0132-4A2B-A30C-FC43B9AF8F68}"/>
          </ac:spMkLst>
        </pc:spChg>
        <pc:spChg chg="mod">
          <ac:chgData name="Stalin Jacob Wilson Packia Dhas" userId="050d7d71-3621-4503-95e8-1c9a9d962492" providerId="ADAL" clId="{00722E61-A757-4134-8CBB-8B7208677708}" dt="2026-03-11T07:31:22.430" v="1439"/>
          <ac:spMkLst>
            <pc:docMk/>
            <pc:sldMk cId="1635377456" sldId="256"/>
            <ac:spMk id="513" creationId="{78AD1693-F606-4BBA-8917-7E57F5E6ECFD}"/>
          </ac:spMkLst>
        </pc:spChg>
        <pc:spChg chg="mod">
          <ac:chgData name="Stalin Jacob Wilson Packia Dhas" userId="050d7d71-3621-4503-95e8-1c9a9d962492" providerId="ADAL" clId="{00722E61-A757-4134-8CBB-8B7208677708}" dt="2026-03-11T07:31:22.430" v="1441"/>
          <ac:spMkLst>
            <pc:docMk/>
            <pc:sldMk cId="1635377456" sldId="256"/>
            <ac:spMk id="514" creationId="{74369A12-79DE-427A-B422-CB1D82BEDB68}"/>
          </ac:spMkLst>
        </pc:spChg>
        <pc:spChg chg="mod">
          <ac:chgData name="Stalin Jacob Wilson Packia Dhas" userId="050d7d71-3621-4503-95e8-1c9a9d962492" providerId="ADAL" clId="{00722E61-A757-4134-8CBB-8B7208677708}" dt="2026-03-11T07:31:22.431" v="1443"/>
          <ac:spMkLst>
            <pc:docMk/>
            <pc:sldMk cId="1635377456" sldId="256"/>
            <ac:spMk id="515" creationId="{A8431967-7373-4577-9702-D665B2FEE9D0}"/>
          </ac:spMkLst>
        </pc:spChg>
        <pc:spChg chg="mod">
          <ac:chgData name="Stalin Jacob Wilson Packia Dhas" userId="050d7d71-3621-4503-95e8-1c9a9d962492" providerId="ADAL" clId="{00722E61-A757-4134-8CBB-8B7208677708}" dt="2026-03-11T07:31:22.432" v="1445"/>
          <ac:spMkLst>
            <pc:docMk/>
            <pc:sldMk cId="1635377456" sldId="256"/>
            <ac:spMk id="516" creationId="{898C1449-5F7F-48B7-9D2B-752E965B6BAA}"/>
          </ac:spMkLst>
        </pc:spChg>
        <pc:spChg chg="mod">
          <ac:chgData name="Stalin Jacob Wilson Packia Dhas" userId="050d7d71-3621-4503-95e8-1c9a9d962492" providerId="ADAL" clId="{00722E61-A757-4134-8CBB-8B7208677708}" dt="2026-03-11T07:31:22.432" v="1447"/>
          <ac:spMkLst>
            <pc:docMk/>
            <pc:sldMk cId="1635377456" sldId="256"/>
            <ac:spMk id="517" creationId="{846AA923-1C2D-4BD0-97D2-F8BD139ECB94}"/>
          </ac:spMkLst>
        </pc:spChg>
        <pc:spChg chg="mod">
          <ac:chgData name="Stalin Jacob Wilson Packia Dhas" userId="050d7d71-3621-4503-95e8-1c9a9d962492" providerId="ADAL" clId="{00722E61-A757-4134-8CBB-8B7208677708}" dt="2026-03-11T07:31:22.433" v="1449"/>
          <ac:spMkLst>
            <pc:docMk/>
            <pc:sldMk cId="1635377456" sldId="256"/>
            <ac:spMk id="518" creationId="{E7BE8ABC-360C-4BA3-8EB6-A7BB76441AA3}"/>
          </ac:spMkLst>
        </pc:spChg>
        <pc:spChg chg="mod">
          <ac:chgData name="Stalin Jacob Wilson Packia Dhas" userId="050d7d71-3621-4503-95e8-1c9a9d962492" providerId="ADAL" clId="{00722E61-A757-4134-8CBB-8B7208677708}" dt="2026-03-11T07:31:22.434" v="1451"/>
          <ac:spMkLst>
            <pc:docMk/>
            <pc:sldMk cId="1635377456" sldId="256"/>
            <ac:spMk id="519" creationId="{EBC6F891-BE79-48B5-91EF-B3FA5A6F5F13}"/>
          </ac:spMkLst>
        </pc:spChg>
        <pc:spChg chg="mod">
          <ac:chgData name="Stalin Jacob Wilson Packia Dhas" userId="050d7d71-3621-4503-95e8-1c9a9d962492" providerId="ADAL" clId="{00722E61-A757-4134-8CBB-8B7208677708}" dt="2026-03-11T07:31:22.434" v="1453"/>
          <ac:spMkLst>
            <pc:docMk/>
            <pc:sldMk cId="1635377456" sldId="256"/>
            <ac:spMk id="520" creationId="{37A02490-46C2-4F89-AD86-8E8A8FCE1569}"/>
          </ac:spMkLst>
        </pc:spChg>
        <pc:spChg chg="mod">
          <ac:chgData name="Stalin Jacob Wilson Packia Dhas" userId="050d7d71-3621-4503-95e8-1c9a9d962492" providerId="ADAL" clId="{00722E61-A757-4134-8CBB-8B7208677708}" dt="2026-03-11T07:31:22.435" v="1455"/>
          <ac:spMkLst>
            <pc:docMk/>
            <pc:sldMk cId="1635377456" sldId="256"/>
            <ac:spMk id="521" creationId="{8E365F8F-9302-4A3D-919E-04EC6EBD1203}"/>
          </ac:spMkLst>
        </pc:spChg>
        <pc:spChg chg="mod">
          <ac:chgData name="Stalin Jacob Wilson Packia Dhas" userId="050d7d71-3621-4503-95e8-1c9a9d962492" providerId="ADAL" clId="{00722E61-A757-4134-8CBB-8B7208677708}" dt="2026-03-11T07:31:22.436" v="1457"/>
          <ac:spMkLst>
            <pc:docMk/>
            <pc:sldMk cId="1635377456" sldId="256"/>
            <ac:spMk id="522" creationId="{8A42DB54-D2B3-4D70-9071-FBDB7658D79F}"/>
          </ac:spMkLst>
        </pc:spChg>
        <pc:spChg chg="mod">
          <ac:chgData name="Stalin Jacob Wilson Packia Dhas" userId="050d7d71-3621-4503-95e8-1c9a9d962492" providerId="ADAL" clId="{00722E61-A757-4134-8CBB-8B7208677708}" dt="2026-03-11T07:31:22.436" v="1459"/>
          <ac:spMkLst>
            <pc:docMk/>
            <pc:sldMk cId="1635377456" sldId="256"/>
            <ac:spMk id="523" creationId="{E3355F01-D04A-4B31-9E9C-A9CA11CAB2DD}"/>
          </ac:spMkLst>
        </pc:spChg>
        <pc:spChg chg="mod">
          <ac:chgData name="Stalin Jacob Wilson Packia Dhas" userId="050d7d71-3621-4503-95e8-1c9a9d962492" providerId="ADAL" clId="{00722E61-A757-4134-8CBB-8B7208677708}" dt="2026-03-11T07:31:22.437" v="1461"/>
          <ac:spMkLst>
            <pc:docMk/>
            <pc:sldMk cId="1635377456" sldId="256"/>
            <ac:spMk id="524" creationId="{8E312935-106A-4170-8306-F356971C1DE0}"/>
          </ac:spMkLst>
        </pc:spChg>
        <pc:spChg chg="mod">
          <ac:chgData name="Stalin Jacob Wilson Packia Dhas" userId="050d7d71-3621-4503-95e8-1c9a9d962492" providerId="ADAL" clId="{00722E61-A757-4134-8CBB-8B7208677708}" dt="2026-03-11T07:31:22.437" v="1463"/>
          <ac:spMkLst>
            <pc:docMk/>
            <pc:sldMk cId="1635377456" sldId="256"/>
            <ac:spMk id="525" creationId="{389F7569-3B2B-41C5-9470-0BEF617EC60E}"/>
          </ac:spMkLst>
        </pc:spChg>
        <pc:spChg chg="mod">
          <ac:chgData name="Stalin Jacob Wilson Packia Dhas" userId="050d7d71-3621-4503-95e8-1c9a9d962492" providerId="ADAL" clId="{00722E61-A757-4134-8CBB-8B7208677708}" dt="2026-03-11T07:31:22.438" v="1465"/>
          <ac:spMkLst>
            <pc:docMk/>
            <pc:sldMk cId="1635377456" sldId="256"/>
            <ac:spMk id="526" creationId="{90CD327F-CAF9-4AEE-9B63-BACB2ACA68EB}"/>
          </ac:spMkLst>
        </pc:spChg>
        <pc:spChg chg="mod">
          <ac:chgData name="Stalin Jacob Wilson Packia Dhas" userId="050d7d71-3621-4503-95e8-1c9a9d962492" providerId="ADAL" clId="{00722E61-A757-4134-8CBB-8B7208677708}" dt="2026-03-11T07:31:22.439" v="1467"/>
          <ac:spMkLst>
            <pc:docMk/>
            <pc:sldMk cId="1635377456" sldId="256"/>
            <ac:spMk id="527" creationId="{73B57374-14E2-40C0-9443-BD674391E7B9}"/>
          </ac:spMkLst>
        </pc:spChg>
        <pc:spChg chg="mod">
          <ac:chgData name="Stalin Jacob Wilson Packia Dhas" userId="050d7d71-3621-4503-95e8-1c9a9d962492" providerId="ADAL" clId="{00722E61-A757-4134-8CBB-8B7208677708}" dt="2026-03-11T07:31:22.440" v="1469"/>
          <ac:spMkLst>
            <pc:docMk/>
            <pc:sldMk cId="1635377456" sldId="256"/>
            <ac:spMk id="528" creationId="{3704AC91-451A-4B8D-AAB7-CD5588F7D752}"/>
          </ac:spMkLst>
        </pc:spChg>
        <pc:spChg chg="mod">
          <ac:chgData name="Stalin Jacob Wilson Packia Dhas" userId="050d7d71-3621-4503-95e8-1c9a9d962492" providerId="ADAL" clId="{00722E61-A757-4134-8CBB-8B7208677708}" dt="2026-03-11T07:31:22.440" v="1471"/>
          <ac:spMkLst>
            <pc:docMk/>
            <pc:sldMk cId="1635377456" sldId="256"/>
            <ac:spMk id="529" creationId="{5431432E-1222-4880-B6AB-FA4448A1D89F}"/>
          </ac:spMkLst>
        </pc:spChg>
        <pc:spChg chg="mod">
          <ac:chgData name="Stalin Jacob Wilson Packia Dhas" userId="050d7d71-3621-4503-95e8-1c9a9d962492" providerId="ADAL" clId="{00722E61-A757-4134-8CBB-8B7208677708}" dt="2026-03-11T07:31:22.441" v="1473"/>
          <ac:spMkLst>
            <pc:docMk/>
            <pc:sldMk cId="1635377456" sldId="256"/>
            <ac:spMk id="530" creationId="{9F3D2296-51A3-4686-B6FC-5BDDB6BF02FE}"/>
          </ac:spMkLst>
        </pc:spChg>
        <pc:spChg chg="mod">
          <ac:chgData name="Stalin Jacob Wilson Packia Dhas" userId="050d7d71-3621-4503-95e8-1c9a9d962492" providerId="ADAL" clId="{00722E61-A757-4134-8CBB-8B7208677708}" dt="2026-03-11T07:31:22.441" v="1475"/>
          <ac:spMkLst>
            <pc:docMk/>
            <pc:sldMk cId="1635377456" sldId="256"/>
            <ac:spMk id="531" creationId="{6F5AB82F-812B-4A7E-8A49-7F1CDE28A8AD}"/>
          </ac:spMkLst>
        </pc:spChg>
        <pc:spChg chg="mod">
          <ac:chgData name="Stalin Jacob Wilson Packia Dhas" userId="050d7d71-3621-4503-95e8-1c9a9d962492" providerId="ADAL" clId="{00722E61-A757-4134-8CBB-8B7208677708}" dt="2026-03-11T07:31:22.442" v="1477"/>
          <ac:spMkLst>
            <pc:docMk/>
            <pc:sldMk cId="1635377456" sldId="256"/>
            <ac:spMk id="532" creationId="{0B451FD8-22F7-44E8-8B29-D77FA2F2A0D9}"/>
          </ac:spMkLst>
        </pc:spChg>
        <pc:spChg chg="mod">
          <ac:chgData name="Stalin Jacob Wilson Packia Dhas" userId="050d7d71-3621-4503-95e8-1c9a9d962492" providerId="ADAL" clId="{00722E61-A757-4134-8CBB-8B7208677708}" dt="2026-03-11T07:31:22.443" v="1479"/>
          <ac:spMkLst>
            <pc:docMk/>
            <pc:sldMk cId="1635377456" sldId="256"/>
            <ac:spMk id="533" creationId="{F9A89FC3-7998-45EB-92C0-8757F87FDF80}"/>
          </ac:spMkLst>
        </pc:spChg>
        <pc:spChg chg="mod">
          <ac:chgData name="Stalin Jacob Wilson Packia Dhas" userId="050d7d71-3621-4503-95e8-1c9a9d962492" providerId="ADAL" clId="{00722E61-A757-4134-8CBB-8B7208677708}" dt="2026-03-11T07:31:22.443" v="1481"/>
          <ac:spMkLst>
            <pc:docMk/>
            <pc:sldMk cId="1635377456" sldId="256"/>
            <ac:spMk id="534" creationId="{B158E8CB-C8F6-4495-812F-FD85CA37FC4C}"/>
          </ac:spMkLst>
        </pc:spChg>
        <pc:spChg chg="mod">
          <ac:chgData name="Stalin Jacob Wilson Packia Dhas" userId="050d7d71-3621-4503-95e8-1c9a9d962492" providerId="ADAL" clId="{00722E61-A757-4134-8CBB-8B7208677708}" dt="2026-03-11T07:31:22.444" v="1483"/>
          <ac:spMkLst>
            <pc:docMk/>
            <pc:sldMk cId="1635377456" sldId="256"/>
            <ac:spMk id="535" creationId="{B4DDFB93-9D76-4066-BA9C-78BDEB958673}"/>
          </ac:spMkLst>
        </pc:spChg>
        <pc:spChg chg="mod">
          <ac:chgData name="Stalin Jacob Wilson Packia Dhas" userId="050d7d71-3621-4503-95e8-1c9a9d962492" providerId="ADAL" clId="{00722E61-A757-4134-8CBB-8B7208677708}" dt="2026-03-11T07:31:22.445" v="1485"/>
          <ac:spMkLst>
            <pc:docMk/>
            <pc:sldMk cId="1635377456" sldId="256"/>
            <ac:spMk id="536" creationId="{4176F7F5-8146-49CE-B9FC-ACBDA5A4F6F7}"/>
          </ac:spMkLst>
        </pc:spChg>
        <pc:spChg chg="mod">
          <ac:chgData name="Stalin Jacob Wilson Packia Dhas" userId="050d7d71-3621-4503-95e8-1c9a9d962492" providerId="ADAL" clId="{00722E61-A757-4134-8CBB-8B7208677708}" dt="2026-03-11T07:31:22.445" v="1487"/>
          <ac:spMkLst>
            <pc:docMk/>
            <pc:sldMk cId="1635377456" sldId="256"/>
            <ac:spMk id="537" creationId="{1658AA2F-21B6-488C-9946-ED634828E119}"/>
          </ac:spMkLst>
        </pc:spChg>
        <pc:spChg chg="mod">
          <ac:chgData name="Stalin Jacob Wilson Packia Dhas" userId="050d7d71-3621-4503-95e8-1c9a9d962492" providerId="ADAL" clId="{00722E61-A757-4134-8CBB-8B7208677708}" dt="2026-03-11T07:31:22.446" v="1489"/>
          <ac:spMkLst>
            <pc:docMk/>
            <pc:sldMk cId="1635377456" sldId="256"/>
            <ac:spMk id="538" creationId="{AD802988-1045-47A1-A802-1F74E1440970}"/>
          </ac:spMkLst>
        </pc:spChg>
        <pc:spChg chg="mod">
          <ac:chgData name="Stalin Jacob Wilson Packia Dhas" userId="050d7d71-3621-4503-95e8-1c9a9d962492" providerId="ADAL" clId="{00722E61-A757-4134-8CBB-8B7208677708}" dt="2026-03-11T07:31:22.447" v="1491"/>
          <ac:spMkLst>
            <pc:docMk/>
            <pc:sldMk cId="1635377456" sldId="256"/>
            <ac:spMk id="539" creationId="{653F2FA3-BB3D-41B6-92B8-5418A615D8F6}"/>
          </ac:spMkLst>
        </pc:spChg>
        <pc:spChg chg="mod">
          <ac:chgData name="Stalin Jacob Wilson Packia Dhas" userId="050d7d71-3621-4503-95e8-1c9a9d962492" providerId="ADAL" clId="{00722E61-A757-4134-8CBB-8B7208677708}" dt="2026-03-11T07:31:22.447" v="1493"/>
          <ac:spMkLst>
            <pc:docMk/>
            <pc:sldMk cId="1635377456" sldId="256"/>
            <ac:spMk id="540" creationId="{1575908C-445F-44EC-9D37-5B60B21A80BA}"/>
          </ac:spMkLst>
        </pc:spChg>
        <pc:spChg chg="mod">
          <ac:chgData name="Stalin Jacob Wilson Packia Dhas" userId="050d7d71-3621-4503-95e8-1c9a9d962492" providerId="ADAL" clId="{00722E61-A757-4134-8CBB-8B7208677708}" dt="2026-03-11T07:31:22.448" v="1495"/>
          <ac:spMkLst>
            <pc:docMk/>
            <pc:sldMk cId="1635377456" sldId="256"/>
            <ac:spMk id="541" creationId="{EA0C79EF-B5FA-41C7-9A07-C4AE1D2F97F5}"/>
          </ac:spMkLst>
        </pc:spChg>
        <pc:spChg chg="mod">
          <ac:chgData name="Stalin Jacob Wilson Packia Dhas" userId="050d7d71-3621-4503-95e8-1c9a9d962492" providerId="ADAL" clId="{00722E61-A757-4134-8CBB-8B7208677708}" dt="2026-03-11T07:31:22.449" v="1497"/>
          <ac:spMkLst>
            <pc:docMk/>
            <pc:sldMk cId="1635377456" sldId="256"/>
            <ac:spMk id="542" creationId="{6E02272D-842C-4954-BA94-716540A0922F}"/>
          </ac:spMkLst>
        </pc:spChg>
        <pc:spChg chg="mod">
          <ac:chgData name="Stalin Jacob Wilson Packia Dhas" userId="050d7d71-3621-4503-95e8-1c9a9d962492" providerId="ADAL" clId="{00722E61-A757-4134-8CBB-8B7208677708}" dt="2026-03-11T07:31:22.450" v="1499"/>
          <ac:spMkLst>
            <pc:docMk/>
            <pc:sldMk cId="1635377456" sldId="256"/>
            <ac:spMk id="543" creationId="{E6C7576F-05B7-4556-9827-862A0BA17BAE}"/>
          </ac:spMkLst>
        </pc:spChg>
        <pc:spChg chg="mod">
          <ac:chgData name="Stalin Jacob Wilson Packia Dhas" userId="050d7d71-3621-4503-95e8-1c9a9d962492" providerId="ADAL" clId="{00722E61-A757-4134-8CBB-8B7208677708}" dt="2026-03-11T07:31:22.450" v="1501"/>
          <ac:spMkLst>
            <pc:docMk/>
            <pc:sldMk cId="1635377456" sldId="256"/>
            <ac:spMk id="544" creationId="{765291AC-50FE-490C-BA06-1927DDD5F44B}"/>
          </ac:spMkLst>
        </pc:spChg>
        <pc:spChg chg="mod">
          <ac:chgData name="Stalin Jacob Wilson Packia Dhas" userId="050d7d71-3621-4503-95e8-1c9a9d962492" providerId="ADAL" clId="{00722E61-A757-4134-8CBB-8B7208677708}" dt="2026-03-11T07:31:22.451" v="1503"/>
          <ac:spMkLst>
            <pc:docMk/>
            <pc:sldMk cId="1635377456" sldId="256"/>
            <ac:spMk id="545" creationId="{147B691A-0E07-4F13-9B18-426487F2007E}"/>
          </ac:spMkLst>
        </pc:spChg>
        <pc:spChg chg="mod">
          <ac:chgData name="Stalin Jacob Wilson Packia Dhas" userId="050d7d71-3621-4503-95e8-1c9a9d962492" providerId="ADAL" clId="{00722E61-A757-4134-8CBB-8B7208677708}" dt="2026-03-11T07:31:22.452" v="1505"/>
          <ac:spMkLst>
            <pc:docMk/>
            <pc:sldMk cId="1635377456" sldId="256"/>
            <ac:spMk id="546" creationId="{6A153E4E-FBF4-4CCE-A4BA-D4AA91E09F51}"/>
          </ac:spMkLst>
        </pc:spChg>
        <pc:spChg chg="mod">
          <ac:chgData name="Stalin Jacob Wilson Packia Dhas" userId="050d7d71-3621-4503-95e8-1c9a9d962492" providerId="ADAL" clId="{00722E61-A757-4134-8CBB-8B7208677708}" dt="2026-03-11T07:31:22.452" v="1507"/>
          <ac:spMkLst>
            <pc:docMk/>
            <pc:sldMk cId="1635377456" sldId="256"/>
            <ac:spMk id="547" creationId="{CA9D299F-BD5A-48FC-AE85-84AFAA3F0A75}"/>
          </ac:spMkLst>
        </pc:spChg>
        <pc:spChg chg="mod">
          <ac:chgData name="Stalin Jacob Wilson Packia Dhas" userId="050d7d71-3621-4503-95e8-1c9a9d962492" providerId="ADAL" clId="{00722E61-A757-4134-8CBB-8B7208677708}" dt="2026-03-11T07:31:22.453" v="1509"/>
          <ac:spMkLst>
            <pc:docMk/>
            <pc:sldMk cId="1635377456" sldId="256"/>
            <ac:spMk id="548" creationId="{2B35ABBF-62F9-447A-B0AB-BD987FC0D4DA}"/>
          </ac:spMkLst>
        </pc:spChg>
        <pc:spChg chg="mod">
          <ac:chgData name="Stalin Jacob Wilson Packia Dhas" userId="050d7d71-3621-4503-95e8-1c9a9d962492" providerId="ADAL" clId="{00722E61-A757-4134-8CBB-8B7208677708}" dt="2026-03-11T07:31:22.454" v="1511"/>
          <ac:spMkLst>
            <pc:docMk/>
            <pc:sldMk cId="1635377456" sldId="256"/>
            <ac:spMk id="549" creationId="{82597F61-FCA6-40B1-85A8-5D7B46E9C443}"/>
          </ac:spMkLst>
        </pc:spChg>
        <pc:spChg chg="mod">
          <ac:chgData name="Stalin Jacob Wilson Packia Dhas" userId="050d7d71-3621-4503-95e8-1c9a9d962492" providerId="ADAL" clId="{00722E61-A757-4134-8CBB-8B7208677708}" dt="2026-03-11T07:31:22.454" v="1513"/>
          <ac:spMkLst>
            <pc:docMk/>
            <pc:sldMk cId="1635377456" sldId="256"/>
            <ac:spMk id="550" creationId="{9988FB61-3640-4656-9BD9-7AE19AABFC7B}"/>
          </ac:spMkLst>
        </pc:spChg>
        <pc:spChg chg="mod">
          <ac:chgData name="Stalin Jacob Wilson Packia Dhas" userId="050d7d71-3621-4503-95e8-1c9a9d962492" providerId="ADAL" clId="{00722E61-A757-4134-8CBB-8B7208677708}" dt="2026-03-11T07:31:22.455" v="1515"/>
          <ac:spMkLst>
            <pc:docMk/>
            <pc:sldMk cId="1635377456" sldId="256"/>
            <ac:spMk id="551" creationId="{9C39111D-C0D5-45FB-BFC7-CA3532550604}"/>
          </ac:spMkLst>
        </pc:spChg>
        <pc:spChg chg="mod">
          <ac:chgData name="Stalin Jacob Wilson Packia Dhas" userId="050d7d71-3621-4503-95e8-1c9a9d962492" providerId="ADAL" clId="{00722E61-A757-4134-8CBB-8B7208677708}" dt="2026-03-11T07:31:22.456" v="1517"/>
          <ac:spMkLst>
            <pc:docMk/>
            <pc:sldMk cId="1635377456" sldId="256"/>
            <ac:spMk id="552" creationId="{0D277B97-14AF-4498-BF25-55CFA44A3B63}"/>
          </ac:spMkLst>
        </pc:spChg>
        <pc:spChg chg="mod">
          <ac:chgData name="Stalin Jacob Wilson Packia Dhas" userId="050d7d71-3621-4503-95e8-1c9a9d962492" providerId="ADAL" clId="{00722E61-A757-4134-8CBB-8B7208677708}" dt="2026-03-11T07:31:22.456" v="1519"/>
          <ac:spMkLst>
            <pc:docMk/>
            <pc:sldMk cId="1635377456" sldId="256"/>
            <ac:spMk id="553" creationId="{241632D7-76B1-4E43-B86C-4F7ABB5A4168}"/>
          </ac:spMkLst>
        </pc:spChg>
        <pc:spChg chg="mod">
          <ac:chgData name="Stalin Jacob Wilson Packia Dhas" userId="050d7d71-3621-4503-95e8-1c9a9d962492" providerId="ADAL" clId="{00722E61-A757-4134-8CBB-8B7208677708}" dt="2026-03-11T07:31:22.457" v="1521"/>
          <ac:spMkLst>
            <pc:docMk/>
            <pc:sldMk cId="1635377456" sldId="256"/>
            <ac:spMk id="554" creationId="{8C29E3B6-B361-4733-863C-2978160A04B9}"/>
          </ac:spMkLst>
        </pc:spChg>
        <pc:spChg chg="mod">
          <ac:chgData name="Stalin Jacob Wilson Packia Dhas" userId="050d7d71-3621-4503-95e8-1c9a9d962492" providerId="ADAL" clId="{00722E61-A757-4134-8CBB-8B7208677708}" dt="2026-03-11T07:31:22.458" v="1523"/>
          <ac:spMkLst>
            <pc:docMk/>
            <pc:sldMk cId="1635377456" sldId="256"/>
            <ac:spMk id="555" creationId="{86289C96-7387-4F55-9C8D-65A3B0069758}"/>
          </ac:spMkLst>
        </pc:spChg>
        <pc:spChg chg="mod">
          <ac:chgData name="Stalin Jacob Wilson Packia Dhas" userId="050d7d71-3621-4503-95e8-1c9a9d962492" providerId="ADAL" clId="{00722E61-A757-4134-8CBB-8B7208677708}" dt="2026-03-11T07:31:22.458" v="1525"/>
          <ac:spMkLst>
            <pc:docMk/>
            <pc:sldMk cId="1635377456" sldId="256"/>
            <ac:spMk id="556" creationId="{173581E9-6991-4924-B2C4-2284D30FDC00}"/>
          </ac:spMkLst>
        </pc:spChg>
        <pc:spChg chg="mod">
          <ac:chgData name="Stalin Jacob Wilson Packia Dhas" userId="050d7d71-3621-4503-95e8-1c9a9d962492" providerId="ADAL" clId="{00722E61-A757-4134-8CBB-8B7208677708}" dt="2026-03-11T07:31:22.459" v="1527"/>
          <ac:spMkLst>
            <pc:docMk/>
            <pc:sldMk cId="1635377456" sldId="256"/>
            <ac:spMk id="557" creationId="{2A186B3B-35C2-4EB3-A47C-D0833D1B7814}"/>
          </ac:spMkLst>
        </pc:spChg>
        <pc:spChg chg="mod">
          <ac:chgData name="Stalin Jacob Wilson Packia Dhas" userId="050d7d71-3621-4503-95e8-1c9a9d962492" providerId="ADAL" clId="{00722E61-A757-4134-8CBB-8B7208677708}" dt="2026-03-11T07:31:22.460" v="1529"/>
          <ac:spMkLst>
            <pc:docMk/>
            <pc:sldMk cId="1635377456" sldId="256"/>
            <ac:spMk id="558" creationId="{311B2974-6365-48FE-B34C-733295A9950B}"/>
          </ac:spMkLst>
        </pc:spChg>
        <pc:spChg chg="mod">
          <ac:chgData name="Stalin Jacob Wilson Packia Dhas" userId="050d7d71-3621-4503-95e8-1c9a9d962492" providerId="ADAL" clId="{00722E61-A757-4134-8CBB-8B7208677708}" dt="2026-03-11T07:31:22.460" v="1531"/>
          <ac:spMkLst>
            <pc:docMk/>
            <pc:sldMk cId="1635377456" sldId="256"/>
            <ac:spMk id="559" creationId="{F5D62165-90B7-46F5-97CD-9089F6AB2C77}"/>
          </ac:spMkLst>
        </pc:spChg>
        <pc:spChg chg="mod">
          <ac:chgData name="Stalin Jacob Wilson Packia Dhas" userId="050d7d71-3621-4503-95e8-1c9a9d962492" providerId="ADAL" clId="{00722E61-A757-4134-8CBB-8B7208677708}" dt="2026-03-11T07:31:22.461" v="1533"/>
          <ac:spMkLst>
            <pc:docMk/>
            <pc:sldMk cId="1635377456" sldId="256"/>
            <ac:spMk id="560" creationId="{6E102126-8080-435A-9743-3925CE12FD14}"/>
          </ac:spMkLst>
        </pc:spChg>
        <pc:spChg chg="mod">
          <ac:chgData name="Stalin Jacob Wilson Packia Dhas" userId="050d7d71-3621-4503-95e8-1c9a9d962492" providerId="ADAL" clId="{00722E61-A757-4134-8CBB-8B7208677708}" dt="2026-03-11T07:31:22.462" v="1535"/>
          <ac:spMkLst>
            <pc:docMk/>
            <pc:sldMk cId="1635377456" sldId="256"/>
            <ac:spMk id="561" creationId="{6E33E31E-4EED-400B-BA5F-BB4B3C16316A}"/>
          </ac:spMkLst>
        </pc:spChg>
        <pc:spChg chg="mod">
          <ac:chgData name="Stalin Jacob Wilson Packia Dhas" userId="050d7d71-3621-4503-95e8-1c9a9d962492" providerId="ADAL" clId="{00722E61-A757-4134-8CBB-8B7208677708}" dt="2026-03-11T07:31:22.462" v="1537"/>
          <ac:spMkLst>
            <pc:docMk/>
            <pc:sldMk cId="1635377456" sldId="256"/>
            <ac:spMk id="562" creationId="{CC5719D9-61C3-4DE5-A5EE-BE8C5579DFB2}"/>
          </ac:spMkLst>
        </pc:spChg>
        <pc:spChg chg="mod">
          <ac:chgData name="Stalin Jacob Wilson Packia Dhas" userId="050d7d71-3621-4503-95e8-1c9a9d962492" providerId="ADAL" clId="{00722E61-A757-4134-8CBB-8B7208677708}" dt="2026-03-11T07:31:22.463" v="1539"/>
          <ac:spMkLst>
            <pc:docMk/>
            <pc:sldMk cId="1635377456" sldId="256"/>
            <ac:spMk id="563" creationId="{B7BB3AAF-AA7E-438C-B6DC-4BCAB999D239}"/>
          </ac:spMkLst>
        </pc:spChg>
        <pc:spChg chg="mod">
          <ac:chgData name="Stalin Jacob Wilson Packia Dhas" userId="050d7d71-3621-4503-95e8-1c9a9d962492" providerId="ADAL" clId="{00722E61-A757-4134-8CBB-8B7208677708}" dt="2026-03-11T07:31:22.464" v="1541"/>
          <ac:spMkLst>
            <pc:docMk/>
            <pc:sldMk cId="1635377456" sldId="256"/>
            <ac:spMk id="564" creationId="{98AE68CE-5661-46FD-8C6B-C34626F47374}"/>
          </ac:spMkLst>
        </pc:spChg>
        <pc:spChg chg="mod">
          <ac:chgData name="Stalin Jacob Wilson Packia Dhas" userId="050d7d71-3621-4503-95e8-1c9a9d962492" providerId="ADAL" clId="{00722E61-A757-4134-8CBB-8B7208677708}" dt="2026-03-11T07:31:22.464" v="1543"/>
          <ac:spMkLst>
            <pc:docMk/>
            <pc:sldMk cId="1635377456" sldId="256"/>
            <ac:spMk id="565" creationId="{64920AFD-B741-4477-BCA7-D9FA515DDBEB}"/>
          </ac:spMkLst>
        </pc:spChg>
        <pc:spChg chg="mod">
          <ac:chgData name="Stalin Jacob Wilson Packia Dhas" userId="050d7d71-3621-4503-95e8-1c9a9d962492" providerId="ADAL" clId="{00722E61-A757-4134-8CBB-8B7208677708}" dt="2026-03-11T07:31:22.465" v="1545"/>
          <ac:spMkLst>
            <pc:docMk/>
            <pc:sldMk cId="1635377456" sldId="256"/>
            <ac:spMk id="566" creationId="{AE1D8118-2F96-458A-A8DB-33C66FBDD9CB}"/>
          </ac:spMkLst>
        </pc:spChg>
        <pc:spChg chg="mod">
          <ac:chgData name="Stalin Jacob Wilson Packia Dhas" userId="050d7d71-3621-4503-95e8-1c9a9d962492" providerId="ADAL" clId="{00722E61-A757-4134-8CBB-8B7208677708}" dt="2026-03-11T07:31:22.466" v="1547"/>
          <ac:spMkLst>
            <pc:docMk/>
            <pc:sldMk cId="1635377456" sldId="256"/>
            <ac:spMk id="567" creationId="{A2B04E49-5EC6-4473-BE9B-19E8A3019D7A}"/>
          </ac:spMkLst>
        </pc:spChg>
        <pc:spChg chg="mod">
          <ac:chgData name="Stalin Jacob Wilson Packia Dhas" userId="050d7d71-3621-4503-95e8-1c9a9d962492" providerId="ADAL" clId="{00722E61-A757-4134-8CBB-8B7208677708}" dt="2026-03-11T07:31:22.466" v="1549"/>
          <ac:spMkLst>
            <pc:docMk/>
            <pc:sldMk cId="1635377456" sldId="256"/>
            <ac:spMk id="568" creationId="{075E650F-087C-4185-B7B9-904AC0E37A37}"/>
          </ac:spMkLst>
        </pc:spChg>
        <pc:spChg chg="mod">
          <ac:chgData name="Stalin Jacob Wilson Packia Dhas" userId="050d7d71-3621-4503-95e8-1c9a9d962492" providerId="ADAL" clId="{00722E61-A757-4134-8CBB-8B7208677708}" dt="2026-03-11T07:31:22.467" v="1551"/>
          <ac:spMkLst>
            <pc:docMk/>
            <pc:sldMk cId="1635377456" sldId="256"/>
            <ac:spMk id="569" creationId="{48D5CD1A-AF69-44B4-8221-658BCE4CD219}"/>
          </ac:spMkLst>
        </pc:spChg>
        <pc:spChg chg="mod">
          <ac:chgData name="Stalin Jacob Wilson Packia Dhas" userId="050d7d71-3621-4503-95e8-1c9a9d962492" providerId="ADAL" clId="{00722E61-A757-4134-8CBB-8B7208677708}" dt="2026-03-11T07:31:22.468" v="1553"/>
          <ac:spMkLst>
            <pc:docMk/>
            <pc:sldMk cId="1635377456" sldId="256"/>
            <ac:spMk id="570" creationId="{8AF179BD-6F00-4B67-876D-7FCB79B2ECCF}"/>
          </ac:spMkLst>
        </pc:spChg>
        <pc:spChg chg="mod">
          <ac:chgData name="Stalin Jacob Wilson Packia Dhas" userId="050d7d71-3621-4503-95e8-1c9a9d962492" providerId="ADAL" clId="{00722E61-A757-4134-8CBB-8B7208677708}" dt="2026-03-11T07:31:22.468" v="1555"/>
          <ac:spMkLst>
            <pc:docMk/>
            <pc:sldMk cId="1635377456" sldId="256"/>
            <ac:spMk id="571" creationId="{2666EC88-183B-4965-BF80-0135D02ED565}"/>
          </ac:spMkLst>
        </pc:spChg>
        <pc:spChg chg="mod">
          <ac:chgData name="Stalin Jacob Wilson Packia Dhas" userId="050d7d71-3621-4503-95e8-1c9a9d962492" providerId="ADAL" clId="{00722E61-A757-4134-8CBB-8B7208677708}" dt="2026-03-11T07:31:22.469" v="1557"/>
          <ac:spMkLst>
            <pc:docMk/>
            <pc:sldMk cId="1635377456" sldId="256"/>
            <ac:spMk id="572" creationId="{E36229BF-89CC-4BE0-BCC9-72DD5C3F3008}"/>
          </ac:spMkLst>
        </pc:spChg>
        <pc:spChg chg="mod">
          <ac:chgData name="Stalin Jacob Wilson Packia Dhas" userId="050d7d71-3621-4503-95e8-1c9a9d962492" providerId="ADAL" clId="{00722E61-A757-4134-8CBB-8B7208677708}" dt="2026-03-11T07:31:22.470" v="1559"/>
          <ac:spMkLst>
            <pc:docMk/>
            <pc:sldMk cId="1635377456" sldId="256"/>
            <ac:spMk id="573" creationId="{50FA03BC-DD8F-464F-8FA8-893FD2B8CD61}"/>
          </ac:spMkLst>
        </pc:spChg>
        <pc:spChg chg="mod">
          <ac:chgData name="Stalin Jacob Wilson Packia Dhas" userId="050d7d71-3621-4503-95e8-1c9a9d962492" providerId="ADAL" clId="{00722E61-A757-4134-8CBB-8B7208677708}" dt="2026-03-11T07:31:22.470" v="1561"/>
          <ac:spMkLst>
            <pc:docMk/>
            <pc:sldMk cId="1635377456" sldId="256"/>
            <ac:spMk id="574" creationId="{F142691C-A24C-423F-9B6D-6AB72A89C352}"/>
          </ac:spMkLst>
        </pc:spChg>
        <pc:spChg chg="mod">
          <ac:chgData name="Stalin Jacob Wilson Packia Dhas" userId="050d7d71-3621-4503-95e8-1c9a9d962492" providerId="ADAL" clId="{00722E61-A757-4134-8CBB-8B7208677708}" dt="2026-03-11T07:31:22.471" v="1563"/>
          <ac:spMkLst>
            <pc:docMk/>
            <pc:sldMk cId="1635377456" sldId="256"/>
            <ac:spMk id="575" creationId="{87E54B9F-93BD-456A-98BC-DAC32DD5F5A1}"/>
          </ac:spMkLst>
        </pc:spChg>
        <pc:spChg chg="mod">
          <ac:chgData name="Stalin Jacob Wilson Packia Dhas" userId="050d7d71-3621-4503-95e8-1c9a9d962492" providerId="ADAL" clId="{00722E61-A757-4134-8CBB-8B7208677708}" dt="2026-03-11T07:31:22.472" v="1565"/>
          <ac:spMkLst>
            <pc:docMk/>
            <pc:sldMk cId="1635377456" sldId="256"/>
            <ac:spMk id="576" creationId="{CFE082EB-4EC7-4A40-BBA2-0224F32E0F71}"/>
          </ac:spMkLst>
        </pc:spChg>
        <pc:spChg chg="mod">
          <ac:chgData name="Stalin Jacob Wilson Packia Dhas" userId="050d7d71-3621-4503-95e8-1c9a9d962492" providerId="ADAL" clId="{00722E61-A757-4134-8CBB-8B7208677708}" dt="2026-03-11T07:31:22.472" v="1567"/>
          <ac:spMkLst>
            <pc:docMk/>
            <pc:sldMk cId="1635377456" sldId="256"/>
            <ac:spMk id="577" creationId="{C3486BC9-649C-41F6-834C-D27884A14971}"/>
          </ac:spMkLst>
        </pc:spChg>
        <pc:spChg chg="mod">
          <ac:chgData name="Stalin Jacob Wilson Packia Dhas" userId="050d7d71-3621-4503-95e8-1c9a9d962492" providerId="ADAL" clId="{00722E61-A757-4134-8CBB-8B7208677708}" dt="2026-03-11T07:31:22.473" v="1569"/>
          <ac:spMkLst>
            <pc:docMk/>
            <pc:sldMk cId="1635377456" sldId="256"/>
            <ac:spMk id="578" creationId="{4A15CFAC-AE41-4AEA-B83B-69E038286E2A}"/>
          </ac:spMkLst>
        </pc:spChg>
        <pc:spChg chg="mod">
          <ac:chgData name="Stalin Jacob Wilson Packia Dhas" userId="050d7d71-3621-4503-95e8-1c9a9d962492" providerId="ADAL" clId="{00722E61-A757-4134-8CBB-8B7208677708}" dt="2026-03-11T07:31:22.474" v="1571"/>
          <ac:spMkLst>
            <pc:docMk/>
            <pc:sldMk cId="1635377456" sldId="256"/>
            <ac:spMk id="579" creationId="{E02D1C7F-013D-4282-96C6-B7CA3F6E681A}"/>
          </ac:spMkLst>
        </pc:spChg>
        <pc:spChg chg="mod">
          <ac:chgData name="Stalin Jacob Wilson Packia Dhas" userId="050d7d71-3621-4503-95e8-1c9a9d962492" providerId="ADAL" clId="{00722E61-A757-4134-8CBB-8B7208677708}" dt="2026-03-11T07:31:22.474" v="1573"/>
          <ac:spMkLst>
            <pc:docMk/>
            <pc:sldMk cId="1635377456" sldId="256"/>
            <ac:spMk id="580" creationId="{F287EF90-0A63-4024-A485-B3360C5633BB}"/>
          </ac:spMkLst>
        </pc:spChg>
        <pc:spChg chg="mod">
          <ac:chgData name="Stalin Jacob Wilson Packia Dhas" userId="050d7d71-3621-4503-95e8-1c9a9d962492" providerId="ADAL" clId="{00722E61-A757-4134-8CBB-8B7208677708}" dt="2026-03-11T07:31:22.475" v="1575"/>
          <ac:spMkLst>
            <pc:docMk/>
            <pc:sldMk cId="1635377456" sldId="256"/>
            <ac:spMk id="581" creationId="{1D1ADEEB-FCE2-4AC4-8923-7C153D95C0D2}"/>
          </ac:spMkLst>
        </pc:spChg>
        <pc:spChg chg="mod">
          <ac:chgData name="Stalin Jacob Wilson Packia Dhas" userId="050d7d71-3621-4503-95e8-1c9a9d962492" providerId="ADAL" clId="{00722E61-A757-4134-8CBB-8B7208677708}" dt="2026-03-11T07:31:22.476" v="1577"/>
          <ac:spMkLst>
            <pc:docMk/>
            <pc:sldMk cId="1635377456" sldId="256"/>
            <ac:spMk id="582" creationId="{0E774E63-0773-46C2-90B5-13FB19D9DCF8}"/>
          </ac:spMkLst>
        </pc:spChg>
        <pc:spChg chg="mod">
          <ac:chgData name="Stalin Jacob Wilson Packia Dhas" userId="050d7d71-3621-4503-95e8-1c9a9d962492" providerId="ADAL" clId="{00722E61-A757-4134-8CBB-8B7208677708}" dt="2026-03-11T07:31:22.476" v="1579"/>
          <ac:spMkLst>
            <pc:docMk/>
            <pc:sldMk cId="1635377456" sldId="256"/>
            <ac:spMk id="583" creationId="{BF8F07F9-A835-4646-B54C-4CC5BAD4FD75}"/>
          </ac:spMkLst>
        </pc:spChg>
        <pc:spChg chg="mod">
          <ac:chgData name="Stalin Jacob Wilson Packia Dhas" userId="050d7d71-3621-4503-95e8-1c9a9d962492" providerId="ADAL" clId="{00722E61-A757-4134-8CBB-8B7208677708}" dt="2026-03-11T07:31:22.477" v="1581"/>
          <ac:spMkLst>
            <pc:docMk/>
            <pc:sldMk cId="1635377456" sldId="256"/>
            <ac:spMk id="584" creationId="{E426271E-8C58-4EE5-B0F2-97D2E22B0EE8}"/>
          </ac:spMkLst>
        </pc:spChg>
        <pc:spChg chg="mod">
          <ac:chgData name="Stalin Jacob Wilson Packia Dhas" userId="050d7d71-3621-4503-95e8-1c9a9d962492" providerId="ADAL" clId="{00722E61-A757-4134-8CBB-8B7208677708}" dt="2026-03-11T07:31:22.478" v="1583"/>
          <ac:spMkLst>
            <pc:docMk/>
            <pc:sldMk cId="1635377456" sldId="256"/>
            <ac:spMk id="585" creationId="{4E479D38-9751-4C71-A4ED-877C808A24E8}"/>
          </ac:spMkLst>
        </pc:spChg>
        <pc:spChg chg="mod">
          <ac:chgData name="Stalin Jacob Wilson Packia Dhas" userId="050d7d71-3621-4503-95e8-1c9a9d962492" providerId="ADAL" clId="{00722E61-A757-4134-8CBB-8B7208677708}" dt="2026-03-11T07:31:22.478" v="1585"/>
          <ac:spMkLst>
            <pc:docMk/>
            <pc:sldMk cId="1635377456" sldId="256"/>
            <ac:spMk id="586" creationId="{AC0A1E0B-F824-4C72-B64A-A23CCEBB1DEC}"/>
          </ac:spMkLst>
        </pc:spChg>
        <pc:spChg chg="mod">
          <ac:chgData name="Stalin Jacob Wilson Packia Dhas" userId="050d7d71-3621-4503-95e8-1c9a9d962492" providerId="ADAL" clId="{00722E61-A757-4134-8CBB-8B7208677708}" dt="2026-03-11T07:31:22.479" v="1587"/>
          <ac:spMkLst>
            <pc:docMk/>
            <pc:sldMk cId="1635377456" sldId="256"/>
            <ac:spMk id="587" creationId="{9F5B2804-A7EA-43C2-9DC9-98680EC69EB1}"/>
          </ac:spMkLst>
        </pc:spChg>
        <pc:spChg chg="mod">
          <ac:chgData name="Stalin Jacob Wilson Packia Dhas" userId="050d7d71-3621-4503-95e8-1c9a9d962492" providerId="ADAL" clId="{00722E61-A757-4134-8CBB-8B7208677708}" dt="2026-03-11T07:31:22.480" v="1589"/>
          <ac:spMkLst>
            <pc:docMk/>
            <pc:sldMk cId="1635377456" sldId="256"/>
            <ac:spMk id="588" creationId="{37D8F00D-B14B-4521-9A75-B6E0D3EF0CF7}"/>
          </ac:spMkLst>
        </pc:spChg>
        <pc:spChg chg="mod">
          <ac:chgData name="Stalin Jacob Wilson Packia Dhas" userId="050d7d71-3621-4503-95e8-1c9a9d962492" providerId="ADAL" clId="{00722E61-A757-4134-8CBB-8B7208677708}" dt="2026-03-11T07:31:22.480" v="1591"/>
          <ac:spMkLst>
            <pc:docMk/>
            <pc:sldMk cId="1635377456" sldId="256"/>
            <ac:spMk id="589" creationId="{EE03CADF-ED03-4CBE-AB43-8EA7922A09C9}"/>
          </ac:spMkLst>
        </pc:spChg>
        <pc:spChg chg="mod">
          <ac:chgData name="Stalin Jacob Wilson Packia Dhas" userId="050d7d71-3621-4503-95e8-1c9a9d962492" providerId="ADAL" clId="{00722E61-A757-4134-8CBB-8B7208677708}" dt="2026-03-11T07:31:22.481" v="1593"/>
          <ac:spMkLst>
            <pc:docMk/>
            <pc:sldMk cId="1635377456" sldId="256"/>
            <ac:spMk id="590" creationId="{AE29C3B9-1E7D-4071-90D0-49DD7B9758BD}"/>
          </ac:spMkLst>
        </pc:spChg>
        <pc:spChg chg="mod">
          <ac:chgData name="Stalin Jacob Wilson Packia Dhas" userId="050d7d71-3621-4503-95e8-1c9a9d962492" providerId="ADAL" clId="{00722E61-A757-4134-8CBB-8B7208677708}" dt="2026-03-11T07:31:22.482" v="1595"/>
          <ac:spMkLst>
            <pc:docMk/>
            <pc:sldMk cId="1635377456" sldId="256"/>
            <ac:spMk id="591" creationId="{27BADDE3-B453-4117-819A-B233E1870266}"/>
          </ac:spMkLst>
        </pc:spChg>
        <pc:spChg chg="mod">
          <ac:chgData name="Stalin Jacob Wilson Packia Dhas" userId="050d7d71-3621-4503-95e8-1c9a9d962492" providerId="ADAL" clId="{00722E61-A757-4134-8CBB-8B7208677708}" dt="2026-03-11T07:31:22.482" v="1597"/>
          <ac:spMkLst>
            <pc:docMk/>
            <pc:sldMk cId="1635377456" sldId="256"/>
            <ac:spMk id="592" creationId="{15110900-E6E8-4C46-ABAA-F73A43E2B53B}"/>
          </ac:spMkLst>
        </pc:spChg>
        <pc:spChg chg="mod">
          <ac:chgData name="Stalin Jacob Wilson Packia Dhas" userId="050d7d71-3621-4503-95e8-1c9a9d962492" providerId="ADAL" clId="{00722E61-A757-4134-8CBB-8B7208677708}" dt="2026-03-11T07:31:22.483" v="1599"/>
          <ac:spMkLst>
            <pc:docMk/>
            <pc:sldMk cId="1635377456" sldId="256"/>
            <ac:spMk id="593" creationId="{20369E86-F955-4A82-8129-DC82693C736A}"/>
          </ac:spMkLst>
        </pc:spChg>
        <pc:spChg chg="mod">
          <ac:chgData name="Stalin Jacob Wilson Packia Dhas" userId="050d7d71-3621-4503-95e8-1c9a9d962492" providerId="ADAL" clId="{00722E61-A757-4134-8CBB-8B7208677708}" dt="2026-03-11T07:31:22.484" v="1601"/>
          <ac:spMkLst>
            <pc:docMk/>
            <pc:sldMk cId="1635377456" sldId="256"/>
            <ac:spMk id="594" creationId="{133347D2-E24E-44C0-951C-3F00F1FE6EB1}"/>
          </ac:spMkLst>
        </pc:spChg>
        <pc:spChg chg="mod">
          <ac:chgData name="Stalin Jacob Wilson Packia Dhas" userId="050d7d71-3621-4503-95e8-1c9a9d962492" providerId="ADAL" clId="{00722E61-A757-4134-8CBB-8B7208677708}" dt="2026-03-11T07:31:22.484" v="1603"/>
          <ac:spMkLst>
            <pc:docMk/>
            <pc:sldMk cId="1635377456" sldId="256"/>
            <ac:spMk id="595" creationId="{CC2E5573-BA30-4B1E-B886-A7614710042E}"/>
          </ac:spMkLst>
        </pc:spChg>
        <pc:spChg chg="mod">
          <ac:chgData name="Stalin Jacob Wilson Packia Dhas" userId="050d7d71-3621-4503-95e8-1c9a9d962492" providerId="ADAL" clId="{00722E61-A757-4134-8CBB-8B7208677708}" dt="2026-03-11T07:31:22.485" v="1605"/>
          <ac:spMkLst>
            <pc:docMk/>
            <pc:sldMk cId="1635377456" sldId="256"/>
            <ac:spMk id="596" creationId="{6B02FB44-A75C-4AD9-9D0E-44FE92375718}"/>
          </ac:spMkLst>
        </pc:spChg>
        <pc:spChg chg="mod">
          <ac:chgData name="Stalin Jacob Wilson Packia Dhas" userId="050d7d71-3621-4503-95e8-1c9a9d962492" providerId="ADAL" clId="{00722E61-A757-4134-8CBB-8B7208677708}" dt="2026-03-11T07:31:22.486" v="1607"/>
          <ac:spMkLst>
            <pc:docMk/>
            <pc:sldMk cId="1635377456" sldId="256"/>
            <ac:spMk id="597" creationId="{BEBB63CD-B3CF-4A71-8C57-281D709CE010}"/>
          </ac:spMkLst>
        </pc:spChg>
        <pc:spChg chg="mod">
          <ac:chgData name="Stalin Jacob Wilson Packia Dhas" userId="050d7d71-3621-4503-95e8-1c9a9d962492" providerId="ADAL" clId="{00722E61-A757-4134-8CBB-8B7208677708}" dt="2026-03-11T07:31:22.486" v="1609"/>
          <ac:spMkLst>
            <pc:docMk/>
            <pc:sldMk cId="1635377456" sldId="256"/>
            <ac:spMk id="598" creationId="{BC8DC0E1-A7D4-4A04-9FA3-EE9907432608}"/>
          </ac:spMkLst>
        </pc:spChg>
        <pc:spChg chg="mod">
          <ac:chgData name="Stalin Jacob Wilson Packia Dhas" userId="050d7d71-3621-4503-95e8-1c9a9d962492" providerId="ADAL" clId="{00722E61-A757-4134-8CBB-8B7208677708}" dt="2026-03-11T07:31:22.487" v="1611"/>
          <ac:spMkLst>
            <pc:docMk/>
            <pc:sldMk cId="1635377456" sldId="256"/>
            <ac:spMk id="599" creationId="{0201ABE4-949B-45B6-9B30-03942B591545}"/>
          </ac:spMkLst>
        </pc:spChg>
        <pc:spChg chg="mod">
          <ac:chgData name="Stalin Jacob Wilson Packia Dhas" userId="050d7d71-3621-4503-95e8-1c9a9d962492" providerId="ADAL" clId="{00722E61-A757-4134-8CBB-8B7208677708}" dt="2026-03-11T07:31:22.488" v="1613"/>
          <ac:spMkLst>
            <pc:docMk/>
            <pc:sldMk cId="1635377456" sldId="256"/>
            <ac:spMk id="600" creationId="{F864BFC9-BFAB-4A25-B1DD-3F3E92C07D46}"/>
          </ac:spMkLst>
        </pc:spChg>
        <pc:spChg chg="mod">
          <ac:chgData name="Stalin Jacob Wilson Packia Dhas" userId="050d7d71-3621-4503-95e8-1c9a9d962492" providerId="ADAL" clId="{00722E61-A757-4134-8CBB-8B7208677708}" dt="2026-03-11T07:31:22.488" v="1615"/>
          <ac:spMkLst>
            <pc:docMk/>
            <pc:sldMk cId="1635377456" sldId="256"/>
            <ac:spMk id="601" creationId="{D59AD426-D51C-4B0F-9681-5C0E9277AE22}"/>
          </ac:spMkLst>
        </pc:spChg>
        <pc:spChg chg="mod">
          <ac:chgData name="Stalin Jacob Wilson Packia Dhas" userId="050d7d71-3621-4503-95e8-1c9a9d962492" providerId="ADAL" clId="{00722E61-A757-4134-8CBB-8B7208677708}" dt="2026-03-11T07:31:22.489" v="1617"/>
          <ac:spMkLst>
            <pc:docMk/>
            <pc:sldMk cId="1635377456" sldId="256"/>
            <ac:spMk id="602" creationId="{05169CE4-671D-4A61-AD5A-E607C33D8B28}"/>
          </ac:spMkLst>
        </pc:spChg>
        <pc:spChg chg="mod">
          <ac:chgData name="Stalin Jacob Wilson Packia Dhas" userId="050d7d71-3621-4503-95e8-1c9a9d962492" providerId="ADAL" clId="{00722E61-A757-4134-8CBB-8B7208677708}" dt="2026-03-11T07:31:22.490" v="1619"/>
          <ac:spMkLst>
            <pc:docMk/>
            <pc:sldMk cId="1635377456" sldId="256"/>
            <ac:spMk id="603" creationId="{81514A5E-673C-4E9F-BD65-DB202EC82C6B}"/>
          </ac:spMkLst>
        </pc:spChg>
        <pc:spChg chg="mod">
          <ac:chgData name="Stalin Jacob Wilson Packia Dhas" userId="050d7d71-3621-4503-95e8-1c9a9d962492" providerId="ADAL" clId="{00722E61-A757-4134-8CBB-8B7208677708}" dt="2026-03-11T07:31:22.490" v="1621"/>
          <ac:spMkLst>
            <pc:docMk/>
            <pc:sldMk cId="1635377456" sldId="256"/>
            <ac:spMk id="604" creationId="{C3AB0947-C339-45B0-AC5D-20D311CB1DD2}"/>
          </ac:spMkLst>
        </pc:spChg>
        <pc:spChg chg="mod">
          <ac:chgData name="Stalin Jacob Wilson Packia Dhas" userId="050d7d71-3621-4503-95e8-1c9a9d962492" providerId="ADAL" clId="{00722E61-A757-4134-8CBB-8B7208677708}" dt="2026-03-11T07:31:22.491" v="1623"/>
          <ac:spMkLst>
            <pc:docMk/>
            <pc:sldMk cId="1635377456" sldId="256"/>
            <ac:spMk id="605" creationId="{EB0EDAE6-11EC-4C2F-A92C-B72CB22CF578}"/>
          </ac:spMkLst>
        </pc:spChg>
        <pc:spChg chg="mod">
          <ac:chgData name="Stalin Jacob Wilson Packia Dhas" userId="050d7d71-3621-4503-95e8-1c9a9d962492" providerId="ADAL" clId="{00722E61-A757-4134-8CBB-8B7208677708}" dt="2026-03-11T07:31:22.492" v="1625"/>
          <ac:spMkLst>
            <pc:docMk/>
            <pc:sldMk cId="1635377456" sldId="256"/>
            <ac:spMk id="606" creationId="{9BCD3D3F-6B18-4B5D-88F8-30AE100861F4}"/>
          </ac:spMkLst>
        </pc:spChg>
        <pc:spChg chg="mod">
          <ac:chgData name="Stalin Jacob Wilson Packia Dhas" userId="050d7d71-3621-4503-95e8-1c9a9d962492" providerId="ADAL" clId="{00722E61-A757-4134-8CBB-8B7208677708}" dt="2026-03-11T07:31:22.492" v="1627"/>
          <ac:spMkLst>
            <pc:docMk/>
            <pc:sldMk cId="1635377456" sldId="256"/>
            <ac:spMk id="607" creationId="{286FA04A-42FB-412A-9658-B0476699C42F}"/>
          </ac:spMkLst>
        </pc:spChg>
        <pc:spChg chg="mod">
          <ac:chgData name="Stalin Jacob Wilson Packia Dhas" userId="050d7d71-3621-4503-95e8-1c9a9d962492" providerId="ADAL" clId="{00722E61-A757-4134-8CBB-8B7208677708}" dt="2026-03-11T07:31:22.493" v="1629"/>
          <ac:spMkLst>
            <pc:docMk/>
            <pc:sldMk cId="1635377456" sldId="256"/>
            <ac:spMk id="608" creationId="{9E4EAACF-839E-4371-B360-56A9548AA06A}"/>
          </ac:spMkLst>
        </pc:spChg>
        <pc:spChg chg="mod">
          <ac:chgData name="Stalin Jacob Wilson Packia Dhas" userId="050d7d71-3621-4503-95e8-1c9a9d962492" providerId="ADAL" clId="{00722E61-A757-4134-8CBB-8B7208677708}" dt="2026-03-11T07:31:22.494" v="1631"/>
          <ac:spMkLst>
            <pc:docMk/>
            <pc:sldMk cId="1635377456" sldId="256"/>
            <ac:spMk id="609" creationId="{37509E11-3027-4F6E-AA15-6AA1BA480D40}"/>
          </ac:spMkLst>
        </pc:spChg>
        <pc:spChg chg="mod">
          <ac:chgData name="Stalin Jacob Wilson Packia Dhas" userId="050d7d71-3621-4503-95e8-1c9a9d962492" providerId="ADAL" clId="{00722E61-A757-4134-8CBB-8B7208677708}" dt="2026-03-11T07:31:22.494" v="1633"/>
          <ac:spMkLst>
            <pc:docMk/>
            <pc:sldMk cId="1635377456" sldId="256"/>
            <ac:spMk id="610" creationId="{A92880B8-CC71-4F41-9310-0268AA5D5352}"/>
          </ac:spMkLst>
        </pc:spChg>
        <pc:spChg chg="mod">
          <ac:chgData name="Stalin Jacob Wilson Packia Dhas" userId="050d7d71-3621-4503-95e8-1c9a9d962492" providerId="ADAL" clId="{00722E61-A757-4134-8CBB-8B7208677708}" dt="2026-03-11T07:31:22.495" v="1635"/>
          <ac:spMkLst>
            <pc:docMk/>
            <pc:sldMk cId="1635377456" sldId="256"/>
            <ac:spMk id="611" creationId="{F616F148-1192-46B8-9D02-95ADA261F40E}"/>
          </ac:spMkLst>
        </pc:spChg>
        <pc:spChg chg="mod">
          <ac:chgData name="Stalin Jacob Wilson Packia Dhas" userId="050d7d71-3621-4503-95e8-1c9a9d962492" providerId="ADAL" clId="{00722E61-A757-4134-8CBB-8B7208677708}" dt="2026-03-11T07:31:22.496" v="1637"/>
          <ac:spMkLst>
            <pc:docMk/>
            <pc:sldMk cId="1635377456" sldId="256"/>
            <ac:spMk id="612" creationId="{EA1AAC0A-73AB-4F5F-A3CB-F1D53E07B188}"/>
          </ac:spMkLst>
        </pc:spChg>
        <pc:spChg chg="mod">
          <ac:chgData name="Stalin Jacob Wilson Packia Dhas" userId="050d7d71-3621-4503-95e8-1c9a9d962492" providerId="ADAL" clId="{00722E61-A757-4134-8CBB-8B7208677708}" dt="2026-03-11T07:31:22.496" v="1639"/>
          <ac:spMkLst>
            <pc:docMk/>
            <pc:sldMk cId="1635377456" sldId="256"/>
            <ac:spMk id="613" creationId="{842C4175-C379-467A-8E65-C0B46500DFD1}"/>
          </ac:spMkLst>
        </pc:spChg>
        <pc:spChg chg="mod">
          <ac:chgData name="Stalin Jacob Wilson Packia Dhas" userId="050d7d71-3621-4503-95e8-1c9a9d962492" providerId="ADAL" clId="{00722E61-A757-4134-8CBB-8B7208677708}" dt="2026-03-11T07:31:22.497" v="1641"/>
          <ac:spMkLst>
            <pc:docMk/>
            <pc:sldMk cId="1635377456" sldId="256"/>
            <ac:spMk id="614" creationId="{38FD6719-6DD4-4E08-8E74-0FC471CF9B43}"/>
          </ac:spMkLst>
        </pc:spChg>
        <pc:spChg chg="mod">
          <ac:chgData name="Stalin Jacob Wilson Packia Dhas" userId="050d7d71-3621-4503-95e8-1c9a9d962492" providerId="ADAL" clId="{00722E61-A757-4134-8CBB-8B7208677708}" dt="2026-03-11T07:31:22.498" v="1643"/>
          <ac:spMkLst>
            <pc:docMk/>
            <pc:sldMk cId="1635377456" sldId="256"/>
            <ac:spMk id="615" creationId="{3A9A83AA-E929-4DB1-9D4A-D06BD301B92D}"/>
          </ac:spMkLst>
        </pc:spChg>
        <pc:spChg chg="mod">
          <ac:chgData name="Stalin Jacob Wilson Packia Dhas" userId="050d7d71-3621-4503-95e8-1c9a9d962492" providerId="ADAL" clId="{00722E61-A757-4134-8CBB-8B7208677708}" dt="2026-03-11T07:31:22.498" v="1645"/>
          <ac:spMkLst>
            <pc:docMk/>
            <pc:sldMk cId="1635377456" sldId="256"/>
            <ac:spMk id="616" creationId="{51F2A64D-153F-4304-B4F1-CC70843B85A6}"/>
          </ac:spMkLst>
        </pc:spChg>
        <pc:spChg chg="mod">
          <ac:chgData name="Stalin Jacob Wilson Packia Dhas" userId="050d7d71-3621-4503-95e8-1c9a9d962492" providerId="ADAL" clId="{00722E61-A757-4134-8CBB-8B7208677708}" dt="2026-03-11T07:31:22.499" v="1647"/>
          <ac:spMkLst>
            <pc:docMk/>
            <pc:sldMk cId="1635377456" sldId="256"/>
            <ac:spMk id="617" creationId="{2703CCB3-B9A0-4697-8FF6-C9BAF26CFFE0}"/>
          </ac:spMkLst>
        </pc:spChg>
        <pc:spChg chg="mod">
          <ac:chgData name="Stalin Jacob Wilson Packia Dhas" userId="050d7d71-3621-4503-95e8-1c9a9d962492" providerId="ADAL" clId="{00722E61-A757-4134-8CBB-8B7208677708}" dt="2026-03-11T07:31:22.500" v="1649"/>
          <ac:spMkLst>
            <pc:docMk/>
            <pc:sldMk cId="1635377456" sldId="256"/>
            <ac:spMk id="618" creationId="{AE8A829F-D414-4CFF-BDB5-A9100D386348}"/>
          </ac:spMkLst>
        </pc:spChg>
        <pc:spChg chg="mod">
          <ac:chgData name="Stalin Jacob Wilson Packia Dhas" userId="050d7d71-3621-4503-95e8-1c9a9d962492" providerId="ADAL" clId="{00722E61-A757-4134-8CBB-8B7208677708}" dt="2026-03-11T07:31:22.500" v="1651"/>
          <ac:spMkLst>
            <pc:docMk/>
            <pc:sldMk cId="1635377456" sldId="256"/>
            <ac:spMk id="619" creationId="{EC377F22-923F-4BE8-BF62-9689D46C7827}"/>
          </ac:spMkLst>
        </pc:spChg>
        <pc:spChg chg="mod">
          <ac:chgData name="Stalin Jacob Wilson Packia Dhas" userId="050d7d71-3621-4503-95e8-1c9a9d962492" providerId="ADAL" clId="{00722E61-A757-4134-8CBB-8B7208677708}" dt="2026-03-11T07:31:22.501" v="1653"/>
          <ac:spMkLst>
            <pc:docMk/>
            <pc:sldMk cId="1635377456" sldId="256"/>
            <ac:spMk id="620" creationId="{3B666A7C-816B-4155-8BF2-34E0C9E9420B}"/>
          </ac:spMkLst>
        </pc:spChg>
        <pc:spChg chg="mod">
          <ac:chgData name="Stalin Jacob Wilson Packia Dhas" userId="050d7d71-3621-4503-95e8-1c9a9d962492" providerId="ADAL" clId="{00722E61-A757-4134-8CBB-8B7208677708}" dt="2026-03-11T07:31:22.502" v="1655"/>
          <ac:spMkLst>
            <pc:docMk/>
            <pc:sldMk cId="1635377456" sldId="256"/>
            <ac:spMk id="621" creationId="{DAC55D13-D88D-47FE-A129-CFA79FF38403}"/>
          </ac:spMkLst>
        </pc:spChg>
        <pc:spChg chg="mod">
          <ac:chgData name="Stalin Jacob Wilson Packia Dhas" userId="050d7d71-3621-4503-95e8-1c9a9d962492" providerId="ADAL" clId="{00722E61-A757-4134-8CBB-8B7208677708}" dt="2026-03-11T07:31:22.502" v="1657"/>
          <ac:spMkLst>
            <pc:docMk/>
            <pc:sldMk cId="1635377456" sldId="256"/>
            <ac:spMk id="622" creationId="{BA2A7E87-AE1E-424B-886F-696BFB64C056}"/>
          </ac:spMkLst>
        </pc:spChg>
        <pc:spChg chg="mod">
          <ac:chgData name="Stalin Jacob Wilson Packia Dhas" userId="050d7d71-3621-4503-95e8-1c9a9d962492" providerId="ADAL" clId="{00722E61-A757-4134-8CBB-8B7208677708}" dt="2026-03-11T07:31:22.503" v="1659"/>
          <ac:spMkLst>
            <pc:docMk/>
            <pc:sldMk cId="1635377456" sldId="256"/>
            <ac:spMk id="623" creationId="{362C8E56-1342-4AFC-A8EF-A3F7389CA218}"/>
          </ac:spMkLst>
        </pc:spChg>
        <pc:spChg chg="mod">
          <ac:chgData name="Stalin Jacob Wilson Packia Dhas" userId="050d7d71-3621-4503-95e8-1c9a9d962492" providerId="ADAL" clId="{00722E61-A757-4134-8CBB-8B7208677708}" dt="2026-03-11T07:31:22.504" v="1661"/>
          <ac:spMkLst>
            <pc:docMk/>
            <pc:sldMk cId="1635377456" sldId="256"/>
            <ac:spMk id="624" creationId="{310FE065-5767-4E33-9E08-B562B415E4CD}"/>
          </ac:spMkLst>
        </pc:spChg>
        <pc:spChg chg="mod">
          <ac:chgData name="Stalin Jacob Wilson Packia Dhas" userId="050d7d71-3621-4503-95e8-1c9a9d962492" providerId="ADAL" clId="{00722E61-A757-4134-8CBB-8B7208677708}" dt="2026-03-11T07:31:22.504" v="1663"/>
          <ac:spMkLst>
            <pc:docMk/>
            <pc:sldMk cId="1635377456" sldId="256"/>
            <ac:spMk id="625" creationId="{8E38705E-CF57-48D0-8652-0189DED4CDCC}"/>
          </ac:spMkLst>
        </pc:spChg>
        <pc:spChg chg="mod">
          <ac:chgData name="Stalin Jacob Wilson Packia Dhas" userId="050d7d71-3621-4503-95e8-1c9a9d962492" providerId="ADAL" clId="{00722E61-A757-4134-8CBB-8B7208677708}" dt="2026-03-11T07:31:22.505" v="1665"/>
          <ac:spMkLst>
            <pc:docMk/>
            <pc:sldMk cId="1635377456" sldId="256"/>
            <ac:spMk id="626" creationId="{388B9526-200B-493C-872E-4EABAB3ADA57}"/>
          </ac:spMkLst>
        </pc:spChg>
        <pc:spChg chg="mod">
          <ac:chgData name="Stalin Jacob Wilson Packia Dhas" userId="050d7d71-3621-4503-95e8-1c9a9d962492" providerId="ADAL" clId="{00722E61-A757-4134-8CBB-8B7208677708}" dt="2026-03-11T07:31:22.506" v="1667"/>
          <ac:spMkLst>
            <pc:docMk/>
            <pc:sldMk cId="1635377456" sldId="256"/>
            <ac:spMk id="627" creationId="{DF2360DA-F91B-4854-929C-3ACE374F2450}"/>
          </ac:spMkLst>
        </pc:spChg>
        <pc:spChg chg="mod">
          <ac:chgData name="Stalin Jacob Wilson Packia Dhas" userId="050d7d71-3621-4503-95e8-1c9a9d962492" providerId="ADAL" clId="{00722E61-A757-4134-8CBB-8B7208677708}" dt="2026-03-11T07:31:22.506" v="1669"/>
          <ac:spMkLst>
            <pc:docMk/>
            <pc:sldMk cId="1635377456" sldId="256"/>
            <ac:spMk id="628" creationId="{243C2315-F7B5-4BEF-9610-F8CB0A57B481}"/>
          </ac:spMkLst>
        </pc:spChg>
        <pc:spChg chg="mod">
          <ac:chgData name="Stalin Jacob Wilson Packia Dhas" userId="050d7d71-3621-4503-95e8-1c9a9d962492" providerId="ADAL" clId="{00722E61-A757-4134-8CBB-8B7208677708}" dt="2026-03-11T07:31:22.507" v="1671"/>
          <ac:spMkLst>
            <pc:docMk/>
            <pc:sldMk cId="1635377456" sldId="256"/>
            <ac:spMk id="629" creationId="{F7477D22-3E61-49DB-894E-11114C940461}"/>
          </ac:spMkLst>
        </pc:spChg>
        <pc:spChg chg="mod">
          <ac:chgData name="Stalin Jacob Wilson Packia Dhas" userId="050d7d71-3621-4503-95e8-1c9a9d962492" providerId="ADAL" clId="{00722E61-A757-4134-8CBB-8B7208677708}" dt="2026-03-11T07:31:22.508" v="1673"/>
          <ac:spMkLst>
            <pc:docMk/>
            <pc:sldMk cId="1635377456" sldId="256"/>
            <ac:spMk id="630" creationId="{C6C80143-9678-46C7-80C7-EE2176E86382}"/>
          </ac:spMkLst>
        </pc:spChg>
        <pc:spChg chg="mod">
          <ac:chgData name="Stalin Jacob Wilson Packia Dhas" userId="050d7d71-3621-4503-95e8-1c9a9d962492" providerId="ADAL" clId="{00722E61-A757-4134-8CBB-8B7208677708}" dt="2026-03-11T07:31:22.508" v="1675"/>
          <ac:spMkLst>
            <pc:docMk/>
            <pc:sldMk cId="1635377456" sldId="256"/>
            <ac:spMk id="631" creationId="{B9559461-89A2-4DDF-BA5A-4E908674B47E}"/>
          </ac:spMkLst>
        </pc:spChg>
        <pc:spChg chg="mod">
          <ac:chgData name="Stalin Jacob Wilson Packia Dhas" userId="050d7d71-3621-4503-95e8-1c9a9d962492" providerId="ADAL" clId="{00722E61-A757-4134-8CBB-8B7208677708}" dt="2026-03-11T07:31:22.509" v="1677"/>
          <ac:spMkLst>
            <pc:docMk/>
            <pc:sldMk cId="1635377456" sldId="256"/>
            <ac:spMk id="632" creationId="{7C7C0AAD-CA0C-4294-B56D-A585F4A2DAF8}"/>
          </ac:spMkLst>
        </pc:spChg>
        <pc:spChg chg="mod">
          <ac:chgData name="Stalin Jacob Wilson Packia Dhas" userId="050d7d71-3621-4503-95e8-1c9a9d962492" providerId="ADAL" clId="{00722E61-A757-4134-8CBB-8B7208677708}" dt="2026-03-11T07:31:22.510" v="1679"/>
          <ac:spMkLst>
            <pc:docMk/>
            <pc:sldMk cId="1635377456" sldId="256"/>
            <ac:spMk id="633" creationId="{F2D01B57-9BCF-4A58-ABDC-0044E195BD7D}"/>
          </ac:spMkLst>
        </pc:spChg>
        <pc:spChg chg="mod">
          <ac:chgData name="Stalin Jacob Wilson Packia Dhas" userId="050d7d71-3621-4503-95e8-1c9a9d962492" providerId="ADAL" clId="{00722E61-A757-4134-8CBB-8B7208677708}" dt="2026-03-11T07:31:22.510" v="1681"/>
          <ac:spMkLst>
            <pc:docMk/>
            <pc:sldMk cId="1635377456" sldId="256"/>
            <ac:spMk id="634" creationId="{F8AD8CB4-BB9F-4465-9255-44073ED72FD2}"/>
          </ac:spMkLst>
        </pc:spChg>
        <pc:spChg chg="mod">
          <ac:chgData name="Stalin Jacob Wilson Packia Dhas" userId="050d7d71-3621-4503-95e8-1c9a9d962492" providerId="ADAL" clId="{00722E61-A757-4134-8CBB-8B7208677708}" dt="2026-03-11T07:31:22.511" v="1683"/>
          <ac:spMkLst>
            <pc:docMk/>
            <pc:sldMk cId="1635377456" sldId="256"/>
            <ac:spMk id="635" creationId="{BE35615D-65C1-462D-AA20-7643E8AD13A6}"/>
          </ac:spMkLst>
        </pc:spChg>
        <pc:spChg chg="mod">
          <ac:chgData name="Stalin Jacob Wilson Packia Dhas" userId="050d7d71-3621-4503-95e8-1c9a9d962492" providerId="ADAL" clId="{00722E61-A757-4134-8CBB-8B7208677708}" dt="2026-03-11T07:31:22.512" v="1685"/>
          <ac:spMkLst>
            <pc:docMk/>
            <pc:sldMk cId="1635377456" sldId="256"/>
            <ac:spMk id="636" creationId="{0993E938-6421-4BA7-A026-6C5AA880E136}"/>
          </ac:spMkLst>
        </pc:spChg>
        <pc:spChg chg="mod">
          <ac:chgData name="Stalin Jacob Wilson Packia Dhas" userId="050d7d71-3621-4503-95e8-1c9a9d962492" providerId="ADAL" clId="{00722E61-A757-4134-8CBB-8B7208677708}" dt="2026-03-11T07:31:22.512" v="1687"/>
          <ac:spMkLst>
            <pc:docMk/>
            <pc:sldMk cId="1635377456" sldId="256"/>
            <ac:spMk id="637" creationId="{6F30F763-FD52-47A1-B8F7-EC47408E1DC6}"/>
          </ac:spMkLst>
        </pc:spChg>
        <pc:spChg chg="mod">
          <ac:chgData name="Stalin Jacob Wilson Packia Dhas" userId="050d7d71-3621-4503-95e8-1c9a9d962492" providerId="ADAL" clId="{00722E61-A757-4134-8CBB-8B7208677708}" dt="2026-03-11T07:31:22.513" v="1689"/>
          <ac:spMkLst>
            <pc:docMk/>
            <pc:sldMk cId="1635377456" sldId="256"/>
            <ac:spMk id="638" creationId="{3EDD894B-C095-4CAF-8E9E-B9F898408C50}"/>
          </ac:spMkLst>
        </pc:spChg>
        <pc:spChg chg="mod">
          <ac:chgData name="Stalin Jacob Wilson Packia Dhas" userId="050d7d71-3621-4503-95e8-1c9a9d962492" providerId="ADAL" clId="{00722E61-A757-4134-8CBB-8B7208677708}" dt="2026-03-11T07:31:22.513" v="1691"/>
          <ac:spMkLst>
            <pc:docMk/>
            <pc:sldMk cId="1635377456" sldId="256"/>
            <ac:spMk id="639" creationId="{F1995F74-CD90-47E5-B598-F125E4DD9FDE}"/>
          </ac:spMkLst>
        </pc:spChg>
        <pc:spChg chg="mod">
          <ac:chgData name="Stalin Jacob Wilson Packia Dhas" userId="050d7d71-3621-4503-95e8-1c9a9d962492" providerId="ADAL" clId="{00722E61-A757-4134-8CBB-8B7208677708}" dt="2026-03-11T07:31:22.514" v="1693"/>
          <ac:spMkLst>
            <pc:docMk/>
            <pc:sldMk cId="1635377456" sldId="256"/>
            <ac:spMk id="640" creationId="{063F46B4-2D3A-4EFE-810E-129C1DAE9385}"/>
          </ac:spMkLst>
        </pc:spChg>
        <pc:spChg chg="mod">
          <ac:chgData name="Stalin Jacob Wilson Packia Dhas" userId="050d7d71-3621-4503-95e8-1c9a9d962492" providerId="ADAL" clId="{00722E61-A757-4134-8CBB-8B7208677708}" dt="2026-03-11T07:31:22.515" v="1695"/>
          <ac:spMkLst>
            <pc:docMk/>
            <pc:sldMk cId="1635377456" sldId="256"/>
            <ac:spMk id="641" creationId="{D61E1405-7444-474B-AEAB-1CB7BC601EF4}"/>
          </ac:spMkLst>
        </pc:spChg>
        <pc:spChg chg="mod">
          <ac:chgData name="Stalin Jacob Wilson Packia Dhas" userId="050d7d71-3621-4503-95e8-1c9a9d962492" providerId="ADAL" clId="{00722E61-A757-4134-8CBB-8B7208677708}" dt="2026-03-11T07:31:22.516" v="1697"/>
          <ac:spMkLst>
            <pc:docMk/>
            <pc:sldMk cId="1635377456" sldId="256"/>
            <ac:spMk id="642" creationId="{113A1F6E-DBEA-49A4-9503-A57A0F2356D4}"/>
          </ac:spMkLst>
        </pc:spChg>
        <pc:spChg chg="mod">
          <ac:chgData name="Stalin Jacob Wilson Packia Dhas" userId="050d7d71-3621-4503-95e8-1c9a9d962492" providerId="ADAL" clId="{00722E61-A757-4134-8CBB-8B7208677708}" dt="2026-03-11T07:31:22.516" v="1699"/>
          <ac:spMkLst>
            <pc:docMk/>
            <pc:sldMk cId="1635377456" sldId="256"/>
            <ac:spMk id="643" creationId="{D43A7651-1EAB-4F8C-A936-67951A3A0B9D}"/>
          </ac:spMkLst>
        </pc:spChg>
        <pc:spChg chg="mod">
          <ac:chgData name="Stalin Jacob Wilson Packia Dhas" userId="050d7d71-3621-4503-95e8-1c9a9d962492" providerId="ADAL" clId="{00722E61-A757-4134-8CBB-8B7208677708}" dt="2026-03-11T07:31:22.517" v="1701"/>
          <ac:spMkLst>
            <pc:docMk/>
            <pc:sldMk cId="1635377456" sldId="256"/>
            <ac:spMk id="644" creationId="{30C8EF82-8580-4813-A7BE-20E856CC7EC5}"/>
          </ac:spMkLst>
        </pc:spChg>
        <pc:spChg chg="mod">
          <ac:chgData name="Stalin Jacob Wilson Packia Dhas" userId="050d7d71-3621-4503-95e8-1c9a9d962492" providerId="ADAL" clId="{00722E61-A757-4134-8CBB-8B7208677708}" dt="2026-03-11T07:31:22.518" v="1703"/>
          <ac:spMkLst>
            <pc:docMk/>
            <pc:sldMk cId="1635377456" sldId="256"/>
            <ac:spMk id="645" creationId="{63C24671-DF23-466C-8B01-664256EA0194}"/>
          </ac:spMkLst>
        </pc:spChg>
        <pc:spChg chg="mod">
          <ac:chgData name="Stalin Jacob Wilson Packia Dhas" userId="050d7d71-3621-4503-95e8-1c9a9d962492" providerId="ADAL" clId="{00722E61-A757-4134-8CBB-8B7208677708}" dt="2026-03-11T07:31:22.518" v="1705"/>
          <ac:spMkLst>
            <pc:docMk/>
            <pc:sldMk cId="1635377456" sldId="256"/>
            <ac:spMk id="646" creationId="{41A022BF-3576-4200-B29B-E58962D42448}"/>
          </ac:spMkLst>
        </pc:spChg>
        <pc:spChg chg="mod">
          <ac:chgData name="Stalin Jacob Wilson Packia Dhas" userId="050d7d71-3621-4503-95e8-1c9a9d962492" providerId="ADAL" clId="{00722E61-A757-4134-8CBB-8B7208677708}" dt="2026-03-11T07:31:22.519" v="1707"/>
          <ac:spMkLst>
            <pc:docMk/>
            <pc:sldMk cId="1635377456" sldId="256"/>
            <ac:spMk id="647" creationId="{72D8A4E6-CDA6-4413-8B89-4CD37C570FDC}"/>
          </ac:spMkLst>
        </pc:spChg>
        <pc:spChg chg="mod">
          <ac:chgData name="Stalin Jacob Wilson Packia Dhas" userId="050d7d71-3621-4503-95e8-1c9a9d962492" providerId="ADAL" clId="{00722E61-A757-4134-8CBB-8B7208677708}" dt="2026-03-11T07:31:22.520" v="1709"/>
          <ac:spMkLst>
            <pc:docMk/>
            <pc:sldMk cId="1635377456" sldId="256"/>
            <ac:spMk id="648" creationId="{A11D9F03-8CE2-4463-8F36-A576B33A9542}"/>
          </ac:spMkLst>
        </pc:spChg>
        <pc:spChg chg="mod">
          <ac:chgData name="Stalin Jacob Wilson Packia Dhas" userId="050d7d71-3621-4503-95e8-1c9a9d962492" providerId="ADAL" clId="{00722E61-A757-4134-8CBB-8B7208677708}" dt="2026-03-11T07:31:22.520" v="1711"/>
          <ac:spMkLst>
            <pc:docMk/>
            <pc:sldMk cId="1635377456" sldId="256"/>
            <ac:spMk id="649" creationId="{6F973A4B-2766-43A5-9B41-D4FC01351268}"/>
          </ac:spMkLst>
        </pc:spChg>
        <pc:spChg chg="mod">
          <ac:chgData name="Stalin Jacob Wilson Packia Dhas" userId="050d7d71-3621-4503-95e8-1c9a9d962492" providerId="ADAL" clId="{00722E61-A757-4134-8CBB-8B7208677708}" dt="2026-03-11T07:31:22.521" v="1713"/>
          <ac:spMkLst>
            <pc:docMk/>
            <pc:sldMk cId="1635377456" sldId="256"/>
            <ac:spMk id="650" creationId="{320C2A36-D36A-466C-A90E-6465F908CB39}"/>
          </ac:spMkLst>
        </pc:spChg>
        <pc:spChg chg="mod">
          <ac:chgData name="Stalin Jacob Wilson Packia Dhas" userId="050d7d71-3621-4503-95e8-1c9a9d962492" providerId="ADAL" clId="{00722E61-A757-4134-8CBB-8B7208677708}" dt="2026-03-11T07:31:22.522" v="1715"/>
          <ac:spMkLst>
            <pc:docMk/>
            <pc:sldMk cId="1635377456" sldId="256"/>
            <ac:spMk id="651" creationId="{466E3117-6585-40EF-862A-EC81789ECEB3}"/>
          </ac:spMkLst>
        </pc:spChg>
        <pc:spChg chg="mod">
          <ac:chgData name="Stalin Jacob Wilson Packia Dhas" userId="050d7d71-3621-4503-95e8-1c9a9d962492" providerId="ADAL" clId="{00722E61-A757-4134-8CBB-8B7208677708}" dt="2026-03-11T07:31:22.522" v="1717"/>
          <ac:spMkLst>
            <pc:docMk/>
            <pc:sldMk cId="1635377456" sldId="256"/>
            <ac:spMk id="652" creationId="{DA12E5FE-F80F-493C-990C-30E18D5797AD}"/>
          </ac:spMkLst>
        </pc:spChg>
        <pc:spChg chg="mod">
          <ac:chgData name="Stalin Jacob Wilson Packia Dhas" userId="050d7d71-3621-4503-95e8-1c9a9d962492" providerId="ADAL" clId="{00722E61-A757-4134-8CBB-8B7208677708}" dt="2026-03-11T07:31:22.523" v="1719"/>
          <ac:spMkLst>
            <pc:docMk/>
            <pc:sldMk cId="1635377456" sldId="256"/>
            <ac:spMk id="653" creationId="{9835F053-3D7A-41E1-BA8D-0B985278C1CD}"/>
          </ac:spMkLst>
        </pc:spChg>
        <pc:spChg chg="mod">
          <ac:chgData name="Stalin Jacob Wilson Packia Dhas" userId="050d7d71-3621-4503-95e8-1c9a9d962492" providerId="ADAL" clId="{00722E61-A757-4134-8CBB-8B7208677708}" dt="2026-03-11T07:31:22.524" v="1721"/>
          <ac:spMkLst>
            <pc:docMk/>
            <pc:sldMk cId="1635377456" sldId="256"/>
            <ac:spMk id="654" creationId="{42D04399-F2C0-4AA4-A8FA-955B2F605CA0}"/>
          </ac:spMkLst>
        </pc:spChg>
        <pc:spChg chg="mod">
          <ac:chgData name="Stalin Jacob Wilson Packia Dhas" userId="050d7d71-3621-4503-95e8-1c9a9d962492" providerId="ADAL" clId="{00722E61-A757-4134-8CBB-8B7208677708}" dt="2026-03-11T07:31:22.524" v="1723"/>
          <ac:spMkLst>
            <pc:docMk/>
            <pc:sldMk cId="1635377456" sldId="256"/>
            <ac:spMk id="655" creationId="{B8080708-6FCE-4F5A-B440-F56EB48CDA43}"/>
          </ac:spMkLst>
        </pc:spChg>
        <pc:spChg chg="mod">
          <ac:chgData name="Stalin Jacob Wilson Packia Dhas" userId="050d7d71-3621-4503-95e8-1c9a9d962492" providerId="ADAL" clId="{00722E61-A757-4134-8CBB-8B7208677708}" dt="2026-03-11T07:31:22.525" v="1725"/>
          <ac:spMkLst>
            <pc:docMk/>
            <pc:sldMk cId="1635377456" sldId="256"/>
            <ac:spMk id="656" creationId="{FC8B94DE-A4A9-40A5-8EF2-74203695C9BA}"/>
          </ac:spMkLst>
        </pc:spChg>
        <pc:spChg chg="mod">
          <ac:chgData name="Stalin Jacob Wilson Packia Dhas" userId="050d7d71-3621-4503-95e8-1c9a9d962492" providerId="ADAL" clId="{00722E61-A757-4134-8CBB-8B7208677708}" dt="2026-03-11T07:31:22.526" v="1727"/>
          <ac:spMkLst>
            <pc:docMk/>
            <pc:sldMk cId="1635377456" sldId="256"/>
            <ac:spMk id="657" creationId="{D84AA58A-C8DF-4A53-9DE0-85B3A8826B96}"/>
          </ac:spMkLst>
        </pc:spChg>
        <pc:spChg chg="mod">
          <ac:chgData name="Stalin Jacob Wilson Packia Dhas" userId="050d7d71-3621-4503-95e8-1c9a9d962492" providerId="ADAL" clId="{00722E61-A757-4134-8CBB-8B7208677708}" dt="2026-03-11T07:31:22.527" v="1729"/>
          <ac:spMkLst>
            <pc:docMk/>
            <pc:sldMk cId="1635377456" sldId="256"/>
            <ac:spMk id="658" creationId="{F6408EFF-4AC1-4A08-9CBB-FBEAB7598DF4}"/>
          </ac:spMkLst>
        </pc:spChg>
        <pc:spChg chg="mod">
          <ac:chgData name="Stalin Jacob Wilson Packia Dhas" userId="050d7d71-3621-4503-95e8-1c9a9d962492" providerId="ADAL" clId="{00722E61-A757-4134-8CBB-8B7208677708}" dt="2026-03-11T07:31:22.528" v="1731"/>
          <ac:spMkLst>
            <pc:docMk/>
            <pc:sldMk cId="1635377456" sldId="256"/>
            <ac:spMk id="659" creationId="{AB2AECFA-51AF-4907-8DFE-6FA57FD91391}"/>
          </ac:spMkLst>
        </pc:spChg>
        <pc:spChg chg="mod">
          <ac:chgData name="Stalin Jacob Wilson Packia Dhas" userId="050d7d71-3621-4503-95e8-1c9a9d962492" providerId="ADAL" clId="{00722E61-A757-4134-8CBB-8B7208677708}" dt="2026-03-11T07:31:22.528" v="1733"/>
          <ac:spMkLst>
            <pc:docMk/>
            <pc:sldMk cId="1635377456" sldId="256"/>
            <ac:spMk id="660" creationId="{D0ADAB82-3CA2-4817-93E7-2F095B296D64}"/>
          </ac:spMkLst>
        </pc:spChg>
        <pc:spChg chg="mod">
          <ac:chgData name="Stalin Jacob Wilson Packia Dhas" userId="050d7d71-3621-4503-95e8-1c9a9d962492" providerId="ADAL" clId="{00722E61-A757-4134-8CBB-8B7208677708}" dt="2026-03-11T07:31:22.529" v="1735"/>
          <ac:spMkLst>
            <pc:docMk/>
            <pc:sldMk cId="1635377456" sldId="256"/>
            <ac:spMk id="661" creationId="{66703F2C-A859-4329-9320-0B49E2368C8A}"/>
          </ac:spMkLst>
        </pc:spChg>
        <pc:spChg chg="mod">
          <ac:chgData name="Stalin Jacob Wilson Packia Dhas" userId="050d7d71-3621-4503-95e8-1c9a9d962492" providerId="ADAL" clId="{00722E61-A757-4134-8CBB-8B7208677708}" dt="2026-03-11T07:31:22.530" v="1737"/>
          <ac:spMkLst>
            <pc:docMk/>
            <pc:sldMk cId="1635377456" sldId="256"/>
            <ac:spMk id="662" creationId="{05B6B14A-ADD6-4C1D-BC7F-A61BD9E8E774}"/>
          </ac:spMkLst>
        </pc:spChg>
        <pc:spChg chg="mod">
          <ac:chgData name="Stalin Jacob Wilson Packia Dhas" userId="050d7d71-3621-4503-95e8-1c9a9d962492" providerId="ADAL" clId="{00722E61-A757-4134-8CBB-8B7208677708}" dt="2026-03-11T07:31:22.531" v="1739"/>
          <ac:spMkLst>
            <pc:docMk/>
            <pc:sldMk cId="1635377456" sldId="256"/>
            <ac:spMk id="663" creationId="{274A8A09-513D-4F65-88C5-E1652AFCC09A}"/>
          </ac:spMkLst>
        </pc:spChg>
        <pc:spChg chg="mod">
          <ac:chgData name="Stalin Jacob Wilson Packia Dhas" userId="050d7d71-3621-4503-95e8-1c9a9d962492" providerId="ADAL" clId="{00722E61-A757-4134-8CBB-8B7208677708}" dt="2026-03-11T07:31:22.531" v="1741"/>
          <ac:spMkLst>
            <pc:docMk/>
            <pc:sldMk cId="1635377456" sldId="256"/>
            <ac:spMk id="664" creationId="{74D377D1-A9F3-4D49-B28F-7C2D4C20A961}"/>
          </ac:spMkLst>
        </pc:spChg>
        <pc:spChg chg="mod">
          <ac:chgData name="Stalin Jacob Wilson Packia Dhas" userId="050d7d71-3621-4503-95e8-1c9a9d962492" providerId="ADAL" clId="{00722E61-A757-4134-8CBB-8B7208677708}" dt="2026-03-11T07:31:22.532" v="1743"/>
          <ac:spMkLst>
            <pc:docMk/>
            <pc:sldMk cId="1635377456" sldId="256"/>
            <ac:spMk id="665" creationId="{5661EE2A-B2C2-40E1-8DD7-C4954BE2D4FA}"/>
          </ac:spMkLst>
        </pc:spChg>
        <pc:spChg chg="mod">
          <ac:chgData name="Stalin Jacob Wilson Packia Dhas" userId="050d7d71-3621-4503-95e8-1c9a9d962492" providerId="ADAL" clId="{00722E61-A757-4134-8CBB-8B7208677708}" dt="2026-03-11T07:31:22.533" v="1745"/>
          <ac:spMkLst>
            <pc:docMk/>
            <pc:sldMk cId="1635377456" sldId="256"/>
            <ac:spMk id="666" creationId="{22D1A1DD-50D6-42DA-B093-47D1E04656F1}"/>
          </ac:spMkLst>
        </pc:spChg>
        <pc:spChg chg="mod">
          <ac:chgData name="Stalin Jacob Wilson Packia Dhas" userId="050d7d71-3621-4503-95e8-1c9a9d962492" providerId="ADAL" clId="{00722E61-A757-4134-8CBB-8B7208677708}" dt="2026-03-11T07:31:22.533" v="1747"/>
          <ac:spMkLst>
            <pc:docMk/>
            <pc:sldMk cId="1635377456" sldId="256"/>
            <ac:spMk id="667" creationId="{41140836-D403-47A0-A3D2-90275BC3759D}"/>
          </ac:spMkLst>
        </pc:spChg>
        <pc:spChg chg="mod">
          <ac:chgData name="Stalin Jacob Wilson Packia Dhas" userId="050d7d71-3621-4503-95e8-1c9a9d962492" providerId="ADAL" clId="{00722E61-A757-4134-8CBB-8B7208677708}" dt="2026-03-11T07:31:22.534" v="1749"/>
          <ac:spMkLst>
            <pc:docMk/>
            <pc:sldMk cId="1635377456" sldId="256"/>
            <ac:spMk id="668" creationId="{E10B3D74-9F50-4580-9704-DD125E9FF737}"/>
          </ac:spMkLst>
        </pc:spChg>
        <pc:spChg chg="mod">
          <ac:chgData name="Stalin Jacob Wilson Packia Dhas" userId="050d7d71-3621-4503-95e8-1c9a9d962492" providerId="ADAL" clId="{00722E61-A757-4134-8CBB-8B7208677708}" dt="2026-03-11T07:31:22.535" v="1751"/>
          <ac:spMkLst>
            <pc:docMk/>
            <pc:sldMk cId="1635377456" sldId="256"/>
            <ac:spMk id="669" creationId="{99678312-36D3-423A-92F8-243A71939438}"/>
          </ac:spMkLst>
        </pc:spChg>
        <pc:spChg chg="mod">
          <ac:chgData name="Stalin Jacob Wilson Packia Dhas" userId="050d7d71-3621-4503-95e8-1c9a9d962492" providerId="ADAL" clId="{00722E61-A757-4134-8CBB-8B7208677708}" dt="2026-03-11T07:31:22.535" v="1753"/>
          <ac:spMkLst>
            <pc:docMk/>
            <pc:sldMk cId="1635377456" sldId="256"/>
            <ac:spMk id="670" creationId="{B561DC39-ED67-4257-934E-6F032BDCEE43}"/>
          </ac:spMkLst>
        </pc:spChg>
        <pc:spChg chg="mod">
          <ac:chgData name="Stalin Jacob Wilson Packia Dhas" userId="050d7d71-3621-4503-95e8-1c9a9d962492" providerId="ADAL" clId="{00722E61-A757-4134-8CBB-8B7208677708}" dt="2026-03-11T07:31:22.536" v="1755"/>
          <ac:spMkLst>
            <pc:docMk/>
            <pc:sldMk cId="1635377456" sldId="256"/>
            <ac:spMk id="671" creationId="{064F097B-F60E-455E-B218-D192F41F0E55}"/>
          </ac:spMkLst>
        </pc:spChg>
        <pc:spChg chg="mod">
          <ac:chgData name="Stalin Jacob Wilson Packia Dhas" userId="050d7d71-3621-4503-95e8-1c9a9d962492" providerId="ADAL" clId="{00722E61-A757-4134-8CBB-8B7208677708}" dt="2026-03-11T07:31:22.537" v="1757"/>
          <ac:spMkLst>
            <pc:docMk/>
            <pc:sldMk cId="1635377456" sldId="256"/>
            <ac:spMk id="672" creationId="{4A57CF8B-C4E1-4646-87CB-BB71789BE30D}"/>
          </ac:spMkLst>
        </pc:spChg>
        <pc:spChg chg="mod">
          <ac:chgData name="Stalin Jacob Wilson Packia Dhas" userId="050d7d71-3621-4503-95e8-1c9a9d962492" providerId="ADAL" clId="{00722E61-A757-4134-8CBB-8B7208677708}" dt="2026-03-11T07:31:22.537" v="1759"/>
          <ac:spMkLst>
            <pc:docMk/>
            <pc:sldMk cId="1635377456" sldId="256"/>
            <ac:spMk id="673" creationId="{02A330C3-86C2-445A-B9B0-C383B558026D}"/>
          </ac:spMkLst>
        </pc:spChg>
        <pc:spChg chg="mod">
          <ac:chgData name="Stalin Jacob Wilson Packia Dhas" userId="050d7d71-3621-4503-95e8-1c9a9d962492" providerId="ADAL" clId="{00722E61-A757-4134-8CBB-8B7208677708}" dt="2026-03-11T07:31:22.538" v="1761"/>
          <ac:spMkLst>
            <pc:docMk/>
            <pc:sldMk cId="1635377456" sldId="256"/>
            <ac:spMk id="674" creationId="{8AE38D74-6ED5-463F-8146-74B517482B81}"/>
          </ac:spMkLst>
        </pc:spChg>
        <pc:spChg chg="mod">
          <ac:chgData name="Stalin Jacob Wilson Packia Dhas" userId="050d7d71-3621-4503-95e8-1c9a9d962492" providerId="ADAL" clId="{00722E61-A757-4134-8CBB-8B7208677708}" dt="2026-03-11T07:31:22.539" v="1763"/>
          <ac:spMkLst>
            <pc:docMk/>
            <pc:sldMk cId="1635377456" sldId="256"/>
            <ac:spMk id="675" creationId="{C5196DBB-66CE-4357-959E-D62F76215A19}"/>
          </ac:spMkLst>
        </pc:spChg>
        <pc:spChg chg="mod">
          <ac:chgData name="Stalin Jacob Wilson Packia Dhas" userId="050d7d71-3621-4503-95e8-1c9a9d962492" providerId="ADAL" clId="{00722E61-A757-4134-8CBB-8B7208677708}" dt="2026-03-11T07:31:22.539" v="1765"/>
          <ac:spMkLst>
            <pc:docMk/>
            <pc:sldMk cId="1635377456" sldId="256"/>
            <ac:spMk id="676" creationId="{02319747-8BD0-41F1-ABE9-9C3C0704821A}"/>
          </ac:spMkLst>
        </pc:spChg>
        <pc:spChg chg="mod">
          <ac:chgData name="Stalin Jacob Wilson Packia Dhas" userId="050d7d71-3621-4503-95e8-1c9a9d962492" providerId="ADAL" clId="{00722E61-A757-4134-8CBB-8B7208677708}" dt="2026-03-11T07:31:22.540" v="1767"/>
          <ac:spMkLst>
            <pc:docMk/>
            <pc:sldMk cId="1635377456" sldId="256"/>
            <ac:spMk id="677" creationId="{DA65038D-7C84-42CE-89E2-E0B43FA4311C}"/>
          </ac:spMkLst>
        </pc:spChg>
        <pc:spChg chg="mod">
          <ac:chgData name="Stalin Jacob Wilson Packia Dhas" userId="050d7d71-3621-4503-95e8-1c9a9d962492" providerId="ADAL" clId="{00722E61-A757-4134-8CBB-8B7208677708}" dt="2026-03-11T07:31:22.541" v="1769"/>
          <ac:spMkLst>
            <pc:docMk/>
            <pc:sldMk cId="1635377456" sldId="256"/>
            <ac:spMk id="678" creationId="{10CC6A9C-C848-452F-B3F5-AB9F1B41EFF7}"/>
          </ac:spMkLst>
        </pc:spChg>
        <pc:spChg chg="mod">
          <ac:chgData name="Stalin Jacob Wilson Packia Dhas" userId="050d7d71-3621-4503-95e8-1c9a9d962492" providerId="ADAL" clId="{00722E61-A757-4134-8CBB-8B7208677708}" dt="2026-03-11T07:31:22.541" v="1771"/>
          <ac:spMkLst>
            <pc:docMk/>
            <pc:sldMk cId="1635377456" sldId="256"/>
            <ac:spMk id="679" creationId="{899345CB-086D-4B94-B95F-99F91841E56A}"/>
          </ac:spMkLst>
        </pc:spChg>
        <pc:spChg chg="mod">
          <ac:chgData name="Stalin Jacob Wilson Packia Dhas" userId="050d7d71-3621-4503-95e8-1c9a9d962492" providerId="ADAL" clId="{00722E61-A757-4134-8CBB-8B7208677708}" dt="2026-03-11T07:31:22.542" v="1773"/>
          <ac:spMkLst>
            <pc:docMk/>
            <pc:sldMk cId="1635377456" sldId="256"/>
            <ac:spMk id="680" creationId="{C9502354-C5D6-4991-912A-696C7278574E}"/>
          </ac:spMkLst>
        </pc:spChg>
        <pc:spChg chg="mod">
          <ac:chgData name="Stalin Jacob Wilson Packia Dhas" userId="050d7d71-3621-4503-95e8-1c9a9d962492" providerId="ADAL" clId="{00722E61-A757-4134-8CBB-8B7208677708}" dt="2026-03-11T07:31:22.543" v="1775"/>
          <ac:spMkLst>
            <pc:docMk/>
            <pc:sldMk cId="1635377456" sldId="256"/>
            <ac:spMk id="681" creationId="{25E0330B-5EB1-4067-8067-643B1BEFF057}"/>
          </ac:spMkLst>
        </pc:spChg>
        <pc:spChg chg="mod">
          <ac:chgData name="Stalin Jacob Wilson Packia Dhas" userId="050d7d71-3621-4503-95e8-1c9a9d962492" providerId="ADAL" clId="{00722E61-A757-4134-8CBB-8B7208677708}" dt="2026-03-11T07:31:22.543" v="1777"/>
          <ac:spMkLst>
            <pc:docMk/>
            <pc:sldMk cId="1635377456" sldId="256"/>
            <ac:spMk id="682" creationId="{A8ACA5E7-C83E-4371-8922-C258FD7B3BFF}"/>
          </ac:spMkLst>
        </pc:spChg>
        <pc:spChg chg="mod">
          <ac:chgData name="Stalin Jacob Wilson Packia Dhas" userId="050d7d71-3621-4503-95e8-1c9a9d962492" providerId="ADAL" clId="{00722E61-A757-4134-8CBB-8B7208677708}" dt="2026-03-11T07:31:22.544" v="1779"/>
          <ac:spMkLst>
            <pc:docMk/>
            <pc:sldMk cId="1635377456" sldId="256"/>
            <ac:spMk id="683" creationId="{492EAC0F-B90E-453E-A39E-24ABCA563AE8}"/>
          </ac:spMkLst>
        </pc:spChg>
        <pc:spChg chg="mod">
          <ac:chgData name="Stalin Jacob Wilson Packia Dhas" userId="050d7d71-3621-4503-95e8-1c9a9d962492" providerId="ADAL" clId="{00722E61-A757-4134-8CBB-8B7208677708}" dt="2026-03-11T07:31:22.545" v="1781"/>
          <ac:spMkLst>
            <pc:docMk/>
            <pc:sldMk cId="1635377456" sldId="256"/>
            <ac:spMk id="684" creationId="{7BC60733-F1D0-4A79-B884-6E1398B613D5}"/>
          </ac:spMkLst>
        </pc:spChg>
        <pc:spChg chg="mod">
          <ac:chgData name="Stalin Jacob Wilson Packia Dhas" userId="050d7d71-3621-4503-95e8-1c9a9d962492" providerId="ADAL" clId="{00722E61-A757-4134-8CBB-8B7208677708}" dt="2026-03-11T07:31:22.546" v="1783"/>
          <ac:spMkLst>
            <pc:docMk/>
            <pc:sldMk cId="1635377456" sldId="256"/>
            <ac:spMk id="685" creationId="{B3D5CF61-892F-49A3-9B83-642E54FB023C}"/>
          </ac:spMkLst>
        </pc:spChg>
        <pc:spChg chg="mod">
          <ac:chgData name="Stalin Jacob Wilson Packia Dhas" userId="050d7d71-3621-4503-95e8-1c9a9d962492" providerId="ADAL" clId="{00722E61-A757-4134-8CBB-8B7208677708}" dt="2026-03-11T07:31:22.546" v="1785"/>
          <ac:spMkLst>
            <pc:docMk/>
            <pc:sldMk cId="1635377456" sldId="256"/>
            <ac:spMk id="686" creationId="{7CE8BBC6-E618-4A9F-86EC-43930A182EE7}"/>
          </ac:spMkLst>
        </pc:spChg>
        <pc:spChg chg="mod">
          <ac:chgData name="Stalin Jacob Wilson Packia Dhas" userId="050d7d71-3621-4503-95e8-1c9a9d962492" providerId="ADAL" clId="{00722E61-A757-4134-8CBB-8B7208677708}" dt="2026-03-11T07:31:22.547" v="1787"/>
          <ac:spMkLst>
            <pc:docMk/>
            <pc:sldMk cId="1635377456" sldId="256"/>
            <ac:spMk id="687" creationId="{FA20BD6C-CCD2-426B-B291-C55E4A5E80D5}"/>
          </ac:spMkLst>
        </pc:spChg>
        <pc:spChg chg="mod">
          <ac:chgData name="Stalin Jacob Wilson Packia Dhas" userId="050d7d71-3621-4503-95e8-1c9a9d962492" providerId="ADAL" clId="{00722E61-A757-4134-8CBB-8B7208677708}" dt="2026-03-11T07:31:22.548" v="1789"/>
          <ac:spMkLst>
            <pc:docMk/>
            <pc:sldMk cId="1635377456" sldId="256"/>
            <ac:spMk id="688" creationId="{A8D8AC8A-6351-41E5-8813-74B03C71580A}"/>
          </ac:spMkLst>
        </pc:spChg>
        <pc:spChg chg="mod">
          <ac:chgData name="Stalin Jacob Wilson Packia Dhas" userId="050d7d71-3621-4503-95e8-1c9a9d962492" providerId="ADAL" clId="{00722E61-A757-4134-8CBB-8B7208677708}" dt="2026-03-11T07:31:22.548" v="1791"/>
          <ac:spMkLst>
            <pc:docMk/>
            <pc:sldMk cId="1635377456" sldId="256"/>
            <ac:spMk id="689" creationId="{7C71968A-31A0-47F3-B371-32B51E0AF184}"/>
          </ac:spMkLst>
        </pc:spChg>
        <pc:spChg chg="mod">
          <ac:chgData name="Stalin Jacob Wilson Packia Dhas" userId="050d7d71-3621-4503-95e8-1c9a9d962492" providerId="ADAL" clId="{00722E61-A757-4134-8CBB-8B7208677708}" dt="2026-03-11T07:31:22.549" v="1793"/>
          <ac:spMkLst>
            <pc:docMk/>
            <pc:sldMk cId="1635377456" sldId="256"/>
            <ac:spMk id="690" creationId="{971F31B5-D8F2-4C39-97BA-C9B6C5210593}"/>
          </ac:spMkLst>
        </pc:spChg>
        <pc:spChg chg="mod">
          <ac:chgData name="Stalin Jacob Wilson Packia Dhas" userId="050d7d71-3621-4503-95e8-1c9a9d962492" providerId="ADAL" clId="{00722E61-A757-4134-8CBB-8B7208677708}" dt="2026-03-11T07:31:22.549" v="1795"/>
          <ac:spMkLst>
            <pc:docMk/>
            <pc:sldMk cId="1635377456" sldId="256"/>
            <ac:spMk id="691" creationId="{AFFDE576-2922-438F-A06D-6608401D9C93}"/>
          </ac:spMkLst>
        </pc:spChg>
        <pc:spChg chg="mod">
          <ac:chgData name="Stalin Jacob Wilson Packia Dhas" userId="050d7d71-3621-4503-95e8-1c9a9d962492" providerId="ADAL" clId="{00722E61-A757-4134-8CBB-8B7208677708}" dt="2026-03-11T07:31:22.550" v="1797"/>
          <ac:spMkLst>
            <pc:docMk/>
            <pc:sldMk cId="1635377456" sldId="256"/>
            <ac:spMk id="692" creationId="{F11D57E3-9953-4584-8548-FF85DB92486A}"/>
          </ac:spMkLst>
        </pc:spChg>
        <pc:spChg chg="mod">
          <ac:chgData name="Stalin Jacob Wilson Packia Dhas" userId="050d7d71-3621-4503-95e8-1c9a9d962492" providerId="ADAL" clId="{00722E61-A757-4134-8CBB-8B7208677708}" dt="2026-03-11T07:31:22.551" v="1799"/>
          <ac:spMkLst>
            <pc:docMk/>
            <pc:sldMk cId="1635377456" sldId="256"/>
            <ac:spMk id="693" creationId="{294ABDBD-4B29-40B1-80A1-0478ED6E5797}"/>
          </ac:spMkLst>
        </pc:spChg>
        <pc:spChg chg="mod">
          <ac:chgData name="Stalin Jacob Wilson Packia Dhas" userId="050d7d71-3621-4503-95e8-1c9a9d962492" providerId="ADAL" clId="{00722E61-A757-4134-8CBB-8B7208677708}" dt="2026-03-11T07:31:22.551" v="1801"/>
          <ac:spMkLst>
            <pc:docMk/>
            <pc:sldMk cId="1635377456" sldId="256"/>
            <ac:spMk id="694" creationId="{DD97A4CA-A1E6-4DE7-ADEF-F67412CAAD23}"/>
          </ac:spMkLst>
        </pc:spChg>
        <pc:spChg chg="mod">
          <ac:chgData name="Stalin Jacob Wilson Packia Dhas" userId="050d7d71-3621-4503-95e8-1c9a9d962492" providerId="ADAL" clId="{00722E61-A757-4134-8CBB-8B7208677708}" dt="2026-03-11T07:31:22.552" v="1803"/>
          <ac:spMkLst>
            <pc:docMk/>
            <pc:sldMk cId="1635377456" sldId="256"/>
            <ac:spMk id="695" creationId="{B94214DD-8355-4A35-AAD4-2061D4401B77}"/>
          </ac:spMkLst>
        </pc:spChg>
        <pc:spChg chg="mod">
          <ac:chgData name="Stalin Jacob Wilson Packia Dhas" userId="050d7d71-3621-4503-95e8-1c9a9d962492" providerId="ADAL" clId="{00722E61-A757-4134-8CBB-8B7208677708}" dt="2026-03-11T07:31:22.553" v="1805"/>
          <ac:spMkLst>
            <pc:docMk/>
            <pc:sldMk cId="1635377456" sldId="256"/>
            <ac:spMk id="696" creationId="{F0DAF7D8-89F2-49BC-A4BE-727107248972}"/>
          </ac:spMkLst>
        </pc:spChg>
        <pc:spChg chg="mod">
          <ac:chgData name="Stalin Jacob Wilson Packia Dhas" userId="050d7d71-3621-4503-95e8-1c9a9d962492" providerId="ADAL" clId="{00722E61-A757-4134-8CBB-8B7208677708}" dt="2026-03-11T07:31:22.553" v="1807"/>
          <ac:spMkLst>
            <pc:docMk/>
            <pc:sldMk cId="1635377456" sldId="256"/>
            <ac:spMk id="697" creationId="{6EABE8C4-F66D-4301-960F-C17A9AA5B44C}"/>
          </ac:spMkLst>
        </pc:spChg>
        <pc:spChg chg="mod">
          <ac:chgData name="Stalin Jacob Wilson Packia Dhas" userId="050d7d71-3621-4503-95e8-1c9a9d962492" providerId="ADAL" clId="{00722E61-A757-4134-8CBB-8B7208677708}" dt="2026-03-11T07:31:22.554" v="1809"/>
          <ac:spMkLst>
            <pc:docMk/>
            <pc:sldMk cId="1635377456" sldId="256"/>
            <ac:spMk id="698" creationId="{66935807-E200-41D3-9929-C19B8853B9B0}"/>
          </ac:spMkLst>
        </pc:spChg>
        <pc:spChg chg="mod">
          <ac:chgData name="Stalin Jacob Wilson Packia Dhas" userId="050d7d71-3621-4503-95e8-1c9a9d962492" providerId="ADAL" clId="{00722E61-A757-4134-8CBB-8B7208677708}" dt="2026-03-11T07:31:22.555" v="1811"/>
          <ac:spMkLst>
            <pc:docMk/>
            <pc:sldMk cId="1635377456" sldId="256"/>
            <ac:spMk id="699" creationId="{131F37EA-2803-4CA5-A245-F145ED0F772B}"/>
          </ac:spMkLst>
        </pc:spChg>
        <pc:spChg chg="mod">
          <ac:chgData name="Stalin Jacob Wilson Packia Dhas" userId="050d7d71-3621-4503-95e8-1c9a9d962492" providerId="ADAL" clId="{00722E61-A757-4134-8CBB-8B7208677708}" dt="2026-03-11T07:31:22.555" v="1813"/>
          <ac:spMkLst>
            <pc:docMk/>
            <pc:sldMk cId="1635377456" sldId="256"/>
            <ac:spMk id="700" creationId="{7EACED4B-FC42-44FA-A440-7B5C1E63F385}"/>
          </ac:spMkLst>
        </pc:spChg>
        <pc:spChg chg="mod">
          <ac:chgData name="Stalin Jacob Wilson Packia Dhas" userId="050d7d71-3621-4503-95e8-1c9a9d962492" providerId="ADAL" clId="{00722E61-A757-4134-8CBB-8B7208677708}" dt="2026-03-11T07:31:22.556" v="1815"/>
          <ac:spMkLst>
            <pc:docMk/>
            <pc:sldMk cId="1635377456" sldId="256"/>
            <ac:spMk id="701" creationId="{B5748BA9-A49F-4FED-864D-2A874251DB24}"/>
          </ac:spMkLst>
        </pc:spChg>
        <pc:spChg chg="mod">
          <ac:chgData name="Stalin Jacob Wilson Packia Dhas" userId="050d7d71-3621-4503-95e8-1c9a9d962492" providerId="ADAL" clId="{00722E61-A757-4134-8CBB-8B7208677708}" dt="2026-03-11T07:31:22.557" v="1817"/>
          <ac:spMkLst>
            <pc:docMk/>
            <pc:sldMk cId="1635377456" sldId="256"/>
            <ac:spMk id="702" creationId="{15B67F8B-8F3D-4AB9-8F2F-980B03CFB487}"/>
          </ac:spMkLst>
        </pc:spChg>
        <pc:spChg chg="mod">
          <ac:chgData name="Stalin Jacob Wilson Packia Dhas" userId="050d7d71-3621-4503-95e8-1c9a9d962492" providerId="ADAL" clId="{00722E61-A757-4134-8CBB-8B7208677708}" dt="2026-03-11T07:31:22.557" v="1819"/>
          <ac:spMkLst>
            <pc:docMk/>
            <pc:sldMk cId="1635377456" sldId="256"/>
            <ac:spMk id="703" creationId="{7160CC35-25DC-4B98-9F4B-AAF2452409D5}"/>
          </ac:spMkLst>
        </pc:spChg>
        <pc:spChg chg="mod">
          <ac:chgData name="Stalin Jacob Wilson Packia Dhas" userId="050d7d71-3621-4503-95e8-1c9a9d962492" providerId="ADAL" clId="{00722E61-A757-4134-8CBB-8B7208677708}" dt="2026-03-11T07:31:22.558" v="1821"/>
          <ac:spMkLst>
            <pc:docMk/>
            <pc:sldMk cId="1635377456" sldId="256"/>
            <ac:spMk id="704" creationId="{1C84A7A0-6F10-472B-B401-448F0BD25B8E}"/>
          </ac:spMkLst>
        </pc:spChg>
        <pc:spChg chg="mod">
          <ac:chgData name="Stalin Jacob Wilson Packia Dhas" userId="050d7d71-3621-4503-95e8-1c9a9d962492" providerId="ADAL" clId="{00722E61-A757-4134-8CBB-8B7208677708}" dt="2026-03-11T07:31:22.559" v="1823"/>
          <ac:spMkLst>
            <pc:docMk/>
            <pc:sldMk cId="1635377456" sldId="256"/>
            <ac:spMk id="705" creationId="{C9C072B7-6DA8-4AC1-993C-6EB16D34BAB2}"/>
          </ac:spMkLst>
        </pc:spChg>
        <pc:spChg chg="mod">
          <ac:chgData name="Stalin Jacob Wilson Packia Dhas" userId="050d7d71-3621-4503-95e8-1c9a9d962492" providerId="ADAL" clId="{00722E61-A757-4134-8CBB-8B7208677708}" dt="2026-03-11T07:31:22.559" v="1825"/>
          <ac:spMkLst>
            <pc:docMk/>
            <pc:sldMk cId="1635377456" sldId="256"/>
            <ac:spMk id="706" creationId="{92817228-74FD-4DC3-A6B2-801B67CCB9CF}"/>
          </ac:spMkLst>
        </pc:spChg>
        <pc:spChg chg="mod">
          <ac:chgData name="Stalin Jacob Wilson Packia Dhas" userId="050d7d71-3621-4503-95e8-1c9a9d962492" providerId="ADAL" clId="{00722E61-A757-4134-8CBB-8B7208677708}" dt="2026-03-11T07:31:22.560" v="1827"/>
          <ac:spMkLst>
            <pc:docMk/>
            <pc:sldMk cId="1635377456" sldId="256"/>
            <ac:spMk id="707" creationId="{FB38757E-2DD3-42C2-9AFE-3B969496DE4D}"/>
          </ac:spMkLst>
        </pc:spChg>
        <pc:spChg chg="mod">
          <ac:chgData name="Stalin Jacob Wilson Packia Dhas" userId="050d7d71-3621-4503-95e8-1c9a9d962492" providerId="ADAL" clId="{00722E61-A757-4134-8CBB-8B7208677708}" dt="2026-03-11T07:31:22.561" v="1829"/>
          <ac:spMkLst>
            <pc:docMk/>
            <pc:sldMk cId="1635377456" sldId="256"/>
            <ac:spMk id="708" creationId="{23944696-989D-48CF-9E02-82F4E89F80BB}"/>
          </ac:spMkLst>
        </pc:spChg>
        <pc:spChg chg="mod">
          <ac:chgData name="Stalin Jacob Wilson Packia Dhas" userId="050d7d71-3621-4503-95e8-1c9a9d962492" providerId="ADAL" clId="{00722E61-A757-4134-8CBB-8B7208677708}" dt="2026-03-11T07:31:22.562" v="1831"/>
          <ac:spMkLst>
            <pc:docMk/>
            <pc:sldMk cId="1635377456" sldId="256"/>
            <ac:spMk id="709" creationId="{A989E7F6-1A24-4DD0-B19C-EAA632213B9C}"/>
          </ac:spMkLst>
        </pc:spChg>
        <pc:spChg chg="mod">
          <ac:chgData name="Stalin Jacob Wilson Packia Dhas" userId="050d7d71-3621-4503-95e8-1c9a9d962492" providerId="ADAL" clId="{00722E61-A757-4134-8CBB-8B7208677708}" dt="2026-03-11T07:31:22.562" v="1833"/>
          <ac:spMkLst>
            <pc:docMk/>
            <pc:sldMk cId="1635377456" sldId="256"/>
            <ac:spMk id="710" creationId="{C4342978-AAD5-475E-9600-343C76C095B8}"/>
          </ac:spMkLst>
        </pc:spChg>
        <pc:spChg chg="mod">
          <ac:chgData name="Stalin Jacob Wilson Packia Dhas" userId="050d7d71-3621-4503-95e8-1c9a9d962492" providerId="ADAL" clId="{00722E61-A757-4134-8CBB-8B7208677708}" dt="2026-03-11T07:31:22.563" v="1835"/>
          <ac:spMkLst>
            <pc:docMk/>
            <pc:sldMk cId="1635377456" sldId="256"/>
            <ac:spMk id="711" creationId="{2060C51C-A438-43EC-A85D-0959DD07620E}"/>
          </ac:spMkLst>
        </pc:spChg>
        <pc:spChg chg="mod">
          <ac:chgData name="Stalin Jacob Wilson Packia Dhas" userId="050d7d71-3621-4503-95e8-1c9a9d962492" providerId="ADAL" clId="{00722E61-A757-4134-8CBB-8B7208677708}" dt="2026-03-11T07:31:22.564" v="1837"/>
          <ac:spMkLst>
            <pc:docMk/>
            <pc:sldMk cId="1635377456" sldId="256"/>
            <ac:spMk id="712" creationId="{2D02C7F7-F90B-4DC4-9887-54306683CC21}"/>
          </ac:spMkLst>
        </pc:spChg>
        <pc:spChg chg="mod">
          <ac:chgData name="Stalin Jacob Wilson Packia Dhas" userId="050d7d71-3621-4503-95e8-1c9a9d962492" providerId="ADAL" clId="{00722E61-A757-4134-8CBB-8B7208677708}" dt="2026-03-11T07:31:22.564" v="1839"/>
          <ac:spMkLst>
            <pc:docMk/>
            <pc:sldMk cId="1635377456" sldId="256"/>
            <ac:spMk id="713" creationId="{E003C299-A383-4198-8D85-DDAA811F8A2B}"/>
          </ac:spMkLst>
        </pc:spChg>
        <pc:spChg chg="mod">
          <ac:chgData name="Stalin Jacob Wilson Packia Dhas" userId="050d7d71-3621-4503-95e8-1c9a9d962492" providerId="ADAL" clId="{00722E61-A757-4134-8CBB-8B7208677708}" dt="2026-03-11T07:31:22.565" v="1841"/>
          <ac:spMkLst>
            <pc:docMk/>
            <pc:sldMk cId="1635377456" sldId="256"/>
            <ac:spMk id="714" creationId="{F77C92B9-D5DA-4162-9A5D-80C4B7A1F3FB}"/>
          </ac:spMkLst>
        </pc:spChg>
        <pc:spChg chg="mod">
          <ac:chgData name="Stalin Jacob Wilson Packia Dhas" userId="050d7d71-3621-4503-95e8-1c9a9d962492" providerId="ADAL" clId="{00722E61-A757-4134-8CBB-8B7208677708}" dt="2026-03-11T07:31:22.565" v="1843"/>
          <ac:spMkLst>
            <pc:docMk/>
            <pc:sldMk cId="1635377456" sldId="256"/>
            <ac:spMk id="715" creationId="{3BA41787-8714-4590-929D-C91821C2995B}"/>
          </ac:spMkLst>
        </pc:spChg>
        <pc:spChg chg="mod">
          <ac:chgData name="Stalin Jacob Wilson Packia Dhas" userId="050d7d71-3621-4503-95e8-1c9a9d962492" providerId="ADAL" clId="{00722E61-A757-4134-8CBB-8B7208677708}" dt="2026-03-11T07:31:22.566" v="1845"/>
          <ac:spMkLst>
            <pc:docMk/>
            <pc:sldMk cId="1635377456" sldId="256"/>
            <ac:spMk id="716" creationId="{C8B4D3C3-87C1-4DF0-A3EA-144722C27631}"/>
          </ac:spMkLst>
        </pc:spChg>
        <pc:spChg chg="mod">
          <ac:chgData name="Stalin Jacob Wilson Packia Dhas" userId="050d7d71-3621-4503-95e8-1c9a9d962492" providerId="ADAL" clId="{00722E61-A757-4134-8CBB-8B7208677708}" dt="2026-03-11T07:31:22.567" v="1847"/>
          <ac:spMkLst>
            <pc:docMk/>
            <pc:sldMk cId="1635377456" sldId="256"/>
            <ac:spMk id="717" creationId="{50118D8B-BA5B-46EA-A8B1-69C7C965FD03}"/>
          </ac:spMkLst>
        </pc:spChg>
        <pc:spChg chg="mod">
          <ac:chgData name="Stalin Jacob Wilson Packia Dhas" userId="050d7d71-3621-4503-95e8-1c9a9d962492" providerId="ADAL" clId="{00722E61-A757-4134-8CBB-8B7208677708}" dt="2026-03-11T07:31:22.567" v="1849"/>
          <ac:spMkLst>
            <pc:docMk/>
            <pc:sldMk cId="1635377456" sldId="256"/>
            <ac:spMk id="718" creationId="{E0FBE7C8-C65C-46B3-B238-938BE520FA8D}"/>
          </ac:spMkLst>
        </pc:spChg>
        <pc:spChg chg="mod">
          <ac:chgData name="Stalin Jacob Wilson Packia Dhas" userId="050d7d71-3621-4503-95e8-1c9a9d962492" providerId="ADAL" clId="{00722E61-A757-4134-8CBB-8B7208677708}" dt="2026-03-11T07:31:22.568" v="1851"/>
          <ac:spMkLst>
            <pc:docMk/>
            <pc:sldMk cId="1635377456" sldId="256"/>
            <ac:spMk id="719" creationId="{E5C280DA-4CA0-4462-9283-BA15547BFAC1}"/>
          </ac:spMkLst>
        </pc:spChg>
        <pc:spChg chg="mod">
          <ac:chgData name="Stalin Jacob Wilson Packia Dhas" userId="050d7d71-3621-4503-95e8-1c9a9d962492" providerId="ADAL" clId="{00722E61-A757-4134-8CBB-8B7208677708}" dt="2026-03-11T07:31:22.569" v="1853"/>
          <ac:spMkLst>
            <pc:docMk/>
            <pc:sldMk cId="1635377456" sldId="256"/>
            <ac:spMk id="720" creationId="{D0F99C33-39F5-4379-AA1C-A1D37AC1C459}"/>
          </ac:spMkLst>
        </pc:spChg>
        <pc:spChg chg="mod">
          <ac:chgData name="Stalin Jacob Wilson Packia Dhas" userId="050d7d71-3621-4503-95e8-1c9a9d962492" providerId="ADAL" clId="{00722E61-A757-4134-8CBB-8B7208677708}" dt="2026-03-11T07:31:22.569" v="1855"/>
          <ac:spMkLst>
            <pc:docMk/>
            <pc:sldMk cId="1635377456" sldId="256"/>
            <ac:spMk id="721" creationId="{CD0682DF-8712-457E-87A6-95589A99D8AC}"/>
          </ac:spMkLst>
        </pc:spChg>
        <pc:spChg chg="mod">
          <ac:chgData name="Stalin Jacob Wilson Packia Dhas" userId="050d7d71-3621-4503-95e8-1c9a9d962492" providerId="ADAL" clId="{00722E61-A757-4134-8CBB-8B7208677708}" dt="2026-03-11T07:31:22.570" v="1857"/>
          <ac:spMkLst>
            <pc:docMk/>
            <pc:sldMk cId="1635377456" sldId="256"/>
            <ac:spMk id="722" creationId="{BA01884D-5AC3-4808-8779-E406FFD5269A}"/>
          </ac:spMkLst>
        </pc:spChg>
        <pc:spChg chg="mod">
          <ac:chgData name="Stalin Jacob Wilson Packia Dhas" userId="050d7d71-3621-4503-95e8-1c9a9d962492" providerId="ADAL" clId="{00722E61-A757-4134-8CBB-8B7208677708}" dt="2026-03-11T07:31:22.571" v="1859"/>
          <ac:spMkLst>
            <pc:docMk/>
            <pc:sldMk cId="1635377456" sldId="256"/>
            <ac:spMk id="723" creationId="{95689482-3D01-440D-857B-170842EC5ABF}"/>
          </ac:spMkLst>
        </pc:spChg>
        <pc:spChg chg="mod">
          <ac:chgData name="Stalin Jacob Wilson Packia Dhas" userId="050d7d71-3621-4503-95e8-1c9a9d962492" providerId="ADAL" clId="{00722E61-A757-4134-8CBB-8B7208677708}" dt="2026-03-11T07:31:22.571" v="1861"/>
          <ac:spMkLst>
            <pc:docMk/>
            <pc:sldMk cId="1635377456" sldId="256"/>
            <ac:spMk id="724" creationId="{F5BFA557-8F67-47B3-A7A5-AC4B1B4552F4}"/>
          </ac:spMkLst>
        </pc:spChg>
        <pc:spChg chg="mod">
          <ac:chgData name="Stalin Jacob Wilson Packia Dhas" userId="050d7d71-3621-4503-95e8-1c9a9d962492" providerId="ADAL" clId="{00722E61-A757-4134-8CBB-8B7208677708}" dt="2026-03-11T07:31:22.572" v="1863"/>
          <ac:spMkLst>
            <pc:docMk/>
            <pc:sldMk cId="1635377456" sldId="256"/>
            <ac:spMk id="725" creationId="{1F98BEAD-BA50-4041-85D5-775C72645B4A}"/>
          </ac:spMkLst>
        </pc:spChg>
        <pc:spChg chg="mod">
          <ac:chgData name="Stalin Jacob Wilson Packia Dhas" userId="050d7d71-3621-4503-95e8-1c9a9d962492" providerId="ADAL" clId="{00722E61-A757-4134-8CBB-8B7208677708}" dt="2026-03-11T07:31:22.573" v="1865"/>
          <ac:spMkLst>
            <pc:docMk/>
            <pc:sldMk cId="1635377456" sldId="256"/>
            <ac:spMk id="726" creationId="{040A4795-AFB6-4E32-8717-303C84EDD41F}"/>
          </ac:spMkLst>
        </pc:spChg>
        <pc:spChg chg="mod">
          <ac:chgData name="Stalin Jacob Wilson Packia Dhas" userId="050d7d71-3621-4503-95e8-1c9a9d962492" providerId="ADAL" clId="{00722E61-A757-4134-8CBB-8B7208677708}" dt="2026-03-11T07:31:22.574" v="1867"/>
          <ac:spMkLst>
            <pc:docMk/>
            <pc:sldMk cId="1635377456" sldId="256"/>
            <ac:spMk id="727" creationId="{172BB38E-9824-494D-BEB8-D2E515AC234C}"/>
          </ac:spMkLst>
        </pc:spChg>
        <pc:spChg chg="mod">
          <ac:chgData name="Stalin Jacob Wilson Packia Dhas" userId="050d7d71-3621-4503-95e8-1c9a9d962492" providerId="ADAL" clId="{00722E61-A757-4134-8CBB-8B7208677708}" dt="2026-03-11T07:31:22.574" v="1869"/>
          <ac:spMkLst>
            <pc:docMk/>
            <pc:sldMk cId="1635377456" sldId="256"/>
            <ac:spMk id="728" creationId="{5CCC3B80-A667-4E80-8E1E-EEF8F4402928}"/>
          </ac:spMkLst>
        </pc:spChg>
        <pc:spChg chg="mod">
          <ac:chgData name="Stalin Jacob Wilson Packia Dhas" userId="050d7d71-3621-4503-95e8-1c9a9d962492" providerId="ADAL" clId="{00722E61-A757-4134-8CBB-8B7208677708}" dt="2026-03-11T07:31:22.575" v="1871"/>
          <ac:spMkLst>
            <pc:docMk/>
            <pc:sldMk cId="1635377456" sldId="256"/>
            <ac:spMk id="729" creationId="{A9093572-583B-4961-B803-6BB9ACC58CE3}"/>
          </ac:spMkLst>
        </pc:spChg>
        <pc:spChg chg="mod">
          <ac:chgData name="Stalin Jacob Wilson Packia Dhas" userId="050d7d71-3621-4503-95e8-1c9a9d962492" providerId="ADAL" clId="{00722E61-A757-4134-8CBB-8B7208677708}" dt="2026-03-11T07:31:22.576" v="1873"/>
          <ac:spMkLst>
            <pc:docMk/>
            <pc:sldMk cId="1635377456" sldId="256"/>
            <ac:spMk id="730" creationId="{90C166A1-14A8-4D36-A065-AC62A137A379}"/>
          </ac:spMkLst>
        </pc:spChg>
        <pc:spChg chg="mod">
          <ac:chgData name="Stalin Jacob Wilson Packia Dhas" userId="050d7d71-3621-4503-95e8-1c9a9d962492" providerId="ADAL" clId="{00722E61-A757-4134-8CBB-8B7208677708}" dt="2026-03-11T07:31:22.576" v="1875"/>
          <ac:spMkLst>
            <pc:docMk/>
            <pc:sldMk cId="1635377456" sldId="256"/>
            <ac:spMk id="731" creationId="{F87CDC32-5ECE-4C15-A21F-C309A04C99CF}"/>
          </ac:spMkLst>
        </pc:spChg>
        <pc:spChg chg="mod">
          <ac:chgData name="Stalin Jacob Wilson Packia Dhas" userId="050d7d71-3621-4503-95e8-1c9a9d962492" providerId="ADAL" clId="{00722E61-A757-4134-8CBB-8B7208677708}" dt="2026-03-11T07:31:22.577" v="1877"/>
          <ac:spMkLst>
            <pc:docMk/>
            <pc:sldMk cId="1635377456" sldId="256"/>
            <ac:spMk id="732" creationId="{2B0802DA-ED22-42A8-AFE9-EA39D8B17973}"/>
          </ac:spMkLst>
        </pc:spChg>
        <pc:spChg chg="mod">
          <ac:chgData name="Stalin Jacob Wilson Packia Dhas" userId="050d7d71-3621-4503-95e8-1c9a9d962492" providerId="ADAL" clId="{00722E61-A757-4134-8CBB-8B7208677708}" dt="2026-03-11T07:31:22.578" v="1879"/>
          <ac:spMkLst>
            <pc:docMk/>
            <pc:sldMk cId="1635377456" sldId="256"/>
            <ac:spMk id="733" creationId="{D02160CF-E4A1-4871-AFE8-44AFC2A3F43A}"/>
          </ac:spMkLst>
        </pc:spChg>
        <pc:spChg chg="mod">
          <ac:chgData name="Stalin Jacob Wilson Packia Dhas" userId="050d7d71-3621-4503-95e8-1c9a9d962492" providerId="ADAL" clId="{00722E61-A757-4134-8CBB-8B7208677708}" dt="2026-03-11T07:31:22.578" v="1881"/>
          <ac:spMkLst>
            <pc:docMk/>
            <pc:sldMk cId="1635377456" sldId="256"/>
            <ac:spMk id="734" creationId="{0417F207-1B21-48B2-8A68-9C13BC324304}"/>
          </ac:spMkLst>
        </pc:spChg>
        <pc:spChg chg="mod">
          <ac:chgData name="Stalin Jacob Wilson Packia Dhas" userId="050d7d71-3621-4503-95e8-1c9a9d962492" providerId="ADAL" clId="{00722E61-A757-4134-8CBB-8B7208677708}" dt="2026-03-11T07:31:22.579" v="1883"/>
          <ac:spMkLst>
            <pc:docMk/>
            <pc:sldMk cId="1635377456" sldId="256"/>
            <ac:spMk id="735" creationId="{59A6D89D-1CAC-4A59-A6F5-8558B538D5DF}"/>
          </ac:spMkLst>
        </pc:spChg>
        <pc:spChg chg="mod">
          <ac:chgData name="Stalin Jacob Wilson Packia Dhas" userId="050d7d71-3621-4503-95e8-1c9a9d962492" providerId="ADAL" clId="{00722E61-A757-4134-8CBB-8B7208677708}" dt="2026-03-11T07:31:22.580" v="1885"/>
          <ac:spMkLst>
            <pc:docMk/>
            <pc:sldMk cId="1635377456" sldId="256"/>
            <ac:spMk id="736" creationId="{2FD0C485-E71F-4688-89DC-DB37E07421B6}"/>
          </ac:spMkLst>
        </pc:spChg>
        <pc:spChg chg="mod">
          <ac:chgData name="Stalin Jacob Wilson Packia Dhas" userId="050d7d71-3621-4503-95e8-1c9a9d962492" providerId="ADAL" clId="{00722E61-A757-4134-8CBB-8B7208677708}" dt="2026-03-11T07:31:22.580" v="1887"/>
          <ac:spMkLst>
            <pc:docMk/>
            <pc:sldMk cId="1635377456" sldId="256"/>
            <ac:spMk id="737" creationId="{4281A2FA-2DC1-4491-9F9F-74E61F1E905B}"/>
          </ac:spMkLst>
        </pc:spChg>
        <pc:spChg chg="mod">
          <ac:chgData name="Stalin Jacob Wilson Packia Dhas" userId="050d7d71-3621-4503-95e8-1c9a9d962492" providerId="ADAL" clId="{00722E61-A757-4134-8CBB-8B7208677708}" dt="2026-03-11T07:31:22.581" v="1889"/>
          <ac:spMkLst>
            <pc:docMk/>
            <pc:sldMk cId="1635377456" sldId="256"/>
            <ac:spMk id="738" creationId="{BC2DEC65-7B98-437F-A9A1-6E408F4832EC}"/>
          </ac:spMkLst>
        </pc:spChg>
        <pc:spChg chg="mod">
          <ac:chgData name="Stalin Jacob Wilson Packia Dhas" userId="050d7d71-3621-4503-95e8-1c9a9d962492" providerId="ADAL" clId="{00722E61-A757-4134-8CBB-8B7208677708}" dt="2026-03-11T07:31:22.582" v="1891"/>
          <ac:spMkLst>
            <pc:docMk/>
            <pc:sldMk cId="1635377456" sldId="256"/>
            <ac:spMk id="739" creationId="{0B8AE276-E42B-4838-A779-5D50C0A133EE}"/>
          </ac:spMkLst>
        </pc:spChg>
        <pc:spChg chg="mod">
          <ac:chgData name="Stalin Jacob Wilson Packia Dhas" userId="050d7d71-3621-4503-95e8-1c9a9d962492" providerId="ADAL" clId="{00722E61-A757-4134-8CBB-8B7208677708}" dt="2026-03-11T07:31:22.583" v="1893"/>
          <ac:spMkLst>
            <pc:docMk/>
            <pc:sldMk cId="1635377456" sldId="256"/>
            <ac:spMk id="740" creationId="{E7B10132-C120-483F-AD0D-C4C6CB31FF31}"/>
          </ac:spMkLst>
        </pc:spChg>
        <pc:spChg chg="mod">
          <ac:chgData name="Stalin Jacob Wilson Packia Dhas" userId="050d7d71-3621-4503-95e8-1c9a9d962492" providerId="ADAL" clId="{00722E61-A757-4134-8CBB-8B7208677708}" dt="2026-03-11T07:31:22.583" v="1895"/>
          <ac:spMkLst>
            <pc:docMk/>
            <pc:sldMk cId="1635377456" sldId="256"/>
            <ac:spMk id="741" creationId="{27A9C5A1-CC23-4062-BA64-6829CFCAB5D1}"/>
          </ac:spMkLst>
        </pc:spChg>
        <pc:spChg chg="mod">
          <ac:chgData name="Stalin Jacob Wilson Packia Dhas" userId="050d7d71-3621-4503-95e8-1c9a9d962492" providerId="ADAL" clId="{00722E61-A757-4134-8CBB-8B7208677708}" dt="2026-03-11T07:31:22.584" v="1897"/>
          <ac:spMkLst>
            <pc:docMk/>
            <pc:sldMk cId="1635377456" sldId="256"/>
            <ac:spMk id="742" creationId="{368F8D47-C069-4C36-999E-F97F124229C7}"/>
          </ac:spMkLst>
        </pc:spChg>
        <pc:spChg chg="mod">
          <ac:chgData name="Stalin Jacob Wilson Packia Dhas" userId="050d7d71-3621-4503-95e8-1c9a9d962492" providerId="ADAL" clId="{00722E61-A757-4134-8CBB-8B7208677708}" dt="2026-03-11T07:31:22.585" v="1899"/>
          <ac:spMkLst>
            <pc:docMk/>
            <pc:sldMk cId="1635377456" sldId="256"/>
            <ac:spMk id="743" creationId="{D14F9404-5EF5-44EA-BACA-B9E32B41D064}"/>
          </ac:spMkLst>
        </pc:spChg>
        <pc:spChg chg="mod">
          <ac:chgData name="Stalin Jacob Wilson Packia Dhas" userId="050d7d71-3621-4503-95e8-1c9a9d962492" providerId="ADAL" clId="{00722E61-A757-4134-8CBB-8B7208677708}" dt="2026-03-11T07:31:22.585" v="1901"/>
          <ac:spMkLst>
            <pc:docMk/>
            <pc:sldMk cId="1635377456" sldId="256"/>
            <ac:spMk id="744" creationId="{B9344234-4F8C-495F-95D3-A4E3C119BE27}"/>
          </ac:spMkLst>
        </pc:spChg>
        <pc:spChg chg="mod">
          <ac:chgData name="Stalin Jacob Wilson Packia Dhas" userId="050d7d71-3621-4503-95e8-1c9a9d962492" providerId="ADAL" clId="{00722E61-A757-4134-8CBB-8B7208677708}" dt="2026-03-11T07:31:22.586" v="1903"/>
          <ac:spMkLst>
            <pc:docMk/>
            <pc:sldMk cId="1635377456" sldId="256"/>
            <ac:spMk id="745" creationId="{FE814674-9728-48F8-91F6-C75ADE11B088}"/>
          </ac:spMkLst>
        </pc:spChg>
        <pc:spChg chg="mod">
          <ac:chgData name="Stalin Jacob Wilson Packia Dhas" userId="050d7d71-3621-4503-95e8-1c9a9d962492" providerId="ADAL" clId="{00722E61-A757-4134-8CBB-8B7208677708}" dt="2026-03-11T07:31:22.587" v="1905"/>
          <ac:spMkLst>
            <pc:docMk/>
            <pc:sldMk cId="1635377456" sldId="256"/>
            <ac:spMk id="746" creationId="{061A377A-29CD-4EEF-97C2-26268BD36F62}"/>
          </ac:spMkLst>
        </pc:spChg>
        <pc:spChg chg="mod">
          <ac:chgData name="Stalin Jacob Wilson Packia Dhas" userId="050d7d71-3621-4503-95e8-1c9a9d962492" providerId="ADAL" clId="{00722E61-A757-4134-8CBB-8B7208677708}" dt="2026-03-11T07:31:22.587" v="1907"/>
          <ac:spMkLst>
            <pc:docMk/>
            <pc:sldMk cId="1635377456" sldId="256"/>
            <ac:spMk id="747" creationId="{BCE9C076-0490-4500-9F5A-5C3345BABA85}"/>
          </ac:spMkLst>
        </pc:spChg>
        <pc:spChg chg="mod">
          <ac:chgData name="Stalin Jacob Wilson Packia Dhas" userId="050d7d71-3621-4503-95e8-1c9a9d962492" providerId="ADAL" clId="{00722E61-A757-4134-8CBB-8B7208677708}" dt="2026-03-11T07:31:22.588" v="1909"/>
          <ac:spMkLst>
            <pc:docMk/>
            <pc:sldMk cId="1635377456" sldId="256"/>
            <ac:spMk id="748" creationId="{EC77506A-0F4B-44B4-B46C-02ED218CC6D6}"/>
          </ac:spMkLst>
        </pc:spChg>
        <pc:spChg chg="mod">
          <ac:chgData name="Stalin Jacob Wilson Packia Dhas" userId="050d7d71-3621-4503-95e8-1c9a9d962492" providerId="ADAL" clId="{00722E61-A757-4134-8CBB-8B7208677708}" dt="2026-03-11T07:31:22.589" v="1911"/>
          <ac:spMkLst>
            <pc:docMk/>
            <pc:sldMk cId="1635377456" sldId="256"/>
            <ac:spMk id="749" creationId="{312FF278-0F08-4362-9B51-1FAB162C63AB}"/>
          </ac:spMkLst>
        </pc:spChg>
        <pc:spChg chg="mod">
          <ac:chgData name="Stalin Jacob Wilson Packia Dhas" userId="050d7d71-3621-4503-95e8-1c9a9d962492" providerId="ADAL" clId="{00722E61-A757-4134-8CBB-8B7208677708}" dt="2026-03-11T07:31:22.589" v="1913"/>
          <ac:spMkLst>
            <pc:docMk/>
            <pc:sldMk cId="1635377456" sldId="256"/>
            <ac:spMk id="750" creationId="{1BF250D0-DE90-413F-8AA0-3462B31F2855}"/>
          </ac:spMkLst>
        </pc:spChg>
        <pc:spChg chg="mod">
          <ac:chgData name="Stalin Jacob Wilson Packia Dhas" userId="050d7d71-3621-4503-95e8-1c9a9d962492" providerId="ADAL" clId="{00722E61-A757-4134-8CBB-8B7208677708}" dt="2026-03-11T07:31:22.590" v="1915"/>
          <ac:spMkLst>
            <pc:docMk/>
            <pc:sldMk cId="1635377456" sldId="256"/>
            <ac:spMk id="751" creationId="{C5A0220A-01D2-4FB7-A50E-79C313CB52AB}"/>
          </ac:spMkLst>
        </pc:spChg>
        <pc:spChg chg="mod">
          <ac:chgData name="Stalin Jacob Wilson Packia Dhas" userId="050d7d71-3621-4503-95e8-1c9a9d962492" providerId="ADAL" clId="{00722E61-A757-4134-8CBB-8B7208677708}" dt="2026-03-11T07:31:22.591" v="1917"/>
          <ac:spMkLst>
            <pc:docMk/>
            <pc:sldMk cId="1635377456" sldId="256"/>
            <ac:spMk id="752" creationId="{93DDDDDD-1C4B-4678-B0CA-93DD3F0BDD18}"/>
          </ac:spMkLst>
        </pc:spChg>
        <pc:spChg chg="mod">
          <ac:chgData name="Stalin Jacob Wilson Packia Dhas" userId="050d7d71-3621-4503-95e8-1c9a9d962492" providerId="ADAL" clId="{00722E61-A757-4134-8CBB-8B7208677708}" dt="2026-03-11T07:31:22.591" v="1919"/>
          <ac:spMkLst>
            <pc:docMk/>
            <pc:sldMk cId="1635377456" sldId="256"/>
            <ac:spMk id="753" creationId="{A14EB745-CCC2-4197-8B3E-F62DC7393B1E}"/>
          </ac:spMkLst>
        </pc:spChg>
        <pc:spChg chg="mod">
          <ac:chgData name="Stalin Jacob Wilson Packia Dhas" userId="050d7d71-3621-4503-95e8-1c9a9d962492" providerId="ADAL" clId="{00722E61-A757-4134-8CBB-8B7208677708}" dt="2026-03-11T07:31:22.592" v="1921"/>
          <ac:spMkLst>
            <pc:docMk/>
            <pc:sldMk cId="1635377456" sldId="256"/>
            <ac:spMk id="754" creationId="{2105112A-31B0-4466-87EC-F228D1A7F37C}"/>
          </ac:spMkLst>
        </pc:spChg>
        <pc:spChg chg="mod">
          <ac:chgData name="Stalin Jacob Wilson Packia Dhas" userId="050d7d71-3621-4503-95e8-1c9a9d962492" providerId="ADAL" clId="{00722E61-A757-4134-8CBB-8B7208677708}" dt="2026-03-11T07:31:22.593" v="1923"/>
          <ac:spMkLst>
            <pc:docMk/>
            <pc:sldMk cId="1635377456" sldId="256"/>
            <ac:spMk id="755" creationId="{18A8EE6F-8749-4AB0-8452-5B3DFBC63BF5}"/>
          </ac:spMkLst>
        </pc:spChg>
        <pc:spChg chg="mod">
          <ac:chgData name="Stalin Jacob Wilson Packia Dhas" userId="050d7d71-3621-4503-95e8-1c9a9d962492" providerId="ADAL" clId="{00722E61-A757-4134-8CBB-8B7208677708}" dt="2026-03-11T07:31:22.593" v="1925"/>
          <ac:spMkLst>
            <pc:docMk/>
            <pc:sldMk cId="1635377456" sldId="256"/>
            <ac:spMk id="756" creationId="{90F77352-DC8F-454B-A320-B2956B952099}"/>
          </ac:spMkLst>
        </pc:spChg>
        <pc:spChg chg="mod">
          <ac:chgData name="Stalin Jacob Wilson Packia Dhas" userId="050d7d71-3621-4503-95e8-1c9a9d962492" providerId="ADAL" clId="{00722E61-A757-4134-8CBB-8B7208677708}" dt="2026-03-11T07:31:22.594" v="1927"/>
          <ac:spMkLst>
            <pc:docMk/>
            <pc:sldMk cId="1635377456" sldId="256"/>
            <ac:spMk id="757" creationId="{EC6119D0-E91A-49AE-B0A5-F421162523DC}"/>
          </ac:spMkLst>
        </pc:spChg>
        <pc:spChg chg="mod">
          <ac:chgData name="Stalin Jacob Wilson Packia Dhas" userId="050d7d71-3621-4503-95e8-1c9a9d962492" providerId="ADAL" clId="{00722E61-A757-4134-8CBB-8B7208677708}" dt="2026-03-11T07:31:22.595" v="1929"/>
          <ac:spMkLst>
            <pc:docMk/>
            <pc:sldMk cId="1635377456" sldId="256"/>
            <ac:spMk id="758" creationId="{D46DFB8B-24B2-4F29-B9C8-C78609AE213D}"/>
          </ac:spMkLst>
        </pc:spChg>
        <pc:spChg chg="mod">
          <ac:chgData name="Stalin Jacob Wilson Packia Dhas" userId="050d7d71-3621-4503-95e8-1c9a9d962492" providerId="ADAL" clId="{00722E61-A757-4134-8CBB-8B7208677708}" dt="2026-03-11T07:31:22.595" v="1931"/>
          <ac:spMkLst>
            <pc:docMk/>
            <pc:sldMk cId="1635377456" sldId="256"/>
            <ac:spMk id="759" creationId="{2DA13958-EA9A-4CAB-B8FD-4093DFE5EF5F}"/>
          </ac:spMkLst>
        </pc:spChg>
        <pc:spChg chg="mod">
          <ac:chgData name="Stalin Jacob Wilson Packia Dhas" userId="050d7d71-3621-4503-95e8-1c9a9d962492" providerId="ADAL" clId="{00722E61-A757-4134-8CBB-8B7208677708}" dt="2026-03-11T07:31:22.596" v="1933"/>
          <ac:spMkLst>
            <pc:docMk/>
            <pc:sldMk cId="1635377456" sldId="256"/>
            <ac:spMk id="760" creationId="{C4D9FF52-224D-42C3-8AA0-855D86B1DB10}"/>
          </ac:spMkLst>
        </pc:spChg>
        <pc:spChg chg="mod">
          <ac:chgData name="Stalin Jacob Wilson Packia Dhas" userId="050d7d71-3621-4503-95e8-1c9a9d962492" providerId="ADAL" clId="{00722E61-A757-4134-8CBB-8B7208677708}" dt="2026-03-11T07:31:22.597" v="1935"/>
          <ac:spMkLst>
            <pc:docMk/>
            <pc:sldMk cId="1635377456" sldId="256"/>
            <ac:spMk id="761" creationId="{0177A331-6B4C-4D7C-A93F-5829FA9F01FF}"/>
          </ac:spMkLst>
        </pc:spChg>
        <pc:spChg chg="mod">
          <ac:chgData name="Stalin Jacob Wilson Packia Dhas" userId="050d7d71-3621-4503-95e8-1c9a9d962492" providerId="ADAL" clId="{00722E61-A757-4134-8CBB-8B7208677708}" dt="2026-03-11T07:31:22.598" v="1937"/>
          <ac:spMkLst>
            <pc:docMk/>
            <pc:sldMk cId="1635377456" sldId="256"/>
            <ac:spMk id="762" creationId="{9CB49A45-9E0A-400D-B493-E2F0B2290293}"/>
          </ac:spMkLst>
        </pc:spChg>
        <pc:spChg chg="mod">
          <ac:chgData name="Stalin Jacob Wilson Packia Dhas" userId="050d7d71-3621-4503-95e8-1c9a9d962492" providerId="ADAL" clId="{00722E61-A757-4134-8CBB-8B7208677708}" dt="2026-03-11T07:31:22.598" v="1939"/>
          <ac:spMkLst>
            <pc:docMk/>
            <pc:sldMk cId="1635377456" sldId="256"/>
            <ac:spMk id="763" creationId="{DF3FD405-4759-4085-AEE4-C77E607F5DF5}"/>
          </ac:spMkLst>
        </pc:spChg>
        <pc:spChg chg="mod">
          <ac:chgData name="Stalin Jacob Wilson Packia Dhas" userId="050d7d71-3621-4503-95e8-1c9a9d962492" providerId="ADAL" clId="{00722E61-A757-4134-8CBB-8B7208677708}" dt="2026-03-11T07:31:22.599" v="1941"/>
          <ac:spMkLst>
            <pc:docMk/>
            <pc:sldMk cId="1635377456" sldId="256"/>
            <ac:spMk id="764" creationId="{E488F933-13D1-4397-9B7C-D28DBDBBADAD}"/>
          </ac:spMkLst>
        </pc:spChg>
        <pc:spChg chg="mod">
          <ac:chgData name="Stalin Jacob Wilson Packia Dhas" userId="050d7d71-3621-4503-95e8-1c9a9d962492" providerId="ADAL" clId="{00722E61-A757-4134-8CBB-8B7208677708}" dt="2026-03-11T07:31:22.600" v="1943"/>
          <ac:spMkLst>
            <pc:docMk/>
            <pc:sldMk cId="1635377456" sldId="256"/>
            <ac:spMk id="765" creationId="{88C1E1C9-95CA-45E0-92E8-F8D608DFAC14}"/>
          </ac:spMkLst>
        </pc:spChg>
        <pc:spChg chg="mod">
          <ac:chgData name="Stalin Jacob Wilson Packia Dhas" userId="050d7d71-3621-4503-95e8-1c9a9d962492" providerId="ADAL" clId="{00722E61-A757-4134-8CBB-8B7208677708}" dt="2026-03-11T07:31:22.600" v="1945"/>
          <ac:spMkLst>
            <pc:docMk/>
            <pc:sldMk cId="1635377456" sldId="256"/>
            <ac:spMk id="766" creationId="{FCFCBCCE-05BD-4F20-B8FC-C11A46BEC4B0}"/>
          </ac:spMkLst>
        </pc:spChg>
        <pc:spChg chg="mod">
          <ac:chgData name="Stalin Jacob Wilson Packia Dhas" userId="050d7d71-3621-4503-95e8-1c9a9d962492" providerId="ADAL" clId="{00722E61-A757-4134-8CBB-8B7208677708}" dt="2026-03-11T07:31:22.601" v="1947"/>
          <ac:spMkLst>
            <pc:docMk/>
            <pc:sldMk cId="1635377456" sldId="256"/>
            <ac:spMk id="767" creationId="{8EC533E2-0166-4441-8C39-C8F4B5A1F37E}"/>
          </ac:spMkLst>
        </pc:spChg>
        <pc:spChg chg="mod">
          <ac:chgData name="Stalin Jacob Wilson Packia Dhas" userId="050d7d71-3621-4503-95e8-1c9a9d962492" providerId="ADAL" clId="{00722E61-A757-4134-8CBB-8B7208677708}" dt="2026-03-11T07:31:22.602" v="1949"/>
          <ac:spMkLst>
            <pc:docMk/>
            <pc:sldMk cId="1635377456" sldId="256"/>
            <ac:spMk id="768" creationId="{E004BE51-B3EA-459E-B15F-11EB57004488}"/>
          </ac:spMkLst>
        </pc:spChg>
        <pc:spChg chg="mod">
          <ac:chgData name="Stalin Jacob Wilson Packia Dhas" userId="050d7d71-3621-4503-95e8-1c9a9d962492" providerId="ADAL" clId="{00722E61-A757-4134-8CBB-8B7208677708}" dt="2026-03-11T07:31:22.602" v="1951"/>
          <ac:spMkLst>
            <pc:docMk/>
            <pc:sldMk cId="1635377456" sldId="256"/>
            <ac:spMk id="769" creationId="{42F5DC08-2D69-4AF2-A1DC-ECA53D4FD6CC}"/>
          </ac:spMkLst>
        </pc:spChg>
        <pc:spChg chg="mod">
          <ac:chgData name="Stalin Jacob Wilson Packia Dhas" userId="050d7d71-3621-4503-95e8-1c9a9d962492" providerId="ADAL" clId="{00722E61-A757-4134-8CBB-8B7208677708}" dt="2026-03-11T07:31:22.603" v="1953"/>
          <ac:spMkLst>
            <pc:docMk/>
            <pc:sldMk cId="1635377456" sldId="256"/>
            <ac:spMk id="770" creationId="{C65298D2-BF2F-4EAE-B678-99FEBE7CE4BC}"/>
          </ac:spMkLst>
        </pc:spChg>
        <pc:spChg chg="mod">
          <ac:chgData name="Stalin Jacob Wilson Packia Dhas" userId="050d7d71-3621-4503-95e8-1c9a9d962492" providerId="ADAL" clId="{00722E61-A757-4134-8CBB-8B7208677708}" dt="2026-03-11T07:31:22.603" v="1955"/>
          <ac:spMkLst>
            <pc:docMk/>
            <pc:sldMk cId="1635377456" sldId="256"/>
            <ac:spMk id="771" creationId="{271446E7-C002-4ECF-B9EC-8075F5EF106F}"/>
          </ac:spMkLst>
        </pc:spChg>
        <pc:spChg chg="mod">
          <ac:chgData name="Stalin Jacob Wilson Packia Dhas" userId="050d7d71-3621-4503-95e8-1c9a9d962492" providerId="ADAL" clId="{00722E61-A757-4134-8CBB-8B7208677708}" dt="2026-03-11T07:31:22.604" v="1957"/>
          <ac:spMkLst>
            <pc:docMk/>
            <pc:sldMk cId="1635377456" sldId="256"/>
            <ac:spMk id="772" creationId="{DF4B86DD-ECC6-4518-86F8-505DF642EBD6}"/>
          </ac:spMkLst>
        </pc:spChg>
        <pc:spChg chg="mod">
          <ac:chgData name="Stalin Jacob Wilson Packia Dhas" userId="050d7d71-3621-4503-95e8-1c9a9d962492" providerId="ADAL" clId="{00722E61-A757-4134-8CBB-8B7208677708}" dt="2026-03-11T07:31:22.605" v="1959"/>
          <ac:spMkLst>
            <pc:docMk/>
            <pc:sldMk cId="1635377456" sldId="256"/>
            <ac:spMk id="773" creationId="{15C9C369-7421-44D7-A26A-3BF9B4460F71}"/>
          </ac:spMkLst>
        </pc:spChg>
        <pc:spChg chg="mod">
          <ac:chgData name="Stalin Jacob Wilson Packia Dhas" userId="050d7d71-3621-4503-95e8-1c9a9d962492" providerId="ADAL" clId="{00722E61-A757-4134-8CBB-8B7208677708}" dt="2026-03-11T07:31:22.605" v="1961"/>
          <ac:spMkLst>
            <pc:docMk/>
            <pc:sldMk cId="1635377456" sldId="256"/>
            <ac:spMk id="774" creationId="{621F851C-B496-45B8-94DF-0163B2A65969}"/>
          </ac:spMkLst>
        </pc:spChg>
        <pc:spChg chg="mod">
          <ac:chgData name="Stalin Jacob Wilson Packia Dhas" userId="050d7d71-3621-4503-95e8-1c9a9d962492" providerId="ADAL" clId="{00722E61-A757-4134-8CBB-8B7208677708}" dt="2026-03-11T07:31:22.606" v="1963"/>
          <ac:spMkLst>
            <pc:docMk/>
            <pc:sldMk cId="1635377456" sldId="256"/>
            <ac:spMk id="775" creationId="{28E2F345-9005-4B06-85AC-29BE6213952F}"/>
          </ac:spMkLst>
        </pc:spChg>
        <pc:spChg chg="mod">
          <ac:chgData name="Stalin Jacob Wilson Packia Dhas" userId="050d7d71-3621-4503-95e8-1c9a9d962492" providerId="ADAL" clId="{00722E61-A757-4134-8CBB-8B7208677708}" dt="2026-03-11T07:31:22.607" v="1965"/>
          <ac:spMkLst>
            <pc:docMk/>
            <pc:sldMk cId="1635377456" sldId="256"/>
            <ac:spMk id="776" creationId="{6492FF15-F063-49EA-8A60-A3BA8D673D42}"/>
          </ac:spMkLst>
        </pc:spChg>
        <pc:spChg chg="mod">
          <ac:chgData name="Stalin Jacob Wilson Packia Dhas" userId="050d7d71-3621-4503-95e8-1c9a9d962492" providerId="ADAL" clId="{00722E61-A757-4134-8CBB-8B7208677708}" dt="2026-03-11T07:31:22.607" v="1967"/>
          <ac:spMkLst>
            <pc:docMk/>
            <pc:sldMk cId="1635377456" sldId="256"/>
            <ac:spMk id="777" creationId="{4BAED789-72E9-453F-A4F0-774DD9DB7BA9}"/>
          </ac:spMkLst>
        </pc:spChg>
        <pc:spChg chg="mod">
          <ac:chgData name="Stalin Jacob Wilson Packia Dhas" userId="050d7d71-3621-4503-95e8-1c9a9d962492" providerId="ADAL" clId="{00722E61-A757-4134-8CBB-8B7208677708}" dt="2026-03-11T07:31:22.608" v="1969"/>
          <ac:spMkLst>
            <pc:docMk/>
            <pc:sldMk cId="1635377456" sldId="256"/>
            <ac:spMk id="778" creationId="{CF6A6320-1B98-4982-A27C-F8F26676455E}"/>
          </ac:spMkLst>
        </pc:spChg>
        <pc:spChg chg="mod">
          <ac:chgData name="Stalin Jacob Wilson Packia Dhas" userId="050d7d71-3621-4503-95e8-1c9a9d962492" providerId="ADAL" clId="{00722E61-A757-4134-8CBB-8B7208677708}" dt="2026-03-11T07:31:22.609" v="1971"/>
          <ac:spMkLst>
            <pc:docMk/>
            <pc:sldMk cId="1635377456" sldId="256"/>
            <ac:spMk id="779" creationId="{AA730B2D-1CBB-443C-90AC-8DCA96A3ED37}"/>
          </ac:spMkLst>
        </pc:spChg>
        <pc:spChg chg="mod">
          <ac:chgData name="Stalin Jacob Wilson Packia Dhas" userId="050d7d71-3621-4503-95e8-1c9a9d962492" providerId="ADAL" clId="{00722E61-A757-4134-8CBB-8B7208677708}" dt="2026-03-11T07:31:22.609" v="1973"/>
          <ac:spMkLst>
            <pc:docMk/>
            <pc:sldMk cId="1635377456" sldId="256"/>
            <ac:spMk id="780" creationId="{87C5DD72-A9E1-41CB-A69A-24D7BD76B7BC}"/>
          </ac:spMkLst>
        </pc:spChg>
        <pc:spChg chg="mod">
          <ac:chgData name="Stalin Jacob Wilson Packia Dhas" userId="050d7d71-3621-4503-95e8-1c9a9d962492" providerId="ADAL" clId="{00722E61-A757-4134-8CBB-8B7208677708}" dt="2026-03-11T07:31:22.610" v="1975"/>
          <ac:spMkLst>
            <pc:docMk/>
            <pc:sldMk cId="1635377456" sldId="256"/>
            <ac:spMk id="781" creationId="{331EF306-CC17-4691-81EA-0DD36EBF1708}"/>
          </ac:spMkLst>
        </pc:spChg>
        <pc:spChg chg="mod">
          <ac:chgData name="Stalin Jacob Wilson Packia Dhas" userId="050d7d71-3621-4503-95e8-1c9a9d962492" providerId="ADAL" clId="{00722E61-A757-4134-8CBB-8B7208677708}" dt="2026-03-11T07:31:22.611" v="1977"/>
          <ac:spMkLst>
            <pc:docMk/>
            <pc:sldMk cId="1635377456" sldId="256"/>
            <ac:spMk id="782" creationId="{4C2055A6-1396-4302-AEE4-D3A704BBC9B1}"/>
          </ac:spMkLst>
        </pc:spChg>
        <pc:spChg chg="mod">
          <ac:chgData name="Stalin Jacob Wilson Packia Dhas" userId="050d7d71-3621-4503-95e8-1c9a9d962492" providerId="ADAL" clId="{00722E61-A757-4134-8CBB-8B7208677708}" dt="2026-03-11T07:31:22.611" v="1979"/>
          <ac:spMkLst>
            <pc:docMk/>
            <pc:sldMk cId="1635377456" sldId="256"/>
            <ac:spMk id="783" creationId="{6382D1CB-2583-403C-B8F3-E5E7811D110E}"/>
          </ac:spMkLst>
        </pc:spChg>
        <pc:spChg chg="mod">
          <ac:chgData name="Stalin Jacob Wilson Packia Dhas" userId="050d7d71-3621-4503-95e8-1c9a9d962492" providerId="ADAL" clId="{00722E61-A757-4134-8CBB-8B7208677708}" dt="2026-03-11T07:31:22.612" v="1981"/>
          <ac:spMkLst>
            <pc:docMk/>
            <pc:sldMk cId="1635377456" sldId="256"/>
            <ac:spMk id="784" creationId="{FF734D8A-217A-4069-8D62-E7E3BAE04FDF}"/>
          </ac:spMkLst>
        </pc:spChg>
        <pc:spChg chg="mod">
          <ac:chgData name="Stalin Jacob Wilson Packia Dhas" userId="050d7d71-3621-4503-95e8-1c9a9d962492" providerId="ADAL" clId="{00722E61-A757-4134-8CBB-8B7208677708}" dt="2026-03-11T07:31:22.613" v="1983"/>
          <ac:spMkLst>
            <pc:docMk/>
            <pc:sldMk cId="1635377456" sldId="256"/>
            <ac:spMk id="785" creationId="{5B952D83-972F-4B31-AFD9-A2BFDE4C30CA}"/>
          </ac:spMkLst>
        </pc:spChg>
        <pc:spChg chg="mod">
          <ac:chgData name="Stalin Jacob Wilson Packia Dhas" userId="050d7d71-3621-4503-95e8-1c9a9d962492" providerId="ADAL" clId="{00722E61-A757-4134-8CBB-8B7208677708}" dt="2026-03-11T07:31:22.613" v="1985"/>
          <ac:spMkLst>
            <pc:docMk/>
            <pc:sldMk cId="1635377456" sldId="256"/>
            <ac:spMk id="786" creationId="{64759837-07FF-4D41-BD80-010F5DBEB2EE}"/>
          </ac:spMkLst>
        </pc:spChg>
        <pc:spChg chg="mod">
          <ac:chgData name="Stalin Jacob Wilson Packia Dhas" userId="050d7d71-3621-4503-95e8-1c9a9d962492" providerId="ADAL" clId="{00722E61-A757-4134-8CBB-8B7208677708}" dt="2026-03-11T07:31:22.614" v="1987"/>
          <ac:spMkLst>
            <pc:docMk/>
            <pc:sldMk cId="1635377456" sldId="256"/>
            <ac:spMk id="787" creationId="{14EBE667-A63A-4E0D-8D02-BAD9738F5332}"/>
          </ac:spMkLst>
        </pc:spChg>
        <pc:spChg chg="mod">
          <ac:chgData name="Stalin Jacob Wilson Packia Dhas" userId="050d7d71-3621-4503-95e8-1c9a9d962492" providerId="ADAL" clId="{00722E61-A757-4134-8CBB-8B7208677708}" dt="2026-03-11T07:31:22.615" v="1989"/>
          <ac:spMkLst>
            <pc:docMk/>
            <pc:sldMk cId="1635377456" sldId="256"/>
            <ac:spMk id="788" creationId="{26B3C4AB-88C8-446C-AD22-ED568BF09DF0}"/>
          </ac:spMkLst>
        </pc:spChg>
        <pc:spChg chg="mod">
          <ac:chgData name="Stalin Jacob Wilson Packia Dhas" userId="050d7d71-3621-4503-95e8-1c9a9d962492" providerId="ADAL" clId="{00722E61-A757-4134-8CBB-8B7208677708}" dt="2026-03-11T07:31:22.615" v="1991"/>
          <ac:spMkLst>
            <pc:docMk/>
            <pc:sldMk cId="1635377456" sldId="256"/>
            <ac:spMk id="789" creationId="{5D286B62-533C-4183-821A-2FDC33A4353B}"/>
          </ac:spMkLst>
        </pc:spChg>
        <pc:spChg chg="mod">
          <ac:chgData name="Stalin Jacob Wilson Packia Dhas" userId="050d7d71-3621-4503-95e8-1c9a9d962492" providerId="ADAL" clId="{00722E61-A757-4134-8CBB-8B7208677708}" dt="2026-03-11T07:31:22.616" v="1993"/>
          <ac:spMkLst>
            <pc:docMk/>
            <pc:sldMk cId="1635377456" sldId="256"/>
            <ac:spMk id="790" creationId="{9947A751-576E-4C31-91AF-0522D68E66EB}"/>
          </ac:spMkLst>
        </pc:spChg>
        <pc:spChg chg="mod">
          <ac:chgData name="Stalin Jacob Wilson Packia Dhas" userId="050d7d71-3621-4503-95e8-1c9a9d962492" providerId="ADAL" clId="{00722E61-A757-4134-8CBB-8B7208677708}" dt="2026-03-11T07:31:22.616" v="1995"/>
          <ac:spMkLst>
            <pc:docMk/>
            <pc:sldMk cId="1635377456" sldId="256"/>
            <ac:spMk id="791" creationId="{F8C3E91F-9F7F-48ED-B2F3-4F1862433BBB}"/>
          </ac:spMkLst>
        </pc:spChg>
        <pc:spChg chg="mod">
          <ac:chgData name="Stalin Jacob Wilson Packia Dhas" userId="050d7d71-3621-4503-95e8-1c9a9d962492" providerId="ADAL" clId="{00722E61-A757-4134-8CBB-8B7208677708}" dt="2026-03-11T07:31:22.617" v="1997"/>
          <ac:spMkLst>
            <pc:docMk/>
            <pc:sldMk cId="1635377456" sldId="256"/>
            <ac:spMk id="792" creationId="{601941B6-4A06-4CC8-A233-63A11C195D54}"/>
          </ac:spMkLst>
        </pc:spChg>
        <pc:spChg chg="mod">
          <ac:chgData name="Stalin Jacob Wilson Packia Dhas" userId="050d7d71-3621-4503-95e8-1c9a9d962492" providerId="ADAL" clId="{00722E61-A757-4134-8CBB-8B7208677708}" dt="2026-03-11T07:31:22.618" v="1999"/>
          <ac:spMkLst>
            <pc:docMk/>
            <pc:sldMk cId="1635377456" sldId="256"/>
            <ac:spMk id="793" creationId="{30BDBB29-27BE-43BD-A4C8-071026EA3028}"/>
          </ac:spMkLst>
        </pc:spChg>
        <pc:spChg chg="mod">
          <ac:chgData name="Stalin Jacob Wilson Packia Dhas" userId="050d7d71-3621-4503-95e8-1c9a9d962492" providerId="ADAL" clId="{00722E61-A757-4134-8CBB-8B7208677708}" dt="2026-03-11T07:31:22.618" v="2001"/>
          <ac:spMkLst>
            <pc:docMk/>
            <pc:sldMk cId="1635377456" sldId="256"/>
            <ac:spMk id="794" creationId="{6F80C585-5BA7-4D12-BD51-2B261B54B3B1}"/>
          </ac:spMkLst>
        </pc:spChg>
        <pc:spChg chg="mod">
          <ac:chgData name="Stalin Jacob Wilson Packia Dhas" userId="050d7d71-3621-4503-95e8-1c9a9d962492" providerId="ADAL" clId="{00722E61-A757-4134-8CBB-8B7208677708}" dt="2026-03-11T07:31:22.619" v="2003"/>
          <ac:spMkLst>
            <pc:docMk/>
            <pc:sldMk cId="1635377456" sldId="256"/>
            <ac:spMk id="795" creationId="{AEDDD274-09D0-4EBD-B935-EDFF86985091}"/>
          </ac:spMkLst>
        </pc:spChg>
        <pc:spChg chg="mod">
          <ac:chgData name="Stalin Jacob Wilson Packia Dhas" userId="050d7d71-3621-4503-95e8-1c9a9d962492" providerId="ADAL" clId="{00722E61-A757-4134-8CBB-8B7208677708}" dt="2026-03-11T07:31:22.620" v="2005"/>
          <ac:spMkLst>
            <pc:docMk/>
            <pc:sldMk cId="1635377456" sldId="256"/>
            <ac:spMk id="796" creationId="{5823D052-DB78-4EDB-A40C-C7C1E4C0EADC}"/>
          </ac:spMkLst>
        </pc:spChg>
        <pc:spChg chg="mod">
          <ac:chgData name="Stalin Jacob Wilson Packia Dhas" userId="050d7d71-3621-4503-95e8-1c9a9d962492" providerId="ADAL" clId="{00722E61-A757-4134-8CBB-8B7208677708}" dt="2026-03-11T07:31:22.621" v="2007"/>
          <ac:spMkLst>
            <pc:docMk/>
            <pc:sldMk cId="1635377456" sldId="256"/>
            <ac:spMk id="797" creationId="{B1F4F86C-67C0-465E-A5A9-6971B5C13388}"/>
          </ac:spMkLst>
        </pc:spChg>
        <pc:spChg chg="mod">
          <ac:chgData name="Stalin Jacob Wilson Packia Dhas" userId="050d7d71-3621-4503-95e8-1c9a9d962492" providerId="ADAL" clId="{00722E61-A757-4134-8CBB-8B7208677708}" dt="2026-03-11T07:31:22.621" v="2009"/>
          <ac:spMkLst>
            <pc:docMk/>
            <pc:sldMk cId="1635377456" sldId="256"/>
            <ac:spMk id="798" creationId="{A3F58718-E85B-4581-AAFC-521F7665F0B8}"/>
          </ac:spMkLst>
        </pc:spChg>
        <pc:spChg chg="mod">
          <ac:chgData name="Stalin Jacob Wilson Packia Dhas" userId="050d7d71-3621-4503-95e8-1c9a9d962492" providerId="ADAL" clId="{00722E61-A757-4134-8CBB-8B7208677708}" dt="2026-03-11T07:31:22.622" v="2011"/>
          <ac:spMkLst>
            <pc:docMk/>
            <pc:sldMk cId="1635377456" sldId="256"/>
            <ac:spMk id="799" creationId="{C740599A-BBCF-47A2-A60F-BDBD21009556}"/>
          </ac:spMkLst>
        </pc:spChg>
        <pc:spChg chg="mod">
          <ac:chgData name="Stalin Jacob Wilson Packia Dhas" userId="050d7d71-3621-4503-95e8-1c9a9d962492" providerId="ADAL" clId="{00722E61-A757-4134-8CBB-8B7208677708}" dt="2026-03-11T07:31:22.623" v="2013"/>
          <ac:spMkLst>
            <pc:docMk/>
            <pc:sldMk cId="1635377456" sldId="256"/>
            <ac:spMk id="800" creationId="{C103C796-E2C5-47AD-9BA7-A217262312CD}"/>
          </ac:spMkLst>
        </pc:spChg>
        <pc:spChg chg="mod">
          <ac:chgData name="Stalin Jacob Wilson Packia Dhas" userId="050d7d71-3621-4503-95e8-1c9a9d962492" providerId="ADAL" clId="{00722E61-A757-4134-8CBB-8B7208677708}" dt="2026-03-11T07:31:22.624" v="2015"/>
          <ac:spMkLst>
            <pc:docMk/>
            <pc:sldMk cId="1635377456" sldId="256"/>
            <ac:spMk id="801" creationId="{17B828AB-275A-4D3F-A88D-97ABB3024B6D}"/>
          </ac:spMkLst>
        </pc:spChg>
        <pc:spChg chg="mod">
          <ac:chgData name="Stalin Jacob Wilson Packia Dhas" userId="050d7d71-3621-4503-95e8-1c9a9d962492" providerId="ADAL" clId="{00722E61-A757-4134-8CBB-8B7208677708}" dt="2026-03-11T07:31:22.624" v="2017"/>
          <ac:spMkLst>
            <pc:docMk/>
            <pc:sldMk cId="1635377456" sldId="256"/>
            <ac:spMk id="802" creationId="{34C35B16-E932-4B10-85C9-4149A562A4DB}"/>
          </ac:spMkLst>
        </pc:spChg>
        <pc:spChg chg="mod">
          <ac:chgData name="Stalin Jacob Wilson Packia Dhas" userId="050d7d71-3621-4503-95e8-1c9a9d962492" providerId="ADAL" clId="{00722E61-A757-4134-8CBB-8B7208677708}" dt="2026-03-11T07:31:22.625" v="2019"/>
          <ac:spMkLst>
            <pc:docMk/>
            <pc:sldMk cId="1635377456" sldId="256"/>
            <ac:spMk id="803" creationId="{E652C507-B8AE-42A7-A082-C64202D40062}"/>
          </ac:spMkLst>
        </pc:spChg>
        <pc:spChg chg="mod">
          <ac:chgData name="Stalin Jacob Wilson Packia Dhas" userId="050d7d71-3621-4503-95e8-1c9a9d962492" providerId="ADAL" clId="{00722E61-A757-4134-8CBB-8B7208677708}" dt="2026-03-11T07:31:22.626" v="2021"/>
          <ac:spMkLst>
            <pc:docMk/>
            <pc:sldMk cId="1635377456" sldId="256"/>
            <ac:spMk id="804" creationId="{1F291BC2-F414-4B6C-9CDE-3C7511347836}"/>
          </ac:spMkLst>
        </pc:spChg>
        <pc:spChg chg="mod">
          <ac:chgData name="Stalin Jacob Wilson Packia Dhas" userId="050d7d71-3621-4503-95e8-1c9a9d962492" providerId="ADAL" clId="{00722E61-A757-4134-8CBB-8B7208677708}" dt="2026-03-11T07:31:22.626" v="2023"/>
          <ac:spMkLst>
            <pc:docMk/>
            <pc:sldMk cId="1635377456" sldId="256"/>
            <ac:spMk id="805" creationId="{29A6F0B0-D783-4751-92A6-39224BE63EA8}"/>
          </ac:spMkLst>
        </pc:spChg>
        <pc:spChg chg="mod">
          <ac:chgData name="Stalin Jacob Wilson Packia Dhas" userId="050d7d71-3621-4503-95e8-1c9a9d962492" providerId="ADAL" clId="{00722E61-A757-4134-8CBB-8B7208677708}" dt="2026-03-11T07:31:22.627" v="2025"/>
          <ac:spMkLst>
            <pc:docMk/>
            <pc:sldMk cId="1635377456" sldId="256"/>
            <ac:spMk id="806" creationId="{FCDA8C28-90EF-4CAF-B591-17BDA63FD457}"/>
          </ac:spMkLst>
        </pc:spChg>
        <pc:spChg chg="mod">
          <ac:chgData name="Stalin Jacob Wilson Packia Dhas" userId="050d7d71-3621-4503-95e8-1c9a9d962492" providerId="ADAL" clId="{00722E61-A757-4134-8CBB-8B7208677708}" dt="2026-03-11T07:31:22.628" v="2027"/>
          <ac:spMkLst>
            <pc:docMk/>
            <pc:sldMk cId="1635377456" sldId="256"/>
            <ac:spMk id="807" creationId="{159B85DB-2178-46EC-80EC-232BBCB60E18}"/>
          </ac:spMkLst>
        </pc:spChg>
        <pc:spChg chg="mod">
          <ac:chgData name="Stalin Jacob Wilson Packia Dhas" userId="050d7d71-3621-4503-95e8-1c9a9d962492" providerId="ADAL" clId="{00722E61-A757-4134-8CBB-8B7208677708}" dt="2026-03-11T07:31:22.628" v="2029"/>
          <ac:spMkLst>
            <pc:docMk/>
            <pc:sldMk cId="1635377456" sldId="256"/>
            <ac:spMk id="808" creationId="{558798D3-3D9A-4506-9C11-B517AA7702D8}"/>
          </ac:spMkLst>
        </pc:spChg>
        <pc:spChg chg="mod">
          <ac:chgData name="Stalin Jacob Wilson Packia Dhas" userId="050d7d71-3621-4503-95e8-1c9a9d962492" providerId="ADAL" clId="{00722E61-A757-4134-8CBB-8B7208677708}" dt="2026-03-11T07:31:22.629" v="2031"/>
          <ac:spMkLst>
            <pc:docMk/>
            <pc:sldMk cId="1635377456" sldId="256"/>
            <ac:spMk id="809" creationId="{255F64A5-0893-4EFF-95F9-16ABF5628E93}"/>
          </ac:spMkLst>
        </pc:spChg>
        <pc:spChg chg="mod">
          <ac:chgData name="Stalin Jacob Wilson Packia Dhas" userId="050d7d71-3621-4503-95e8-1c9a9d962492" providerId="ADAL" clId="{00722E61-A757-4134-8CBB-8B7208677708}" dt="2026-03-11T07:31:22.629" v="2033"/>
          <ac:spMkLst>
            <pc:docMk/>
            <pc:sldMk cId="1635377456" sldId="256"/>
            <ac:spMk id="810" creationId="{F01DDA32-5C0E-439D-9EC9-9C7C81C11912}"/>
          </ac:spMkLst>
        </pc:spChg>
        <pc:spChg chg="mod">
          <ac:chgData name="Stalin Jacob Wilson Packia Dhas" userId="050d7d71-3621-4503-95e8-1c9a9d962492" providerId="ADAL" clId="{00722E61-A757-4134-8CBB-8B7208677708}" dt="2026-03-11T07:31:22.630" v="2035"/>
          <ac:spMkLst>
            <pc:docMk/>
            <pc:sldMk cId="1635377456" sldId="256"/>
            <ac:spMk id="811" creationId="{CF5A0878-36A8-4B73-9351-01D94E838AD7}"/>
          </ac:spMkLst>
        </pc:spChg>
        <pc:spChg chg="mod">
          <ac:chgData name="Stalin Jacob Wilson Packia Dhas" userId="050d7d71-3621-4503-95e8-1c9a9d962492" providerId="ADAL" clId="{00722E61-A757-4134-8CBB-8B7208677708}" dt="2026-03-11T07:31:22.631" v="2037"/>
          <ac:spMkLst>
            <pc:docMk/>
            <pc:sldMk cId="1635377456" sldId="256"/>
            <ac:spMk id="812" creationId="{9E616ED9-2955-4905-95D2-CA512892CF71}"/>
          </ac:spMkLst>
        </pc:spChg>
        <pc:spChg chg="mod">
          <ac:chgData name="Stalin Jacob Wilson Packia Dhas" userId="050d7d71-3621-4503-95e8-1c9a9d962492" providerId="ADAL" clId="{00722E61-A757-4134-8CBB-8B7208677708}" dt="2026-03-11T07:31:22.631" v="2039"/>
          <ac:spMkLst>
            <pc:docMk/>
            <pc:sldMk cId="1635377456" sldId="256"/>
            <ac:spMk id="813" creationId="{E5402BBE-F537-4E2B-9CAA-9B129174536F}"/>
          </ac:spMkLst>
        </pc:spChg>
        <pc:spChg chg="mod">
          <ac:chgData name="Stalin Jacob Wilson Packia Dhas" userId="050d7d71-3621-4503-95e8-1c9a9d962492" providerId="ADAL" clId="{00722E61-A757-4134-8CBB-8B7208677708}" dt="2026-03-11T07:31:22.632" v="2041"/>
          <ac:spMkLst>
            <pc:docMk/>
            <pc:sldMk cId="1635377456" sldId="256"/>
            <ac:spMk id="814" creationId="{9FC856C6-1CA6-4863-9F27-8F80B331BCBF}"/>
          </ac:spMkLst>
        </pc:spChg>
        <pc:spChg chg="mod">
          <ac:chgData name="Stalin Jacob Wilson Packia Dhas" userId="050d7d71-3621-4503-95e8-1c9a9d962492" providerId="ADAL" clId="{00722E61-A757-4134-8CBB-8B7208677708}" dt="2026-03-11T07:31:22.633" v="2043"/>
          <ac:spMkLst>
            <pc:docMk/>
            <pc:sldMk cId="1635377456" sldId="256"/>
            <ac:spMk id="815" creationId="{A32CC6FC-AD19-472E-AEC9-A00C6D88979C}"/>
          </ac:spMkLst>
        </pc:spChg>
        <pc:spChg chg="mod">
          <ac:chgData name="Stalin Jacob Wilson Packia Dhas" userId="050d7d71-3621-4503-95e8-1c9a9d962492" providerId="ADAL" clId="{00722E61-A757-4134-8CBB-8B7208677708}" dt="2026-03-11T07:31:22.633" v="2045"/>
          <ac:spMkLst>
            <pc:docMk/>
            <pc:sldMk cId="1635377456" sldId="256"/>
            <ac:spMk id="816" creationId="{80FF7693-145D-4409-93A1-1137C1A9CBF2}"/>
          </ac:spMkLst>
        </pc:spChg>
        <pc:spChg chg="mod">
          <ac:chgData name="Stalin Jacob Wilson Packia Dhas" userId="050d7d71-3621-4503-95e8-1c9a9d962492" providerId="ADAL" clId="{00722E61-A757-4134-8CBB-8B7208677708}" dt="2026-03-11T07:31:22.634" v="2047"/>
          <ac:spMkLst>
            <pc:docMk/>
            <pc:sldMk cId="1635377456" sldId="256"/>
            <ac:spMk id="817" creationId="{800DF82A-8FA2-4BE5-B626-9D88308DC6F5}"/>
          </ac:spMkLst>
        </pc:spChg>
        <pc:spChg chg="mod">
          <ac:chgData name="Stalin Jacob Wilson Packia Dhas" userId="050d7d71-3621-4503-95e8-1c9a9d962492" providerId="ADAL" clId="{00722E61-A757-4134-8CBB-8B7208677708}" dt="2026-03-11T07:31:22.635" v="2049"/>
          <ac:spMkLst>
            <pc:docMk/>
            <pc:sldMk cId="1635377456" sldId="256"/>
            <ac:spMk id="818" creationId="{56A659EA-08B0-4BD9-AC14-AFA17C274605}"/>
          </ac:spMkLst>
        </pc:spChg>
        <pc:spChg chg="mod">
          <ac:chgData name="Stalin Jacob Wilson Packia Dhas" userId="050d7d71-3621-4503-95e8-1c9a9d962492" providerId="ADAL" clId="{00722E61-A757-4134-8CBB-8B7208677708}" dt="2026-03-11T07:31:22.635" v="2051"/>
          <ac:spMkLst>
            <pc:docMk/>
            <pc:sldMk cId="1635377456" sldId="256"/>
            <ac:spMk id="819" creationId="{F6D91375-3CE3-4DCE-AA14-CD80E3CE002E}"/>
          </ac:spMkLst>
        </pc:spChg>
        <pc:spChg chg="mod">
          <ac:chgData name="Stalin Jacob Wilson Packia Dhas" userId="050d7d71-3621-4503-95e8-1c9a9d962492" providerId="ADAL" clId="{00722E61-A757-4134-8CBB-8B7208677708}" dt="2026-03-11T07:31:22.636" v="2053"/>
          <ac:spMkLst>
            <pc:docMk/>
            <pc:sldMk cId="1635377456" sldId="256"/>
            <ac:spMk id="820" creationId="{87968BAE-5CD4-4283-91BD-FD664B9324AF}"/>
          </ac:spMkLst>
        </pc:spChg>
        <pc:spChg chg="mod">
          <ac:chgData name="Stalin Jacob Wilson Packia Dhas" userId="050d7d71-3621-4503-95e8-1c9a9d962492" providerId="ADAL" clId="{00722E61-A757-4134-8CBB-8B7208677708}" dt="2026-03-11T07:31:22.637" v="2055"/>
          <ac:spMkLst>
            <pc:docMk/>
            <pc:sldMk cId="1635377456" sldId="256"/>
            <ac:spMk id="821" creationId="{B0F6A736-0C7C-4D75-9EC9-3BECBB5BD23F}"/>
          </ac:spMkLst>
        </pc:spChg>
        <pc:spChg chg="mod">
          <ac:chgData name="Stalin Jacob Wilson Packia Dhas" userId="050d7d71-3621-4503-95e8-1c9a9d962492" providerId="ADAL" clId="{00722E61-A757-4134-8CBB-8B7208677708}" dt="2026-03-11T07:31:22.638" v="2057"/>
          <ac:spMkLst>
            <pc:docMk/>
            <pc:sldMk cId="1635377456" sldId="256"/>
            <ac:spMk id="822" creationId="{58882530-CFA8-4E7F-8F8E-0DEAD9111039}"/>
          </ac:spMkLst>
        </pc:spChg>
        <pc:spChg chg="mod">
          <ac:chgData name="Stalin Jacob Wilson Packia Dhas" userId="050d7d71-3621-4503-95e8-1c9a9d962492" providerId="ADAL" clId="{00722E61-A757-4134-8CBB-8B7208677708}" dt="2026-03-11T07:31:22.638" v="2059"/>
          <ac:spMkLst>
            <pc:docMk/>
            <pc:sldMk cId="1635377456" sldId="256"/>
            <ac:spMk id="823" creationId="{AB102D7F-B6EA-4B54-A25B-258C7CC4B734}"/>
          </ac:spMkLst>
        </pc:spChg>
        <pc:spChg chg="mod">
          <ac:chgData name="Stalin Jacob Wilson Packia Dhas" userId="050d7d71-3621-4503-95e8-1c9a9d962492" providerId="ADAL" clId="{00722E61-A757-4134-8CBB-8B7208677708}" dt="2026-03-11T07:31:22.639" v="2061"/>
          <ac:spMkLst>
            <pc:docMk/>
            <pc:sldMk cId="1635377456" sldId="256"/>
            <ac:spMk id="824" creationId="{7D892D4C-C75E-494F-BF66-AE8DD9756E25}"/>
          </ac:spMkLst>
        </pc:spChg>
        <pc:spChg chg="mod">
          <ac:chgData name="Stalin Jacob Wilson Packia Dhas" userId="050d7d71-3621-4503-95e8-1c9a9d962492" providerId="ADAL" clId="{00722E61-A757-4134-8CBB-8B7208677708}" dt="2026-03-11T07:31:22.640" v="2063"/>
          <ac:spMkLst>
            <pc:docMk/>
            <pc:sldMk cId="1635377456" sldId="256"/>
            <ac:spMk id="825" creationId="{B490C983-BE2B-4B27-91D7-8C4FDA63E71A}"/>
          </ac:spMkLst>
        </pc:spChg>
        <pc:spChg chg="mod">
          <ac:chgData name="Stalin Jacob Wilson Packia Dhas" userId="050d7d71-3621-4503-95e8-1c9a9d962492" providerId="ADAL" clId="{00722E61-A757-4134-8CBB-8B7208677708}" dt="2026-03-11T07:31:22.640" v="2065"/>
          <ac:spMkLst>
            <pc:docMk/>
            <pc:sldMk cId="1635377456" sldId="256"/>
            <ac:spMk id="826" creationId="{835444F9-449E-40C9-8BD2-968F8720DCFA}"/>
          </ac:spMkLst>
        </pc:spChg>
        <pc:spChg chg="mod">
          <ac:chgData name="Stalin Jacob Wilson Packia Dhas" userId="050d7d71-3621-4503-95e8-1c9a9d962492" providerId="ADAL" clId="{00722E61-A757-4134-8CBB-8B7208677708}" dt="2026-03-11T07:31:22.641" v="2067"/>
          <ac:spMkLst>
            <pc:docMk/>
            <pc:sldMk cId="1635377456" sldId="256"/>
            <ac:spMk id="827" creationId="{5706DBB2-4F80-4793-9FBB-A3F9A56C9189}"/>
          </ac:spMkLst>
        </pc:spChg>
        <pc:spChg chg="mod">
          <ac:chgData name="Stalin Jacob Wilson Packia Dhas" userId="050d7d71-3621-4503-95e8-1c9a9d962492" providerId="ADAL" clId="{00722E61-A757-4134-8CBB-8B7208677708}" dt="2026-03-11T07:31:22.642" v="2069"/>
          <ac:spMkLst>
            <pc:docMk/>
            <pc:sldMk cId="1635377456" sldId="256"/>
            <ac:spMk id="828" creationId="{D93CC476-0F3B-4E6E-BD47-76DA8610FB50}"/>
          </ac:spMkLst>
        </pc:spChg>
        <pc:spChg chg="mod">
          <ac:chgData name="Stalin Jacob Wilson Packia Dhas" userId="050d7d71-3621-4503-95e8-1c9a9d962492" providerId="ADAL" clId="{00722E61-A757-4134-8CBB-8B7208677708}" dt="2026-03-11T07:31:22.643" v="2071"/>
          <ac:spMkLst>
            <pc:docMk/>
            <pc:sldMk cId="1635377456" sldId="256"/>
            <ac:spMk id="829" creationId="{1315DDA5-1E72-4EDE-B5EF-D21F1461D59E}"/>
          </ac:spMkLst>
        </pc:spChg>
        <pc:spChg chg="mod">
          <ac:chgData name="Stalin Jacob Wilson Packia Dhas" userId="050d7d71-3621-4503-95e8-1c9a9d962492" providerId="ADAL" clId="{00722E61-A757-4134-8CBB-8B7208677708}" dt="2026-03-11T07:31:22.643" v="2073"/>
          <ac:spMkLst>
            <pc:docMk/>
            <pc:sldMk cId="1635377456" sldId="256"/>
            <ac:spMk id="830" creationId="{98DCA93B-980F-470F-B1A4-99854C15E829}"/>
          </ac:spMkLst>
        </pc:spChg>
        <pc:spChg chg="mod">
          <ac:chgData name="Stalin Jacob Wilson Packia Dhas" userId="050d7d71-3621-4503-95e8-1c9a9d962492" providerId="ADAL" clId="{00722E61-A757-4134-8CBB-8B7208677708}" dt="2026-03-11T07:31:22.644" v="2075"/>
          <ac:spMkLst>
            <pc:docMk/>
            <pc:sldMk cId="1635377456" sldId="256"/>
            <ac:spMk id="831" creationId="{357DA3DA-B28A-4229-B4BC-B0CBCF62AF3D}"/>
          </ac:spMkLst>
        </pc:spChg>
        <pc:spChg chg="mod">
          <ac:chgData name="Stalin Jacob Wilson Packia Dhas" userId="050d7d71-3621-4503-95e8-1c9a9d962492" providerId="ADAL" clId="{00722E61-A757-4134-8CBB-8B7208677708}" dt="2026-03-11T07:31:22.645" v="2077"/>
          <ac:spMkLst>
            <pc:docMk/>
            <pc:sldMk cId="1635377456" sldId="256"/>
            <ac:spMk id="832" creationId="{69DB8F9C-E828-4479-8EB5-B0030E3A7241}"/>
          </ac:spMkLst>
        </pc:spChg>
        <pc:spChg chg="mod">
          <ac:chgData name="Stalin Jacob Wilson Packia Dhas" userId="050d7d71-3621-4503-95e8-1c9a9d962492" providerId="ADAL" clId="{00722E61-A757-4134-8CBB-8B7208677708}" dt="2026-03-11T07:31:22.645" v="2079"/>
          <ac:spMkLst>
            <pc:docMk/>
            <pc:sldMk cId="1635377456" sldId="256"/>
            <ac:spMk id="833" creationId="{8F40949C-C55B-4A3E-B9BD-633049ED84A5}"/>
          </ac:spMkLst>
        </pc:spChg>
        <pc:spChg chg="mod">
          <ac:chgData name="Stalin Jacob Wilson Packia Dhas" userId="050d7d71-3621-4503-95e8-1c9a9d962492" providerId="ADAL" clId="{00722E61-A757-4134-8CBB-8B7208677708}" dt="2026-03-11T07:31:22.646" v="2081"/>
          <ac:spMkLst>
            <pc:docMk/>
            <pc:sldMk cId="1635377456" sldId="256"/>
            <ac:spMk id="834" creationId="{953747C0-3C12-4807-98AA-37C904E25CB4}"/>
          </ac:spMkLst>
        </pc:spChg>
        <pc:spChg chg="mod">
          <ac:chgData name="Stalin Jacob Wilson Packia Dhas" userId="050d7d71-3621-4503-95e8-1c9a9d962492" providerId="ADAL" clId="{00722E61-A757-4134-8CBB-8B7208677708}" dt="2026-03-11T07:31:22.647" v="2083"/>
          <ac:spMkLst>
            <pc:docMk/>
            <pc:sldMk cId="1635377456" sldId="256"/>
            <ac:spMk id="835" creationId="{5A2D05C6-F41C-47B4-B1CD-E9D292D5022F}"/>
          </ac:spMkLst>
        </pc:spChg>
        <pc:spChg chg="mod">
          <ac:chgData name="Stalin Jacob Wilson Packia Dhas" userId="050d7d71-3621-4503-95e8-1c9a9d962492" providerId="ADAL" clId="{00722E61-A757-4134-8CBB-8B7208677708}" dt="2026-03-11T07:31:22.647" v="2085"/>
          <ac:spMkLst>
            <pc:docMk/>
            <pc:sldMk cId="1635377456" sldId="256"/>
            <ac:spMk id="836" creationId="{AE858073-4230-4161-85C0-F794FEF9C901}"/>
          </ac:spMkLst>
        </pc:spChg>
        <pc:spChg chg="mod">
          <ac:chgData name="Stalin Jacob Wilson Packia Dhas" userId="050d7d71-3621-4503-95e8-1c9a9d962492" providerId="ADAL" clId="{00722E61-A757-4134-8CBB-8B7208677708}" dt="2026-03-11T07:31:22.648" v="2087"/>
          <ac:spMkLst>
            <pc:docMk/>
            <pc:sldMk cId="1635377456" sldId="256"/>
            <ac:spMk id="837" creationId="{D66CF2B1-9DA7-4197-AEE2-3CAD873B2645}"/>
          </ac:spMkLst>
        </pc:spChg>
        <pc:spChg chg="mod">
          <ac:chgData name="Stalin Jacob Wilson Packia Dhas" userId="050d7d71-3621-4503-95e8-1c9a9d962492" providerId="ADAL" clId="{00722E61-A757-4134-8CBB-8B7208677708}" dt="2026-03-11T07:31:22.649" v="2089"/>
          <ac:spMkLst>
            <pc:docMk/>
            <pc:sldMk cId="1635377456" sldId="256"/>
            <ac:spMk id="838" creationId="{63A24DD6-AD50-4117-9CE8-79C3982CED24}"/>
          </ac:spMkLst>
        </pc:spChg>
        <pc:spChg chg="mod">
          <ac:chgData name="Stalin Jacob Wilson Packia Dhas" userId="050d7d71-3621-4503-95e8-1c9a9d962492" providerId="ADAL" clId="{00722E61-A757-4134-8CBB-8B7208677708}" dt="2026-03-11T07:31:22.649" v="2091"/>
          <ac:spMkLst>
            <pc:docMk/>
            <pc:sldMk cId="1635377456" sldId="256"/>
            <ac:spMk id="839" creationId="{FD8C0D12-5F8C-4D78-9283-29D49F2843B1}"/>
          </ac:spMkLst>
        </pc:spChg>
        <pc:spChg chg="mod">
          <ac:chgData name="Stalin Jacob Wilson Packia Dhas" userId="050d7d71-3621-4503-95e8-1c9a9d962492" providerId="ADAL" clId="{00722E61-A757-4134-8CBB-8B7208677708}" dt="2026-03-11T07:31:22.650" v="2093"/>
          <ac:spMkLst>
            <pc:docMk/>
            <pc:sldMk cId="1635377456" sldId="256"/>
            <ac:spMk id="840" creationId="{F68C0407-C39F-483F-BE3E-A332AF9EA36F}"/>
          </ac:spMkLst>
        </pc:spChg>
        <pc:spChg chg="mod">
          <ac:chgData name="Stalin Jacob Wilson Packia Dhas" userId="050d7d71-3621-4503-95e8-1c9a9d962492" providerId="ADAL" clId="{00722E61-A757-4134-8CBB-8B7208677708}" dt="2026-03-11T07:31:22.651" v="2095"/>
          <ac:spMkLst>
            <pc:docMk/>
            <pc:sldMk cId="1635377456" sldId="256"/>
            <ac:spMk id="841" creationId="{9C1CB707-5BAF-43C7-8146-4CCBA1DAEDD3}"/>
          </ac:spMkLst>
        </pc:spChg>
        <pc:spChg chg="mod">
          <ac:chgData name="Stalin Jacob Wilson Packia Dhas" userId="050d7d71-3621-4503-95e8-1c9a9d962492" providerId="ADAL" clId="{00722E61-A757-4134-8CBB-8B7208677708}" dt="2026-03-11T07:31:22.651" v="2097"/>
          <ac:spMkLst>
            <pc:docMk/>
            <pc:sldMk cId="1635377456" sldId="256"/>
            <ac:spMk id="842" creationId="{68243C75-8376-457F-8F35-17D24B83BBAA}"/>
          </ac:spMkLst>
        </pc:spChg>
        <pc:spChg chg="mod">
          <ac:chgData name="Stalin Jacob Wilson Packia Dhas" userId="050d7d71-3621-4503-95e8-1c9a9d962492" providerId="ADAL" clId="{00722E61-A757-4134-8CBB-8B7208677708}" dt="2026-03-11T07:31:22.652" v="2099"/>
          <ac:spMkLst>
            <pc:docMk/>
            <pc:sldMk cId="1635377456" sldId="256"/>
            <ac:spMk id="843" creationId="{1CD37188-B673-4FB1-81C7-DAE139F91F9E}"/>
          </ac:spMkLst>
        </pc:spChg>
        <pc:spChg chg="mod">
          <ac:chgData name="Stalin Jacob Wilson Packia Dhas" userId="050d7d71-3621-4503-95e8-1c9a9d962492" providerId="ADAL" clId="{00722E61-A757-4134-8CBB-8B7208677708}" dt="2026-03-11T07:31:22.653" v="2101"/>
          <ac:spMkLst>
            <pc:docMk/>
            <pc:sldMk cId="1635377456" sldId="256"/>
            <ac:spMk id="844" creationId="{47A7E834-607B-40C0-A33C-3AA151CB42F9}"/>
          </ac:spMkLst>
        </pc:spChg>
        <pc:spChg chg="mod">
          <ac:chgData name="Stalin Jacob Wilson Packia Dhas" userId="050d7d71-3621-4503-95e8-1c9a9d962492" providerId="ADAL" clId="{00722E61-A757-4134-8CBB-8B7208677708}" dt="2026-03-11T07:31:22.653" v="2103"/>
          <ac:spMkLst>
            <pc:docMk/>
            <pc:sldMk cId="1635377456" sldId="256"/>
            <ac:spMk id="845" creationId="{4507EADA-15A1-4EAA-A926-CCD5A6FB5EDF}"/>
          </ac:spMkLst>
        </pc:spChg>
        <pc:spChg chg="mod">
          <ac:chgData name="Stalin Jacob Wilson Packia Dhas" userId="050d7d71-3621-4503-95e8-1c9a9d962492" providerId="ADAL" clId="{00722E61-A757-4134-8CBB-8B7208677708}" dt="2026-03-11T07:31:22.654" v="2105"/>
          <ac:spMkLst>
            <pc:docMk/>
            <pc:sldMk cId="1635377456" sldId="256"/>
            <ac:spMk id="846" creationId="{DC60A679-B159-488F-993A-9806CCC973C6}"/>
          </ac:spMkLst>
        </pc:spChg>
        <pc:spChg chg="mod">
          <ac:chgData name="Stalin Jacob Wilson Packia Dhas" userId="050d7d71-3621-4503-95e8-1c9a9d962492" providerId="ADAL" clId="{00722E61-A757-4134-8CBB-8B7208677708}" dt="2026-03-11T07:31:22.655" v="2107"/>
          <ac:spMkLst>
            <pc:docMk/>
            <pc:sldMk cId="1635377456" sldId="256"/>
            <ac:spMk id="847" creationId="{E5A928B7-95AC-4CAB-A06F-745A50DB4DE8}"/>
          </ac:spMkLst>
        </pc:spChg>
        <pc:spChg chg="mod">
          <ac:chgData name="Stalin Jacob Wilson Packia Dhas" userId="050d7d71-3621-4503-95e8-1c9a9d962492" providerId="ADAL" clId="{00722E61-A757-4134-8CBB-8B7208677708}" dt="2026-03-11T07:31:22.655" v="2109"/>
          <ac:spMkLst>
            <pc:docMk/>
            <pc:sldMk cId="1635377456" sldId="256"/>
            <ac:spMk id="848" creationId="{BF28411A-1DCC-4B98-9E18-E98FB1C375C0}"/>
          </ac:spMkLst>
        </pc:spChg>
        <pc:spChg chg="mod">
          <ac:chgData name="Stalin Jacob Wilson Packia Dhas" userId="050d7d71-3621-4503-95e8-1c9a9d962492" providerId="ADAL" clId="{00722E61-A757-4134-8CBB-8B7208677708}" dt="2026-03-11T07:31:22.656" v="2111"/>
          <ac:spMkLst>
            <pc:docMk/>
            <pc:sldMk cId="1635377456" sldId="256"/>
            <ac:spMk id="849" creationId="{2A42825B-5EE1-4C97-86F9-1506B22C9EAC}"/>
          </ac:spMkLst>
        </pc:spChg>
        <pc:spChg chg="mod">
          <ac:chgData name="Stalin Jacob Wilson Packia Dhas" userId="050d7d71-3621-4503-95e8-1c9a9d962492" providerId="ADAL" clId="{00722E61-A757-4134-8CBB-8B7208677708}" dt="2026-03-11T07:31:22.657" v="2113"/>
          <ac:spMkLst>
            <pc:docMk/>
            <pc:sldMk cId="1635377456" sldId="256"/>
            <ac:spMk id="850" creationId="{35BD5FA4-E7FF-45A6-8C71-4A1AC7B5BDA1}"/>
          </ac:spMkLst>
        </pc:spChg>
        <pc:spChg chg="mod">
          <ac:chgData name="Stalin Jacob Wilson Packia Dhas" userId="050d7d71-3621-4503-95e8-1c9a9d962492" providerId="ADAL" clId="{00722E61-A757-4134-8CBB-8B7208677708}" dt="2026-03-11T07:31:22.657" v="2115"/>
          <ac:spMkLst>
            <pc:docMk/>
            <pc:sldMk cId="1635377456" sldId="256"/>
            <ac:spMk id="851" creationId="{FB61384B-20A2-48A9-B8DA-0DF521E311D3}"/>
          </ac:spMkLst>
        </pc:spChg>
        <pc:spChg chg="mod">
          <ac:chgData name="Stalin Jacob Wilson Packia Dhas" userId="050d7d71-3621-4503-95e8-1c9a9d962492" providerId="ADAL" clId="{00722E61-A757-4134-8CBB-8B7208677708}" dt="2026-03-11T07:31:22.658" v="2117"/>
          <ac:spMkLst>
            <pc:docMk/>
            <pc:sldMk cId="1635377456" sldId="256"/>
            <ac:spMk id="852" creationId="{E6FF2E9E-1EDB-48C4-BBF7-39ABC14766A4}"/>
          </ac:spMkLst>
        </pc:spChg>
        <pc:spChg chg="mod">
          <ac:chgData name="Stalin Jacob Wilson Packia Dhas" userId="050d7d71-3621-4503-95e8-1c9a9d962492" providerId="ADAL" clId="{00722E61-A757-4134-8CBB-8B7208677708}" dt="2026-03-11T07:31:22.659" v="2119"/>
          <ac:spMkLst>
            <pc:docMk/>
            <pc:sldMk cId="1635377456" sldId="256"/>
            <ac:spMk id="853" creationId="{CDCA07CF-6458-4A7C-84DC-384943C25285}"/>
          </ac:spMkLst>
        </pc:spChg>
        <pc:spChg chg="mod">
          <ac:chgData name="Stalin Jacob Wilson Packia Dhas" userId="050d7d71-3621-4503-95e8-1c9a9d962492" providerId="ADAL" clId="{00722E61-A757-4134-8CBB-8B7208677708}" dt="2026-03-11T07:31:22.659" v="2121"/>
          <ac:spMkLst>
            <pc:docMk/>
            <pc:sldMk cId="1635377456" sldId="256"/>
            <ac:spMk id="854" creationId="{5B139D49-1F39-4DE6-B697-E368CD42878D}"/>
          </ac:spMkLst>
        </pc:spChg>
        <pc:spChg chg="mod">
          <ac:chgData name="Stalin Jacob Wilson Packia Dhas" userId="050d7d71-3621-4503-95e8-1c9a9d962492" providerId="ADAL" clId="{00722E61-A757-4134-8CBB-8B7208677708}" dt="2026-03-11T07:31:22.660" v="2123"/>
          <ac:spMkLst>
            <pc:docMk/>
            <pc:sldMk cId="1635377456" sldId="256"/>
            <ac:spMk id="855" creationId="{9250E441-D291-4927-976B-465167D63FA9}"/>
          </ac:spMkLst>
        </pc:spChg>
        <pc:spChg chg="mod">
          <ac:chgData name="Stalin Jacob Wilson Packia Dhas" userId="050d7d71-3621-4503-95e8-1c9a9d962492" providerId="ADAL" clId="{00722E61-A757-4134-8CBB-8B7208677708}" dt="2026-03-11T07:31:22.661" v="2125"/>
          <ac:spMkLst>
            <pc:docMk/>
            <pc:sldMk cId="1635377456" sldId="256"/>
            <ac:spMk id="856" creationId="{536AD9DC-4B2C-4293-933F-A0E911BB4D19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3-11T07:32:48.068" v="2756" actId="6549"/>
        <pc:sldMkLst>
          <pc:docMk/>
          <pc:sldMk cId="3237779745" sldId="381"/>
        </pc:sldMkLst>
      </pc:sldChg>
      <pc:sldChg chg="modNotesTx">
        <pc:chgData name="Stalin Jacob Wilson Packia Dhas" userId="050d7d71-3621-4503-95e8-1c9a9d962492" providerId="ADAL" clId="{00722E61-A757-4134-8CBB-8B7208677708}" dt="2026-03-11T07:32:41.655" v="2755" actId="6549"/>
        <pc:sldMkLst>
          <pc:docMk/>
          <pc:sldMk cId="1297687264" sldId="383"/>
        </pc:sldMkLst>
      </pc:sldChg>
      <pc:sldChg chg="modNotesTx">
        <pc:chgData name="Stalin Jacob Wilson Packia Dhas" userId="050d7d71-3621-4503-95e8-1c9a9d962492" providerId="ADAL" clId="{00722E61-A757-4134-8CBB-8B7208677708}" dt="2026-03-11T07:32:36.729" v="2754" actId="6549"/>
        <pc:sldMkLst>
          <pc:docMk/>
          <pc:sldMk cId="2174318876" sldId="386"/>
        </pc:sldMkLst>
      </pc:sldChg>
      <pc:sldChg chg="modNotesTx">
        <pc:chgData name="Stalin Jacob Wilson Packia Dhas" userId="050d7d71-3621-4503-95e8-1c9a9d962492" providerId="ADAL" clId="{00722E61-A757-4134-8CBB-8B7208677708}" dt="2026-03-11T07:32:27.488" v="2753" actId="6549"/>
        <pc:sldMkLst>
          <pc:docMk/>
          <pc:sldMk cId="2795306080" sldId="391"/>
        </pc:sldMkLst>
      </pc:sldChg>
      <pc:sldChg chg="modNotesTx">
        <pc:chgData name="Stalin Jacob Wilson Packia Dhas" userId="050d7d71-3621-4503-95e8-1c9a9d962492" providerId="ADAL" clId="{00722E61-A757-4134-8CBB-8B7208677708}" dt="2026-03-11T07:32:18.182" v="2752" actId="6549"/>
        <pc:sldMkLst>
          <pc:docMk/>
          <pc:sldMk cId="0" sldId="812"/>
        </pc:sldMkLst>
      </pc:sldChg>
      <pc:sldChg chg="modNotesTx">
        <pc:chgData name="Stalin Jacob Wilson Packia Dhas" userId="050d7d71-3621-4503-95e8-1c9a9d962492" providerId="ADAL" clId="{00722E61-A757-4134-8CBB-8B7208677708}" dt="2026-03-11T07:32:10.276" v="2751" actId="6549"/>
        <pc:sldMkLst>
          <pc:docMk/>
          <pc:sldMk cId="0" sldId="815"/>
        </pc:sldMkLst>
      </pc:sldChg>
      <pc:sldChg chg="modNotesTx">
        <pc:chgData name="Stalin Jacob Wilson Packia Dhas" userId="050d7d71-3621-4503-95e8-1c9a9d962492" providerId="ADAL" clId="{00722E61-A757-4134-8CBB-8B7208677708}" dt="2026-03-11T07:32:05.064" v="2750" actId="6549"/>
        <pc:sldMkLst>
          <pc:docMk/>
          <pc:sldMk cId="0" sldId="817"/>
        </pc:sldMkLst>
      </pc:sldChg>
      <pc:sldChg chg="modNotesTx">
        <pc:chgData name="Stalin Jacob Wilson Packia Dhas" userId="050d7d71-3621-4503-95e8-1c9a9d962492" providerId="ADAL" clId="{00722E61-A757-4134-8CBB-8B7208677708}" dt="2026-03-11T07:31:57.845" v="2749" actId="6549"/>
        <pc:sldMkLst>
          <pc:docMk/>
          <pc:sldMk cId="0" sldId="819"/>
        </pc:sldMkLst>
      </pc:sldChg>
      <pc:sldChg chg="modSp del mod">
        <pc:chgData name="Stalin Jacob Wilson Packia Dhas" userId="050d7d71-3621-4503-95e8-1c9a9d962492" providerId="ADAL" clId="{00722E61-A757-4134-8CBB-8B7208677708}" dt="2026-03-11T07:31:31.258" v="2689" actId="47"/>
        <pc:sldMkLst>
          <pc:docMk/>
          <pc:sldMk cId="4047734998" sldId="860"/>
        </pc:sldMkLst>
        <pc:spChg chg="mod">
          <ac:chgData name="Stalin Jacob Wilson Packia Dhas" userId="050d7d71-3621-4503-95e8-1c9a9d962492" providerId="ADAL" clId="{00722E61-A757-4134-8CBB-8B7208677708}" dt="2026-03-11T07:31:23.281" v="2311"/>
          <ac:spMkLst>
            <pc:docMk/>
            <pc:sldMk cId="4047734998" sldId="860"/>
            <ac:spMk id="8" creationId="{2785DED9-8E07-449D-BF38-34EECFF5B897}"/>
          </ac:spMkLst>
        </pc:spChg>
        <pc:spChg chg="mod">
          <ac:chgData name="Stalin Jacob Wilson Packia Dhas" userId="050d7d71-3621-4503-95e8-1c9a9d962492" providerId="ADAL" clId="{00722E61-A757-4134-8CBB-8B7208677708}" dt="2026-03-11T07:31:24.045" v="2570"/>
          <ac:spMkLst>
            <pc:docMk/>
            <pc:sldMk cId="4047734998" sldId="860"/>
            <ac:spMk id="10" creationId="{1A02BF01-F63F-4AF0-8A27-2A4D8E499ED3}"/>
          </ac:spMkLst>
        </pc:spChg>
        <pc:spChg chg="mod">
          <ac:chgData name="Stalin Jacob Wilson Packia Dhas" userId="050d7d71-3621-4503-95e8-1c9a9d962492" providerId="ADAL" clId="{00722E61-A757-4134-8CBB-8B7208677708}" dt="2026-03-11T07:31:23.277" v="2306"/>
          <ac:spMkLst>
            <pc:docMk/>
            <pc:sldMk cId="4047734998" sldId="860"/>
            <ac:spMk id="12" creationId="{BEE35339-CC4E-4946-9B4A-7434E9CBE822}"/>
          </ac:spMkLst>
        </pc:spChg>
        <pc:spChg chg="mod">
          <ac:chgData name="Stalin Jacob Wilson Packia Dhas" userId="050d7d71-3621-4503-95e8-1c9a9d962492" providerId="ADAL" clId="{00722E61-A757-4134-8CBB-8B7208677708}" dt="2026-03-11T07:31:23.269" v="2302"/>
          <ac:spMkLst>
            <pc:docMk/>
            <pc:sldMk cId="4047734998" sldId="860"/>
            <ac:spMk id="14" creationId="{F21E9137-3432-49E2-ADBF-88B81B1D6643}"/>
          </ac:spMkLst>
        </pc:spChg>
        <pc:spChg chg="mod">
          <ac:chgData name="Stalin Jacob Wilson Packia Dhas" userId="050d7d71-3621-4503-95e8-1c9a9d962492" providerId="ADAL" clId="{00722E61-A757-4134-8CBB-8B7208677708}" dt="2026-03-11T07:31:23.279" v="2307"/>
          <ac:spMkLst>
            <pc:docMk/>
            <pc:sldMk cId="4047734998" sldId="860"/>
            <ac:spMk id="16" creationId="{066F3635-00B5-40FB-BB13-2FF4E8168606}"/>
          </ac:spMkLst>
        </pc:spChg>
        <pc:spChg chg="mod">
          <ac:chgData name="Stalin Jacob Wilson Packia Dhas" userId="050d7d71-3621-4503-95e8-1c9a9d962492" providerId="ADAL" clId="{00722E61-A757-4134-8CBB-8B7208677708}" dt="2026-03-11T07:31:23.269" v="2303"/>
          <ac:spMkLst>
            <pc:docMk/>
            <pc:sldMk cId="4047734998" sldId="860"/>
            <ac:spMk id="18" creationId="{F3EF0DCC-4754-4430-A22F-1045AEB6734D}"/>
          </ac:spMkLst>
        </pc:spChg>
        <pc:spChg chg="mod">
          <ac:chgData name="Stalin Jacob Wilson Packia Dhas" userId="050d7d71-3621-4503-95e8-1c9a9d962492" providerId="ADAL" clId="{00722E61-A757-4134-8CBB-8B7208677708}" dt="2026-03-11T07:31:23.280" v="2308"/>
          <ac:spMkLst>
            <pc:docMk/>
            <pc:sldMk cId="4047734998" sldId="860"/>
            <ac:spMk id="20" creationId="{22A794A8-3827-489B-9043-34362892ABC0}"/>
          </ac:spMkLst>
        </pc:spChg>
        <pc:spChg chg="mod">
          <ac:chgData name="Stalin Jacob Wilson Packia Dhas" userId="050d7d71-3621-4503-95e8-1c9a9d962492" providerId="ADAL" clId="{00722E61-A757-4134-8CBB-8B7208677708}" dt="2026-03-11T07:31:23.277" v="2304"/>
          <ac:spMkLst>
            <pc:docMk/>
            <pc:sldMk cId="4047734998" sldId="860"/>
            <ac:spMk id="22" creationId="{BF12DE42-C664-46A5-891E-78CC432ADBA2}"/>
          </ac:spMkLst>
        </pc:spChg>
        <pc:spChg chg="mod">
          <ac:chgData name="Stalin Jacob Wilson Packia Dhas" userId="050d7d71-3621-4503-95e8-1c9a9d962492" providerId="ADAL" clId="{00722E61-A757-4134-8CBB-8B7208677708}" dt="2026-03-11T07:31:23.280" v="2309"/>
          <ac:spMkLst>
            <pc:docMk/>
            <pc:sldMk cId="4047734998" sldId="860"/>
            <ac:spMk id="24" creationId="{6DDEA43C-4370-42DD-897E-944F5316BCF3}"/>
          </ac:spMkLst>
        </pc:spChg>
        <pc:spChg chg="mod">
          <ac:chgData name="Stalin Jacob Wilson Packia Dhas" userId="050d7d71-3621-4503-95e8-1c9a9d962492" providerId="ADAL" clId="{00722E61-A757-4134-8CBB-8B7208677708}" dt="2026-03-11T07:31:23.277" v="2305"/>
          <ac:spMkLst>
            <pc:docMk/>
            <pc:sldMk cId="4047734998" sldId="860"/>
            <ac:spMk id="26" creationId="{E5934D43-D7FE-41B0-AAAD-1AD2465A732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2.007" v="2690" actId="47"/>
        <pc:sldMkLst>
          <pc:docMk/>
          <pc:sldMk cId="27489305" sldId="861"/>
        </pc:sldMkLst>
        <pc:spChg chg="mod">
          <ac:chgData name="Stalin Jacob Wilson Packia Dhas" userId="050d7d71-3621-4503-95e8-1c9a9d962492" providerId="ADAL" clId="{00722E61-A757-4134-8CBB-8B7208677708}" dt="2026-03-11T07:31:24.052" v="2572"/>
          <ac:spMkLst>
            <pc:docMk/>
            <pc:sldMk cId="27489305" sldId="861"/>
            <ac:spMk id="9" creationId="{E5E2C911-863E-4E24-A6EE-8A4EC4EDBCB3}"/>
          </ac:spMkLst>
        </pc:spChg>
        <pc:spChg chg="mod">
          <ac:chgData name="Stalin Jacob Wilson Packia Dhas" userId="050d7d71-3621-4503-95e8-1c9a9d962492" providerId="ADAL" clId="{00722E61-A757-4134-8CBB-8B7208677708}" dt="2026-03-11T07:31:23.094" v="2214"/>
          <ac:spMkLst>
            <pc:docMk/>
            <pc:sldMk cId="27489305" sldId="861"/>
            <ac:spMk id="26" creationId="{17D5D6A5-87F0-4C0C-BDB8-87F71F9D9C0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2.332" v="2691" actId="47"/>
        <pc:sldMkLst>
          <pc:docMk/>
          <pc:sldMk cId="3070209453" sldId="862"/>
        </pc:sldMkLst>
        <pc:spChg chg="mod">
          <ac:chgData name="Stalin Jacob Wilson Packia Dhas" userId="050d7d71-3621-4503-95e8-1c9a9d962492" providerId="ADAL" clId="{00722E61-A757-4134-8CBB-8B7208677708}" dt="2026-03-11T07:31:23.304" v="2321"/>
          <ac:spMkLst>
            <pc:docMk/>
            <pc:sldMk cId="3070209453" sldId="862"/>
            <ac:spMk id="8" creationId="{0667051D-F72E-40DA-A833-0AA53EF1A0FD}"/>
          </ac:spMkLst>
        </pc:spChg>
        <pc:spChg chg="mod">
          <ac:chgData name="Stalin Jacob Wilson Packia Dhas" userId="050d7d71-3621-4503-95e8-1c9a9d962492" providerId="ADAL" clId="{00722E61-A757-4134-8CBB-8B7208677708}" dt="2026-03-11T07:31:24.059" v="2574"/>
          <ac:spMkLst>
            <pc:docMk/>
            <pc:sldMk cId="3070209453" sldId="862"/>
            <ac:spMk id="10" creationId="{D6998E3F-6AD2-4A6A-8FE8-DD900CD77408}"/>
          </ac:spMkLst>
        </pc:spChg>
        <pc:spChg chg="mod">
          <ac:chgData name="Stalin Jacob Wilson Packia Dhas" userId="050d7d71-3621-4503-95e8-1c9a9d962492" providerId="ADAL" clId="{00722E61-A757-4134-8CBB-8B7208677708}" dt="2026-03-11T07:31:23.301" v="2316"/>
          <ac:spMkLst>
            <pc:docMk/>
            <pc:sldMk cId="3070209453" sldId="862"/>
            <ac:spMk id="12" creationId="{D8A1FF24-3F69-4685-91A8-0F8FABE8D8DB}"/>
          </ac:spMkLst>
        </pc:spChg>
        <pc:spChg chg="mod">
          <ac:chgData name="Stalin Jacob Wilson Packia Dhas" userId="050d7d71-3621-4503-95e8-1c9a9d962492" providerId="ADAL" clId="{00722E61-A757-4134-8CBB-8B7208677708}" dt="2026-03-11T07:31:23.298" v="2312"/>
          <ac:spMkLst>
            <pc:docMk/>
            <pc:sldMk cId="3070209453" sldId="862"/>
            <ac:spMk id="14" creationId="{4AC836C9-B308-448A-86FF-39058B53638A}"/>
          </ac:spMkLst>
        </pc:spChg>
        <pc:spChg chg="mod">
          <ac:chgData name="Stalin Jacob Wilson Packia Dhas" userId="050d7d71-3621-4503-95e8-1c9a9d962492" providerId="ADAL" clId="{00722E61-A757-4134-8CBB-8B7208677708}" dt="2026-03-11T07:31:23.302" v="2317"/>
          <ac:spMkLst>
            <pc:docMk/>
            <pc:sldMk cId="3070209453" sldId="862"/>
            <ac:spMk id="16" creationId="{4DB73D8F-19DC-4827-82D4-4824EF0EFD73}"/>
          </ac:spMkLst>
        </pc:spChg>
        <pc:spChg chg="mod">
          <ac:chgData name="Stalin Jacob Wilson Packia Dhas" userId="050d7d71-3621-4503-95e8-1c9a9d962492" providerId="ADAL" clId="{00722E61-A757-4134-8CBB-8B7208677708}" dt="2026-03-11T07:31:23.299" v="2313"/>
          <ac:spMkLst>
            <pc:docMk/>
            <pc:sldMk cId="3070209453" sldId="862"/>
            <ac:spMk id="18" creationId="{6D727E7D-388C-4C88-907E-57EEBFBB5D50}"/>
          </ac:spMkLst>
        </pc:spChg>
        <pc:spChg chg="mod">
          <ac:chgData name="Stalin Jacob Wilson Packia Dhas" userId="050d7d71-3621-4503-95e8-1c9a9d962492" providerId="ADAL" clId="{00722E61-A757-4134-8CBB-8B7208677708}" dt="2026-03-11T07:31:23.302" v="2318"/>
          <ac:spMkLst>
            <pc:docMk/>
            <pc:sldMk cId="3070209453" sldId="862"/>
            <ac:spMk id="20" creationId="{B25BC5EC-AE33-4FC1-8A88-E3D7BC68E2A1}"/>
          </ac:spMkLst>
        </pc:spChg>
        <pc:spChg chg="mod">
          <ac:chgData name="Stalin Jacob Wilson Packia Dhas" userId="050d7d71-3621-4503-95e8-1c9a9d962492" providerId="ADAL" clId="{00722E61-A757-4134-8CBB-8B7208677708}" dt="2026-03-11T07:31:23.299" v="2314"/>
          <ac:spMkLst>
            <pc:docMk/>
            <pc:sldMk cId="3070209453" sldId="862"/>
            <ac:spMk id="22" creationId="{CCFDF55D-28DD-4480-9A8D-18D9915C2AF0}"/>
          </ac:spMkLst>
        </pc:spChg>
        <pc:spChg chg="mod">
          <ac:chgData name="Stalin Jacob Wilson Packia Dhas" userId="050d7d71-3621-4503-95e8-1c9a9d962492" providerId="ADAL" clId="{00722E61-A757-4134-8CBB-8B7208677708}" dt="2026-03-11T07:31:23.303" v="2319"/>
          <ac:spMkLst>
            <pc:docMk/>
            <pc:sldMk cId="3070209453" sldId="862"/>
            <ac:spMk id="24" creationId="{95662B12-AAD3-425E-9AED-981FF04C45D1}"/>
          </ac:spMkLst>
        </pc:spChg>
        <pc:spChg chg="mod">
          <ac:chgData name="Stalin Jacob Wilson Packia Dhas" userId="050d7d71-3621-4503-95e8-1c9a9d962492" providerId="ADAL" clId="{00722E61-A757-4134-8CBB-8B7208677708}" dt="2026-03-11T07:31:23.300" v="2315"/>
          <ac:spMkLst>
            <pc:docMk/>
            <pc:sldMk cId="3070209453" sldId="862"/>
            <ac:spMk id="26" creationId="{C1781FE7-471E-4173-AC04-6F6BCE96B0D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2.624" v="2692" actId="47"/>
        <pc:sldMkLst>
          <pc:docMk/>
          <pc:sldMk cId="4097415102" sldId="863"/>
        </pc:sldMkLst>
        <pc:spChg chg="mod">
          <ac:chgData name="Stalin Jacob Wilson Packia Dhas" userId="050d7d71-3621-4503-95e8-1c9a9d962492" providerId="ADAL" clId="{00722E61-A757-4134-8CBB-8B7208677708}" dt="2026-03-11T07:31:24.066" v="2576"/>
          <ac:spMkLst>
            <pc:docMk/>
            <pc:sldMk cId="4097415102" sldId="863"/>
            <ac:spMk id="9" creationId="{E4152848-58A5-4EE8-9A4E-D9640EA1312D}"/>
          </ac:spMkLst>
        </pc:spChg>
        <pc:spChg chg="mod">
          <ac:chgData name="Stalin Jacob Wilson Packia Dhas" userId="050d7d71-3621-4503-95e8-1c9a9d962492" providerId="ADAL" clId="{00722E61-A757-4134-8CBB-8B7208677708}" dt="2026-03-11T07:31:23.097" v="2217"/>
          <ac:spMkLst>
            <pc:docMk/>
            <pc:sldMk cId="4097415102" sldId="863"/>
            <ac:spMk id="26" creationId="{274C349A-A5DA-46CC-9C7C-A8CCA4F55DD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2.872" v="2693" actId="47"/>
        <pc:sldMkLst>
          <pc:docMk/>
          <pc:sldMk cId="3034230174" sldId="864"/>
        </pc:sldMkLst>
        <pc:spChg chg="mod">
          <ac:chgData name="Stalin Jacob Wilson Packia Dhas" userId="050d7d71-3621-4503-95e8-1c9a9d962492" providerId="ADAL" clId="{00722E61-A757-4134-8CBB-8B7208677708}" dt="2026-03-11T07:31:23.326" v="2331"/>
          <ac:spMkLst>
            <pc:docMk/>
            <pc:sldMk cId="3034230174" sldId="864"/>
            <ac:spMk id="8" creationId="{BCC6A8BE-AA77-4BA4-8553-7B345188B68B}"/>
          </ac:spMkLst>
        </pc:spChg>
        <pc:spChg chg="mod">
          <ac:chgData name="Stalin Jacob Wilson Packia Dhas" userId="050d7d71-3621-4503-95e8-1c9a9d962492" providerId="ADAL" clId="{00722E61-A757-4134-8CBB-8B7208677708}" dt="2026-03-11T07:31:24.072" v="2578"/>
          <ac:spMkLst>
            <pc:docMk/>
            <pc:sldMk cId="3034230174" sldId="864"/>
            <ac:spMk id="10" creationId="{2CC11E97-5CA9-4BCE-948C-88AEB6BA35E8}"/>
          </ac:spMkLst>
        </pc:spChg>
        <pc:spChg chg="mod">
          <ac:chgData name="Stalin Jacob Wilson Packia Dhas" userId="050d7d71-3621-4503-95e8-1c9a9d962492" providerId="ADAL" clId="{00722E61-A757-4134-8CBB-8B7208677708}" dt="2026-03-11T07:31:23.323" v="2326"/>
          <ac:spMkLst>
            <pc:docMk/>
            <pc:sldMk cId="3034230174" sldId="864"/>
            <ac:spMk id="12" creationId="{09C95A2C-848E-4DFC-9E30-C7FA8E70466E}"/>
          </ac:spMkLst>
        </pc:spChg>
        <pc:spChg chg="mod">
          <ac:chgData name="Stalin Jacob Wilson Packia Dhas" userId="050d7d71-3621-4503-95e8-1c9a9d962492" providerId="ADAL" clId="{00722E61-A757-4134-8CBB-8B7208677708}" dt="2026-03-11T07:31:23.320" v="2322"/>
          <ac:spMkLst>
            <pc:docMk/>
            <pc:sldMk cId="3034230174" sldId="864"/>
            <ac:spMk id="14" creationId="{11DD30C0-5CAB-4FA0-B655-FB16696982C4}"/>
          </ac:spMkLst>
        </pc:spChg>
        <pc:spChg chg="mod">
          <ac:chgData name="Stalin Jacob Wilson Packia Dhas" userId="050d7d71-3621-4503-95e8-1c9a9d962492" providerId="ADAL" clId="{00722E61-A757-4134-8CBB-8B7208677708}" dt="2026-03-11T07:31:23.323" v="2327"/>
          <ac:spMkLst>
            <pc:docMk/>
            <pc:sldMk cId="3034230174" sldId="864"/>
            <ac:spMk id="16" creationId="{A492F94E-8EC8-47B6-8DED-AA6497D2BA50}"/>
          </ac:spMkLst>
        </pc:spChg>
        <pc:spChg chg="mod">
          <ac:chgData name="Stalin Jacob Wilson Packia Dhas" userId="050d7d71-3621-4503-95e8-1c9a9d962492" providerId="ADAL" clId="{00722E61-A757-4134-8CBB-8B7208677708}" dt="2026-03-11T07:31:23.320" v="2323"/>
          <ac:spMkLst>
            <pc:docMk/>
            <pc:sldMk cId="3034230174" sldId="864"/>
            <ac:spMk id="18" creationId="{C6F4E97C-9A72-4712-A352-D516224B03C4}"/>
          </ac:spMkLst>
        </pc:spChg>
        <pc:spChg chg="mod">
          <ac:chgData name="Stalin Jacob Wilson Packia Dhas" userId="050d7d71-3621-4503-95e8-1c9a9d962492" providerId="ADAL" clId="{00722E61-A757-4134-8CBB-8B7208677708}" dt="2026-03-11T07:31:23.324" v="2328"/>
          <ac:spMkLst>
            <pc:docMk/>
            <pc:sldMk cId="3034230174" sldId="864"/>
            <ac:spMk id="20" creationId="{EB0B80FB-6436-4C26-8443-171A53028B37}"/>
          </ac:spMkLst>
        </pc:spChg>
        <pc:spChg chg="mod">
          <ac:chgData name="Stalin Jacob Wilson Packia Dhas" userId="050d7d71-3621-4503-95e8-1c9a9d962492" providerId="ADAL" clId="{00722E61-A757-4134-8CBB-8B7208677708}" dt="2026-03-11T07:31:23.321" v="2324"/>
          <ac:spMkLst>
            <pc:docMk/>
            <pc:sldMk cId="3034230174" sldId="864"/>
            <ac:spMk id="22" creationId="{7541B80C-1823-4C58-96A5-6FA7320450CD}"/>
          </ac:spMkLst>
        </pc:spChg>
        <pc:spChg chg="mod">
          <ac:chgData name="Stalin Jacob Wilson Packia Dhas" userId="050d7d71-3621-4503-95e8-1c9a9d962492" providerId="ADAL" clId="{00722E61-A757-4134-8CBB-8B7208677708}" dt="2026-03-11T07:31:23.325" v="2329"/>
          <ac:spMkLst>
            <pc:docMk/>
            <pc:sldMk cId="3034230174" sldId="864"/>
            <ac:spMk id="24" creationId="{8EAB32A9-A492-4955-AE1C-6A71C9B7B5E7}"/>
          </ac:spMkLst>
        </pc:spChg>
        <pc:spChg chg="mod">
          <ac:chgData name="Stalin Jacob Wilson Packia Dhas" userId="050d7d71-3621-4503-95e8-1c9a9d962492" providerId="ADAL" clId="{00722E61-A757-4134-8CBB-8B7208677708}" dt="2026-03-11T07:31:23.322" v="2325"/>
          <ac:spMkLst>
            <pc:docMk/>
            <pc:sldMk cId="3034230174" sldId="864"/>
            <ac:spMk id="26" creationId="{143AB2F8-7B25-4C83-B114-C70244657E4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3.275" v="2694" actId="47"/>
        <pc:sldMkLst>
          <pc:docMk/>
          <pc:sldMk cId="476554351" sldId="865"/>
        </pc:sldMkLst>
        <pc:spChg chg="mod">
          <ac:chgData name="Stalin Jacob Wilson Packia Dhas" userId="050d7d71-3621-4503-95e8-1c9a9d962492" providerId="ADAL" clId="{00722E61-A757-4134-8CBB-8B7208677708}" dt="2026-03-11T07:31:24.080" v="2580"/>
          <ac:spMkLst>
            <pc:docMk/>
            <pc:sldMk cId="476554351" sldId="865"/>
            <ac:spMk id="9" creationId="{5EF7AADD-573C-46D0-9AE6-858867F9736C}"/>
          </ac:spMkLst>
        </pc:spChg>
        <pc:spChg chg="mod">
          <ac:chgData name="Stalin Jacob Wilson Packia Dhas" userId="050d7d71-3621-4503-95e8-1c9a9d962492" providerId="ADAL" clId="{00722E61-A757-4134-8CBB-8B7208677708}" dt="2026-03-11T07:31:23.099" v="2220"/>
          <ac:spMkLst>
            <pc:docMk/>
            <pc:sldMk cId="476554351" sldId="865"/>
            <ac:spMk id="26" creationId="{084B81B8-69D4-4C87-A271-EDD7AC24CC0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3.481" v="2695" actId="47"/>
        <pc:sldMkLst>
          <pc:docMk/>
          <pc:sldMk cId="3371264154" sldId="866"/>
        </pc:sldMkLst>
        <pc:spChg chg="mod">
          <ac:chgData name="Stalin Jacob Wilson Packia Dhas" userId="050d7d71-3621-4503-95e8-1c9a9d962492" providerId="ADAL" clId="{00722E61-A757-4134-8CBB-8B7208677708}" dt="2026-03-11T07:31:23.352" v="2341"/>
          <ac:spMkLst>
            <pc:docMk/>
            <pc:sldMk cId="3371264154" sldId="866"/>
            <ac:spMk id="8" creationId="{CC6254AE-9A0A-4A0A-A334-9D24AA24B57A}"/>
          </ac:spMkLst>
        </pc:spChg>
        <pc:spChg chg="mod">
          <ac:chgData name="Stalin Jacob Wilson Packia Dhas" userId="050d7d71-3621-4503-95e8-1c9a9d962492" providerId="ADAL" clId="{00722E61-A757-4134-8CBB-8B7208677708}" dt="2026-03-11T07:31:24.087" v="2582"/>
          <ac:spMkLst>
            <pc:docMk/>
            <pc:sldMk cId="3371264154" sldId="866"/>
            <ac:spMk id="10" creationId="{FD68DD39-76B6-4A90-B000-70BC043A972F}"/>
          </ac:spMkLst>
        </pc:spChg>
        <pc:spChg chg="mod">
          <ac:chgData name="Stalin Jacob Wilson Packia Dhas" userId="050d7d71-3621-4503-95e8-1c9a9d962492" providerId="ADAL" clId="{00722E61-A757-4134-8CBB-8B7208677708}" dt="2026-03-11T07:31:23.348" v="2336"/>
          <ac:spMkLst>
            <pc:docMk/>
            <pc:sldMk cId="3371264154" sldId="866"/>
            <ac:spMk id="12" creationId="{8FE155C3-3EC7-4B40-A7D0-6A7CB3DC3695}"/>
          </ac:spMkLst>
        </pc:spChg>
        <pc:spChg chg="mod">
          <ac:chgData name="Stalin Jacob Wilson Packia Dhas" userId="050d7d71-3621-4503-95e8-1c9a9d962492" providerId="ADAL" clId="{00722E61-A757-4134-8CBB-8B7208677708}" dt="2026-03-11T07:31:23.345" v="2332"/>
          <ac:spMkLst>
            <pc:docMk/>
            <pc:sldMk cId="3371264154" sldId="866"/>
            <ac:spMk id="14" creationId="{755C0211-9E2F-4652-9630-869C21FEF7C3}"/>
          </ac:spMkLst>
        </pc:spChg>
        <pc:spChg chg="mod">
          <ac:chgData name="Stalin Jacob Wilson Packia Dhas" userId="050d7d71-3621-4503-95e8-1c9a9d962492" providerId="ADAL" clId="{00722E61-A757-4134-8CBB-8B7208677708}" dt="2026-03-11T07:31:23.349" v="2337"/>
          <ac:spMkLst>
            <pc:docMk/>
            <pc:sldMk cId="3371264154" sldId="866"/>
            <ac:spMk id="16" creationId="{C962E367-E2C9-4806-8F1C-4940008B6056}"/>
          </ac:spMkLst>
        </pc:spChg>
        <pc:spChg chg="mod">
          <ac:chgData name="Stalin Jacob Wilson Packia Dhas" userId="050d7d71-3621-4503-95e8-1c9a9d962492" providerId="ADAL" clId="{00722E61-A757-4134-8CBB-8B7208677708}" dt="2026-03-11T07:31:23.346" v="2333"/>
          <ac:spMkLst>
            <pc:docMk/>
            <pc:sldMk cId="3371264154" sldId="866"/>
            <ac:spMk id="18" creationId="{92B52F27-6238-4D0C-ACFE-F5030CBE7DF0}"/>
          </ac:spMkLst>
        </pc:spChg>
        <pc:spChg chg="mod">
          <ac:chgData name="Stalin Jacob Wilson Packia Dhas" userId="050d7d71-3621-4503-95e8-1c9a9d962492" providerId="ADAL" clId="{00722E61-A757-4134-8CBB-8B7208677708}" dt="2026-03-11T07:31:23.350" v="2338"/>
          <ac:spMkLst>
            <pc:docMk/>
            <pc:sldMk cId="3371264154" sldId="866"/>
            <ac:spMk id="20" creationId="{09474492-BDF0-42D5-8930-5B3093FD23D4}"/>
          </ac:spMkLst>
        </pc:spChg>
        <pc:spChg chg="mod">
          <ac:chgData name="Stalin Jacob Wilson Packia Dhas" userId="050d7d71-3621-4503-95e8-1c9a9d962492" providerId="ADAL" clId="{00722E61-A757-4134-8CBB-8B7208677708}" dt="2026-03-11T07:31:23.347" v="2334"/>
          <ac:spMkLst>
            <pc:docMk/>
            <pc:sldMk cId="3371264154" sldId="866"/>
            <ac:spMk id="22" creationId="{5DD00FA3-2BC9-4C39-A0D3-06BC1BE7586D}"/>
          </ac:spMkLst>
        </pc:spChg>
        <pc:spChg chg="mod">
          <ac:chgData name="Stalin Jacob Wilson Packia Dhas" userId="050d7d71-3621-4503-95e8-1c9a9d962492" providerId="ADAL" clId="{00722E61-A757-4134-8CBB-8B7208677708}" dt="2026-03-11T07:31:23.350" v="2339"/>
          <ac:spMkLst>
            <pc:docMk/>
            <pc:sldMk cId="3371264154" sldId="866"/>
            <ac:spMk id="24" creationId="{D45262F7-C065-4F44-A25D-3722E5A75FE7}"/>
          </ac:spMkLst>
        </pc:spChg>
        <pc:spChg chg="mod">
          <ac:chgData name="Stalin Jacob Wilson Packia Dhas" userId="050d7d71-3621-4503-95e8-1c9a9d962492" providerId="ADAL" clId="{00722E61-A757-4134-8CBB-8B7208677708}" dt="2026-03-11T07:31:23.347" v="2335"/>
          <ac:spMkLst>
            <pc:docMk/>
            <pc:sldMk cId="3371264154" sldId="866"/>
            <ac:spMk id="26" creationId="{18C32D35-5A33-48DC-842E-A1C02DD6E79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3.616" v="2696" actId="47"/>
        <pc:sldMkLst>
          <pc:docMk/>
          <pc:sldMk cId="2279038547" sldId="867"/>
        </pc:sldMkLst>
        <pc:spChg chg="mod">
          <ac:chgData name="Stalin Jacob Wilson Packia Dhas" userId="050d7d71-3621-4503-95e8-1c9a9d962492" providerId="ADAL" clId="{00722E61-A757-4134-8CBB-8B7208677708}" dt="2026-03-11T07:31:24.095" v="2584"/>
          <ac:spMkLst>
            <pc:docMk/>
            <pc:sldMk cId="2279038547" sldId="867"/>
            <ac:spMk id="9" creationId="{CDFA498A-CEA1-4438-A987-BFDBA03B0803}"/>
          </ac:spMkLst>
        </pc:spChg>
        <pc:spChg chg="mod">
          <ac:chgData name="Stalin Jacob Wilson Packia Dhas" userId="050d7d71-3621-4503-95e8-1c9a9d962492" providerId="ADAL" clId="{00722E61-A757-4134-8CBB-8B7208677708}" dt="2026-03-11T07:31:23.101" v="2223"/>
          <ac:spMkLst>
            <pc:docMk/>
            <pc:sldMk cId="2279038547" sldId="867"/>
            <ac:spMk id="26" creationId="{CEACDE42-CF7D-4CBF-AF42-9B6B4D835DE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3.776" v="2697" actId="47"/>
        <pc:sldMkLst>
          <pc:docMk/>
          <pc:sldMk cId="3629428734" sldId="868"/>
        </pc:sldMkLst>
        <pc:spChg chg="mod">
          <ac:chgData name="Stalin Jacob Wilson Packia Dhas" userId="050d7d71-3621-4503-95e8-1c9a9d962492" providerId="ADAL" clId="{00722E61-A757-4134-8CBB-8B7208677708}" dt="2026-03-11T07:31:23.402" v="2351"/>
          <ac:spMkLst>
            <pc:docMk/>
            <pc:sldMk cId="3629428734" sldId="868"/>
            <ac:spMk id="8" creationId="{E30A04D3-FD4E-4998-8630-B6D2D49E8D3B}"/>
          </ac:spMkLst>
        </pc:spChg>
        <pc:spChg chg="mod">
          <ac:chgData name="Stalin Jacob Wilson Packia Dhas" userId="050d7d71-3621-4503-95e8-1c9a9d962492" providerId="ADAL" clId="{00722E61-A757-4134-8CBB-8B7208677708}" dt="2026-03-11T07:31:24.102" v="2586"/>
          <ac:spMkLst>
            <pc:docMk/>
            <pc:sldMk cId="3629428734" sldId="868"/>
            <ac:spMk id="10" creationId="{912077E8-F7BB-4581-A545-A6EB429CDA6C}"/>
          </ac:spMkLst>
        </pc:spChg>
        <pc:spChg chg="mod">
          <ac:chgData name="Stalin Jacob Wilson Packia Dhas" userId="050d7d71-3621-4503-95e8-1c9a9d962492" providerId="ADAL" clId="{00722E61-A757-4134-8CBB-8B7208677708}" dt="2026-03-11T07:31:23.398" v="2346"/>
          <ac:spMkLst>
            <pc:docMk/>
            <pc:sldMk cId="3629428734" sldId="868"/>
            <ac:spMk id="12" creationId="{E899167A-C8CA-4DBA-B2AB-90E13704F69C}"/>
          </ac:spMkLst>
        </pc:spChg>
        <pc:spChg chg="mod">
          <ac:chgData name="Stalin Jacob Wilson Packia Dhas" userId="050d7d71-3621-4503-95e8-1c9a9d962492" providerId="ADAL" clId="{00722E61-A757-4134-8CBB-8B7208677708}" dt="2026-03-11T07:31:23.395" v="2342"/>
          <ac:spMkLst>
            <pc:docMk/>
            <pc:sldMk cId="3629428734" sldId="868"/>
            <ac:spMk id="14" creationId="{21C604C1-6B28-44F1-BFAF-8B26C947854E}"/>
          </ac:spMkLst>
        </pc:spChg>
        <pc:spChg chg="mod">
          <ac:chgData name="Stalin Jacob Wilson Packia Dhas" userId="050d7d71-3621-4503-95e8-1c9a9d962492" providerId="ADAL" clId="{00722E61-A757-4134-8CBB-8B7208677708}" dt="2026-03-11T07:31:23.399" v="2347"/>
          <ac:spMkLst>
            <pc:docMk/>
            <pc:sldMk cId="3629428734" sldId="868"/>
            <ac:spMk id="16" creationId="{F83BF96D-79AF-4F5C-A1EE-95E9E78AA90C}"/>
          </ac:spMkLst>
        </pc:spChg>
        <pc:spChg chg="mod">
          <ac:chgData name="Stalin Jacob Wilson Packia Dhas" userId="050d7d71-3621-4503-95e8-1c9a9d962492" providerId="ADAL" clId="{00722E61-A757-4134-8CBB-8B7208677708}" dt="2026-03-11T07:31:23.395" v="2343"/>
          <ac:spMkLst>
            <pc:docMk/>
            <pc:sldMk cId="3629428734" sldId="868"/>
            <ac:spMk id="18" creationId="{E4BE90DC-ED64-4F74-8D37-1C6101BF6812}"/>
          </ac:spMkLst>
        </pc:spChg>
        <pc:spChg chg="mod">
          <ac:chgData name="Stalin Jacob Wilson Packia Dhas" userId="050d7d71-3621-4503-95e8-1c9a9d962492" providerId="ADAL" clId="{00722E61-A757-4134-8CBB-8B7208677708}" dt="2026-03-11T07:31:23.400" v="2348"/>
          <ac:spMkLst>
            <pc:docMk/>
            <pc:sldMk cId="3629428734" sldId="868"/>
            <ac:spMk id="20" creationId="{E3656673-20A9-45BB-AC76-E4AC1617A945}"/>
          </ac:spMkLst>
        </pc:spChg>
        <pc:spChg chg="mod">
          <ac:chgData name="Stalin Jacob Wilson Packia Dhas" userId="050d7d71-3621-4503-95e8-1c9a9d962492" providerId="ADAL" clId="{00722E61-A757-4134-8CBB-8B7208677708}" dt="2026-03-11T07:31:23.397" v="2344"/>
          <ac:spMkLst>
            <pc:docMk/>
            <pc:sldMk cId="3629428734" sldId="868"/>
            <ac:spMk id="22" creationId="{01DA59C9-116E-4B2E-8CB2-4D33FFD50BE1}"/>
          </ac:spMkLst>
        </pc:spChg>
        <pc:spChg chg="mod">
          <ac:chgData name="Stalin Jacob Wilson Packia Dhas" userId="050d7d71-3621-4503-95e8-1c9a9d962492" providerId="ADAL" clId="{00722E61-A757-4134-8CBB-8B7208677708}" dt="2026-03-11T07:31:23.401" v="2349"/>
          <ac:spMkLst>
            <pc:docMk/>
            <pc:sldMk cId="3629428734" sldId="868"/>
            <ac:spMk id="24" creationId="{540CE5BF-69AB-43D7-9B41-C09AE7506EA9}"/>
          </ac:spMkLst>
        </pc:spChg>
        <pc:spChg chg="mod">
          <ac:chgData name="Stalin Jacob Wilson Packia Dhas" userId="050d7d71-3621-4503-95e8-1c9a9d962492" providerId="ADAL" clId="{00722E61-A757-4134-8CBB-8B7208677708}" dt="2026-03-11T07:31:23.397" v="2345"/>
          <ac:spMkLst>
            <pc:docMk/>
            <pc:sldMk cId="3629428734" sldId="868"/>
            <ac:spMk id="26" creationId="{5CE84494-FDF9-4128-AABA-37FEB8DB0C3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3.939" v="2698" actId="47"/>
        <pc:sldMkLst>
          <pc:docMk/>
          <pc:sldMk cId="1770179855" sldId="869"/>
        </pc:sldMkLst>
        <pc:spChg chg="mod">
          <ac:chgData name="Stalin Jacob Wilson Packia Dhas" userId="050d7d71-3621-4503-95e8-1c9a9d962492" providerId="ADAL" clId="{00722E61-A757-4134-8CBB-8B7208677708}" dt="2026-03-11T07:31:24.110" v="2588"/>
          <ac:spMkLst>
            <pc:docMk/>
            <pc:sldMk cId="1770179855" sldId="869"/>
            <ac:spMk id="9" creationId="{896E74E8-94EC-4FDC-9AC3-3CA4BF58FE50}"/>
          </ac:spMkLst>
        </pc:spChg>
        <pc:spChg chg="mod">
          <ac:chgData name="Stalin Jacob Wilson Packia Dhas" userId="050d7d71-3621-4503-95e8-1c9a9d962492" providerId="ADAL" clId="{00722E61-A757-4134-8CBB-8B7208677708}" dt="2026-03-11T07:31:23.102" v="2226"/>
          <ac:spMkLst>
            <pc:docMk/>
            <pc:sldMk cId="1770179855" sldId="869"/>
            <ac:spMk id="26" creationId="{D370DB0F-403C-47E1-8768-B5955D614E8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4.113" v="2699" actId="47"/>
        <pc:sldMkLst>
          <pc:docMk/>
          <pc:sldMk cId="4248314211" sldId="870"/>
        </pc:sldMkLst>
        <pc:spChg chg="mod">
          <ac:chgData name="Stalin Jacob Wilson Packia Dhas" userId="050d7d71-3621-4503-95e8-1c9a9d962492" providerId="ADAL" clId="{00722E61-A757-4134-8CBB-8B7208677708}" dt="2026-03-11T07:31:23.427" v="2361"/>
          <ac:spMkLst>
            <pc:docMk/>
            <pc:sldMk cId="4248314211" sldId="870"/>
            <ac:spMk id="8" creationId="{DA90D053-C2F5-43DE-B02C-5711BE6E703E}"/>
          </ac:spMkLst>
        </pc:spChg>
        <pc:spChg chg="mod">
          <ac:chgData name="Stalin Jacob Wilson Packia Dhas" userId="050d7d71-3621-4503-95e8-1c9a9d962492" providerId="ADAL" clId="{00722E61-A757-4134-8CBB-8B7208677708}" dt="2026-03-11T07:31:24.116" v="2590"/>
          <ac:spMkLst>
            <pc:docMk/>
            <pc:sldMk cId="4248314211" sldId="870"/>
            <ac:spMk id="10" creationId="{5028EF4C-1461-45D3-BBC3-7448ED976325}"/>
          </ac:spMkLst>
        </pc:spChg>
        <pc:spChg chg="mod">
          <ac:chgData name="Stalin Jacob Wilson Packia Dhas" userId="050d7d71-3621-4503-95e8-1c9a9d962492" providerId="ADAL" clId="{00722E61-A757-4134-8CBB-8B7208677708}" dt="2026-03-11T07:31:23.423" v="2356"/>
          <ac:spMkLst>
            <pc:docMk/>
            <pc:sldMk cId="4248314211" sldId="870"/>
            <ac:spMk id="12" creationId="{DAC3697D-41D1-45E1-A524-CCDE3FF140FB}"/>
          </ac:spMkLst>
        </pc:spChg>
        <pc:spChg chg="mod">
          <ac:chgData name="Stalin Jacob Wilson Packia Dhas" userId="050d7d71-3621-4503-95e8-1c9a9d962492" providerId="ADAL" clId="{00722E61-A757-4134-8CBB-8B7208677708}" dt="2026-03-11T07:31:23.420" v="2352"/>
          <ac:spMkLst>
            <pc:docMk/>
            <pc:sldMk cId="4248314211" sldId="870"/>
            <ac:spMk id="14" creationId="{978D07D3-5561-4719-9AFC-3588D09428F2}"/>
          </ac:spMkLst>
        </pc:spChg>
        <pc:spChg chg="mod">
          <ac:chgData name="Stalin Jacob Wilson Packia Dhas" userId="050d7d71-3621-4503-95e8-1c9a9d962492" providerId="ADAL" clId="{00722E61-A757-4134-8CBB-8B7208677708}" dt="2026-03-11T07:31:23.424" v="2357"/>
          <ac:spMkLst>
            <pc:docMk/>
            <pc:sldMk cId="4248314211" sldId="870"/>
            <ac:spMk id="16" creationId="{93C2A2C6-BC22-4427-83C8-560F343AABA3}"/>
          </ac:spMkLst>
        </pc:spChg>
        <pc:spChg chg="mod">
          <ac:chgData name="Stalin Jacob Wilson Packia Dhas" userId="050d7d71-3621-4503-95e8-1c9a9d962492" providerId="ADAL" clId="{00722E61-A757-4134-8CBB-8B7208677708}" dt="2026-03-11T07:31:23.421" v="2353"/>
          <ac:spMkLst>
            <pc:docMk/>
            <pc:sldMk cId="4248314211" sldId="870"/>
            <ac:spMk id="18" creationId="{6ECA2CD8-5119-4C6B-8202-85D378DEB5F3}"/>
          </ac:spMkLst>
        </pc:spChg>
        <pc:spChg chg="mod">
          <ac:chgData name="Stalin Jacob Wilson Packia Dhas" userId="050d7d71-3621-4503-95e8-1c9a9d962492" providerId="ADAL" clId="{00722E61-A757-4134-8CBB-8B7208677708}" dt="2026-03-11T07:31:23.425" v="2358"/>
          <ac:spMkLst>
            <pc:docMk/>
            <pc:sldMk cId="4248314211" sldId="870"/>
            <ac:spMk id="20" creationId="{DC4E7E2B-878A-4F46-81C6-364564DADECE}"/>
          </ac:spMkLst>
        </pc:spChg>
        <pc:spChg chg="mod">
          <ac:chgData name="Stalin Jacob Wilson Packia Dhas" userId="050d7d71-3621-4503-95e8-1c9a9d962492" providerId="ADAL" clId="{00722E61-A757-4134-8CBB-8B7208677708}" dt="2026-03-11T07:31:23.422" v="2354"/>
          <ac:spMkLst>
            <pc:docMk/>
            <pc:sldMk cId="4248314211" sldId="870"/>
            <ac:spMk id="22" creationId="{E4BAEC30-C769-4E31-9C88-38E768265F69}"/>
          </ac:spMkLst>
        </pc:spChg>
        <pc:spChg chg="mod">
          <ac:chgData name="Stalin Jacob Wilson Packia Dhas" userId="050d7d71-3621-4503-95e8-1c9a9d962492" providerId="ADAL" clId="{00722E61-A757-4134-8CBB-8B7208677708}" dt="2026-03-11T07:31:23.426" v="2359"/>
          <ac:spMkLst>
            <pc:docMk/>
            <pc:sldMk cId="4248314211" sldId="870"/>
            <ac:spMk id="24" creationId="{3E759D5B-4C75-4A2D-B65F-80AF418ECA46}"/>
          </ac:spMkLst>
        </pc:spChg>
        <pc:spChg chg="mod">
          <ac:chgData name="Stalin Jacob Wilson Packia Dhas" userId="050d7d71-3621-4503-95e8-1c9a9d962492" providerId="ADAL" clId="{00722E61-A757-4134-8CBB-8B7208677708}" dt="2026-03-11T07:31:23.422" v="2355"/>
          <ac:spMkLst>
            <pc:docMk/>
            <pc:sldMk cId="4248314211" sldId="870"/>
            <ac:spMk id="26" creationId="{BEA37E0A-DDF7-4BC1-BD5C-CDC50327262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4.365" v="2700" actId="47"/>
        <pc:sldMkLst>
          <pc:docMk/>
          <pc:sldMk cId="3210677717" sldId="871"/>
        </pc:sldMkLst>
        <pc:spChg chg="mod">
          <ac:chgData name="Stalin Jacob Wilson Packia Dhas" userId="050d7d71-3621-4503-95e8-1c9a9d962492" providerId="ADAL" clId="{00722E61-A757-4134-8CBB-8B7208677708}" dt="2026-03-11T07:31:24.137" v="2592"/>
          <ac:spMkLst>
            <pc:docMk/>
            <pc:sldMk cId="3210677717" sldId="871"/>
            <ac:spMk id="9" creationId="{916B6568-C186-4471-92E7-450E2C32A744}"/>
          </ac:spMkLst>
        </pc:spChg>
        <pc:spChg chg="mod">
          <ac:chgData name="Stalin Jacob Wilson Packia Dhas" userId="050d7d71-3621-4503-95e8-1c9a9d962492" providerId="ADAL" clId="{00722E61-A757-4134-8CBB-8B7208677708}" dt="2026-03-11T07:31:23.104" v="2229"/>
          <ac:spMkLst>
            <pc:docMk/>
            <pc:sldMk cId="3210677717" sldId="871"/>
            <ac:spMk id="26" creationId="{1189C566-D3B2-4EF3-BDB8-784D0FDEBE1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4.539" v="2701" actId="47"/>
        <pc:sldMkLst>
          <pc:docMk/>
          <pc:sldMk cId="2736626292" sldId="872"/>
        </pc:sldMkLst>
        <pc:spChg chg="mod">
          <ac:chgData name="Stalin Jacob Wilson Packia Dhas" userId="050d7d71-3621-4503-95e8-1c9a9d962492" providerId="ADAL" clId="{00722E61-A757-4134-8CBB-8B7208677708}" dt="2026-03-11T07:31:23.451" v="2371"/>
          <ac:spMkLst>
            <pc:docMk/>
            <pc:sldMk cId="2736626292" sldId="872"/>
            <ac:spMk id="8" creationId="{88C5529C-33B7-413C-94DC-C58C641A8AB7}"/>
          </ac:spMkLst>
        </pc:spChg>
        <pc:spChg chg="mod">
          <ac:chgData name="Stalin Jacob Wilson Packia Dhas" userId="050d7d71-3621-4503-95e8-1c9a9d962492" providerId="ADAL" clId="{00722E61-A757-4134-8CBB-8B7208677708}" dt="2026-03-11T07:31:24.145" v="2594"/>
          <ac:spMkLst>
            <pc:docMk/>
            <pc:sldMk cId="2736626292" sldId="872"/>
            <ac:spMk id="10" creationId="{C05F5F26-41D3-4CB3-A7A4-91389910A8EC}"/>
          </ac:spMkLst>
        </pc:spChg>
        <pc:spChg chg="mod">
          <ac:chgData name="Stalin Jacob Wilson Packia Dhas" userId="050d7d71-3621-4503-95e8-1c9a9d962492" providerId="ADAL" clId="{00722E61-A757-4134-8CBB-8B7208677708}" dt="2026-03-11T07:31:23.448" v="2366"/>
          <ac:spMkLst>
            <pc:docMk/>
            <pc:sldMk cId="2736626292" sldId="872"/>
            <ac:spMk id="12" creationId="{D92C6C2A-F2FB-411A-94FC-4744634BAA1D}"/>
          </ac:spMkLst>
        </pc:spChg>
        <pc:spChg chg="mod">
          <ac:chgData name="Stalin Jacob Wilson Packia Dhas" userId="050d7d71-3621-4503-95e8-1c9a9d962492" providerId="ADAL" clId="{00722E61-A757-4134-8CBB-8B7208677708}" dt="2026-03-11T07:31:23.444" v="2362"/>
          <ac:spMkLst>
            <pc:docMk/>
            <pc:sldMk cId="2736626292" sldId="872"/>
            <ac:spMk id="14" creationId="{83E2B14E-9FE4-40F0-A230-8BA71C71E3CE}"/>
          </ac:spMkLst>
        </pc:spChg>
        <pc:spChg chg="mod">
          <ac:chgData name="Stalin Jacob Wilson Packia Dhas" userId="050d7d71-3621-4503-95e8-1c9a9d962492" providerId="ADAL" clId="{00722E61-A757-4134-8CBB-8B7208677708}" dt="2026-03-11T07:31:23.448" v="2367"/>
          <ac:spMkLst>
            <pc:docMk/>
            <pc:sldMk cId="2736626292" sldId="872"/>
            <ac:spMk id="16" creationId="{9344F64D-6721-4769-B281-E4D1BBD27EE4}"/>
          </ac:spMkLst>
        </pc:spChg>
        <pc:spChg chg="mod">
          <ac:chgData name="Stalin Jacob Wilson Packia Dhas" userId="050d7d71-3621-4503-95e8-1c9a9d962492" providerId="ADAL" clId="{00722E61-A757-4134-8CBB-8B7208677708}" dt="2026-03-11T07:31:23.445" v="2363"/>
          <ac:spMkLst>
            <pc:docMk/>
            <pc:sldMk cId="2736626292" sldId="872"/>
            <ac:spMk id="18" creationId="{345AC4B9-8C2D-4161-ABCA-EF2B54BE3924}"/>
          </ac:spMkLst>
        </pc:spChg>
        <pc:spChg chg="mod">
          <ac:chgData name="Stalin Jacob Wilson Packia Dhas" userId="050d7d71-3621-4503-95e8-1c9a9d962492" providerId="ADAL" clId="{00722E61-A757-4134-8CBB-8B7208677708}" dt="2026-03-11T07:31:23.449" v="2368"/>
          <ac:spMkLst>
            <pc:docMk/>
            <pc:sldMk cId="2736626292" sldId="872"/>
            <ac:spMk id="20" creationId="{6407D4D8-A9C8-44F5-B183-89FEB838AA3E}"/>
          </ac:spMkLst>
        </pc:spChg>
        <pc:spChg chg="mod">
          <ac:chgData name="Stalin Jacob Wilson Packia Dhas" userId="050d7d71-3621-4503-95e8-1c9a9d962492" providerId="ADAL" clId="{00722E61-A757-4134-8CBB-8B7208677708}" dt="2026-03-11T07:31:23.446" v="2364"/>
          <ac:spMkLst>
            <pc:docMk/>
            <pc:sldMk cId="2736626292" sldId="872"/>
            <ac:spMk id="22" creationId="{C0885AA8-C7EE-4D1F-97B3-182D750A2B0C}"/>
          </ac:spMkLst>
        </pc:spChg>
        <pc:spChg chg="mod">
          <ac:chgData name="Stalin Jacob Wilson Packia Dhas" userId="050d7d71-3621-4503-95e8-1c9a9d962492" providerId="ADAL" clId="{00722E61-A757-4134-8CBB-8B7208677708}" dt="2026-03-11T07:31:23.450" v="2369"/>
          <ac:spMkLst>
            <pc:docMk/>
            <pc:sldMk cId="2736626292" sldId="872"/>
            <ac:spMk id="24" creationId="{78D46238-123E-4ECC-B77E-2903C71CA9F7}"/>
          </ac:spMkLst>
        </pc:spChg>
        <pc:spChg chg="mod">
          <ac:chgData name="Stalin Jacob Wilson Packia Dhas" userId="050d7d71-3621-4503-95e8-1c9a9d962492" providerId="ADAL" clId="{00722E61-A757-4134-8CBB-8B7208677708}" dt="2026-03-11T07:31:23.446" v="2365"/>
          <ac:spMkLst>
            <pc:docMk/>
            <pc:sldMk cId="2736626292" sldId="872"/>
            <ac:spMk id="26" creationId="{AE879FD3-558D-4AA7-A928-C4D47D12220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4.697" v="2702" actId="47"/>
        <pc:sldMkLst>
          <pc:docMk/>
          <pc:sldMk cId="47258607" sldId="873"/>
        </pc:sldMkLst>
        <pc:spChg chg="mod">
          <ac:chgData name="Stalin Jacob Wilson Packia Dhas" userId="050d7d71-3621-4503-95e8-1c9a9d962492" providerId="ADAL" clId="{00722E61-A757-4134-8CBB-8B7208677708}" dt="2026-03-11T07:31:24.178" v="2596"/>
          <ac:spMkLst>
            <pc:docMk/>
            <pc:sldMk cId="47258607" sldId="873"/>
            <ac:spMk id="9" creationId="{ABB69D6A-B543-40AE-B076-D493635B3F20}"/>
          </ac:spMkLst>
        </pc:spChg>
        <pc:spChg chg="mod">
          <ac:chgData name="Stalin Jacob Wilson Packia Dhas" userId="050d7d71-3621-4503-95e8-1c9a9d962492" providerId="ADAL" clId="{00722E61-A757-4134-8CBB-8B7208677708}" dt="2026-03-11T07:31:23.106" v="2232"/>
          <ac:spMkLst>
            <pc:docMk/>
            <pc:sldMk cId="47258607" sldId="873"/>
            <ac:spMk id="26" creationId="{ADFFE000-F08D-4772-9D6B-BF9E9453992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4.862" v="2703" actId="47"/>
        <pc:sldMkLst>
          <pc:docMk/>
          <pc:sldMk cId="1544591137" sldId="874"/>
        </pc:sldMkLst>
        <pc:spChg chg="mod">
          <ac:chgData name="Stalin Jacob Wilson Packia Dhas" userId="050d7d71-3621-4503-95e8-1c9a9d962492" providerId="ADAL" clId="{00722E61-A757-4134-8CBB-8B7208677708}" dt="2026-03-11T07:31:23.475" v="2381"/>
          <ac:spMkLst>
            <pc:docMk/>
            <pc:sldMk cId="1544591137" sldId="874"/>
            <ac:spMk id="8" creationId="{F6FF8EAC-9770-48EF-AD7D-4CE457156D1F}"/>
          </ac:spMkLst>
        </pc:spChg>
        <pc:spChg chg="mod">
          <ac:chgData name="Stalin Jacob Wilson Packia Dhas" userId="050d7d71-3621-4503-95e8-1c9a9d962492" providerId="ADAL" clId="{00722E61-A757-4134-8CBB-8B7208677708}" dt="2026-03-11T07:31:25.158" v="2598"/>
          <ac:spMkLst>
            <pc:docMk/>
            <pc:sldMk cId="1544591137" sldId="874"/>
            <ac:spMk id="10" creationId="{048A4392-DBCE-4096-A5FC-B0C0A1212514}"/>
          </ac:spMkLst>
        </pc:spChg>
        <pc:spChg chg="mod">
          <ac:chgData name="Stalin Jacob Wilson Packia Dhas" userId="050d7d71-3621-4503-95e8-1c9a9d962492" providerId="ADAL" clId="{00722E61-A757-4134-8CBB-8B7208677708}" dt="2026-03-11T07:31:23.472" v="2376"/>
          <ac:spMkLst>
            <pc:docMk/>
            <pc:sldMk cId="1544591137" sldId="874"/>
            <ac:spMk id="12" creationId="{179AA696-4714-4D04-9EF1-FD322650B99C}"/>
          </ac:spMkLst>
        </pc:spChg>
        <pc:spChg chg="mod">
          <ac:chgData name="Stalin Jacob Wilson Packia Dhas" userId="050d7d71-3621-4503-95e8-1c9a9d962492" providerId="ADAL" clId="{00722E61-A757-4134-8CBB-8B7208677708}" dt="2026-03-11T07:31:23.468" v="2372"/>
          <ac:spMkLst>
            <pc:docMk/>
            <pc:sldMk cId="1544591137" sldId="874"/>
            <ac:spMk id="14" creationId="{C169501B-65C2-43E9-9F15-63E95D45AFA7}"/>
          </ac:spMkLst>
        </pc:spChg>
        <pc:spChg chg="mod">
          <ac:chgData name="Stalin Jacob Wilson Packia Dhas" userId="050d7d71-3621-4503-95e8-1c9a9d962492" providerId="ADAL" clId="{00722E61-A757-4134-8CBB-8B7208677708}" dt="2026-03-11T07:31:23.472" v="2377"/>
          <ac:spMkLst>
            <pc:docMk/>
            <pc:sldMk cId="1544591137" sldId="874"/>
            <ac:spMk id="16" creationId="{D88D42D4-9252-4480-9E11-3C764F7D3E6C}"/>
          </ac:spMkLst>
        </pc:spChg>
        <pc:spChg chg="mod">
          <ac:chgData name="Stalin Jacob Wilson Packia Dhas" userId="050d7d71-3621-4503-95e8-1c9a9d962492" providerId="ADAL" clId="{00722E61-A757-4134-8CBB-8B7208677708}" dt="2026-03-11T07:31:23.469" v="2373"/>
          <ac:spMkLst>
            <pc:docMk/>
            <pc:sldMk cId="1544591137" sldId="874"/>
            <ac:spMk id="18" creationId="{DBC50B58-6E57-4A6F-9AC8-A1789847AD6A}"/>
          </ac:spMkLst>
        </pc:spChg>
        <pc:spChg chg="mod">
          <ac:chgData name="Stalin Jacob Wilson Packia Dhas" userId="050d7d71-3621-4503-95e8-1c9a9d962492" providerId="ADAL" clId="{00722E61-A757-4134-8CBB-8B7208677708}" dt="2026-03-11T07:31:23.473" v="2378"/>
          <ac:spMkLst>
            <pc:docMk/>
            <pc:sldMk cId="1544591137" sldId="874"/>
            <ac:spMk id="20" creationId="{33E45863-94D3-4240-B8D1-A42FF38E1DA3}"/>
          </ac:spMkLst>
        </pc:spChg>
        <pc:spChg chg="mod">
          <ac:chgData name="Stalin Jacob Wilson Packia Dhas" userId="050d7d71-3621-4503-95e8-1c9a9d962492" providerId="ADAL" clId="{00722E61-A757-4134-8CBB-8B7208677708}" dt="2026-03-11T07:31:23.470" v="2374"/>
          <ac:spMkLst>
            <pc:docMk/>
            <pc:sldMk cId="1544591137" sldId="874"/>
            <ac:spMk id="22" creationId="{2253E7C3-9CD3-44E0-8BF8-00B7B0B7E4BD}"/>
          </ac:spMkLst>
        </pc:spChg>
        <pc:spChg chg="mod">
          <ac:chgData name="Stalin Jacob Wilson Packia Dhas" userId="050d7d71-3621-4503-95e8-1c9a9d962492" providerId="ADAL" clId="{00722E61-A757-4134-8CBB-8B7208677708}" dt="2026-03-11T07:31:23.474" v="2379"/>
          <ac:spMkLst>
            <pc:docMk/>
            <pc:sldMk cId="1544591137" sldId="874"/>
            <ac:spMk id="24" creationId="{82F707BB-B623-4F85-B365-1C7A8F51D716}"/>
          </ac:spMkLst>
        </pc:spChg>
        <pc:spChg chg="mod">
          <ac:chgData name="Stalin Jacob Wilson Packia Dhas" userId="050d7d71-3621-4503-95e8-1c9a9d962492" providerId="ADAL" clId="{00722E61-A757-4134-8CBB-8B7208677708}" dt="2026-03-11T07:31:23.470" v="2375"/>
          <ac:spMkLst>
            <pc:docMk/>
            <pc:sldMk cId="1544591137" sldId="874"/>
            <ac:spMk id="26" creationId="{D74B49BF-766E-46A2-B88B-9B684E6615A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5.015" v="2704" actId="47"/>
        <pc:sldMkLst>
          <pc:docMk/>
          <pc:sldMk cId="157976950" sldId="875"/>
        </pc:sldMkLst>
        <pc:spChg chg="mod">
          <ac:chgData name="Stalin Jacob Wilson Packia Dhas" userId="050d7d71-3621-4503-95e8-1c9a9d962492" providerId="ADAL" clId="{00722E61-A757-4134-8CBB-8B7208677708}" dt="2026-03-11T07:31:25.237" v="2600"/>
          <ac:spMkLst>
            <pc:docMk/>
            <pc:sldMk cId="157976950" sldId="875"/>
            <ac:spMk id="9" creationId="{13A26E0E-83BA-48FC-AE10-5307D65A5A11}"/>
          </ac:spMkLst>
        </pc:spChg>
        <pc:spChg chg="mod">
          <ac:chgData name="Stalin Jacob Wilson Packia Dhas" userId="050d7d71-3621-4503-95e8-1c9a9d962492" providerId="ADAL" clId="{00722E61-A757-4134-8CBB-8B7208677708}" dt="2026-03-11T07:31:23.108" v="2235"/>
          <ac:spMkLst>
            <pc:docMk/>
            <pc:sldMk cId="157976950" sldId="875"/>
            <ac:spMk id="26" creationId="{96507A29-F4EB-435F-8636-22E761C7F5B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5.149" v="2705" actId="47"/>
        <pc:sldMkLst>
          <pc:docMk/>
          <pc:sldMk cId="2626229024" sldId="876"/>
        </pc:sldMkLst>
        <pc:spChg chg="mod">
          <ac:chgData name="Stalin Jacob Wilson Packia Dhas" userId="050d7d71-3621-4503-95e8-1c9a9d962492" providerId="ADAL" clId="{00722E61-A757-4134-8CBB-8B7208677708}" dt="2026-03-11T07:31:23.497" v="2391"/>
          <ac:spMkLst>
            <pc:docMk/>
            <pc:sldMk cId="2626229024" sldId="876"/>
            <ac:spMk id="8" creationId="{D7908081-7023-42CB-B88A-89E9ED06A753}"/>
          </ac:spMkLst>
        </pc:spChg>
        <pc:spChg chg="mod">
          <ac:chgData name="Stalin Jacob Wilson Packia Dhas" userId="050d7d71-3621-4503-95e8-1c9a9d962492" providerId="ADAL" clId="{00722E61-A757-4134-8CBB-8B7208677708}" dt="2026-03-11T07:31:25.310" v="2602"/>
          <ac:spMkLst>
            <pc:docMk/>
            <pc:sldMk cId="2626229024" sldId="876"/>
            <ac:spMk id="10" creationId="{8A587428-F189-4619-8BB6-FBB89474882E}"/>
          </ac:spMkLst>
        </pc:spChg>
        <pc:spChg chg="mod">
          <ac:chgData name="Stalin Jacob Wilson Packia Dhas" userId="050d7d71-3621-4503-95e8-1c9a9d962492" providerId="ADAL" clId="{00722E61-A757-4134-8CBB-8B7208677708}" dt="2026-03-11T07:31:23.494" v="2386"/>
          <ac:spMkLst>
            <pc:docMk/>
            <pc:sldMk cId="2626229024" sldId="876"/>
            <ac:spMk id="12" creationId="{511B2F70-4FDF-4F81-B349-9D71A8861F66}"/>
          </ac:spMkLst>
        </pc:spChg>
        <pc:spChg chg="mod">
          <ac:chgData name="Stalin Jacob Wilson Packia Dhas" userId="050d7d71-3621-4503-95e8-1c9a9d962492" providerId="ADAL" clId="{00722E61-A757-4134-8CBB-8B7208677708}" dt="2026-03-11T07:31:23.491" v="2382"/>
          <ac:spMkLst>
            <pc:docMk/>
            <pc:sldMk cId="2626229024" sldId="876"/>
            <ac:spMk id="14" creationId="{A9172DE6-FB90-4C71-896E-D54883B76D61}"/>
          </ac:spMkLst>
        </pc:spChg>
        <pc:spChg chg="mod">
          <ac:chgData name="Stalin Jacob Wilson Packia Dhas" userId="050d7d71-3621-4503-95e8-1c9a9d962492" providerId="ADAL" clId="{00722E61-A757-4134-8CBB-8B7208677708}" dt="2026-03-11T07:31:23.495" v="2387"/>
          <ac:spMkLst>
            <pc:docMk/>
            <pc:sldMk cId="2626229024" sldId="876"/>
            <ac:spMk id="16" creationId="{9BF1BDE3-8B1D-4C0B-8012-582288B5895A}"/>
          </ac:spMkLst>
        </pc:spChg>
        <pc:spChg chg="mod">
          <ac:chgData name="Stalin Jacob Wilson Packia Dhas" userId="050d7d71-3621-4503-95e8-1c9a9d962492" providerId="ADAL" clId="{00722E61-A757-4134-8CBB-8B7208677708}" dt="2026-03-11T07:31:23.492" v="2383"/>
          <ac:spMkLst>
            <pc:docMk/>
            <pc:sldMk cId="2626229024" sldId="876"/>
            <ac:spMk id="18" creationId="{466B77B6-B761-4337-9AE3-DAF07F0D4DAE}"/>
          </ac:spMkLst>
        </pc:spChg>
        <pc:spChg chg="mod">
          <ac:chgData name="Stalin Jacob Wilson Packia Dhas" userId="050d7d71-3621-4503-95e8-1c9a9d962492" providerId="ADAL" clId="{00722E61-A757-4134-8CBB-8B7208677708}" dt="2026-03-11T07:31:23.496" v="2388"/>
          <ac:spMkLst>
            <pc:docMk/>
            <pc:sldMk cId="2626229024" sldId="876"/>
            <ac:spMk id="20" creationId="{7B6E0B58-CEE3-42CE-83F5-1DE3D808E6EA}"/>
          </ac:spMkLst>
        </pc:spChg>
        <pc:spChg chg="mod">
          <ac:chgData name="Stalin Jacob Wilson Packia Dhas" userId="050d7d71-3621-4503-95e8-1c9a9d962492" providerId="ADAL" clId="{00722E61-A757-4134-8CBB-8B7208677708}" dt="2026-03-11T07:31:23.492" v="2384"/>
          <ac:spMkLst>
            <pc:docMk/>
            <pc:sldMk cId="2626229024" sldId="876"/>
            <ac:spMk id="22" creationId="{A48957CE-9108-40E0-A13A-6516E765E43A}"/>
          </ac:spMkLst>
        </pc:spChg>
        <pc:spChg chg="mod">
          <ac:chgData name="Stalin Jacob Wilson Packia Dhas" userId="050d7d71-3621-4503-95e8-1c9a9d962492" providerId="ADAL" clId="{00722E61-A757-4134-8CBB-8B7208677708}" dt="2026-03-11T07:31:23.496" v="2389"/>
          <ac:spMkLst>
            <pc:docMk/>
            <pc:sldMk cId="2626229024" sldId="876"/>
            <ac:spMk id="24" creationId="{8E4147C2-C1E4-4247-A1BC-76F6403D87A5}"/>
          </ac:spMkLst>
        </pc:spChg>
        <pc:spChg chg="mod">
          <ac:chgData name="Stalin Jacob Wilson Packia Dhas" userId="050d7d71-3621-4503-95e8-1c9a9d962492" providerId="ADAL" clId="{00722E61-A757-4134-8CBB-8B7208677708}" dt="2026-03-11T07:31:23.493" v="2385"/>
          <ac:spMkLst>
            <pc:docMk/>
            <pc:sldMk cId="2626229024" sldId="876"/>
            <ac:spMk id="26" creationId="{F374D5EE-DF64-4D7E-AC5E-A2EEBDBAA5F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5.284" v="2706" actId="47"/>
        <pc:sldMkLst>
          <pc:docMk/>
          <pc:sldMk cId="716185246" sldId="877"/>
        </pc:sldMkLst>
        <pc:spChg chg="mod">
          <ac:chgData name="Stalin Jacob Wilson Packia Dhas" userId="050d7d71-3621-4503-95e8-1c9a9d962492" providerId="ADAL" clId="{00722E61-A757-4134-8CBB-8B7208677708}" dt="2026-03-11T07:31:25.338" v="2604"/>
          <ac:spMkLst>
            <pc:docMk/>
            <pc:sldMk cId="716185246" sldId="877"/>
            <ac:spMk id="9" creationId="{569333A2-9881-49DD-930B-EAF504514BDE}"/>
          </ac:spMkLst>
        </pc:spChg>
        <pc:spChg chg="mod">
          <ac:chgData name="Stalin Jacob Wilson Packia Dhas" userId="050d7d71-3621-4503-95e8-1c9a9d962492" providerId="ADAL" clId="{00722E61-A757-4134-8CBB-8B7208677708}" dt="2026-03-11T07:31:23.110" v="2238"/>
          <ac:spMkLst>
            <pc:docMk/>
            <pc:sldMk cId="716185246" sldId="877"/>
            <ac:spMk id="26" creationId="{8B5F3DD4-F0C9-4752-95EA-DAAE288CD76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5.444" v="2707" actId="47"/>
        <pc:sldMkLst>
          <pc:docMk/>
          <pc:sldMk cId="3864383039" sldId="878"/>
        </pc:sldMkLst>
        <pc:spChg chg="mod">
          <ac:chgData name="Stalin Jacob Wilson Packia Dhas" userId="050d7d71-3621-4503-95e8-1c9a9d962492" providerId="ADAL" clId="{00722E61-A757-4134-8CBB-8B7208677708}" dt="2026-03-11T07:31:23.524" v="2401"/>
          <ac:spMkLst>
            <pc:docMk/>
            <pc:sldMk cId="3864383039" sldId="878"/>
            <ac:spMk id="8" creationId="{8669F3F5-EC46-4EB1-AAB3-A2B18859C9E5}"/>
          </ac:spMkLst>
        </pc:spChg>
        <pc:spChg chg="mod">
          <ac:chgData name="Stalin Jacob Wilson Packia Dhas" userId="050d7d71-3621-4503-95e8-1c9a9d962492" providerId="ADAL" clId="{00722E61-A757-4134-8CBB-8B7208677708}" dt="2026-03-11T07:31:25.350" v="2606"/>
          <ac:spMkLst>
            <pc:docMk/>
            <pc:sldMk cId="3864383039" sldId="878"/>
            <ac:spMk id="10" creationId="{C2F69599-455F-4188-9861-1F4E001C7BAE}"/>
          </ac:spMkLst>
        </pc:spChg>
        <pc:spChg chg="mod">
          <ac:chgData name="Stalin Jacob Wilson Packia Dhas" userId="050d7d71-3621-4503-95e8-1c9a9d962492" providerId="ADAL" clId="{00722E61-A757-4134-8CBB-8B7208677708}" dt="2026-03-11T07:31:23.521" v="2396"/>
          <ac:spMkLst>
            <pc:docMk/>
            <pc:sldMk cId="3864383039" sldId="878"/>
            <ac:spMk id="12" creationId="{BD8807CB-02CA-4913-9CA8-BCCB30EC22C6}"/>
          </ac:spMkLst>
        </pc:spChg>
        <pc:spChg chg="mod">
          <ac:chgData name="Stalin Jacob Wilson Packia Dhas" userId="050d7d71-3621-4503-95e8-1c9a9d962492" providerId="ADAL" clId="{00722E61-A757-4134-8CBB-8B7208677708}" dt="2026-03-11T07:31:23.517" v="2392"/>
          <ac:spMkLst>
            <pc:docMk/>
            <pc:sldMk cId="3864383039" sldId="878"/>
            <ac:spMk id="14" creationId="{A8BD57FE-DD22-4CFD-83D3-82D9BA56EBD0}"/>
          </ac:spMkLst>
        </pc:spChg>
        <pc:spChg chg="mod">
          <ac:chgData name="Stalin Jacob Wilson Packia Dhas" userId="050d7d71-3621-4503-95e8-1c9a9d962492" providerId="ADAL" clId="{00722E61-A757-4134-8CBB-8B7208677708}" dt="2026-03-11T07:31:23.521" v="2397"/>
          <ac:spMkLst>
            <pc:docMk/>
            <pc:sldMk cId="3864383039" sldId="878"/>
            <ac:spMk id="16" creationId="{CABBD64D-A7BF-4169-848A-9EEDD5D9F7BE}"/>
          </ac:spMkLst>
        </pc:spChg>
        <pc:spChg chg="mod">
          <ac:chgData name="Stalin Jacob Wilson Packia Dhas" userId="050d7d71-3621-4503-95e8-1c9a9d962492" providerId="ADAL" clId="{00722E61-A757-4134-8CBB-8B7208677708}" dt="2026-03-11T07:31:23.518" v="2393"/>
          <ac:spMkLst>
            <pc:docMk/>
            <pc:sldMk cId="3864383039" sldId="878"/>
            <ac:spMk id="18" creationId="{E1EF1293-CE36-4AB8-9648-3725ACDFD673}"/>
          </ac:spMkLst>
        </pc:spChg>
        <pc:spChg chg="mod">
          <ac:chgData name="Stalin Jacob Wilson Packia Dhas" userId="050d7d71-3621-4503-95e8-1c9a9d962492" providerId="ADAL" clId="{00722E61-A757-4134-8CBB-8B7208677708}" dt="2026-03-11T07:31:23.522" v="2398"/>
          <ac:spMkLst>
            <pc:docMk/>
            <pc:sldMk cId="3864383039" sldId="878"/>
            <ac:spMk id="20" creationId="{B368CF46-FB67-4D28-89FD-12FBBFFB7C38}"/>
          </ac:spMkLst>
        </pc:spChg>
        <pc:spChg chg="mod">
          <ac:chgData name="Stalin Jacob Wilson Packia Dhas" userId="050d7d71-3621-4503-95e8-1c9a9d962492" providerId="ADAL" clId="{00722E61-A757-4134-8CBB-8B7208677708}" dt="2026-03-11T07:31:23.519" v="2394"/>
          <ac:spMkLst>
            <pc:docMk/>
            <pc:sldMk cId="3864383039" sldId="878"/>
            <ac:spMk id="22" creationId="{14C5DB5C-4306-430D-97DD-8B077130C93F}"/>
          </ac:spMkLst>
        </pc:spChg>
        <pc:spChg chg="mod">
          <ac:chgData name="Stalin Jacob Wilson Packia Dhas" userId="050d7d71-3621-4503-95e8-1c9a9d962492" providerId="ADAL" clId="{00722E61-A757-4134-8CBB-8B7208677708}" dt="2026-03-11T07:31:23.523" v="2399"/>
          <ac:spMkLst>
            <pc:docMk/>
            <pc:sldMk cId="3864383039" sldId="878"/>
            <ac:spMk id="24" creationId="{B925D55F-4832-43A8-97CC-1B36C16FE592}"/>
          </ac:spMkLst>
        </pc:spChg>
        <pc:spChg chg="mod">
          <ac:chgData name="Stalin Jacob Wilson Packia Dhas" userId="050d7d71-3621-4503-95e8-1c9a9d962492" providerId="ADAL" clId="{00722E61-A757-4134-8CBB-8B7208677708}" dt="2026-03-11T07:31:23.519" v="2395"/>
          <ac:spMkLst>
            <pc:docMk/>
            <pc:sldMk cId="3864383039" sldId="878"/>
            <ac:spMk id="26" creationId="{2E8C1068-A717-49E3-861A-7C633701B7A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5.602" v="2708" actId="47"/>
        <pc:sldMkLst>
          <pc:docMk/>
          <pc:sldMk cId="522346958" sldId="879"/>
        </pc:sldMkLst>
        <pc:spChg chg="mod">
          <ac:chgData name="Stalin Jacob Wilson Packia Dhas" userId="050d7d71-3621-4503-95e8-1c9a9d962492" providerId="ADAL" clId="{00722E61-A757-4134-8CBB-8B7208677708}" dt="2026-03-11T07:31:25.361" v="2608"/>
          <ac:spMkLst>
            <pc:docMk/>
            <pc:sldMk cId="522346958" sldId="879"/>
            <ac:spMk id="9" creationId="{4C15A164-5A5E-4F28-809F-B0BFFBB2E8E3}"/>
          </ac:spMkLst>
        </pc:spChg>
        <pc:spChg chg="mod">
          <ac:chgData name="Stalin Jacob Wilson Packia Dhas" userId="050d7d71-3621-4503-95e8-1c9a9d962492" providerId="ADAL" clId="{00722E61-A757-4134-8CBB-8B7208677708}" dt="2026-03-11T07:31:23.111" v="2241"/>
          <ac:spMkLst>
            <pc:docMk/>
            <pc:sldMk cId="522346958" sldId="879"/>
            <ac:spMk id="26" creationId="{23BACB4B-7A53-4EDF-99AF-AF4D583F194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5.740" v="2709" actId="47"/>
        <pc:sldMkLst>
          <pc:docMk/>
          <pc:sldMk cId="1246922367" sldId="880"/>
        </pc:sldMkLst>
        <pc:spChg chg="mod">
          <ac:chgData name="Stalin Jacob Wilson Packia Dhas" userId="050d7d71-3621-4503-95e8-1c9a9d962492" providerId="ADAL" clId="{00722E61-A757-4134-8CBB-8B7208677708}" dt="2026-03-11T07:31:23.548" v="2411"/>
          <ac:spMkLst>
            <pc:docMk/>
            <pc:sldMk cId="1246922367" sldId="880"/>
            <ac:spMk id="8" creationId="{614516FC-C1D6-4B14-AF94-F3CC5AB51EFC}"/>
          </ac:spMkLst>
        </pc:spChg>
        <pc:spChg chg="mod">
          <ac:chgData name="Stalin Jacob Wilson Packia Dhas" userId="050d7d71-3621-4503-95e8-1c9a9d962492" providerId="ADAL" clId="{00722E61-A757-4134-8CBB-8B7208677708}" dt="2026-03-11T07:31:25.370" v="2610"/>
          <ac:spMkLst>
            <pc:docMk/>
            <pc:sldMk cId="1246922367" sldId="880"/>
            <ac:spMk id="10" creationId="{32F20DFD-6A09-4112-9239-57334ABE1D01}"/>
          </ac:spMkLst>
        </pc:spChg>
        <pc:spChg chg="mod">
          <ac:chgData name="Stalin Jacob Wilson Packia Dhas" userId="050d7d71-3621-4503-95e8-1c9a9d962492" providerId="ADAL" clId="{00722E61-A757-4134-8CBB-8B7208677708}" dt="2026-03-11T07:31:23.545" v="2406"/>
          <ac:spMkLst>
            <pc:docMk/>
            <pc:sldMk cId="1246922367" sldId="880"/>
            <ac:spMk id="12" creationId="{CD3FFA4C-8238-4C1A-8B5E-95D67DD08CA8}"/>
          </ac:spMkLst>
        </pc:spChg>
        <pc:spChg chg="mod">
          <ac:chgData name="Stalin Jacob Wilson Packia Dhas" userId="050d7d71-3621-4503-95e8-1c9a9d962492" providerId="ADAL" clId="{00722E61-A757-4134-8CBB-8B7208677708}" dt="2026-03-11T07:31:23.542" v="2402"/>
          <ac:spMkLst>
            <pc:docMk/>
            <pc:sldMk cId="1246922367" sldId="880"/>
            <ac:spMk id="14" creationId="{1883A8E4-24E3-4F39-8CCD-22A5E09B87EE}"/>
          </ac:spMkLst>
        </pc:spChg>
        <pc:spChg chg="mod">
          <ac:chgData name="Stalin Jacob Wilson Packia Dhas" userId="050d7d71-3621-4503-95e8-1c9a9d962492" providerId="ADAL" clId="{00722E61-A757-4134-8CBB-8B7208677708}" dt="2026-03-11T07:31:23.545" v="2407"/>
          <ac:spMkLst>
            <pc:docMk/>
            <pc:sldMk cId="1246922367" sldId="880"/>
            <ac:spMk id="16" creationId="{72E5B9CD-30D8-4BDD-87F0-B73F511C06C1}"/>
          </ac:spMkLst>
        </pc:spChg>
        <pc:spChg chg="mod">
          <ac:chgData name="Stalin Jacob Wilson Packia Dhas" userId="050d7d71-3621-4503-95e8-1c9a9d962492" providerId="ADAL" clId="{00722E61-A757-4134-8CBB-8B7208677708}" dt="2026-03-11T07:31:23.542" v="2403"/>
          <ac:spMkLst>
            <pc:docMk/>
            <pc:sldMk cId="1246922367" sldId="880"/>
            <ac:spMk id="18" creationId="{C1E7166F-A69F-4D6E-A0B3-FA8473F0382D}"/>
          </ac:spMkLst>
        </pc:spChg>
        <pc:spChg chg="mod">
          <ac:chgData name="Stalin Jacob Wilson Packia Dhas" userId="050d7d71-3621-4503-95e8-1c9a9d962492" providerId="ADAL" clId="{00722E61-A757-4134-8CBB-8B7208677708}" dt="2026-03-11T07:31:23.546" v="2408"/>
          <ac:spMkLst>
            <pc:docMk/>
            <pc:sldMk cId="1246922367" sldId="880"/>
            <ac:spMk id="20" creationId="{3BEC3344-53FF-4432-89B1-DFDCA677EDE1}"/>
          </ac:spMkLst>
        </pc:spChg>
        <pc:spChg chg="mod">
          <ac:chgData name="Stalin Jacob Wilson Packia Dhas" userId="050d7d71-3621-4503-95e8-1c9a9d962492" providerId="ADAL" clId="{00722E61-A757-4134-8CBB-8B7208677708}" dt="2026-03-11T07:31:23.543" v="2404"/>
          <ac:spMkLst>
            <pc:docMk/>
            <pc:sldMk cId="1246922367" sldId="880"/>
            <ac:spMk id="22" creationId="{0E4CA0C1-D194-42B0-8C3E-E24D5AD17F48}"/>
          </ac:spMkLst>
        </pc:spChg>
        <pc:spChg chg="mod">
          <ac:chgData name="Stalin Jacob Wilson Packia Dhas" userId="050d7d71-3621-4503-95e8-1c9a9d962492" providerId="ADAL" clId="{00722E61-A757-4134-8CBB-8B7208677708}" dt="2026-03-11T07:31:23.547" v="2409"/>
          <ac:spMkLst>
            <pc:docMk/>
            <pc:sldMk cId="1246922367" sldId="880"/>
            <ac:spMk id="24" creationId="{6CD78FE1-17E8-4EED-99F8-C1783AD12C45}"/>
          </ac:spMkLst>
        </pc:spChg>
        <pc:spChg chg="mod">
          <ac:chgData name="Stalin Jacob Wilson Packia Dhas" userId="050d7d71-3621-4503-95e8-1c9a9d962492" providerId="ADAL" clId="{00722E61-A757-4134-8CBB-8B7208677708}" dt="2026-03-11T07:31:23.544" v="2405"/>
          <ac:spMkLst>
            <pc:docMk/>
            <pc:sldMk cId="1246922367" sldId="880"/>
            <ac:spMk id="26" creationId="{B9D0A31F-3A33-43C6-A8AB-BD90FCD7972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5.885" v="2710" actId="47"/>
        <pc:sldMkLst>
          <pc:docMk/>
          <pc:sldMk cId="3343979406" sldId="881"/>
        </pc:sldMkLst>
        <pc:spChg chg="mod">
          <ac:chgData name="Stalin Jacob Wilson Packia Dhas" userId="050d7d71-3621-4503-95e8-1c9a9d962492" providerId="ADAL" clId="{00722E61-A757-4134-8CBB-8B7208677708}" dt="2026-03-11T07:31:25.379" v="2612"/>
          <ac:spMkLst>
            <pc:docMk/>
            <pc:sldMk cId="3343979406" sldId="881"/>
            <ac:spMk id="9" creationId="{66170EC6-9251-40C7-80BC-A0451D88A993}"/>
          </ac:spMkLst>
        </pc:spChg>
        <pc:spChg chg="mod">
          <ac:chgData name="Stalin Jacob Wilson Packia Dhas" userId="050d7d71-3621-4503-95e8-1c9a9d962492" providerId="ADAL" clId="{00722E61-A757-4134-8CBB-8B7208677708}" dt="2026-03-11T07:31:23.113" v="2244"/>
          <ac:spMkLst>
            <pc:docMk/>
            <pc:sldMk cId="3343979406" sldId="881"/>
            <ac:spMk id="26" creationId="{E2A3EA7E-3D78-419B-AB71-446104576AF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6.028" v="2711" actId="47"/>
        <pc:sldMkLst>
          <pc:docMk/>
          <pc:sldMk cId="1742047705" sldId="882"/>
        </pc:sldMkLst>
        <pc:spChg chg="mod">
          <ac:chgData name="Stalin Jacob Wilson Packia Dhas" userId="050d7d71-3621-4503-95e8-1c9a9d962492" providerId="ADAL" clId="{00722E61-A757-4134-8CBB-8B7208677708}" dt="2026-03-11T07:31:23.571" v="2421"/>
          <ac:spMkLst>
            <pc:docMk/>
            <pc:sldMk cId="1742047705" sldId="882"/>
            <ac:spMk id="8" creationId="{2A3B7EBC-2FF2-4A7B-87F2-B3939F36B981}"/>
          </ac:spMkLst>
        </pc:spChg>
        <pc:spChg chg="mod">
          <ac:chgData name="Stalin Jacob Wilson Packia Dhas" userId="050d7d71-3621-4503-95e8-1c9a9d962492" providerId="ADAL" clId="{00722E61-A757-4134-8CBB-8B7208677708}" dt="2026-03-11T07:31:25.391" v="2614"/>
          <ac:spMkLst>
            <pc:docMk/>
            <pc:sldMk cId="1742047705" sldId="882"/>
            <ac:spMk id="10" creationId="{FB606F76-F5FB-4037-8EAC-6B30741D3ADE}"/>
          </ac:spMkLst>
        </pc:spChg>
        <pc:spChg chg="mod">
          <ac:chgData name="Stalin Jacob Wilson Packia Dhas" userId="050d7d71-3621-4503-95e8-1c9a9d962492" providerId="ADAL" clId="{00722E61-A757-4134-8CBB-8B7208677708}" dt="2026-03-11T07:31:23.569" v="2416"/>
          <ac:spMkLst>
            <pc:docMk/>
            <pc:sldMk cId="1742047705" sldId="882"/>
            <ac:spMk id="12" creationId="{B2E53D7B-227B-45FA-B0EA-B782814D5A38}"/>
          </ac:spMkLst>
        </pc:spChg>
        <pc:spChg chg="mod">
          <ac:chgData name="Stalin Jacob Wilson Packia Dhas" userId="050d7d71-3621-4503-95e8-1c9a9d962492" providerId="ADAL" clId="{00722E61-A757-4134-8CBB-8B7208677708}" dt="2026-03-11T07:31:23.566" v="2412"/>
          <ac:spMkLst>
            <pc:docMk/>
            <pc:sldMk cId="1742047705" sldId="882"/>
            <ac:spMk id="14" creationId="{16891C04-BFB7-49D7-BE09-1F4581467E01}"/>
          </ac:spMkLst>
        </pc:spChg>
        <pc:spChg chg="mod">
          <ac:chgData name="Stalin Jacob Wilson Packia Dhas" userId="050d7d71-3621-4503-95e8-1c9a9d962492" providerId="ADAL" clId="{00722E61-A757-4134-8CBB-8B7208677708}" dt="2026-03-11T07:31:23.570" v="2417"/>
          <ac:spMkLst>
            <pc:docMk/>
            <pc:sldMk cId="1742047705" sldId="882"/>
            <ac:spMk id="16" creationId="{21C77758-17CB-44FF-9E20-7A8838665AEC}"/>
          </ac:spMkLst>
        </pc:spChg>
        <pc:spChg chg="mod">
          <ac:chgData name="Stalin Jacob Wilson Packia Dhas" userId="050d7d71-3621-4503-95e8-1c9a9d962492" providerId="ADAL" clId="{00722E61-A757-4134-8CBB-8B7208677708}" dt="2026-03-11T07:31:23.567" v="2413"/>
          <ac:spMkLst>
            <pc:docMk/>
            <pc:sldMk cId="1742047705" sldId="882"/>
            <ac:spMk id="18" creationId="{F9A38653-830F-411C-BE6B-C29BE7D97C85}"/>
          </ac:spMkLst>
        </pc:spChg>
        <pc:spChg chg="mod">
          <ac:chgData name="Stalin Jacob Wilson Packia Dhas" userId="050d7d71-3621-4503-95e8-1c9a9d962492" providerId="ADAL" clId="{00722E61-A757-4134-8CBB-8B7208677708}" dt="2026-03-11T07:31:23.571" v="2418"/>
          <ac:spMkLst>
            <pc:docMk/>
            <pc:sldMk cId="1742047705" sldId="882"/>
            <ac:spMk id="20" creationId="{CD06CF04-A1EA-48F3-8DCF-7D81C2CAC867}"/>
          </ac:spMkLst>
        </pc:spChg>
        <pc:spChg chg="mod">
          <ac:chgData name="Stalin Jacob Wilson Packia Dhas" userId="050d7d71-3621-4503-95e8-1c9a9d962492" providerId="ADAL" clId="{00722E61-A757-4134-8CBB-8B7208677708}" dt="2026-03-11T07:31:23.567" v="2414"/>
          <ac:spMkLst>
            <pc:docMk/>
            <pc:sldMk cId="1742047705" sldId="882"/>
            <ac:spMk id="22" creationId="{FE403385-3529-4F53-B45F-253D400EB0F1}"/>
          </ac:spMkLst>
        </pc:spChg>
        <pc:spChg chg="mod">
          <ac:chgData name="Stalin Jacob Wilson Packia Dhas" userId="050d7d71-3621-4503-95e8-1c9a9d962492" providerId="ADAL" clId="{00722E61-A757-4134-8CBB-8B7208677708}" dt="2026-03-11T07:31:23.571" v="2419"/>
          <ac:spMkLst>
            <pc:docMk/>
            <pc:sldMk cId="1742047705" sldId="882"/>
            <ac:spMk id="24" creationId="{2FBFED47-CF25-40BC-B0DC-EB9250A0F741}"/>
          </ac:spMkLst>
        </pc:spChg>
        <pc:spChg chg="mod">
          <ac:chgData name="Stalin Jacob Wilson Packia Dhas" userId="050d7d71-3621-4503-95e8-1c9a9d962492" providerId="ADAL" clId="{00722E61-A757-4134-8CBB-8B7208677708}" dt="2026-03-11T07:31:23.568" v="2415"/>
          <ac:spMkLst>
            <pc:docMk/>
            <pc:sldMk cId="1742047705" sldId="882"/>
            <ac:spMk id="26" creationId="{5A714767-BE09-4DD3-85F4-5B647229BF8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6.187" v="2712" actId="47"/>
        <pc:sldMkLst>
          <pc:docMk/>
          <pc:sldMk cId="3111364985" sldId="883"/>
        </pc:sldMkLst>
        <pc:spChg chg="mod">
          <ac:chgData name="Stalin Jacob Wilson Packia Dhas" userId="050d7d71-3621-4503-95e8-1c9a9d962492" providerId="ADAL" clId="{00722E61-A757-4134-8CBB-8B7208677708}" dt="2026-03-11T07:31:25.402" v="2616"/>
          <ac:spMkLst>
            <pc:docMk/>
            <pc:sldMk cId="3111364985" sldId="883"/>
            <ac:spMk id="9" creationId="{1AF4FB45-1832-4BAB-B611-3BF1EFB97856}"/>
          </ac:spMkLst>
        </pc:spChg>
        <pc:spChg chg="mod">
          <ac:chgData name="Stalin Jacob Wilson Packia Dhas" userId="050d7d71-3621-4503-95e8-1c9a9d962492" providerId="ADAL" clId="{00722E61-A757-4134-8CBB-8B7208677708}" dt="2026-03-11T07:31:23.115" v="2247"/>
          <ac:spMkLst>
            <pc:docMk/>
            <pc:sldMk cId="3111364985" sldId="883"/>
            <ac:spMk id="26" creationId="{95D22622-BF11-48D8-B560-9186A2254D2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6.370" v="2713" actId="47"/>
        <pc:sldMkLst>
          <pc:docMk/>
          <pc:sldMk cId="3473363412" sldId="884"/>
        </pc:sldMkLst>
        <pc:spChg chg="mod">
          <ac:chgData name="Stalin Jacob Wilson Packia Dhas" userId="050d7d71-3621-4503-95e8-1c9a9d962492" providerId="ADAL" clId="{00722E61-A757-4134-8CBB-8B7208677708}" dt="2026-03-11T07:31:23.597" v="2431"/>
          <ac:spMkLst>
            <pc:docMk/>
            <pc:sldMk cId="3473363412" sldId="884"/>
            <ac:spMk id="8" creationId="{ECD38CA9-467F-4A00-9AE0-3514C7D9627C}"/>
          </ac:spMkLst>
        </pc:spChg>
        <pc:spChg chg="mod">
          <ac:chgData name="Stalin Jacob Wilson Packia Dhas" userId="050d7d71-3621-4503-95e8-1c9a9d962492" providerId="ADAL" clId="{00722E61-A757-4134-8CBB-8B7208677708}" dt="2026-03-11T07:31:25.413" v="2618"/>
          <ac:spMkLst>
            <pc:docMk/>
            <pc:sldMk cId="3473363412" sldId="884"/>
            <ac:spMk id="10" creationId="{17D0C234-B79C-4E7C-A491-82E833AF62B0}"/>
          </ac:spMkLst>
        </pc:spChg>
        <pc:spChg chg="mod">
          <ac:chgData name="Stalin Jacob Wilson Packia Dhas" userId="050d7d71-3621-4503-95e8-1c9a9d962492" providerId="ADAL" clId="{00722E61-A757-4134-8CBB-8B7208677708}" dt="2026-03-11T07:31:23.594" v="2426"/>
          <ac:spMkLst>
            <pc:docMk/>
            <pc:sldMk cId="3473363412" sldId="884"/>
            <ac:spMk id="12" creationId="{D5045939-14BF-477F-A5D7-89A66DB848F9}"/>
          </ac:spMkLst>
        </pc:spChg>
        <pc:spChg chg="mod">
          <ac:chgData name="Stalin Jacob Wilson Packia Dhas" userId="050d7d71-3621-4503-95e8-1c9a9d962492" providerId="ADAL" clId="{00722E61-A757-4134-8CBB-8B7208677708}" dt="2026-03-11T07:31:23.591" v="2422"/>
          <ac:spMkLst>
            <pc:docMk/>
            <pc:sldMk cId="3473363412" sldId="884"/>
            <ac:spMk id="14" creationId="{1750A7F1-4914-4220-B45D-63D3FEC5FCB9}"/>
          </ac:spMkLst>
        </pc:spChg>
        <pc:spChg chg="mod">
          <ac:chgData name="Stalin Jacob Wilson Packia Dhas" userId="050d7d71-3621-4503-95e8-1c9a9d962492" providerId="ADAL" clId="{00722E61-A757-4134-8CBB-8B7208677708}" dt="2026-03-11T07:31:23.595" v="2427"/>
          <ac:spMkLst>
            <pc:docMk/>
            <pc:sldMk cId="3473363412" sldId="884"/>
            <ac:spMk id="16" creationId="{35D0B957-9F42-44D7-B7DD-13C25534EB9F}"/>
          </ac:spMkLst>
        </pc:spChg>
        <pc:spChg chg="mod">
          <ac:chgData name="Stalin Jacob Wilson Packia Dhas" userId="050d7d71-3621-4503-95e8-1c9a9d962492" providerId="ADAL" clId="{00722E61-A757-4134-8CBB-8B7208677708}" dt="2026-03-11T07:31:23.592" v="2423"/>
          <ac:spMkLst>
            <pc:docMk/>
            <pc:sldMk cId="3473363412" sldId="884"/>
            <ac:spMk id="18" creationId="{F7E3781F-0978-42DD-B9D7-130EA36DB49A}"/>
          </ac:spMkLst>
        </pc:spChg>
        <pc:spChg chg="mod">
          <ac:chgData name="Stalin Jacob Wilson Packia Dhas" userId="050d7d71-3621-4503-95e8-1c9a9d962492" providerId="ADAL" clId="{00722E61-A757-4134-8CBB-8B7208677708}" dt="2026-03-11T07:31:23.596" v="2428"/>
          <ac:spMkLst>
            <pc:docMk/>
            <pc:sldMk cId="3473363412" sldId="884"/>
            <ac:spMk id="20" creationId="{034C45ED-55FC-4669-9D90-22EA8402F9D7}"/>
          </ac:spMkLst>
        </pc:spChg>
        <pc:spChg chg="mod">
          <ac:chgData name="Stalin Jacob Wilson Packia Dhas" userId="050d7d71-3621-4503-95e8-1c9a9d962492" providerId="ADAL" clId="{00722E61-A757-4134-8CBB-8B7208677708}" dt="2026-03-11T07:31:23.592" v="2424"/>
          <ac:spMkLst>
            <pc:docMk/>
            <pc:sldMk cId="3473363412" sldId="884"/>
            <ac:spMk id="22" creationId="{8E763DAF-2579-4329-AE46-D82D1ACE1BC7}"/>
          </ac:spMkLst>
        </pc:spChg>
        <pc:spChg chg="mod">
          <ac:chgData name="Stalin Jacob Wilson Packia Dhas" userId="050d7d71-3621-4503-95e8-1c9a9d962492" providerId="ADAL" clId="{00722E61-A757-4134-8CBB-8B7208677708}" dt="2026-03-11T07:31:23.596" v="2429"/>
          <ac:spMkLst>
            <pc:docMk/>
            <pc:sldMk cId="3473363412" sldId="884"/>
            <ac:spMk id="24" creationId="{09284668-98C2-4A1F-B4BD-80C34287526C}"/>
          </ac:spMkLst>
        </pc:spChg>
        <pc:spChg chg="mod">
          <ac:chgData name="Stalin Jacob Wilson Packia Dhas" userId="050d7d71-3621-4503-95e8-1c9a9d962492" providerId="ADAL" clId="{00722E61-A757-4134-8CBB-8B7208677708}" dt="2026-03-11T07:31:23.593" v="2425"/>
          <ac:spMkLst>
            <pc:docMk/>
            <pc:sldMk cId="3473363412" sldId="884"/>
            <ac:spMk id="26" creationId="{E411E58C-AD89-4C4A-AD12-7B836C5EEAA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6.501" v="2714" actId="47"/>
        <pc:sldMkLst>
          <pc:docMk/>
          <pc:sldMk cId="2868088125" sldId="885"/>
        </pc:sldMkLst>
        <pc:spChg chg="mod">
          <ac:chgData name="Stalin Jacob Wilson Packia Dhas" userId="050d7d71-3621-4503-95e8-1c9a9d962492" providerId="ADAL" clId="{00722E61-A757-4134-8CBB-8B7208677708}" dt="2026-03-11T07:31:25.434" v="2620"/>
          <ac:spMkLst>
            <pc:docMk/>
            <pc:sldMk cId="2868088125" sldId="885"/>
            <ac:spMk id="9" creationId="{28C2F793-DC1D-47DC-85D5-C29CC55B323D}"/>
          </ac:spMkLst>
        </pc:spChg>
        <pc:spChg chg="mod">
          <ac:chgData name="Stalin Jacob Wilson Packia Dhas" userId="050d7d71-3621-4503-95e8-1c9a9d962492" providerId="ADAL" clId="{00722E61-A757-4134-8CBB-8B7208677708}" dt="2026-03-11T07:31:23.117" v="2250"/>
          <ac:spMkLst>
            <pc:docMk/>
            <pc:sldMk cId="2868088125" sldId="885"/>
            <ac:spMk id="26" creationId="{EF2778A7-AF12-4F39-84A1-F2CE2733CEE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6.661" v="2715" actId="47"/>
        <pc:sldMkLst>
          <pc:docMk/>
          <pc:sldMk cId="497789802" sldId="886"/>
        </pc:sldMkLst>
        <pc:spChg chg="mod">
          <ac:chgData name="Stalin Jacob Wilson Packia Dhas" userId="050d7d71-3621-4503-95e8-1c9a9d962492" providerId="ADAL" clId="{00722E61-A757-4134-8CBB-8B7208677708}" dt="2026-03-11T07:31:23.621" v="2441"/>
          <ac:spMkLst>
            <pc:docMk/>
            <pc:sldMk cId="497789802" sldId="886"/>
            <ac:spMk id="8" creationId="{C403CD1C-8271-47EB-AE74-BD0D77042937}"/>
          </ac:spMkLst>
        </pc:spChg>
        <pc:spChg chg="mod">
          <ac:chgData name="Stalin Jacob Wilson Packia Dhas" userId="050d7d71-3621-4503-95e8-1c9a9d962492" providerId="ADAL" clId="{00722E61-A757-4134-8CBB-8B7208677708}" dt="2026-03-11T07:31:25.442" v="2622"/>
          <ac:spMkLst>
            <pc:docMk/>
            <pc:sldMk cId="497789802" sldId="886"/>
            <ac:spMk id="10" creationId="{EE7484E0-7990-4EB7-B9A3-34484FE3B5C3}"/>
          </ac:spMkLst>
        </pc:spChg>
        <pc:spChg chg="mod">
          <ac:chgData name="Stalin Jacob Wilson Packia Dhas" userId="050d7d71-3621-4503-95e8-1c9a9d962492" providerId="ADAL" clId="{00722E61-A757-4134-8CBB-8B7208677708}" dt="2026-03-11T07:31:23.618" v="2436"/>
          <ac:spMkLst>
            <pc:docMk/>
            <pc:sldMk cId="497789802" sldId="886"/>
            <ac:spMk id="12" creationId="{1937F4B2-4130-4825-A299-2EDB3E2EECF6}"/>
          </ac:spMkLst>
        </pc:spChg>
        <pc:spChg chg="mod">
          <ac:chgData name="Stalin Jacob Wilson Packia Dhas" userId="050d7d71-3621-4503-95e8-1c9a9d962492" providerId="ADAL" clId="{00722E61-A757-4134-8CBB-8B7208677708}" dt="2026-03-11T07:31:23.615" v="2432"/>
          <ac:spMkLst>
            <pc:docMk/>
            <pc:sldMk cId="497789802" sldId="886"/>
            <ac:spMk id="14" creationId="{48F64B49-5F97-44DF-8B42-31EFC81B55B2}"/>
          </ac:spMkLst>
        </pc:spChg>
        <pc:spChg chg="mod">
          <ac:chgData name="Stalin Jacob Wilson Packia Dhas" userId="050d7d71-3621-4503-95e8-1c9a9d962492" providerId="ADAL" clId="{00722E61-A757-4134-8CBB-8B7208677708}" dt="2026-03-11T07:31:23.619" v="2437"/>
          <ac:spMkLst>
            <pc:docMk/>
            <pc:sldMk cId="497789802" sldId="886"/>
            <ac:spMk id="16" creationId="{4D42624F-F7F8-4D34-92A6-00B09213A990}"/>
          </ac:spMkLst>
        </pc:spChg>
        <pc:spChg chg="mod">
          <ac:chgData name="Stalin Jacob Wilson Packia Dhas" userId="050d7d71-3621-4503-95e8-1c9a9d962492" providerId="ADAL" clId="{00722E61-A757-4134-8CBB-8B7208677708}" dt="2026-03-11T07:31:23.616" v="2433"/>
          <ac:spMkLst>
            <pc:docMk/>
            <pc:sldMk cId="497789802" sldId="886"/>
            <ac:spMk id="18" creationId="{8DAF16D1-C4DA-42C7-B1E8-9E19646588B2}"/>
          </ac:spMkLst>
        </pc:spChg>
        <pc:spChg chg="mod">
          <ac:chgData name="Stalin Jacob Wilson Packia Dhas" userId="050d7d71-3621-4503-95e8-1c9a9d962492" providerId="ADAL" clId="{00722E61-A757-4134-8CBB-8B7208677708}" dt="2026-03-11T07:31:23.619" v="2438"/>
          <ac:spMkLst>
            <pc:docMk/>
            <pc:sldMk cId="497789802" sldId="886"/>
            <ac:spMk id="20" creationId="{5818D5FB-3225-4142-AD9F-413222AAE213}"/>
          </ac:spMkLst>
        </pc:spChg>
        <pc:spChg chg="mod">
          <ac:chgData name="Stalin Jacob Wilson Packia Dhas" userId="050d7d71-3621-4503-95e8-1c9a9d962492" providerId="ADAL" clId="{00722E61-A757-4134-8CBB-8B7208677708}" dt="2026-03-11T07:31:23.616" v="2434"/>
          <ac:spMkLst>
            <pc:docMk/>
            <pc:sldMk cId="497789802" sldId="886"/>
            <ac:spMk id="22" creationId="{BFEC5C4B-410F-422A-A999-F79D0B704FAA}"/>
          </ac:spMkLst>
        </pc:spChg>
        <pc:spChg chg="mod">
          <ac:chgData name="Stalin Jacob Wilson Packia Dhas" userId="050d7d71-3621-4503-95e8-1c9a9d962492" providerId="ADAL" clId="{00722E61-A757-4134-8CBB-8B7208677708}" dt="2026-03-11T07:31:23.620" v="2439"/>
          <ac:spMkLst>
            <pc:docMk/>
            <pc:sldMk cId="497789802" sldId="886"/>
            <ac:spMk id="24" creationId="{A1D5B2D7-AEA9-4998-92EE-19E92956D3AA}"/>
          </ac:spMkLst>
        </pc:spChg>
        <pc:spChg chg="mod">
          <ac:chgData name="Stalin Jacob Wilson Packia Dhas" userId="050d7d71-3621-4503-95e8-1c9a9d962492" providerId="ADAL" clId="{00722E61-A757-4134-8CBB-8B7208677708}" dt="2026-03-11T07:31:23.617" v="2435"/>
          <ac:spMkLst>
            <pc:docMk/>
            <pc:sldMk cId="497789802" sldId="886"/>
            <ac:spMk id="26" creationId="{F7D2475F-6BAF-4804-BF4E-7837CDBCBDA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6.848" v="2716" actId="47"/>
        <pc:sldMkLst>
          <pc:docMk/>
          <pc:sldMk cId="1179779215" sldId="887"/>
        </pc:sldMkLst>
        <pc:spChg chg="mod">
          <ac:chgData name="Stalin Jacob Wilson Packia Dhas" userId="050d7d71-3621-4503-95e8-1c9a9d962492" providerId="ADAL" clId="{00722E61-A757-4134-8CBB-8B7208677708}" dt="2026-03-11T07:31:25.455" v="2624"/>
          <ac:spMkLst>
            <pc:docMk/>
            <pc:sldMk cId="1179779215" sldId="887"/>
            <ac:spMk id="9" creationId="{4745E0E5-21D6-49E4-B077-B044EBF260F5}"/>
          </ac:spMkLst>
        </pc:spChg>
        <pc:spChg chg="mod">
          <ac:chgData name="Stalin Jacob Wilson Packia Dhas" userId="050d7d71-3621-4503-95e8-1c9a9d962492" providerId="ADAL" clId="{00722E61-A757-4134-8CBB-8B7208677708}" dt="2026-03-11T07:31:23.119" v="2253"/>
          <ac:spMkLst>
            <pc:docMk/>
            <pc:sldMk cId="1179779215" sldId="887"/>
            <ac:spMk id="26" creationId="{51DD66FC-AC88-4A4C-B54C-2B3508335D9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6.985" v="2717" actId="47"/>
        <pc:sldMkLst>
          <pc:docMk/>
          <pc:sldMk cId="4165824505" sldId="888"/>
        </pc:sldMkLst>
        <pc:spChg chg="mod">
          <ac:chgData name="Stalin Jacob Wilson Packia Dhas" userId="050d7d71-3621-4503-95e8-1c9a9d962492" providerId="ADAL" clId="{00722E61-A757-4134-8CBB-8B7208677708}" dt="2026-03-11T07:31:23.669" v="2451"/>
          <ac:spMkLst>
            <pc:docMk/>
            <pc:sldMk cId="4165824505" sldId="888"/>
            <ac:spMk id="8" creationId="{A6DA3A24-D3BC-4A1B-B3C6-64EA7FC336C4}"/>
          </ac:spMkLst>
        </pc:spChg>
        <pc:spChg chg="mod">
          <ac:chgData name="Stalin Jacob Wilson Packia Dhas" userId="050d7d71-3621-4503-95e8-1c9a9d962492" providerId="ADAL" clId="{00722E61-A757-4134-8CBB-8B7208677708}" dt="2026-03-11T07:31:25.467" v="2626"/>
          <ac:spMkLst>
            <pc:docMk/>
            <pc:sldMk cId="4165824505" sldId="888"/>
            <ac:spMk id="10" creationId="{617DEE90-B36A-45CA-B935-7D56BB92EEAA}"/>
          </ac:spMkLst>
        </pc:spChg>
        <pc:spChg chg="mod">
          <ac:chgData name="Stalin Jacob Wilson Packia Dhas" userId="050d7d71-3621-4503-95e8-1c9a9d962492" providerId="ADAL" clId="{00722E61-A757-4134-8CBB-8B7208677708}" dt="2026-03-11T07:31:23.666" v="2446"/>
          <ac:spMkLst>
            <pc:docMk/>
            <pc:sldMk cId="4165824505" sldId="888"/>
            <ac:spMk id="12" creationId="{1224ECA4-8116-42C1-B407-18265681121D}"/>
          </ac:spMkLst>
        </pc:spChg>
        <pc:spChg chg="mod">
          <ac:chgData name="Stalin Jacob Wilson Packia Dhas" userId="050d7d71-3621-4503-95e8-1c9a9d962492" providerId="ADAL" clId="{00722E61-A757-4134-8CBB-8B7208677708}" dt="2026-03-11T07:31:23.663" v="2442"/>
          <ac:spMkLst>
            <pc:docMk/>
            <pc:sldMk cId="4165824505" sldId="888"/>
            <ac:spMk id="14" creationId="{BD0317C5-3175-4968-A1B9-B5753336BF76}"/>
          </ac:spMkLst>
        </pc:spChg>
        <pc:spChg chg="mod">
          <ac:chgData name="Stalin Jacob Wilson Packia Dhas" userId="050d7d71-3621-4503-95e8-1c9a9d962492" providerId="ADAL" clId="{00722E61-A757-4134-8CBB-8B7208677708}" dt="2026-03-11T07:31:23.667" v="2447"/>
          <ac:spMkLst>
            <pc:docMk/>
            <pc:sldMk cId="4165824505" sldId="888"/>
            <ac:spMk id="16" creationId="{F431C168-5BB8-42D4-9ED9-745CCD4D96B4}"/>
          </ac:spMkLst>
        </pc:spChg>
        <pc:spChg chg="mod">
          <ac:chgData name="Stalin Jacob Wilson Packia Dhas" userId="050d7d71-3621-4503-95e8-1c9a9d962492" providerId="ADAL" clId="{00722E61-A757-4134-8CBB-8B7208677708}" dt="2026-03-11T07:31:23.664" v="2443"/>
          <ac:spMkLst>
            <pc:docMk/>
            <pc:sldMk cId="4165824505" sldId="888"/>
            <ac:spMk id="18" creationId="{7CCB542C-3390-4D31-8CDB-9B3F6A5D1625}"/>
          </ac:spMkLst>
        </pc:spChg>
        <pc:spChg chg="mod">
          <ac:chgData name="Stalin Jacob Wilson Packia Dhas" userId="050d7d71-3621-4503-95e8-1c9a9d962492" providerId="ADAL" clId="{00722E61-A757-4134-8CBB-8B7208677708}" dt="2026-03-11T07:31:23.668" v="2448"/>
          <ac:spMkLst>
            <pc:docMk/>
            <pc:sldMk cId="4165824505" sldId="888"/>
            <ac:spMk id="20" creationId="{B9F32C29-D9E2-49B7-BF5E-35F8556625DB}"/>
          </ac:spMkLst>
        </pc:spChg>
        <pc:spChg chg="mod">
          <ac:chgData name="Stalin Jacob Wilson Packia Dhas" userId="050d7d71-3621-4503-95e8-1c9a9d962492" providerId="ADAL" clId="{00722E61-A757-4134-8CBB-8B7208677708}" dt="2026-03-11T07:31:23.664" v="2444"/>
          <ac:spMkLst>
            <pc:docMk/>
            <pc:sldMk cId="4165824505" sldId="888"/>
            <ac:spMk id="22" creationId="{7F4FA45E-E9D8-4836-B56E-72814DBDC237}"/>
          </ac:spMkLst>
        </pc:spChg>
        <pc:spChg chg="mod">
          <ac:chgData name="Stalin Jacob Wilson Packia Dhas" userId="050d7d71-3621-4503-95e8-1c9a9d962492" providerId="ADAL" clId="{00722E61-A757-4134-8CBB-8B7208677708}" dt="2026-03-11T07:31:23.668" v="2449"/>
          <ac:spMkLst>
            <pc:docMk/>
            <pc:sldMk cId="4165824505" sldId="888"/>
            <ac:spMk id="24" creationId="{D5DD21C3-4EC3-4DA8-B0B3-E42E84FAD583}"/>
          </ac:spMkLst>
        </pc:spChg>
        <pc:spChg chg="mod">
          <ac:chgData name="Stalin Jacob Wilson Packia Dhas" userId="050d7d71-3621-4503-95e8-1c9a9d962492" providerId="ADAL" clId="{00722E61-A757-4134-8CBB-8B7208677708}" dt="2026-03-11T07:31:23.665" v="2445"/>
          <ac:spMkLst>
            <pc:docMk/>
            <pc:sldMk cId="4165824505" sldId="888"/>
            <ac:spMk id="26" creationId="{364B03CB-4A15-4D80-919B-1376194BE54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7.148" v="2718" actId="47"/>
        <pc:sldMkLst>
          <pc:docMk/>
          <pc:sldMk cId="935826838" sldId="889"/>
        </pc:sldMkLst>
        <pc:spChg chg="mod">
          <ac:chgData name="Stalin Jacob Wilson Packia Dhas" userId="050d7d71-3621-4503-95e8-1c9a9d962492" providerId="ADAL" clId="{00722E61-A757-4134-8CBB-8B7208677708}" dt="2026-03-11T07:31:25.477" v="2628"/>
          <ac:spMkLst>
            <pc:docMk/>
            <pc:sldMk cId="935826838" sldId="889"/>
            <ac:spMk id="9" creationId="{1A182500-C3A5-403D-A64E-73EFF47F481C}"/>
          </ac:spMkLst>
        </pc:spChg>
        <pc:spChg chg="mod">
          <ac:chgData name="Stalin Jacob Wilson Packia Dhas" userId="050d7d71-3621-4503-95e8-1c9a9d962492" providerId="ADAL" clId="{00722E61-A757-4134-8CBB-8B7208677708}" dt="2026-03-11T07:31:23.120" v="2256"/>
          <ac:spMkLst>
            <pc:docMk/>
            <pc:sldMk cId="935826838" sldId="889"/>
            <ac:spMk id="26" creationId="{71C4DA0D-6F52-4F44-B687-0E3BB5A5CAD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7.294" v="2719" actId="47"/>
        <pc:sldMkLst>
          <pc:docMk/>
          <pc:sldMk cId="2219072060" sldId="890"/>
        </pc:sldMkLst>
        <pc:spChg chg="mod">
          <ac:chgData name="Stalin Jacob Wilson Packia Dhas" userId="050d7d71-3621-4503-95e8-1c9a9d962492" providerId="ADAL" clId="{00722E61-A757-4134-8CBB-8B7208677708}" dt="2026-03-11T07:31:23.693" v="2461"/>
          <ac:spMkLst>
            <pc:docMk/>
            <pc:sldMk cId="2219072060" sldId="890"/>
            <ac:spMk id="8" creationId="{C5AF1BE9-DEE5-4142-AD12-FE709A4A6380}"/>
          </ac:spMkLst>
        </pc:spChg>
        <pc:spChg chg="mod">
          <ac:chgData name="Stalin Jacob Wilson Packia Dhas" userId="050d7d71-3621-4503-95e8-1c9a9d962492" providerId="ADAL" clId="{00722E61-A757-4134-8CBB-8B7208677708}" dt="2026-03-11T07:31:25.489" v="2630"/>
          <ac:spMkLst>
            <pc:docMk/>
            <pc:sldMk cId="2219072060" sldId="890"/>
            <ac:spMk id="10" creationId="{94B9ED7E-F2AF-45A7-A5FF-95A9986D4BE1}"/>
          </ac:spMkLst>
        </pc:spChg>
        <pc:spChg chg="mod">
          <ac:chgData name="Stalin Jacob Wilson Packia Dhas" userId="050d7d71-3621-4503-95e8-1c9a9d962492" providerId="ADAL" clId="{00722E61-A757-4134-8CBB-8B7208677708}" dt="2026-03-11T07:31:23.690" v="2456"/>
          <ac:spMkLst>
            <pc:docMk/>
            <pc:sldMk cId="2219072060" sldId="890"/>
            <ac:spMk id="12" creationId="{DAC8000D-2117-4FD4-9A63-A781457CA0B9}"/>
          </ac:spMkLst>
        </pc:spChg>
        <pc:spChg chg="mod">
          <ac:chgData name="Stalin Jacob Wilson Packia Dhas" userId="050d7d71-3621-4503-95e8-1c9a9d962492" providerId="ADAL" clId="{00722E61-A757-4134-8CBB-8B7208677708}" dt="2026-03-11T07:31:23.687" v="2452"/>
          <ac:spMkLst>
            <pc:docMk/>
            <pc:sldMk cId="2219072060" sldId="890"/>
            <ac:spMk id="14" creationId="{D85FDB2A-B021-4C48-827A-0ACE1C0F3228}"/>
          </ac:spMkLst>
        </pc:spChg>
        <pc:spChg chg="mod">
          <ac:chgData name="Stalin Jacob Wilson Packia Dhas" userId="050d7d71-3621-4503-95e8-1c9a9d962492" providerId="ADAL" clId="{00722E61-A757-4134-8CBB-8B7208677708}" dt="2026-03-11T07:31:23.691" v="2457"/>
          <ac:spMkLst>
            <pc:docMk/>
            <pc:sldMk cId="2219072060" sldId="890"/>
            <ac:spMk id="16" creationId="{323DB4D6-EC59-46AB-9F6F-F82ACD7B78F8}"/>
          </ac:spMkLst>
        </pc:spChg>
        <pc:spChg chg="mod">
          <ac:chgData name="Stalin Jacob Wilson Packia Dhas" userId="050d7d71-3621-4503-95e8-1c9a9d962492" providerId="ADAL" clId="{00722E61-A757-4134-8CBB-8B7208677708}" dt="2026-03-11T07:31:23.688" v="2453"/>
          <ac:spMkLst>
            <pc:docMk/>
            <pc:sldMk cId="2219072060" sldId="890"/>
            <ac:spMk id="18" creationId="{6512EA03-D8D9-4EC3-A8BA-A02A36C46AB2}"/>
          </ac:spMkLst>
        </pc:spChg>
        <pc:spChg chg="mod">
          <ac:chgData name="Stalin Jacob Wilson Packia Dhas" userId="050d7d71-3621-4503-95e8-1c9a9d962492" providerId="ADAL" clId="{00722E61-A757-4134-8CBB-8B7208677708}" dt="2026-03-11T07:31:23.691" v="2458"/>
          <ac:spMkLst>
            <pc:docMk/>
            <pc:sldMk cId="2219072060" sldId="890"/>
            <ac:spMk id="20" creationId="{5E1C8B8B-60B5-4B56-AB0E-6B8AA8A3B236}"/>
          </ac:spMkLst>
        </pc:spChg>
        <pc:spChg chg="mod">
          <ac:chgData name="Stalin Jacob Wilson Packia Dhas" userId="050d7d71-3621-4503-95e8-1c9a9d962492" providerId="ADAL" clId="{00722E61-A757-4134-8CBB-8B7208677708}" dt="2026-03-11T07:31:23.688" v="2454"/>
          <ac:spMkLst>
            <pc:docMk/>
            <pc:sldMk cId="2219072060" sldId="890"/>
            <ac:spMk id="22" creationId="{01517827-4E45-4FC5-A84E-C5C917B1BE43}"/>
          </ac:spMkLst>
        </pc:spChg>
        <pc:spChg chg="mod">
          <ac:chgData name="Stalin Jacob Wilson Packia Dhas" userId="050d7d71-3621-4503-95e8-1c9a9d962492" providerId="ADAL" clId="{00722E61-A757-4134-8CBB-8B7208677708}" dt="2026-03-11T07:31:23.692" v="2459"/>
          <ac:spMkLst>
            <pc:docMk/>
            <pc:sldMk cId="2219072060" sldId="890"/>
            <ac:spMk id="24" creationId="{156E9F01-B1E1-475E-9449-3007DBE86BA6}"/>
          </ac:spMkLst>
        </pc:spChg>
        <pc:spChg chg="mod">
          <ac:chgData name="Stalin Jacob Wilson Packia Dhas" userId="050d7d71-3621-4503-95e8-1c9a9d962492" providerId="ADAL" clId="{00722E61-A757-4134-8CBB-8B7208677708}" dt="2026-03-11T07:31:23.689" v="2455"/>
          <ac:spMkLst>
            <pc:docMk/>
            <pc:sldMk cId="2219072060" sldId="890"/>
            <ac:spMk id="26" creationId="{82AA8D5C-2A44-46FA-91FD-563E93A22E6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7.461" v="2720" actId="47"/>
        <pc:sldMkLst>
          <pc:docMk/>
          <pc:sldMk cId="3649764876" sldId="891"/>
        </pc:sldMkLst>
        <pc:spChg chg="mod">
          <ac:chgData name="Stalin Jacob Wilson Packia Dhas" userId="050d7d71-3621-4503-95e8-1c9a9d962492" providerId="ADAL" clId="{00722E61-A757-4134-8CBB-8B7208677708}" dt="2026-03-11T07:31:25.499" v="2632"/>
          <ac:spMkLst>
            <pc:docMk/>
            <pc:sldMk cId="3649764876" sldId="891"/>
            <ac:spMk id="9" creationId="{F61738B8-8507-46DD-B33E-D013A8496A7F}"/>
          </ac:spMkLst>
        </pc:spChg>
        <pc:spChg chg="mod">
          <ac:chgData name="Stalin Jacob Wilson Packia Dhas" userId="050d7d71-3621-4503-95e8-1c9a9d962492" providerId="ADAL" clId="{00722E61-A757-4134-8CBB-8B7208677708}" dt="2026-03-11T07:31:23.122" v="2259"/>
          <ac:spMkLst>
            <pc:docMk/>
            <pc:sldMk cId="3649764876" sldId="891"/>
            <ac:spMk id="26" creationId="{7F62901E-5795-4DEB-90AD-66B2C2C51B8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7.620" v="2721" actId="47"/>
        <pc:sldMkLst>
          <pc:docMk/>
          <pc:sldMk cId="3815375438" sldId="892"/>
        </pc:sldMkLst>
        <pc:spChg chg="mod">
          <ac:chgData name="Stalin Jacob Wilson Packia Dhas" userId="050d7d71-3621-4503-95e8-1c9a9d962492" providerId="ADAL" clId="{00722E61-A757-4134-8CBB-8B7208677708}" dt="2026-03-11T07:31:23.718" v="2471"/>
          <ac:spMkLst>
            <pc:docMk/>
            <pc:sldMk cId="3815375438" sldId="892"/>
            <ac:spMk id="8" creationId="{E3CB2EF6-C8F7-44BC-A873-CC67F85E7FA6}"/>
          </ac:spMkLst>
        </pc:spChg>
        <pc:spChg chg="mod">
          <ac:chgData name="Stalin Jacob Wilson Packia Dhas" userId="050d7d71-3621-4503-95e8-1c9a9d962492" providerId="ADAL" clId="{00722E61-A757-4134-8CBB-8B7208677708}" dt="2026-03-11T07:31:25.510" v="2634"/>
          <ac:spMkLst>
            <pc:docMk/>
            <pc:sldMk cId="3815375438" sldId="892"/>
            <ac:spMk id="10" creationId="{A9F679EF-777C-4CF0-BB6C-A57BF670CD50}"/>
          </ac:spMkLst>
        </pc:spChg>
        <pc:spChg chg="mod">
          <ac:chgData name="Stalin Jacob Wilson Packia Dhas" userId="050d7d71-3621-4503-95e8-1c9a9d962492" providerId="ADAL" clId="{00722E61-A757-4134-8CBB-8B7208677708}" dt="2026-03-11T07:31:23.714" v="2466"/>
          <ac:spMkLst>
            <pc:docMk/>
            <pc:sldMk cId="3815375438" sldId="892"/>
            <ac:spMk id="12" creationId="{AF4F848E-F68F-45BB-AA5E-CA9BBA51F5F7}"/>
          </ac:spMkLst>
        </pc:spChg>
        <pc:spChg chg="mod">
          <ac:chgData name="Stalin Jacob Wilson Packia Dhas" userId="050d7d71-3621-4503-95e8-1c9a9d962492" providerId="ADAL" clId="{00722E61-A757-4134-8CBB-8B7208677708}" dt="2026-03-11T07:31:23.710" v="2462"/>
          <ac:spMkLst>
            <pc:docMk/>
            <pc:sldMk cId="3815375438" sldId="892"/>
            <ac:spMk id="14" creationId="{F195DD52-F695-47D3-8D78-1CC377034953}"/>
          </ac:spMkLst>
        </pc:spChg>
        <pc:spChg chg="mod">
          <ac:chgData name="Stalin Jacob Wilson Packia Dhas" userId="050d7d71-3621-4503-95e8-1c9a9d962492" providerId="ADAL" clId="{00722E61-A757-4134-8CBB-8B7208677708}" dt="2026-03-11T07:31:23.715" v="2467"/>
          <ac:spMkLst>
            <pc:docMk/>
            <pc:sldMk cId="3815375438" sldId="892"/>
            <ac:spMk id="16" creationId="{269340A7-95A2-4DAB-892E-96C01C55508D}"/>
          </ac:spMkLst>
        </pc:spChg>
        <pc:spChg chg="mod">
          <ac:chgData name="Stalin Jacob Wilson Packia Dhas" userId="050d7d71-3621-4503-95e8-1c9a9d962492" providerId="ADAL" clId="{00722E61-A757-4134-8CBB-8B7208677708}" dt="2026-03-11T07:31:23.711" v="2463"/>
          <ac:spMkLst>
            <pc:docMk/>
            <pc:sldMk cId="3815375438" sldId="892"/>
            <ac:spMk id="18" creationId="{9D5AB090-34B3-485F-9AB9-021C4EDD53F6}"/>
          </ac:spMkLst>
        </pc:spChg>
        <pc:spChg chg="mod">
          <ac:chgData name="Stalin Jacob Wilson Packia Dhas" userId="050d7d71-3621-4503-95e8-1c9a9d962492" providerId="ADAL" clId="{00722E61-A757-4134-8CBB-8B7208677708}" dt="2026-03-11T07:31:23.716" v="2468"/>
          <ac:spMkLst>
            <pc:docMk/>
            <pc:sldMk cId="3815375438" sldId="892"/>
            <ac:spMk id="20" creationId="{4E0733B1-1319-4AE9-A0B6-F4722B3B3AA5}"/>
          </ac:spMkLst>
        </pc:spChg>
        <pc:spChg chg="mod">
          <ac:chgData name="Stalin Jacob Wilson Packia Dhas" userId="050d7d71-3621-4503-95e8-1c9a9d962492" providerId="ADAL" clId="{00722E61-A757-4134-8CBB-8B7208677708}" dt="2026-03-11T07:31:23.712" v="2464"/>
          <ac:spMkLst>
            <pc:docMk/>
            <pc:sldMk cId="3815375438" sldId="892"/>
            <ac:spMk id="22" creationId="{BCAAD345-47CC-4F3D-9BE4-E52C06313346}"/>
          </ac:spMkLst>
        </pc:spChg>
        <pc:spChg chg="mod">
          <ac:chgData name="Stalin Jacob Wilson Packia Dhas" userId="050d7d71-3621-4503-95e8-1c9a9d962492" providerId="ADAL" clId="{00722E61-A757-4134-8CBB-8B7208677708}" dt="2026-03-11T07:31:23.716" v="2469"/>
          <ac:spMkLst>
            <pc:docMk/>
            <pc:sldMk cId="3815375438" sldId="892"/>
            <ac:spMk id="24" creationId="{69625E70-4035-457A-898C-467C58A55E1A}"/>
          </ac:spMkLst>
        </pc:spChg>
        <pc:spChg chg="mod">
          <ac:chgData name="Stalin Jacob Wilson Packia Dhas" userId="050d7d71-3621-4503-95e8-1c9a9d962492" providerId="ADAL" clId="{00722E61-A757-4134-8CBB-8B7208677708}" dt="2026-03-11T07:31:23.712" v="2465"/>
          <ac:spMkLst>
            <pc:docMk/>
            <pc:sldMk cId="3815375438" sldId="892"/>
            <ac:spMk id="26" creationId="{1D28840F-2D8E-4F57-8B09-FD63905AA4B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7.787" v="2722" actId="47"/>
        <pc:sldMkLst>
          <pc:docMk/>
          <pc:sldMk cId="1330593663" sldId="893"/>
        </pc:sldMkLst>
        <pc:spChg chg="mod">
          <ac:chgData name="Stalin Jacob Wilson Packia Dhas" userId="050d7d71-3621-4503-95e8-1c9a9d962492" providerId="ADAL" clId="{00722E61-A757-4134-8CBB-8B7208677708}" dt="2026-03-11T07:31:25.521" v="2636"/>
          <ac:spMkLst>
            <pc:docMk/>
            <pc:sldMk cId="1330593663" sldId="893"/>
            <ac:spMk id="9" creationId="{1B75FED3-1B99-4E1A-A13F-58DB99C75B16}"/>
          </ac:spMkLst>
        </pc:spChg>
        <pc:spChg chg="mod">
          <ac:chgData name="Stalin Jacob Wilson Packia Dhas" userId="050d7d71-3621-4503-95e8-1c9a9d962492" providerId="ADAL" clId="{00722E61-A757-4134-8CBB-8B7208677708}" dt="2026-03-11T07:31:23.124" v="2262"/>
          <ac:spMkLst>
            <pc:docMk/>
            <pc:sldMk cId="1330593663" sldId="893"/>
            <ac:spMk id="26" creationId="{875F89B8-763D-4EFA-9B2D-B04D1E7692B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7.936" v="2723" actId="47"/>
        <pc:sldMkLst>
          <pc:docMk/>
          <pc:sldMk cId="2258579986" sldId="894"/>
        </pc:sldMkLst>
        <pc:spChg chg="mod">
          <ac:chgData name="Stalin Jacob Wilson Packia Dhas" userId="050d7d71-3621-4503-95e8-1c9a9d962492" providerId="ADAL" clId="{00722E61-A757-4134-8CBB-8B7208677708}" dt="2026-03-11T07:31:23.741" v="2481"/>
          <ac:spMkLst>
            <pc:docMk/>
            <pc:sldMk cId="2258579986" sldId="894"/>
            <ac:spMk id="8" creationId="{75F88635-C484-4788-81E1-FB0772728FD0}"/>
          </ac:spMkLst>
        </pc:spChg>
        <pc:spChg chg="mod">
          <ac:chgData name="Stalin Jacob Wilson Packia Dhas" userId="050d7d71-3621-4503-95e8-1c9a9d962492" providerId="ADAL" clId="{00722E61-A757-4134-8CBB-8B7208677708}" dt="2026-03-11T07:31:25.534" v="2638"/>
          <ac:spMkLst>
            <pc:docMk/>
            <pc:sldMk cId="2258579986" sldId="894"/>
            <ac:spMk id="10" creationId="{2D1B7248-81A1-4C66-BA1E-11A5C3845B75}"/>
          </ac:spMkLst>
        </pc:spChg>
        <pc:spChg chg="mod">
          <ac:chgData name="Stalin Jacob Wilson Packia Dhas" userId="050d7d71-3621-4503-95e8-1c9a9d962492" providerId="ADAL" clId="{00722E61-A757-4134-8CBB-8B7208677708}" dt="2026-03-11T07:31:23.738" v="2476"/>
          <ac:spMkLst>
            <pc:docMk/>
            <pc:sldMk cId="2258579986" sldId="894"/>
            <ac:spMk id="12" creationId="{2250086D-A7DA-4ED9-96B7-F8FF7D54D1E1}"/>
          </ac:spMkLst>
        </pc:spChg>
        <pc:spChg chg="mod">
          <ac:chgData name="Stalin Jacob Wilson Packia Dhas" userId="050d7d71-3621-4503-95e8-1c9a9d962492" providerId="ADAL" clId="{00722E61-A757-4134-8CBB-8B7208677708}" dt="2026-03-11T07:31:23.735" v="2472"/>
          <ac:spMkLst>
            <pc:docMk/>
            <pc:sldMk cId="2258579986" sldId="894"/>
            <ac:spMk id="14" creationId="{644EFDB8-37B7-4FF2-8EF1-8B19E857E262}"/>
          </ac:spMkLst>
        </pc:spChg>
        <pc:spChg chg="mod">
          <ac:chgData name="Stalin Jacob Wilson Packia Dhas" userId="050d7d71-3621-4503-95e8-1c9a9d962492" providerId="ADAL" clId="{00722E61-A757-4134-8CBB-8B7208677708}" dt="2026-03-11T07:31:23.739" v="2477"/>
          <ac:spMkLst>
            <pc:docMk/>
            <pc:sldMk cId="2258579986" sldId="894"/>
            <ac:spMk id="16" creationId="{809DE5F0-516A-400A-BB58-B28E680B902E}"/>
          </ac:spMkLst>
        </pc:spChg>
        <pc:spChg chg="mod">
          <ac:chgData name="Stalin Jacob Wilson Packia Dhas" userId="050d7d71-3621-4503-95e8-1c9a9d962492" providerId="ADAL" clId="{00722E61-A757-4134-8CBB-8B7208677708}" dt="2026-03-11T07:31:23.735" v="2473"/>
          <ac:spMkLst>
            <pc:docMk/>
            <pc:sldMk cId="2258579986" sldId="894"/>
            <ac:spMk id="18" creationId="{C2FE5809-CAF1-4D06-9A5B-06D8B04B634B}"/>
          </ac:spMkLst>
        </pc:spChg>
        <pc:spChg chg="mod">
          <ac:chgData name="Stalin Jacob Wilson Packia Dhas" userId="050d7d71-3621-4503-95e8-1c9a9d962492" providerId="ADAL" clId="{00722E61-A757-4134-8CBB-8B7208677708}" dt="2026-03-11T07:31:23.739" v="2478"/>
          <ac:spMkLst>
            <pc:docMk/>
            <pc:sldMk cId="2258579986" sldId="894"/>
            <ac:spMk id="20" creationId="{D3934F1F-21A2-4CC9-BAD9-F22E2B061249}"/>
          </ac:spMkLst>
        </pc:spChg>
        <pc:spChg chg="mod">
          <ac:chgData name="Stalin Jacob Wilson Packia Dhas" userId="050d7d71-3621-4503-95e8-1c9a9d962492" providerId="ADAL" clId="{00722E61-A757-4134-8CBB-8B7208677708}" dt="2026-03-11T07:31:23.736" v="2474"/>
          <ac:spMkLst>
            <pc:docMk/>
            <pc:sldMk cId="2258579986" sldId="894"/>
            <ac:spMk id="22" creationId="{9F2D634D-1CCB-4341-B655-CB7B21F4C9AB}"/>
          </ac:spMkLst>
        </pc:spChg>
        <pc:spChg chg="mod">
          <ac:chgData name="Stalin Jacob Wilson Packia Dhas" userId="050d7d71-3621-4503-95e8-1c9a9d962492" providerId="ADAL" clId="{00722E61-A757-4134-8CBB-8B7208677708}" dt="2026-03-11T07:31:23.740" v="2479"/>
          <ac:spMkLst>
            <pc:docMk/>
            <pc:sldMk cId="2258579986" sldId="894"/>
            <ac:spMk id="24" creationId="{82BDC8DF-424C-42F0-BACB-0797808649CE}"/>
          </ac:spMkLst>
        </pc:spChg>
        <pc:spChg chg="mod">
          <ac:chgData name="Stalin Jacob Wilson Packia Dhas" userId="050d7d71-3621-4503-95e8-1c9a9d962492" providerId="ADAL" clId="{00722E61-A757-4134-8CBB-8B7208677708}" dt="2026-03-11T07:31:23.737" v="2475"/>
          <ac:spMkLst>
            <pc:docMk/>
            <pc:sldMk cId="2258579986" sldId="894"/>
            <ac:spMk id="26" creationId="{A5155EFD-F9FE-4A1A-8080-8D4A30FBEB3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8.108" v="2724" actId="47"/>
        <pc:sldMkLst>
          <pc:docMk/>
          <pc:sldMk cId="2091200833" sldId="895"/>
        </pc:sldMkLst>
        <pc:spChg chg="mod">
          <ac:chgData name="Stalin Jacob Wilson Packia Dhas" userId="050d7d71-3621-4503-95e8-1c9a9d962492" providerId="ADAL" clId="{00722E61-A757-4134-8CBB-8B7208677708}" dt="2026-03-11T07:31:25.548" v="2640"/>
          <ac:spMkLst>
            <pc:docMk/>
            <pc:sldMk cId="2091200833" sldId="895"/>
            <ac:spMk id="9" creationId="{6161B5BD-B92B-446C-9DDE-8C4B1D2F6FEC}"/>
          </ac:spMkLst>
        </pc:spChg>
        <pc:spChg chg="mod">
          <ac:chgData name="Stalin Jacob Wilson Packia Dhas" userId="050d7d71-3621-4503-95e8-1c9a9d962492" providerId="ADAL" clId="{00722E61-A757-4134-8CBB-8B7208677708}" dt="2026-03-11T07:31:23.126" v="2265"/>
          <ac:spMkLst>
            <pc:docMk/>
            <pc:sldMk cId="2091200833" sldId="895"/>
            <ac:spMk id="26" creationId="{C080863B-E6D3-4544-9CA7-4825E09FD0A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8.344" v="2725" actId="47"/>
        <pc:sldMkLst>
          <pc:docMk/>
          <pc:sldMk cId="4028537170" sldId="896"/>
        </pc:sldMkLst>
        <pc:spChg chg="mod">
          <ac:chgData name="Stalin Jacob Wilson Packia Dhas" userId="050d7d71-3621-4503-95e8-1c9a9d962492" providerId="ADAL" clId="{00722E61-A757-4134-8CBB-8B7208677708}" dt="2026-03-11T07:31:23.759" v="2487"/>
          <ac:spMkLst>
            <pc:docMk/>
            <pc:sldMk cId="4028537170" sldId="896"/>
            <ac:spMk id="8" creationId="{A17B9256-9417-44D6-B3DB-B4C45EE28F50}"/>
          </ac:spMkLst>
        </pc:spChg>
        <pc:spChg chg="mod">
          <ac:chgData name="Stalin Jacob Wilson Packia Dhas" userId="050d7d71-3621-4503-95e8-1c9a9d962492" providerId="ADAL" clId="{00722E61-A757-4134-8CBB-8B7208677708}" dt="2026-03-11T07:31:25.557" v="2642"/>
          <ac:spMkLst>
            <pc:docMk/>
            <pc:sldMk cId="4028537170" sldId="896"/>
            <ac:spMk id="10" creationId="{2DA46C34-4BEB-48E9-A705-12C26F1B6A20}"/>
          </ac:spMkLst>
        </pc:spChg>
        <pc:spChg chg="mod">
          <ac:chgData name="Stalin Jacob Wilson Packia Dhas" userId="050d7d71-3621-4503-95e8-1c9a9d962492" providerId="ADAL" clId="{00722E61-A757-4134-8CBB-8B7208677708}" dt="2026-03-11T07:31:23.757" v="2484"/>
          <ac:spMkLst>
            <pc:docMk/>
            <pc:sldMk cId="4028537170" sldId="896"/>
            <ac:spMk id="12" creationId="{E8D9C447-9C96-4081-A06A-AD1955ACBD8A}"/>
          </ac:spMkLst>
        </pc:spChg>
        <pc:spChg chg="mod">
          <ac:chgData name="Stalin Jacob Wilson Packia Dhas" userId="050d7d71-3621-4503-95e8-1c9a9d962492" providerId="ADAL" clId="{00722E61-A757-4134-8CBB-8B7208677708}" dt="2026-03-11T07:31:23.755" v="2482"/>
          <ac:spMkLst>
            <pc:docMk/>
            <pc:sldMk cId="4028537170" sldId="896"/>
            <ac:spMk id="14" creationId="{8A986412-0366-4384-A2C4-3C933C4121EA}"/>
          </ac:spMkLst>
        </pc:spChg>
        <pc:spChg chg="mod">
          <ac:chgData name="Stalin Jacob Wilson Packia Dhas" userId="050d7d71-3621-4503-95e8-1c9a9d962492" providerId="ADAL" clId="{00722E61-A757-4134-8CBB-8B7208677708}" dt="2026-03-11T07:31:23.758" v="2485"/>
          <ac:spMkLst>
            <pc:docMk/>
            <pc:sldMk cId="4028537170" sldId="896"/>
            <ac:spMk id="16" creationId="{C976D242-B324-4A62-9671-9D1A889AE72D}"/>
          </ac:spMkLst>
        </pc:spChg>
        <pc:spChg chg="mod">
          <ac:chgData name="Stalin Jacob Wilson Packia Dhas" userId="050d7d71-3621-4503-95e8-1c9a9d962492" providerId="ADAL" clId="{00722E61-A757-4134-8CBB-8B7208677708}" dt="2026-03-11T07:31:23.756" v="2483"/>
          <ac:spMkLst>
            <pc:docMk/>
            <pc:sldMk cId="4028537170" sldId="896"/>
            <ac:spMk id="18" creationId="{1A08A3FE-9461-484D-B3E0-C135295C208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8.452" v="2726" actId="47"/>
        <pc:sldMkLst>
          <pc:docMk/>
          <pc:sldMk cId="869472425" sldId="897"/>
        </pc:sldMkLst>
        <pc:spChg chg="mod">
          <ac:chgData name="Stalin Jacob Wilson Packia Dhas" userId="050d7d71-3621-4503-95e8-1c9a9d962492" providerId="ADAL" clId="{00722E61-A757-4134-8CBB-8B7208677708}" dt="2026-03-11T07:31:25.583" v="2644"/>
          <ac:spMkLst>
            <pc:docMk/>
            <pc:sldMk cId="869472425" sldId="897"/>
            <ac:spMk id="9" creationId="{ADFF70BA-E03A-4A8E-8F73-9693E668F62A}"/>
          </ac:spMkLst>
        </pc:spChg>
        <pc:spChg chg="mod">
          <ac:chgData name="Stalin Jacob Wilson Packia Dhas" userId="050d7d71-3621-4503-95e8-1c9a9d962492" providerId="ADAL" clId="{00722E61-A757-4134-8CBB-8B7208677708}" dt="2026-03-11T07:31:23.127" v="2268"/>
          <ac:spMkLst>
            <pc:docMk/>
            <pc:sldMk cId="869472425" sldId="897"/>
            <ac:spMk id="18" creationId="{7F4036C4-D8AB-473E-9CC9-5D163554726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8.669" v="2727" actId="47"/>
        <pc:sldMkLst>
          <pc:docMk/>
          <pc:sldMk cId="439831263" sldId="898"/>
        </pc:sldMkLst>
        <pc:spChg chg="mod">
          <ac:chgData name="Stalin Jacob Wilson Packia Dhas" userId="050d7d71-3621-4503-95e8-1c9a9d962492" providerId="ADAL" clId="{00722E61-A757-4134-8CBB-8B7208677708}" dt="2026-03-11T07:31:23.777" v="2493"/>
          <ac:spMkLst>
            <pc:docMk/>
            <pc:sldMk cId="439831263" sldId="898"/>
            <ac:spMk id="8" creationId="{A0FF5632-1ABF-44C0-B16E-32E89C23CA03}"/>
          </ac:spMkLst>
        </pc:spChg>
        <pc:spChg chg="mod">
          <ac:chgData name="Stalin Jacob Wilson Packia Dhas" userId="050d7d71-3621-4503-95e8-1c9a9d962492" providerId="ADAL" clId="{00722E61-A757-4134-8CBB-8B7208677708}" dt="2026-03-11T07:31:26.578" v="2646"/>
          <ac:spMkLst>
            <pc:docMk/>
            <pc:sldMk cId="439831263" sldId="898"/>
            <ac:spMk id="10" creationId="{9CDED80F-3E7F-414E-B44F-BEEFD1046D1E}"/>
          </ac:spMkLst>
        </pc:spChg>
        <pc:spChg chg="mod">
          <ac:chgData name="Stalin Jacob Wilson Packia Dhas" userId="050d7d71-3621-4503-95e8-1c9a9d962492" providerId="ADAL" clId="{00722E61-A757-4134-8CBB-8B7208677708}" dt="2026-03-11T07:31:23.775" v="2490"/>
          <ac:spMkLst>
            <pc:docMk/>
            <pc:sldMk cId="439831263" sldId="898"/>
            <ac:spMk id="12" creationId="{06B4825A-9956-4A05-A79C-1C8904B04697}"/>
          </ac:spMkLst>
        </pc:spChg>
        <pc:spChg chg="mod">
          <ac:chgData name="Stalin Jacob Wilson Packia Dhas" userId="050d7d71-3621-4503-95e8-1c9a9d962492" providerId="ADAL" clId="{00722E61-A757-4134-8CBB-8B7208677708}" dt="2026-03-11T07:31:23.770" v="2488"/>
          <ac:spMkLst>
            <pc:docMk/>
            <pc:sldMk cId="439831263" sldId="898"/>
            <ac:spMk id="14" creationId="{1768E9B3-F3A1-41FE-A66C-EF85F0D3BA75}"/>
          </ac:spMkLst>
        </pc:spChg>
        <pc:spChg chg="mod">
          <ac:chgData name="Stalin Jacob Wilson Packia Dhas" userId="050d7d71-3621-4503-95e8-1c9a9d962492" providerId="ADAL" clId="{00722E61-A757-4134-8CBB-8B7208677708}" dt="2026-03-11T07:31:23.776" v="2491"/>
          <ac:spMkLst>
            <pc:docMk/>
            <pc:sldMk cId="439831263" sldId="898"/>
            <ac:spMk id="16" creationId="{7ED97CEE-C85A-4646-B839-8242741BE11C}"/>
          </ac:spMkLst>
        </pc:spChg>
        <pc:spChg chg="mod">
          <ac:chgData name="Stalin Jacob Wilson Packia Dhas" userId="050d7d71-3621-4503-95e8-1c9a9d962492" providerId="ADAL" clId="{00722E61-A757-4134-8CBB-8B7208677708}" dt="2026-03-11T07:31:23.774" v="2489"/>
          <ac:spMkLst>
            <pc:docMk/>
            <pc:sldMk cId="439831263" sldId="898"/>
            <ac:spMk id="18" creationId="{97599100-A7C1-410B-8EB3-F170435D3E2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8.783" v="2728" actId="47"/>
        <pc:sldMkLst>
          <pc:docMk/>
          <pc:sldMk cId="2182483662" sldId="899"/>
        </pc:sldMkLst>
        <pc:spChg chg="mod">
          <ac:chgData name="Stalin Jacob Wilson Packia Dhas" userId="050d7d71-3621-4503-95e8-1c9a9d962492" providerId="ADAL" clId="{00722E61-A757-4134-8CBB-8B7208677708}" dt="2026-03-11T07:31:26.653" v="2648"/>
          <ac:spMkLst>
            <pc:docMk/>
            <pc:sldMk cId="2182483662" sldId="899"/>
            <ac:spMk id="9" creationId="{84F96E42-9A78-4DFC-8701-06E4260A8380}"/>
          </ac:spMkLst>
        </pc:spChg>
        <pc:spChg chg="mod">
          <ac:chgData name="Stalin Jacob Wilson Packia Dhas" userId="050d7d71-3621-4503-95e8-1c9a9d962492" providerId="ADAL" clId="{00722E61-A757-4134-8CBB-8B7208677708}" dt="2026-03-11T07:31:23.129" v="2271"/>
          <ac:spMkLst>
            <pc:docMk/>
            <pc:sldMk cId="2182483662" sldId="899"/>
            <ac:spMk id="18" creationId="{5533E906-825B-4919-A966-9702339B2A2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8.922" v="2729" actId="47"/>
        <pc:sldMkLst>
          <pc:docMk/>
          <pc:sldMk cId="1281538296" sldId="900"/>
        </pc:sldMkLst>
        <pc:spChg chg="mod">
          <ac:chgData name="Stalin Jacob Wilson Packia Dhas" userId="050d7d71-3621-4503-95e8-1c9a9d962492" providerId="ADAL" clId="{00722E61-A757-4134-8CBB-8B7208677708}" dt="2026-03-11T07:31:23.796" v="2499"/>
          <ac:spMkLst>
            <pc:docMk/>
            <pc:sldMk cId="1281538296" sldId="900"/>
            <ac:spMk id="8" creationId="{0426B864-CF85-45EF-9E15-64213B474A03}"/>
          </ac:spMkLst>
        </pc:spChg>
        <pc:spChg chg="mod">
          <ac:chgData name="Stalin Jacob Wilson Packia Dhas" userId="050d7d71-3621-4503-95e8-1c9a9d962492" providerId="ADAL" clId="{00722E61-A757-4134-8CBB-8B7208677708}" dt="2026-03-11T07:31:26.672" v="2650"/>
          <ac:spMkLst>
            <pc:docMk/>
            <pc:sldMk cId="1281538296" sldId="900"/>
            <ac:spMk id="10" creationId="{D141FD8D-C138-4D88-90DE-7D20294B6637}"/>
          </ac:spMkLst>
        </pc:spChg>
        <pc:spChg chg="mod">
          <ac:chgData name="Stalin Jacob Wilson Packia Dhas" userId="050d7d71-3621-4503-95e8-1c9a9d962492" providerId="ADAL" clId="{00722E61-A757-4134-8CBB-8B7208677708}" dt="2026-03-11T07:31:23.794" v="2496"/>
          <ac:spMkLst>
            <pc:docMk/>
            <pc:sldMk cId="1281538296" sldId="900"/>
            <ac:spMk id="12" creationId="{982AB070-9D89-4127-BB3A-27DB25427B20}"/>
          </ac:spMkLst>
        </pc:spChg>
        <pc:spChg chg="mod">
          <ac:chgData name="Stalin Jacob Wilson Packia Dhas" userId="050d7d71-3621-4503-95e8-1c9a9d962492" providerId="ADAL" clId="{00722E61-A757-4134-8CBB-8B7208677708}" dt="2026-03-11T07:31:23.792" v="2494"/>
          <ac:spMkLst>
            <pc:docMk/>
            <pc:sldMk cId="1281538296" sldId="900"/>
            <ac:spMk id="14" creationId="{C86F6C58-3198-4540-AB45-EB75ABD24A4E}"/>
          </ac:spMkLst>
        </pc:spChg>
        <pc:spChg chg="mod">
          <ac:chgData name="Stalin Jacob Wilson Packia Dhas" userId="050d7d71-3621-4503-95e8-1c9a9d962492" providerId="ADAL" clId="{00722E61-A757-4134-8CBB-8B7208677708}" dt="2026-03-11T07:31:23.795" v="2497"/>
          <ac:spMkLst>
            <pc:docMk/>
            <pc:sldMk cId="1281538296" sldId="900"/>
            <ac:spMk id="16" creationId="{A7426FF3-3463-4332-988F-9194E1E1E845}"/>
          </ac:spMkLst>
        </pc:spChg>
        <pc:spChg chg="mod">
          <ac:chgData name="Stalin Jacob Wilson Packia Dhas" userId="050d7d71-3621-4503-95e8-1c9a9d962492" providerId="ADAL" clId="{00722E61-A757-4134-8CBB-8B7208677708}" dt="2026-03-11T07:31:23.793" v="2495"/>
          <ac:spMkLst>
            <pc:docMk/>
            <pc:sldMk cId="1281538296" sldId="900"/>
            <ac:spMk id="18" creationId="{84220527-D6E3-4508-B8D9-5895C821FCD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9.077" v="2730" actId="47"/>
        <pc:sldMkLst>
          <pc:docMk/>
          <pc:sldMk cId="1002838897" sldId="901"/>
        </pc:sldMkLst>
        <pc:spChg chg="mod">
          <ac:chgData name="Stalin Jacob Wilson Packia Dhas" userId="050d7d71-3621-4503-95e8-1c9a9d962492" providerId="ADAL" clId="{00722E61-A757-4134-8CBB-8B7208677708}" dt="2026-03-11T07:31:26.684" v="2652"/>
          <ac:spMkLst>
            <pc:docMk/>
            <pc:sldMk cId="1002838897" sldId="901"/>
            <ac:spMk id="9" creationId="{5B68C6E9-469D-40A1-B636-1F91AC530311}"/>
          </ac:spMkLst>
        </pc:spChg>
        <pc:spChg chg="mod">
          <ac:chgData name="Stalin Jacob Wilson Packia Dhas" userId="050d7d71-3621-4503-95e8-1c9a9d962492" providerId="ADAL" clId="{00722E61-A757-4134-8CBB-8B7208677708}" dt="2026-03-11T07:31:23.131" v="2274"/>
          <ac:spMkLst>
            <pc:docMk/>
            <pc:sldMk cId="1002838897" sldId="901"/>
            <ac:spMk id="18" creationId="{A9B6B8C5-D7CA-417D-9FBE-7B8AEBF6E8E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9.256" v="2731" actId="47"/>
        <pc:sldMkLst>
          <pc:docMk/>
          <pc:sldMk cId="1232241822" sldId="902"/>
        </pc:sldMkLst>
        <pc:spChg chg="mod">
          <ac:chgData name="Stalin Jacob Wilson Packia Dhas" userId="050d7d71-3621-4503-95e8-1c9a9d962492" providerId="ADAL" clId="{00722E61-A757-4134-8CBB-8B7208677708}" dt="2026-03-11T07:31:23.816" v="2505"/>
          <ac:spMkLst>
            <pc:docMk/>
            <pc:sldMk cId="1232241822" sldId="902"/>
            <ac:spMk id="8" creationId="{07A50A0C-64A6-419D-9297-EC88EFEA8CD4}"/>
          </ac:spMkLst>
        </pc:spChg>
        <pc:spChg chg="mod">
          <ac:chgData name="Stalin Jacob Wilson Packia Dhas" userId="050d7d71-3621-4503-95e8-1c9a9d962492" providerId="ADAL" clId="{00722E61-A757-4134-8CBB-8B7208677708}" dt="2026-03-11T07:31:26.695" v="2654"/>
          <ac:spMkLst>
            <pc:docMk/>
            <pc:sldMk cId="1232241822" sldId="902"/>
            <ac:spMk id="10" creationId="{123E3969-CD0F-4152-9552-A3D7B31C6A6A}"/>
          </ac:spMkLst>
        </pc:spChg>
        <pc:spChg chg="mod">
          <ac:chgData name="Stalin Jacob Wilson Packia Dhas" userId="050d7d71-3621-4503-95e8-1c9a9d962492" providerId="ADAL" clId="{00722E61-A757-4134-8CBB-8B7208677708}" dt="2026-03-11T07:31:23.814" v="2502"/>
          <ac:spMkLst>
            <pc:docMk/>
            <pc:sldMk cId="1232241822" sldId="902"/>
            <ac:spMk id="12" creationId="{F94E3982-253C-431F-B57D-9B7016B03566}"/>
          </ac:spMkLst>
        </pc:spChg>
        <pc:spChg chg="mod">
          <ac:chgData name="Stalin Jacob Wilson Packia Dhas" userId="050d7d71-3621-4503-95e8-1c9a9d962492" providerId="ADAL" clId="{00722E61-A757-4134-8CBB-8B7208677708}" dt="2026-03-11T07:31:23.812" v="2500"/>
          <ac:spMkLst>
            <pc:docMk/>
            <pc:sldMk cId="1232241822" sldId="902"/>
            <ac:spMk id="14" creationId="{F0F9E514-FF7F-471A-BDC1-6EF3C8FF8E33}"/>
          </ac:spMkLst>
        </pc:spChg>
        <pc:spChg chg="mod">
          <ac:chgData name="Stalin Jacob Wilson Packia Dhas" userId="050d7d71-3621-4503-95e8-1c9a9d962492" providerId="ADAL" clId="{00722E61-A757-4134-8CBB-8B7208677708}" dt="2026-03-11T07:31:23.815" v="2503"/>
          <ac:spMkLst>
            <pc:docMk/>
            <pc:sldMk cId="1232241822" sldId="902"/>
            <ac:spMk id="16" creationId="{2DBCBAB3-BCC2-48A1-989D-575CBD80BEF1}"/>
          </ac:spMkLst>
        </pc:spChg>
        <pc:spChg chg="mod">
          <ac:chgData name="Stalin Jacob Wilson Packia Dhas" userId="050d7d71-3621-4503-95e8-1c9a9d962492" providerId="ADAL" clId="{00722E61-A757-4134-8CBB-8B7208677708}" dt="2026-03-11T07:31:23.812" v="2501"/>
          <ac:spMkLst>
            <pc:docMk/>
            <pc:sldMk cId="1232241822" sldId="902"/>
            <ac:spMk id="18" creationId="{C7D1B079-B647-46FD-8D28-3098A0845FBC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9.405" v="2732" actId="47"/>
        <pc:sldMkLst>
          <pc:docMk/>
          <pc:sldMk cId="1245225755" sldId="903"/>
        </pc:sldMkLst>
        <pc:spChg chg="mod">
          <ac:chgData name="Stalin Jacob Wilson Packia Dhas" userId="050d7d71-3621-4503-95e8-1c9a9d962492" providerId="ADAL" clId="{00722E61-A757-4134-8CBB-8B7208677708}" dt="2026-03-11T07:31:26.708" v="2656"/>
          <ac:spMkLst>
            <pc:docMk/>
            <pc:sldMk cId="1245225755" sldId="903"/>
            <ac:spMk id="9" creationId="{5AC07985-9F08-4D6E-A057-B9482D2C1B6B}"/>
          </ac:spMkLst>
        </pc:spChg>
        <pc:spChg chg="mod">
          <ac:chgData name="Stalin Jacob Wilson Packia Dhas" userId="050d7d71-3621-4503-95e8-1c9a9d962492" providerId="ADAL" clId="{00722E61-A757-4134-8CBB-8B7208677708}" dt="2026-03-11T07:31:23.133" v="2277"/>
          <ac:spMkLst>
            <pc:docMk/>
            <pc:sldMk cId="1245225755" sldId="903"/>
            <ac:spMk id="18" creationId="{882C19E8-3577-42A6-BFA2-ED3E2C43237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9.576" v="2733" actId="47"/>
        <pc:sldMkLst>
          <pc:docMk/>
          <pc:sldMk cId="612664310" sldId="904"/>
        </pc:sldMkLst>
        <pc:spChg chg="mod">
          <ac:chgData name="Stalin Jacob Wilson Packia Dhas" userId="050d7d71-3621-4503-95e8-1c9a9d962492" providerId="ADAL" clId="{00722E61-A757-4134-8CBB-8B7208677708}" dt="2026-03-11T07:31:23.830" v="2507"/>
          <ac:spMkLst>
            <pc:docMk/>
            <pc:sldMk cId="612664310" sldId="904"/>
            <ac:spMk id="8" creationId="{F452D5F2-8896-41C1-A20C-3F7165B50270}"/>
          </ac:spMkLst>
        </pc:spChg>
        <pc:spChg chg="mod">
          <ac:chgData name="Stalin Jacob Wilson Packia Dhas" userId="050d7d71-3621-4503-95e8-1c9a9d962492" providerId="ADAL" clId="{00722E61-A757-4134-8CBB-8B7208677708}" dt="2026-03-11T07:31:26.722" v="2658"/>
          <ac:spMkLst>
            <pc:docMk/>
            <pc:sldMk cId="612664310" sldId="904"/>
            <ac:spMk id="10" creationId="{0D09D11C-6D74-4BFA-B11E-CAB4761A685E}"/>
          </ac:spMkLst>
        </pc:spChg>
        <pc:spChg chg="mod">
          <ac:chgData name="Stalin Jacob Wilson Packia Dhas" userId="050d7d71-3621-4503-95e8-1c9a9d962492" providerId="ADAL" clId="{00722E61-A757-4134-8CBB-8B7208677708}" dt="2026-03-11T07:31:23.830" v="2508"/>
          <ac:spMkLst>
            <pc:docMk/>
            <pc:sldMk cId="612664310" sldId="904"/>
            <ac:spMk id="13" creationId="{EC49A890-8DB1-4841-91AD-BF8A627DC200}"/>
          </ac:spMkLst>
        </pc:spChg>
        <pc:spChg chg="mod">
          <ac:chgData name="Stalin Jacob Wilson Packia Dhas" userId="050d7d71-3621-4503-95e8-1c9a9d962492" providerId="ADAL" clId="{00722E61-A757-4134-8CBB-8B7208677708}" dt="2026-03-11T07:31:23.830" v="2509"/>
          <ac:spMkLst>
            <pc:docMk/>
            <pc:sldMk cId="612664310" sldId="904"/>
            <ac:spMk id="16" creationId="{3E805C77-7189-4A1D-B197-226C46F6A0D4}"/>
          </ac:spMkLst>
        </pc:spChg>
        <pc:spChg chg="mod">
          <ac:chgData name="Stalin Jacob Wilson Packia Dhas" userId="050d7d71-3621-4503-95e8-1c9a9d962492" providerId="ADAL" clId="{00722E61-A757-4134-8CBB-8B7208677708}" dt="2026-03-11T07:31:23.830" v="2510"/>
          <ac:spMkLst>
            <pc:docMk/>
            <pc:sldMk cId="612664310" sldId="904"/>
            <ac:spMk id="19" creationId="{4379F8AC-C1EA-4D0E-B78F-C5607A39770C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39.745" v="2734" actId="47"/>
        <pc:sldMkLst>
          <pc:docMk/>
          <pc:sldMk cId="2885522619" sldId="905"/>
        </pc:sldMkLst>
        <pc:spChg chg="mod">
          <ac:chgData name="Stalin Jacob Wilson Packia Dhas" userId="050d7d71-3621-4503-95e8-1c9a9d962492" providerId="ADAL" clId="{00722E61-A757-4134-8CBB-8B7208677708}" dt="2026-03-11T07:31:26.734" v="2660"/>
          <ac:spMkLst>
            <pc:docMk/>
            <pc:sldMk cId="2885522619" sldId="905"/>
            <ac:spMk id="9" creationId="{10D6B9EE-6931-4DD1-A207-597743B06BCF}"/>
          </ac:spMkLst>
        </pc:spChg>
        <pc:spChg chg="mod">
          <ac:chgData name="Stalin Jacob Wilson Packia Dhas" userId="050d7d71-3621-4503-95e8-1c9a9d962492" providerId="ADAL" clId="{00722E61-A757-4134-8CBB-8B7208677708}" dt="2026-03-11T07:31:23.134" v="2280"/>
          <ac:spMkLst>
            <pc:docMk/>
            <pc:sldMk cId="2885522619" sldId="905"/>
            <ac:spMk id="19" creationId="{78F2F731-80BD-4DCB-88E8-11114BD895A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1.530" v="2735" actId="47"/>
        <pc:sldMkLst>
          <pc:docMk/>
          <pc:sldMk cId="1745297719" sldId="906"/>
        </pc:sldMkLst>
        <pc:spChg chg="mod">
          <ac:chgData name="Stalin Jacob Wilson Packia Dhas" userId="050d7d71-3621-4503-95e8-1c9a9d962492" providerId="ADAL" clId="{00722E61-A757-4134-8CBB-8B7208677708}" dt="2026-03-11T07:31:23.851" v="2512"/>
          <ac:spMkLst>
            <pc:docMk/>
            <pc:sldMk cId="1745297719" sldId="906"/>
            <ac:spMk id="8" creationId="{2A212B17-137E-42CC-B1E4-A906BD510221}"/>
          </ac:spMkLst>
        </pc:spChg>
        <pc:spChg chg="mod">
          <ac:chgData name="Stalin Jacob Wilson Packia Dhas" userId="050d7d71-3621-4503-95e8-1c9a9d962492" providerId="ADAL" clId="{00722E61-A757-4134-8CBB-8B7208677708}" dt="2026-03-11T07:31:26.746" v="2662"/>
          <ac:spMkLst>
            <pc:docMk/>
            <pc:sldMk cId="1745297719" sldId="906"/>
            <ac:spMk id="10" creationId="{09274AD7-16FE-42FA-A1FE-6C5848917798}"/>
          </ac:spMkLst>
        </pc:spChg>
        <pc:spChg chg="mod">
          <ac:chgData name="Stalin Jacob Wilson Packia Dhas" userId="050d7d71-3621-4503-95e8-1c9a9d962492" providerId="ADAL" clId="{00722E61-A757-4134-8CBB-8B7208677708}" dt="2026-03-11T07:31:23.851" v="2513"/>
          <ac:spMkLst>
            <pc:docMk/>
            <pc:sldMk cId="1745297719" sldId="906"/>
            <ac:spMk id="13" creationId="{010B7872-53A9-4ED0-BCAE-3D3D009F0331}"/>
          </ac:spMkLst>
        </pc:spChg>
        <pc:spChg chg="mod">
          <ac:chgData name="Stalin Jacob Wilson Packia Dhas" userId="050d7d71-3621-4503-95e8-1c9a9d962492" providerId="ADAL" clId="{00722E61-A757-4134-8CBB-8B7208677708}" dt="2026-03-11T07:31:23.853" v="2514"/>
          <ac:spMkLst>
            <pc:docMk/>
            <pc:sldMk cId="1745297719" sldId="906"/>
            <ac:spMk id="16" creationId="{7D6CC41E-688B-40E1-8337-77C534117CE9}"/>
          </ac:spMkLst>
        </pc:spChg>
        <pc:spChg chg="mod">
          <ac:chgData name="Stalin Jacob Wilson Packia Dhas" userId="050d7d71-3621-4503-95e8-1c9a9d962492" providerId="ADAL" clId="{00722E61-A757-4134-8CBB-8B7208677708}" dt="2026-03-11T07:31:23.853" v="2515"/>
          <ac:spMkLst>
            <pc:docMk/>
            <pc:sldMk cId="1745297719" sldId="906"/>
            <ac:spMk id="19" creationId="{E6332422-C147-4C8F-93C1-3DBD18990547}"/>
          </ac:spMkLst>
        </pc:spChg>
        <pc:spChg chg="mod">
          <ac:chgData name="Stalin Jacob Wilson Packia Dhas" userId="050d7d71-3621-4503-95e8-1c9a9d962492" providerId="ADAL" clId="{00722E61-A757-4134-8CBB-8B7208677708}" dt="2026-03-11T07:31:23.854" v="2516"/>
          <ac:spMkLst>
            <pc:docMk/>
            <pc:sldMk cId="1745297719" sldId="906"/>
            <ac:spMk id="22" creationId="{2462A60A-21AE-4D6F-8622-1F50500A811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1.687" v="2736" actId="47"/>
        <pc:sldMkLst>
          <pc:docMk/>
          <pc:sldMk cId="3790577073" sldId="907"/>
        </pc:sldMkLst>
        <pc:spChg chg="mod">
          <ac:chgData name="Stalin Jacob Wilson Packia Dhas" userId="050d7d71-3621-4503-95e8-1c9a9d962492" providerId="ADAL" clId="{00722E61-A757-4134-8CBB-8B7208677708}" dt="2026-03-11T07:31:26.752" v="2664"/>
          <ac:spMkLst>
            <pc:docMk/>
            <pc:sldMk cId="3790577073" sldId="907"/>
            <ac:spMk id="9" creationId="{6F0F5E3F-4D24-42C1-88E2-0045587AEC6D}"/>
          </ac:spMkLst>
        </pc:spChg>
        <pc:spChg chg="mod">
          <ac:chgData name="Stalin Jacob Wilson Packia Dhas" userId="050d7d71-3621-4503-95e8-1c9a9d962492" providerId="ADAL" clId="{00722E61-A757-4134-8CBB-8B7208677708}" dt="2026-03-11T07:31:23.136" v="2283"/>
          <ac:spMkLst>
            <pc:docMk/>
            <pc:sldMk cId="3790577073" sldId="907"/>
            <ac:spMk id="22" creationId="{DE5AE145-1F63-4C3D-8C84-7BD37007562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1.847" v="2737" actId="47"/>
        <pc:sldMkLst>
          <pc:docMk/>
          <pc:sldMk cId="2112701496" sldId="908"/>
        </pc:sldMkLst>
        <pc:spChg chg="mod">
          <ac:chgData name="Stalin Jacob Wilson Packia Dhas" userId="050d7d71-3621-4503-95e8-1c9a9d962492" providerId="ADAL" clId="{00722E61-A757-4134-8CBB-8B7208677708}" dt="2026-03-11T07:31:23.874" v="2518"/>
          <ac:spMkLst>
            <pc:docMk/>
            <pc:sldMk cId="2112701496" sldId="908"/>
            <ac:spMk id="8" creationId="{226EF0DF-FA6D-4730-A0FD-7F9160A0E6CE}"/>
          </ac:spMkLst>
        </pc:spChg>
        <pc:spChg chg="mod">
          <ac:chgData name="Stalin Jacob Wilson Packia Dhas" userId="050d7d71-3621-4503-95e8-1c9a9d962492" providerId="ADAL" clId="{00722E61-A757-4134-8CBB-8B7208677708}" dt="2026-03-11T07:31:26.762" v="2666"/>
          <ac:spMkLst>
            <pc:docMk/>
            <pc:sldMk cId="2112701496" sldId="908"/>
            <ac:spMk id="10" creationId="{C677054B-FC19-452A-B93A-8B4E14AB37F7}"/>
          </ac:spMkLst>
        </pc:spChg>
        <pc:spChg chg="mod">
          <ac:chgData name="Stalin Jacob Wilson Packia Dhas" userId="050d7d71-3621-4503-95e8-1c9a9d962492" providerId="ADAL" clId="{00722E61-A757-4134-8CBB-8B7208677708}" dt="2026-03-11T07:31:23.874" v="2519"/>
          <ac:spMkLst>
            <pc:docMk/>
            <pc:sldMk cId="2112701496" sldId="908"/>
            <ac:spMk id="13" creationId="{5CC27E93-8211-457F-9993-9E6F55F92134}"/>
          </ac:spMkLst>
        </pc:spChg>
        <pc:spChg chg="mod">
          <ac:chgData name="Stalin Jacob Wilson Packia Dhas" userId="050d7d71-3621-4503-95e8-1c9a9d962492" providerId="ADAL" clId="{00722E61-A757-4134-8CBB-8B7208677708}" dt="2026-03-11T07:31:23.875" v="2520"/>
          <ac:spMkLst>
            <pc:docMk/>
            <pc:sldMk cId="2112701496" sldId="908"/>
            <ac:spMk id="16" creationId="{E5272A2A-E637-42B1-9463-01E86230D5B1}"/>
          </ac:spMkLst>
        </pc:spChg>
        <pc:spChg chg="mod">
          <ac:chgData name="Stalin Jacob Wilson Packia Dhas" userId="050d7d71-3621-4503-95e8-1c9a9d962492" providerId="ADAL" clId="{00722E61-A757-4134-8CBB-8B7208677708}" dt="2026-03-11T07:31:23.876" v="2521"/>
          <ac:spMkLst>
            <pc:docMk/>
            <pc:sldMk cId="2112701496" sldId="908"/>
            <ac:spMk id="19" creationId="{4307241E-DB14-4CB9-942C-DFAFC855F854}"/>
          </ac:spMkLst>
        </pc:spChg>
        <pc:spChg chg="mod">
          <ac:chgData name="Stalin Jacob Wilson Packia Dhas" userId="050d7d71-3621-4503-95e8-1c9a9d962492" providerId="ADAL" clId="{00722E61-A757-4134-8CBB-8B7208677708}" dt="2026-03-11T07:31:23.876" v="2522"/>
          <ac:spMkLst>
            <pc:docMk/>
            <pc:sldMk cId="2112701496" sldId="908"/>
            <ac:spMk id="22" creationId="{A84304F4-E47E-4484-A27C-58E51F55A1C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2.011" v="2738" actId="47"/>
        <pc:sldMkLst>
          <pc:docMk/>
          <pc:sldMk cId="2109710799" sldId="909"/>
        </pc:sldMkLst>
        <pc:spChg chg="mod">
          <ac:chgData name="Stalin Jacob Wilson Packia Dhas" userId="050d7d71-3621-4503-95e8-1c9a9d962492" providerId="ADAL" clId="{00722E61-A757-4134-8CBB-8B7208677708}" dt="2026-03-11T07:31:26.779" v="2668"/>
          <ac:spMkLst>
            <pc:docMk/>
            <pc:sldMk cId="2109710799" sldId="909"/>
            <ac:spMk id="9" creationId="{07B1E36D-4CE7-44B7-B5F4-1978FFF82B81}"/>
          </ac:spMkLst>
        </pc:spChg>
        <pc:spChg chg="mod">
          <ac:chgData name="Stalin Jacob Wilson Packia Dhas" userId="050d7d71-3621-4503-95e8-1c9a9d962492" providerId="ADAL" clId="{00722E61-A757-4134-8CBB-8B7208677708}" dt="2026-03-11T07:31:23.138" v="2286"/>
          <ac:spMkLst>
            <pc:docMk/>
            <pc:sldMk cId="2109710799" sldId="909"/>
            <ac:spMk id="22" creationId="{66434B8F-E785-4676-B8C8-CC6FCA6F881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2.165" v="2739" actId="47"/>
        <pc:sldMkLst>
          <pc:docMk/>
          <pc:sldMk cId="663690015" sldId="912"/>
        </pc:sldMkLst>
        <pc:spChg chg="mod">
          <ac:chgData name="Stalin Jacob Wilson Packia Dhas" userId="050d7d71-3621-4503-95e8-1c9a9d962492" providerId="ADAL" clId="{00722E61-A757-4134-8CBB-8B7208677708}" dt="2026-03-11T07:31:23.904" v="2532"/>
          <ac:spMkLst>
            <pc:docMk/>
            <pc:sldMk cId="663690015" sldId="912"/>
            <ac:spMk id="8" creationId="{B755668D-8EB4-4969-8B08-3FE353EF8CD3}"/>
          </ac:spMkLst>
        </pc:spChg>
        <pc:spChg chg="mod">
          <ac:chgData name="Stalin Jacob Wilson Packia Dhas" userId="050d7d71-3621-4503-95e8-1c9a9d962492" providerId="ADAL" clId="{00722E61-A757-4134-8CBB-8B7208677708}" dt="2026-03-11T07:31:26.790" v="2670"/>
          <ac:spMkLst>
            <pc:docMk/>
            <pc:sldMk cId="663690015" sldId="912"/>
            <ac:spMk id="10" creationId="{01E88326-4F59-4845-B826-FAE2FDC1A3A8}"/>
          </ac:spMkLst>
        </pc:spChg>
        <pc:spChg chg="mod">
          <ac:chgData name="Stalin Jacob Wilson Packia Dhas" userId="050d7d71-3621-4503-95e8-1c9a9d962492" providerId="ADAL" clId="{00722E61-A757-4134-8CBB-8B7208677708}" dt="2026-03-11T07:31:23.901" v="2527"/>
          <ac:spMkLst>
            <pc:docMk/>
            <pc:sldMk cId="663690015" sldId="912"/>
            <ac:spMk id="12" creationId="{6F6AD85C-F8A2-4F5C-AA7B-56195172ED12}"/>
          </ac:spMkLst>
        </pc:spChg>
        <pc:spChg chg="mod">
          <ac:chgData name="Stalin Jacob Wilson Packia Dhas" userId="050d7d71-3621-4503-95e8-1c9a9d962492" providerId="ADAL" clId="{00722E61-A757-4134-8CBB-8B7208677708}" dt="2026-03-11T07:31:23.897" v="2523"/>
          <ac:spMkLst>
            <pc:docMk/>
            <pc:sldMk cId="663690015" sldId="912"/>
            <ac:spMk id="14" creationId="{53619E64-5787-4E7E-848A-24A88DBE4DBA}"/>
          </ac:spMkLst>
        </pc:spChg>
        <pc:spChg chg="mod">
          <ac:chgData name="Stalin Jacob Wilson Packia Dhas" userId="050d7d71-3621-4503-95e8-1c9a9d962492" providerId="ADAL" clId="{00722E61-A757-4134-8CBB-8B7208677708}" dt="2026-03-11T07:31:23.902" v="2528"/>
          <ac:spMkLst>
            <pc:docMk/>
            <pc:sldMk cId="663690015" sldId="912"/>
            <ac:spMk id="16" creationId="{11D081B2-895C-40FE-A6B8-28B56C32DC99}"/>
          </ac:spMkLst>
        </pc:spChg>
        <pc:spChg chg="mod">
          <ac:chgData name="Stalin Jacob Wilson Packia Dhas" userId="050d7d71-3621-4503-95e8-1c9a9d962492" providerId="ADAL" clId="{00722E61-A757-4134-8CBB-8B7208677708}" dt="2026-03-11T07:31:23.898" v="2524"/>
          <ac:spMkLst>
            <pc:docMk/>
            <pc:sldMk cId="663690015" sldId="912"/>
            <ac:spMk id="18" creationId="{B66B75E2-BE4E-4C24-9152-16A8C0661845}"/>
          </ac:spMkLst>
        </pc:spChg>
        <pc:spChg chg="mod">
          <ac:chgData name="Stalin Jacob Wilson Packia Dhas" userId="050d7d71-3621-4503-95e8-1c9a9d962492" providerId="ADAL" clId="{00722E61-A757-4134-8CBB-8B7208677708}" dt="2026-03-11T07:31:23.902" v="2529"/>
          <ac:spMkLst>
            <pc:docMk/>
            <pc:sldMk cId="663690015" sldId="912"/>
            <ac:spMk id="20" creationId="{E7B07C37-CBD9-484A-ADAE-3B0A02FD970A}"/>
          </ac:spMkLst>
        </pc:spChg>
        <pc:spChg chg="mod">
          <ac:chgData name="Stalin Jacob Wilson Packia Dhas" userId="050d7d71-3621-4503-95e8-1c9a9d962492" providerId="ADAL" clId="{00722E61-A757-4134-8CBB-8B7208677708}" dt="2026-03-11T07:31:23.898" v="2525"/>
          <ac:spMkLst>
            <pc:docMk/>
            <pc:sldMk cId="663690015" sldId="912"/>
            <ac:spMk id="22" creationId="{00C00346-AC8B-4C01-B185-2C22E27F835C}"/>
          </ac:spMkLst>
        </pc:spChg>
        <pc:spChg chg="mod">
          <ac:chgData name="Stalin Jacob Wilson Packia Dhas" userId="050d7d71-3621-4503-95e8-1c9a9d962492" providerId="ADAL" clId="{00722E61-A757-4134-8CBB-8B7208677708}" dt="2026-03-11T07:31:23.903" v="2530"/>
          <ac:spMkLst>
            <pc:docMk/>
            <pc:sldMk cId="663690015" sldId="912"/>
            <ac:spMk id="24" creationId="{D4D84EE7-F705-42B3-B957-FAC93947E8BE}"/>
          </ac:spMkLst>
        </pc:spChg>
        <pc:spChg chg="mod">
          <ac:chgData name="Stalin Jacob Wilson Packia Dhas" userId="050d7d71-3621-4503-95e8-1c9a9d962492" providerId="ADAL" clId="{00722E61-A757-4134-8CBB-8B7208677708}" dt="2026-03-11T07:31:23.899" v="2526"/>
          <ac:spMkLst>
            <pc:docMk/>
            <pc:sldMk cId="663690015" sldId="912"/>
            <ac:spMk id="26" creationId="{6023CC7E-5625-42DF-96F1-C1C3D8C3FF8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2.914" v="2740" actId="47"/>
        <pc:sldMkLst>
          <pc:docMk/>
          <pc:sldMk cId="3563338488" sldId="913"/>
        </pc:sldMkLst>
        <pc:spChg chg="mod">
          <ac:chgData name="Stalin Jacob Wilson Packia Dhas" userId="050d7d71-3621-4503-95e8-1c9a9d962492" providerId="ADAL" clId="{00722E61-A757-4134-8CBB-8B7208677708}" dt="2026-03-11T07:31:26.815" v="2672"/>
          <ac:spMkLst>
            <pc:docMk/>
            <pc:sldMk cId="3563338488" sldId="913"/>
            <ac:spMk id="9" creationId="{2A32FB72-AE61-4358-80AD-97E28CB965BC}"/>
          </ac:spMkLst>
        </pc:spChg>
        <pc:spChg chg="mod">
          <ac:chgData name="Stalin Jacob Wilson Packia Dhas" userId="050d7d71-3621-4503-95e8-1c9a9d962492" providerId="ADAL" clId="{00722E61-A757-4134-8CBB-8B7208677708}" dt="2026-03-11T07:31:23.140" v="2289"/>
          <ac:spMkLst>
            <pc:docMk/>
            <pc:sldMk cId="3563338488" sldId="913"/>
            <ac:spMk id="26" creationId="{81F87BB4-4BF1-4651-8534-28EEDBDD016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3.084" v="2741" actId="47"/>
        <pc:sldMkLst>
          <pc:docMk/>
          <pc:sldMk cId="3309666592" sldId="914"/>
        </pc:sldMkLst>
        <pc:spChg chg="mod">
          <ac:chgData name="Stalin Jacob Wilson Packia Dhas" userId="050d7d71-3621-4503-95e8-1c9a9d962492" providerId="ADAL" clId="{00722E61-A757-4134-8CBB-8B7208677708}" dt="2026-03-11T07:31:23.951" v="2542"/>
          <ac:spMkLst>
            <pc:docMk/>
            <pc:sldMk cId="3309666592" sldId="914"/>
            <ac:spMk id="8" creationId="{BBEA6EA9-CCE7-4CB8-992E-9EDC882DD44E}"/>
          </ac:spMkLst>
        </pc:spChg>
        <pc:spChg chg="mod">
          <ac:chgData name="Stalin Jacob Wilson Packia Dhas" userId="050d7d71-3621-4503-95e8-1c9a9d962492" providerId="ADAL" clId="{00722E61-A757-4134-8CBB-8B7208677708}" dt="2026-03-11T07:31:26.827" v="2674"/>
          <ac:spMkLst>
            <pc:docMk/>
            <pc:sldMk cId="3309666592" sldId="914"/>
            <ac:spMk id="10" creationId="{ECFF85A9-470E-4221-9B04-42DC0A8A4899}"/>
          </ac:spMkLst>
        </pc:spChg>
        <pc:spChg chg="mod">
          <ac:chgData name="Stalin Jacob Wilson Packia Dhas" userId="050d7d71-3621-4503-95e8-1c9a9d962492" providerId="ADAL" clId="{00722E61-A757-4134-8CBB-8B7208677708}" dt="2026-03-11T07:31:23.950" v="2537"/>
          <ac:spMkLst>
            <pc:docMk/>
            <pc:sldMk cId="3309666592" sldId="914"/>
            <ac:spMk id="12" creationId="{53A76120-9F7A-497B-AF22-1DB64596ABBA}"/>
          </ac:spMkLst>
        </pc:spChg>
        <pc:spChg chg="mod">
          <ac:chgData name="Stalin Jacob Wilson Packia Dhas" userId="050d7d71-3621-4503-95e8-1c9a9d962492" providerId="ADAL" clId="{00722E61-A757-4134-8CBB-8B7208677708}" dt="2026-03-11T07:31:23.947" v="2533"/>
          <ac:spMkLst>
            <pc:docMk/>
            <pc:sldMk cId="3309666592" sldId="914"/>
            <ac:spMk id="14" creationId="{C8A9D5E0-791A-4279-80C9-01E2CB24DDBF}"/>
          </ac:spMkLst>
        </pc:spChg>
        <pc:spChg chg="mod">
          <ac:chgData name="Stalin Jacob Wilson Packia Dhas" userId="050d7d71-3621-4503-95e8-1c9a9d962492" providerId="ADAL" clId="{00722E61-A757-4134-8CBB-8B7208677708}" dt="2026-03-11T07:31:23.951" v="2538"/>
          <ac:spMkLst>
            <pc:docMk/>
            <pc:sldMk cId="3309666592" sldId="914"/>
            <ac:spMk id="16" creationId="{B894F31C-E697-450F-B539-DD391EB6B013}"/>
          </ac:spMkLst>
        </pc:spChg>
        <pc:spChg chg="mod">
          <ac:chgData name="Stalin Jacob Wilson Packia Dhas" userId="050d7d71-3621-4503-95e8-1c9a9d962492" providerId="ADAL" clId="{00722E61-A757-4134-8CBB-8B7208677708}" dt="2026-03-11T07:31:23.948" v="2534"/>
          <ac:spMkLst>
            <pc:docMk/>
            <pc:sldMk cId="3309666592" sldId="914"/>
            <ac:spMk id="18" creationId="{27E1B36B-6BD7-41B4-BA16-8CAA99808B3C}"/>
          </ac:spMkLst>
        </pc:spChg>
        <pc:spChg chg="mod">
          <ac:chgData name="Stalin Jacob Wilson Packia Dhas" userId="050d7d71-3621-4503-95e8-1c9a9d962492" providerId="ADAL" clId="{00722E61-A757-4134-8CBB-8B7208677708}" dt="2026-03-11T07:31:23.951" v="2539"/>
          <ac:spMkLst>
            <pc:docMk/>
            <pc:sldMk cId="3309666592" sldId="914"/>
            <ac:spMk id="20" creationId="{BBA87AC9-8BB2-413C-846F-542F3C676F22}"/>
          </ac:spMkLst>
        </pc:spChg>
        <pc:spChg chg="mod">
          <ac:chgData name="Stalin Jacob Wilson Packia Dhas" userId="050d7d71-3621-4503-95e8-1c9a9d962492" providerId="ADAL" clId="{00722E61-A757-4134-8CBB-8B7208677708}" dt="2026-03-11T07:31:23.949" v="2535"/>
          <ac:spMkLst>
            <pc:docMk/>
            <pc:sldMk cId="3309666592" sldId="914"/>
            <ac:spMk id="22" creationId="{F3B11153-42A4-4F69-BD95-6C1753552C75}"/>
          </ac:spMkLst>
        </pc:spChg>
        <pc:spChg chg="mod">
          <ac:chgData name="Stalin Jacob Wilson Packia Dhas" userId="050d7d71-3621-4503-95e8-1c9a9d962492" providerId="ADAL" clId="{00722E61-A757-4134-8CBB-8B7208677708}" dt="2026-03-11T07:31:23.951" v="2540"/>
          <ac:spMkLst>
            <pc:docMk/>
            <pc:sldMk cId="3309666592" sldId="914"/>
            <ac:spMk id="24" creationId="{AC36DA87-9C35-4FF9-88B1-F8F5FA0036E6}"/>
          </ac:spMkLst>
        </pc:spChg>
        <pc:spChg chg="mod">
          <ac:chgData name="Stalin Jacob Wilson Packia Dhas" userId="050d7d71-3621-4503-95e8-1c9a9d962492" providerId="ADAL" clId="{00722E61-A757-4134-8CBB-8B7208677708}" dt="2026-03-11T07:31:23.949" v="2536"/>
          <ac:spMkLst>
            <pc:docMk/>
            <pc:sldMk cId="3309666592" sldId="914"/>
            <ac:spMk id="26" creationId="{FE11251C-0A70-44DF-A697-50C6A778926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3.238" v="2742" actId="47"/>
        <pc:sldMkLst>
          <pc:docMk/>
          <pc:sldMk cId="1783869958" sldId="915"/>
        </pc:sldMkLst>
        <pc:spChg chg="mod">
          <ac:chgData name="Stalin Jacob Wilson Packia Dhas" userId="050d7d71-3621-4503-95e8-1c9a9d962492" providerId="ADAL" clId="{00722E61-A757-4134-8CBB-8B7208677708}" dt="2026-03-11T07:31:26.844" v="2676"/>
          <ac:spMkLst>
            <pc:docMk/>
            <pc:sldMk cId="1783869958" sldId="915"/>
            <ac:spMk id="9" creationId="{597DDE70-ECA3-4E9B-903C-FDF40D9E3D25}"/>
          </ac:spMkLst>
        </pc:spChg>
        <pc:spChg chg="mod">
          <ac:chgData name="Stalin Jacob Wilson Packia Dhas" userId="050d7d71-3621-4503-95e8-1c9a9d962492" providerId="ADAL" clId="{00722E61-A757-4134-8CBB-8B7208677708}" dt="2026-03-11T07:31:23.142" v="2292"/>
          <ac:spMkLst>
            <pc:docMk/>
            <pc:sldMk cId="1783869958" sldId="915"/>
            <ac:spMk id="26" creationId="{0954F3B6-D91A-4877-BF8A-8D2EDBBAC61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3.400" v="2743" actId="47"/>
        <pc:sldMkLst>
          <pc:docMk/>
          <pc:sldMk cId="1758639377" sldId="916"/>
        </pc:sldMkLst>
        <pc:spChg chg="mod">
          <ac:chgData name="Stalin Jacob Wilson Packia Dhas" userId="050d7d71-3621-4503-95e8-1c9a9d962492" providerId="ADAL" clId="{00722E61-A757-4134-8CBB-8B7208677708}" dt="2026-03-11T07:31:23.980" v="2552"/>
          <ac:spMkLst>
            <pc:docMk/>
            <pc:sldMk cId="1758639377" sldId="916"/>
            <ac:spMk id="8" creationId="{02BEB0E5-D1B5-4863-90E2-C84230D28B20}"/>
          </ac:spMkLst>
        </pc:spChg>
        <pc:spChg chg="mod">
          <ac:chgData name="Stalin Jacob Wilson Packia Dhas" userId="050d7d71-3621-4503-95e8-1c9a9d962492" providerId="ADAL" clId="{00722E61-A757-4134-8CBB-8B7208677708}" dt="2026-03-11T07:31:26.867" v="2678"/>
          <ac:spMkLst>
            <pc:docMk/>
            <pc:sldMk cId="1758639377" sldId="916"/>
            <ac:spMk id="10" creationId="{17B618AF-1A72-44C1-93E8-9CDD503626AF}"/>
          </ac:spMkLst>
        </pc:spChg>
        <pc:spChg chg="mod">
          <ac:chgData name="Stalin Jacob Wilson Packia Dhas" userId="050d7d71-3621-4503-95e8-1c9a9d962492" providerId="ADAL" clId="{00722E61-A757-4134-8CBB-8B7208677708}" dt="2026-03-11T07:31:23.976" v="2547"/>
          <ac:spMkLst>
            <pc:docMk/>
            <pc:sldMk cId="1758639377" sldId="916"/>
            <ac:spMk id="12" creationId="{DDAC7CB7-94CB-411C-B72B-685769C3B637}"/>
          </ac:spMkLst>
        </pc:spChg>
        <pc:spChg chg="mod">
          <ac:chgData name="Stalin Jacob Wilson Packia Dhas" userId="050d7d71-3621-4503-95e8-1c9a9d962492" providerId="ADAL" clId="{00722E61-A757-4134-8CBB-8B7208677708}" dt="2026-03-11T07:31:23.972" v="2543"/>
          <ac:spMkLst>
            <pc:docMk/>
            <pc:sldMk cId="1758639377" sldId="916"/>
            <ac:spMk id="14" creationId="{3BF83508-90E1-4A62-ACEB-7F2196F345F8}"/>
          </ac:spMkLst>
        </pc:spChg>
        <pc:spChg chg="mod">
          <ac:chgData name="Stalin Jacob Wilson Packia Dhas" userId="050d7d71-3621-4503-95e8-1c9a9d962492" providerId="ADAL" clId="{00722E61-A757-4134-8CBB-8B7208677708}" dt="2026-03-11T07:31:23.976" v="2548"/>
          <ac:spMkLst>
            <pc:docMk/>
            <pc:sldMk cId="1758639377" sldId="916"/>
            <ac:spMk id="16" creationId="{CE5C435D-7A2F-462B-81DE-7F6949667EFE}"/>
          </ac:spMkLst>
        </pc:spChg>
        <pc:spChg chg="mod">
          <ac:chgData name="Stalin Jacob Wilson Packia Dhas" userId="050d7d71-3621-4503-95e8-1c9a9d962492" providerId="ADAL" clId="{00722E61-A757-4134-8CBB-8B7208677708}" dt="2026-03-11T07:31:23.973" v="2544"/>
          <ac:spMkLst>
            <pc:docMk/>
            <pc:sldMk cId="1758639377" sldId="916"/>
            <ac:spMk id="18" creationId="{EEFA154C-3AE5-4C18-AB19-BB7B9C054840}"/>
          </ac:spMkLst>
        </pc:spChg>
        <pc:spChg chg="mod">
          <ac:chgData name="Stalin Jacob Wilson Packia Dhas" userId="050d7d71-3621-4503-95e8-1c9a9d962492" providerId="ADAL" clId="{00722E61-A757-4134-8CBB-8B7208677708}" dt="2026-03-11T07:31:23.978" v="2549"/>
          <ac:spMkLst>
            <pc:docMk/>
            <pc:sldMk cId="1758639377" sldId="916"/>
            <ac:spMk id="20" creationId="{59A98D28-5A18-4670-A9CE-2D5DB5F7755E}"/>
          </ac:spMkLst>
        </pc:spChg>
        <pc:spChg chg="mod">
          <ac:chgData name="Stalin Jacob Wilson Packia Dhas" userId="050d7d71-3621-4503-95e8-1c9a9d962492" providerId="ADAL" clId="{00722E61-A757-4134-8CBB-8B7208677708}" dt="2026-03-11T07:31:23.973" v="2545"/>
          <ac:spMkLst>
            <pc:docMk/>
            <pc:sldMk cId="1758639377" sldId="916"/>
            <ac:spMk id="22" creationId="{52E3B860-B9C5-4236-B14A-4D5DAC98438B}"/>
          </ac:spMkLst>
        </pc:spChg>
        <pc:spChg chg="mod">
          <ac:chgData name="Stalin Jacob Wilson Packia Dhas" userId="050d7d71-3621-4503-95e8-1c9a9d962492" providerId="ADAL" clId="{00722E61-A757-4134-8CBB-8B7208677708}" dt="2026-03-11T07:31:23.979" v="2550"/>
          <ac:spMkLst>
            <pc:docMk/>
            <pc:sldMk cId="1758639377" sldId="916"/>
            <ac:spMk id="24" creationId="{D0CFD3AE-F0FB-424A-AB09-D3A4C8724009}"/>
          </ac:spMkLst>
        </pc:spChg>
        <pc:spChg chg="mod">
          <ac:chgData name="Stalin Jacob Wilson Packia Dhas" userId="050d7d71-3621-4503-95e8-1c9a9d962492" providerId="ADAL" clId="{00722E61-A757-4134-8CBB-8B7208677708}" dt="2026-03-11T07:31:23.974" v="2546"/>
          <ac:spMkLst>
            <pc:docMk/>
            <pc:sldMk cId="1758639377" sldId="916"/>
            <ac:spMk id="26" creationId="{C2C3BA34-96D9-4C36-B0CB-E2DFB5B1917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4.047" v="2744" actId="47"/>
        <pc:sldMkLst>
          <pc:docMk/>
          <pc:sldMk cId="3310299076" sldId="917"/>
        </pc:sldMkLst>
        <pc:spChg chg="mod">
          <ac:chgData name="Stalin Jacob Wilson Packia Dhas" userId="050d7d71-3621-4503-95e8-1c9a9d962492" providerId="ADAL" clId="{00722E61-A757-4134-8CBB-8B7208677708}" dt="2026-03-11T07:31:26.879" v="2680"/>
          <ac:spMkLst>
            <pc:docMk/>
            <pc:sldMk cId="3310299076" sldId="917"/>
            <ac:spMk id="9" creationId="{F55C6FEE-E627-424E-88E7-9048F737C458}"/>
          </ac:spMkLst>
        </pc:spChg>
        <pc:spChg chg="mod">
          <ac:chgData name="Stalin Jacob Wilson Packia Dhas" userId="050d7d71-3621-4503-95e8-1c9a9d962492" providerId="ADAL" clId="{00722E61-A757-4134-8CBB-8B7208677708}" dt="2026-03-11T07:31:23.144" v="2295"/>
          <ac:spMkLst>
            <pc:docMk/>
            <pc:sldMk cId="3310299076" sldId="917"/>
            <ac:spMk id="26" creationId="{D8FBC311-33E9-4597-9963-015710984F1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4.167" v="2745" actId="47"/>
        <pc:sldMkLst>
          <pc:docMk/>
          <pc:sldMk cId="4070910540" sldId="918"/>
        </pc:sldMkLst>
        <pc:spChg chg="mod">
          <ac:chgData name="Stalin Jacob Wilson Packia Dhas" userId="050d7d71-3621-4503-95e8-1c9a9d962492" providerId="ADAL" clId="{00722E61-A757-4134-8CBB-8B7208677708}" dt="2026-03-11T07:31:24.003" v="2558"/>
          <ac:spMkLst>
            <pc:docMk/>
            <pc:sldMk cId="4070910540" sldId="918"/>
            <ac:spMk id="8" creationId="{9004C731-D0FE-4FC3-9E98-DB4A73FE9677}"/>
          </ac:spMkLst>
        </pc:spChg>
        <pc:spChg chg="mod">
          <ac:chgData name="Stalin Jacob Wilson Packia Dhas" userId="050d7d71-3621-4503-95e8-1c9a9d962492" providerId="ADAL" clId="{00722E61-A757-4134-8CBB-8B7208677708}" dt="2026-03-11T07:31:26.890" v="2682"/>
          <ac:spMkLst>
            <pc:docMk/>
            <pc:sldMk cId="4070910540" sldId="918"/>
            <ac:spMk id="10" creationId="{BA33F8FB-8326-4FEE-A198-95A51D16C497}"/>
          </ac:spMkLst>
        </pc:spChg>
        <pc:spChg chg="mod">
          <ac:chgData name="Stalin Jacob Wilson Packia Dhas" userId="050d7d71-3621-4503-95e8-1c9a9d962492" providerId="ADAL" clId="{00722E61-A757-4134-8CBB-8B7208677708}" dt="2026-03-11T07:31:24.001" v="2555"/>
          <ac:spMkLst>
            <pc:docMk/>
            <pc:sldMk cId="4070910540" sldId="918"/>
            <ac:spMk id="12" creationId="{D5D0E6B8-5DF3-4B92-BADD-267620E258DB}"/>
          </ac:spMkLst>
        </pc:spChg>
        <pc:spChg chg="mod">
          <ac:chgData name="Stalin Jacob Wilson Packia Dhas" userId="050d7d71-3621-4503-95e8-1c9a9d962492" providerId="ADAL" clId="{00722E61-A757-4134-8CBB-8B7208677708}" dt="2026-03-11T07:31:23.999" v="2553"/>
          <ac:spMkLst>
            <pc:docMk/>
            <pc:sldMk cId="4070910540" sldId="918"/>
            <ac:spMk id="14" creationId="{9EAB139F-8A42-4168-A50E-9E68D91812EB}"/>
          </ac:spMkLst>
        </pc:spChg>
        <pc:spChg chg="mod">
          <ac:chgData name="Stalin Jacob Wilson Packia Dhas" userId="050d7d71-3621-4503-95e8-1c9a9d962492" providerId="ADAL" clId="{00722E61-A757-4134-8CBB-8B7208677708}" dt="2026-03-11T07:31:24.002" v="2556"/>
          <ac:spMkLst>
            <pc:docMk/>
            <pc:sldMk cId="4070910540" sldId="918"/>
            <ac:spMk id="16" creationId="{732B6ED9-C953-4EB0-82E6-E152612F4DC9}"/>
          </ac:spMkLst>
        </pc:spChg>
        <pc:spChg chg="mod">
          <ac:chgData name="Stalin Jacob Wilson Packia Dhas" userId="050d7d71-3621-4503-95e8-1c9a9d962492" providerId="ADAL" clId="{00722E61-A757-4134-8CBB-8B7208677708}" dt="2026-03-11T07:31:24" v="2554"/>
          <ac:spMkLst>
            <pc:docMk/>
            <pc:sldMk cId="4070910540" sldId="918"/>
            <ac:spMk id="18" creationId="{C0EAC726-7189-4629-9902-0BDD6281ECC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4.873" v="2746" actId="47"/>
        <pc:sldMkLst>
          <pc:docMk/>
          <pc:sldMk cId="3877394195" sldId="919"/>
        </pc:sldMkLst>
        <pc:spChg chg="mod">
          <ac:chgData name="Stalin Jacob Wilson Packia Dhas" userId="050d7d71-3621-4503-95e8-1c9a9d962492" providerId="ADAL" clId="{00722E61-A757-4134-8CBB-8B7208677708}" dt="2026-03-11T07:31:26.901" v="2684"/>
          <ac:spMkLst>
            <pc:docMk/>
            <pc:sldMk cId="3877394195" sldId="919"/>
            <ac:spMk id="9" creationId="{53149C28-458E-44B0-93B1-D1F0C705DA6D}"/>
          </ac:spMkLst>
        </pc:spChg>
        <pc:spChg chg="mod">
          <ac:chgData name="Stalin Jacob Wilson Packia Dhas" userId="050d7d71-3621-4503-95e8-1c9a9d962492" providerId="ADAL" clId="{00722E61-A757-4134-8CBB-8B7208677708}" dt="2026-03-11T07:31:23.145" v="2298"/>
          <ac:spMkLst>
            <pc:docMk/>
            <pc:sldMk cId="3877394195" sldId="919"/>
            <ac:spMk id="18" creationId="{EBA94339-2A78-4584-BF16-A2B96F3B66E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6.446" v="2747" actId="47"/>
        <pc:sldMkLst>
          <pc:docMk/>
          <pc:sldMk cId="3656342778" sldId="920"/>
        </pc:sldMkLst>
        <pc:spChg chg="mod">
          <ac:chgData name="Stalin Jacob Wilson Packia Dhas" userId="050d7d71-3621-4503-95e8-1c9a9d962492" providerId="ADAL" clId="{00722E61-A757-4134-8CBB-8B7208677708}" dt="2026-03-11T07:31:24.030" v="2568"/>
          <ac:spMkLst>
            <pc:docMk/>
            <pc:sldMk cId="3656342778" sldId="920"/>
            <ac:spMk id="8" creationId="{7836F80C-7482-4876-8A56-3BB274C9E2C3}"/>
          </ac:spMkLst>
        </pc:spChg>
        <pc:spChg chg="mod">
          <ac:chgData name="Stalin Jacob Wilson Packia Dhas" userId="050d7d71-3621-4503-95e8-1c9a9d962492" providerId="ADAL" clId="{00722E61-A757-4134-8CBB-8B7208677708}" dt="2026-03-11T07:31:26.914" v="2686"/>
          <ac:spMkLst>
            <pc:docMk/>
            <pc:sldMk cId="3656342778" sldId="920"/>
            <ac:spMk id="10" creationId="{828D5A76-FDF2-4887-8CD6-EF9BB9857FA3}"/>
          </ac:spMkLst>
        </pc:spChg>
        <pc:spChg chg="mod">
          <ac:chgData name="Stalin Jacob Wilson Packia Dhas" userId="050d7d71-3621-4503-95e8-1c9a9d962492" providerId="ADAL" clId="{00722E61-A757-4134-8CBB-8B7208677708}" dt="2026-03-11T07:31:24.026" v="2563"/>
          <ac:spMkLst>
            <pc:docMk/>
            <pc:sldMk cId="3656342778" sldId="920"/>
            <ac:spMk id="12" creationId="{E812929E-42A0-4301-ACFC-2E59599B0989}"/>
          </ac:spMkLst>
        </pc:spChg>
        <pc:spChg chg="mod">
          <ac:chgData name="Stalin Jacob Wilson Packia Dhas" userId="050d7d71-3621-4503-95e8-1c9a9d962492" providerId="ADAL" clId="{00722E61-A757-4134-8CBB-8B7208677708}" dt="2026-03-11T07:31:24.023" v="2559"/>
          <ac:spMkLst>
            <pc:docMk/>
            <pc:sldMk cId="3656342778" sldId="920"/>
            <ac:spMk id="14" creationId="{4E34B4FF-943F-4BAC-9C57-85DE08B52237}"/>
          </ac:spMkLst>
        </pc:spChg>
        <pc:spChg chg="mod">
          <ac:chgData name="Stalin Jacob Wilson Packia Dhas" userId="050d7d71-3621-4503-95e8-1c9a9d962492" providerId="ADAL" clId="{00722E61-A757-4134-8CBB-8B7208677708}" dt="2026-03-11T07:31:24.027" v="2564"/>
          <ac:spMkLst>
            <pc:docMk/>
            <pc:sldMk cId="3656342778" sldId="920"/>
            <ac:spMk id="16" creationId="{E9E942D9-DD8E-4535-9189-6AE3C610EB82}"/>
          </ac:spMkLst>
        </pc:spChg>
        <pc:spChg chg="mod">
          <ac:chgData name="Stalin Jacob Wilson Packia Dhas" userId="050d7d71-3621-4503-95e8-1c9a9d962492" providerId="ADAL" clId="{00722E61-A757-4134-8CBB-8B7208677708}" dt="2026-03-11T07:31:24.024" v="2560"/>
          <ac:spMkLst>
            <pc:docMk/>
            <pc:sldMk cId="3656342778" sldId="920"/>
            <ac:spMk id="18" creationId="{73F5489F-885E-46FE-AB38-D1CD1067C3C3}"/>
          </ac:spMkLst>
        </pc:spChg>
        <pc:spChg chg="mod">
          <ac:chgData name="Stalin Jacob Wilson Packia Dhas" userId="050d7d71-3621-4503-95e8-1c9a9d962492" providerId="ADAL" clId="{00722E61-A757-4134-8CBB-8B7208677708}" dt="2026-03-11T07:31:24.028" v="2565"/>
          <ac:spMkLst>
            <pc:docMk/>
            <pc:sldMk cId="3656342778" sldId="920"/>
            <ac:spMk id="20" creationId="{BDAFC155-F23F-4275-925A-73DBD8B4CD43}"/>
          </ac:spMkLst>
        </pc:spChg>
        <pc:spChg chg="mod">
          <ac:chgData name="Stalin Jacob Wilson Packia Dhas" userId="050d7d71-3621-4503-95e8-1c9a9d962492" providerId="ADAL" clId="{00722E61-A757-4134-8CBB-8B7208677708}" dt="2026-03-11T07:31:24.025" v="2561"/>
          <ac:spMkLst>
            <pc:docMk/>
            <pc:sldMk cId="3656342778" sldId="920"/>
            <ac:spMk id="22" creationId="{923C803B-CF9D-4CE3-9CD9-2DE645975FE4}"/>
          </ac:spMkLst>
        </pc:spChg>
        <pc:spChg chg="mod">
          <ac:chgData name="Stalin Jacob Wilson Packia Dhas" userId="050d7d71-3621-4503-95e8-1c9a9d962492" providerId="ADAL" clId="{00722E61-A757-4134-8CBB-8B7208677708}" dt="2026-03-11T07:31:24.029" v="2566"/>
          <ac:spMkLst>
            <pc:docMk/>
            <pc:sldMk cId="3656342778" sldId="920"/>
            <ac:spMk id="24" creationId="{4518E9A1-9B17-451F-A192-E6F7E48222BD}"/>
          </ac:spMkLst>
        </pc:spChg>
        <pc:spChg chg="mod">
          <ac:chgData name="Stalin Jacob Wilson Packia Dhas" userId="050d7d71-3621-4503-95e8-1c9a9d962492" providerId="ADAL" clId="{00722E61-A757-4134-8CBB-8B7208677708}" dt="2026-03-11T07:31:24.025" v="2562"/>
          <ac:spMkLst>
            <pc:docMk/>
            <pc:sldMk cId="3656342778" sldId="920"/>
            <ac:spMk id="26" creationId="{660822D6-2219-408C-B676-D4FF103ADE9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11T07:31:47.441" v="2748" actId="47"/>
        <pc:sldMkLst>
          <pc:docMk/>
          <pc:sldMk cId="2558106871" sldId="921"/>
        </pc:sldMkLst>
        <pc:spChg chg="mod">
          <ac:chgData name="Stalin Jacob Wilson Packia Dhas" userId="050d7d71-3621-4503-95e8-1c9a9d962492" providerId="ADAL" clId="{00722E61-A757-4134-8CBB-8B7208677708}" dt="2026-03-11T07:31:26.923" v="2688"/>
          <ac:spMkLst>
            <pc:docMk/>
            <pc:sldMk cId="2558106871" sldId="921"/>
            <ac:spMk id="9" creationId="{76B0342C-5ED0-4972-BDCC-75D6FAF2157F}"/>
          </ac:spMkLst>
        </pc:spChg>
        <pc:spChg chg="mod">
          <ac:chgData name="Stalin Jacob Wilson Packia Dhas" userId="050d7d71-3621-4503-95e8-1c9a9d962492" providerId="ADAL" clId="{00722E61-A757-4134-8CBB-8B7208677708}" dt="2026-03-11T07:31:23.147" v="2301"/>
          <ac:spMkLst>
            <pc:docMk/>
            <pc:sldMk cId="2558106871" sldId="921"/>
            <ac:spMk id="26" creationId="{A07DCCCF-CF30-4EA9-9B6E-C6FD6F58CC0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57C708-4C7A-D393-1151-DC525079A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6E2432-B75B-D120-0CA8-033F2E4FC4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BBE404-5AC3-A3DD-54F9-00D6C21F98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82BABF6-5A31-3AA1-52E9-DF3834D9144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3F997-1CA7-A89C-BED2-9DDAD8F4A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EA6ED-28F6-A15F-92F9-54DB556A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567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B99535-6C5A-08DE-E837-FB5CD166C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4D94A7-D78C-0FA7-733E-070C4D37FF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6EA685-4BCF-C549-2C5A-FECA17505A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D6498B1-D4A1-4733-CCAA-7B19F509E99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1B517-ED36-9567-5608-41489D4A5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7D9B4-ED92-48C4-E070-3AA808777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446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1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730BB-33C7-DEC5-1E1C-1D96570CD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711E87-A724-F8D5-8F7E-CB7CF2E7A8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523762-656C-89BF-0294-F4B798A3E3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90AD438-E2C0-02F4-A75D-03A6F7745F7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61F5C-308D-7996-ED87-ED7ECF0FB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82CF2-CD79-DC62-7694-5FACB96DB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621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8B5B61-EDF3-C633-F27B-4387683C2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7BE1D7-9E36-8200-BD5F-043EFA2AC1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180678-A77A-78CB-DD8C-7B21542CD4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129B851-1A13-1F13-766B-4F55FBFE9C7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71EDE5-C46C-EED2-682C-647AC75AE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5393C-8EF0-6840-9E46-FF64EEAEA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0478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883C1-F3BF-8596-4635-5CF3E4361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F4173C-B1CC-047C-C221-DC8661744E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AE0196-06D1-305A-B9E5-58882D3D17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68173EF-B140-7249-D7B8-FA61E1D0A8F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CE673-271F-DE23-E25E-020E3B058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AEA0E1-2C6C-C0D1-D3B9-4F5C48F91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8707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404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404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0719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156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28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03/11/2026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93535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17" Type="http://schemas.openxmlformats.org/officeDocument/2006/relationships/tags" Target="../tags/tag118.xml"/><Relationship Id="rId671" Type="http://schemas.openxmlformats.org/officeDocument/2006/relationships/tags" Target="../tags/tag672.xml"/><Relationship Id="rId769" Type="http://schemas.openxmlformats.org/officeDocument/2006/relationships/tags" Target="../tags/tag770.xml"/><Relationship Id="rId21" Type="http://schemas.openxmlformats.org/officeDocument/2006/relationships/tags" Target="../tags/tag22.xml"/><Relationship Id="rId324" Type="http://schemas.openxmlformats.org/officeDocument/2006/relationships/tags" Target="../tags/tag325.xml"/><Relationship Id="rId531" Type="http://schemas.openxmlformats.org/officeDocument/2006/relationships/tags" Target="../tags/tag532.xml"/><Relationship Id="rId629" Type="http://schemas.openxmlformats.org/officeDocument/2006/relationships/tags" Target="../tags/tag630.xml"/><Relationship Id="rId170" Type="http://schemas.openxmlformats.org/officeDocument/2006/relationships/tags" Target="../tags/tag171.xml"/><Relationship Id="rId836" Type="http://schemas.openxmlformats.org/officeDocument/2006/relationships/tags" Target="../tags/tag837.xml"/><Relationship Id="rId268" Type="http://schemas.openxmlformats.org/officeDocument/2006/relationships/tags" Target="../tags/tag269.xml"/><Relationship Id="rId475" Type="http://schemas.openxmlformats.org/officeDocument/2006/relationships/tags" Target="../tags/tag476.xml"/><Relationship Id="rId682" Type="http://schemas.openxmlformats.org/officeDocument/2006/relationships/tags" Target="../tags/tag683.xml"/><Relationship Id="rId32" Type="http://schemas.openxmlformats.org/officeDocument/2006/relationships/tags" Target="../tags/tag33.xml"/><Relationship Id="rId128" Type="http://schemas.openxmlformats.org/officeDocument/2006/relationships/tags" Target="../tags/tag129.xml"/><Relationship Id="rId335" Type="http://schemas.openxmlformats.org/officeDocument/2006/relationships/tags" Target="../tags/tag336.xml"/><Relationship Id="rId542" Type="http://schemas.openxmlformats.org/officeDocument/2006/relationships/tags" Target="../tags/tag543.xml"/><Relationship Id="rId181" Type="http://schemas.openxmlformats.org/officeDocument/2006/relationships/tags" Target="../tags/tag182.xml"/><Relationship Id="rId402" Type="http://schemas.openxmlformats.org/officeDocument/2006/relationships/tags" Target="../tags/tag403.xml"/><Relationship Id="rId847" Type="http://schemas.openxmlformats.org/officeDocument/2006/relationships/tags" Target="../tags/tag848.xml"/><Relationship Id="rId279" Type="http://schemas.openxmlformats.org/officeDocument/2006/relationships/tags" Target="../tags/tag280.xml"/><Relationship Id="rId486" Type="http://schemas.openxmlformats.org/officeDocument/2006/relationships/tags" Target="../tags/tag487.xml"/><Relationship Id="rId693" Type="http://schemas.openxmlformats.org/officeDocument/2006/relationships/tags" Target="../tags/tag694.xml"/><Relationship Id="rId707" Type="http://schemas.openxmlformats.org/officeDocument/2006/relationships/tags" Target="../tags/tag708.xml"/><Relationship Id="rId43" Type="http://schemas.openxmlformats.org/officeDocument/2006/relationships/tags" Target="../tags/tag44.xml"/><Relationship Id="rId139" Type="http://schemas.openxmlformats.org/officeDocument/2006/relationships/tags" Target="../tags/tag140.xml"/><Relationship Id="rId346" Type="http://schemas.openxmlformats.org/officeDocument/2006/relationships/tags" Target="../tags/tag347.xml"/><Relationship Id="rId553" Type="http://schemas.openxmlformats.org/officeDocument/2006/relationships/tags" Target="../tags/tag554.xml"/><Relationship Id="rId760" Type="http://schemas.openxmlformats.org/officeDocument/2006/relationships/tags" Target="../tags/tag761.xml"/><Relationship Id="rId192" Type="http://schemas.openxmlformats.org/officeDocument/2006/relationships/tags" Target="../tags/tag193.xml"/><Relationship Id="rId206" Type="http://schemas.openxmlformats.org/officeDocument/2006/relationships/tags" Target="../tags/tag207.xml"/><Relationship Id="rId413" Type="http://schemas.openxmlformats.org/officeDocument/2006/relationships/tags" Target="../tags/tag414.xml"/><Relationship Id="rId497" Type="http://schemas.openxmlformats.org/officeDocument/2006/relationships/tags" Target="../tags/tag498.xml"/><Relationship Id="rId620" Type="http://schemas.openxmlformats.org/officeDocument/2006/relationships/tags" Target="../tags/tag621.xml"/><Relationship Id="rId718" Type="http://schemas.openxmlformats.org/officeDocument/2006/relationships/tags" Target="../tags/tag719.xml"/><Relationship Id="rId357" Type="http://schemas.openxmlformats.org/officeDocument/2006/relationships/tags" Target="../tags/tag358.xml"/><Relationship Id="rId54" Type="http://schemas.openxmlformats.org/officeDocument/2006/relationships/tags" Target="../tags/tag55.xml"/><Relationship Id="rId217" Type="http://schemas.openxmlformats.org/officeDocument/2006/relationships/tags" Target="../tags/tag218.xml"/><Relationship Id="rId564" Type="http://schemas.openxmlformats.org/officeDocument/2006/relationships/tags" Target="../tags/tag565.xml"/><Relationship Id="rId771" Type="http://schemas.openxmlformats.org/officeDocument/2006/relationships/tags" Target="../tags/tag772.xml"/><Relationship Id="rId424" Type="http://schemas.openxmlformats.org/officeDocument/2006/relationships/tags" Target="../tags/tag425.xml"/><Relationship Id="rId631" Type="http://schemas.openxmlformats.org/officeDocument/2006/relationships/tags" Target="../tags/tag632.xml"/><Relationship Id="rId729" Type="http://schemas.openxmlformats.org/officeDocument/2006/relationships/tags" Target="../tags/tag730.xml"/><Relationship Id="rId270" Type="http://schemas.openxmlformats.org/officeDocument/2006/relationships/tags" Target="../tags/tag271.xml"/><Relationship Id="rId65" Type="http://schemas.openxmlformats.org/officeDocument/2006/relationships/tags" Target="../tags/tag66.xml"/><Relationship Id="rId130" Type="http://schemas.openxmlformats.org/officeDocument/2006/relationships/tags" Target="../tags/tag131.xml"/><Relationship Id="rId368" Type="http://schemas.openxmlformats.org/officeDocument/2006/relationships/tags" Target="../tags/tag369.xml"/><Relationship Id="rId575" Type="http://schemas.openxmlformats.org/officeDocument/2006/relationships/tags" Target="../tags/tag576.xml"/><Relationship Id="rId782" Type="http://schemas.openxmlformats.org/officeDocument/2006/relationships/tags" Target="../tags/tag783.xml"/><Relationship Id="rId228" Type="http://schemas.openxmlformats.org/officeDocument/2006/relationships/tags" Target="../tags/tag229.xml"/><Relationship Id="rId435" Type="http://schemas.openxmlformats.org/officeDocument/2006/relationships/tags" Target="../tags/tag436.xml"/><Relationship Id="rId642" Type="http://schemas.openxmlformats.org/officeDocument/2006/relationships/tags" Target="../tags/tag643.xml"/><Relationship Id="rId281" Type="http://schemas.openxmlformats.org/officeDocument/2006/relationships/tags" Target="../tags/tag282.xml"/><Relationship Id="rId502" Type="http://schemas.openxmlformats.org/officeDocument/2006/relationships/tags" Target="../tags/tag503.xml"/><Relationship Id="rId76" Type="http://schemas.openxmlformats.org/officeDocument/2006/relationships/tags" Target="../tags/tag77.xml"/><Relationship Id="rId141" Type="http://schemas.openxmlformats.org/officeDocument/2006/relationships/tags" Target="../tags/tag142.xml"/><Relationship Id="rId379" Type="http://schemas.openxmlformats.org/officeDocument/2006/relationships/tags" Target="../tags/tag380.xml"/><Relationship Id="rId586" Type="http://schemas.openxmlformats.org/officeDocument/2006/relationships/tags" Target="../tags/tag587.xml"/><Relationship Id="rId793" Type="http://schemas.openxmlformats.org/officeDocument/2006/relationships/tags" Target="../tags/tag794.xml"/><Relationship Id="rId807" Type="http://schemas.openxmlformats.org/officeDocument/2006/relationships/tags" Target="../tags/tag808.xml"/><Relationship Id="rId7" Type="http://schemas.openxmlformats.org/officeDocument/2006/relationships/tags" Target="../tags/tag8.xml"/><Relationship Id="rId239" Type="http://schemas.openxmlformats.org/officeDocument/2006/relationships/tags" Target="../tags/tag240.xml"/><Relationship Id="rId446" Type="http://schemas.openxmlformats.org/officeDocument/2006/relationships/tags" Target="../tags/tag447.xml"/><Relationship Id="rId653" Type="http://schemas.openxmlformats.org/officeDocument/2006/relationships/tags" Target="../tags/tag654.xml"/><Relationship Id="rId292" Type="http://schemas.openxmlformats.org/officeDocument/2006/relationships/tags" Target="../tags/tag293.xml"/><Relationship Id="rId306" Type="http://schemas.openxmlformats.org/officeDocument/2006/relationships/tags" Target="../tags/tag307.xml"/><Relationship Id="rId87" Type="http://schemas.openxmlformats.org/officeDocument/2006/relationships/tags" Target="../tags/tag88.xml"/><Relationship Id="rId513" Type="http://schemas.openxmlformats.org/officeDocument/2006/relationships/tags" Target="../tags/tag514.xml"/><Relationship Id="rId597" Type="http://schemas.openxmlformats.org/officeDocument/2006/relationships/tags" Target="../tags/tag598.xml"/><Relationship Id="rId720" Type="http://schemas.openxmlformats.org/officeDocument/2006/relationships/tags" Target="../tags/tag721.xml"/><Relationship Id="rId818" Type="http://schemas.openxmlformats.org/officeDocument/2006/relationships/tags" Target="../tags/tag819.xml"/><Relationship Id="rId152" Type="http://schemas.openxmlformats.org/officeDocument/2006/relationships/tags" Target="../tags/tag153.xml"/><Relationship Id="rId457" Type="http://schemas.openxmlformats.org/officeDocument/2006/relationships/tags" Target="../tags/tag458.xml"/><Relationship Id="rId664" Type="http://schemas.openxmlformats.org/officeDocument/2006/relationships/tags" Target="../tags/tag665.xml"/><Relationship Id="rId14" Type="http://schemas.openxmlformats.org/officeDocument/2006/relationships/tags" Target="../tags/tag15.xml"/><Relationship Id="rId317" Type="http://schemas.openxmlformats.org/officeDocument/2006/relationships/tags" Target="../tags/tag318.xml"/><Relationship Id="rId524" Type="http://schemas.openxmlformats.org/officeDocument/2006/relationships/tags" Target="../tags/tag525.xml"/><Relationship Id="rId731" Type="http://schemas.openxmlformats.org/officeDocument/2006/relationships/tags" Target="../tags/tag732.xml"/><Relationship Id="rId98" Type="http://schemas.openxmlformats.org/officeDocument/2006/relationships/tags" Target="../tags/tag99.xml"/><Relationship Id="rId163" Type="http://schemas.openxmlformats.org/officeDocument/2006/relationships/tags" Target="../tags/tag164.xml"/><Relationship Id="rId370" Type="http://schemas.openxmlformats.org/officeDocument/2006/relationships/tags" Target="../tags/tag371.xml"/><Relationship Id="rId829" Type="http://schemas.openxmlformats.org/officeDocument/2006/relationships/tags" Target="../tags/tag830.xml"/><Relationship Id="rId230" Type="http://schemas.openxmlformats.org/officeDocument/2006/relationships/tags" Target="../tags/tag231.xml"/><Relationship Id="rId468" Type="http://schemas.openxmlformats.org/officeDocument/2006/relationships/tags" Target="../tags/tag469.xml"/><Relationship Id="rId675" Type="http://schemas.openxmlformats.org/officeDocument/2006/relationships/tags" Target="../tags/tag676.xml"/><Relationship Id="rId25" Type="http://schemas.openxmlformats.org/officeDocument/2006/relationships/tags" Target="../tags/tag26.xml"/><Relationship Id="rId328" Type="http://schemas.openxmlformats.org/officeDocument/2006/relationships/tags" Target="../tags/tag329.xml"/><Relationship Id="rId535" Type="http://schemas.openxmlformats.org/officeDocument/2006/relationships/tags" Target="../tags/tag536.xml"/><Relationship Id="rId742" Type="http://schemas.openxmlformats.org/officeDocument/2006/relationships/tags" Target="../tags/tag743.xml"/><Relationship Id="rId174" Type="http://schemas.openxmlformats.org/officeDocument/2006/relationships/tags" Target="../tags/tag175.xml"/><Relationship Id="rId381" Type="http://schemas.openxmlformats.org/officeDocument/2006/relationships/tags" Target="../tags/tag382.xml"/><Relationship Id="rId602" Type="http://schemas.openxmlformats.org/officeDocument/2006/relationships/tags" Target="../tags/tag603.xml"/><Relationship Id="rId241" Type="http://schemas.openxmlformats.org/officeDocument/2006/relationships/tags" Target="../tags/tag242.xml"/><Relationship Id="rId479" Type="http://schemas.openxmlformats.org/officeDocument/2006/relationships/tags" Target="../tags/tag480.xml"/><Relationship Id="rId686" Type="http://schemas.openxmlformats.org/officeDocument/2006/relationships/tags" Target="../tags/tag687.xml"/><Relationship Id="rId36" Type="http://schemas.openxmlformats.org/officeDocument/2006/relationships/tags" Target="../tags/tag37.xml"/><Relationship Id="rId339" Type="http://schemas.openxmlformats.org/officeDocument/2006/relationships/tags" Target="../tags/tag340.xml"/><Relationship Id="rId546" Type="http://schemas.openxmlformats.org/officeDocument/2006/relationships/tags" Target="../tags/tag547.xml"/><Relationship Id="rId753" Type="http://schemas.openxmlformats.org/officeDocument/2006/relationships/tags" Target="../tags/tag754.xml"/><Relationship Id="rId101" Type="http://schemas.openxmlformats.org/officeDocument/2006/relationships/tags" Target="../tags/tag102.xml"/><Relationship Id="rId185" Type="http://schemas.openxmlformats.org/officeDocument/2006/relationships/tags" Target="../tags/tag186.xml"/><Relationship Id="rId406" Type="http://schemas.openxmlformats.org/officeDocument/2006/relationships/tags" Target="../tags/tag407.xml"/><Relationship Id="rId392" Type="http://schemas.openxmlformats.org/officeDocument/2006/relationships/tags" Target="../tags/tag393.xml"/><Relationship Id="rId613" Type="http://schemas.openxmlformats.org/officeDocument/2006/relationships/tags" Target="../tags/tag614.xml"/><Relationship Id="rId697" Type="http://schemas.openxmlformats.org/officeDocument/2006/relationships/tags" Target="../tags/tag698.xml"/><Relationship Id="rId820" Type="http://schemas.openxmlformats.org/officeDocument/2006/relationships/tags" Target="../tags/tag821.xml"/><Relationship Id="rId252" Type="http://schemas.openxmlformats.org/officeDocument/2006/relationships/tags" Target="../tags/tag253.xml"/><Relationship Id="rId47" Type="http://schemas.openxmlformats.org/officeDocument/2006/relationships/tags" Target="../tags/tag48.xml"/><Relationship Id="rId112" Type="http://schemas.openxmlformats.org/officeDocument/2006/relationships/tags" Target="../tags/tag113.xml"/><Relationship Id="rId557" Type="http://schemas.openxmlformats.org/officeDocument/2006/relationships/tags" Target="../tags/tag558.xml"/><Relationship Id="rId764" Type="http://schemas.openxmlformats.org/officeDocument/2006/relationships/tags" Target="../tags/tag765.xml"/><Relationship Id="rId196" Type="http://schemas.openxmlformats.org/officeDocument/2006/relationships/tags" Target="../tags/tag197.xml"/><Relationship Id="rId417" Type="http://schemas.openxmlformats.org/officeDocument/2006/relationships/tags" Target="../tags/tag418.xml"/><Relationship Id="rId624" Type="http://schemas.openxmlformats.org/officeDocument/2006/relationships/tags" Target="../tags/tag625.xml"/><Relationship Id="rId831" Type="http://schemas.openxmlformats.org/officeDocument/2006/relationships/tags" Target="../tags/tag832.xml"/><Relationship Id="rId263" Type="http://schemas.openxmlformats.org/officeDocument/2006/relationships/tags" Target="../tags/tag264.xml"/><Relationship Id="rId470" Type="http://schemas.openxmlformats.org/officeDocument/2006/relationships/tags" Target="../tags/tag471.xml"/><Relationship Id="rId58" Type="http://schemas.openxmlformats.org/officeDocument/2006/relationships/tags" Target="../tags/tag59.xml"/><Relationship Id="rId123" Type="http://schemas.openxmlformats.org/officeDocument/2006/relationships/tags" Target="../tags/tag124.xml"/><Relationship Id="rId330" Type="http://schemas.openxmlformats.org/officeDocument/2006/relationships/tags" Target="../tags/tag331.xml"/><Relationship Id="rId568" Type="http://schemas.openxmlformats.org/officeDocument/2006/relationships/tags" Target="../tags/tag569.xml"/><Relationship Id="rId775" Type="http://schemas.openxmlformats.org/officeDocument/2006/relationships/tags" Target="../tags/tag776.xml"/><Relationship Id="rId428" Type="http://schemas.openxmlformats.org/officeDocument/2006/relationships/tags" Target="../tags/tag429.xml"/><Relationship Id="rId635" Type="http://schemas.openxmlformats.org/officeDocument/2006/relationships/tags" Target="../tags/tag636.xml"/><Relationship Id="rId842" Type="http://schemas.openxmlformats.org/officeDocument/2006/relationships/tags" Target="../tags/tag843.xml"/><Relationship Id="rId274" Type="http://schemas.openxmlformats.org/officeDocument/2006/relationships/tags" Target="../tags/tag275.xml"/><Relationship Id="rId481" Type="http://schemas.openxmlformats.org/officeDocument/2006/relationships/tags" Target="../tags/tag482.xml"/><Relationship Id="rId702" Type="http://schemas.openxmlformats.org/officeDocument/2006/relationships/tags" Target="../tags/tag703.xml"/><Relationship Id="rId69" Type="http://schemas.openxmlformats.org/officeDocument/2006/relationships/tags" Target="../tags/tag70.xml"/><Relationship Id="rId134" Type="http://schemas.openxmlformats.org/officeDocument/2006/relationships/tags" Target="../tags/tag135.xml"/><Relationship Id="rId579" Type="http://schemas.openxmlformats.org/officeDocument/2006/relationships/tags" Target="../tags/tag580.xml"/><Relationship Id="rId786" Type="http://schemas.openxmlformats.org/officeDocument/2006/relationships/tags" Target="../tags/tag787.xml"/><Relationship Id="rId341" Type="http://schemas.openxmlformats.org/officeDocument/2006/relationships/tags" Target="../tags/tag342.xml"/><Relationship Id="rId439" Type="http://schemas.openxmlformats.org/officeDocument/2006/relationships/tags" Target="../tags/tag440.xml"/><Relationship Id="rId646" Type="http://schemas.openxmlformats.org/officeDocument/2006/relationships/tags" Target="../tags/tag647.xml"/><Relationship Id="rId201" Type="http://schemas.openxmlformats.org/officeDocument/2006/relationships/tags" Target="../tags/tag202.xml"/><Relationship Id="rId285" Type="http://schemas.openxmlformats.org/officeDocument/2006/relationships/tags" Target="../tags/tag286.xml"/><Relationship Id="rId506" Type="http://schemas.openxmlformats.org/officeDocument/2006/relationships/tags" Target="../tags/tag507.xml"/><Relationship Id="rId853" Type="http://schemas.openxmlformats.org/officeDocument/2006/relationships/tags" Target="../tags/tag854.xml"/><Relationship Id="rId492" Type="http://schemas.openxmlformats.org/officeDocument/2006/relationships/tags" Target="../tags/tag493.xml"/><Relationship Id="rId713" Type="http://schemas.openxmlformats.org/officeDocument/2006/relationships/tags" Target="../tags/tag714.xml"/><Relationship Id="rId797" Type="http://schemas.openxmlformats.org/officeDocument/2006/relationships/tags" Target="../tags/tag798.xml"/><Relationship Id="rId145" Type="http://schemas.openxmlformats.org/officeDocument/2006/relationships/tags" Target="../tags/tag146.xml"/><Relationship Id="rId352" Type="http://schemas.openxmlformats.org/officeDocument/2006/relationships/tags" Target="../tags/tag353.xml"/><Relationship Id="rId212" Type="http://schemas.openxmlformats.org/officeDocument/2006/relationships/tags" Target="../tags/tag213.xml"/><Relationship Id="rId657" Type="http://schemas.openxmlformats.org/officeDocument/2006/relationships/tags" Target="../tags/tag658.xml"/><Relationship Id="rId296" Type="http://schemas.openxmlformats.org/officeDocument/2006/relationships/tags" Target="../tags/tag297.xml"/><Relationship Id="rId517" Type="http://schemas.openxmlformats.org/officeDocument/2006/relationships/tags" Target="../tags/tag518.xml"/><Relationship Id="rId724" Type="http://schemas.openxmlformats.org/officeDocument/2006/relationships/tags" Target="../tags/tag725.xml"/><Relationship Id="rId60" Type="http://schemas.openxmlformats.org/officeDocument/2006/relationships/tags" Target="../tags/tag61.xml"/><Relationship Id="rId156" Type="http://schemas.openxmlformats.org/officeDocument/2006/relationships/tags" Target="../tags/tag157.xml"/><Relationship Id="rId363" Type="http://schemas.openxmlformats.org/officeDocument/2006/relationships/tags" Target="../tags/tag364.xml"/><Relationship Id="rId570" Type="http://schemas.openxmlformats.org/officeDocument/2006/relationships/tags" Target="../tags/tag571.xml"/><Relationship Id="rId223" Type="http://schemas.openxmlformats.org/officeDocument/2006/relationships/tags" Target="../tags/tag224.xml"/><Relationship Id="rId430" Type="http://schemas.openxmlformats.org/officeDocument/2006/relationships/tags" Target="../tags/tag431.xml"/><Relationship Id="rId668" Type="http://schemas.openxmlformats.org/officeDocument/2006/relationships/tags" Target="../tags/tag669.xml"/><Relationship Id="rId18" Type="http://schemas.openxmlformats.org/officeDocument/2006/relationships/tags" Target="../tags/tag19.xml"/><Relationship Id="rId528" Type="http://schemas.openxmlformats.org/officeDocument/2006/relationships/tags" Target="../tags/tag529.xml"/><Relationship Id="rId735" Type="http://schemas.openxmlformats.org/officeDocument/2006/relationships/tags" Target="../tags/tag736.xml"/><Relationship Id="rId167" Type="http://schemas.openxmlformats.org/officeDocument/2006/relationships/tags" Target="../tags/tag168.xml"/><Relationship Id="rId374" Type="http://schemas.openxmlformats.org/officeDocument/2006/relationships/tags" Target="../tags/tag375.xml"/><Relationship Id="rId581" Type="http://schemas.openxmlformats.org/officeDocument/2006/relationships/tags" Target="../tags/tag582.xml"/><Relationship Id="rId71" Type="http://schemas.openxmlformats.org/officeDocument/2006/relationships/tags" Target="../tags/tag72.xml"/><Relationship Id="rId234" Type="http://schemas.openxmlformats.org/officeDocument/2006/relationships/tags" Target="../tags/tag235.xml"/><Relationship Id="rId679" Type="http://schemas.openxmlformats.org/officeDocument/2006/relationships/tags" Target="../tags/tag680.xml"/><Relationship Id="rId802" Type="http://schemas.openxmlformats.org/officeDocument/2006/relationships/tags" Target="../tags/tag803.xml"/><Relationship Id="rId2" Type="http://schemas.openxmlformats.org/officeDocument/2006/relationships/tags" Target="../tags/tag3.xml"/><Relationship Id="rId29" Type="http://schemas.openxmlformats.org/officeDocument/2006/relationships/tags" Target="../tags/tag30.xml"/><Relationship Id="rId441" Type="http://schemas.openxmlformats.org/officeDocument/2006/relationships/tags" Target="../tags/tag442.xml"/><Relationship Id="rId539" Type="http://schemas.openxmlformats.org/officeDocument/2006/relationships/tags" Target="../tags/tag540.xml"/><Relationship Id="rId746" Type="http://schemas.openxmlformats.org/officeDocument/2006/relationships/tags" Target="../tags/tag747.xml"/><Relationship Id="rId178" Type="http://schemas.openxmlformats.org/officeDocument/2006/relationships/tags" Target="../tags/tag179.xml"/><Relationship Id="rId301" Type="http://schemas.openxmlformats.org/officeDocument/2006/relationships/tags" Target="../tags/tag302.xml"/><Relationship Id="rId82" Type="http://schemas.openxmlformats.org/officeDocument/2006/relationships/tags" Target="../tags/tag83.xml"/><Relationship Id="rId385" Type="http://schemas.openxmlformats.org/officeDocument/2006/relationships/tags" Target="../tags/tag386.xml"/><Relationship Id="rId592" Type="http://schemas.openxmlformats.org/officeDocument/2006/relationships/tags" Target="../tags/tag593.xml"/><Relationship Id="rId606" Type="http://schemas.openxmlformats.org/officeDocument/2006/relationships/tags" Target="../tags/tag607.xml"/><Relationship Id="rId813" Type="http://schemas.openxmlformats.org/officeDocument/2006/relationships/tags" Target="../tags/tag814.xml"/><Relationship Id="rId245" Type="http://schemas.openxmlformats.org/officeDocument/2006/relationships/tags" Target="../tags/tag246.xml"/><Relationship Id="rId452" Type="http://schemas.openxmlformats.org/officeDocument/2006/relationships/tags" Target="../tags/tag453.xml"/><Relationship Id="rId105" Type="http://schemas.openxmlformats.org/officeDocument/2006/relationships/tags" Target="../tags/tag106.xml"/><Relationship Id="rId312" Type="http://schemas.openxmlformats.org/officeDocument/2006/relationships/tags" Target="../tags/tag313.xml"/><Relationship Id="rId757" Type="http://schemas.openxmlformats.org/officeDocument/2006/relationships/tags" Target="../tags/tag758.xml"/><Relationship Id="rId93" Type="http://schemas.openxmlformats.org/officeDocument/2006/relationships/tags" Target="../tags/tag94.xml"/><Relationship Id="rId189" Type="http://schemas.openxmlformats.org/officeDocument/2006/relationships/tags" Target="../tags/tag190.xml"/><Relationship Id="rId396" Type="http://schemas.openxmlformats.org/officeDocument/2006/relationships/tags" Target="../tags/tag397.xml"/><Relationship Id="rId617" Type="http://schemas.openxmlformats.org/officeDocument/2006/relationships/tags" Target="../tags/tag618.xml"/><Relationship Id="rId824" Type="http://schemas.openxmlformats.org/officeDocument/2006/relationships/tags" Target="../tags/tag825.xml"/><Relationship Id="rId256" Type="http://schemas.openxmlformats.org/officeDocument/2006/relationships/tags" Target="../tags/tag257.xml"/><Relationship Id="rId463" Type="http://schemas.openxmlformats.org/officeDocument/2006/relationships/tags" Target="../tags/tag464.xml"/><Relationship Id="rId670" Type="http://schemas.openxmlformats.org/officeDocument/2006/relationships/tags" Target="../tags/tag671.xml"/><Relationship Id="rId116" Type="http://schemas.openxmlformats.org/officeDocument/2006/relationships/tags" Target="../tags/tag117.xml"/><Relationship Id="rId323" Type="http://schemas.openxmlformats.org/officeDocument/2006/relationships/tags" Target="../tags/tag324.xml"/><Relationship Id="rId530" Type="http://schemas.openxmlformats.org/officeDocument/2006/relationships/tags" Target="../tags/tag531.xml"/><Relationship Id="rId768" Type="http://schemas.openxmlformats.org/officeDocument/2006/relationships/tags" Target="../tags/tag769.xml"/><Relationship Id="rId20" Type="http://schemas.openxmlformats.org/officeDocument/2006/relationships/tags" Target="../tags/tag21.xml"/><Relationship Id="rId628" Type="http://schemas.openxmlformats.org/officeDocument/2006/relationships/tags" Target="../tags/tag629.xml"/><Relationship Id="rId835" Type="http://schemas.openxmlformats.org/officeDocument/2006/relationships/tags" Target="../tags/tag836.xml"/><Relationship Id="rId267" Type="http://schemas.openxmlformats.org/officeDocument/2006/relationships/tags" Target="../tags/tag268.xml"/><Relationship Id="rId474" Type="http://schemas.openxmlformats.org/officeDocument/2006/relationships/tags" Target="../tags/tag475.xml"/><Relationship Id="rId127" Type="http://schemas.openxmlformats.org/officeDocument/2006/relationships/tags" Target="../tags/tag128.xml"/><Relationship Id="rId681" Type="http://schemas.openxmlformats.org/officeDocument/2006/relationships/tags" Target="../tags/tag682.xml"/><Relationship Id="rId779" Type="http://schemas.openxmlformats.org/officeDocument/2006/relationships/tags" Target="../tags/tag780.xml"/><Relationship Id="rId31" Type="http://schemas.openxmlformats.org/officeDocument/2006/relationships/tags" Target="../tags/tag32.xml"/><Relationship Id="rId334" Type="http://schemas.openxmlformats.org/officeDocument/2006/relationships/tags" Target="../tags/tag335.xml"/><Relationship Id="rId541" Type="http://schemas.openxmlformats.org/officeDocument/2006/relationships/tags" Target="../tags/tag542.xml"/><Relationship Id="rId639" Type="http://schemas.openxmlformats.org/officeDocument/2006/relationships/tags" Target="../tags/tag640.xml"/><Relationship Id="rId180" Type="http://schemas.openxmlformats.org/officeDocument/2006/relationships/tags" Target="../tags/tag181.xml"/><Relationship Id="rId278" Type="http://schemas.openxmlformats.org/officeDocument/2006/relationships/tags" Target="../tags/tag279.xml"/><Relationship Id="rId401" Type="http://schemas.openxmlformats.org/officeDocument/2006/relationships/tags" Target="../tags/tag402.xml"/><Relationship Id="rId846" Type="http://schemas.openxmlformats.org/officeDocument/2006/relationships/tags" Target="../tags/tag847.xml"/><Relationship Id="rId485" Type="http://schemas.openxmlformats.org/officeDocument/2006/relationships/tags" Target="../tags/tag486.xml"/><Relationship Id="rId692" Type="http://schemas.openxmlformats.org/officeDocument/2006/relationships/tags" Target="../tags/tag693.xml"/><Relationship Id="rId706" Type="http://schemas.openxmlformats.org/officeDocument/2006/relationships/tags" Target="../tags/tag707.xml"/><Relationship Id="rId42" Type="http://schemas.openxmlformats.org/officeDocument/2006/relationships/tags" Target="../tags/tag43.xml"/><Relationship Id="rId138" Type="http://schemas.openxmlformats.org/officeDocument/2006/relationships/tags" Target="../tags/tag139.xml"/><Relationship Id="rId345" Type="http://schemas.openxmlformats.org/officeDocument/2006/relationships/tags" Target="../tags/tag346.xml"/><Relationship Id="rId552" Type="http://schemas.openxmlformats.org/officeDocument/2006/relationships/tags" Target="../tags/tag553.xml"/><Relationship Id="rId191" Type="http://schemas.openxmlformats.org/officeDocument/2006/relationships/tags" Target="../tags/tag192.xml"/><Relationship Id="rId205" Type="http://schemas.openxmlformats.org/officeDocument/2006/relationships/tags" Target="../tags/tag206.xml"/><Relationship Id="rId412" Type="http://schemas.openxmlformats.org/officeDocument/2006/relationships/tags" Target="../tags/tag413.xml"/><Relationship Id="rId857" Type="http://schemas.openxmlformats.org/officeDocument/2006/relationships/slideLayout" Target="../slideLayouts/slideLayout8.xml"/><Relationship Id="rId289" Type="http://schemas.openxmlformats.org/officeDocument/2006/relationships/tags" Target="../tags/tag290.xml"/><Relationship Id="rId496" Type="http://schemas.openxmlformats.org/officeDocument/2006/relationships/tags" Target="../tags/tag497.xml"/><Relationship Id="rId717" Type="http://schemas.openxmlformats.org/officeDocument/2006/relationships/tags" Target="../tags/tag718.xml"/><Relationship Id="rId53" Type="http://schemas.openxmlformats.org/officeDocument/2006/relationships/tags" Target="../tags/tag54.xml"/><Relationship Id="rId149" Type="http://schemas.openxmlformats.org/officeDocument/2006/relationships/tags" Target="../tags/tag150.xml"/><Relationship Id="rId356" Type="http://schemas.openxmlformats.org/officeDocument/2006/relationships/tags" Target="../tags/tag357.xml"/><Relationship Id="rId563" Type="http://schemas.openxmlformats.org/officeDocument/2006/relationships/tags" Target="../tags/tag564.xml"/><Relationship Id="rId770" Type="http://schemas.openxmlformats.org/officeDocument/2006/relationships/tags" Target="../tags/tag771.xml"/><Relationship Id="rId216" Type="http://schemas.openxmlformats.org/officeDocument/2006/relationships/tags" Target="../tags/tag217.xml"/><Relationship Id="rId423" Type="http://schemas.openxmlformats.org/officeDocument/2006/relationships/tags" Target="../tags/tag424.xml"/><Relationship Id="rId630" Type="http://schemas.openxmlformats.org/officeDocument/2006/relationships/tags" Target="../tags/tag631.xml"/><Relationship Id="rId728" Type="http://schemas.openxmlformats.org/officeDocument/2006/relationships/tags" Target="../tags/tag729.xml"/><Relationship Id="rId64" Type="http://schemas.openxmlformats.org/officeDocument/2006/relationships/tags" Target="../tags/tag65.xml"/><Relationship Id="rId367" Type="http://schemas.openxmlformats.org/officeDocument/2006/relationships/tags" Target="../tags/tag368.xml"/><Relationship Id="rId574" Type="http://schemas.openxmlformats.org/officeDocument/2006/relationships/tags" Target="../tags/tag575.xml"/><Relationship Id="rId227" Type="http://schemas.openxmlformats.org/officeDocument/2006/relationships/tags" Target="../tags/tag228.xml"/><Relationship Id="rId781" Type="http://schemas.openxmlformats.org/officeDocument/2006/relationships/tags" Target="../tags/tag782.xml"/><Relationship Id="rId434" Type="http://schemas.openxmlformats.org/officeDocument/2006/relationships/tags" Target="../tags/tag435.xml"/><Relationship Id="rId641" Type="http://schemas.openxmlformats.org/officeDocument/2006/relationships/tags" Target="../tags/tag642.xml"/><Relationship Id="rId739" Type="http://schemas.openxmlformats.org/officeDocument/2006/relationships/tags" Target="../tags/tag740.xml"/><Relationship Id="rId280" Type="http://schemas.openxmlformats.org/officeDocument/2006/relationships/tags" Target="../tags/tag281.xml"/><Relationship Id="rId501" Type="http://schemas.openxmlformats.org/officeDocument/2006/relationships/tags" Target="../tags/tag502.xml"/><Relationship Id="rId75" Type="http://schemas.openxmlformats.org/officeDocument/2006/relationships/tags" Target="../tags/tag76.xml"/><Relationship Id="rId140" Type="http://schemas.openxmlformats.org/officeDocument/2006/relationships/tags" Target="../tags/tag141.xml"/><Relationship Id="rId378" Type="http://schemas.openxmlformats.org/officeDocument/2006/relationships/tags" Target="../tags/tag379.xml"/><Relationship Id="rId585" Type="http://schemas.openxmlformats.org/officeDocument/2006/relationships/tags" Target="../tags/tag586.xml"/><Relationship Id="rId792" Type="http://schemas.openxmlformats.org/officeDocument/2006/relationships/tags" Target="../tags/tag793.xml"/><Relationship Id="rId806" Type="http://schemas.openxmlformats.org/officeDocument/2006/relationships/tags" Target="../tags/tag807.xml"/><Relationship Id="rId6" Type="http://schemas.openxmlformats.org/officeDocument/2006/relationships/tags" Target="../tags/tag7.xml"/><Relationship Id="rId238" Type="http://schemas.openxmlformats.org/officeDocument/2006/relationships/tags" Target="../tags/tag239.xml"/><Relationship Id="rId445" Type="http://schemas.openxmlformats.org/officeDocument/2006/relationships/tags" Target="../tags/tag446.xml"/><Relationship Id="rId652" Type="http://schemas.openxmlformats.org/officeDocument/2006/relationships/tags" Target="../tags/tag653.xml"/><Relationship Id="rId291" Type="http://schemas.openxmlformats.org/officeDocument/2006/relationships/tags" Target="../tags/tag292.xml"/><Relationship Id="rId305" Type="http://schemas.openxmlformats.org/officeDocument/2006/relationships/tags" Target="../tags/tag306.xml"/><Relationship Id="rId512" Type="http://schemas.openxmlformats.org/officeDocument/2006/relationships/tags" Target="../tags/tag513.xml"/><Relationship Id="rId86" Type="http://schemas.openxmlformats.org/officeDocument/2006/relationships/tags" Target="../tags/tag87.xml"/><Relationship Id="rId151" Type="http://schemas.openxmlformats.org/officeDocument/2006/relationships/tags" Target="../tags/tag152.xml"/><Relationship Id="rId389" Type="http://schemas.openxmlformats.org/officeDocument/2006/relationships/tags" Target="../tags/tag390.xml"/><Relationship Id="rId596" Type="http://schemas.openxmlformats.org/officeDocument/2006/relationships/tags" Target="../tags/tag597.xml"/><Relationship Id="rId817" Type="http://schemas.openxmlformats.org/officeDocument/2006/relationships/tags" Target="../tags/tag818.xml"/><Relationship Id="rId249" Type="http://schemas.openxmlformats.org/officeDocument/2006/relationships/tags" Target="../tags/tag250.xml"/><Relationship Id="rId456" Type="http://schemas.openxmlformats.org/officeDocument/2006/relationships/tags" Target="../tags/tag457.xml"/><Relationship Id="rId663" Type="http://schemas.openxmlformats.org/officeDocument/2006/relationships/tags" Target="../tags/tag664.xml"/><Relationship Id="rId13" Type="http://schemas.openxmlformats.org/officeDocument/2006/relationships/tags" Target="../tags/tag14.xml"/><Relationship Id="rId109" Type="http://schemas.openxmlformats.org/officeDocument/2006/relationships/tags" Target="../tags/tag110.xml"/><Relationship Id="rId316" Type="http://schemas.openxmlformats.org/officeDocument/2006/relationships/tags" Target="../tags/tag317.xml"/><Relationship Id="rId523" Type="http://schemas.openxmlformats.org/officeDocument/2006/relationships/tags" Target="../tags/tag524.xml"/><Relationship Id="rId97" Type="http://schemas.openxmlformats.org/officeDocument/2006/relationships/tags" Target="../tags/tag98.xml"/><Relationship Id="rId730" Type="http://schemas.openxmlformats.org/officeDocument/2006/relationships/tags" Target="../tags/tag731.xml"/><Relationship Id="rId828" Type="http://schemas.openxmlformats.org/officeDocument/2006/relationships/tags" Target="../tags/tag829.xml"/><Relationship Id="rId162" Type="http://schemas.openxmlformats.org/officeDocument/2006/relationships/tags" Target="../tags/tag163.xml"/><Relationship Id="rId467" Type="http://schemas.openxmlformats.org/officeDocument/2006/relationships/tags" Target="../tags/tag468.xml"/><Relationship Id="rId674" Type="http://schemas.openxmlformats.org/officeDocument/2006/relationships/tags" Target="../tags/tag675.xml"/><Relationship Id="rId24" Type="http://schemas.openxmlformats.org/officeDocument/2006/relationships/tags" Target="../tags/tag25.xml"/><Relationship Id="rId327" Type="http://schemas.openxmlformats.org/officeDocument/2006/relationships/tags" Target="../tags/tag328.xml"/><Relationship Id="rId534" Type="http://schemas.openxmlformats.org/officeDocument/2006/relationships/tags" Target="../tags/tag535.xml"/><Relationship Id="rId741" Type="http://schemas.openxmlformats.org/officeDocument/2006/relationships/tags" Target="../tags/tag742.xml"/><Relationship Id="rId839" Type="http://schemas.openxmlformats.org/officeDocument/2006/relationships/tags" Target="../tags/tag840.xml"/><Relationship Id="rId173" Type="http://schemas.openxmlformats.org/officeDocument/2006/relationships/tags" Target="../tags/tag174.xml"/><Relationship Id="rId380" Type="http://schemas.openxmlformats.org/officeDocument/2006/relationships/tags" Target="../tags/tag381.xml"/><Relationship Id="rId601" Type="http://schemas.openxmlformats.org/officeDocument/2006/relationships/tags" Target="../tags/tag602.xml"/><Relationship Id="rId240" Type="http://schemas.openxmlformats.org/officeDocument/2006/relationships/tags" Target="../tags/tag241.xml"/><Relationship Id="rId478" Type="http://schemas.openxmlformats.org/officeDocument/2006/relationships/tags" Target="../tags/tag479.xml"/><Relationship Id="rId685" Type="http://schemas.openxmlformats.org/officeDocument/2006/relationships/tags" Target="../tags/tag686.xml"/><Relationship Id="rId35" Type="http://schemas.openxmlformats.org/officeDocument/2006/relationships/tags" Target="../tags/tag36.xml"/><Relationship Id="rId77" Type="http://schemas.openxmlformats.org/officeDocument/2006/relationships/tags" Target="../tags/tag78.xml"/><Relationship Id="rId100" Type="http://schemas.openxmlformats.org/officeDocument/2006/relationships/tags" Target="../tags/tag101.xml"/><Relationship Id="rId282" Type="http://schemas.openxmlformats.org/officeDocument/2006/relationships/tags" Target="../tags/tag283.xml"/><Relationship Id="rId338" Type="http://schemas.openxmlformats.org/officeDocument/2006/relationships/tags" Target="../tags/tag339.xml"/><Relationship Id="rId503" Type="http://schemas.openxmlformats.org/officeDocument/2006/relationships/tags" Target="../tags/tag504.xml"/><Relationship Id="rId545" Type="http://schemas.openxmlformats.org/officeDocument/2006/relationships/tags" Target="../tags/tag546.xml"/><Relationship Id="rId587" Type="http://schemas.openxmlformats.org/officeDocument/2006/relationships/tags" Target="../tags/tag588.xml"/><Relationship Id="rId710" Type="http://schemas.openxmlformats.org/officeDocument/2006/relationships/tags" Target="../tags/tag711.xml"/><Relationship Id="rId752" Type="http://schemas.openxmlformats.org/officeDocument/2006/relationships/tags" Target="../tags/tag753.xml"/><Relationship Id="rId808" Type="http://schemas.openxmlformats.org/officeDocument/2006/relationships/tags" Target="../tags/tag809.xml"/><Relationship Id="rId8" Type="http://schemas.openxmlformats.org/officeDocument/2006/relationships/tags" Target="../tags/tag9.xml"/><Relationship Id="rId142" Type="http://schemas.openxmlformats.org/officeDocument/2006/relationships/tags" Target="../tags/tag143.xml"/><Relationship Id="rId184" Type="http://schemas.openxmlformats.org/officeDocument/2006/relationships/tags" Target="../tags/tag185.xml"/><Relationship Id="rId391" Type="http://schemas.openxmlformats.org/officeDocument/2006/relationships/tags" Target="../tags/tag392.xml"/><Relationship Id="rId405" Type="http://schemas.openxmlformats.org/officeDocument/2006/relationships/tags" Target="../tags/tag406.xml"/><Relationship Id="rId447" Type="http://schemas.openxmlformats.org/officeDocument/2006/relationships/tags" Target="../tags/tag448.xml"/><Relationship Id="rId612" Type="http://schemas.openxmlformats.org/officeDocument/2006/relationships/tags" Target="../tags/tag613.xml"/><Relationship Id="rId794" Type="http://schemas.openxmlformats.org/officeDocument/2006/relationships/tags" Target="../tags/tag795.xml"/><Relationship Id="rId251" Type="http://schemas.openxmlformats.org/officeDocument/2006/relationships/tags" Target="../tags/tag252.xml"/><Relationship Id="rId489" Type="http://schemas.openxmlformats.org/officeDocument/2006/relationships/tags" Target="../tags/tag490.xml"/><Relationship Id="rId654" Type="http://schemas.openxmlformats.org/officeDocument/2006/relationships/tags" Target="../tags/tag655.xml"/><Relationship Id="rId696" Type="http://schemas.openxmlformats.org/officeDocument/2006/relationships/tags" Target="../tags/tag697.xml"/><Relationship Id="rId46" Type="http://schemas.openxmlformats.org/officeDocument/2006/relationships/tags" Target="../tags/tag47.xml"/><Relationship Id="rId293" Type="http://schemas.openxmlformats.org/officeDocument/2006/relationships/tags" Target="../tags/tag294.xml"/><Relationship Id="rId307" Type="http://schemas.openxmlformats.org/officeDocument/2006/relationships/tags" Target="../tags/tag308.xml"/><Relationship Id="rId349" Type="http://schemas.openxmlformats.org/officeDocument/2006/relationships/tags" Target="../tags/tag350.xml"/><Relationship Id="rId514" Type="http://schemas.openxmlformats.org/officeDocument/2006/relationships/tags" Target="../tags/tag515.xml"/><Relationship Id="rId556" Type="http://schemas.openxmlformats.org/officeDocument/2006/relationships/tags" Target="../tags/tag557.xml"/><Relationship Id="rId721" Type="http://schemas.openxmlformats.org/officeDocument/2006/relationships/tags" Target="../tags/tag722.xml"/><Relationship Id="rId763" Type="http://schemas.openxmlformats.org/officeDocument/2006/relationships/tags" Target="../tags/tag764.xml"/><Relationship Id="rId88" Type="http://schemas.openxmlformats.org/officeDocument/2006/relationships/tags" Target="../tags/tag89.xml"/><Relationship Id="rId111" Type="http://schemas.openxmlformats.org/officeDocument/2006/relationships/tags" Target="../tags/tag112.xml"/><Relationship Id="rId153" Type="http://schemas.openxmlformats.org/officeDocument/2006/relationships/tags" Target="../tags/tag154.xml"/><Relationship Id="rId195" Type="http://schemas.openxmlformats.org/officeDocument/2006/relationships/tags" Target="../tags/tag196.xml"/><Relationship Id="rId209" Type="http://schemas.openxmlformats.org/officeDocument/2006/relationships/tags" Target="../tags/tag210.xml"/><Relationship Id="rId360" Type="http://schemas.openxmlformats.org/officeDocument/2006/relationships/tags" Target="../tags/tag361.xml"/><Relationship Id="rId416" Type="http://schemas.openxmlformats.org/officeDocument/2006/relationships/tags" Target="../tags/tag417.xml"/><Relationship Id="rId598" Type="http://schemas.openxmlformats.org/officeDocument/2006/relationships/tags" Target="../tags/tag599.xml"/><Relationship Id="rId819" Type="http://schemas.openxmlformats.org/officeDocument/2006/relationships/tags" Target="../tags/tag820.xml"/><Relationship Id="rId220" Type="http://schemas.openxmlformats.org/officeDocument/2006/relationships/tags" Target="../tags/tag221.xml"/><Relationship Id="rId458" Type="http://schemas.openxmlformats.org/officeDocument/2006/relationships/tags" Target="../tags/tag459.xml"/><Relationship Id="rId623" Type="http://schemas.openxmlformats.org/officeDocument/2006/relationships/tags" Target="../tags/tag624.xml"/><Relationship Id="rId665" Type="http://schemas.openxmlformats.org/officeDocument/2006/relationships/tags" Target="../tags/tag666.xml"/><Relationship Id="rId830" Type="http://schemas.openxmlformats.org/officeDocument/2006/relationships/tags" Target="../tags/tag831.xml"/><Relationship Id="rId15" Type="http://schemas.openxmlformats.org/officeDocument/2006/relationships/tags" Target="../tags/tag16.xml"/><Relationship Id="rId57" Type="http://schemas.openxmlformats.org/officeDocument/2006/relationships/tags" Target="../tags/tag58.xml"/><Relationship Id="rId262" Type="http://schemas.openxmlformats.org/officeDocument/2006/relationships/tags" Target="../tags/tag263.xml"/><Relationship Id="rId318" Type="http://schemas.openxmlformats.org/officeDocument/2006/relationships/tags" Target="../tags/tag319.xml"/><Relationship Id="rId525" Type="http://schemas.openxmlformats.org/officeDocument/2006/relationships/tags" Target="../tags/tag526.xml"/><Relationship Id="rId567" Type="http://schemas.openxmlformats.org/officeDocument/2006/relationships/tags" Target="../tags/tag568.xml"/><Relationship Id="rId732" Type="http://schemas.openxmlformats.org/officeDocument/2006/relationships/tags" Target="../tags/tag733.xml"/><Relationship Id="rId99" Type="http://schemas.openxmlformats.org/officeDocument/2006/relationships/tags" Target="../tags/tag100.xml"/><Relationship Id="rId122" Type="http://schemas.openxmlformats.org/officeDocument/2006/relationships/tags" Target="../tags/tag123.xml"/><Relationship Id="rId164" Type="http://schemas.openxmlformats.org/officeDocument/2006/relationships/tags" Target="../tags/tag165.xml"/><Relationship Id="rId371" Type="http://schemas.openxmlformats.org/officeDocument/2006/relationships/tags" Target="../tags/tag372.xml"/><Relationship Id="rId774" Type="http://schemas.openxmlformats.org/officeDocument/2006/relationships/tags" Target="../tags/tag775.xml"/><Relationship Id="rId427" Type="http://schemas.openxmlformats.org/officeDocument/2006/relationships/tags" Target="../tags/tag428.xml"/><Relationship Id="rId469" Type="http://schemas.openxmlformats.org/officeDocument/2006/relationships/tags" Target="../tags/tag470.xml"/><Relationship Id="rId634" Type="http://schemas.openxmlformats.org/officeDocument/2006/relationships/tags" Target="../tags/tag635.xml"/><Relationship Id="rId676" Type="http://schemas.openxmlformats.org/officeDocument/2006/relationships/tags" Target="../tags/tag677.xml"/><Relationship Id="rId841" Type="http://schemas.openxmlformats.org/officeDocument/2006/relationships/tags" Target="../tags/tag842.xml"/><Relationship Id="rId26" Type="http://schemas.openxmlformats.org/officeDocument/2006/relationships/tags" Target="../tags/tag27.xml"/><Relationship Id="rId231" Type="http://schemas.openxmlformats.org/officeDocument/2006/relationships/tags" Target="../tags/tag232.xml"/><Relationship Id="rId273" Type="http://schemas.openxmlformats.org/officeDocument/2006/relationships/tags" Target="../tags/tag274.xml"/><Relationship Id="rId329" Type="http://schemas.openxmlformats.org/officeDocument/2006/relationships/tags" Target="../tags/tag330.xml"/><Relationship Id="rId480" Type="http://schemas.openxmlformats.org/officeDocument/2006/relationships/tags" Target="../tags/tag481.xml"/><Relationship Id="rId536" Type="http://schemas.openxmlformats.org/officeDocument/2006/relationships/tags" Target="../tags/tag537.xml"/><Relationship Id="rId701" Type="http://schemas.openxmlformats.org/officeDocument/2006/relationships/tags" Target="../tags/tag702.xml"/><Relationship Id="rId68" Type="http://schemas.openxmlformats.org/officeDocument/2006/relationships/tags" Target="../tags/tag69.xml"/><Relationship Id="rId133" Type="http://schemas.openxmlformats.org/officeDocument/2006/relationships/tags" Target="../tags/tag134.xml"/><Relationship Id="rId175" Type="http://schemas.openxmlformats.org/officeDocument/2006/relationships/tags" Target="../tags/tag176.xml"/><Relationship Id="rId340" Type="http://schemas.openxmlformats.org/officeDocument/2006/relationships/tags" Target="../tags/tag341.xml"/><Relationship Id="rId578" Type="http://schemas.openxmlformats.org/officeDocument/2006/relationships/tags" Target="../tags/tag579.xml"/><Relationship Id="rId743" Type="http://schemas.openxmlformats.org/officeDocument/2006/relationships/tags" Target="../tags/tag744.xml"/><Relationship Id="rId785" Type="http://schemas.openxmlformats.org/officeDocument/2006/relationships/tags" Target="../tags/tag786.xml"/><Relationship Id="rId200" Type="http://schemas.openxmlformats.org/officeDocument/2006/relationships/tags" Target="../tags/tag201.xml"/><Relationship Id="rId382" Type="http://schemas.openxmlformats.org/officeDocument/2006/relationships/tags" Target="../tags/tag383.xml"/><Relationship Id="rId438" Type="http://schemas.openxmlformats.org/officeDocument/2006/relationships/tags" Target="../tags/tag439.xml"/><Relationship Id="rId603" Type="http://schemas.openxmlformats.org/officeDocument/2006/relationships/tags" Target="../tags/tag604.xml"/><Relationship Id="rId645" Type="http://schemas.openxmlformats.org/officeDocument/2006/relationships/tags" Target="../tags/tag646.xml"/><Relationship Id="rId687" Type="http://schemas.openxmlformats.org/officeDocument/2006/relationships/tags" Target="../tags/tag688.xml"/><Relationship Id="rId810" Type="http://schemas.openxmlformats.org/officeDocument/2006/relationships/tags" Target="../tags/tag811.xml"/><Relationship Id="rId852" Type="http://schemas.openxmlformats.org/officeDocument/2006/relationships/tags" Target="../tags/tag853.xml"/><Relationship Id="rId242" Type="http://schemas.openxmlformats.org/officeDocument/2006/relationships/tags" Target="../tags/tag243.xml"/><Relationship Id="rId284" Type="http://schemas.openxmlformats.org/officeDocument/2006/relationships/tags" Target="../tags/tag285.xml"/><Relationship Id="rId491" Type="http://schemas.openxmlformats.org/officeDocument/2006/relationships/tags" Target="../tags/tag492.xml"/><Relationship Id="rId505" Type="http://schemas.openxmlformats.org/officeDocument/2006/relationships/tags" Target="../tags/tag506.xml"/><Relationship Id="rId712" Type="http://schemas.openxmlformats.org/officeDocument/2006/relationships/tags" Target="../tags/tag713.xml"/><Relationship Id="rId37" Type="http://schemas.openxmlformats.org/officeDocument/2006/relationships/tags" Target="../tags/tag38.xml"/><Relationship Id="rId79" Type="http://schemas.openxmlformats.org/officeDocument/2006/relationships/tags" Target="../tags/tag80.xml"/><Relationship Id="rId102" Type="http://schemas.openxmlformats.org/officeDocument/2006/relationships/tags" Target="../tags/tag103.xml"/><Relationship Id="rId144" Type="http://schemas.openxmlformats.org/officeDocument/2006/relationships/tags" Target="../tags/tag145.xml"/><Relationship Id="rId547" Type="http://schemas.openxmlformats.org/officeDocument/2006/relationships/tags" Target="../tags/tag548.xml"/><Relationship Id="rId589" Type="http://schemas.openxmlformats.org/officeDocument/2006/relationships/tags" Target="../tags/tag590.xml"/><Relationship Id="rId754" Type="http://schemas.openxmlformats.org/officeDocument/2006/relationships/tags" Target="../tags/tag755.xml"/><Relationship Id="rId796" Type="http://schemas.openxmlformats.org/officeDocument/2006/relationships/tags" Target="../tags/tag797.xml"/><Relationship Id="rId90" Type="http://schemas.openxmlformats.org/officeDocument/2006/relationships/tags" Target="../tags/tag91.xml"/><Relationship Id="rId186" Type="http://schemas.openxmlformats.org/officeDocument/2006/relationships/tags" Target="../tags/tag187.xml"/><Relationship Id="rId351" Type="http://schemas.openxmlformats.org/officeDocument/2006/relationships/tags" Target="../tags/tag352.xml"/><Relationship Id="rId393" Type="http://schemas.openxmlformats.org/officeDocument/2006/relationships/tags" Target="../tags/tag394.xml"/><Relationship Id="rId407" Type="http://schemas.openxmlformats.org/officeDocument/2006/relationships/tags" Target="../tags/tag408.xml"/><Relationship Id="rId449" Type="http://schemas.openxmlformats.org/officeDocument/2006/relationships/tags" Target="../tags/tag450.xml"/><Relationship Id="rId614" Type="http://schemas.openxmlformats.org/officeDocument/2006/relationships/tags" Target="../tags/tag615.xml"/><Relationship Id="rId656" Type="http://schemas.openxmlformats.org/officeDocument/2006/relationships/tags" Target="../tags/tag657.xml"/><Relationship Id="rId821" Type="http://schemas.openxmlformats.org/officeDocument/2006/relationships/tags" Target="../tags/tag822.xml"/><Relationship Id="rId211" Type="http://schemas.openxmlformats.org/officeDocument/2006/relationships/tags" Target="../tags/tag212.xml"/><Relationship Id="rId253" Type="http://schemas.openxmlformats.org/officeDocument/2006/relationships/tags" Target="../tags/tag254.xml"/><Relationship Id="rId295" Type="http://schemas.openxmlformats.org/officeDocument/2006/relationships/tags" Target="../tags/tag296.xml"/><Relationship Id="rId309" Type="http://schemas.openxmlformats.org/officeDocument/2006/relationships/tags" Target="../tags/tag310.xml"/><Relationship Id="rId460" Type="http://schemas.openxmlformats.org/officeDocument/2006/relationships/tags" Target="../tags/tag461.xml"/><Relationship Id="rId516" Type="http://schemas.openxmlformats.org/officeDocument/2006/relationships/tags" Target="../tags/tag517.xml"/><Relationship Id="rId698" Type="http://schemas.openxmlformats.org/officeDocument/2006/relationships/tags" Target="../tags/tag699.xml"/><Relationship Id="rId48" Type="http://schemas.openxmlformats.org/officeDocument/2006/relationships/tags" Target="../tags/tag49.xml"/><Relationship Id="rId113" Type="http://schemas.openxmlformats.org/officeDocument/2006/relationships/tags" Target="../tags/tag114.xml"/><Relationship Id="rId320" Type="http://schemas.openxmlformats.org/officeDocument/2006/relationships/tags" Target="../tags/tag321.xml"/><Relationship Id="rId558" Type="http://schemas.openxmlformats.org/officeDocument/2006/relationships/tags" Target="../tags/tag559.xml"/><Relationship Id="rId723" Type="http://schemas.openxmlformats.org/officeDocument/2006/relationships/tags" Target="../tags/tag724.xml"/><Relationship Id="rId765" Type="http://schemas.openxmlformats.org/officeDocument/2006/relationships/tags" Target="../tags/tag766.xml"/><Relationship Id="rId155" Type="http://schemas.openxmlformats.org/officeDocument/2006/relationships/tags" Target="../tags/tag156.xml"/><Relationship Id="rId197" Type="http://schemas.openxmlformats.org/officeDocument/2006/relationships/tags" Target="../tags/tag198.xml"/><Relationship Id="rId362" Type="http://schemas.openxmlformats.org/officeDocument/2006/relationships/tags" Target="../tags/tag363.xml"/><Relationship Id="rId418" Type="http://schemas.openxmlformats.org/officeDocument/2006/relationships/tags" Target="../tags/tag419.xml"/><Relationship Id="rId625" Type="http://schemas.openxmlformats.org/officeDocument/2006/relationships/tags" Target="../tags/tag626.xml"/><Relationship Id="rId832" Type="http://schemas.openxmlformats.org/officeDocument/2006/relationships/tags" Target="../tags/tag833.xml"/><Relationship Id="rId222" Type="http://schemas.openxmlformats.org/officeDocument/2006/relationships/tags" Target="../tags/tag223.xml"/><Relationship Id="rId264" Type="http://schemas.openxmlformats.org/officeDocument/2006/relationships/tags" Target="../tags/tag265.xml"/><Relationship Id="rId471" Type="http://schemas.openxmlformats.org/officeDocument/2006/relationships/tags" Target="../tags/tag472.xml"/><Relationship Id="rId667" Type="http://schemas.openxmlformats.org/officeDocument/2006/relationships/tags" Target="../tags/tag668.xml"/><Relationship Id="rId17" Type="http://schemas.openxmlformats.org/officeDocument/2006/relationships/tags" Target="../tags/tag18.xml"/><Relationship Id="rId59" Type="http://schemas.openxmlformats.org/officeDocument/2006/relationships/tags" Target="../tags/tag60.xml"/><Relationship Id="rId124" Type="http://schemas.openxmlformats.org/officeDocument/2006/relationships/tags" Target="../tags/tag125.xml"/><Relationship Id="rId527" Type="http://schemas.openxmlformats.org/officeDocument/2006/relationships/tags" Target="../tags/tag528.xml"/><Relationship Id="rId569" Type="http://schemas.openxmlformats.org/officeDocument/2006/relationships/tags" Target="../tags/tag570.xml"/><Relationship Id="rId734" Type="http://schemas.openxmlformats.org/officeDocument/2006/relationships/tags" Target="../tags/tag735.xml"/><Relationship Id="rId776" Type="http://schemas.openxmlformats.org/officeDocument/2006/relationships/tags" Target="../tags/tag777.xml"/><Relationship Id="rId70" Type="http://schemas.openxmlformats.org/officeDocument/2006/relationships/tags" Target="../tags/tag71.xml"/><Relationship Id="rId166" Type="http://schemas.openxmlformats.org/officeDocument/2006/relationships/tags" Target="../tags/tag167.xml"/><Relationship Id="rId331" Type="http://schemas.openxmlformats.org/officeDocument/2006/relationships/tags" Target="../tags/tag332.xml"/><Relationship Id="rId373" Type="http://schemas.openxmlformats.org/officeDocument/2006/relationships/tags" Target="../tags/tag374.xml"/><Relationship Id="rId429" Type="http://schemas.openxmlformats.org/officeDocument/2006/relationships/tags" Target="../tags/tag430.xml"/><Relationship Id="rId580" Type="http://schemas.openxmlformats.org/officeDocument/2006/relationships/tags" Target="../tags/tag581.xml"/><Relationship Id="rId636" Type="http://schemas.openxmlformats.org/officeDocument/2006/relationships/tags" Target="../tags/tag637.xml"/><Relationship Id="rId801" Type="http://schemas.openxmlformats.org/officeDocument/2006/relationships/tags" Target="../tags/tag802.xml"/><Relationship Id="rId1" Type="http://schemas.openxmlformats.org/officeDocument/2006/relationships/tags" Target="../tags/tag2.xml"/><Relationship Id="rId233" Type="http://schemas.openxmlformats.org/officeDocument/2006/relationships/tags" Target="../tags/tag234.xml"/><Relationship Id="rId440" Type="http://schemas.openxmlformats.org/officeDocument/2006/relationships/tags" Target="../tags/tag441.xml"/><Relationship Id="rId678" Type="http://schemas.openxmlformats.org/officeDocument/2006/relationships/tags" Target="../tags/tag679.xml"/><Relationship Id="rId843" Type="http://schemas.openxmlformats.org/officeDocument/2006/relationships/tags" Target="../tags/tag844.xml"/><Relationship Id="rId28" Type="http://schemas.openxmlformats.org/officeDocument/2006/relationships/tags" Target="../tags/tag29.xml"/><Relationship Id="rId275" Type="http://schemas.openxmlformats.org/officeDocument/2006/relationships/tags" Target="../tags/tag276.xml"/><Relationship Id="rId300" Type="http://schemas.openxmlformats.org/officeDocument/2006/relationships/tags" Target="../tags/tag301.xml"/><Relationship Id="rId482" Type="http://schemas.openxmlformats.org/officeDocument/2006/relationships/tags" Target="../tags/tag483.xml"/><Relationship Id="rId538" Type="http://schemas.openxmlformats.org/officeDocument/2006/relationships/tags" Target="../tags/tag539.xml"/><Relationship Id="rId703" Type="http://schemas.openxmlformats.org/officeDocument/2006/relationships/tags" Target="../tags/tag704.xml"/><Relationship Id="rId745" Type="http://schemas.openxmlformats.org/officeDocument/2006/relationships/tags" Target="../tags/tag746.xml"/><Relationship Id="rId81" Type="http://schemas.openxmlformats.org/officeDocument/2006/relationships/tags" Target="../tags/tag82.xml"/><Relationship Id="rId135" Type="http://schemas.openxmlformats.org/officeDocument/2006/relationships/tags" Target="../tags/tag136.xml"/><Relationship Id="rId177" Type="http://schemas.openxmlformats.org/officeDocument/2006/relationships/tags" Target="../tags/tag178.xml"/><Relationship Id="rId342" Type="http://schemas.openxmlformats.org/officeDocument/2006/relationships/tags" Target="../tags/tag343.xml"/><Relationship Id="rId384" Type="http://schemas.openxmlformats.org/officeDocument/2006/relationships/tags" Target="../tags/tag385.xml"/><Relationship Id="rId591" Type="http://schemas.openxmlformats.org/officeDocument/2006/relationships/tags" Target="../tags/tag592.xml"/><Relationship Id="rId605" Type="http://schemas.openxmlformats.org/officeDocument/2006/relationships/tags" Target="../tags/tag606.xml"/><Relationship Id="rId787" Type="http://schemas.openxmlformats.org/officeDocument/2006/relationships/tags" Target="../tags/tag788.xml"/><Relationship Id="rId812" Type="http://schemas.openxmlformats.org/officeDocument/2006/relationships/tags" Target="../tags/tag813.xml"/><Relationship Id="rId202" Type="http://schemas.openxmlformats.org/officeDocument/2006/relationships/tags" Target="../tags/tag203.xml"/><Relationship Id="rId244" Type="http://schemas.openxmlformats.org/officeDocument/2006/relationships/tags" Target="../tags/tag245.xml"/><Relationship Id="rId647" Type="http://schemas.openxmlformats.org/officeDocument/2006/relationships/tags" Target="../tags/tag648.xml"/><Relationship Id="rId689" Type="http://schemas.openxmlformats.org/officeDocument/2006/relationships/tags" Target="../tags/tag690.xml"/><Relationship Id="rId854" Type="http://schemas.openxmlformats.org/officeDocument/2006/relationships/tags" Target="../tags/tag855.xml"/><Relationship Id="rId39" Type="http://schemas.openxmlformats.org/officeDocument/2006/relationships/tags" Target="../tags/tag40.xml"/><Relationship Id="rId286" Type="http://schemas.openxmlformats.org/officeDocument/2006/relationships/tags" Target="../tags/tag287.xml"/><Relationship Id="rId451" Type="http://schemas.openxmlformats.org/officeDocument/2006/relationships/tags" Target="../tags/tag452.xml"/><Relationship Id="rId493" Type="http://schemas.openxmlformats.org/officeDocument/2006/relationships/tags" Target="../tags/tag494.xml"/><Relationship Id="rId507" Type="http://schemas.openxmlformats.org/officeDocument/2006/relationships/tags" Target="../tags/tag508.xml"/><Relationship Id="rId549" Type="http://schemas.openxmlformats.org/officeDocument/2006/relationships/tags" Target="../tags/tag550.xml"/><Relationship Id="rId714" Type="http://schemas.openxmlformats.org/officeDocument/2006/relationships/tags" Target="../tags/tag715.xml"/><Relationship Id="rId756" Type="http://schemas.openxmlformats.org/officeDocument/2006/relationships/tags" Target="../tags/tag757.xml"/><Relationship Id="rId50" Type="http://schemas.openxmlformats.org/officeDocument/2006/relationships/tags" Target="../tags/tag51.xml"/><Relationship Id="rId104" Type="http://schemas.openxmlformats.org/officeDocument/2006/relationships/tags" Target="../tags/tag105.xml"/><Relationship Id="rId146" Type="http://schemas.openxmlformats.org/officeDocument/2006/relationships/tags" Target="../tags/tag147.xml"/><Relationship Id="rId188" Type="http://schemas.openxmlformats.org/officeDocument/2006/relationships/tags" Target="../tags/tag189.xml"/><Relationship Id="rId311" Type="http://schemas.openxmlformats.org/officeDocument/2006/relationships/tags" Target="../tags/tag312.xml"/><Relationship Id="rId353" Type="http://schemas.openxmlformats.org/officeDocument/2006/relationships/tags" Target="../tags/tag354.xml"/><Relationship Id="rId395" Type="http://schemas.openxmlformats.org/officeDocument/2006/relationships/tags" Target="../tags/tag396.xml"/><Relationship Id="rId409" Type="http://schemas.openxmlformats.org/officeDocument/2006/relationships/tags" Target="../tags/tag410.xml"/><Relationship Id="rId560" Type="http://schemas.openxmlformats.org/officeDocument/2006/relationships/tags" Target="../tags/tag561.xml"/><Relationship Id="rId798" Type="http://schemas.openxmlformats.org/officeDocument/2006/relationships/tags" Target="../tags/tag799.xml"/><Relationship Id="rId92" Type="http://schemas.openxmlformats.org/officeDocument/2006/relationships/tags" Target="../tags/tag93.xml"/><Relationship Id="rId213" Type="http://schemas.openxmlformats.org/officeDocument/2006/relationships/tags" Target="../tags/tag214.xml"/><Relationship Id="rId420" Type="http://schemas.openxmlformats.org/officeDocument/2006/relationships/tags" Target="../tags/tag421.xml"/><Relationship Id="rId616" Type="http://schemas.openxmlformats.org/officeDocument/2006/relationships/tags" Target="../tags/tag617.xml"/><Relationship Id="rId658" Type="http://schemas.openxmlformats.org/officeDocument/2006/relationships/tags" Target="../tags/tag659.xml"/><Relationship Id="rId823" Type="http://schemas.openxmlformats.org/officeDocument/2006/relationships/tags" Target="../tags/tag824.xml"/><Relationship Id="rId255" Type="http://schemas.openxmlformats.org/officeDocument/2006/relationships/tags" Target="../tags/tag256.xml"/><Relationship Id="rId297" Type="http://schemas.openxmlformats.org/officeDocument/2006/relationships/tags" Target="../tags/tag298.xml"/><Relationship Id="rId462" Type="http://schemas.openxmlformats.org/officeDocument/2006/relationships/tags" Target="../tags/tag463.xml"/><Relationship Id="rId518" Type="http://schemas.openxmlformats.org/officeDocument/2006/relationships/tags" Target="../tags/tag519.xml"/><Relationship Id="rId725" Type="http://schemas.openxmlformats.org/officeDocument/2006/relationships/tags" Target="../tags/tag726.xml"/><Relationship Id="rId115" Type="http://schemas.openxmlformats.org/officeDocument/2006/relationships/tags" Target="../tags/tag116.xml"/><Relationship Id="rId157" Type="http://schemas.openxmlformats.org/officeDocument/2006/relationships/tags" Target="../tags/tag158.xml"/><Relationship Id="rId322" Type="http://schemas.openxmlformats.org/officeDocument/2006/relationships/tags" Target="../tags/tag323.xml"/><Relationship Id="rId364" Type="http://schemas.openxmlformats.org/officeDocument/2006/relationships/tags" Target="../tags/tag365.xml"/><Relationship Id="rId767" Type="http://schemas.openxmlformats.org/officeDocument/2006/relationships/tags" Target="../tags/tag768.xml"/><Relationship Id="rId61" Type="http://schemas.openxmlformats.org/officeDocument/2006/relationships/tags" Target="../tags/tag62.xml"/><Relationship Id="rId199" Type="http://schemas.openxmlformats.org/officeDocument/2006/relationships/tags" Target="../tags/tag200.xml"/><Relationship Id="rId571" Type="http://schemas.openxmlformats.org/officeDocument/2006/relationships/tags" Target="../tags/tag572.xml"/><Relationship Id="rId627" Type="http://schemas.openxmlformats.org/officeDocument/2006/relationships/tags" Target="../tags/tag628.xml"/><Relationship Id="rId669" Type="http://schemas.openxmlformats.org/officeDocument/2006/relationships/tags" Target="../tags/tag670.xml"/><Relationship Id="rId834" Type="http://schemas.openxmlformats.org/officeDocument/2006/relationships/tags" Target="../tags/tag835.xml"/><Relationship Id="rId19" Type="http://schemas.openxmlformats.org/officeDocument/2006/relationships/tags" Target="../tags/tag20.xml"/><Relationship Id="rId224" Type="http://schemas.openxmlformats.org/officeDocument/2006/relationships/tags" Target="../tags/tag225.xml"/><Relationship Id="rId266" Type="http://schemas.openxmlformats.org/officeDocument/2006/relationships/tags" Target="../tags/tag267.xml"/><Relationship Id="rId431" Type="http://schemas.openxmlformats.org/officeDocument/2006/relationships/tags" Target="../tags/tag432.xml"/><Relationship Id="rId473" Type="http://schemas.openxmlformats.org/officeDocument/2006/relationships/tags" Target="../tags/tag474.xml"/><Relationship Id="rId529" Type="http://schemas.openxmlformats.org/officeDocument/2006/relationships/tags" Target="../tags/tag530.xml"/><Relationship Id="rId680" Type="http://schemas.openxmlformats.org/officeDocument/2006/relationships/tags" Target="../tags/tag681.xml"/><Relationship Id="rId736" Type="http://schemas.openxmlformats.org/officeDocument/2006/relationships/tags" Target="../tags/tag737.xml"/><Relationship Id="rId30" Type="http://schemas.openxmlformats.org/officeDocument/2006/relationships/tags" Target="../tags/tag31.xml"/><Relationship Id="rId126" Type="http://schemas.openxmlformats.org/officeDocument/2006/relationships/tags" Target="../tags/tag127.xml"/><Relationship Id="rId168" Type="http://schemas.openxmlformats.org/officeDocument/2006/relationships/tags" Target="../tags/tag169.xml"/><Relationship Id="rId333" Type="http://schemas.openxmlformats.org/officeDocument/2006/relationships/tags" Target="../tags/tag334.xml"/><Relationship Id="rId540" Type="http://schemas.openxmlformats.org/officeDocument/2006/relationships/tags" Target="../tags/tag541.xml"/><Relationship Id="rId778" Type="http://schemas.openxmlformats.org/officeDocument/2006/relationships/tags" Target="../tags/tag779.xml"/><Relationship Id="rId72" Type="http://schemas.openxmlformats.org/officeDocument/2006/relationships/tags" Target="../tags/tag73.xml"/><Relationship Id="rId375" Type="http://schemas.openxmlformats.org/officeDocument/2006/relationships/tags" Target="../tags/tag376.xml"/><Relationship Id="rId582" Type="http://schemas.openxmlformats.org/officeDocument/2006/relationships/tags" Target="../tags/tag583.xml"/><Relationship Id="rId638" Type="http://schemas.openxmlformats.org/officeDocument/2006/relationships/tags" Target="../tags/tag639.xml"/><Relationship Id="rId803" Type="http://schemas.openxmlformats.org/officeDocument/2006/relationships/tags" Target="../tags/tag804.xml"/><Relationship Id="rId845" Type="http://schemas.openxmlformats.org/officeDocument/2006/relationships/tags" Target="../tags/tag846.xml"/><Relationship Id="rId3" Type="http://schemas.openxmlformats.org/officeDocument/2006/relationships/tags" Target="../tags/tag4.xml"/><Relationship Id="rId235" Type="http://schemas.openxmlformats.org/officeDocument/2006/relationships/tags" Target="../tags/tag236.xml"/><Relationship Id="rId277" Type="http://schemas.openxmlformats.org/officeDocument/2006/relationships/tags" Target="../tags/tag278.xml"/><Relationship Id="rId400" Type="http://schemas.openxmlformats.org/officeDocument/2006/relationships/tags" Target="../tags/tag401.xml"/><Relationship Id="rId442" Type="http://schemas.openxmlformats.org/officeDocument/2006/relationships/tags" Target="../tags/tag443.xml"/><Relationship Id="rId484" Type="http://schemas.openxmlformats.org/officeDocument/2006/relationships/tags" Target="../tags/tag485.xml"/><Relationship Id="rId705" Type="http://schemas.openxmlformats.org/officeDocument/2006/relationships/tags" Target="../tags/tag706.xml"/><Relationship Id="rId137" Type="http://schemas.openxmlformats.org/officeDocument/2006/relationships/tags" Target="../tags/tag138.xml"/><Relationship Id="rId302" Type="http://schemas.openxmlformats.org/officeDocument/2006/relationships/tags" Target="../tags/tag303.xml"/><Relationship Id="rId344" Type="http://schemas.openxmlformats.org/officeDocument/2006/relationships/tags" Target="../tags/tag345.xml"/><Relationship Id="rId691" Type="http://schemas.openxmlformats.org/officeDocument/2006/relationships/tags" Target="../tags/tag692.xml"/><Relationship Id="rId747" Type="http://schemas.openxmlformats.org/officeDocument/2006/relationships/tags" Target="../tags/tag748.xml"/><Relationship Id="rId789" Type="http://schemas.openxmlformats.org/officeDocument/2006/relationships/tags" Target="../tags/tag790.xml"/><Relationship Id="rId41" Type="http://schemas.openxmlformats.org/officeDocument/2006/relationships/tags" Target="../tags/tag42.xml"/><Relationship Id="rId83" Type="http://schemas.openxmlformats.org/officeDocument/2006/relationships/tags" Target="../tags/tag84.xml"/><Relationship Id="rId179" Type="http://schemas.openxmlformats.org/officeDocument/2006/relationships/tags" Target="../tags/tag180.xml"/><Relationship Id="rId386" Type="http://schemas.openxmlformats.org/officeDocument/2006/relationships/tags" Target="../tags/tag387.xml"/><Relationship Id="rId551" Type="http://schemas.openxmlformats.org/officeDocument/2006/relationships/tags" Target="../tags/tag552.xml"/><Relationship Id="rId593" Type="http://schemas.openxmlformats.org/officeDocument/2006/relationships/tags" Target="../tags/tag594.xml"/><Relationship Id="rId607" Type="http://schemas.openxmlformats.org/officeDocument/2006/relationships/tags" Target="../tags/tag608.xml"/><Relationship Id="rId649" Type="http://schemas.openxmlformats.org/officeDocument/2006/relationships/tags" Target="../tags/tag650.xml"/><Relationship Id="rId814" Type="http://schemas.openxmlformats.org/officeDocument/2006/relationships/tags" Target="../tags/tag815.xml"/><Relationship Id="rId856" Type="http://schemas.openxmlformats.org/officeDocument/2006/relationships/tags" Target="../tags/tag857.xml"/><Relationship Id="rId190" Type="http://schemas.openxmlformats.org/officeDocument/2006/relationships/tags" Target="../tags/tag191.xml"/><Relationship Id="rId204" Type="http://schemas.openxmlformats.org/officeDocument/2006/relationships/tags" Target="../tags/tag205.xml"/><Relationship Id="rId246" Type="http://schemas.openxmlformats.org/officeDocument/2006/relationships/tags" Target="../tags/tag247.xml"/><Relationship Id="rId288" Type="http://schemas.openxmlformats.org/officeDocument/2006/relationships/tags" Target="../tags/tag289.xml"/><Relationship Id="rId411" Type="http://schemas.openxmlformats.org/officeDocument/2006/relationships/tags" Target="../tags/tag412.xml"/><Relationship Id="rId453" Type="http://schemas.openxmlformats.org/officeDocument/2006/relationships/tags" Target="../tags/tag454.xml"/><Relationship Id="rId509" Type="http://schemas.openxmlformats.org/officeDocument/2006/relationships/tags" Target="../tags/tag510.xml"/><Relationship Id="rId660" Type="http://schemas.openxmlformats.org/officeDocument/2006/relationships/tags" Target="../tags/tag661.xml"/><Relationship Id="rId106" Type="http://schemas.openxmlformats.org/officeDocument/2006/relationships/tags" Target="../tags/tag107.xml"/><Relationship Id="rId313" Type="http://schemas.openxmlformats.org/officeDocument/2006/relationships/tags" Target="../tags/tag314.xml"/><Relationship Id="rId495" Type="http://schemas.openxmlformats.org/officeDocument/2006/relationships/tags" Target="../tags/tag496.xml"/><Relationship Id="rId716" Type="http://schemas.openxmlformats.org/officeDocument/2006/relationships/tags" Target="../tags/tag717.xml"/><Relationship Id="rId758" Type="http://schemas.openxmlformats.org/officeDocument/2006/relationships/tags" Target="../tags/tag759.xml"/><Relationship Id="rId10" Type="http://schemas.openxmlformats.org/officeDocument/2006/relationships/tags" Target="../tags/tag11.xml"/><Relationship Id="rId52" Type="http://schemas.openxmlformats.org/officeDocument/2006/relationships/tags" Target="../tags/tag53.xml"/><Relationship Id="rId94" Type="http://schemas.openxmlformats.org/officeDocument/2006/relationships/tags" Target="../tags/tag95.xml"/><Relationship Id="rId148" Type="http://schemas.openxmlformats.org/officeDocument/2006/relationships/tags" Target="../tags/tag149.xml"/><Relationship Id="rId355" Type="http://schemas.openxmlformats.org/officeDocument/2006/relationships/tags" Target="../tags/tag356.xml"/><Relationship Id="rId397" Type="http://schemas.openxmlformats.org/officeDocument/2006/relationships/tags" Target="../tags/tag398.xml"/><Relationship Id="rId520" Type="http://schemas.openxmlformats.org/officeDocument/2006/relationships/tags" Target="../tags/tag521.xml"/><Relationship Id="rId562" Type="http://schemas.openxmlformats.org/officeDocument/2006/relationships/tags" Target="../tags/tag563.xml"/><Relationship Id="rId618" Type="http://schemas.openxmlformats.org/officeDocument/2006/relationships/tags" Target="../tags/tag619.xml"/><Relationship Id="rId825" Type="http://schemas.openxmlformats.org/officeDocument/2006/relationships/tags" Target="../tags/tag826.xml"/><Relationship Id="rId215" Type="http://schemas.openxmlformats.org/officeDocument/2006/relationships/tags" Target="../tags/tag216.xml"/><Relationship Id="rId257" Type="http://schemas.openxmlformats.org/officeDocument/2006/relationships/tags" Target="../tags/tag258.xml"/><Relationship Id="rId422" Type="http://schemas.openxmlformats.org/officeDocument/2006/relationships/tags" Target="../tags/tag423.xml"/><Relationship Id="rId464" Type="http://schemas.openxmlformats.org/officeDocument/2006/relationships/tags" Target="../tags/tag465.xml"/><Relationship Id="rId299" Type="http://schemas.openxmlformats.org/officeDocument/2006/relationships/tags" Target="../tags/tag300.xml"/><Relationship Id="rId727" Type="http://schemas.openxmlformats.org/officeDocument/2006/relationships/tags" Target="../tags/tag728.xml"/><Relationship Id="rId63" Type="http://schemas.openxmlformats.org/officeDocument/2006/relationships/tags" Target="../tags/tag64.xml"/><Relationship Id="rId159" Type="http://schemas.openxmlformats.org/officeDocument/2006/relationships/tags" Target="../tags/tag160.xml"/><Relationship Id="rId366" Type="http://schemas.openxmlformats.org/officeDocument/2006/relationships/tags" Target="../tags/tag367.xml"/><Relationship Id="rId573" Type="http://schemas.openxmlformats.org/officeDocument/2006/relationships/tags" Target="../tags/tag574.xml"/><Relationship Id="rId780" Type="http://schemas.openxmlformats.org/officeDocument/2006/relationships/tags" Target="../tags/tag781.xml"/><Relationship Id="rId226" Type="http://schemas.openxmlformats.org/officeDocument/2006/relationships/tags" Target="../tags/tag227.xml"/><Relationship Id="rId433" Type="http://schemas.openxmlformats.org/officeDocument/2006/relationships/tags" Target="../tags/tag434.xml"/><Relationship Id="rId640" Type="http://schemas.openxmlformats.org/officeDocument/2006/relationships/tags" Target="../tags/tag641.xml"/><Relationship Id="rId738" Type="http://schemas.openxmlformats.org/officeDocument/2006/relationships/tags" Target="../tags/tag739.xml"/><Relationship Id="rId74" Type="http://schemas.openxmlformats.org/officeDocument/2006/relationships/tags" Target="../tags/tag75.xml"/><Relationship Id="rId377" Type="http://schemas.openxmlformats.org/officeDocument/2006/relationships/tags" Target="../tags/tag378.xml"/><Relationship Id="rId500" Type="http://schemas.openxmlformats.org/officeDocument/2006/relationships/tags" Target="../tags/tag501.xml"/><Relationship Id="rId584" Type="http://schemas.openxmlformats.org/officeDocument/2006/relationships/tags" Target="../tags/tag585.xml"/><Relationship Id="rId805" Type="http://schemas.openxmlformats.org/officeDocument/2006/relationships/tags" Target="../tags/tag806.xml"/><Relationship Id="rId5" Type="http://schemas.openxmlformats.org/officeDocument/2006/relationships/tags" Target="../tags/tag6.xml"/><Relationship Id="rId237" Type="http://schemas.openxmlformats.org/officeDocument/2006/relationships/tags" Target="../tags/tag238.xml"/><Relationship Id="rId791" Type="http://schemas.openxmlformats.org/officeDocument/2006/relationships/tags" Target="../tags/tag792.xml"/><Relationship Id="rId444" Type="http://schemas.openxmlformats.org/officeDocument/2006/relationships/tags" Target="../tags/tag445.xml"/><Relationship Id="rId651" Type="http://schemas.openxmlformats.org/officeDocument/2006/relationships/tags" Target="../tags/tag652.xml"/><Relationship Id="rId749" Type="http://schemas.openxmlformats.org/officeDocument/2006/relationships/tags" Target="../tags/tag750.xml"/><Relationship Id="rId290" Type="http://schemas.openxmlformats.org/officeDocument/2006/relationships/tags" Target="../tags/tag291.xml"/><Relationship Id="rId304" Type="http://schemas.openxmlformats.org/officeDocument/2006/relationships/tags" Target="../tags/tag305.xml"/><Relationship Id="rId388" Type="http://schemas.openxmlformats.org/officeDocument/2006/relationships/tags" Target="../tags/tag389.xml"/><Relationship Id="rId511" Type="http://schemas.openxmlformats.org/officeDocument/2006/relationships/tags" Target="../tags/tag512.xml"/><Relationship Id="rId609" Type="http://schemas.openxmlformats.org/officeDocument/2006/relationships/tags" Target="../tags/tag610.xml"/><Relationship Id="rId85" Type="http://schemas.openxmlformats.org/officeDocument/2006/relationships/tags" Target="../tags/tag86.xml"/><Relationship Id="rId150" Type="http://schemas.openxmlformats.org/officeDocument/2006/relationships/tags" Target="../tags/tag151.xml"/><Relationship Id="rId595" Type="http://schemas.openxmlformats.org/officeDocument/2006/relationships/tags" Target="../tags/tag596.xml"/><Relationship Id="rId816" Type="http://schemas.openxmlformats.org/officeDocument/2006/relationships/tags" Target="../tags/tag817.xml"/><Relationship Id="rId248" Type="http://schemas.openxmlformats.org/officeDocument/2006/relationships/tags" Target="../tags/tag249.xml"/><Relationship Id="rId455" Type="http://schemas.openxmlformats.org/officeDocument/2006/relationships/tags" Target="../tags/tag456.xml"/><Relationship Id="rId662" Type="http://schemas.openxmlformats.org/officeDocument/2006/relationships/tags" Target="../tags/tag663.xml"/><Relationship Id="rId12" Type="http://schemas.openxmlformats.org/officeDocument/2006/relationships/tags" Target="../tags/tag13.xml"/><Relationship Id="rId108" Type="http://schemas.openxmlformats.org/officeDocument/2006/relationships/tags" Target="../tags/tag109.xml"/><Relationship Id="rId315" Type="http://schemas.openxmlformats.org/officeDocument/2006/relationships/tags" Target="../tags/tag316.xml"/><Relationship Id="rId522" Type="http://schemas.openxmlformats.org/officeDocument/2006/relationships/tags" Target="../tags/tag523.xml"/><Relationship Id="rId96" Type="http://schemas.openxmlformats.org/officeDocument/2006/relationships/tags" Target="../tags/tag97.xml"/><Relationship Id="rId161" Type="http://schemas.openxmlformats.org/officeDocument/2006/relationships/tags" Target="../tags/tag162.xml"/><Relationship Id="rId399" Type="http://schemas.openxmlformats.org/officeDocument/2006/relationships/tags" Target="../tags/tag400.xml"/><Relationship Id="rId827" Type="http://schemas.openxmlformats.org/officeDocument/2006/relationships/tags" Target="../tags/tag828.xml"/><Relationship Id="rId259" Type="http://schemas.openxmlformats.org/officeDocument/2006/relationships/tags" Target="../tags/tag260.xml"/><Relationship Id="rId466" Type="http://schemas.openxmlformats.org/officeDocument/2006/relationships/tags" Target="../tags/tag467.xml"/><Relationship Id="rId673" Type="http://schemas.openxmlformats.org/officeDocument/2006/relationships/tags" Target="../tags/tag674.xml"/><Relationship Id="rId23" Type="http://schemas.openxmlformats.org/officeDocument/2006/relationships/tags" Target="../tags/tag24.xml"/><Relationship Id="rId119" Type="http://schemas.openxmlformats.org/officeDocument/2006/relationships/tags" Target="../tags/tag120.xml"/><Relationship Id="rId326" Type="http://schemas.openxmlformats.org/officeDocument/2006/relationships/tags" Target="../tags/tag327.xml"/><Relationship Id="rId533" Type="http://schemas.openxmlformats.org/officeDocument/2006/relationships/tags" Target="../tags/tag534.xml"/><Relationship Id="rId740" Type="http://schemas.openxmlformats.org/officeDocument/2006/relationships/tags" Target="../tags/tag741.xml"/><Relationship Id="rId838" Type="http://schemas.openxmlformats.org/officeDocument/2006/relationships/tags" Target="../tags/tag839.xml"/><Relationship Id="rId172" Type="http://schemas.openxmlformats.org/officeDocument/2006/relationships/tags" Target="../tags/tag173.xml"/><Relationship Id="rId477" Type="http://schemas.openxmlformats.org/officeDocument/2006/relationships/tags" Target="../tags/tag478.xml"/><Relationship Id="rId600" Type="http://schemas.openxmlformats.org/officeDocument/2006/relationships/tags" Target="../tags/tag601.xml"/><Relationship Id="rId684" Type="http://schemas.openxmlformats.org/officeDocument/2006/relationships/tags" Target="../tags/tag685.xml"/><Relationship Id="rId337" Type="http://schemas.openxmlformats.org/officeDocument/2006/relationships/tags" Target="../tags/tag338.xml"/><Relationship Id="rId34" Type="http://schemas.openxmlformats.org/officeDocument/2006/relationships/tags" Target="../tags/tag35.xml"/><Relationship Id="rId544" Type="http://schemas.openxmlformats.org/officeDocument/2006/relationships/tags" Target="../tags/tag545.xml"/><Relationship Id="rId751" Type="http://schemas.openxmlformats.org/officeDocument/2006/relationships/tags" Target="../tags/tag752.xml"/><Relationship Id="rId849" Type="http://schemas.openxmlformats.org/officeDocument/2006/relationships/tags" Target="../tags/tag850.xml"/><Relationship Id="rId183" Type="http://schemas.openxmlformats.org/officeDocument/2006/relationships/tags" Target="../tags/tag184.xml"/><Relationship Id="rId390" Type="http://schemas.openxmlformats.org/officeDocument/2006/relationships/tags" Target="../tags/tag391.xml"/><Relationship Id="rId404" Type="http://schemas.openxmlformats.org/officeDocument/2006/relationships/tags" Target="../tags/tag405.xml"/><Relationship Id="rId611" Type="http://schemas.openxmlformats.org/officeDocument/2006/relationships/tags" Target="../tags/tag612.xml"/><Relationship Id="rId250" Type="http://schemas.openxmlformats.org/officeDocument/2006/relationships/tags" Target="../tags/tag251.xml"/><Relationship Id="rId488" Type="http://schemas.openxmlformats.org/officeDocument/2006/relationships/tags" Target="../tags/tag489.xml"/><Relationship Id="rId695" Type="http://schemas.openxmlformats.org/officeDocument/2006/relationships/tags" Target="../tags/tag696.xml"/><Relationship Id="rId709" Type="http://schemas.openxmlformats.org/officeDocument/2006/relationships/tags" Target="../tags/tag710.xml"/><Relationship Id="rId45" Type="http://schemas.openxmlformats.org/officeDocument/2006/relationships/tags" Target="../tags/tag46.xml"/><Relationship Id="rId110" Type="http://schemas.openxmlformats.org/officeDocument/2006/relationships/tags" Target="../tags/tag111.xml"/><Relationship Id="rId348" Type="http://schemas.openxmlformats.org/officeDocument/2006/relationships/tags" Target="../tags/tag349.xml"/><Relationship Id="rId555" Type="http://schemas.openxmlformats.org/officeDocument/2006/relationships/tags" Target="../tags/tag556.xml"/><Relationship Id="rId762" Type="http://schemas.openxmlformats.org/officeDocument/2006/relationships/tags" Target="../tags/tag763.xml"/><Relationship Id="rId194" Type="http://schemas.openxmlformats.org/officeDocument/2006/relationships/tags" Target="../tags/tag195.xml"/><Relationship Id="rId208" Type="http://schemas.openxmlformats.org/officeDocument/2006/relationships/tags" Target="../tags/tag209.xml"/><Relationship Id="rId415" Type="http://schemas.openxmlformats.org/officeDocument/2006/relationships/tags" Target="../tags/tag416.xml"/><Relationship Id="rId622" Type="http://schemas.openxmlformats.org/officeDocument/2006/relationships/tags" Target="../tags/tag623.xml"/><Relationship Id="rId261" Type="http://schemas.openxmlformats.org/officeDocument/2006/relationships/tags" Target="../tags/tag262.xml"/><Relationship Id="rId499" Type="http://schemas.openxmlformats.org/officeDocument/2006/relationships/tags" Target="../tags/tag500.xml"/><Relationship Id="rId56" Type="http://schemas.openxmlformats.org/officeDocument/2006/relationships/tags" Target="../tags/tag57.xml"/><Relationship Id="rId359" Type="http://schemas.openxmlformats.org/officeDocument/2006/relationships/tags" Target="../tags/tag360.xml"/><Relationship Id="rId566" Type="http://schemas.openxmlformats.org/officeDocument/2006/relationships/tags" Target="../tags/tag567.xml"/><Relationship Id="rId773" Type="http://schemas.openxmlformats.org/officeDocument/2006/relationships/tags" Target="../tags/tag774.xml"/><Relationship Id="rId121" Type="http://schemas.openxmlformats.org/officeDocument/2006/relationships/tags" Target="../tags/tag122.xml"/><Relationship Id="rId219" Type="http://schemas.openxmlformats.org/officeDocument/2006/relationships/tags" Target="../tags/tag220.xml"/><Relationship Id="rId426" Type="http://schemas.openxmlformats.org/officeDocument/2006/relationships/tags" Target="../tags/tag427.xml"/><Relationship Id="rId633" Type="http://schemas.openxmlformats.org/officeDocument/2006/relationships/tags" Target="../tags/tag634.xml"/><Relationship Id="rId840" Type="http://schemas.openxmlformats.org/officeDocument/2006/relationships/tags" Target="../tags/tag841.xml"/><Relationship Id="rId67" Type="http://schemas.openxmlformats.org/officeDocument/2006/relationships/tags" Target="../tags/tag68.xml"/><Relationship Id="rId272" Type="http://schemas.openxmlformats.org/officeDocument/2006/relationships/tags" Target="../tags/tag273.xml"/><Relationship Id="rId577" Type="http://schemas.openxmlformats.org/officeDocument/2006/relationships/tags" Target="../tags/tag578.xml"/><Relationship Id="rId700" Type="http://schemas.openxmlformats.org/officeDocument/2006/relationships/tags" Target="../tags/tag701.xml"/><Relationship Id="rId132" Type="http://schemas.openxmlformats.org/officeDocument/2006/relationships/tags" Target="../tags/tag133.xml"/><Relationship Id="rId784" Type="http://schemas.openxmlformats.org/officeDocument/2006/relationships/tags" Target="../tags/tag785.xml"/><Relationship Id="rId437" Type="http://schemas.openxmlformats.org/officeDocument/2006/relationships/tags" Target="../tags/tag438.xml"/><Relationship Id="rId644" Type="http://schemas.openxmlformats.org/officeDocument/2006/relationships/tags" Target="../tags/tag645.xml"/><Relationship Id="rId851" Type="http://schemas.openxmlformats.org/officeDocument/2006/relationships/tags" Target="../tags/tag852.xml"/><Relationship Id="rId283" Type="http://schemas.openxmlformats.org/officeDocument/2006/relationships/tags" Target="../tags/tag284.xml"/><Relationship Id="rId490" Type="http://schemas.openxmlformats.org/officeDocument/2006/relationships/tags" Target="../tags/tag491.xml"/><Relationship Id="rId504" Type="http://schemas.openxmlformats.org/officeDocument/2006/relationships/tags" Target="../tags/tag505.xml"/><Relationship Id="rId711" Type="http://schemas.openxmlformats.org/officeDocument/2006/relationships/tags" Target="../tags/tag712.xml"/><Relationship Id="rId78" Type="http://schemas.openxmlformats.org/officeDocument/2006/relationships/tags" Target="../tags/tag79.xml"/><Relationship Id="rId143" Type="http://schemas.openxmlformats.org/officeDocument/2006/relationships/tags" Target="../tags/tag144.xml"/><Relationship Id="rId350" Type="http://schemas.openxmlformats.org/officeDocument/2006/relationships/tags" Target="../tags/tag351.xml"/><Relationship Id="rId588" Type="http://schemas.openxmlformats.org/officeDocument/2006/relationships/tags" Target="../tags/tag589.xml"/><Relationship Id="rId795" Type="http://schemas.openxmlformats.org/officeDocument/2006/relationships/tags" Target="../tags/tag796.xml"/><Relationship Id="rId809" Type="http://schemas.openxmlformats.org/officeDocument/2006/relationships/tags" Target="../tags/tag810.xml"/><Relationship Id="rId9" Type="http://schemas.openxmlformats.org/officeDocument/2006/relationships/tags" Target="../tags/tag10.xml"/><Relationship Id="rId210" Type="http://schemas.openxmlformats.org/officeDocument/2006/relationships/tags" Target="../tags/tag211.xml"/><Relationship Id="rId448" Type="http://schemas.openxmlformats.org/officeDocument/2006/relationships/tags" Target="../tags/tag449.xml"/><Relationship Id="rId655" Type="http://schemas.openxmlformats.org/officeDocument/2006/relationships/tags" Target="../tags/tag656.xml"/><Relationship Id="rId294" Type="http://schemas.openxmlformats.org/officeDocument/2006/relationships/tags" Target="../tags/tag295.xml"/><Relationship Id="rId308" Type="http://schemas.openxmlformats.org/officeDocument/2006/relationships/tags" Target="../tags/tag309.xml"/><Relationship Id="rId515" Type="http://schemas.openxmlformats.org/officeDocument/2006/relationships/tags" Target="../tags/tag516.xml"/><Relationship Id="rId722" Type="http://schemas.openxmlformats.org/officeDocument/2006/relationships/tags" Target="../tags/tag723.xml"/><Relationship Id="rId89" Type="http://schemas.openxmlformats.org/officeDocument/2006/relationships/tags" Target="../tags/tag90.xml"/><Relationship Id="rId154" Type="http://schemas.openxmlformats.org/officeDocument/2006/relationships/tags" Target="../tags/tag155.xml"/><Relationship Id="rId361" Type="http://schemas.openxmlformats.org/officeDocument/2006/relationships/tags" Target="../tags/tag362.xml"/><Relationship Id="rId599" Type="http://schemas.openxmlformats.org/officeDocument/2006/relationships/tags" Target="../tags/tag600.xml"/><Relationship Id="rId459" Type="http://schemas.openxmlformats.org/officeDocument/2006/relationships/tags" Target="../tags/tag460.xml"/><Relationship Id="rId666" Type="http://schemas.openxmlformats.org/officeDocument/2006/relationships/tags" Target="../tags/tag667.xml"/><Relationship Id="rId16" Type="http://schemas.openxmlformats.org/officeDocument/2006/relationships/tags" Target="../tags/tag17.xml"/><Relationship Id="rId221" Type="http://schemas.openxmlformats.org/officeDocument/2006/relationships/tags" Target="../tags/tag222.xml"/><Relationship Id="rId319" Type="http://schemas.openxmlformats.org/officeDocument/2006/relationships/tags" Target="../tags/tag320.xml"/><Relationship Id="rId526" Type="http://schemas.openxmlformats.org/officeDocument/2006/relationships/tags" Target="../tags/tag527.xml"/><Relationship Id="rId733" Type="http://schemas.openxmlformats.org/officeDocument/2006/relationships/tags" Target="../tags/tag734.xml"/><Relationship Id="rId165" Type="http://schemas.openxmlformats.org/officeDocument/2006/relationships/tags" Target="../tags/tag166.xml"/><Relationship Id="rId372" Type="http://schemas.openxmlformats.org/officeDocument/2006/relationships/tags" Target="../tags/tag373.xml"/><Relationship Id="rId677" Type="http://schemas.openxmlformats.org/officeDocument/2006/relationships/tags" Target="../tags/tag678.xml"/><Relationship Id="rId800" Type="http://schemas.openxmlformats.org/officeDocument/2006/relationships/tags" Target="../tags/tag801.xml"/><Relationship Id="rId232" Type="http://schemas.openxmlformats.org/officeDocument/2006/relationships/tags" Target="../tags/tag233.xml"/><Relationship Id="rId27" Type="http://schemas.openxmlformats.org/officeDocument/2006/relationships/tags" Target="../tags/tag28.xml"/><Relationship Id="rId537" Type="http://schemas.openxmlformats.org/officeDocument/2006/relationships/tags" Target="../tags/tag538.xml"/><Relationship Id="rId744" Type="http://schemas.openxmlformats.org/officeDocument/2006/relationships/tags" Target="../tags/tag745.xml"/><Relationship Id="rId80" Type="http://schemas.openxmlformats.org/officeDocument/2006/relationships/tags" Target="../tags/tag81.xml"/><Relationship Id="rId176" Type="http://schemas.openxmlformats.org/officeDocument/2006/relationships/tags" Target="../tags/tag177.xml"/><Relationship Id="rId383" Type="http://schemas.openxmlformats.org/officeDocument/2006/relationships/tags" Target="../tags/tag384.xml"/><Relationship Id="rId590" Type="http://schemas.openxmlformats.org/officeDocument/2006/relationships/tags" Target="../tags/tag591.xml"/><Relationship Id="rId604" Type="http://schemas.openxmlformats.org/officeDocument/2006/relationships/tags" Target="../tags/tag605.xml"/><Relationship Id="rId811" Type="http://schemas.openxmlformats.org/officeDocument/2006/relationships/tags" Target="../tags/tag812.xml"/><Relationship Id="rId243" Type="http://schemas.openxmlformats.org/officeDocument/2006/relationships/tags" Target="../tags/tag244.xml"/><Relationship Id="rId450" Type="http://schemas.openxmlformats.org/officeDocument/2006/relationships/tags" Target="../tags/tag451.xml"/><Relationship Id="rId688" Type="http://schemas.openxmlformats.org/officeDocument/2006/relationships/tags" Target="../tags/tag689.xml"/><Relationship Id="rId38" Type="http://schemas.openxmlformats.org/officeDocument/2006/relationships/tags" Target="../tags/tag39.xml"/><Relationship Id="rId103" Type="http://schemas.openxmlformats.org/officeDocument/2006/relationships/tags" Target="../tags/tag104.xml"/><Relationship Id="rId310" Type="http://schemas.openxmlformats.org/officeDocument/2006/relationships/tags" Target="../tags/tag311.xml"/><Relationship Id="rId548" Type="http://schemas.openxmlformats.org/officeDocument/2006/relationships/tags" Target="../tags/tag549.xml"/><Relationship Id="rId755" Type="http://schemas.openxmlformats.org/officeDocument/2006/relationships/tags" Target="../tags/tag756.xml"/><Relationship Id="rId91" Type="http://schemas.openxmlformats.org/officeDocument/2006/relationships/tags" Target="../tags/tag92.xml"/><Relationship Id="rId187" Type="http://schemas.openxmlformats.org/officeDocument/2006/relationships/tags" Target="../tags/tag188.xml"/><Relationship Id="rId394" Type="http://schemas.openxmlformats.org/officeDocument/2006/relationships/tags" Target="../tags/tag395.xml"/><Relationship Id="rId408" Type="http://schemas.openxmlformats.org/officeDocument/2006/relationships/tags" Target="../tags/tag409.xml"/><Relationship Id="rId615" Type="http://schemas.openxmlformats.org/officeDocument/2006/relationships/tags" Target="../tags/tag616.xml"/><Relationship Id="rId822" Type="http://schemas.openxmlformats.org/officeDocument/2006/relationships/tags" Target="../tags/tag823.xml"/><Relationship Id="rId254" Type="http://schemas.openxmlformats.org/officeDocument/2006/relationships/tags" Target="../tags/tag255.xml"/><Relationship Id="rId699" Type="http://schemas.openxmlformats.org/officeDocument/2006/relationships/tags" Target="../tags/tag700.xml"/><Relationship Id="rId49" Type="http://schemas.openxmlformats.org/officeDocument/2006/relationships/tags" Target="../tags/tag50.xml"/><Relationship Id="rId114" Type="http://schemas.openxmlformats.org/officeDocument/2006/relationships/tags" Target="../tags/tag115.xml"/><Relationship Id="rId461" Type="http://schemas.openxmlformats.org/officeDocument/2006/relationships/tags" Target="../tags/tag462.xml"/><Relationship Id="rId559" Type="http://schemas.openxmlformats.org/officeDocument/2006/relationships/tags" Target="../tags/tag560.xml"/><Relationship Id="rId766" Type="http://schemas.openxmlformats.org/officeDocument/2006/relationships/tags" Target="../tags/tag767.xml"/><Relationship Id="rId198" Type="http://schemas.openxmlformats.org/officeDocument/2006/relationships/tags" Target="../tags/tag199.xml"/><Relationship Id="rId321" Type="http://schemas.openxmlformats.org/officeDocument/2006/relationships/tags" Target="../tags/tag322.xml"/><Relationship Id="rId419" Type="http://schemas.openxmlformats.org/officeDocument/2006/relationships/tags" Target="../tags/tag420.xml"/><Relationship Id="rId626" Type="http://schemas.openxmlformats.org/officeDocument/2006/relationships/tags" Target="../tags/tag627.xml"/><Relationship Id="rId833" Type="http://schemas.openxmlformats.org/officeDocument/2006/relationships/tags" Target="../tags/tag834.xml"/><Relationship Id="rId265" Type="http://schemas.openxmlformats.org/officeDocument/2006/relationships/tags" Target="../tags/tag266.xml"/><Relationship Id="rId472" Type="http://schemas.openxmlformats.org/officeDocument/2006/relationships/tags" Target="../tags/tag473.xml"/><Relationship Id="rId125" Type="http://schemas.openxmlformats.org/officeDocument/2006/relationships/tags" Target="../tags/tag126.xml"/><Relationship Id="rId332" Type="http://schemas.openxmlformats.org/officeDocument/2006/relationships/tags" Target="../tags/tag333.xml"/><Relationship Id="rId777" Type="http://schemas.openxmlformats.org/officeDocument/2006/relationships/tags" Target="../tags/tag778.xml"/><Relationship Id="rId637" Type="http://schemas.openxmlformats.org/officeDocument/2006/relationships/tags" Target="../tags/tag638.xml"/><Relationship Id="rId844" Type="http://schemas.openxmlformats.org/officeDocument/2006/relationships/tags" Target="../tags/tag845.xml"/><Relationship Id="rId276" Type="http://schemas.openxmlformats.org/officeDocument/2006/relationships/tags" Target="../tags/tag277.xml"/><Relationship Id="rId483" Type="http://schemas.openxmlformats.org/officeDocument/2006/relationships/tags" Target="../tags/tag484.xml"/><Relationship Id="rId690" Type="http://schemas.openxmlformats.org/officeDocument/2006/relationships/tags" Target="../tags/tag691.xml"/><Relationship Id="rId704" Type="http://schemas.openxmlformats.org/officeDocument/2006/relationships/tags" Target="../tags/tag705.xml"/><Relationship Id="rId40" Type="http://schemas.openxmlformats.org/officeDocument/2006/relationships/tags" Target="../tags/tag41.xml"/><Relationship Id="rId136" Type="http://schemas.openxmlformats.org/officeDocument/2006/relationships/tags" Target="../tags/tag137.xml"/><Relationship Id="rId343" Type="http://schemas.openxmlformats.org/officeDocument/2006/relationships/tags" Target="../tags/tag344.xml"/><Relationship Id="rId550" Type="http://schemas.openxmlformats.org/officeDocument/2006/relationships/tags" Target="../tags/tag551.xml"/><Relationship Id="rId788" Type="http://schemas.openxmlformats.org/officeDocument/2006/relationships/tags" Target="../tags/tag789.xml"/><Relationship Id="rId203" Type="http://schemas.openxmlformats.org/officeDocument/2006/relationships/tags" Target="../tags/tag204.xml"/><Relationship Id="rId648" Type="http://schemas.openxmlformats.org/officeDocument/2006/relationships/tags" Target="../tags/tag649.xml"/><Relationship Id="rId855" Type="http://schemas.openxmlformats.org/officeDocument/2006/relationships/tags" Target="../tags/tag856.xml"/><Relationship Id="rId287" Type="http://schemas.openxmlformats.org/officeDocument/2006/relationships/tags" Target="../tags/tag288.xml"/><Relationship Id="rId410" Type="http://schemas.openxmlformats.org/officeDocument/2006/relationships/tags" Target="../tags/tag411.xml"/><Relationship Id="rId494" Type="http://schemas.openxmlformats.org/officeDocument/2006/relationships/tags" Target="../tags/tag495.xml"/><Relationship Id="rId508" Type="http://schemas.openxmlformats.org/officeDocument/2006/relationships/tags" Target="../tags/tag509.xml"/><Relationship Id="rId715" Type="http://schemas.openxmlformats.org/officeDocument/2006/relationships/tags" Target="../tags/tag716.xml"/><Relationship Id="rId147" Type="http://schemas.openxmlformats.org/officeDocument/2006/relationships/tags" Target="../tags/tag148.xml"/><Relationship Id="rId354" Type="http://schemas.openxmlformats.org/officeDocument/2006/relationships/tags" Target="../tags/tag355.xml"/><Relationship Id="rId799" Type="http://schemas.openxmlformats.org/officeDocument/2006/relationships/tags" Target="../tags/tag800.xml"/><Relationship Id="rId51" Type="http://schemas.openxmlformats.org/officeDocument/2006/relationships/tags" Target="../tags/tag52.xml"/><Relationship Id="rId561" Type="http://schemas.openxmlformats.org/officeDocument/2006/relationships/tags" Target="../tags/tag562.xml"/><Relationship Id="rId659" Type="http://schemas.openxmlformats.org/officeDocument/2006/relationships/tags" Target="../tags/tag660.xml"/><Relationship Id="rId214" Type="http://schemas.openxmlformats.org/officeDocument/2006/relationships/tags" Target="../tags/tag215.xml"/><Relationship Id="rId298" Type="http://schemas.openxmlformats.org/officeDocument/2006/relationships/tags" Target="../tags/tag299.xml"/><Relationship Id="rId421" Type="http://schemas.openxmlformats.org/officeDocument/2006/relationships/tags" Target="../tags/tag422.xml"/><Relationship Id="rId519" Type="http://schemas.openxmlformats.org/officeDocument/2006/relationships/tags" Target="../tags/tag520.xml"/><Relationship Id="rId158" Type="http://schemas.openxmlformats.org/officeDocument/2006/relationships/tags" Target="../tags/tag159.xml"/><Relationship Id="rId726" Type="http://schemas.openxmlformats.org/officeDocument/2006/relationships/tags" Target="../tags/tag727.xml"/><Relationship Id="rId62" Type="http://schemas.openxmlformats.org/officeDocument/2006/relationships/tags" Target="../tags/tag63.xml"/><Relationship Id="rId365" Type="http://schemas.openxmlformats.org/officeDocument/2006/relationships/tags" Target="../tags/tag366.xml"/><Relationship Id="rId572" Type="http://schemas.openxmlformats.org/officeDocument/2006/relationships/tags" Target="../tags/tag573.xml"/><Relationship Id="rId225" Type="http://schemas.openxmlformats.org/officeDocument/2006/relationships/tags" Target="../tags/tag226.xml"/><Relationship Id="rId432" Type="http://schemas.openxmlformats.org/officeDocument/2006/relationships/tags" Target="../tags/tag433.xml"/><Relationship Id="rId737" Type="http://schemas.openxmlformats.org/officeDocument/2006/relationships/tags" Target="../tags/tag738.xml"/><Relationship Id="rId73" Type="http://schemas.openxmlformats.org/officeDocument/2006/relationships/tags" Target="../tags/tag74.xml"/><Relationship Id="rId169" Type="http://schemas.openxmlformats.org/officeDocument/2006/relationships/tags" Target="../tags/tag170.xml"/><Relationship Id="rId376" Type="http://schemas.openxmlformats.org/officeDocument/2006/relationships/tags" Target="../tags/tag377.xml"/><Relationship Id="rId583" Type="http://schemas.openxmlformats.org/officeDocument/2006/relationships/tags" Target="../tags/tag584.xml"/><Relationship Id="rId790" Type="http://schemas.openxmlformats.org/officeDocument/2006/relationships/tags" Target="../tags/tag791.xml"/><Relationship Id="rId804" Type="http://schemas.openxmlformats.org/officeDocument/2006/relationships/tags" Target="../tags/tag805.xml"/><Relationship Id="rId4" Type="http://schemas.openxmlformats.org/officeDocument/2006/relationships/tags" Target="../tags/tag5.xml"/><Relationship Id="rId236" Type="http://schemas.openxmlformats.org/officeDocument/2006/relationships/tags" Target="../tags/tag237.xml"/><Relationship Id="rId443" Type="http://schemas.openxmlformats.org/officeDocument/2006/relationships/tags" Target="../tags/tag444.xml"/><Relationship Id="rId650" Type="http://schemas.openxmlformats.org/officeDocument/2006/relationships/tags" Target="../tags/tag651.xml"/><Relationship Id="rId303" Type="http://schemas.openxmlformats.org/officeDocument/2006/relationships/tags" Target="../tags/tag304.xml"/><Relationship Id="rId748" Type="http://schemas.openxmlformats.org/officeDocument/2006/relationships/tags" Target="../tags/tag749.xml"/><Relationship Id="rId84" Type="http://schemas.openxmlformats.org/officeDocument/2006/relationships/tags" Target="../tags/tag85.xml"/><Relationship Id="rId387" Type="http://schemas.openxmlformats.org/officeDocument/2006/relationships/tags" Target="../tags/tag388.xml"/><Relationship Id="rId510" Type="http://schemas.openxmlformats.org/officeDocument/2006/relationships/tags" Target="../tags/tag511.xml"/><Relationship Id="rId594" Type="http://schemas.openxmlformats.org/officeDocument/2006/relationships/tags" Target="../tags/tag595.xml"/><Relationship Id="rId608" Type="http://schemas.openxmlformats.org/officeDocument/2006/relationships/tags" Target="../tags/tag609.xml"/><Relationship Id="rId815" Type="http://schemas.openxmlformats.org/officeDocument/2006/relationships/tags" Target="../tags/tag816.xml"/><Relationship Id="rId247" Type="http://schemas.openxmlformats.org/officeDocument/2006/relationships/tags" Target="../tags/tag248.xml"/><Relationship Id="rId107" Type="http://schemas.openxmlformats.org/officeDocument/2006/relationships/tags" Target="../tags/tag108.xml"/><Relationship Id="rId454" Type="http://schemas.openxmlformats.org/officeDocument/2006/relationships/tags" Target="../tags/tag455.xml"/><Relationship Id="rId661" Type="http://schemas.openxmlformats.org/officeDocument/2006/relationships/tags" Target="../tags/tag662.xml"/><Relationship Id="rId759" Type="http://schemas.openxmlformats.org/officeDocument/2006/relationships/tags" Target="../tags/tag760.xml"/><Relationship Id="rId11" Type="http://schemas.openxmlformats.org/officeDocument/2006/relationships/tags" Target="../tags/tag12.xml"/><Relationship Id="rId314" Type="http://schemas.openxmlformats.org/officeDocument/2006/relationships/tags" Target="../tags/tag315.xml"/><Relationship Id="rId398" Type="http://schemas.openxmlformats.org/officeDocument/2006/relationships/tags" Target="../tags/tag399.xml"/><Relationship Id="rId521" Type="http://schemas.openxmlformats.org/officeDocument/2006/relationships/tags" Target="../tags/tag522.xml"/><Relationship Id="rId619" Type="http://schemas.openxmlformats.org/officeDocument/2006/relationships/tags" Target="../tags/tag620.xml"/><Relationship Id="rId95" Type="http://schemas.openxmlformats.org/officeDocument/2006/relationships/tags" Target="../tags/tag96.xml"/><Relationship Id="rId160" Type="http://schemas.openxmlformats.org/officeDocument/2006/relationships/tags" Target="../tags/tag161.xml"/><Relationship Id="rId826" Type="http://schemas.openxmlformats.org/officeDocument/2006/relationships/tags" Target="../tags/tag827.xml"/><Relationship Id="rId258" Type="http://schemas.openxmlformats.org/officeDocument/2006/relationships/tags" Target="../tags/tag259.xml"/><Relationship Id="rId465" Type="http://schemas.openxmlformats.org/officeDocument/2006/relationships/tags" Target="../tags/tag466.xml"/><Relationship Id="rId672" Type="http://schemas.openxmlformats.org/officeDocument/2006/relationships/tags" Target="../tags/tag673.xml"/><Relationship Id="rId22" Type="http://schemas.openxmlformats.org/officeDocument/2006/relationships/tags" Target="../tags/tag23.xml"/><Relationship Id="rId118" Type="http://schemas.openxmlformats.org/officeDocument/2006/relationships/tags" Target="../tags/tag119.xml"/><Relationship Id="rId325" Type="http://schemas.openxmlformats.org/officeDocument/2006/relationships/tags" Target="../tags/tag326.xml"/><Relationship Id="rId532" Type="http://schemas.openxmlformats.org/officeDocument/2006/relationships/tags" Target="../tags/tag533.xml"/><Relationship Id="rId171" Type="http://schemas.openxmlformats.org/officeDocument/2006/relationships/tags" Target="../tags/tag172.xml"/><Relationship Id="rId837" Type="http://schemas.openxmlformats.org/officeDocument/2006/relationships/tags" Target="../tags/tag838.xml"/><Relationship Id="rId269" Type="http://schemas.openxmlformats.org/officeDocument/2006/relationships/tags" Target="../tags/tag270.xml"/><Relationship Id="rId476" Type="http://schemas.openxmlformats.org/officeDocument/2006/relationships/tags" Target="../tags/tag477.xml"/><Relationship Id="rId683" Type="http://schemas.openxmlformats.org/officeDocument/2006/relationships/tags" Target="../tags/tag684.xml"/><Relationship Id="rId33" Type="http://schemas.openxmlformats.org/officeDocument/2006/relationships/tags" Target="../tags/tag34.xml"/><Relationship Id="rId129" Type="http://schemas.openxmlformats.org/officeDocument/2006/relationships/tags" Target="../tags/tag130.xml"/><Relationship Id="rId336" Type="http://schemas.openxmlformats.org/officeDocument/2006/relationships/tags" Target="../tags/tag337.xml"/><Relationship Id="rId543" Type="http://schemas.openxmlformats.org/officeDocument/2006/relationships/tags" Target="../tags/tag544.xml"/><Relationship Id="rId182" Type="http://schemas.openxmlformats.org/officeDocument/2006/relationships/tags" Target="../tags/tag183.xml"/><Relationship Id="rId403" Type="http://schemas.openxmlformats.org/officeDocument/2006/relationships/tags" Target="../tags/tag404.xml"/><Relationship Id="rId750" Type="http://schemas.openxmlformats.org/officeDocument/2006/relationships/tags" Target="../tags/tag751.xml"/><Relationship Id="rId848" Type="http://schemas.openxmlformats.org/officeDocument/2006/relationships/tags" Target="../tags/tag849.xml"/><Relationship Id="rId487" Type="http://schemas.openxmlformats.org/officeDocument/2006/relationships/tags" Target="../tags/tag488.xml"/><Relationship Id="rId610" Type="http://schemas.openxmlformats.org/officeDocument/2006/relationships/tags" Target="../tags/tag611.xml"/><Relationship Id="rId694" Type="http://schemas.openxmlformats.org/officeDocument/2006/relationships/tags" Target="../tags/tag695.xml"/><Relationship Id="rId708" Type="http://schemas.openxmlformats.org/officeDocument/2006/relationships/tags" Target="../tags/tag709.xml"/><Relationship Id="rId347" Type="http://schemas.openxmlformats.org/officeDocument/2006/relationships/tags" Target="../tags/tag348.xml"/><Relationship Id="rId44" Type="http://schemas.openxmlformats.org/officeDocument/2006/relationships/tags" Target="../tags/tag45.xml"/><Relationship Id="rId554" Type="http://schemas.openxmlformats.org/officeDocument/2006/relationships/tags" Target="../tags/tag555.xml"/><Relationship Id="rId761" Type="http://schemas.openxmlformats.org/officeDocument/2006/relationships/tags" Target="../tags/tag762.xml"/><Relationship Id="rId193" Type="http://schemas.openxmlformats.org/officeDocument/2006/relationships/tags" Target="../tags/tag194.xml"/><Relationship Id="rId207" Type="http://schemas.openxmlformats.org/officeDocument/2006/relationships/tags" Target="../tags/tag208.xml"/><Relationship Id="rId414" Type="http://schemas.openxmlformats.org/officeDocument/2006/relationships/tags" Target="../tags/tag415.xml"/><Relationship Id="rId498" Type="http://schemas.openxmlformats.org/officeDocument/2006/relationships/tags" Target="../tags/tag499.xml"/><Relationship Id="rId621" Type="http://schemas.openxmlformats.org/officeDocument/2006/relationships/tags" Target="../tags/tag622.xml"/><Relationship Id="rId260" Type="http://schemas.openxmlformats.org/officeDocument/2006/relationships/tags" Target="../tags/tag261.xml"/><Relationship Id="rId719" Type="http://schemas.openxmlformats.org/officeDocument/2006/relationships/tags" Target="../tags/tag720.xml"/><Relationship Id="rId55" Type="http://schemas.openxmlformats.org/officeDocument/2006/relationships/tags" Target="../tags/tag56.xml"/><Relationship Id="rId120" Type="http://schemas.openxmlformats.org/officeDocument/2006/relationships/tags" Target="../tags/tag121.xml"/><Relationship Id="rId358" Type="http://schemas.openxmlformats.org/officeDocument/2006/relationships/tags" Target="../tags/tag359.xml"/><Relationship Id="rId565" Type="http://schemas.openxmlformats.org/officeDocument/2006/relationships/tags" Target="../tags/tag566.xml"/><Relationship Id="rId772" Type="http://schemas.openxmlformats.org/officeDocument/2006/relationships/tags" Target="../tags/tag773.xml"/><Relationship Id="rId218" Type="http://schemas.openxmlformats.org/officeDocument/2006/relationships/tags" Target="../tags/tag219.xml"/><Relationship Id="rId425" Type="http://schemas.openxmlformats.org/officeDocument/2006/relationships/tags" Target="../tags/tag426.xml"/><Relationship Id="rId632" Type="http://schemas.openxmlformats.org/officeDocument/2006/relationships/tags" Target="../tags/tag633.xml"/><Relationship Id="rId271" Type="http://schemas.openxmlformats.org/officeDocument/2006/relationships/tags" Target="../tags/tag272.xml"/><Relationship Id="rId66" Type="http://schemas.openxmlformats.org/officeDocument/2006/relationships/tags" Target="../tags/tag67.xml"/><Relationship Id="rId131" Type="http://schemas.openxmlformats.org/officeDocument/2006/relationships/tags" Target="../tags/tag132.xml"/><Relationship Id="rId369" Type="http://schemas.openxmlformats.org/officeDocument/2006/relationships/tags" Target="../tags/tag370.xml"/><Relationship Id="rId576" Type="http://schemas.openxmlformats.org/officeDocument/2006/relationships/tags" Target="../tags/tag577.xml"/><Relationship Id="rId783" Type="http://schemas.openxmlformats.org/officeDocument/2006/relationships/tags" Target="../tags/tag784.xml"/><Relationship Id="rId229" Type="http://schemas.openxmlformats.org/officeDocument/2006/relationships/tags" Target="../tags/tag230.xml"/><Relationship Id="rId436" Type="http://schemas.openxmlformats.org/officeDocument/2006/relationships/tags" Target="../tags/tag437.xml"/><Relationship Id="rId643" Type="http://schemas.openxmlformats.org/officeDocument/2006/relationships/tags" Target="../tags/tag644.xml"/><Relationship Id="rId850" Type="http://schemas.openxmlformats.org/officeDocument/2006/relationships/tags" Target="../tags/tag85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588967" y="2883630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Types of manager &amp; Project manager</a:t>
            </a:r>
            <a:endParaRPr lang="en-GB" sz="44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8DDA9-88DB-FD1F-956E-2E7BBD804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C1000-06DF-8105-D7B6-52044302D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Types of manager &amp; Project manager</a:t>
            </a:r>
            <a:endParaRPr lang="en-GB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5799D-C667-E90C-0356-F0A7090B1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C19EEB-BC9A-DF4B-3F85-471B45804862}"/>
              </a:ext>
            </a:extLst>
          </p:cNvPr>
          <p:cNvSpPr txBox="1"/>
          <p:nvPr/>
        </p:nvSpPr>
        <p:spPr>
          <a:xfrm>
            <a:off x="376880" y="1440258"/>
            <a:ext cx="11594969" cy="60835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Content:</a:t>
            </a:r>
          </a:p>
          <a:p>
            <a:pPr marL="457200" indent="-4572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ea typeface="Cambria" panose="02040503050406030204" pitchFamily="18" charset="0"/>
                <a:cs typeface="Arial" panose="020B0604020202020204" pitchFamily="34" charset="0"/>
              </a:rPr>
              <a:t>Types of Manager</a:t>
            </a:r>
          </a:p>
          <a:p>
            <a:pPr marL="457200" indent="-4572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ea typeface="Cambria" panose="02040503050406030204" pitchFamily="18" charset="0"/>
                <a:cs typeface="Arial" panose="020B0604020202020204" pitchFamily="34" charset="0"/>
              </a:rPr>
              <a:t>Roles of manager</a:t>
            </a:r>
          </a:p>
          <a:p>
            <a:pPr marL="457200" indent="-4572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ea typeface="Cambria" panose="02040503050406030204" pitchFamily="18" charset="0"/>
                <a:cs typeface="Arial" panose="020B0604020202020204" pitchFamily="34" charset="0"/>
              </a:rPr>
              <a:t>Roles of Project manager</a:t>
            </a:r>
          </a:p>
          <a:p>
            <a:pPr marL="457200" indent="-4572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ea typeface="Cambria" panose="02040503050406030204" pitchFamily="18" charset="0"/>
                <a:cs typeface="Arial" panose="020B0604020202020204" pitchFamily="34" charset="0"/>
              </a:rPr>
              <a:t>Trait of project </a:t>
            </a:r>
            <a:r>
              <a:rPr lang="en-GB" sz="3000" dirty="0" err="1">
                <a:ea typeface="Cambria" panose="02040503050406030204" pitchFamily="18" charset="0"/>
                <a:cs typeface="Arial" panose="020B0604020202020204" pitchFamily="34" charset="0"/>
              </a:rPr>
              <a:t>maanger</a:t>
            </a:r>
            <a:endParaRPr lang="en-GB" sz="3000" dirty="0"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ea typeface="Cambria" panose="02040503050406030204" pitchFamily="18" charset="0"/>
                <a:cs typeface="Arial" panose="020B0604020202020204" pitchFamily="34" charset="0"/>
              </a:rPr>
              <a:t>Change management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ffectLst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0DC71C-6177-9545-5108-AE151094D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496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Types of manager &amp; Project manager</a:t>
            </a:r>
            <a:endParaRPr lang="en-GB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76880" y="1440258"/>
            <a:ext cx="11594969" cy="3559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Learning Outcome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	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At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 the end of this lecture, students will be able to:</a:t>
            </a:r>
          </a:p>
          <a:p>
            <a:pPr marL="1371600" lvl="2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Describe management types and levels, explain the responsibilities of managers and project managers, and apply project and change management principles in engineering contexts.</a:t>
            </a: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940D3D-835D-77C3-6860-95E0A9726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Vision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Vision</a:t>
            </a:r>
          </a:p>
          <a:p>
            <a:r>
              <a:rPr lang="en-US" dirty="0"/>
              <a:t>A </a:t>
            </a:r>
            <a:r>
              <a:rPr lang="en-US" b="1" dirty="0"/>
              <a:t>vision</a:t>
            </a:r>
            <a:r>
              <a:rPr lang="en-US" dirty="0"/>
              <a:t> describes the </a:t>
            </a:r>
            <a:r>
              <a:rPr lang="en-US" b="1" dirty="0"/>
              <a:t>long-term goal or future position</a:t>
            </a:r>
            <a:r>
              <a:rPr lang="en-US" dirty="0"/>
              <a:t> an </a:t>
            </a:r>
            <a:r>
              <a:rPr lang="en-US" dirty="0" err="1"/>
              <a:t>organisation</a:t>
            </a:r>
            <a:r>
              <a:rPr lang="en-US" dirty="0"/>
              <a:t> wants to achieve. It focuses on </a:t>
            </a:r>
            <a:r>
              <a:rPr lang="en-US" b="1" dirty="0"/>
              <a:t>what the </a:t>
            </a:r>
            <a:r>
              <a:rPr lang="en-US" b="1" dirty="0" err="1"/>
              <a:t>organisation</a:t>
            </a:r>
            <a:r>
              <a:rPr lang="en-US" b="1" dirty="0"/>
              <a:t> wants to become</a:t>
            </a:r>
            <a:r>
              <a:rPr lang="en-US" dirty="0"/>
              <a:t> in the future.</a:t>
            </a:r>
          </a:p>
          <a:p>
            <a:pPr lvl="1"/>
            <a:r>
              <a:rPr lang="en-US" dirty="0"/>
              <a:t>It is </a:t>
            </a:r>
            <a:r>
              <a:rPr lang="en-US" b="1" dirty="0"/>
              <a:t>aspirational and future-oriented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It gives </a:t>
            </a:r>
            <a:r>
              <a:rPr lang="en-US" b="1" dirty="0"/>
              <a:t>direction and inspiration</a:t>
            </a:r>
            <a:r>
              <a:rPr lang="en-US" dirty="0"/>
              <a:t> to employees.</a:t>
            </a:r>
          </a:p>
          <a:p>
            <a:r>
              <a:rPr lang="en-US" b="1" dirty="0"/>
              <a:t>Example:</a:t>
            </a:r>
            <a:br>
              <a:rPr lang="en-US" dirty="0"/>
            </a:br>
            <a:r>
              <a:rPr lang="en-US" dirty="0"/>
              <a:t>A renewable energy company’s vision might be </a:t>
            </a:r>
            <a:r>
              <a:rPr lang="en-US" b="1" dirty="0"/>
              <a:t>“A world powered entirely by clean and sustainable energy.”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6C86C8-A750-1BBF-491F-D73B0ADDCA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C9106-7BEB-9334-1A7B-744FDBBD3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Mission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FA5AAB6-4E74-C351-7945-13BEDE4C2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89C167E-9CF7-988D-1ED7-2F8DA75DF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896D540-7C37-C10D-D5F9-6603656C5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Mission</a:t>
            </a:r>
          </a:p>
          <a:p>
            <a:r>
              <a:rPr lang="en-US" dirty="0"/>
              <a:t>A </a:t>
            </a:r>
            <a:r>
              <a:rPr lang="en-US" b="1" dirty="0"/>
              <a:t>mission</a:t>
            </a:r>
            <a:r>
              <a:rPr lang="en-US" dirty="0"/>
              <a:t> explains the </a:t>
            </a:r>
            <a:r>
              <a:rPr lang="en-US" b="1" dirty="0"/>
              <a:t>purpose of the </a:t>
            </a:r>
            <a:r>
              <a:rPr lang="en-US" b="1" dirty="0" err="1"/>
              <a:t>organisation</a:t>
            </a:r>
            <a:r>
              <a:rPr lang="en-US" b="1" dirty="0"/>
              <a:t> and what it does to achieve its vision</a:t>
            </a:r>
            <a:r>
              <a:rPr lang="en-US" dirty="0"/>
              <a:t>. It focuses on </a:t>
            </a:r>
            <a:r>
              <a:rPr lang="en-US" b="1" dirty="0"/>
              <a:t>present activities, customers, and services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It describes </a:t>
            </a:r>
            <a:r>
              <a:rPr lang="en-US" b="1" dirty="0"/>
              <a:t>what the </a:t>
            </a:r>
            <a:r>
              <a:rPr lang="en-US" b="1" dirty="0" err="1"/>
              <a:t>organisation</a:t>
            </a:r>
            <a:r>
              <a:rPr lang="en-US" b="1" dirty="0"/>
              <a:t> does now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It defines </a:t>
            </a:r>
            <a:r>
              <a:rPr lang="en-US" b="1" dirty="0"/>
              <a:t>its products, services, and values</a:t>
            </a:r>
            <a:r>
              <a:rPr lang="en-US" dirty="0"/>
              <a:t>.</a:t>
            </a:r>
          </a:p>
          <a:p>
            <a:r>
              <a:rPr lang="en-US" b="1" dirty="0"/>
              <a:t>Example:</a:t>
            </a:r>
            <a:br>
              <a:rPr lang="en-US" dirty="0"/>
            </a:br>
            <a:r>
              <a:rPr lang="en-US" dirty="0"/>
              <a:t>A renewable energy company’s mission might be </a:t>
            </a:r>
            <a:r>
              <a:rPr lang="en-US" b="1" dirty="0"/>
              <a:t>“To design and deliver affordable solar energy solutions for homes and businesses.”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712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C907F-2316-2FD6-EE83-363957657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1F95E-7BEC-EF50-B6D6-6B9A0132B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Types of manager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CCC0A25-683A-CDF0-E153-382C0939D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B32C316-83FA-B5AE-1C0D-284EA5FFD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1D930D7-A741-E443-1F1A-D39EED117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652" y="1356054"/>
            <a:ext cx="9490960" cy="4770111"/>
          </a:xfrm>
        </p:spPr>
        <p:txBody>
          <a:bodyPr/>
          <a:lstStyle/>
          <a:p>
            <a:pPr>
              <a:buNone/>
            </a:pPr>
            <a:r>
              <a:rPr lang="en-US" dirty="0"/>
              <a:t>The three types of management are as follows</a:t>
            </a:r>
          </a:p>
          <a:p>
            <a:r>
              <a:rPr lang="en-US" dirty="0"/>
              <a:t>Top level management</a:t>
            </a:r>
          </a:p>
          <a:p>
            <a:r>
              <a:rPr lang="en-US" dirty="0"/>
              <a:t>Middle level management</a:t>
            </a:r>
          </a:p>
          <a:p>
            <a:r>
              <a:rPr lang="en-US" dirty="0"/>
              <a:t>Bottom level management</a:t>
            </a:r>
          </a:p>
        </p:txBody>
      </p:sp>
    </p:spTree>
    <p:extLst>
      <p:ext uri="{BB962C8B-B14F-4D97-AF65-F5344CB8AC3E}">
        <p14:creationId xmlns:p14="http://schemas.microsoft.com/office/powerpoint/2010/main" val="1066431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4164" y="19848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Types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1" name="Content Placeholder 10" descr="EM 2.pn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65857" y="1148758"/>
            <a:ext cx="6923252" cy="4776594"/>
          </a:xfrm>
        </p:spPr>
      </p:pic>
    </p:spTree>
    <p:extLst>
      <p:ext uri="{BB962C8B-B14F-4D97-AF65-F5344CB8AC3E}">
        <p14:creationId xmlns:p14="http://schemas.microsoft.com/office/powerpoint/2010/main" val="3076817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0974" y="163287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Types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05543" y="1411958"/>
            <a:ext cx="10580914" cy="497740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3200" b="1" dirty="0"/>
              <a:t>Top management</a:t>
            </a:r>
          </a:p>
          <a:p>
            <a:r>
              <a:rPr lang="en-US" b="1" dirty="0"/>
              <a:t>Highest authority </a:t>
            </a:r>
            <a:r>
              <a:rPr lang="en-US" dirty="0"/>
              <a:t>in the organization- </a:t>
            </a:r>
            <a:r>
              <a:rPr lang="en-US" b="1" dirty="0"/>
              <a:t>Board of directors and CEO/managing director</a:t>
            </a:r>
            <a:r>
              <a:rPr lang="en-US" dirty="0"/>
              <a:t>.</a:t>
            </a:r>
          </a:p>
          <a:p>
            <a:r>
              <a:rPr lang="en-US" dirty="0"/>
              <a:t>Sets </a:t>
            </a:r>
            <a:r>
              <a:rPr lang="en-US" b="1" dirty="0"/>
              <a:t>goals, strategy, and policies</a:t>
            </a:r>
          </a:p>
          <a:p>
            <a:r>
              <a:rPr lang="en-US" b="1" dirty="0"/>
              <a:t>Approves budgets </a:t>
            </a:r>
            <a:r>
              <a:rPr lang="en-US" dirty="0"/>
              <a:t>and key directives</a:t>
            </a:r>
          </a:p>
          <a:p>
            <a:r>
              <a:rPr lang="en-US" b="1" dirty="0"/>
              <a:t>Appoints senior and middle managers</a:t>
            </a:r>
            <a:r>
              <a:rPr lang="en-US" dirty="0"/>
              <a:t>.</a:t>
            </a:r>
          </a:p>
          <a:p>
            <a:r>
              <a:rPr lang="en-US" b="1" dirty="0"/>
              <a:t>Coordinates departments and provides leadership.</a:t>
            </a:r>
          </a:p>
          <a:p>
            <a:r>
              <a:rPr lang="en-US" b="1" dirty="0"/>
              <a:t>Maintains e</a:t>
            </a:r>
            <a:r>
              <a:rPr lang="en-US" dirty="0"/>
              <a:t>xternal/industry r</a:t>
            </a:r>
            <a:r>
              <a:rPr lang="en-US" b="1" dirty="0"/>
              <a:t>elations</a:t>
            </a:r>
            <a:r>
              <a:rPr lang="en-US" dirty="0"/>
              <a:t>.</a:t>
            </a:r>
          </a:p>
          <a:p>
            <a:r>
              <a:rPr lang="en-US" b="1" dirty="0"/>
              <a:t>Accountable to shareholders </a:t>
            </a:r>
            <a:r>
              <a:rPr lang="en-US" dirty="0"/>
              <a:t>for performance</a:t>
            </a:r>
          </a:p>
        </p:txBody>
      </p:sp>
    </p:spTree>
    <p:extLst>
      <p:ext uri="{BB962C8B-B14F-4D97-AF65-F5344CB8AC3E}">
        <p14:creationId xmlns:p14="http://schemas.microsoft.com/office/powerpoint/2010/main" val="3237779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0476" y="484557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Types of Managers –</a:t>
            </a:r>
            <a:br>
              <a:rPr lang="en-US" sz="4897" b="1" dirty="0">
                <a:solidFill>
                  <a:schemeClr val="bg1"/>
                </a:solidFill>
              </a:rPr>
            </a:br>
            <a:r>
              <a:rPr lang="en-US" sz="3100" b="1" dirty="0">
                <a:solidFill>
                  <a:schemeClr val="bg1"/>
                </a:solidFill>
              </a:rPr>
              <a:t>Middle level management</a:t>
            </a:r>
            <a:br>
              <a:rPr lang="en-US" b="1" dirty="0"/>
            </a:b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36024" y="1534113"/>
            <a:ext cx="10914016" cy="497740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3200" b="1" dirty="0"/>
              <a:t>Middle level management:</a:t>
            </a:r>
          </a:p>
          <a:p>
            <a:r>
              <a:rPr lang="en-US" dirty="0"/>
              <a:t>Branch and departmental managers</a:t>
            </a:r>
          </a:p>
          <a:p>
            <a:r>
              <a:rPr lang="en-US" b="1" dirty="0"/>
              <a:t>Report</a:t>
            </a:r>
            <a:r>
              <a:rPr lang="en-US" dirty="0"/>
              <a:t> to top management</a:t>
            </a:r>
          </a:p>
          <a:p>
            <a:r>
              <a:rPr lang="en-US" b="1" dirty="0"/>
              <a:t>Implement</a:t>
            </a:r>
            <a:r>
              <a:rPr lang="en-US" dirty="0"/>
              <a:t> top management plans in departments</a:t>
            </a:r>
          </a:p>
          <a:p>
            <a:r>
              <a:rPr lang="en-US" dirty="0"/>
              <a:t>Prepare departmental </a:t>
            </a:r>
            <a:r>
              <a:rPr lang="en-US" b="1" dirty="0"/>
              <a:t>plans and schedules</a:t>
            </a:r>
          </a:p>
          <a:p>
            <a:r>
              <a:rPr lang="en-US" b="1" dirty="0"/>
              <a:t>Communicate policies </a:t>
            </a:r>
            <a:r>
              <a:rPr lang="en-US" dirty="0"/>
              <a:t>to junior staff</a:t>
            </a:r>
          </a:p>
          <a:p>
            <a:r>
              <a:rPr lang="en-US" b="1" dirty="0"/>
              <a:t>Coordinate workflow </a:t>
            </a:r>
            <a:r>
              <a:rPr lang="en-US" dirty="0"/>
              <a:t>and daily operations</a:t>
            </a:r>
          </a:p>
          <a:p>
            <a:r>
              <a:rPr lang="en-US" b="1" dirty="0"/>
              <a:t>Recruit/train </a:t>
            </a:r>
            <a:r>
              <a:rPr lang="en-US" dirty="0"/>
              <a:t>and support lower-level managers</a:t>
            </a:r>
          </a:p>
          <a:p>
            <a:r>
              <a:rPr lang="en-US" b="1" dirty="0"/>
              <a:t>Monitor performance and submit reports </a:t>
            </a:r>
            <a:r>
              <a:rPr lang="en-US" dirty="0"/>
              <a:t>to top management</a:t>
            </a:r>
          </a:p>
          <a:p>
            <a:r>
              <a:rPr lang="en-US" b="1" dirty="0"/>
              <a:t>Motivate teams </a:t>
            </a:r>
            <a:r>
              <a:rPr lang="en-US" dirty="0"/>
              <a:t>to improve productivity</a:t>
            </a:r>
          </a:p>
        </p:txBody>
      </p:sp>
    </p:spTree>
    <p:extLst>
      <p:ext uri="{BB962C8B-B14F-4D97-AF65-F5344CB8AC3E}">
        <p14:creationId xmlns:p14="http://schemas.microsoft.com/office/powerpoint/2010/main" val="1297687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9441" y="182881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Types of Managers – </a:t>
            </a:r>
            <a:br>
              <a:rPr lang="en-US" sz="4897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</a:rPr>
              <a:t>Lower-Level Management 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4121" y="1148759"/>
            <a:ext cx="11651679" cy="56781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3200" b="1" dirty="0"/>
              <a:t>Lower-Level Management </a:t>
            </a:r>
          </a:p>
          <a:p>
            <a:r>
              <a:rPr lang="en-GB" b="1" dirty="0"/>
              <a:t>Supervisory or operative level</a:t>
            </a:r>
          </a:p>
          <a:p>
            <a:r>
              <a:rPr lang="en-GB" dirty="0"/>
              <a:t>Assigns </a:t>
            </a:r>
            <a:r>
              <a:rPr lang="en-GB" b="1" dirty="0"/>
              <a:t>jobs and tasks to workers</a:t>
            </a:r>
            <a:r>
              <a:rPr lang="en-GB" dirty="0"/>
              <a:t>.</a:t>
            </a:r>
          </a:p>
          <a:p>
            <a:r>
              <a:rPr lang="en-GB" b="1" dirty="0"/>
              <a:t>Train and instructs workers </a:t>
            </a:r>
            <a:r>
              <a:rPr lang="en-GB" dirty="0"/>
              <a:t>in daily operations.</a:t>
            </a:r>
          </a:p>
          <a:p>
            <a:r>
              <a:rPr lang="en-GB" dirty="0"/>
              <a:t>Ensures both </a:t>
            </a:r>
            <a:r>
              <a:rPr lang="en-GB" b="1" dirty="0"/>
              <a:t>quality and quantity of production</a:t>
            </a:r>
            <a:r>
              <a:rPr lang="en-GB" dirty="0"/>
              <a:t>.</a:t>
            </a:r>
          </a:p>
          <a:p>
            <a:r>
              <a:rPr lang="en-GB" dirty="0"/>
              <a:t>Acts as a </a:t>
            </a:r>
            <a:r>
              <a:rPr lang="en-GB" b="1" dirty="0"/>
              <a:t>communication bridge between workers and higher management.</a:t>
            </a:r>
          </a:p>
          <a:p>
            <a:r>
              <a:rPr lang="en-GB" b="1" dirty="0"/>
              <a:t>Addresses and helps resolve worker grievances.</a:t>
            </a:r>
          </a:p>
          <a:p>
            <a:r>
              <a:rPr lang="en-GB" dirty="0"/>
              <a:t>Arranges necessary </a:t>
            </a:r>
            <a:r>
              <a:rPr lang="en-GB" b="1" dirty="0"/>
              <a:t>materials, machines, tools</a:t>
            </a:r>
            <a:r>
              <a:rPr lang="en-GB" dirty="0"/>
              <a:t>, etc.</a:t>
            </a:r>
          </a:p>
          <a:p>
            <a:r>
              <a:rPr lang="en-GB" dirty="0"/>
              <a:t>Prepares </a:t>
            </a:r>
            <a:r>
              <a:rPr lang="en-GB" b="1" dirty="0"/>
              <a:t>performance</a:t>
            </a:r>
            <a:r>
              <a:rPr lang="en-GB" dirty="0"/>
              <a:t> reports on workers.</a:t>
            </a:r>
          </a:p>
          <a:p>
            <a:r>
              <a:rPr lang="en-GB" dirty="0"/>
              <a:t>Serves as the </a:t>
            </a:r>
            <a:r>
              <a:rPr lang="en-GB" b="1" dirty="0"/>
              <a:t>face of the organisation </a:t>
            </a:r>
            <a:r>
              <a:rPr lang="en-GB" dirty="0"/>
              <a:t>to frontline employees.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318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6785" y="246783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76151" y="1292450"/>
            <a:ext cx="10639697" cy="497740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Role of Managers </a:t>
            </a:r>
          </a:p>
          <a:p>
            <a:r>
              <a:rPr lang="en-GB" dirty="0"/>
              <a:t>Managers take on </a:t>
            </a:r>
            <a:r>
              <a:rPr lang="en-GB" b="1" dirty="0"/>
              <a:t>multiple roles</a:t>
            </a:r>
            <a:r>
              <a:rPr lang="en-GB" dirty="0"/>
              <a:t> to meet the demands of their responsibilities.</a:t>
            </a:r>
          </a:p>
          <a:p>
            <a:r>
              <a:rPr lang="en-GB" b="1" dirty="0"/>
              <a:t>Organised set of behaviours.</a:t>
            </a:r>
          </a:p>
          <a:p>
            <a:r>
              <a:rPr lang="en-GB" b="1" dirty="0"/>
              <a:t>Henry Mintzberg </a:t>
            </a:r>
            <a:r>
              <a:rPr lang="en-GB" dirty="0"/>
              <a:t>identified </a:t>
            </a:r>
            <a:r>
              <a:rPr lang="en-GB" b="1" dirty="0"/>
              <a:t>10 managerial roles </a:t>
            </a:r>
            <a:r>
              <a:rPr lang="en-GB" dirty="0"/>
              <a:t>common to all managers.</a:t>
            </a:r>
          </a:p>
          <a:p>
            <a:r>
              <a:rPr lang="en-GB" dirty="0"/>
              <a:t>These roles are grouped into three categories:</a:t>
            </a:r>
          </a:p>
          <a:p>
            <a:pPr lvl="1"/>
            <a:r>
              <a:rPr lang="en-GB" dirty="0"/>
              <a:t>Interpersonal Roles</a:t>
            </a:r>
          </a:p>
          <a:p>
            <a:pPr lvl="1"/>
            <a:r>
              <a:rPr lang="en-GB" dirty="0"/>
              <a:t>Informational Roles</a:t>
            </a:r>
          </a:p>
          <a:p>
            <a:pPr lvl="1"/>
            <a:r>
              <a:rPr lang="en-GB" dirty="0"/>
              <a:t>Decisional 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709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179" y="235132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44583" y="1730056"/>
            <a:ext cx="10456817" cy="4977405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performance and requirements</a:t>
            </a:r>
            <a:r>
              <a:rPr lang="en-GB" dirty="0"/>
              <a:t> of managerial roles may </a:t>
            </a:r>
            <a:r>
              <a:rPr lang="en-GB" b="1" dirty="0"/>
              <a:t>vary by situation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same manager</a:t>
            </a:r>
            <a:r>
              <a:rPr lang="en-GB" dirty="0"/>
              <a:t> can perform </a:t>
            </a:r>
            <a:r>
              <a:rPr lang="en-GB" b="1" dirty="0"/>
              <a:t>different roles</a:t>
            </a:r>
            <a:r>
              <a:rPr lang="en-GB" dirty="0"/>
              <a:t> at </a:t>
            </a:r>
            <a:r>
              <a:rPr lang="en-GB" b="1" dirty="0"/>
              <a:t>different times</a:t>
            </a:r>
            <a:r>
              <a:rPr lang="en-GB" dirty="0"/>
              <a:t>.</a:t>
            </a:r>
          </a:p>
          <a:p>
            <a:r>
              <a:rPr lang="en-GB" dirty="0"/>
              <a:t>The degree to which roles are performed depends on:</a:t>
            </a:r>
          </a:p>
          <a:p>
            <a:pPr lvl="1"/>
            <a:r>
              <a:rPr lang="en-GB" b="1" dirty="0"/>
              <a:t>Management level</a:t>
            </a:r>
            <a:r>
              <a:rPr lang="en-GB" dirty="0"/>
              <a:t> (top, middle, lower)</a:t>
            </a:r>
          </a:p>
          <a:p>
            <a:pPr lvl="1"/>
            <a:r>
              <a:rPr lang="en-GB" b="1" dirty="0"/>
              <a:t>Functional area</a:t>
            </a:r>
            <a:r>
              <a:rPr lang="en-GB" dirty="0"/>
              <a:t> (e.g., marketing, operations)</a:t>
            </a:r>
          </a:p>
          <a:p>
            <a:r>
              <a:rPr lang="en-GB" dirty="0"/>
              <a:t>Each of the </a:t>
            </a:r>
            <a:r>
              <a:rPr lang="en-GB" b="1" dirty="0"/>
              <a:t>ten roles</a:t>
            </a:r>
            <a:r>
              <a:rPr lang="en-GB" dirty="0"/>
              <a:t> is described </a:t>
            </a:r>
            <a:r>
              <a:rPr lang="en-GB" b="1" dirty="0"/>
              <a:t>individually</a:t>
            </a:r>
            <a:r>
              <a:rPr lang="en-GB" dirty="0"/>
              <a:t> based on these variables.</a:t>
            </a:r>
          </a:p>
          <a:p>
            <a:pPr marL="673707" indent="-673707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079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3315" y="235132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Engineering and Project Management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15188" y="1401014"/>
            <a:ext cx="11469188" cy="4977405"/>
          </a:xfrm>
        </p:spPr>
        <p:txBody>
          <a:bodyPr>
            <a:normAutofit fontScale="92500" lnSpcReduction="10000"/>
          </a:bodyPr>
          <a:lstStyle/>
          <a:p>
            <a:pPr marL="673707" indent="-673707">
              <a:buNone/>
            </a:pPr>
            <a:r>
              <a:rPr lang="en-GB" sz="3000" b="1" dirty="0"/>
              <a:t>Interpersonal Roles:</a:t>
            </a:r>
          </a:p>
          <a:p>
            <a:pPr marL="0" indent="0">
              <a:buNone/>
            </a:pPr>
            <a:r>
              <a:rPr lang="en-GB" dirty="0"/>
              <a:t>Managers </a:t>
            </a:r>
            <a:r>
              <a:rPr lang="en-GB" b="1" dirty="0"/>
              <a:t>build relationships and represent the organisation </a:t>
            </a:r>
            <a:r>
              <a:rPr lang="en-GB" dirty="0"/>
              <a:t>through these three key roles</a:t>
            </a:r>
          </a:p>
          <a:p>
            <a:pPr marL="673707" indent="-673707">
              <a:buNone/>
            </a:pPr>
            <a:r>
              <a:rPr lang="en-GB" b="1" i="1" dirty="0"/>
              <a:t>Figurehead:</a:t>
            </a:r>
          </a:p>
          <a:p>
            <a:r>
              <a:rPr lang="en-GB" dirty="0"/>
              <a:t>Symbolic head of the organisation.</a:t>
            </a:r>
          </a:p>
          <a:p>
            <a:r>
              <a:rPr lang="en-GB" dirty="0"/>
              <a:t>Performs ceremonial duties.</a:t>
            </a:r>
          </a:p>
          <a:p>
            <a:r>
              <a:rPr lang="en-GB" dirty="0"/>
              <a:t>Examples: Attending formal events, signing legal documents, hosting guests.</a:t>
            </a:r>
          </a:p>
          <a:p>
            <a:pPr marL="673707" indent="-673707">
              <a:buNone/>
            </a:pPr>
            <a:r>
              <a:rPr lang="en-GB" b="1" i="1" dirty="0"/>
              <a:t>Liaison: </a:t>
            </a:r>
          </a:p>
          <a:p>
            <a:r>
              <a:rPr lang="en-GB" dirty="0"/>
              <a:t>Builds a network of contacts inside and outside the organisation.</a:t>
            </a:r>
          </a:p>
          <a:p>
            <a:r>
              <a:rPr lang="en-GB" dirty="0"/>
              <a:t>Shares information and secures cooperation.</a:t>
            </a:r>
          </a:p>
          <a:p>
            <a:r>
              <a:rPr lang="en-GB" dirty="0"/>
              <a:t>Examples: Meeting with partners, industry peers, or government representatives.</a:t>
            </a:r>
          </a:p>
        </p:txBody>
      </p:sp>
    </p:spTree>
    <p:extLst>
      <p:ext uri="{BB962C8B-B14F-4D97-AF65-F5344CB8AC3E}">
        <p14:creationId xmlns:p14="http://schemas.microsoft.com/office/powerpoint/2010/main" val="1070172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C708DD-89CE-13C7-E05C-CD842F088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BC7A4-0DD9-7B7B-DC85-B2D4CF0BF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315" y="235132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A57867A-87DF-AAE1-FF1E-ED0FFC3A4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59BB31C-E2C2-0D46-4767-5B5886F8E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E37B96-D65A-FD20-5523-F4554F44A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826" y="1226838"/>
            <a:ext cx="11469188" cy="4977405"/>
          </a:xfrm>
        </p:spPr>
        <p:txBody>
          <a:bodyPr>
            <a:normAutofit/>
          </a:bodyPr>
          <a:lstStyle/>
          <a:p>
            <a:pPr marL="673707" indent="-673707">
              <a:buNone/>
            </a:pPr>
            <a:r>
              <a:rPr lang="en-GB" b="1" dirty="0"/>
              <a:t>Interpersonal Roles:</a:t>
            </a:r>
          </a:p>
          <a:p>
            <a:pPr marL="673707" indent="-673707">
              <a:buNone/>
            </a:pPr>
            <a:r>
              <a:rPr lang="en-GB" b="1" i="1" dirty="0"/>
              <a:t>Leader: </a:t>
            </a:r>
          </a:p>
          <a:p>
            <a:r>
              <a:rPr lang="en-GB" dirty="0"/>
              <a:t>Directs and motivates subordinates.</a:t>
            </a:r>
          </a:p>
          <a:p>
            <a:r>
              <a:rPr lang="en-GB" dirty="0"/>
              <a:t>Oversees staffing, training, and performance.</a:t>
            </a:r>
          </a:p>
          <a:p>
            <a:r>
              <a:rPr lang="en-GB" dirty="0"/>
              <a:t>Focus: Communication, support, and guidance.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08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4310" y="207296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98863" y="1209253"/>
            <a:ext cx="10776857" cy="5184701"/>
          </a:xfrm>
        </p:spPr>
        <p:txBody>
          <a:bodyPr>
            <a:normAutofit lnSpcReduction="10000"/>
          </a:bodyPr>
          <a:lstStyle/>
          <a:p>
            <a:pPr marL="673707" indent="-673707">
              <a:buNone/>
            </a:pPr>
            <a:r>
              <a:rPr lang="en-US" b="1" dirty="0"/>
              <a:t>Informational Roles:</a:t>
            </a:r>
          </a:p>
          <a:p>
            <a:pPr marL="673707" indent="-673707">
              <a:buNone/>
            </a:pPr>
            <a:r>
              <a:rPr lang="en-US" dirty="0"/>
              <a:t>These roles focus on </a:t>
            </a:r>
            <a:r>
              <a:rPr lang="en-US" i="1" dirty="0"/>
              <a:t>gathering, processing, and sharing information</a:t>
            </a:r>
            <a:r>
              <a:rPr lang="en-US" dirty="0"/>
              <a:t>.</a:t>
            </a:r>
          </a:p>
          <a:p>
            <a:pPr marL="673707" indent="-673707">
              <a:buNone/>
            </a:pPr>
            <a:r>
              <a:rPr lang="en-US" b="1" i="1" dirty="0"/>
              <a:t>Monitor:</a:t>
            </a:r>
          </a:p>
          <a:p>
            <a:r>
              <a:rPr lang="en-US" dirty="0"/>
              <a:t>Seeks and receives internal and external information.</a:t>
            </a:r>
          </a:p>
          <a:p>
            <a:r>
              <a:rPr lang="en-US" dirty="0"/>
              <a:t>Scans the environment for relevant data.</a:t>
            </a:r>
          </a:p>
          <a:p>
            <a:r>
              <a:rPr lang="en-US" dirty="0"/>
              <a:t>Example: Reading reports, attending meetings, observing trends.</a:t>
            </a:r>
          </a:p>
          <a:p>
            <a:pPr marL="673707" indent="-673707">
              <a:buNone/>
            </a:pPr>
            <a:r>
              <a:rPr lang="en-US" b="1" i="1" dirty="0"/>
              <a:t>Disseminator:</a:t>
            </a:r>
          </a:p>
          <a:p>
            <a:r>
              <a:rPr lang="en-US" dirty="0"/>
              <a:t>Shares important internal/external information with team members.</a:t>
            </a:r>
          </a:p>
          <a:p>
            <a:r>
              <a:rPr lang="en-US" dirty="0"/>
              <a:t>Acts as a communication bridge within the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r>
              <a:rPr lang="en-US" dirty="0"/>
              <a:t>Example: Briefing staff on changes from senior management or market updates.</a:t>
            </a:r>
          </a:p>
          <a:p>
            <a:pPr marL="673707" indent="-673707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3060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282AB-56B7-CBB8-5160-79135C9CA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1C272-808E-5EBF-9840-0889BF90F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4310" y="207296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506D843-3B82-3ED6-88CD-6D61D9235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7387B2D-B83A-13E8-AC9C-3CBC52F96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05125C-F3DC-9EF0-2354-0753E935F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863" y="1209253"/>
            <a:ext cx="10776857" cy="5184701"/>
          </a:xfrm>
        </p:spPr>
        <p:txBody>
          <a:bodyPr>
            <a:normAutofit/>
          </a:bodyPr>
          <a:lstStyle/>
          <a:p>
            <a:pPr marL="673707" indent="-673707">
              <a:buNone/>
            </a:pPr>
            <a:r>
              <a:rPr lang="en-US" b="1" dirty="0"/>
              <a:t>Informational Roles:</a:t>
            </a:r>
          </a:p>
          <a:p>
            <a:pPr marL="673707" indent="-673707">
              <a:buNone/>
            </a:pPr>
            <a:r>
              <a:rPr lang="en-US" b="1" i="1" dirty="0"/>
              <a:t>Spokesperson:</a:t>
            </a:r>
          </a:p>
          <a:p>
            <a:r>
              <a:rPr lang="en-US" dirty="0"/>
              <a:t>Represents the </a:t>
            </a:r>
            <a:r>
              <a:rPr lang="en-US" dirty="0" err="1"/>
              <a:t>organisation</a:t>
            </a:r>
            <a:r>
              <a:rPr lang="en-US" dirty="0"/>
              <a:t> to external stakeholders.</a:t>
            </a:r>
          </a:p>
          <a:p>
            <a:r>
              <a:rPr lang="en-US" dirty="0"/>
              <a:t>Shares official information outside the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r>
              <a:rPr lang="en-US" dirty="0"/>
              <a:t>Examples: Giving speeches, presenting to media, or addressing investors.</a:t>
            </a:r>
          </a:p>
        </p:txBody>
      </p:sp>
    </p:spTree>
    <p:extLst>
      <p:ext uri="{BB962C8B-B14F-4D97-AF65-F5344CB8AC3E}">
        <p14:creationId xmlns:p14="http://schemas.microsoft.com/office/powerpoint/2010/main" val="9237473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137161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14428" y="1277080"/>
            <a:ext cx="11028021" cy="5184701"/>
          </a:xfrm>
        </p:spPr>
        <p:txBody>
          <a:bodyPr>
            <a:normAutofit fontScale="92500"/>
          </a:bodyPr>
          <a:lstStyle/>
          <a:p>
            <a:pPr marL="673707" indent="-673707">
              <a:buNone/>
            </a:pPr>
            <a:r>
              <a:rPr lang="en-GB" sz="3000" b="1" dirty="0"/>
              <a:t>Decisional Roles:</a:t>
            </a:r>
          </a:p>
          <a:p>
            <a:pPr marL="673707" indent="-673707">
              <a:buNone/>
            </a:pPr>
            <a:r>
              <a:rPr lang="en-GB" dirty="0"/>
              <a:t>These roles involve using </a:t>
            </a:r>
            <a:r>
              <a:rPr lang="en-GB" b="1" dirty="0"/>
              <a:t>information</a:t>
            </a:r>
            <a:r>
              <a:rPr lang="en-GB" dirty="0"/>
              <a:t> to make key </a:t>
            </a:r>
            <a:r>
              <a:rPr lang="en-GB" b="1" dirty="0"/>
              <a:t>organisational decisions</a:t>
            </a:r>
            <a:r>
              <a:rPr lang="en-GB" dirty="0"/>
              <a:t>.</a:t>
            </a:r>
          </a:p>
          <a:p>
            <a:pPr marL="673707" indent="-673707">
              <a:buNone/>
            </a:pPr>
            <a:r>
              <a:rPr lang="en-GB" b="1" i="1" dirty="0"/>
              <a:t>Entrepreneur:</a:t>
            </a:r>
          </a:p>
          <a:p>
            <a:r>
              <a:rPr lang="en-GB" dirty="0"/>
              <a:t>Initiates change and innovation.</a:t>
            </a:r>
          </a:p>
          <a:p>
            <a:r>
              <a:rPr lang="en-GB" dirty="0"/>
              <a:t>Identifies new opportunities and delegates responsibilities.</a:t>
            </a:r>
          </a:p>
          <a:p>
            <a:r>
              <a:rPr lang="en-GB" dirty="0"/>
              <a:t>Example: Launching a new product or process improvement initiative.</a:t>
            </a:r>
          </a:p>
          <a:p>
            <a:pPr marL="673707" indent="-673707">
              <a:buNone/>
            </a:pPr>
            <a:r>
              <a:rPr lang="en-GB" b="1" i="1" dirty="0"/>
              <a:t>Disturbance Handler:</a:t>
            </a:r>
          </a:p>
          <a:p>
            <a:r>
              <a:rPr lang="en-GB" dirty="0"/>
              <a:t>Addresses unexpected problems and crises.</a:t>
            </a:r>
          </a:p>
          <a:p>
            <a:r>
              <a:rPr lang="en-GB" dirty="0"/>
              <a:t>Resolves conflicts and adapts to environmental challenges.</a:t>
            </a:r>
          </a:p>
          <a:p>
            <a:r>
              <a:rPr lang="en-GB" dirty="0"/>
              <a:t>Example: Managing team disputes or responding to a supply chain disruption.</a:t>
            </a:r>
          </a:p>
        </p:txBody>
      </p:sp>
    </p:spTree>
    <p:extLst>
      <p:ext uri="{BB962C8B-B14F-4D97-AF65-F5344CB8AC3E}">
        <p14:creationId xmlns:p14="http://schemas.microsoft.com/office/powerpoint/2010/main" val="2045653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8D0CE8-E776-031C-3CC2-342A93D25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6777-0DA0-9AC2-3F1A-EAD208FB9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767" y="137161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Roles of Managers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5BC2648-5A82-EA09-EA5A-DFC6AF26A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8C787-F53F-64E2-0069-6438E8065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A7F954-907A-E1F6-DCB9-346BADC93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4493" y="1455760"/>
            <a:ext cx="11028021" cy="5184701"/>
          </a:xfrm>
        </p:spPr>
        <p:txBody>
          <a:bodyPr>
            <a:normAutofit/>
          </a:bodyPr>
          <a:lstStyle/>
          <a:p>
            <a:pPr marL="673707" indent="-673707">
              <a:buNone/>
            </a:pPr>
            <a:r>
              <a:rPr lang="en-GB" sz="3200" b="1" dirty="0"/>
              <a:t>Decisional Roles:</a:t>
            </a:r>
          </a:p>
          <a:p>
            <a:pPr marL="673707" indent="-673707">
              <a:buNone/>
            </a:pPr>
            <a:r>
              <a:rPr lang="en-GB" b="1" i="1" dirty="0"/>
              <a:t>Resource Allocator:</a:t>
            </a:r>
          </a:p>
          <a:p>
            <a:r>
              <a:rPr lang="en-GB" dirty="0"/>
              <a:t>Distributes resources across departments.</a:t>
            </a:r>
          </a:p>
          <a:p>
            <a:r>
              <a:rPr lang="en-GB" dirty="0"/>
              <a:t>Manages budgeting, scheduling, and prioritisation.</a:t>
            </a:r>
          </a:p>
          <a:p>
            <a:r>
              <a:rPr lang="en-GB" dirty="0"/>
              <a:t>Example: Deciding on funding for different projects.</a:t>
            </a:r>
          </a:p>
          <a:p>
            <a:pPr marL="673707" indent="-673707">
              <a:buNone/>
            </a:pPr>
            <a:r>
              <a:rPr lang="en-GB" b="1" i="1" dirty="0"/>
              <a:t>Negotiator:</a:t>
            </a:r>
          </a:p>
          <a:p>
            <a:r>
              <a:rPr lang="en-GB" dirty="0"/>
              <a:t>Represents the organisation in negotiations.</a:t>
            </a:r>
          </a:p>
          <a:p>
            <a:r>
              <a:rPr lang="en-GB" dirty="0"/>
              <a:t>Makes deals internally and externally.</a:t>
            </a:r>
          </a:p>
          <a:p>
            <a:r>
              <a:rPr lang="en-GB" dirty="0"/>
              <a:t>Example: Bargaining with suppliers or negotiating staff contracts.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9513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419224" y="0"/>
            <a:ext cx="11594969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Role of the Project Manager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3953" y="1600200"/>
            <a:ext cx="10718075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A </a:t>
            </a:r>
            <a:r>
              <a:rPr lang="en-US" b="1" dirty="0"/>
              <a:t>project manager </a:t>
            </a:r>
            <a:r>
              <a:rPr lang="en-US" dirty="0"/>
              <a:t>is the person who has overall </a:t>
            </a:r>
            <a:r>
              <a:rPr lang="en-US" b="1" dirty="0"/>
              <a:t>responsibility</a:t>
            </a:r>
            <a:r>
              <a:rPr lang="en-US" dirty="0"/>
              <a:t> for the </a:t>
            </a:r>
            <a:r>
              <a:rPr lang="en-US" b="1" dirty="0"/>
              <a:t>successful initiation, planning, execution and closure of a project.</a:t>
            </a:r>
          </a:p>
          <a:p>
            <a:pPr>
              <a:lnSpc>
                <a:spcPct val="90000"/>
              </a:lnSpc>
            </a:pPr>
            <a:r>
              <a:rPr lang="en-US" dirty="0"/>
              <a:t>The project manager must </a:t>
            </a:r>
            <a:r>
              <a:rPr lang="en-US" b="1" dirty="0"/>
              <a:t>possess a combination of skills </a:t>
            </a:r>
            <a:r>
              <a:rPr lang="en-US" dirty="0"/>
              <a:t>including an </a:t>
            </a:r>
            <a:r>
              <a:rPr lang="en-US" b="1" dirty="0"/>
              <a:t>ability to ask penetrating questions</a:t>
            </a:r>
            <a:r>
              <a:rPr lang="en-US" dirty="0"/>
              <a:t>, </a:t>
            </a:r>
            <a:r>
              <a:rPr lang="en-US" b="1" dirty="0"/>
              <a:t>detect unstated assumptions and resolve interpersonal conflicts as well as more systematic management skills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EC40B59-AC14-2397-F3FD-471A92FDE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A775E1-7278-F406-FADC-0820E9482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0"/>
            <a:ext cx="11594969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Role of the Project Manager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2959" y="1626326"/>
            <a:ext cx="5408024" cy="4997450"/>
          </a:xfrm>
        </p:spPr>
        <p:txBody>
          <a:bodyPr>
            <a:normAutofit/>
          </a:bodyPr>
          <a:lstStyle/>
          <a:p>
            <a:pPr marL="609600" indent="-609600">
              <a:buNone/>
            </a:pPr>
            <a:r>
              <a:rPr lang="en-GB" b="1" u="sng" dirty="0"/>
              <a:t>Roles and responsibilities</a:t>
            </a:r>
          </a:p>
          <a:p>
            <a:r>
              <a:rPr lang="en-GB" dirty="0"/>
              <a:t>Planning and defining scope</a:t>
            </a:r>
          </a:p>
          <a:p>
            <a:r>
              <a:rPr lang="en-GB" dirty="0"/>
              <a:t>Resource planning</a:t>
            </a:r>
          </a:p>
          <a:p>
            <a:r>
              <a:rPr lang="en-GB" dirty="0"/>
              <a:t>Developing schedules</a:t>
            </a:r>
          </a:p>
          <a:p>
            <a:r>
              <a:rPr lang="en-GB" dirty="0"/>
              <a:t>Estimating time and cost</a:t>
            </a:r>
          </a:p>
          <a:p>
            <a:r>
              <a:rPr lang="en-GB" dirty="0"/>
              <a:t>Developing and managing budgets</a:t>
            </a:r>
          </a:p>
          <a:p>
            <a:r>
              <a:rPr lang="en-GB" dirty="0"/>
              <a:t>Controlling quality</a:t>
            </a:r>
          </a:p>
          <a:p>
            <a:r>
              <a:rPr lang="en-GB" dirty="0"/>
              <a:t>Conducting risk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B0C75D-7138-3799-B4AF-C1D1ACE02294}"/>
              </a:ext>
            </a:extLst>
          </p:cNvPr>
          <p:cNvSpPr txBox="1"/>
          <p:nvPr/>
        </p:nvSpPr>
        <p:spPr>
          <a:xfrm>
            <a:off x="6666956" y="2050843"/>
            <a:ext cx="5292090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Managing risks and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Creating charts and timelines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Leading project teams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Liaising with customers and stakeholders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Maintaining documentation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Ensuring benefits realisation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8546115-BC6A-EDB2-4CF4-BE0EFEB7C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7EE957-C6AA-8AE2-BE4E-0E5C4FDC6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530257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Skills of a Project Manager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609600" indent="-609600">
              <a:buNone/>
            </a:pPr>
            <a:r>
              <a:rPr lang="en-GB" dirty="0"/>
              <a:t>	So, what does it take to become a project manager?  What skills do you need?</a:t>
            </a:r>
          </a:p>
          <a:p>
            <a:pPr marL="715963"/>
            <a:r>
              <a:rPr lang="en-GB" dirty="0"/>
              <a:t>Strong organisational skills</a:t>
            </a:r>
          </a:p>
          <a:p>
            <a:pPr marL="715963"/>
            <a:r>
              <a:rPr lang="en-GB" dirty="0"/>
              <a:t>Clear focus and vision</a:t>
            </a:r>
          </a:p>
          <a:p>
            <a:pPr marL="715963"/>
            <a:r>
              <a:rPr lang="en-GB" dirty="0"/>
              <a:t>Excellent communication </a:t>
            </a:r>
          </a:p>
          <a:p>
            <a:pPr marL="715963"/>
            <a:r>
              <a:rPr lang="en-GB" dirty="0"/>
              <a:t>Willingness to make tough decisions</a:t>
            </a:r>
          </a:p>
          <a:p>
            <a:pPr marL="715963"/>
            <a:r>
              <a:rPr lang="en-GB" dirty="0"/>
              <a:t>Ability to stay calm under pressure</a:t>
            </a:r>
          </a:p>
          <a:p>
            <a:pPr marL="715963"/>
            <a:r>
              <a:rPr lang="en-GB" dirty="0"/>
              <a:t>Natural leadership qualities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1F24679-6B6B-1D3A-EF0F-6C8AEF039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703DCE-9514-B962-E583-246D7280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380034" y="1520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Traits of a Project Manager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dirty="0"/>
              <a:t>A collaborative management style</a:t>
            </a:r>
          </a:p>
          <a:p>
            <a:pPr marL="609600" indent="-609600">
              <a:buFontTx/>
              <a:buAutoNum type="arabicPeriod"/>
            </a:pPr>
            <a:r>
              <a:rPr lang="en-GB" dirty="0"/>
              <a:t>Adaptability</a:t>
            </a:r>
          </a:p>
          <a:p>
            <a:pPr marL="609600" indent="-609600">
              <a:buFontTx/>
              <a:buAutoNum type="arabicPeriod"/>
            </a:pPr>
            <a:r>
              <a:rPr lang="en-GB" dirty="0"/>
              <a:t>Resourcefulness</a:t>
            </a:r>
          </a:p>
          <a:p>
            <a:pPr marL="609600" indent="-609600">
              <a:buFontTx/>
              <a:buAutoNum type="arabicPeriod"/>
            </a:pPr>
            <a:r>
              <a:rPr lang="en-GB" dirty="0"/>
              <a:t>Highly developed communication skills</a:t>
            </a:r>
          </a:p>
          <a:p>
            <a:pPr marL="609600" indent="-609600">
              <a:buFontTx/>
              <a:buAutoNum type="arabicPeriod"/>
            </a:pPr>
            <a:r>
              <a:rPr lang="en-GB" dirty="0"/>
              <a:t>flexibility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00C834-BE30-5C10-A7D1-6781977FB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338296-0BBD-F8D2-33F1-255AD1FC1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298515" y="1520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Traits of a Project Manager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lnSpc>
                <a:spcPct val="100000"/>
              </a:lnSpc>
              <a:spcAft>
                <a:spcPts val="600"/>
              </a:spcAft>
              <a:buFontTx/>
              <a:buAutoNum type="arabicPeriod"/>
            </a:pPr>
            <a:r>
              <a:rPr lang="en-GB" b="1" u="sng" dirty="0"/>
              <a:t>A collaborative management style</a:t>
            </a:r>
            <a:r>
              <a:rPr lang="en-GB" dirty="0"/>
              <a:t>: - A collaborative management style engages the </a:t>
            </a:r>
            <a:r>
              <a:rPr lang="en-GB" b="1" dirty="0"/>
              <a:t>project team and key stakeholders </a:t>
            </a:r>
            <a:r>
              <a:rPr lang="en-GB" dirty="0"/>
              <a:t>in problem solving and decision making.</a:t>
            </a:r>
            <a:endParaRPr lang="en-GB" b="1" u="sng" dirty="0"/>
          </a:p>
          <a:p>
            <a:pPr marL="609600" indent="-609600">
              <a:lnSpc>
                <a:spcPct val="100000"/>
              </a:lnSpc>
              <a:spcAft>
                <a:spcPts val="600"/>
              </a:spcAft>
              <a:buFontTx/>
              <a:buAutoNum type="arabicPeriod"/>
            </a:pPr>
            <a:r>
              <a:rPr lang="en-GB" b="1" u="sng" dirty="0"/>
              <a:t>Adaptability</a:t>
            </a:r>
            <a:r>
              <a:rPr lang="en-GB" dirty="0"/>
              <a:t>: - An effective project manager is one that can </a:t>
            </a:r>
            <a:r>
              <a:rPr lang="en-GB" b="1" dirty="0"/>
              <a:t>quickly assess a new situation and adapt to the existing situation.</a:t>
            </a:r>
            <a:endParaRPr lang="en-GB" b="1" u="sng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CF2D3E7-4D33-0438-6380-F7653B311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856E39-74D9-4AB6-09F3-93C492543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399629" y="13423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Traits of a Project Manager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9451" y="1600200"/>
            <a:ext cx="11149149" cy="5068888"/>
          </a:xfrm>
        </p:spPr>
        <p:txBody>
          <a:bodyPr/>
          <a:lstStyle/>
          <a:p>
            <a:pPr marL="609600" indent="-609600">
              <a:buFontTx/>
              <a:buAutoNum type="arabicPeriod" startAt="3"/>
            </a:pPr>
            <a:r>
              <a:rPr lang="en-GB" b="1" u="sng" dirty="0"/>
              <a:t>Resourcefulness</a:t>
            </a:r>
            <a:r>
              <a:rPr lang="en-GB" dirty="0"/>
              <a:t>: - </a:t>
            </a:r>
          </a:p>
          <a:p>
            <a:pPr lvl="1"/>
            <a:r>
              <a:rPr lang="en-GB" sz="2800" dirty="0"/>
              <a:t>A project manager may </a:t>
            </a:r>
            <a:r>
              <a:rPr lang="en-GB" sz="2800" b="1" dirty="0"/>
              <a:t>not be the subject matter expert (SME)</a:t>
            </a:r>
            <a:r>
              <a:rPr lang="en-GB" sz="2800" dirty="0"/>
              <a:t> on any given project.</a:t>
            </a:r>
          </a:p>
          <a:p>
            <a:pPr lvl="1"/>
            <a:r>
              <a:rPr lang="en-GB" sz="2800" dirty="0"/>
              <a:t>A good project manager is </a:t>
            </a:r>
            <a:r>
              <a:rPr lang="en-GB" sz="2800" b="1" dirty="0"/>
              <a:t>creative, tenacious, and knows how to use SMEs </a:t>
            </a:r>
            <a:r>
              <a:rPr lang="en-GB" sz="2800" dirty="0"/>
              <a:t>and other resources effectively.</a:t>
            </a:r>
          </a:p>
          <a:p>
            <a:pPr lvl="1"/>
            <a:r>
              <a:rPr lang="en-GB" sz="2800" dirty="0"/>
              <a:t>They also know that the best results often emerge from </a:t>
            </a:r>
            <a:r>
              <a:rPr lang="en-GB" sz="2800" b="1" dirty="0"/>
              <a:t>out-of-the-box thinking</a:t>
            </a:r>
            <a:r>
              <a:rPr lang="en-GB" sz="2800" dirty="0"/>
              <a:t> and the </a:t>
            </a:r>
            <a:r>
              <a:rPr lang="en-GB" sz="2800" b="1" dirty="0"/>
              <a:t>will to try, and try again.</a:t>
            </a:r>
          </a:p>
          <a:p>
            <a:pPr marL="609600" indent="-609600">
              <a:buNone/>
            </a:pPr>
            <a:r>
              <a:rPr lang="en-GB" b="1" dirty="0"/>
              <a:t>	</a:t>
            </a:r>
          </a:p>
          <a:p>
            <a:pPr marL="609600" indent="-609600">
              <a:buNone/>
            </a:pP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4C2B9D9-3D13-2BF6-3611-5CDD1931D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5A4F10-83CD-CD0F-5CBE-460ECFB50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>
          <a:xfrm>
            <a:off x="419223" y="950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Traits of a Project Manager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299" y="1388131"/>
            <a:ext cx="11201401" cy="5256212"/>
          </a:xfrm>
        </p:spPr>
        <p:txBody>
          <a:bodyPr/>
          <a:lstStyle/>
          <a:p>
            <a:pPr marL="609600" indent="-609600">
              <a:buFontTx/>
              <a:buAutoNum type="arabicPeriod" startAt="4"/>
            </a:pPr>
            <a:r>
              <a:rPr lang="en-GB" b="1" u="sng" dirty="0"/>
              <a:t>Highly developed communication skills</a:t>
            </a:r>
            <a:r>
              <a:rPr lang="en-GB" dirty="0"/>
              <a:t>: - </a:t>
            </a:r>
          </a:p>
          <a:p>
            <a:pPr lvl="1"/>
            <a:r>
              <a:rPr lang="en-US" sz="2800" dirty="0"/>
              <a:t>To </a:t>
            </a:r>
            <a:r>
              <a:rPr lang="en-US" sz="2800" b="1" dirty="0"/>
              <a:t>succeed</a:t>
            </a:r>
            <a:r>
              <a:rPr lang="en-US" sz="2800" dirty="0"/>
              <a:t>, must excel in all </a:t>
            </a:r>
            <a:r>
              <a:rPr lang="en-US" sz="2800" b="1" dirty="0"/>
              <a:t>aspects of communication</a:t>
            </a:r>
            <a:r>
              <a:rPr lang="en-US" sz="2800" dirty="0"/>
              <a:t>.</a:t>
            </a:r>
          </a:p>
          <a:p>
            <a:pPr lvl="1"/>
            <a:r>
              <a:rPr lang="en-US" sz="2800" dirty="0"/>
              <a:t>For example, know </a:t>
            </a:r>
            <a:r>
              <a:rPr lang="en-US" sz="2800" b="1" dirty="0"/>
              <a:t>when to make a phone call, send an email, or request a face-to-face discussion.</a:t>
            </a:r>
          </a:p>
          <a:p>
            <a:pPr lvl="1"/>
            <a:r>
              <a:rPr lang="en-US" sz="2800" dirty="0"/>
              <a:t>Know how to engage with an </a:t>
            </a:r>
            <a:r>
              <a:rPr lang="en-US" sz="2800" b="1" dirty="0"/>
              <a:t>executive and how to motivate a team member.</a:t>
            </a:r>
          </a:p>
          <a:p>
            <a:pPr lvl="1"/>
            <a:r>
              <a:rPr lang="en-US" sz="2800" b="1" dirty="0"/>
              <a:t>Every team and project is different</a:t>
            </a:r>
            <a:r>
              <a:rPr lang="en-US" sz="2800" dirty="0"/>
              <a:t>, so adapt your communication style to their needs.</a:t>
            </a:r>
            <a:endParaRPr lang="en-GB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496EEA-469D-569F-E86B-CCD0D6EED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A57FAC-4D51-17F3-C032-69B2E3DD1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260415" y="45381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Traits of a Project Manager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2291" y="1600200"/>
            <a:ext cx="11371218" cy="4997450"/>
          </a:xfrm>
        </p:spPr>
        <p:txBody>
          <a:bodyPr/>
          <a:lstStyle/>
          <a:p>
            <a:pPr marL="609600" indent="-609600">
              <a:buFontTx/>
              <a:buAutoNum type="arabicPeriod" startAt="5"/>
            </a:pPr>
            <a:r>
              <a:rPr lang="en-GB" b="1" u="sng" dirty="0"/>
              <a:t>Flexibility</a:t>
            </a:r>
            <a:r>
              <a:rPr lang="en-GB" dirty="0"/>
              <a:t>: -  </a:t>
            </a:r>
          </a:p>
          <a:p>
            <a:pPr lvl="1"/>
            <a:r>
              <a:rPr lang="en-US" sz="2800" b="1" dirty="0"/>
              <a:t>Creative thinking </a:t>
            </a:r>
            <a:r>
              <a:rPr lang="en-US" sz="2800" dirty="0"/>
              <a:t>is essential for </a:t>
            </a:r>
            <a:r>
              <a:rPr lang="en-US" sz="2800" b="1" dirty="0"/>
              <a:t>project success</a:t>
            </a:r>
            <a:r>
              <a:rPr lang="en-US" sz="2800" dirty="0"/>
              <a:t>.</a:t>
            </a:r>
          </a:p>
          <a:p>
            <a:pPr lvl="1"/>
            <a:r>
              <a:rPr lang="en-US" sz="2800" b="1" dirty="0"/>
              <a:t>Open leadership </a:t>
            </a:r>
            <a:r>
              <a:rPr lang="en-US" sz="2800" dirty="0"/>
              <a:t>encourages people to </a:t>
            </a:r>
            <a:r>
              <a:rPr lang="en-US" sz="2800" b="1" dirty="0"/>
              <a:t>share ideas</a:t>
            </a:r>
            <a:r>
              <a:rPr lang="en-US" sz="2800" dirty="0"/>
              <a:t>.</a:t>
            </a:r>
          </a:p>
          <a:p>
            <a:pPr lvl="1"/>
            <a:r>
              <a:rPr lang="en-US" sz="2800" b="1" dirty="0"/>
              <a:t>Rigid leadership </a:t>
            </a:r>
            <a:r>
              <a:rPr lang="en-US" sz="2800" dirty="0"/>
              <a:t>can </a:t>
            </a:r>
            <a:r>
              <a:rPr lang="en-US" sz="2800" b="1" dirty="0"/>
              <a:t>block progress </a:t>
            </a:r>
            <a:r>
              <a:rPr lang="en-US" sz="2800" dirty="0"/>
              <a:t>and reduce creativity.</a:t>
            </a:r>
          </a:p>
          <a:p>
            <a:pPr lvl="1"/>
            <a:r>
              <a:rPr lang="en-US" sz="2800" b="1" dirty="0"/>
              <a:t>Project</a:t>
            </a:r>
            <a:r>
              <a:rPr lang="en-US" sz="2800" dirty="0"/>
              <a:t> momentum can </a:t>
            </a:r>
            <a:r>
              <a:rPr lang="en-US" sz="2800" b="1" dirty="0"/>
              <a:t>grow with enthusiasm or fade with frustration</a:t>
            </a:r>
            <a:r>
              <a:rPr lang="en-US" sz="2800" dirty="0"/>
              <a:t>, depending on leadership flexibility.</a:t>
            </a: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57E748B-F823-25A1-8BE3-CBD0971E8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BECD63-C727-1B84-9079-37E495822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360440" y="0"/>
            <a:ext cx="11594969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Project Manager- RISK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6205" y="1600200"/>
            <a:ext cx="10678885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/>
              <a:t>Risk directly affects project success and must be monitored</a:t>
            </a:r>
            <a:r>
              <a:rPr lang="en-US" dirty="0"/>
              <a:t> formally </a:t>
            </a:r>
            <a:r>
              <a:rPr lang="en-US" b="1" dirty="0"/>
              <a:t>and informally throughout the project.</a:t>
            </a:r>
          </a:p>
          <a:p>
            <a:pPr>
              <a:lnSpc>
                <a:spcPct val="90000"/>
              </a:lnSpc>
            </a:pPr>
            <a:r>
              <a:rPr lang="en-US" b="1" dirty="0"/>
              <a:t>Risk mainly arises from uncertainty, </a:t>
            </a:r>
            <a:r>
              <a:rPr lang="en-US" dirty="0"/>
              <a:t>so managing uncertainty is a key project management focus.</a:t>
            </a:r>
          </a:p>
          <a:p>
            <a:pPr>
              <a:lnSpc>
                <a:spcPct val="90000"/>
              </a:lnSpc>
            </a:pPr>
            <a:r>
              <a:rPr lang="en-US" b="1" dirty="0"/>
              <a:t>Many project issues start from unmanaged risk.</a:t>
            </a:r>
          </a:p>
          <a:p>
            <a:pPr marL="0" indent="0">
              <a:buNone/>
            </a:pPr>
            <a:r>
              <a:rPr lang="en-GB" b="1" dirty="0"/>
              <a:t>A good project manager significantly reduces risk</a:t>
            </a:r>
            <a:r>
              <a:rPr lang="en-GB" dirty="0"/>
              <a:t> by:</a:t>
            </a:r>
          </a:p>
          <a:p>
            <a:r>
              <a:rPr lang="en-GB" dirty="0"/>
              <a:t>Promoting </a:t>
            </a:r>
            <a:r>
              <a:rPr lang="en-GB" b="1" dirty="0"/>
              <a:t>open communication</a:t>
            </a:r>
            <a:r>
              <a:rPr lang="en-GB" dirty="0"/>
              <a:t>, ensuring all key participants can voice opinions and concerns.</a:t>
            </a:r>
          </a:p>
          <a:p>
            <a:r>
              <a:rPr lang="en-GB" dirty="0"/>
              <a:t>Making </a:t>
            </a:r>
            <a:r>
              <a:rPr lang="en-GB" b="1" dirty="0"/>
              <a:t>informed decisions</a:t>
            </a:r>
            <a:r>
              <a:rPr lang="en-GB" dirty="0"/>
              <a:t>, both large and small, that aim to </a:t>
            </a:r>
            <a:r>
              <a:rPr lang="en-GB" b="1" dirty="0"/>
              <a:t>control risk</a:t>
            </a:r>
            <a:r>
              <a:rPr lang="en-GB" dirty="0"/>
              <a:t> and </a:t>
            </a:r>
            <a:r>
              <a:rPr lang="en-GB" b="1" dirty="0"/>
              <a:t>minimise uncertainty</a:t>
            </a:r>
            <a:endParaRPr lang="en-GB" dirty="0"/>
          </a:p>
          <a:p>
            <a:pPr marL="0" indent="0">
              <a:lnSpc>
                <a:spcPct val="90000"/>
              </a:lnSpc>
              <a:buNone/>
            </a:pPr>
            <a:endParaRPr lang="en-GB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45453AA-B66B-DE1D-273F-E468CB91C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6961A5-D753-D77C-C9C6-CCB8025FD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0217" y="81983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What is Change Management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5930" y="1407546"/>
            <a:ext cx="10757262" cy="4997450"/>
          </a:xfrm>
        </p:spPr>
        <p:txBody>
          <a:bodyPr/>
          <a:lstStyle/>
          <a:p>
            <a:pPr>
              <a:buFontTx/>
              <a:buNone/>
            </a:pPr>
            <a:r>
              <a:rPr lang="en-GB" b="1" dirty="0"/>
              <a:t>Change Management: 	</a:t>
            </a:r>
          </a:p>
          <a:p>
            <a:pPr>
              <a:buFontTx/>
              <a:buNone/>
            </a:pPr>
            <a:r>
              <a:rPr lang="en-GB" dirty="0"/>
              <a:t>The process that ensures that each change that is introduced is properly defined, considered and approved before implementation.  Change management contains four stages:</a:t>
            </a:r>
          </a:p>
          <a:p>
            <a:pPr marL="811213"/>
            <a:r>
              <a:rPr lang="en-GB" dirty="0"/>
              <a:t>Proposing a change</a:t>
            </a:r>
          </a:p>
          <a:p>
            <a:pPr marL="811213"/>
            <a:r>
              <a:rPr lang="en-GB" dirty="0"/>
              <a:t>Summary of impact</a:t>
            </a:r>
          </a:p>
          <a:p>
            <a:pPr marL="811213"/>
            <a:r>
              <a:rPr lang="en-GB" dirty="0"/>
              <a:t>Decision</a:t>
            </a:r>
          </a:p>
          <a:p>
            <a:pPr marL="811213"/>
            <a:r>
              <a:rPr lang="en-GB" dirty="0"/>
              <a:t>Implementing a change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B233A59-4EDA-5B1A-E65A-D761E1E8A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4A583C-0627-0534-C895-649C14640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Change Management</a:t>
            </a: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962" y="1427207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Proposing a change:</a:t>
            </a:r>
          </a:p>
          <a:p>
            <a:r>
              <a:rPr lang="en-GB" dirty="0"/>
              <a:t>This process gives the </a:t>
            </a:r>
            <a:r>
              <a:rPr lang="en-GB" b="1" dirty="0"/>
              <a:t>ability to anyone </a:t>
            </a:r>
            <a:r>
              <a:rPr lang="en-GB" dirty="0"/>
              <a:t>within the team (including the customer) to </a:t>
            </a:r>
            <a:r>
              <a:rPr lang="en-GB" b="1" dirty="0"/>
              <a:t>propose a change to a project.</a:t>
            </a:r>
          </a:p>
          <a:p>
            <a:r>
              <a:rPr lang="en-GB" dirty="0"/>
              <a:t>The proposal must include a </a:t>
            </a:r>
            <a:r>
              <a:rPr lang="en-GB" b="1" dirty="0"/>
              <a:t>description of the change and expected benefits or other reasons </a:t>
            </a:r>
            <a:r>
              <a:rPr lang="en-GB" dirty="0"/>
              <a:t>for the change and is presented using a </a:t>
            </a:r>
            <a:r>
              <a:rPr lang="en-GB" b="1" dirty="0"/>
              <a:t>change request form.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4D0EF41-78DC-40D7-8FE0-F62482E6F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501A97-003F-D802-FD87-1499A8196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387" y="179174"/>
            <a:ext cx="8229600" cy="83661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Change Management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3285" y="1222739"/>
            <a:ext cx="11684726" cy="5688013"/>
          </a:xfrm>
        </p:spPr>
        <p:txBody>
          <a:bodyPr/>
          <a:lstStyle/>
          <a:p>
            <a:pPr indent="-49213">
              <a:buNone/>
            </a:pPr>
            <a:r>
              <a:rPr lang="en-GB" b="1" dirty="0"/>
              <a:t>Summary of impact:</a:t>
            </a:r>
          </a:p>
          <a:p>
            <a:pPr indent="-49213">
              <a:lnSpc>
                <a:spcPct val="90000"/>
              </a:lnSpc>
              <a:buFontTx/>
              <a:buNone/>
            </a:pPr>
            <a:r>
              <a:rPr lang="en-GB" dirty="0"/>
              <a:t>The project manager evaluates all proposed changes by </a:t>
            </a:r>
            <a:r>
              <a:rPr lang="en-GB" b="1" i="1" dirty="0"/>
              <a:t>logging them and analysing their overall impact on the project.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Key Evaluation Criteria:</a:t>
            </a:r>
          </a:p>
          <a:p>
            <a:r>
              <a:rPr lang="en-GB" b="1" dirty="0"/>
              <a:t>Cost Savings/Benefits: </a:t>
            </a:r>
            <a:r>
              <a:rPr lang="en-GB" dirty="0"/>
              <a:t>Are there measurable financial advantages?</a:t>
            </a:r>
          </a:p>
          <a:p>
            <a:r>
              <a:rPr lang="en-GB" b="1" dirty="0"/>
              <a:t>Estimated Cost: </a:t>
            </a:r>
            <a:r>
              <a:rPr lang="en-GB" dirty="0"/>
              <a:t>What is the projected expense of implementing the change?</a:t>
            </a:r>
          </a:p>
          <a:p>
            <a:r>
              <a:rPr lang="en-GB" b="1" dirty="0"/>
              <a:t>Impact on Timescales: </a:t>
            </a:r>
            <a:r>
              <a:rPr lang="en-GB" dirty="0"/>
              <a:t>Will it delay or accelerate the project timeline?</a:t>
            </a:r>
          </a:p>
          <a:p>
            <a:r>
              <a:rPr lang="en-GB" b="1" dirty="0"/>
              <a:t>Resource Requirements: </a:t>
            </a:r>
            <a:r>
              <a:rPr lang="en-GB" dirty="0"/>
              <a:t>Are additional staff, tools, or equipment needed?</a:t>
            </a:r>
          </a:p>
          <a:p>
            <a:r>
              <a:rPr lang="en-GB" b="1" dirty="0"/>
              <a:t>Impact on Other Activities: </a:t>
            </a:r>
            <a:r>
              <a:rPr lang="en-GB" dirty="0"/>
              <a:t>Will it affect related tasks or dependencies?</a:t>
            </a:r>
          </a:p>
          <a:p>
            <a:r>
              <a:rPr lang="en-GB" b="1" dirty="0"/>
              <a:t>New Risks or Issues: </a:t>
            </a:r>
            <a:r>
              <a:rPr lang="en-GB" dirty="0"/>
              <a:t>Does it introduce new risks to the project?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873ACD5-1414-B598-ADE6-BA303590B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56BCBA-371C-6DB5-2337-D8B407365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D4EFE-1BDD-4D68-72F2-F752FF10EB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>
            <a:extLst>
              <a:ext uri="{FF2B5EF4-FFF2-40B4-BE49-F238E27FC236}">
                <a16:creationId xmlns:a16="http://schemas.microsoft.com/office/drawing/2014/main" id="{AF118DFB-FACC-D7AB-1E13-75139B44F7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14384" y="197709"/>
            <a:ext cx="8229600" cy="836613"/>
          </a:xfrm>
        </p:spPr>
        <p:txBody>
          <a:bodyPr/>
          <a:lstStyle/>
          <a:p>
            <a:pPr marL="811213" algn="ctr"/>
            <a:r>
              <a:rPr lang="en-GB" dirty="0">
                <a:solidFill>
                  <a:schemeClr val="bg1"/>
                </a:solidFill>
              </a:rPr>
              <a:t>Change Management</a:t>
            </a:r>
          </a:p>
        </p:txBody>
      </p:sp>
      <p:sp>
        <p:nvSpPr>
          <p:cNvPr id="166915" name="Rectangle 3">
            <a:extLst>
              <a:ext uri="{FF2B5EF4-FFF2-40B4-BE49-F238E27FC236}">
                <a16:creationId xmlns:a16="http://schemas.microsoft.com/office/drawing/2014/main" id="{7BC4BDAF-8E4D-B839-F616-97CC0DEFA8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6500" y="1464276"/>
            <a:ext cx="11684726" cy="508195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Decision:</a:t>
            </a:r>
          </a:p>
          <a:p>
            <a:pPr marL="0" indent="0">
              <a:buNone/>
            </a:pPr>
            <a:r>
              <a:rPr lang="en-GB" dirty="0"/>
              <a:t>Based on the impact summary, key stakeholders decide:</a:t>
            </a:r>
          </a:p>
          <a:p>
            <a:r>
              <a:rPr lang="en-GB" b="1" dirty="0"/>
              <a:t>Approve</a:t>
            </a:r>
            <a:r>
              <a:rPr lang="en-GB" dirty="0"/>
              <a:t> the change</a:t>
            </a:r>
          </a:p>
          <a:p>
            <a:r>
              <a:rPr lang="en-GB" b="1" dirty="0"/>
              <a:t>Reject</a:t>
            </a:r>
            <a:r>
              <a:rPr lang="en-GB" dirty="0"/>
              <a:t> the change</a:t>
            </a:r>
          </a:p>
          <a:p>
            <a:r>
              <a:rPr lang="en-GB" b="1" dirty="0"/>
              <a:t>Request revisions</a:t>
            </a:r>
          </a:p>
          <a:p>
            <a:pPr marL="0" indent="0">
              <a:buNone/>
            </a:pPr>
            <a:r>
              <a:rPr lang="en-GB" dirty="0"/>
              <a:t>Decision-making must align with </a:t>
            </a:r>
            <a:r>
              <a:rPr lang="en-GB" i="1" dirty="0"/>
              <a:t>project objectives and constraints</a:t>
            </a:r>
            <a:r>
              <a:rPr lang="en-GB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0832C47-1AC6-7A50-CDA7-8DF63829D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8C53B6-96E2-F6DC-958A-EBB3E5B9F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2745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CCFD36-3244-ADD3-ED48-AFBBA7514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>
            <a:extLst>
              <a:ext uri="{FF2B5EF4-FFF2-40B4-BE49-F238E27FC236}">
                <a16:creationId xmlns:a16="http://schemas.microsoft.com/office/drawing/2014/main" id="{CBBDC564-CA57-DD9B-D562-F4570D2BA5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1387" y="168172"/>
            <a:ext cx="8229600" cy="83661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Change Management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66915" name="Rectangle 3">
            <a:extLst>
              <a:ext uri="{FF2B5EF4-FFF2-40B4-BE49-F238E27FC236}">
                <a16:creationId xmlns:a16="http://schemas.microsoft.com/office/drawing/2014/main" id="{1B119948-8798-3B9E-75B3-8B4DE9D49A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3637" y="1464276"/>
            <a:ext cx="11684726" cy="4915136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Implementing the Change:</a:t>
            </a:r>
          </a:p>
          <a:p>
            <a:r>
              <a:rPr lang="en-GB" dirty="0"/>
              <a:t>If </a:t>
            </a:r>
            <a:r>
              <a:rPr lang="en-GB" b="1" dirty="0"/>
              <a:t>approved</a:t>
            </a:r>
            <a:r>
              <a:rPr lang="en-GB" dirty="0"/>
              <a:t>, the change is </a:t>
            </a:r>
            <a:r>
              <a:rPr lang="en-GB" b="1" dirty="0"/>
              <a:t>incorporated into the project plan</a:t>
            </a:r>
            <a:r>
              <a:rPr lang="en-GB" dirty="0"/>
              <a:t>.</a:t>
            </a:r>
          </a:p>
          <a:p>
            <a:r>
              <a:rPr lang="en-GB" dirty="0"/>
              <a:t>Tasks are </a:t>
            </a:r>
            <a:r>
              <a:rPr lang="en-GB" b="1" dirty="0"/>
              <a:t>updated, responsibilities assigned, and outcomes monitored</a:t>
            </a:r>
            <a:r>
              <a:rPr lang="en-GB" dirty="0"/>
              <a:t>.</a:t>
            </a:r>
          </a:p>
          <a:p>
            <a:r>
              <a:rPr lang="en-GB" b="1" dirty="0"/>
              <a:t>Communication is crucial </a:t>
            </a:r>
            <a:r>
              <a:rPr lang="en-GB" dirty="0"/>
              <a:t>to ensure all team members are aligned.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D30BF8A-9A0A-FCE3-6DF4-7DE20D1FF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20BD070-07FC-9B9D-8FD1-853C2686C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7234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30257" y="931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89293F-FAE4-479F-AC3C-5419E2BBFCE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137-902-647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2D340250-77DA-4E7D-84EC-ECF46AF64A3E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758EE4-EF5A-4BEB-A54C-93183ACA2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340530-F5EB-473B-B519-3EB25D1D6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476C9-D753-4898-86BA-A884D79EF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A1E5F0B-F696-48F3-A0B6-FF7EDC4F0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90667-9628-4E52-AC63-9495B891A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090950-D661-416F-B9B2-53915AAC81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ADA9E3E-B126-4764-99D9-074EBEA14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93669B-2874-4BB7-9546-12FD23E6E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B582B2C-2FD1-44E2-90D9-0098E6D61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E7A331-AEDF-471F-8AC1-744BA48F4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D6CF2D-8C59-4C84-82EE-69103E4CC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1FB564-CF73-4494-8C31-50C8362D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709A32D-ED66-40C3-8458-A296F3F1F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22EAF95-8C8D-4B52-8E4F-30EE7855F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6A5FCC-F52B-4DAE-962D-A03737781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BB3265-87EE-483A-9F91-0BA6DA9C64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60B1547-7071-4B27-AA4B-05E252531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0C18224-1188-4D55-A232-616625185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AC693E-B8D2-43BC-AE57-06C0CA326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8A489A-1E5C-4648-8445-E2E9B85B6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970C358-39D4-4E77-8415-2C02F40BE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B786B45-82C5-443D-9CF6-7D9DDE6B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A630672-B084-4F8A-8465-858762F4F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78B383-BFFE-4CA3-B914-13914CD43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06395D4-7562-4C6A-8319-548220DA0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F518BD3-1896-4334-A630-19192347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DE6CA34-5FE6-4A77-886A-752328E00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4028C45-F199-470F-846D-62EA02C2D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E5BA821-221A-4F28-B92C-9BA3DE818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A7125FB-5848-4F23-963F-D3413D67B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56B46B4-1431-4495-91F8-5F59397B6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0DCB88F-05B3-488F-B276-6D9746FFA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E0C2A53-97B1-4F95-B53E-AEA3B3738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12FFA9A-10AB-46A0-815D-E23A68E08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92C5095-1F9D-4708-8A0D-FE58EDEED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FC9D03E-17CA-476F-9FE5-9833DAE99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D868176-933A-471A-A2D4-40EBE9CCC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9B92DF4-D690-4372-9481-5545BF571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B40479-49FB-4BE3-8BCB-237815B40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281F9A6-1B49-4666-9823-C8A90DC9C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C51CEB6-37A2-45F5-BD5F-550AF2115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FA667552-F640-4CDE-A124-0622B5408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A6A2D18-7D48-43DE-9515-BB5B10B49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F14CA2F-9A0B-4C49-BF9E-307DADDE5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46BF35D-247B-4F15-962A-19C83C7A7A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01D3FF1-2CD8-4BF9-950B-A11E73C7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0E6BEE8-76B6-4491-81A2-7D2F2C8AA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604737E-52EC-4AFB-B168-C3F722DB8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6CB9CCC-579D-45A5-97CC-BD0969A7B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776A959-9989-4DEC-B980-737EA840B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4B7AA78-CDB8-4A67-94BC-447FC24E2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3EB045D-5CEF-4EF4-9245-76A7B5FF4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51E3B84-CF44-4549-BCA6-E13213A01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D04A4E9-1B33-45F0-832B-3F0132691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C1F2850-F6EA-434B-96DB-83F205B03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DCB64DB-CA4C-45AE-869F-7085D3099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65DEFE95-218B-43A8-A319-C01589BC7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878DA49-A137-4B26-A46E-C2D03F864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001EE1AE-B271-495A-BFBB-58AB8F657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8516A19A-3EEF-4CD8-9587-E73BEBE99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A92C8901-629F-46DE-A60A-4E5638CFA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1E074D04-F0B6-4C7B-9BF0-BBE250DB4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880892C-974F-4495-B195-F995FC98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58366075-7F2B-48BD-9671-1C747F0B6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487D57B2-76CF-4CFD-94C7-705751231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2FD4BC9E-635B-407E-ABD1-31FD7A404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1C5A13A6-673D-4959-8988-C1A51AC42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5CD4393-0B7C-4BDC-A86F-CB2A903C4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4A571C8-CD2F-4365-857E-8E4069181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5932154-8143-4E38-9157-E386ACFF1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87C3539-AA76-49FF-830B-C755449D8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A08055B-98DF-4ADC-A7C2-97F0A7B1C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E81F73B6-3A50-4F02-886F-427A49AF9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E434898-11DB-410A-89F2-49356764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5DF4BFB-094A-40EB-B57F-8A3E907EA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111E1EE-2B46-42AD-98E1-5EBA63E0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22D86BB-8037-41FA-925F-D515AD40A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9597F1C-C97D-4B5B-8415-CF6BB5026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ADDC661F-BF0C-4DED-B3C5-71DE5E242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F7022E59-2D40-424B-B4BE-06C80FE8F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1D0FA354-D575-4686-9BCB-1ACF6D694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52016649-96BD-42C0-82CA-61E4BA4FB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AD79AE3-E4D0-42FA-ACD4-0C303C301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1AC54D3C-3713-4A05-AED6-EBBEA1232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8E78CFCC-1E63-45E0-B4AC-B4177D9BB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3CA68A8-F70C-407E-ACBE-53493E313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F0B906C5-411B-4FE7-9D53-843B1B625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39B3718-7B9C-4B93-92E4-9B6DD62D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50943D55-02E5-4967-85A9-13369F59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6E1AAA44-BB6B-4D96-AC4D-866412904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E29F6B00-CEA1-4F7F-817D-38592A87B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6CBDC9E8-786F-4015-AC8C-FFFE6F53D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FE76C8CC-90AA-4CA2-8AEB-22BE01C92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23A5B3F2-8B37-4C30-A474-25EF9A09F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063D0C9F-A7B0-4986-8A6F-F41D62F6E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1D9341DC-50EA-4267-9DFB-18C622C55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87C8DCCE-4561-4D1C-A07E-1A8E14A39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905735D6-0FCB-4FA7-8878-9BE04905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AD3D36B1-CD5E-4F34-988F-DACC67F1B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311A9B6E-9106-4F47-B588-CCF7B3E9F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23E6D55A-D6AA-4FEE-95C9-A5D63C33E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0C2C8EB4-CE7D-4904-ABEF-1C417EA37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6FE26092-1108-4ECE-B8B9-AF149CAB4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AC00E9EB-E9B8-49B9-B0FE-FCD332D4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9B3EB836-DD2F-4468-8BE3-B85E3FF64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EA5B58D7-BDB3-49F8-88B8-AFC3FDA0F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1FE27159-BCEA-44DC-BE4A-20B915B0F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53F2C99C-BAD0-4D4D-8B4D-32584E5FC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40FEC4FC-748E-48C9-9417-999E394D3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CE6F0E8D-8F66-4A07-A4D4-221F60623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C5382142-364B-41ED-8F84-CE345DAA5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A3F81B23-6C42-45AF-B146-8F7E0DB14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AAAAAB19-1996-425E-87C4-F2351E4D3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AC60239E-03D3-4F6F-AF55-72362337D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150F8FF3-AFD5-4044-A289-C6A47C0C5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8CE6229A-DD14-41ED-87AC-07B9CBFBF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071EB472-EB9A-48B8-9070-5BCDC6B60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7BE90591-3874-4869-9274-515218DAF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F1E678B5-1DA8-4C42-B4BE-EA9CC1D81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D5403FAC-A9BE-4493-B2C8-0A105FA59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A69D6CED-81E0-4788-B55B-D85007AB4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BCA2AAB7-CA15-4707-8C52-DC5B8D7F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5749CEC6-1AF9-4DDE-B473-A0400C63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09BB9E91-77C3-42DD-84D9-4DDF046C3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6C11A6D2-B5C1-4B93-B004-1C4ECC349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6E9F42ED-BD2D-4D43-A40B-F5AE4AD22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D49768A3-78DF-4B82-BF87-BD83C1657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A3992E71-799C-4542-99D9-F9753340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47BDB1A1-890A-42E9-AA61-65CE5632D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B1ABC862-053A-447E-8FDB-04FAB55A6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F6ED7DC9-C479-4284-8044-7F62D7836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CAD1C5C-AC1D-440E-97DC-051A4E7BB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7C44119-C851-4EAA-9239-281592879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EC95CEAB-FD85-4385-BD1D-E7D400FB9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9ACBDB02-25E3-4EEB-8018-651C3E403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C87E1897-2180-4C25-8CA5-F411474F0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6758411D-4E8D-41A1-8E24-604BBDB4B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F74CCCE7-0A31-46D9-A29C-B9401B527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6069E28F-7DBD-44B9-8E63-00A9BD374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F1C14592-EADB-4042-9F69-ABD594460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59D43F1F-9A7F-4FB6-9DAB-E83D6C09F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0E2E9AA5-15B7-4970-B8C9-A78F5626A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F40EC7D-4734-4038-B26E-0D6C9BEFF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C0022067-6CC5-46A2-82A8-8646E349B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84E79D9B-296D-4FAA-AD05-99CFFCCE6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17A6C6BF-4B62-432F-BF59-C8C8EADD7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28C839E1-7953-4E4F-9389-DF61B9E00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C9394D39-CFD3-4DC1-9FF3-113F1ABE1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C5AEF60A-AEC0-4C74-B3F4-52BBD722E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06E9D2EA-3B83-4027-89B5-0479146B6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0CD259D-9CD3-4AB7-9E51-EC08C851F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229550B4-7201-403C-9CFF-B4275AA41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A3440B68-02C0-4D97-98A1-5B8278354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483B1A24-45E4-45F2-9EF8-AA19C601B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73E7E212-55AA-4A3A-97CD-638217AF2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9E885532-EA97-48B5-B25E-DC54E0A4B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342C0620-9FFC-4B98-80D2-014BF9EE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FADE224B-492B-418F-8F89-CDBA43189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06C9EA6-B218-46B2-97C9-031D9100B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1EE5C309-6461-471B-BE58-990334A42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AD339D72-E340-48B6-A458-33CC38622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ACAF192B-0B18-40B7-A963-D65731414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6B969742-EEAE-45F5-9A13-8F3B94A48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E9939ABF-D0B2-4DBA-8BE1-AD1F40F13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33937A81-9709-4184-B4BB-8951FEA32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8CEBEDA5-78F9-4A34-91EE-788909DCC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34FAD008-2CB7-4560-848B-69A20F0A8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2AC5B73D-DEF4-445A-9A8A-86A1C3F3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51F20682-DE2B-41AF-9740-F9FE7C4FA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9B2823AC-27F7-4569-BE9D-E5543B0D9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63920A81-8170-41C7-BE77-C25B530FA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C487784-60BC-458C-8C7E-F096F0EB1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37357145-C6A7-436C-9A7A-C5971539C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13AD37CF-0632-4829-AA83-B650AB01A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0241A8D3-6F5F-4B46-9B4C-33DDC2669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29D95A57-F13C-4D9B-903F-210A19778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9032F2A8-51E9-4C16-8C07-79A331F5A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DFC4CFF4-CE7D-4346-8A3C-79B23724B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290FB717-4B39-454D-9415-6F806D2AA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FDF7A82D-C486-4EF9-9458-B488EF0EE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B6CCCE4E-0A1F-46B3-8381-68F5ADDBA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D0231895-6D47-4273-BFAC-773A8F87E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765D25A9-76FD-4F7E-ADF9-EE33937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9DD758E6-FA4F-43FE-B45D-E7ED4CD00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7CEF83CB-CE3A-422D-9EF8-65C5A519C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A070686E-794D-43A6-8774-E9FC009AB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FB6514B4-BDAA-44F2-802C-1526417CF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8F8B0149-A4F3-4A0D-AF73-31AE7E004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4636631D-6A74-43C3-AA0F-560C8EFBA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D77640B1-8C9D-42CA-87DA-87B31CE5E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3C1194EA-AFD9-4DA9-BE7F-9A20E9C8F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769E9EAE-F830-470A-81D8-90DBE869A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8D606AEA-2D70-422F-A3DA-B75A05B25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DB216277-94B7-4D77-B2C0-F8CDF587D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6EF84868-004D-42FD-ABE9-E22ECE013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E07FB2B3-5035-4531-AB9B-D8ADC59E4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5091AD82-803D-46A1-AA71-4E4F2A59C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4A25EDCC-D8E3-468F-B759-97A830F6E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34EC1C4B-D88B-4878-AEE1-B56CB88BC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CAFFDF0B-CBAB-430B-90DA-18FAB4C71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C6E13779-05D8-412D-947D-91167552C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36B14FD8-8A91-4D31-B586-A0948A971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1CF53850-A802-44CE-B59C-703310C2BF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4165E397-93A8-4166-9294-71C1DA43E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1937F0D9-63B6-43E4-881B-B9D214827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491C60BE-050A-40FE-BC2E-79D5F453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46E62528-DB29-4803-9A78-5AACF08F9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2B61FAF2-E3FC-4378-9EEC-4A762E74B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8B6A0144-9153-4DF1-8050-F25132166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CA9D8227-73AE-4DDC-B997-B2E51960E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5E5FF4E2-C342-4E3C-87E3-799597336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1DDC448E-A29D-4809-AEBD-32B7BE5DF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EBE4CACA-09ED-476D-B669-04EE423BA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DA05C149-64E7-4B08-8044-E754CDFBE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4D4B92D9-EE68-41A7-B511-E40D9BA44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C3E73D10-D813-4F39-9E64-49C14732F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B38D37DD-B046-497F-8DB8-6D0202201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F69AFE09-B80B-4B4E-B71C-BAF78DCD7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B08A8EBE-74D9-4F02-954E-9EB398D876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4A813A2B-0635-449C-B7C0-CC5524525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29A14E19-ACE1-45FD-B536-97446FDF9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3FC9D687-009F-4942-9DD3-7CD0D0A4E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5543F6BC-485A-4620-96F4-7B0868F59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50AE9260-84E9-4B86-871E-115D7C189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9162DB1C-24FE-4CA9-A333-B886874BE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359F13E8-7E7E-4C04-BB05-C28A14B35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2257C9B7-07D2-4987-A943-8D599A3D1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72508872-2B85-4594-A1F4-16D505901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4CF9918F-D7E2-49F9-8278-5D92903B0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D73F459E-A8E6-4C09-9E12-743A27617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7ABC9959-2978-4278-B6BF-02839687A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D3410C3D-A64D-4CD1-B1AA-79AB19BBA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99B3CC52-3E8C-4484-BFA1-7778C1E74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29CF5A4A-C94E-4B31-A676-0FFD1DC8B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37477912-FD2C-4C6A-A08F-26B5B7505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05D64711-A359-4B7A-940C-47D841F73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3214A486-6090-4787-A8FD-F32421D11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4F05AAFF-61B0-4F53-803A-27E9D6BAB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A73CA840-CEC5-4168-B20D-E97868A4C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AE258664-621B-4AD5-97EF-A0C59C854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859FBE30-290C-4A24-8659-557FCE607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17893170-2C6C-416B-A419-17A08E56A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E0098905-1B34-40E8-BD81-72D96BA15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4605E69C-4C69-45CB-8264-AD32A99D8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CACA0F60-D174-41F9-A5B1-7426A712A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884DD5FF-3F07-4712-B8F0-C6BDA6D34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A886B0E2-AADC-48F4-BDEE-50522376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80A07203-F9A0-4D70-8245-8CD78161C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CB22EAB3-1D69-4BE0-AB78-1A066BFB0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F6A90BC9-4584-4F15-B26C-3D8D126BF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5131D7D8-6F47-4D14-8BCA-2B6282B40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F3BC69E5-E420-4A12-8094-F466FFB32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B1322886-4DA7-4A07-AFF4-E03F4FABD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A5D884E3-AD00-456B-A91C-17BAC7EB9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81EF3B7C-3425-48E3-9B74-6B0AF0DAD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B204FF3B-F65C-4E42-B546-31943635D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D4310A37-F08E-4B16-A9B7-A6851CDDC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3B6F9F2C-5E81-43FD-B6C3-42BB4F213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2364E194-6689-4C7D-9FFD-817650D21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F059AB72-EF4A-4E7C-98F1-1ECDD13A7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5332AC8E-F9DC-4A73-B04E-DE1BF132E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29B7DF3C-916A-4054-9BBA-F55D7B785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D60DE84B-62FF-4DA4-ACFA-C94B4BD1D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FAE77A1F-775E-4BE7-BFD8-F461293FF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29A1D64F-7A68-4CF0-B660-D3A191343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A1182185-C6FC-4C87-8EA5-9ED32C24C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82617C61-6F54-4217-BD6E-1ECCA3878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FA18182C-52CC-47AC-BE8E-B03914360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01364661-4163-4D88-97A3-3BBDB4456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8745BD61-504B-467B-BC96-AD7E890B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FA2C3766-04F9-44D3-94C7-2AAEFC090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C901CD2D-3EE9-444B-BEBC-A6E0C1657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5644A573-8777-4C7B-9C38-7DF6469C6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F0BC7864-6F86-4E3C-AFE5-3B9594DB4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DEABC53B-981D-4273-944E-93ECA75C6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D31BDB76-4AF1-4668-83D5-F71A3CEB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DF816BBD-3649-4651-9B62-A4FCF6AF3E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A53AEB18-7B10-4093-9FBD-D1B725630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766227D4-6705-4C0F-870F-0613012CC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05E4EF84-6EA4-4B65-9F80-77937922B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6D44A7D1-6896-4F15-865F-6B39968D4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017AEE96-F713-4FBD-832C-9C8E6BFAA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737CB052-A2D8-40BE-81D7-E13623501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081CB96F-96A5-4A5E-8886-A38BE914E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2E0FEF14-DF67-4C44-A70B-21AD1088A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19F7ACD6-E400-4C3C-BE18-6A1724D9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F7B9BFAF-5611-49AF-BAD9-A9BFBE044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2FAACCD3-E2E8-49FA-8091-43F7936E9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4DEE7CBA-46AA-46D1-BCBC-0A6F47FB0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6485BE7E-F924-4E34-957C-D309F9DCF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64A03426-FF8A-4CCA-9B00-DB4ABDFE6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A6451A2A-8542-49B8-96B1-964D379C8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D3C68865-F0F0-4BD3-8F9D-148EA4020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BC57CE10-911B-47F6-80CB-02C38D93C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A7BF8D5D-C1E0-4AE5-9612-9E23C4746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441A0E87-55D1-4B66-B40A-02D788529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79D0879D-1140-46A9-AABE-C9166D835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929413D8-A911-422A-8BB0-A264D710A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E2C91D0E-2328-4AAA-82D3-661C2517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7869EEA4-CC8D-4901-B8E3-C9FD4A93D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BCF51638-2812-43A0-9E38-F1F817463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CC5EF4AB-E63A-4A97-98CB-D9251914B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CFA0AA38-1EDF-493A-BF31-44B8759BA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F87CFF51-321F-4563-861C-47E09186D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DE10B0F4-7AFA-4F1F-B733-4F6EF8989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DD3FF40A-F545-4F30-93A6-D1CCB55BD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23893125-0D2A-4872-BFEB-57FD9EAA5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262AB304-1AC9-4F03-ABD6-BECE85E35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628E6DB4-2A17-4E74-A99C-D03A602C3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475B5648-DA56-45D5-BBB1-5BE4BFD4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DB18D480-5737-425C-AC7F-038F0C0AD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7C19AECE-6D4D-4C38-97E1-3D843DB11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9E72EBED-B72D-40D6-AC50-67B0FF582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2D14E120-3AF4-4EB7-A1BA-68BB35E10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23B4215F-3833-4561-9079-2E59B3D83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9FB49B71-700B-47A2-B164-A3DB72F7B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80BF7F54-5E75-4ACF-A30B-5E799E3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847EC984-D467-4D3A-83EA-0F0875A44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F5A48DC2-D4B7-4865-932E-E64C697FE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37ECB7AF-441E-4690-B416-06FA46987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8C2C2966-2698-4B6C-A3DB-470BF0E01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B13EB916-2AEF-4036-877D-6B19FF8BB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1686871F-54DA-42F9-BB58-476C86108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25960720-B68A-453D-9256-D3B950DF5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B2DD5940-72C6-4737-9A36-DF9FFC74A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B2B1238E-61D8-47D3-94DA-BC2DF657A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F6AB47A7-F78E-4D1D-838D-87E0291C6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FC0B5FF0-EB9B-4B2F-B2BA-4AB9F0F4C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EC1A87D6-49A8-48D3-9264-869D7248B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930AF150-7791-402C-BEAD-9CBC843EA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733AF098-ADBB-400A-9311-1081CA68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751768AE-01BB-4576-86A8-5408E4B7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DE2A792D-7A93-426A-A251-DB436D9B5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97EBF41D-53B0-4C06-92C6-935761982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848E1C9B-92EC-41C7-AEF6-2EA035D36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4E212098-AFCC-4A28-9867-C1A814D11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9DFB97F5-2EC2-4700-8631-9C91912E1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6CC320F1-3CB7-446D-BDA7-F91F62502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A3B34DEB-07F1-4D03-8F0F-BFA28D865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DF62B31A-01ED-4DB1-B690-19E07C6CF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E634B03E-68D6-47AA-AFF1-9EEDD59E64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5E80BDD6-A92A-438D-A497-AF4554F28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2D0159C5-F9EC-4EE2-AB94-8C3934E3A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4D2578BE-BDD6-4F7F-8E8D-E25D0A12C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836958DA-DAE6-4A7B-B3BF-AA512F7ED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73B20F73-A17E-49EC-95BC-6E467EC3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1948053C-DEF6-4134-BCF5-A7B873CB0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2B5E52AF-BA41-4C3E-8465-73D5C0077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1489A5A1-4C79-41C7-9793-5D7E2BFD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21577794-57A3-4EE3-A601-BE0602725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D703F4BD-1A26-4F73-BE2E-D807929A4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4E520E71-F272-41D1-A25C-120321DE2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54B239F4-CD30-4693-8C0B-B1CD1B5D4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FBF5223A-301B-489F-BC1F-41D9D98FF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4B21DDA5-FC50-404D-8CBB-1AC8FC15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87DCC4A7-88D3-442D-8158-5A58B6EE7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52F9DDAE-EA0F-47D6-BF69-A78D6445A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E2AA5FC9-10D3-472A-9F3B-B8FE3FD38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49CDAD95-8052-4453-88D4-2DB04DB79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1AC2EF52-C5A0-4EFE-B14E-87159ACE1E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BF0161D7-601B-4E4A-978B-9F38E2BAA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42B46FFD-FCBF-4677-B5FF-B4F75AB57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CC3C0D01-6AE3-4524-B55F-6E2E9390F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668DF200-0794-4C2D-A5AC-91838E7FF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82325CBC-4B3F-4F38-850D-BE50C2305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D24F1169-085F-457D-A96F-68D4AD074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4F19FABE-BFDB-4671-AD53-679BE157F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5BD914C3-49BF-4BCC-9F8A-1B1BDCA5E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20E6C310-0D83-42CC-80CD-6D33D6E20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5455794A-359B-4B20-A195-B60625A8B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E9326E4B-435D-4E5D-8B57-AB283FB88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38307014-BFB7-4EBC-B611-7E51A0414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3BEFF447-E53E-4988-B0C6-174108AD4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8832AE76-E356-4525-81F6-6A842F1AA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F3FB56E8-8DB7-48DA-8EE8-0DA6FC954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08536A7A-CAAC-4382-9ECD-68B4F4A15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348289B0-56E3-40A1-A406-758211B42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14C22F66-1D36-4521-AB27-39D5E4D375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DBD0A9C7-21CF-4D49-9ED3-BE0C3FFD9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519451B3-5526-4164-8507-08B9F2A43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1BC2A61B-BAB1-4B96-8DF0-D7DDB91D3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51E95297-202F-4A4C-B61B-61AE2B813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0B3FF55B-77E4-43C0-8512-A3B252A71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6DCF14C2-09C9-47FF-BE19-8E56097B4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484F5BAA-2E56-45A1-8CB3-F69314253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43FAD654-5BC0-4E7F-901F-CFE4D8F66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89B991F9-6825-43D6-8D0B-D4C7B4FA2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1186F9D7-7327-4A11-973D-204458401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2BA72A19-0BC3-4D06-9110-9FF32C6F6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CFCAA581-E3F3-47C4-A102-B806877D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30AA7C5A-6B0E-4FF8-9873-945FEF571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7E673A27-B0EA-4B5C-B772-0EE52868B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8EF43BDF-CF1A-4E83-A491-5D00A4758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95967617-CCF5-4711-AFC5-E409DC56F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B0396472-96BB-4231-B5A6-1E21366DF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C01198D2-C785-44B5-A925-509034712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7D1016CF-2566-4A15-992F-4719BA2E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827F3DEF-5A60-47F3-B13E-F6082CF2B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189260B1-A35F-46A3-ABCE-60168BDF7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EE7EA22E-8731-4C0C-914B-97FE53FA1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69D56FEF-9F94-4849-84E5-8D09C1214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FAA7FB0E-5386-48B4-9D18-ED4DA808A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805813A4-78DB-48F4-998D-851ED7212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3B13FCB9-61F8-4161-A2E2-0CE19F23C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89791CB7-5E58-4C11-AB60-A93F09031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E5D57CC1-02FE-4338-AD9A-55F5B8134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2292A08F-6589-4CD1-B973-A435CD6DD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B81C6A74-2C65-44C4-8A07-825E1D392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226E1088-059E-46D4-A2D9-438D90352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ED0D5BB7-6082-4E4B-8F7C-F7752F27B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8F39CDB9-1913-447B-BB14-B3C1674F1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F038E0F7-B24B-4A57-9A04-79B9CBB22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2A9447FB-4420-4DA5-A148-96761E47B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D6525DA9-3D53-4AB0-8D09-490B6F5DA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7C75BC87-B3DD-40F0-AF2F-65E1E5376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3B2C6F95-13B8-4297-A334-22D497913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AE116530-6828-4FAC-86A5-5277D0072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E6540D3B-7985-43C5-A5BE-770B422D6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D44F8BE9-9298-4C11-B8B8-4E6040215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FBC12AE2-A4EF-4816-939F-4B1EC8CDC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4E7BBF54-53E4-45B9-A0A8-62A74A084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EE276D9E-589D-4D71-9A50-5AE8BE22C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91DEA8F4-3600-4CBC-BDA0-F110AE3C0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6CB6B90F-18C1-4FC6-80D0-74E0D5CAE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C7B78BB9-F6A6-4571-964E-4CC4C531C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C39267EF-E194-4E6B-A16F-FA17CD4B3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1D69315A-3B57-4E2E-9A53-425BA8C1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F820431A-892C-4138-956E-E43D6E7F9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01E16448-2374-44CD-B874-309454D96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6174DFA0-6786-47D3-8010-E911A5DB5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A614DFBA-91C0-4D5F-BA77-F690F361B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76E113D8-78DF-4B14-B274-E8AB25E83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976F370E-9DBC-45DE-A9BE-5BD6C74A9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2DDCADD1-6D7A-45CA-B4A3-CBE1FC15E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B831BFC3-0632-423A-A2A3-A077100CE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C9956165-65AB-4C58-AD8B-C24E7A8E7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6AB27ADA-5A06-4C67-8984-B34ED153D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B9AB9574-19BA-4BF5-943B-B5BBC7A72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B5F53F89-8287-4E39-9021-5A4BD6747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AB6C8209-8867-420B-9CFA-226806D24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15D756CB-1634-4599-97B0-CCEF181DA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D61A11B0-22EC-46EC-A81F-87EC44735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CEA750E8-5723-40B9-B1D2-EDF53DD85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A998FBFB-B5A0-4A24-A2B0-B85D02E68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CA321A5D-0E57-49EC-86B6-026D4C088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81698D90-183C-4D56-B7DD-E295704EB9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A0692FC6-EE80-4EB8-9EAD-39D4831FF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216E48F1-835F-4B9A-83E7-65AFB81B7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8A264150-71DC-4003-BB56-3FF4FB9DC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9471EABF-7F60-4F6B-8F82-055C0852A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E4D14E1A-8AA4-4C17-890E-9AF025D81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B7A9806C-9B6B-4523-8F0D-F612A366F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714F3296-1118-427F-B086-0C6C0B7A8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C8EE921F-2BC0-4D1B-A6A7-FB57ECC89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30313067-3DB1-4F34-8C4B-A621588C9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444E925B-F326-4996-922A-EAB698E66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BE6F00DA-6651-42E2-B2A2-F184F2333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557E0A4A-59A4-40EF-ABD8-01139A4CD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35647780-D182-4AE7-8244-1E0F882A3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45446F38-54B2-4F65-AA67-2CA286B2A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B4C08706-E1DD-490F-81C1-2E4421DEE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71788E40-843C-4C4D-BCB7-D4B6EB954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14B64140-9529-4E08-AE19-260ED7B65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BF25ACA1-F7FF-4F5A-9481-1C4611380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957367AA-B2A3-4CA2-9103-DB6EC2B84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8D9EE23B-8AB6-4355-A77E-7531CDF4B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7B18B5A4-A0BC-4166-9F58-5A4A4B589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CAE0AE35-32B4-476B-81DC-01490ABAA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4DD71582-F1E1-46C8-ABED-74849E3CA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0D4A61A4-9B7C-407E-B13D-ADDC77214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D47078D6-1E30-4A6E-B6B5-9E71C1B4A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8D797D6D-4F01-4A2F-A555-8E0C90AB4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8E60BFD3-CF74-4322-872E-493307E91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CCBAA3C8-3A02-4708-BAAD-4C276393A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6C67BF45-5C3D-4AEC-84C9-451208F13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A9C2537E-8AC8-455B-A4C4-80A1A7CC8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32E14162-0CEF-4A7D-96F8-24267BB87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82086318-4F91-4614-BC10-D114A59DB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BCE7CA61-C508-4FBA-A243-ECCA21AFE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FC1B659B-B0FC-4DB1-8ECF-701611889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B2189C37-D1A0-47D2-96D7-BAB5FE5BC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14E37CB2-B5FC-4B09-841D-F599F7558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B03E9A4F-B755-4F72-8E54-9895224B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E986C7DE-8146-4367-AD7B-54254090B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379879EC-F8E7-43AE-B181-70EAFAD90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BC071C01-8BC0-484E-9EAF-10511A788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E0C41C9B-6BE0-4B27-B7A6-B043B3506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E9F5AEAE-B86C-43F0-A966-1C4435A5E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5380A910-B23C-480A-BE66-FA00D13F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534B2994-9584-432D-9DFB-D5444987C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422FBDBF-3C5A-4B74-8F14-0CC74C41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2A282E78-512B-42A4-8409-35BEF27C7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4BA4E35E-70A4-4EC8-90EC-5C08936A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118EDB6B-B2FC-4C6D-8124-93579083D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C2562D75-8DCA-4E2A-9B01-8C43D14C6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73AF6263-6C43-422E-B696-AFB0FB1CE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EF56948C-09E5-4D3A-875D-E9E3F87B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61C3E813-7149-4261-BC64-41BBDE06B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5BD3496C-B192-470A-BCC2-A8AE21285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C4F7B21A-C51B-4D72-8E07-CAB5C2B6D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45EBB844-F87D-44D7-B610-C62913B0F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9435EF33-AE00-4631-8F57-A7804F6B0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052D864F-D28B-4838-9E83-9AFD8EFAF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38B9501E-52A3-4A82-B215-08F1F7B0A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28275A38-4B91-44F4-9F45-DF804D984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8BDDC6D6-6BAA-4F5D-BCB5-266BFFD51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268385FB-0132-4A2B-A30C-FC43B9AF8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78AD1693-F606-4BBA-8917-7E57F5E6E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74369A12-79DE-427A-B422-CB1D82BED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A8431967-7373-4577-9702-D665B2FEE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898C1449-5F7F-48B7-9D2B-752E965B6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846AA923-1C2D-4BD0-97D2-F8BD139EC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E7BE8ABC-360C-4BA3-8EB6-A7BB76441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EBC6F891-BE79-48B5-91EF-B3FA5A6F5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37A02490-46C2-4F89-AD86-8E8A8FCE1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8E365F8F-9302-4A3D-919E-04EC6EBD1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8A42DB54-D2B3-4D70-9071-FBDB7658D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E3355F01-D04A-4B31-9E9C-A9CA11CAB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8E312935-106A-4170-8306-F356971C1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389F7569-3B2B-41C5-9470-0BEF617EC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90CD327F-CAF9-4AEE-9B63-BACB2ACA6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73B57374-14E2-40C0-9443-BD674391E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3704AC91-451A-4B8D-AAB7-CD5588F7D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5431432E-1222-4880-B6AB-FA4448A1D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9F3D2296-51A3-4686-B6FC-5BDDB6BF0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6F5AB82F-812B-4A7E-8A49-7F1CDE28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0B451FD8-22F7-44E8-8B29-D77FA2F2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F9A89FC3-7998-45EB-92C0-8757F87FD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B158E8CB-C8F6-4495-812F-FD85CA37F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B4DDFB93-9D76-4066-BA9C-78BDEB958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4176F7F5-8146-49CE-B9FC-ACBDA5A4F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1658AA2F-21B6-488C-9946-ED634828E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AD802988-1045-47A1-A802-1F74E1440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653F2FA3-BB3D-41B6-92B8-5418A615D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1575908C-445F-44EC-9D37-5B60B21A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EA0C79EF-B5FA-41C7-9A07-C4AE1D2F97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6E02272D-842C-4954-BA94-716540A09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E6C7576F-05B7-4556-9827-862A0BA17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765291AC-50FE-490C-BA06-1927DDD5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147B691A-0E07-4F13-9B18-426487F20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6A153E4E-FBF4-4CCE-A4BA-D4AA91E09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CA9D299F-BD5A-48FC-AE85-84AFAA3F0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2B35ABBF-62F9-447A-B0AB-BD987FC0D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82597F61-FCA6-40B1-85A8-5D7B46E9C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9988FB61-3640-4656-9BD9-7AE19AABF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9C39111D-C0D5-45FB-BFC7-CA353255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0D277B97-14AF-4498-BF25-55CFA44A3B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241632D7-76B1-4E43-B86C-4F7ABB5A4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8C29E3B6-B361-4733-863C-2978160A0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86289C96-7387-4F55-9C8D-65A3B0069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173581E9-6991-4924-B2C4-2284D30FD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2A186B3B-35C2-4EB3-A47C-D0833D1B7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311B2974-6365-48FE-B34C-733295A99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F5D62165-90B7-46F5-97CD-9089F6AB2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6E102126-8080-435A-9743-3925CE12F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6E33E31E-4EED-400B-BA5F-BB4B3C163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CC5719D9-61C3-4DE5-A5EE-BE8C5579D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B7BB3AAF-AA7E-438C-B6DC-4BCAB999D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98AE68CE-5661-46FD-8C6B-C34626F47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64920AFD-B741-4477-BCA7-D9FA515DD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AE1D8118-2F96-458A-A8DB-33C66FBDD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A2B04E49-5EC6-4473-BE9B-19E8A3019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075E650F-087C-4185-B7B9-904AC0E37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48D5CD1A-AF69-44B4-8221-658BCE4CD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8AF179BD-6F00-4B67-876D-7FCB79B2E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2666EC88-183B-4965-BF80-0135D02ED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E36229BF-89CC-4BE0-BCC9-72DD5C3F3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50FA03BC-DD8F-464F-8FA8-893FD2B8C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F142691C-A24C-423F-9B6D-6AB72A89C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87E54B9F-93BD-456A-98BC-DAC32DD5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CFE082EB-4EC7-4A40-BBA2-0224F32E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C3486BC9-649C-41F6-834C-D27884A14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4A15CFAC-AE41-4AEA-B83B-69E038286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E02D1C7F-013D-4282-96C6-B7CA3F6E6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F287EF90-0A63-4024-A485-B3360C563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1D1ADEEB-FCE2-4AC4-8923-7C153D95C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0E774E63-0773-46C2-90B5-13FB19D9D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BF8F07F9-A835-4646-B54C-4CC5BAD4F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E426271E-8C58-4EE5-B0F2-97D2E22B0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4E479D38-9751-4C71-A4ED-877C808A2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AC0A1E0B-F824-4C72-B64A-A23CCEBB1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9F5B2804-A7EA-43C2-9DC9-98680EC69E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37D8F00D-B14B-4521-9A75-B6E0D3EF0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EE03CADF-ED03-4CBE-AB43-8EA7922A0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AE29C3B9-1E7D-4071-90D0-49DD7B975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27BADDE3-B453-4117-819A-B233E1870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15110900-E6E8-4C46-ABAA-F73A43E2B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20369E86-F955-4A82-8129-DC82693C7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133347D2-E24E-44C0-951C-3F00F1FE6E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CC2E5573-BA30-4B1E-B886-A76147100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6B02FB44-A75C-4AD9-9D0E-44FE92375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BEBB63CD-B3CF-4A71-8C57-281D709CE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BC8DC0E1-A7D4-4A04-9FA3-EE9907432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0201ABE4-949B-45B6-9B30-03942B591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F864BFC9-BFAB-4A25-B1DD-3F3E92C07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D59AD426-D51C-4B0F-9681-5C0E9277A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05169CE4-671D-4A61-AD5A-E607C33D8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81514A5E-673C-4E9F-BD65-DB202EC82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C3AB0947-C339-45B0-AC5D-20D311CB1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EB0EDAE6-11EC-4C2F-A92C-B72CB22C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9BCD3D3F-6B18-4B5D-88F8-30AE10086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286FA04A-42FB-412A-9658-B0476699C4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9E4EAACF-839E-4371-B360-56A9548AA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37509E11-3027-4F6E-AA15-6AA1BA480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A92880B8-CC71-4F41-9310-0268AA5D5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F616F148-1192-46B8-9D02-95ADA261F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EA1AAC0A-73AB-4F5F-A3CB-F1D53E07B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842C4175-C379-467A-8E65-C0B46500DF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38FD6719-6DD4-4E08-8E74-0FC471CF9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3A9A83AA-E929-4DB1-9D4A-D06BD301B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51F2A64D-153F-4304-B4F1-CC70843B8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2703CCB3-B9A0-4697-8FF6-C9BAF26CF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AE8A829F-D414-4CFF-BDB5-A9100D386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EC377F22-923F-4BE8-BF62-9689D46C7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3B666A7C-816B-4155-8BF2-34E0C9E94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DAC55D13-D88D-47FE-A129-CFA79FF38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BA2A7E87-AE1E-424B-886F-696BFB64C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362C8E56-1342-4AFC-A8EF-A3F7389CA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310FE065-5767-4E33-9E08-B562B415E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8E38705E-CF57-48D0-8652-0189DED4C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388B9526-200B-493C-872E-4EABAB3AD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DF2360DA-F91B-4854-929C-3ACE374F2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243C2315-F7B5-4BEF-9610-F8CB0A57B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F7477D22-3E61-49DB-894E-11114C940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C6C80143-9678-46C7-80C7-EE2176E86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B9559461-89A2-4DDF-BA5A-4E908674B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7C7C0AAD-CA0C-4294-B56D-A585F4A2D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F2D01B57-9BCF-4A58-ABDC-0044E195B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F8AD8CB4-BB9F-4465-9255-44073ED7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BE35615D-65C1-462D-AA20-7643E8AD1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0993E938-6421-4BA7-A026-6C5AA880E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6F30F763-FD52-47A1-B8F7-EC47408E1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3EDD894B-C095-4CAF-8E9E-B9F898408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F1995F74-CD90-47E5-B598-F125E4DD9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063F46B4-2D3A-4EFE-810E-129C1DAE9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D61E1405-7444-474B-AEAB-1CB7BC601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113A1F6E-DBEA-49A4-9503-A57A0F235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D43A7651-1EAB-4F8C-A936-67951A3A0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30C8EF82-8580-4813-A7BE-20E856CC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63C24671-DF23-466C-8B01-664256EA0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41A022BF-3576-4200-B29B-E58962D42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72D8A4E6-CDA6-4413-8B89-4CD37C570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A11D9F03-8CE2-4463-8F36-A576B33A9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6F973A4B-2766-43A5-9B41-D4FC01351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320C2A36-D36A-466C-A90E-6465F908C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466E3117-6585-40EF-862A-EC81789EC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DA12E5FE-F80F-493C-990C-30E18D579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9835F053-3D7A-41E1-BA8D-0B985278C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42D04399-F2C0-4AA4-A8FA-955B2F605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B8080708-6FCE-4F5A-B440-F56EB48CD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FC8B94DE-A4A9-40A5-8EF2-74203695C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D84AA58A-C8DF-4A53-9DE0-85B3A8826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F6408EFF-4AC1-4A08-9CBB-FBEAB7598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AB2AECFA-51AF-4907-8DFE-6FA57FD91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D0ADAB82-3CA2-4817-93E7-2F095B296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66703F2C-A859-4329-9320-0B49E2368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05B6B14A-ADD6-4C1D-BC7F-A61BD9E8E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274A8A09-513D-4F65-88C5-E1652AFCC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74D377D1-A9F3-4D49-B28F-7C2D4C20A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5661EE2A-B2C2-40E1-8DD7-C4954BE2D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22D1A1DD-50D6-42DA-B093-47D1E0465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41140836-D403-47A0-A3D2-90275BC37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E10B3D74-9F50-4580-9704-DD125E9FF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99678312-36D3-423A-92F8-243A71939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B561DC39-ED67-4257-934E-6F032BDCE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064F097B-F60E-455E-B218-D192F41F0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4A57CF8B-C4E1-4646-87CB-BB71789BE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02A330C3-86C2-445A-B9B0-C383B5580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8AE38D74-6ED5-463F-8146-74B517482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C5196DBB-66CE-4357-959E-D62F76215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02319747-8BD0-41F1-ABE9-9C3C07048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DA65038D-7C84-42CE-89E2-E0B43FA43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10CC6A9C-C848-452F-B3F5-AB9F1B41E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899345CB-086D-4B94-B95F-99F91841E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C9502354-C5D6-4991-912A-696C72785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25E0330B-5EB1-4067-8067-643B1BEFF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A8ACA5E7-C83E-4371-8922-C258FD7B3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492EAC0F-B90E-453E-A39E-24ABCA563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7BC60733-F1D0-4A79-B884-6E1398B6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B3D5CF61-892F-49A3-9B83-642E54FB0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7CE8BBC6-E618-4A9F-86EC-43930A182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FA20BD6C-CCD2-426B-B291-C55E4A5E8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A8D8AC8A-6351-41E5-8813-74B03C715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7C71968A-31A0-47F3-B371-32B51E0AF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971F31B5-D8F2-4C39-97BA-C9B6C521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AFFDE576-2922-438F-A06D-6608401D9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F11D57E3-9953-4584-8548-FF85DB924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294ABDBD-4B29-40B1-80A1-0478ED6E5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DD97A4CA-A1E6-4DE7-ADEF-F67412CAA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B94214DD-8355-4A35-AAD4-2061D4401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F0DAF7D8-89F2-49BC-A4BE-727107248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6EABE8C4-F66D-4301-960F-C17A9AA5B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66935807-E200-41D3-9929-C19B8853B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131F37EA-2803-4CA5-A245-F145ED0F7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7EACED4B-FC42-44FA-A440-7B5C1E63F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B5748BA9-A49F-4FED-864D-2A87425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15B67F8B-8F3D-4AB9-8F2F-980B03CFB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7160CC35-25DC-4B98-9F4B-AAF245240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1C84A7A0-6F10-472B-B401-448F0BD25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C9C072B7-6DA8-4AC1-993C-6EB16D34B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92817228-74FD-4DC3-A6B2-801B67CCB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FB38757E-2DD3-42C2-9AFE-3B969496D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23944696-989D-48CF-9E02-82F4E89F8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A989E7F6-1A24-4DD0-B19C-EAA63221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C4342978-AAD5-475E-9600-343C76C09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2060C51C-A438-43EC-A85D-0959DD076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2D02C7F7-F90B-4DC4-9887-54306683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E003C299-A383-4198-8D85-DDAA811F8A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F77C92B9-D5DA-4162-9A5D-80C4B7A1F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3BA41787-8714-4590-929D-C91821C29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C8B4D3C3-87C1-4DF0-A3EA-144722C27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50118D8B-BA5B-46EA-A8B1-69C7C965F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E0FBE7C8-C65C-46B3-B238-938BE520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E5C280DA-4CA0-4462-9283-BA15547BF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D0F99C33-39F5-4379-AA1C-A1D37AC1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CD0682DF-8712-457E-87A6-95589A99D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BA01884D-5AC3-4808-8779-E406FFD52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95689482-3D01-440D-857B-170842EC5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F5BFA557-8F67-47B3-A7A5-AC4B1B455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1F98BEAD-BA50-4041-85D5-775C72645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040A4795-AFB6-4E32-8717-303C84EDD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172BB38E-9824-494D-BEB8-D2E515AC2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5CCC3B80-A667-4E80-8E1E-EEF8F4402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A9093572-583B-4961-B803-6BB9ACC58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90C166A1-14A8-4D36-A065-AC62A137A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F87CDC32-5ECE-4C15-A21F-C309A04C9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2B0802DA-ED22-42A8-AFE9-EA39D8B179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D02160CF-E4A1-4871-AFE8-44AFC2A3F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0417F207-1B21-48B2-8A68-9C13BC324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59A6D89D-1CAC-4A59-A6F5-8558B538D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2FD0C485-E71F-4688-89DC-DB37E0742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4281A2FA-2DC1-4491-9F9F-74E61F1E9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BC2DEC65-7B98-437F-A9A1-6E408F483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0B8AE276-E42B-4838-A779-5D50C0A13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E7B10132-C120-483F-AD0D-C4C6CB31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27A9C5A1-CC23-4062-BA64-6829CFCAB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368F8D47-C069-4C36-999E-F97F12422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D14F9404-5EF5-44EA-BACA-B9E32B41D0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B9344234-4F8C-495F-95D3-A4E3C119B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FE814674-9728-48F8-91F6-C75ADE11B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061A377A-29CD-4EEF-97C2-26268BD36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BCE9C076-0490-4500-9F5A-5C3345BAB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EC77506A-0F4B-44B4-B46C-02ED218CC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312FF278-0F08-4362-9B51-1FAB162C6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1BF250D0-DE90-413F-8AA0-3462B31F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C5A0220A-01D2-4FB7-A50E-79C313CB5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93DDDDDD-1C4B-4678-B0CA-93DD3F0BD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A14EB745-CCC2-4197-8B3E-F62DC739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2105112A-31B0-4466-87EC-F228D1A7F3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18A8EE6F-8749-4AB0-8452-5B3DFBC63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90F77352-DC8F-454B-A320-B2956B952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EC6119D0-E91A-49AE-B0A5-F42116252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D46DFB8B-24B2-4F29-B9C8-C78609AE2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2DA13958-EA9A-4CAB-B8FD-4093DFE5E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C4D9FF52-224D-42C3-8AA0-855D86B1D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0177A331-6B4C-4D7C-A93F-5829FA9F0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9CB49A45-9E0A-400D-B493-E2F0B2290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DF3FD405-4759-4085-AEE4-C77E607F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E488F933-13D1-4397-9B7C-D28DBDBBA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88C1E1C9-95CA-45E0-92E8-F8D608DFA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FCFCBCCE-05BD-4F20-B8FC-C11A46BEC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8EC533E2-0166-4441-8C39-C8F4B5A1F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E004BE51-B3EA-459E-B15F-11EB57004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42F5DC08-2D69-4AF2-A1DC-ECA53D4FD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C65298D2-BF2F-4EAE-B678-99FEBE7CE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271446E7-C002-4ECF-B9EC-8075F5EF1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DF4B86DD-ECC6-4518-86F8-505DF642E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15C9C369-7421-44D7-A26A-3BF9B4460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621F851C-B496-45B8-94DF-0163B2A65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28E2F345-9005-4B06-85AC-29BE62139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6492FF15-F063-49EA-8A60-A3BA8D673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4BAED789-72E9-453F-A4F0-774DD9DB7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CF6A6320-1B98-4982-A27C-F8F266764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AA730B2D-1CBB-443C-90AC-8DCA96A3E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87C5DD72-A9E1-41CB-A69A-24D7BD76B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331EF306-CC17-4691-81EA-0DD36EBF1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4C2055A6-1396-4302-AEE4-D3A704BB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6382D1CB-2583-403C-B8F3-E5E7811D1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FF734D8A-217A-4069-8D62-E7E3BAE04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5B952D83-972F-4B31-AFD9-A2BFDE4C3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64759837-07FF-4D41-BD80-010F5DBEB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14EBE667-A63A-4E0D-8D02-BAD9738F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26B3C4AB-88C8-446C-AD22-ED568BF09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5D286B62-533C-4183-821A-2FDC33A43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9947A751-576E-4C31-91AF-0522D68E6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F8C3E91F-9F7F-48ED-B2F3-4F1862433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601941B6-4A06-4CC8-A233-63A11C195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30BDBB29-27BE-43BD-A4C8-071026EA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6F80C585-5BA7-4D12-BD51-2B261B54B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AEDDD274-09D0-4EBD-B935-EDFF86985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5823D052-DB78-4EDB-A40C-C7C1E4C0E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B1F4F86C-67C0-465E-A5A9-6971B5C13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A3F58718-E85B-4581-AAFC-521F7665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C740599A-BBCF-47A2-A60F-BDBD21009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C103C796-E2C5-47AD-9BA7-A21726231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17B828AB-275A-4D3F-A88D-97ABB3024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34C35B16-E932-4B10-85C9-4149A562A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E652C507-B8AE-42A7-A082-C64202D40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1F291BC2-F414-4B6C-9CDE-3C7511347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29A6F0B0-D783-4751-92A6-39224BE63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FCDA8C28-90EF-4CAF-B591-17BDA63FD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159B85DB-2178-46EC-80EC-232BBCB60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558798D3-3D9A-4506-9C11-B517AA770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255F64A5-0893-4EFF-95F9-16ABF5628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F01DDA32-5C0E-439D-9EC9-9C7C81C11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CF5A0878-36A8-4B73-9351-01D94E838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9E616ED9-2955-4905-95D2-CA512892C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E5402BBE-F537-4E2B-9CAA-9B1291745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9FC856C6-1CA6-4863-9F27-8F80B331B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A32CC6FC-AD19-472E-AEC9-A00C6D88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80FF7693-145D-4409-93A1-1137C1A9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800DF82A-8FA2-4BE5-B626-9D88308DC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56A659EA-08B0-4BD9-AC14-AFA17C27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F6D91375-3CE3-4DCE-AA14-CD80E3CE0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87968BAE-5CD4-4283-91BD-FD664B932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B0F6A736-0C7C-4D75-9EC9-3BECBB5BD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58882530-CFA8-4E7F-8F8E-0DEAD9111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AB102D7F-B6EA-4B54-A25B-258C7CC4B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7D892D4C-C75E-494F-BF66-AE8DD9756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B490C983-BE2B-4B27-91D7-8C4FDA63E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835444F9-449E-40C9-8BD2-968F8720D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5706DBB2-4F80-4793-9FBB-A3F9A56C9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D93CC476-0F3B-4E6E-BD47-76DA8610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1315DDA5-1E72-4EDE-B5EF-D21F1461D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98DCA93B-980F-470F-B1A4-99854C15E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357DA3DA-B28A-4229-B4BC-B0CBCF62A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69DB8F9C-E828-4479-8EB5-B0030E3A7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8F40949C-C55B-4A3E-B9BD-633049ED8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953747C0-3C12-4807-98AA-37C904E25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5A2D05C6-F41C-47B4-B1CD-E9D292D50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AE858073-4230-4161-85C0-F794FEF9C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D66CF2B1-9DA7-4197-AEE2-3CAD873B2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63A24DD6-AD50-4117-9CE8-79C3982CE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FD8C0D12-5F8C-4D78-9283-29D49F284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F68C0407-C39F-483F-BE3E-A332AF9EA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9C1CB707-5BAF-43C7-8146-4CCBA1DAE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68243C75-8376-457F-8F35-17D24B83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1CD37188-B673-4FB1-81C7-DAE139F91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47A7E834-607B-40C0-A33C-3AA151CB4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4507EADA-15A1-4EAA-A926-CCD5A6FB5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DC60A679-B159-488F-993A-9806CCC97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E5A928B7-95AC-4CAB-A06F-745A50DB4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BF28411A-1DCC-4B98-9E18-E98FB1C37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2A42825B-5EE1-4C97-86F9-1506B22C9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35BD5FA4-E7FF-45A6-8C71-4A1AC7B5B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FB61384B-20A2-48A9-B8DA-0DF521E31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E6FF2E9E-1EDB-48C4-BBF7-39ABC1476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CDCA07CF-6458-4A7C-84DC-384943C25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5B139D49-1F39-4DE6-B697-E368CD4287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9250E441-D291-4927-976B-465167D63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536AD9DC-4B2C-4293-933F-A0E911BB4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265671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References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32787" y="1459642"/>
            <a:ext cx="10884330" cy="51847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[1] M. K. Badawy, </a:t>
            </a:r>
            <a:r>
              <a:rPr lang="en-GB" i="1" dirty="0"/>
              <a:t>Developing Managerial Skills in Engineers and Scientists: Succeeding as a Technical Manager</a:t>
            </a:r>
            <a:r>
              <a:rPr lang="en-GB" dirty="0"/>
              <a:t>. New York, NY, USA: Van Nostrand Reinhold, 1995.</a:t>
            </a:r>
          </a:p>
          <a:p>
            <a:pPr marL="0" indent="0">
              <a:buNone/>
            </a:pPr>
            <a:r>
              <a:rPr lang="en-GB" dirty="0"/>
              <a:t>[2] B. M. Aucoin, </a:t>
            </a:r>
            <a:r>
              <a:rPr lang="en-GB" i="1" dirty="0"/>
              <a:t>From Engineer to Manager: Mastering the Transition</a:t>
            </a:r>
            <a:r>
              <a:rPr lang="en-GB" dirty="0"/>
              <a:t>. Norwood, MA, USA: Artech House, 2018.</a:t>
            </a:r>
            <a:endParaRPr lang="en-US" dirty="0"/>
          </a:p>
          <a:p>
            <a:pPr marL="673707" indent="-673707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372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2939742" y="203186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790264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1966</Words>
  <Application>Microsoft Office PowerPoint</Application>
  <PresentationFormat>Widescreen</PresentationFormat>
  <Paragraphs>333</Paragraphs>
  <Slides>35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PowerPoint Presentation</vt:lpstr>
      <vt:lpstr>Types of manager &amp; Project manager</vt:lpstr>
      <vt:lpstr>Types of manager &amp; Project manager</vt:lpstr>
      <vt:lpstr>Vision</vt:lpstr>
      <vt:lpstr>Mission</vt:lpstr>
      <vt:lpstr>Types of manager</vt:lpstr>
      <vt:lpstr>Types of Managers</vt:lpstr>
      <vt:lpstr>Types of Managers</vt:lpstr>
      <vt:lpstr>Types of Managers – Middle level management </vt:lpstr>
      <vt:lpstr>Types of Managers –  Lower-Level Management </vt:lpstr>
      <vt:lpstr>Roles of Managers</vt:lpstr>
      <vt:lpstr>Roles of Managers</vt:lpstr>
      <vt:lpstr>Roles of Managers</vt:lpstr>
      <vt:lpstr>Roles of Managers</vt:lpstr>
      <vt:lpstr>Roles of Managers</vt:lpstr>
      <vt:lpstr>Roles of Managers</vt:lpstr>
      <vt:lpstr>Roles of Managers</vt:lpstr>
      <vt:lpstr>Roles of Managers</vt:lpstr>
      <vt:lpstr>Role of the Project Manager</vt:lpstr>
      <vt:lpstr>Role of the Project Manager</vt:lpstr>
      <vt:lpstr>Skills of a Project Manager</vt:lpstr>
      <vt:lpstr>Traits of a Project Manager</vt:lpstr>
      <vt:lpstr>Traits of a Project Manager</vt:lpstr>
      <vt:lpstr>Traits of a Project Manager</vt:lpstr>
      <vt:lpstr>Traits of a Project Manager</vt:lpstr>
      <vt:lpstr>Traits of a Project Manager</vt:lpstr>
      <vt:lpstr>Project Manager- RISK</vt:lpstr>
      <vt:lpstr>What is Change Management</vt:lpstr>
      <vt:lpstr>Change Management</vt:lpstr>
      <vt:lpstr>Change Management</vt:lpstr>
      <vt:lpstr>Change Management</vt:lpstr>
      <vt:lpstr>Change Management</vt:lpstr>
      <vt:lpstr>Join the Vevox session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</cp:revision>
  <dcterms:created xsi:type="dcterms:W3CDTF">2021-03-09T15:35:42Z</dcterms:created>
  <dcterms:modified xsi:type="dcterms:W3CDTF">2026-03-11T07:32:56Z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