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7.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8.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9.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4.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15.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16.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17.xml" ContentType="application/vnd.openxmlformats-officedocument.presentationml.notesSlide+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notesSlides/notesSlide18.xml" ContentType="application/vnd.openxmlformats-officedocument.presentationml.notesSlide+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notesSlides/notesSlide19.xml" ContentType="application/vnd.openxmlformats-officedocument.presentationml.notesSlide+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notesSlides/notesSlide20.xml" ContentType="application/vnd.openxmlformats-officedocument.presentationml.notesSlide+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removePersonalInfoOnSave="1" strictFirstAndLastChars="0" saveSubsetFonts="1">
  <p:sldMasterIdLst>
    <p:sldMasterId id="2147483670" r:id="rId1"/>
  </p:sldMasterIdLst>
  <p:notesMasterIdLst>
    <p:notesMasterId r:id="rId30"/>
  </p:notesMasterIdLst>
  <p:handoutMasterIdLst>
    <p:handoutMasterId r:id="rId31"/>
  </p:handoutMasterIdLst>
  <p:sldIdLst>
    <p:sldId id="256" r:id="rId2"/>
    <p:sldId id="311" r:id="rId3"/>
    <p:sldId id="312" r:id="rId4"/>
    <p:sldId id="313" r:id="rId5"/>
    <p:sldId id="332" r:id="rId6"/>
    <p:sldId id="333" r:id="rId7"/>
    <p:sldId id="334" r:id="rId8"/>
    <p:sldId id="335" r:id="rId9"/>
    <p:sldId id="336" r:id="rId10"/>
    <p:sldId id="352" r:id="rId11"/>
    <p:sldId id="337" r:id="rId12"/>
    <p:sldId id="338" r:id="rId13"/>
    <p:sldId id="339" r:id="rId14"/>
    <p:sldId id="340" r:id="rId15"/>
    <p:sldId id="341" r:id="rId16"/>
    <p:sldId id="342" r:id="rId17"/>
    <p:sldId id="343" r:id="rId18"/>
    <p:sldId id="344" r:id="rId19"/>
    <p:sldId id="345" r:id="rId20"/>
    <p:sldId id="346" r:id="rId21"/>
    <p:sldId id="347" r:id="rId22"/>
    <p:sldId id="348" r:id="rId23"/>
    <p:sldId id="349" r:id="rId24"/>
    <p:sldId id="350" r:id="rId25"/>
    <p:sldId id="351" r:id="rId26"/>
    <p:sldId id="353" r:id="rId27"/>
    <p:sldId id="282" r:id="rId28"/>
    <p:sldId id="310" r:id="rId29"/>
  </p:sldIdLst>
  <p:sldSz cx="9144000" cy="6858000" type="screen4x3"/>
  <p:notesSz cx="6794500" cy="99060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0">
          <p15:clr>
            <a:srgbClr val="A4A3A4"/>
          </p15:clr>
        </p15:guide>
        <p15:guide id="2" pos="214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9999"/>
    <a:srgbClr val="0000CC"/>
    <a:srgbClr val="3E67A4"/>
    <a:srgbClr val="C0C0C4"/>
    <a:srgbClr val="7E7E86"/>
    <a:srgbClr val="A50021"/>
    <a:srgbClr val="678DC5"/>
    <a:srgbClr val="3E8DC5"/>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9A0F424-6270-41DA-B3B7-9BE682DADC45}" v="15" dt="2023-01-30T19:26:20.89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2919" autoAdjust="0"/>
    <p:restoredTop sz="91404" autoAdjust="0"/>
  </p:normalViewPr>
  <p:slideViewPr>
    <p:cSldViewPr>
      <p:cViewPr varScale="1">
        <p:scale>
          <a:sx n="99" d="100"/>
          <a:sy n="99" d="100"/>
        </p:scale>
        <p:origin x="1278" y="31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notesViewPr>
    <p:cSldViewPr>
      <p:cViewPr varScale="1">
        <p:scale>
          <a:sx n="85" d="100"/>
          <a:sy n="85" d="100"/>
        </p:scale>
        <p:origin x="-3936" y="-96"/>
      </p:cViewPr>
      <p:guideLst>
        <p:guide orient="horz" pos="3120"/>
        <p:guide pos="2140"/>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 Id="rId35" Type="http://schemas.openxmlformats.org/officeDocument/2006/relationships/tableStyles" Target="tableStyles.xml"/><Relationship Id="rId8" Type="http://schemas.openxmlformats.org/officeDocument/2006/relationships/slide" Target="slides/slide7.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D45D7BC-8543-43D8-98A1-5883238462F1}" type="doc">
      <dgm:prSet loTypeId="urn:microsoft.com/office/officeart/2008/layout/PictureStrips" loCatId="list" qsTypeId="urn:microsoft.com/office/officeart/2005/8/quickstyle/simple1" qsCatId="simple" csTypeId="urn:microsoft.com/office/officeart/2005/8/colors/accent1_2" csCatId="accent1" phldr="1"/>
      <dgm:spPr/>
      <dgm:t>
        <a:bodyPr/>
        <a:lstStyle/>
        <a:p>
          <a:endParaRPr lang="en-US"/>
        </a:p>
      </dgm:t>
    </dgm:pt>
    <dgm:pt modelId="{A4EA0752-1F4A-4AFC-836A-7E0601FF2ACB}">
      <dgm:prSet phldrT="[Text]"/>
      <dgm:spPr/>
      <dgm:t>
        <a:bodyPr/>
        <a:lstStyle/>
        <a:p>
          <a:r>
            <a:rPr lang="en-US" dirty="0"/>
            <a:t>Crashing of computer systems</a:t>
          </a:r>
        </a:p>
      </dgm:t>
    </dgm:pt>
    <dgm:pt modelId="{2F89962F-D445-4E85-986F-65EF00EE045E}" type="parTrans" cxnId="{25D5D793-646F-4277-BD82-6F4F022B0FD9}">
      <dgm:prSet/>
      <dgm:spPr/>
      <dgm:t>
        <a:bodyPr/>
        <a:lstStyle/>
        <a:p>
          <a:endParaRPr lang="en-US"/>
        </a:p>
      </dgm:t>
    </dgm:pt>
    <dgm:pt modelId="{C43E628E-467F-46C5-9036-780112A00DAB}" type="sibTrans" cxnId="{25D5D793-646F-4277-BD82-6F4F022B0FD9}">
      <dgm:prSet/>
      <dgm:spPr/>
      <dgm:t>
        <a:bodyPr/>
        <a:lstStyle/>
        <a:p>
          <a:endParaRPr lang="en-US"/>
        </a:p>
      </dgm:t>
    </dgm:pt>
    <dgm:pt modelId="{96045336-91AC-412B-8CED-049CEFC26153}">
      <dgm:prSet phldrT="[Text]"/>
      <dgm:spPr/>
      <dgm:t>
        <a:bodyPr/>
        <a:lstStyle/>
        <a:p>
          <a:r>
            <a:rPr lang="en-US" dirty="0"/>
            <a:t>Accidental deletion of files</a:t>
          </a:r>
        </a:p>
      </dgm:t>
    </dgm:pt>
    <dgm:pt modelId="{0EB157EF-3FA7-44ED-8D8D-E3FC6566BC80}" type="parTrans" cxnId="{F5B2AC9D-71FC-445E-91E8-C7BD037B3E2A}">
      <dgm:prSet/>
      <dgm:spPr/>
      <dgm:t>
        <a:bodyPr/>
        <a:lstStyle/>
        <a:p>
          <a:endParaRPr lang="en-US"/>
        </a:p>
      </dgm:t>
    </dgm:pt>
    <dgm:pt modelId="{4A13AA13-F2EF-41D6-8CE9-5DBFBA888C09}" type="sibTrans" cxnId="{F5B2AC9D-71FC-445E-91E8-C7BD037B3E2A}">
      <dgm:prSet/>
      <dgm:spPr/>
      <dgm:t>
        <a:bodyPr/>
        <a:lstStyle/>
        <a:p>
          <a:endParaRPr lang="en-US"/>
        </a:p>
      </dgm:t>
    </dgm:pt>
    <dgm:pt modelId="{F234B598-7ADC-4551-BCEB-83A944DC29A0}">
      <dgm:prSet phldrT="[Text]"/>
      <dgm:spPr/>
      <dgm:t>
        <a:bodyPr/>
        <a:lstStyle/>
        <a:p>
          <a:r>
            <a:rPr lang="en-US" dirty="0"/>
            <a:t>Accidental reformatting of disks</a:t>
          </a:r>
        </a:p>
      </dgm:t>
    </dgm:pt>
    <dgm:pt modelId="{1732CB04-A7EC-4028-A644-40AD53CD6CE1}" type="parTrans" cxnId="{39F01B6C-BE31-4079-8BB7-061BBAD6B2CB}">
      <dgm:prSet/>
      <dgm:spPr/>
      <dgm:t>
        <a:bodyPr/>
        <a:lstStyle/>
        <a:p>
          <a:endParaRPr lang="en-US"/>
        </a:p>
      </dgm:t>
    </dgm:pt>
    <dgm:pt modelId="{AAE421DF-8BE5-4258-BB3E-3E9914371C0F}" type="sibTrans" cxnId="{39F01B6C-BE31-4079-8BB7-061BBAD6B2CB}">
      <dgm:prSet/>
      <dgm:spPr/>
      <dgm:t>
        <a:bodyPr/>
        <a:lstStyle/>
        <a:p>
          <a:endParaRPr lang="en-US"/>
        </a:p>
      </dgm:t>
    </dgm:pt>
    <dgm:pt modelId="{E153A9E5-16C2-4C53-9413-7BB40B919A4D}">
      <dgm:prSet phldrT="[Text]"/>
      <dgm:spPr/>
      <dgm:t>
        <a:bodyPr/>
        <a:lstStyle/>
        <a:p>
          <a:r>
            <a:rPr lang="en-US" dirty="0"/>
            <a:t>Corruption of files by computer viruses</a:t>
          </a:r>
        </a:p>
      </dgm:t>
    </dgm:pt>
    <dgm:pt modelId="{4814F0FA-3145-48D8-91BF-5CCD6BCED6AA}" type="parTrans" cxnId="{D003A822-E591-4278-94AD-F9294629A493}">
      <dgm:prSet/>
      <dgm:spPr/>
      <dgm:t>
        <a:bodyPr/>
        <a:lstStyle/>
        <a:p>
          <a:endParaRPr lang="en-US"/>
        </a:p>
      </dgm:t>
    </dgm:pt>
    <dgm:pt modelId="{69018F54-0D2A-4A30-92B1-6B139CE517C3}" type="sibTrans" cxnId="{D003A822-E591-4278-94AD-F9294629A493}">
      <dgm:prSet/>
      <dgm:spPr/>
      <dgm:t>
        <a:bodyPr/>
        <a:lstStyle/>
        <a:p>
          <a:endParaRPr lang="en-US"/>
        </a:p>
      </dgm:t>
    </dgm:pt>
    <dgm:pt modelId="{1AA0465D-52E7-45E4-996E-48999D7323E5}">
      <dgm:prSet phldrT="[Text]"/>
      <dgm:spPr/>
      <dgm:t>
        <a:bodyPr/>
        <a:lstStyle/>
        <a:p>
          <a:r>
            <a:rPr lang="en-US" dirty="0"/>
            <a:t>Accidental overwriting of files</a:t>
          </a:r>
        </a:p>
      </dgm:t>
    </dgm:pt>
    <dgm:pt modelId="{BBC897DB-1F47-47A4-B862-C96435CB5CDE}" type="parTrans" cxnId="{C7EE308E-8575-44CE-B505-D3A18AF350F1}">
      <dgm:prSet/>
      <dgm:spPr/>
      <dgm:t>
        <a:bodyPr/>
        <a:lstStyle/>
        <a:p>
          <a:endParaRPr lang="en-US"/>
        </a:p>
      </dgm:t>
    </dgm:pt>
    <dgm:pt modelId="{50B46476-0202-45E6-B288-FAFB4507148D}" type="sibTrans" cxnId="{C7EE308E-8575-44CE-B505-D3A18AF350F1}">
      <dgm:prSet/>
      <dgm:spPr/>
      <dgm:t>
        <a:bodyPr/>
        <a:lstStyle/>
        <a:p>
          <a:endParaRPr lang="en-US"/>
        </a:p>
      </dgm:t>
    </dgm:pt>
    <dgm:pt modelId="{9517B8B4-6793-4116-9E47-69F6E5E8197F}">
      <dgm:prSet phldrT="[Text]"/>
      <dgm:spPr/>
      <dgm:t>
        <a:bodyPr/>
        <a:lstStyle/>
        <a:p>
          <a:r>
            <a:rPr lang="en-US" dirty="0"/>
            <a:t>Efforts for destroying files by disgruntled employees</a:t>
          </a:r>
        </a:p>
      </dgm:t>
    </dgm:pt>
    <dgm:pt modelId="{58382092-E050-4984-A98C-D657D113B6CC}" type="parTrans" cxnId="{9DA757EA-8EE8-4344-8323-C5C32BB4ECA8}">
      <dgm:prSet/>
      <dgm:spPr/>
      <dgm:t>
        <a:bodyPr/>
        <a:lstStyle/>
        <a:p>
          <a:endParaRPr lang="en-US"/>
        </a:p>
      </dgm:t>
    </dgm:pt>
    <dgm:pt modelId="{79E1D770-5797-4557-BBCB-49B079F01FAE}" type="sibTrans" cxnId="{9DA757EA-8EE8-4344-8323-C5C32BB4ECA8}">
      <dgm:prSet/>
      <dgm:spPr/>
      <dgm:t>
        <a:bodyPr/>
        <a:lstStyle/>
        <a:p>
          <a:endParaRPr lang="en-US"/>
        </a:p>
      </dgm:t>
    </dgm:pt>
    <dgm:pt modelId="{4A95FA36-1913-4882-A27D-CDD574BC4561}" type="pres">
      <dgm:prSet presAssocID="{CD45D7BC-8543-43D8-98A1-5883238462F1}" presName="Name0" presStyleCnt="0">
        <dgm:presLayoutVars>
          <dgm:dir/>
          <dgm:resizeHandles val="exact"/>
        </dgm:presLayoutVars>
      </dgm:prSet>
      <dgm:spPr/>
    </dgm:pt>
    <dgm:pt modelId="{4A2B644D-55B9-42E3-ABC2-FC66C2E237CD}" type="pres">
      <dgm:prSet presAssocID="{A4EA0752-1F4A-4AFC-836A-7E0601FF2ACB}" presName="composite" presStyleCnt="0"/>
      <dgm:spPr/>
    </dgm:pt>
    <dgm:pt modelId="{7D5E52DC-5D44-49DA-9E2D-3C312289DDBB}" type="pres">
      <dgm:prSet presAssocID="{A4EA0752-1F4A-4AFC-836A-7E0601FF2ACB}" presName="rect1" presStyleLbl="trAlignAcc1" presStyleIdx="0" presStyleCnt="6">
        <dgm:presLayoutVars>
          <dgm:bulletEnabled val="1"/>
        </dgm:presLayoutVars>
      </dgm:prSet>
      <dgm:spPr/>
    </dgm:pt>
    <dgm:pt modelId="{B0D9C58F-FB08-4C35-985A-4C428C700FC8}" type="pres">
      <dgm:prSet presAssocID="{A4EA0752-1F4A-4AFC-836A-7E0601FF2ACB}" presName="rect2" presStyleLbl="fgImgPlace1" presStyleIdx="0" presStyleCnt="6"/>
      <dgm:spPr/>
    </dgm:pt>
    <dgm:pt modelId="{54C11F53-8F49-4712-95FE-B79F5296424C}" type="pres">
      <dgm:prSet presAssocID="{C43E628E-467F-46C5-9036-780112A00DAB}" presName="sibTrans" presStyleCnt="0"/>
      <dgm:spPr/>
    </dgm:pt>
    <dgm:pt modelId="{8369A445-6865-46B5-A5BF-3EE07EF353A6}" type="pres">
      <dgm:prSet presAssocID="{96045336-91AC-412B-8CED-049CEFC26153}" presName="composite" presStyleCnt="0"/>
      <dgm:spPr/>
    </dgm:pt>
    <dgm:pt modelId="{BAB5F3B6-1F47-4CEB-A3B3-73BC6BC7103A}" type="pres">
      <dgm:prSet presAssocID="{96045336-91AC-412B-8CED-049CEFC26153}" presName="rect1" presStyleLbl="trAlignAcc1" presStyleIdx="1" presStyleCnt="6">
        <dgm:presLayoutVars>
          <dgm:bulletEnabled val="1"/>
        </dgm:presLayoutVars>
      </dgm:prSet>
      <dgm:spPr/>
    </dgm:pt>
    <dgm:pt modelId="{691C9F2D-0BAC-4784-87B9-F4D7E57C147E}" type="pres">
      <dgm:prSet presAssocID="{96045336-91AC-412B-8CED-049CEFC26153}" presName="rect2" presStyleLbl="fgImgPlace1" presStyleIdx="1" presStyleCnt="6"/>
      <dgm:spPr/>
    </dgm:pt>
    <dgm:pt modelId="{C5DC016A-C544-45B6-B943-28252E582EFC}" type="pres">
      <dgm:prSet presAssocID="{4A13AA13-F2EF-41D6-8CE9-5DBFBA888C09}" presName="sibTrans" presStyleCnt="0"/>
      <dgm:spPr/>
    </dgm:pt>
    <dgm:pt modelId="{2CA07C2B-3B92-47BA-93B5-61C414971037}" type="pres">
      <dgm:prSet presAssocID="{F234B598-7ADC-4551-BCEB-83A944DC29A0}" presName="composite" presStyleCnt="0"/>
      <dgm:spPr/>
    </dgm:pt>
    <dgm:pt modelId="{6EA471D7-9FF3-485D-9A93-0553D214B957}" type="pres">
      <dgm:prSet presAssocID="{F234B598-7ADC-4551-BCEB-83A944DC29A0}" presName="rect1" presStyleLbl="trAlignAcc1" presStyleIdx="2" presStyleCnt="6">
        <dgm:presLayoutVars>
          <dgm:bulletEnabled val="1"/>
        </dgm:presLayoutVars>
      </dgm:prSet>
      <dgm:spPr/>
    </dgm:pt>
    <dgm:pt modelId="{D8279ECC-BB3A-49CB-A7A5-E40BDD1BFAC8}" type="pres">
      <dgm:prSet presAssocID="{F234B598-7ADC-4551-BCEB-83A944DC29A0}" presName="rect2" presStyleLbl="fgImgPlace1" presStyleIdx="2" presStyleCnt="6"/>
      <dgm:spPr/>
    </dgm:pt>
    <dgm:pt modelId="{D9350AE8-5138-4773-B06A-6EFEFCE97DCF}" type="pres">
      <dgm:prSet presAssocID="{AAE421DF-8BE5-4258-BB3E-3E9914371C0F}" presName="sibTrans" presStyleCnt="0"/>
      <dgm:spPr/>
    </dgm:pt>
    <dgm:pt modelId="{78E4DE3F-5794-471D-A177-728516F9CF0A}" type="pres">
      <dgm:prSet presAssocID="{E153A9E5-16C2-4C53-9413-7BB40B919A4D}" presName="composite" presStyleCnt="0"/>
      <dgm:spPr/>
    </dgm:pt>
    <dgm:pt modelId="{F5FDCB20-E8F0-4C9C-8E41-7D2161A378B0}" type="pres">
      <dgm:prSet presAssocID="{E153A9E5-16C2-4C53-9413-7BB40B919A4D}" presName="rect1" presStyleLbl="trAlignAcc1" presStyleIdx="3" presStyleCnt="6">
        <dgm:presLayoutVars>
          <dgm:bulletEnabled val="1"/>
        </dgm:presLayoutVars>
      </dgm:prSet>
      <dgm:spPr/>
    </dgm:pt>
    <dgm:pt modelId="{AF860AAE-4144-46AE-BED9-CAD3581C49BD}" type="pres">
      <dgm:prSet presAssocID="{E153A9E5-16C2-4C53-9413-7BB40B919A4D}" presName="rect2" presStyleLbl="fgImgPlace1" presStyleIdx="3" presStyleCnt="6"/>
      <dgm:spPr/>
    </dgm:pt>
    <dgm:pt modelId="{50CC2FDE-3BB6-4F49-814B-3D9A7FB5A016}" type="pres">
      <dgm:prSet presAssocID="{69018F54-0D2A-4A30-92B1-6B139CE517C3}" presName="sibTrans" presStyleCnt="0"/>
      <dgm:spPr/>
    </dgm:pt>
    <dgm:pt modelId="{B4E711DD-B07B-4880-A55C-A82E0EE8BDFB}" type="pres">
      <dgm:prSet presAssocID="{1AA0465D-52E7-45E4-996E-48999D7323E5}" presName="composite" presStyleCnt="0"/>
      <dgm:spPr/>
    </dgm:pt>
    <dgm:pt modelId="{C3EDD552-3ECC-4F9B-95A8-0584BA603EE6}" type="pres">
      <dgm:prSet presAssocID="{1AA0465D-52E7-45E4-996E-48999D7323E5}" presName="rect1" presStyleLbl="trAlignAcc1" presStyleIdx="4" presStyleCnt="6">
        <dgm:presLayoutVars>
          <dgm:bulletEnabled val="1"/>
        </dgm:presLayoutVars>
      </dgm:prSet>
      <dgm:spPr/>
    </dgm:pt>
    <dgm:pt modelId="{3C9E55E0-9105-4DE3-B8AF-0A887BC2D2EC}" type="pres">
      <dgm:prSet presAssocID="{1AA0465D-52E7-45E4-996E-48999D7323E5}" presName="rect2" presStyleLbl="fgImgPlace1" presStyleIdx="4" presStyleCnt="6"/>
      <dgm:spPr/>
    </dgm:pt>
    <dgm:pt modelId="{FD99D38B-9D7B-4A2B-8FE1-18E4DA3FE325}" type="pres">
      <dgm:prSet presAssocID="{50B46476-0202-45E6-B288-FAFB4507148D}" presName="sibTrans" presStyleCnt="0"/>
      <dgm:spPr/>
    </dgm:pt>
    <dgm:pt modelId="{7404F0A3-4DB2-426B-9A9E-BE14B6282368}" type="pres">
      <dgm:prSet presAssocID="{9517B8B4-6793-4116-9E47-69F6E5E8197F}" presName="composite" presStyleCnt="0"/>
      <dgm:spPr/>
    </dgm:pt>
    <dgm:pt modelId="{2996EF76-B53F-4813-A268-30B1B18E5081}" type="pres">
      <dgm:prSet presAssocID="{9517B8B4-6793-4116-9E47-69F6E5E8197F}" presName="rect1" presStyleLbl="trAlignAcc1" presStyleIdx="5" presStyleCnt="6">
        <dgm:presLayoutVars>
          <dgm:bulletEnabled val="1"/>
        </dgm:presLayoutVars>
      </dgm:prSet>
      <dgm:spPr/>
    </dgm:pt>
    <dgm:pt modelId="{EC3D4DAF-F4B9-42E3-8BE4-25B2970BAEE2}" type="pres">
      <dgm:prSet presAssocID="{9517B8B4-6793-4116-9E47-69F6E5E8197F}" presName="rect2" presStyleLbl="fgImgPlace1" presStyleIdx="5" presStyleCnt="6"/>
      <dgm:spPr/>
    </dgm:pt>
  </dgm:ptLst>
  <dgm:cxnLst>
    <dgm:cxn modelId="{D003A822-E591-4278-94AD-F9294629A493}" srcId="{CD45D7BC-8543-43D8-98A1-5883238462F1}" destId="{E153A9E5-16C2-4C53-9413-7BB40B919A4D}" srcOrd="3" destOrd="0" parTransId="{4814F0FA-3145-48D8-91BF-5CCD6BCED6AA}" sibTransId="{69018F54-0D2A-4A30-92B1-6B139CE517C3}"/>
    <dgm:cxn modelId="{DD8FD223-EA0B-41B3-976B-E86CD7E596BB}" type="presOf" srcId="{9517B8B4-6793-4116-9E47-69F6E5E8197F}" destId="{2996EF76-B53F-4813-A268-30B1B18E5081}" srcOrd="0" destOrd="0" presId="urn:microsoft.com/office/officeart/2008/layout/PictureStrips"/>
    <dgm:cxn modelId="{5FC92B64-9952-456B-B35A-9206E4027EDB}" type="presOf" srcId="{A4EA0752-1F4A-4AFC-836A-7E0601FF2ACB}" destId="{7D5E52DC-5D44-49DA-9E2D-3C312289DDBB}" srcOrd="0" destOrd="0" presId="urn:microsoft.com/office/officeart/2008/layout/PictureStrips"/>
    <dgm:cxn modelId="{39F01B6C-BE31-4079-8BB7-061BBAD6B2CB}" srcId="{CD45D7BC-8543-43D8-98A1-5883238462F1}" destId="{F234B598-7ADC-4551-BCEB-83A944DC29A0}" srcOrd="2" destOrd="0" parTransId="{1732CB04-A7EC-4028-A644-40AD53CD6CE1}" sibTransId="{AAE421DF-8BE5-4258-BB3E-3E9914371C0F}"/>
    <dgm:cxn modelId="{78837470-805D-4D36-9A1E-D01E8A1D4845}" type="presOf" srcId="{96045336-91AC-412B-8CED-049CEFC26153}" destId="{BAB5F3B6-1F47-4CEB-A3B3-73BC6BC7103A}" srcOrd="0" destOrd="0" presId="urn:microsoft.com/office/officeart/2008/layout/PictureStrips"/>
    <dgm:cxn modelId="{9A72DE88-5844-47B5-89F1-05EF5C0EA2C5}" type="presOf" srcId="{CD45D7BC-8543-43D8-98A1-5883238462F1}" destId="{4A95FA36-1913-4882-A27D-CDD574BC4561}" srcOrd="0" destOrd="0" presId="urn:microsoft.com/office/officeart/2008/layout/PictureStrips"/>
    <dgm:cxn modelId="{2100E98A-EE12-4E96-A58A-F4154AA348CC}" type="presOf" srcId="{E153A9E5-16C2-4C53-9413-7BB40B919A4D}" destId="{F5FDCB20-E8F0-4C9C-8E41-7D2161A378B0}" srcOrd="0" destOrd="0" presId="urn:microsoft.com/office/officeart/2008/layout/PictureStrips"/>
    <dgm:cxn modelId="{C7EE308E-8575-44CE-B505-D3A18AF350F1}" srcId="{CD45D7BC-8543-43D8-98A1-5883238462F1}" destId="{1AA0465D-52E7-45E4-996E-48999D7323E5}" srcOrd="4" destOrd="0" parTransId="{BBC897DB-1F47-47A4-B862-C96435CB5CDE}" sibTransId="{50B46476-0202-45E6-B288-FAFB4507148D}"/>
    <dgm:cxn modelId="{25D5D793-646F-4277-BD82-6F4F022B0FD9}" srcId="{CD45D7BC-8543-43D8-98A1-5883238462F1}" destId="{A4EA0752-1F4A-4AFC-836A-7E0601FF2ACB}" srcOrd="0" destOrd="0" parTransId="{2F89962F-D445-4E85-986F-65EF00EE045E}" sibTransId="{C43E628E-467F-46C5-9036-780112A00DAB}"/>
    <dgm:cxn modelId="{F5B2AC9D-71FC-445E-91E8-C7BD037B3E2A}" srcId="{CD45D7BC-8543-43D8-98A1-5883238462F1}" destId="{96045336-91AC-412B-8CED-049CEFC26153}" srcOrd="1" destOrd="0" parTransId="{0EB157EF-3FA7-44ED-8D8D-E3FC6566BC80}" sibTransId="{4A13AA13-F2EF-41D6-8CE9-5DBFBA888C09}"/>
    <dgm:cxn modelId="{45CD63CA-FAE1-424D-AB20-8B4761A883F6}" type="presOf" srcId="{F234B598-7ADC-4551-BCEB-83A944DC29A0}" destId="{6EA471D7-9FF3-485D-9A93-0553D214B957}" srcOrd="0" destOrd="0" presId="urn:microsoft.com/office/officeart/2008/layout/PictureStrips"/>
    <dgm:cxn modelId="{9DA757EA-8EE8-4344-8323-C5C32BB4ECA8}" srcId="{CD45D7BC-8543-43D8-98A1-5883238462F1}" destId="{9517B8B4-6793-4116-9E47-69F6E5E8197F}" srcOrd="5" destOrd="0" parTransId="{58382092-E050-4984-A98C-D657D113B6CC}" sibTransId="{79E1D770-5797-4557-BBCB-49B079F01FAE}"/>
    <dgm:cxn modelId="{F70D2BF8-2107-40AD-BDC8-64E0F7D93C5C}" type="presOf" srcId="{1AA0465D-52E7-45E4-996E-48999D7323E5}" destId="{C3EDD552-3ECC-4F9B-95A8-0584BA603EE6}" srcOrd="0" destOrd="0" presId="urn:microsoft.com/office/officeart/2008/layout/PictureStrips"/>
    <dgm:cxn modelId="{5913EB2B-3CB7-4DB6-AD3E-1E134344E549}" type="presParOf" srcId="{4A95FA36-1913-4882-A27D-CDD574BC4561}" destId="{4A2B644D-55B9-42E3-ABC2-FC66C2E237CD}" srcOrd="0" destOrd="0" presId="urn:microsoft.com/office/officeart/2008/layout/PictureStrips"/>
    <dgm:cxn modelId="{9AFE50D2-C94B-42DA-A960-D01FCD8AE9A0}" type="presParOf" srcId="{4A2B644D-55B9-42E3-ABC2-FC66C2E237CD}" destId="{7D5E52DC-5D44-49DA-9E2D-3C312289DDBB}" srcOrd="0" destOrd="0" presId="urn:microsoft.com/office/officeart/2008/layout/PictureStrips"/>
    <dgm:cxn modelId="{6595416E-990B-42F4-B749-F7D2A177300D}" type="presParOf" srcId="{4A2B644D-55B9-42E3-ABC2-FC66C2E237CD}" destId="{B0D9C58F-FB08-4C35-985A-4C428C700FC8}" srcOrd="1" destOrd="0" presId="urn:microsoft.com/office/officeart/2008/layout/PictureStrips"/>
    <dgm:cxn modelId="{EC89CFD8-A20B-4AA0-A73F-5E9F5682CCB9}" type="presParOf" srcId="{4A95FA36-1913-4882-A27D-CDD574BC4561}" destId="{54C11F53-8F49-4712-95FE-B79F5296424C}" srcOrd="1" destOrd="0" presId="urn:microsoft.com/office/officeart/2008/layout/PictureStrips"/>
    <dgm:cxn modelId="{5CFB6167-2777-4D46-A28D-AAD4B60DA6EE}" type="presParOf" srcId="{4A95FA36-1913-4882-A27D-CDD574BC4561}" destId="{8369A445-6865-46B5-A5BF-3EE07EF353A6}" srcOrd="2" destOrd="0" presId="urn:microsoft.com/office/officeart/2008/layout/PictureStrips"/>
    <dgm:cxn modelId="{0A4D7FCC-5ED6-413F-877E-47BE323424CA}" type="presParOf" srcId="{8369A445-6865-46B5-A5BF-3EE07EF353A6}" destId="{BAB5F3B6-1F47-4CEB-A3B3-73BC6BC7103A}" srcOrd="0" destOrd="0" presId="urn:microsoft.com/office/officeart/2008/layout/PictureStrips"/>
    <dgm:cxn modelId="{D082FCB5-E010-48FF-A467-9F2BA83BD76F}" type="presParOf" srcId="{8369A445-6865-46B5-A5BF-3EE07EF353A6}" destId="{691C9F2D-0BAC-4784-87B9-F4D7E57C147E}" srcOrd="1" destOrd="0" presId="urn:microsoft.com/office/officeart/2008/layout/PictureStrips"/>
    <dgm:cxn modelId="{59C4BF0E-D4AB-4896-969D-ED6E43B223A5}" type="presParOf" srcId="{4A95FA36-1913-4882-A27D-CDD574BC4561}" destId="{C5DC016A-C544-45B6-B943-28252E582EFC}" srcOrd="3" destOrd="0" presId="urn:microsoft.com/office/officeart/2008/layout/PictureStrips"/>
    <dgm:cxn modelId="{98454EA8-164E-48B1-83FC-0A7200B571A1}" type="presParOf" srcId="{4A95FA36-1913-4882-A27D-CDD574BC4561}" destId="{2CA07C2B-3B92-47BA-93B5-61C414971037}" srcOrd="4" destOrd="0" presId="urn:microsoft.com/office/officeart/2008/layout/PictureStrips"/>
    <dgm:cxn modelId="{D2924CCE-3818-411C-857D-CCA4BB615DDE}" type="presParOf" srcId="{2CA07C2B-3B92-47BA-93B5-61C414971037}" destId="{6EA471D7-9FF3-485D-9A93-0553D214B957}" srcOrd="0" destOrd="0" presId="urn:microsoft.com/office/officeart/2008/layout/PictureStrips"/>
    <dgm:cxn modelId="{F698E855-1F50-4CE7-959F-C84F767F4682}" type="presParOf" srcId="{2CA07C2B-3B92-47BA-93B5-61C414971037}" destId="{D8279ECC-BB3A-49CB-A7A5-E40BDD1BFAC8}" srcOrd="1" destOrd="0" presId="urn:microsoft.com/office/officeart/2008/layout/PictureStrips"/>
    <dgm:cxn modelId="{39563259-2273-4928-95A7-8DCCA484FB1F}" type="presParOf" srcId="{4A95FA36-1913-4882-A27D-CDD574BC4561}" destId="{D9350AE8-5138-4773-B06A-6EFEFCE97DCF}" srcOrd="5" destOrd="0" presId="urn:microsoft.com/office/officeart/2008/layout/PictureStrips"/>
    <dgm:cxn modelId="{CC1C5E15-F3B8-456C-A2D9-EBD726E62292}" type="presParOf" srcId="{4A95FA36-1913-4882-A27D-CDD574BC4561}" destId="{78E4DE3F-5794-471D-A177-728516F9CF0A}" srcOrd="6" destOrd="0" presId="urn:microsoft.com/office/officeart/2008/layout/PictureStrips"/>
    <dgm:cxn modelId="{99284588-45E3-451F-A942-82F313148BF1}" type="presParOf" srcId="{78E4DE3F-5794-471D-A177-728516F9CF0A}" destId="{F5FDCB20-E8F0-4C9C-8E41-7D2161A378B0}" srcOrd="0" destOrd="0" presId="urn:microsoft.com/office/officeart/2008/layout/PictureStrips"/>
    <dgm:cxn modelId="{9513E887-B625-413C-B2AE-A632AB81349B}" type="presParOf" srcId="{78E4DE3F-5794-471D-A177-728516F9CF0A}" destId="{AF860AAE-4144-46AE-BED9-CAD3581C49BD}" srcOrd="1" destOrd="0" presId="urn:microsoft.com/office/officeart/2008/layout/PictureStrips"/>
    <dgm:cxn modelId="{AA4173AE-3AA0-4FC4-A676-A8D609B486BF}" type="presParOf" srcId="{4A95FA36-1913-4882-A27D-CDD574BC4561}" destId="{50CC2FDE-3BB6-4F49-814B-3D9A7FB5A016}" srcOrd="7" destOrd="0" presId="urn:microsoft.com/office/officeart/2008/layout/PictureStrips"/>
    <dgm:cxn modelId="{A404FFF5-8C87-47CF-953C-6433780BB396}" type="presParOf" srcId="{4A95FA36-1913-4882-A27D-CDD574BC4561}" destId="{B4E711DD-B07B-4880-A55C-A82E0EE8BDFB}" srcOrd="8" destOrd="0" presId="urn:microsoft.com/office/officeart/2008/layout/PictureStrips"/>
    <dgm:cxn modelId="{9840849B-8FC5-4583-96A4-DCB9FD8D40BB}" type="presParOf" srcId="{B4E711DD-B07B-4880-A55C-A82E0EE8BDFB}" destId="{C3EDD552-3ECC-4F9B-95A8-0584BA603EE6}" srcOrd="0" destOrd="0" presId="urn:microsoft.com/office/officeart/2008/layout/PictureStrips"/>
    <dgm:cxn modelId="{29DE662E-74E4-4162-A510-D4C843C6BDD1}" type="presParOf" srcId="{B4E711DD-B07B-4880-A55C-A82E0EE8BDFB}" destId="{3C9E55E0-9105-4DE3-B8AF-0A887BC2D2EC}" srcOrd="1" destOrd="0" presId="urn:microsoft.com/office/officeart/2008/layout/PictureStrips"/>
    <dgm:cxn modelId="{0FABF527-B962-457C-B900-AD14A7FE7EEA}" type="presParOf" srcId="{4A95FA36-1913-4882-A27D-CDD574BC4561}" destId="{FD99D38B-9D7B-4A2B-8FE1-18E4DA3FE325}" srcOrd="9" destOrd="0" presId="urn:microsoft.com/office/officeart/2008/layout/PictureStrips"/>
    <dgm:cxn modelId="{9BFF6C24-5999-4BC7-9ACB-F674A14B7A4E}" type="presParOf" srcId="{4A95FA36-1913-4882-A27D-CDD574BC4561}" destId="{7404F0A3-4DB2-426B-9A9E-BE14B6282368}" srcOrd="10" destOrd="0" presId="urn:microsoft.com/office/officeart/2008/layout/PictureStrips"/>
    <dgm:cxn modelId="{F345A8E2-80C5-4595-90BA-C7DB2D12F64C}" type="presParOf" srcId="{7404F0A3-4DB2-426B-9A9E-BE14B6282368}" destId="{2996EF76-B53F-4813-A268-30B1B18E5081}" srcOrd="0" destOrd="0" presId="urn:microsoft.com/office/officeart/2008/layout/PictureStrips"/>
    <dgm:cxn modelId="{D230A53E-022D-41AD-B668-321662703ABE}" type="presParOf" srcId="{7404F0A3-4DB2-426B-9A9E-BE14B6282368}" destId="{EC3D4DAF-F4B9-42E3-8BE4-25B2970BAEE2}" srcOrd="1" destOrd="0" presId="urn:microsoft.com/office/officeart/2008/layout/PictureStrip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155E32C-B6C4-4FE9-8F75-56C51175AC9E}" type="doc">
      <dgm:prSet loTypeId="urn:microsoft.com/office/officeart/2008/layout/LinedList" loCatId="list" qsTypeId="urn:microsoft.com/office/officeart/2005/8/quickstyle/simple2" qsCatId="simple" csTypeId="urn:microsoft.com/office/officeart/2005/8/colors/colorful5" csCatId="colorful" phldr="1"/>
      <dgm:spPr/>
      <dgm:t>
        <a:bodyPr/>
        <a:lstStyle/>
        <a:p>
          <a:endParaRPr lang="en-US"/>
        </a:p>
      </dgm:t>
    </dgm:pt>
    <dgm:pt modelId="{03DDD8C9-26C2-4E28-982F-806FB9CD2D85}">
      <dgm:prSet phldrT="[Text]" custT="1"/>
      <dgm:spPr/>
      <dgm:t>
        <a:bodyPr/>
        <a:lstStyle/>
        <a:p>
          <a:r>
            <a:rPr lang="en-US" sz="1800" dirty="0"/>
            <a:t>Protecting the evidence computer/media is paramount because once evidence is contaminated, it cannot be decontaminated.</a:t>
          </a:r>
        </a:p>
      </dgm:t>
    </dgm:pt>
    <dgm:pt modelId="{117004E3-C2CE-4C0A-9214-05AEB9EF75B7}" type="parTrans" cxnId="{9F39EF5D-757F-42EA-9744-4B62B8731247}">
      <dgm:prSet/>
      <dgm:spPr/>
      <dgm:t>
        <a:bodyPr/>
        <a:lstStyle/>
        <a:p>
          <a:endParaRPr lang="en-US" sz="2400"/>
        </a:p>
      </dgm:t>
    </dgm:pt>
    <dgm:pt modelId="{669621A6-B3E5-4C85-BE1F-9EA9B2850B80}" type="sibTrans" cxnId="{9F39EF5D-757F-42EA-9744-4B62B8731247}">
      <dgm:prSet/>
      <dgm:spPr/>
      <dgm:t>
        <a:bodyPr/>
        <a:lstStyle/>
        <a:p>
          <a:endParaRPr lang="en-US" sz="2400"/>
        </a:p>
      </dgm:t>
    </dgm:pt>
    <dgm:pt modelId="{FB2644EE-9929-468F-8F06-B50F75E3071B}">
      <dgm:prSet custT="1"/>
      <dgm:spPr/>
      <dgm:t>
        <a:bodyPr/>
        <a:lstStyle/>
        <a:p>
          <a:r>
            <a:rPr lang="en-US" sz="1800"/>
            <a:t>Care must be taken not to change the evidence.</a:t>
          </a:r>
          <a:endParaRPr lang="en-US" sz="1800" dirty="0"/>
        </a:p>
      </dgm:t>
    </dgm:pt>
    <dgm:pt modelId="{0C4F867C-EA7E-419E-9637-C93FEE16BE77}" type="parTrans" cxnId="{2CE919EB-8667-4C06-B798-F562A66BD625}">
      <dgm:prSet/>
      <dgm:spPr/>
      <dgm:t>
        <a:bodyPr/>
        <a:lstStyle/>
        <a:p>
          <a:endParaRPr lang="en-US" sz="2400"/>
        </a:p>
      </dgm:t>
    </dgm:pt>
    <dgm:pt modelId="{9DCDA38F-84F0-48E2-81D1-49AC215A5D24}" type="sibTrans" cxnId="{2CE919EB-8667-4C06-B798-F562A66BD625}">
      <dgm:prSet/>
      <dgm:spPr/>
      <dgm:t>
        <a:bodyPr/>
        <a:lstStyle/>
        <a:p>
          <a:endParaRPr lang="en-US" sz="2400"/>
        </a:p>
      </dgm:t>
    </dgm:pt>
    <dgm:pt modelId="{41D7CC54-7E88-4238-A1D5-854EE4B5A0F3}">
      <dgm:prSet custT="1"/>
      <dgm:spPr/>
      <dgm:t>
        <a:bodyPr/>
        <a:lstStyle/>
        <a:p>
          <a:r>
            <a:rPr lang="en-US" sz="1800"/>
            <a:t>Most media are “magnetic based” and the data is volatile.</a:t>
          </a:r>
          <a:endParaRPr lang="en-US" sz="1800" dirty="0"/>
        </a:p>
      </dgm:t>
    </dgm:pt>
    <dgm:pt modelId="{1C954DD2-02F3-4DF2-B17A-0AC7717378FA}" type="parTrans" cxnId="{C64C321D-07FD-4A6D-930C-B3B42155B4D5}">
      <dgm:prSet/>
      <dgm:spPr/>
      <dgm:t>
        <a:bodyPr/>
        <a:lstStyle/>
        <a:p>
          <a:endParaRPr lang="en-US" sz="2400"/>
        </a:p>
      </dgm:t>
    </dgm:pt>
    <dgm:pt modelId="{6CBF41FE-0ADD-4770-9DCC-9DA0BE5CE85F}" type="sibTrans" cxnId="{C64C321D-07FD-4A6D-930C-B3B42155B4D5}">
      <dgm:prSet/>
      <dgm:spPr/>
      <dgm:t>
        <a:bodyPr/>
        <a:lstStyle/>
        <a:p>
          <a:endParaRPr lang="en-US" sz="2400"/>
        </a:p>
      </dgm:t>
    </dgm:pt>
    <dgm:pt modelId="{182123A7-F77F-4945-9D21-5172A9F8CD00}">
      <dgm:prSet custT="1"/>
      <dgm:spPr/>
      <dgm:t>
        <a:bodyPr/>
        <a:lstStyle/>
        <a:p>
          <a:r>
            <a:rPr lang="en-US" sz="1800"/>
            <a:t>Examining a live file system changes the state of the evidence (MAC times).</a:t>
          </a:r>
          <a:endParaRPr lang="en-US" sz="1800" dirty="0"/>
        </a:p>
      </dgm:t>
    </dgm:pt>
    <dgm:pt modelId="{B0E7F3BA-A5ED-4EC3-94F8-C121FAFD7A58}" type="parTrans" cxnId="{162CFB6E-E885-4481-B53A-FF2863C32ED5}">
      <dgm:prSet/>
      <dgm:spPr/>
      <dgm:t>
        <a:bodyPr/>
        <a:lstStyle/>
        <a:p>
          <a:endParaRPr lang="en-US" sz="2400"/>
        </a:p>
      </dgm:t>
    </dgm:pt>
    <dgm:pt modelId="{D7E8B367-6F94-429B-BF91-7B9C1BBD4BA5}" type="sibTrans" cxnId="{162CFB6E-E885-4481-B53A-FF2863C32ED5}">
      <dgm:prSet/>
      <dgm:spPr/>
      <dgm:t>
        <a:bodyPr/>
        <a:lstStyle/>
        <a:p>
          <a:endParaRPr lang="en-US" sz="2400"/>
        </a:p>
      </dgm:t>
    </dgm:pt>
    <dgm:pt modelId="{01E4F905-C157-4DAA-8907-366B66F708C5}">
      <dgm:prSet custT="1"/>
      <dgm:spPr/>
      <dgm:t>
        <a:bodyPr/>
        <a:lstStyle/>
        <a:p>
          <a:r>
            <a:rPr lang="en-US" sz="1800"/>
            <a:t>There is only one chance to do it right.</a:t>
          </a:r>
          <a:endParaRPr lang="en-US" sz="1800" dirty="0"/>
        </a:p>
      </dgm:t>
    </dgm:pt>
    <dgm:pt modelId="{A2AE088D-9C2B-44D6-93D5-8A4F78EE1EC2}" type="parTrans" cxnId="{44C84EC1-CDAC-456C-B2AB-7D72B1479553}">
      <dgm:prSet/>
      <dgm:spPr/>
      <dgm:t>
        <a:bodyPr/>
        <a:lstStyle/>
        <a:p>
          <a:endParaRPr lang="en-US" sz="2400"/>
        </a:p>
      </dgm:t>
    </dgm:pt>
    <dgm:pt modelId="{ADD88289-DACD-403B-B76B-E748A12EC2B6}" type="sibTrans" cxnId="{44C84EC1-CDAC-456C-B2AB-7D72B1479553}">
      <dgm:prSet/>
      <dgm:spPr/>
      <dgm:t>
        <a:bodyPr/>
        <a:lstStyle/>
        <a:p>
          <a:endParaRPr lang="en-US" sz="2400"/>
        </a:p>
      </dgm:t>
    </dgm:pt>
    <dgm:pt modelId="{47193FCA-1C96-4192-B91A-120933BCF666}" type="pres">
      <dgm:prSet presAssocID="{1155E32C-B6C4-4FE9-8F75-56C51175AC9E}" presName="vert0" presStyleCnt="0">
        <dgm:presLayoutVars>
          <dgm:dir/>
          <dgm:animOne val="branch"/>
          <dgm:animLvl val="lvl"/>
        </dgm:presLayoutVars>
      </dgm:prSet>
      <dgm:spPr/>
    </dgm:pt>
    <dgm:pt modelId="{156719A4-B993-4D34-ACEB-C540F6FBC94F}" type="pres">
      <dgm:prSet presAssocID="{03DDD8C9-26C2-4E28-982F-806FB9CD2D85}" presName="thickLine" presStyleLbl="alignNode1" presStyleIdx="0" presStyleCnt="5"/>
      <dgm:spPr/>
    </dgm:pt>
    <dgm:pt modelId="{C48E77C0-7F3A-45D3-B758-B55A7214723F}" type="pres">
      <dgm:prSet presAssocID="{03DDD8C9-26C2-4E28-982F-806FB9CD2D85}" presName="horz1" presStyleCnt="0"/>
      <dgm:spPr/>
    </dgm:pt>
    <dgm:pt modelId="{A6B0C207-3D1B-4A9A-9991-5E5E6A2580DD}" type="pres">
      <dgm:prSet presAssocID="{03DDD8C9-26C2-4E28-982F-806FB9CD2D85}" presName="tx1" presStyleLbl="revTx" presStyleIdx="0" presStyleCnt="5"/>
      <dgm:spPr/>
    </dgm:pt>
    <dgm:pt modelId="{A16AD262-F5A1-4C61-93FE-8540E26B0F43}" type="pres">
      <dgm:prSet presAssocID="{03DDD8C9-26C2-4E28-982F-806FB9CD2D85}" presName="vert1" presStyleCnt="0"/>
      <dgm:spPr/>
    </dgm:pt>
    <dgm:pt modelId="{39B40395-3281-4440-9017-79163CE7C8BF}" type="pres">
      <dgm:prSet presAssocID="{FB2644EE-9929-468F-8F06-B50F75E3071B}" presName="thickLine" presStyleLbl="alignNode1" presStyleIdx="1" presStyleCnt="5"/>
      <dgm:spPr/>
    </dgm:pt>
    <dgm:pt modelId="{99083539-10F7-4AED-B19A-7A8443715A94}" type="pres">
      <dgm:prSet presAssocID="{FB2644EE-9929-468F-8F06-B50F75E3071B}" presName="horz1" presStyleCnt="0"/>
      <dgm:spPr/>
    </dgm:pt>
    <dgm:pt modelId="{2043E145-23EF-44AB-A8A3-F6791C0DA7E8}" type="pres">
      <dgm:prSet presAssocID="{FB2644EE-9929-468F-8F06-B50F75E3071B}" presName="tx1" presStyleLbl="revTx" presStyleIdx="1" presStyleCnt="5"/>
      <dgm:spPr/>
    </dgm:pt>
    <dgm:pt modelId="{67712AC3-3204-4771-867C-55CDBD90FF7A}" type="pres">
      <dgm:prSet presAssocID="{FB2644EE-9929-468F-8F06-B50F75E3071B}" presName="vert1" presStyleCnt="0"/>
      <dgm:spPr/>
    </dgm:pt>
    <dgm:pt modelId="{B8EE8DFC-C444-4D45-9420-DDC9EEB4A883}" type="pres">
      <dgm:prSet presAssocID="{41D7CC54-7E88-4238-A1D5-854EE4B5A0F3}" presName="thickLine" presStyleLbl="alignNode1" presStyleIdx="2" presStyleCnt="5"/>
      <dgm:spPr/>
    </dgm:pt>
    <dgm:pt modelId="{6039EC30-4B94-43BA-BBE8-031ED121EF54}" type="pres">
      <dgm:prSet presAssocID="{41D7CC54-7E88-4238-A1D5-854EE4B5A0F3}" presName="horz1" presStyleCnt="0"/>
      <dgm:spPr/>
    </dgm:pt>
    <dgm:pt modelId="{52EADB55-CD28-4914-8653-877F7293EAD7}" type="pres">
      <dgm:prSet presAssocID="{41D7CC54-7E88-4238-A1D5-854EE4B5A0F3}" presName="tx1" presStyleLbl="revTx" presStyleIdx="2" presStyleCnt="5"/>
      <dgm:spPr/>
    </dgm:pt>
    <dgm:pt modelId="{67D9501D-39CD-4C72-8293-749C7794CB7A}" type="pres">
      <dgm:prSet presAssocID="{41D7CC54-7E88-4238-A1D5-854EE4B5A0F3}" presName="vert1" presStyleCnt="0"/>
      <dgm:spPr/>
    </dgm:pt>
    <dgm:pt modelId="{117040D1-EC2E-43AC-A438-CF5A92BF7897}" type="pres">
      <dgm:prSet presAssocID="{182123A7-F77F-4945-9D21-5172A9F8CD00}" presName="thickLine" presStyleLbl="alignNode1" presStyleIdx="3" presStyleCnt="5"/>
      <dgm:spPr/>
    </dgm:pt>
    <dgm:pt modelId="{3404D8F3-3F66-408A-B376-403E2BA752EE}" type="pres">
      <dgm:prSet presAssocID="{182123A7-F77F-4945-9D21-5172A9F8CD00}" presName="horz1" presStyleCnt="0"/>
      <dgm:spPr/>
    </dgm:pt>
    <dgm:pt modelId="{1E152703-0A71-4D48-96C0-971E4E18BBDA}" type="pres">
      <dgm:prSet presAssocID="{182123A7-F77F-4945-9D21-5172A9F8CD00}" presName="tx1" presStyleLbl="revTx" presStyleIdx="3" presStyleCnt="5"/>
      <dgm:spPr/>
    </dgm:pt>
    <dgm:pt modelId="{AA938CB0-9AEA-4C1B-A1A7-E5555B340F0F}" type="pres">
      <dgm:prSet presAssocID="{182123A7-F77F-4945-9D21-5172A9F8CD00}" presName="vert1" presStyleCnt="0"/>
      <dgm:spPr/>
    </dgm:pt>
    <dgm:pt modelId="{AC4A1188-7856-47AF-BA12-3F9166179CEA}" type="pres">
      <dgm:prSet presAssocID="{01E4F905-C157-4DAA-8907-366B66F708C5}" presName="thickLine" presStyleLbl="alignNode1" presStyleIdx="4" presStyleCnt="5"/>
      <dgm:spPr/>
    </dgm:pt>
    <dgm:pt modelId="{2905C139-D351-4EFE-A2F0-EC64E9781A92}" type="pres">
      <dgm:prSet presAssocID="{01E4F905-C157-4DAA-8907-366B66F708C5}" presName="horz1" presStyleCnt="0"/>
      <dgm:spPr/>
    </dgm:pt>
    <dgm:pt modelId="{7ACC05D0-EBD3-4A73-BDC3-B135378C5D60}" type="pres">
      <dgm:prSet presAssocID="{01E4F905-C157-4DAA-8907-366B66F708C5}" presName="tx1" presStyleLbl="revTx" presStyleIdx="4" presStyleCnt="5"/>
      <dgm:spPr/>
    </dgm:pt>
    <dgm:pt modelId="{BFDFC9CF-C2D7-410A-A6C5-22A53E4F236E}" type="pres">
      <dgm:prSet presAssocID="{01E4F905-C157-4DAA-8907-366B66F708C5}" presName="vert1" presStyleCnt="0"/>
      <dgm:spPr/>
    </dgm:pt>
  </dgm:ptLst>
  <dgm:cxnLst>
    <dgm:cxn modelId="{C64C321D-07FD-4A6D-930C-B3B42155B4D5}" srcId="{1155E32C-B6C4-4FE9-8F75-56C51175AC9E}" destId="{41D7CC54-7E88-4238-A1D5-854EE4B5A0F3}" srcOrd="2" destOrd="0" parTransId="{1C954DD2-02F3-4DF2-B17A-0AC7717378FA}" sibTransId="{6CBF41FE-0ADD-4770-9DCC-9DA0BE5CE85F}"/>
    <dgm:cxn modelId="{34307A3A-DA6F-4658-A93C-C433531E9F01}" type="presOf" srcId="{182123A7-F77F-4945-9D21-5172A9F8CD00}" destId="{1E152703-0A71-4D48-96C0-971E4E18BBDA}" srcOrd="0" destOrd="0" presId="urn:microsoft.com/office/officeart/2008/layout/LinedList"/>
    <dgm:cxn modelId="{2E16643B-FFB5-49E4-AD33-A91931D13FA2}" type="presOf" srcId="{FB2644EE-9929-468F-8F06-B50F75E3071B}" destId="{2043E145-23EF-44AB-A8A3-F6791C0DA7E8}" srcOrd="0" destOrd="0" presId="urn:microsoft.com/office/officeart/2008/layout/LinedList"/>
    <dgm:cxn modelId="{9F39EF5D-757F-42EA-9744-4B62B8731247}" srcId="{1155E32C-B6C4-4FE9-8F75-56C51175AC9E}" destId="{03DDD8C9-26C2-4E28-982F-806FB9CD2D85}" srcOrd="0" destOrd="0" parTransId="{117004E3-C2CE-4C0A-9214-05AEB9EF75B7}" sibTransId="{669621A6-B3E5-4C85-BE1F-9EA9B2850B80}"/>
    <dgm:cxn modelId="{162CFB6E-E885-4481-B53A-FF2863C32ED5}" srcId="{1155E32C-B6C4-4FE9-8F75-56C51175AC9E}" destId="{182123A7-F77F-4945-9D21-5172A9F8CD00}" srcOrd="3" destOrd="0" parTransId="{B0E7F3BA-A5ED-4EC3-94F8-C121FAFD7A58}" sibTransId="{D7E8B367-6F94-429B-BF91-7B9C1BBD4BA5}"/>
    <dgm:cxn modelId="{9514898B-83B9-407D-8CAC-9C8485773708}" type="presOf" srcId="{01E4F905-C157-4DAA-8907-366B66F708C5}" destId="{7ACC05D0-EBD3-4A73-BDC3-B135378C5D60}" srcOrd="0" destOrd="0" presId="urn:microsoft.com/office/officeart/2008/layout/LinedList"/>
    <dgm:cxn modelId="{DD704AA8-DE19-4E2A-83D3-9AE6C4738ED8}" type="presOf" srcId="{1155E32C-B6C4-4FE9-8F75-56C51175AC9E}" destId="{47193FCA-1C96-4192-B91A-120933BCF666}" srcOrd="0" destOrd="0" presId="urn:microsoft.com/office/officeart/2008/layout/LinedList"/>
    <dgm:cxn modelId="{9851A6B4-2CA1-4604-A295-F7B8D141734D}" type="presOf" srcId="{41D7CC54-7E88-4238-A1D5-854EE4B5A0F3}" destId="{52EADB55-CD28-4914-8653-877F7293EAD7}" srcOrd="0" destOrd="0" presId="urn:microsoft.com/office/officeart/2008/layout/LinedList"/>
    <dgm:cxn modelId="{44C84EC1-CDAC-456C-B2AB-7D72B1479553}" srcId="{1155E32C-B6C4-4FE9-8F75-56C51175AC9E}" destId="{01E4F905-C157-4DAA-8907-366B66F708C5}" srcOrd="4" destOrd="0" parTransId="{A2AE088D-9C2B-44D6-93D5-8A4F78EE1EC2}" sibTransId="{ADD88289-DACD-403B-B76B-E748A12EC2B6}"/>
    <dgm:cxn modelId="{2CE919EB-8667-4C06-B798-F562A66BD625}" srcId="{1155E32C-B6C4-4FE9-8F75-56C51175AC9E}" destId="{FB2644EE-9929-468F-8F06-B50F75E3071B}" srcOrd="1" destOrd="0" parTransId="{0C4F867C-EA7E-419E-9637-C93FEE16BE77}" sibTransId="{9DCDA38F-84F0-48E2-81D1-49AC215A5D24}"/>
    <dgm:cxn modelId="{F96B9AF8-2BD3-4794-BB96-EDB51281904A}" type="presOf" srcId="{03DDD8C9-26C2-4E28-982F-806FB9CD2D85}" destId="{A6B0C207-3D1B-4A9A-9991-5E5E6A2580DD}" srcOrd="0" destOrd="0" presId="urn:microsoft.com/office/officeart/2008/layout/LinedList"/>
    <dgm:cxn modelId="{C9A46787-E93C-46DD-B8E4-59F82ABC3CCA}" type="presParOf" srcId="{47193FCA-1C96-4192-B91A-120933BCF666}" destId="{156719A4-B993-4D34-ACEB-C540F6FBC94F}" srcOrd="0" destOrd="0" presId="urn:microsoft.com/office/officeart/2008/layout/LinedList"/>
    <dgm:cxn modelId="{B32B5472-651F-48DD-A17D-C94A14F2F6A0}" type="presParOf" srcId="{47193FCA-1C96-4192-B91A-120933BCF666}" destId="{C48E77C0-7F3A-45D3-B758-B55A7214723F}" srcOrd="1" destOrd="0" presId="urn:microsoft.com/office/officeart/2008/layout/LinedList"/>
    <dgm:cxn modelId="{5CE243B0-413A-4303-849F-E01EE7C1A5F3}" type="presParOf" srcId="{C48E77C0-7F3A-45D3-B758-B55A7214723F}" destId="{A6B0C207-3D1B-4A9A-9991-5E5E6A2580DD}" srcOrd="0" destOrd="0" presId="urn:microsoft.com/office/officeart/2008/layout/LinedList"/>
    <dgm:cxn modelId="{15FE2973-C32B-48F0-9BBA-63602FED7A3A}" type="presParOf" srcId="{C48E77C0-7F3A-45D3-B758-B55A7214723F}" destId="{A16AD262-F5A1-4C61-93FE-8540E26B0F43}" srcOrd="1" destOrd="0" presId="urn:microsoft.com/office/officeart/2008/layout/LinedList"/>
    <dgm:cxn modelId="{0944E966-89AA-4B19-A9D7-F44DFAA52B67}" type="presParOf" srcId="{47193FCA-1C96-4192-B91A-120933BCF666}" destId="{39B40395-3281-4440-9017-79163CE7C8BF}" srcOrd="2" destOrd="0" presId="urn:microsoft.com/office/officeart/2008/layout/LinedList"/>
    <dgm:cxn modelId="{CA06C6F0-5693-4EFE-9187-78FE06272EF9}" type="presParOf" srcId="{47193FCA-1C96-4192-B91A-120933BCF666}" destId="{99083539-10F7-4AED-B19A-7A8443715A94}" srcOrd="3" destOrd="0" presId="urn:microsoft.com/office/officeart/2008/layout/LinedList"/>
    <dgm:cxn modelId="{463E1F3D-2891-4E03-9670-3B95C26923C1}" type="presParOf" srcId="{99083539-10F7-4AED-B19A-7A8443715A94}" destId="{2043E145-23EF-44AB-A8A3-F6791C0DA7E8}" srcOrd="0" destOrd="0" presId="urn:microsoft.com/office/officeart/2008/layout/LinedList"/>
    <dgm:cxn modelId="{088548AC-C4A4-44E6-B01B-FF501597ECB2}" type="presParOf" srcId="{99083539-10F7-4AED-B19A-7A8443715A94}" destId="{67712AC3-3204-4771-867C-55CDBD90FF7A}" srcOrd="1" destOrd="0" presId="urn:microsoft.com/office/officeart/2008/layout/LinedList"/>
    <dgm:cxn modelId="{52D5B6DF-1706-4BA1-A45F-CDF746846C60}" type="presParOf" srcId="{47193FCA-1C96-4192-B91A-120933BCF666}" destId="{B8EE8DFC-C444-4D45-9420-DDC9EEB4A883}" srcOrd="4" destOrd="0" presId="urn:microsoft.com/office/officeart/2008/layout/LinedList"/>
    <dgm:cxn modelId="{2DDD1D5F-7139-4EA1-9B3E-9B408A1AA869}" type="presParOf" srcId="{47193FCA-1C96-4192-B91A-120933BCF666}" destId="{6039EC30-4B94-43BA-BBE8-031ED121EF54}" srcOrd="5" destOrd="0" presId="urn:microsoft.com/office/officeart/2008/layout/LinedList"/>
    <dgm:cxn modelId="{210263ED-0CDA-4C88-A147-1AB2E270D799}" type="presParOf" srcId="{6039EC30-4B94-43BA-BBE8-031ED121EF54}" destId="{52EADB55-CD28-4914-8653-877F7293EAD7}" srcOrd="0" destOrd="0" presId="urn:microsoft.com/office/officeart/2008/layout/LinedList"/>
    <dgm:cxn modelId="{F781F07A-36F5-4033-B3B0-35BB92B7E4A7}" type="presParOf" srcId="{6039EC30-4B94-43BA-BBE8-031ED121EF54}" destId="{67D9501D-39CD-4C72-8293-749C7794CB7A}" srcOrd="1" destOrd="0" presId="urn:microsoft.com/office/officeart/2008/layout/LinedList"/>
    <dgm:cxn modelId="{E91C2A17-D406-4102-80D8-139155FA73CA}" type="presParOf" srcId="{47193FCA-1C96-4192-B91A-120933BCF666}" destId="{117040D1-EC2E-43AC-A438-CF5A92BF7897}" srcOrd="6" destOrd="0" presId="urn:microsoft.com/office/officeart/2008/layout/LinedList"/>
    <dgm:cxn modelId="{62AF0495-E626-4171-B0C8-7DFF101ACD29}" type="presParOf" srcId="{47193FCA-1C96-4192-B91A-120933BCF666}" destId="{3404D8F3-3F66-408A-B376-403E2BA752EE}" srcOrd="7" destOrd="0" presId="urn:microsoft.com/office/officeart/2008/layout/LinedList"/>
    <dgm:cxn modelId="{F8408829-4205-469A-B22E-C3AFE36A2443}" type="presParOf" srcId="{3404D8F3-3F66-408A-B376-403E2BA752EE}" destId="{1E152703-0A71-4D48-96C0-971E4E18BBDA}" srcOrd="0" destOrd="0" presId="urn:microsoft.com/office/officeart/2008/layout/LinedList"/>
    <dgm:cxn modelId="{404F1A71-3579-4636-9359-E83E251792FC}" type="presParOf" srcId="{3404D8F3-3F66-408A-B376-403E2BA752EE}" destId="{AA938CB0-9AEA-4C1B-A1A7-E5555B340F0F}" srcOrd="1" destOrd="0" presId="urn:microsoft.com/office/officeart/2008/layout/LinedList"/>
    <dgm:cxn modelId="{76A98300-1ECC-40BB-AA69-811D20936CD6}" type="presParOf" srcId="{47193FCA-1C96-4192-B91A-120933BCF666}" destId="{AC4A1188-7856-47AF-BA12-3F9166179CEA}" srcOrd="8" destOrd="0" presId="urn:microsoft.com/office/officeart/2008/layout/LinedList"/>
    <dgm:cxn modelId="{E77AF586-298D-4498-83C0-5D3858B9400A}" type="presParOf" srcId="{47193FCA-1C96-4192-B91A-120933BCF666}" destId="{2905C139-D351-4EFE-A2F0-EC64E9781A92}" srcOrd="9" destOrd="0" presId="urn:microsoft.com/office/officeart/2008/layout/LinedList"/>
    <dgm:cxn modelId="{877CB4FF-514F-4E69-9EEB-1E9D891BD542}" type="presParOf" srcId="{2905C139-D351-4EFE-A2F0-EC64E9781A92}" destId="{7ACC05D0-EBD3-4A73-BDC3-B135378C5D60}" srcOrd="0" destOrd="0" presId="urn:microsoft.com/office/officeart/2008/layout/LinedList"/>
    <dgm:cxn modelId="{22557A49-68DC-4533-9760-9C7762A176DA}" type="presParOf" srcId="{2905C139-D351-4EFE-A2F0-EC64E9781A92}" destId="{BFDFC9CF-C2D7-410A-A6C5-22A53E4F236E}"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1DC8D49-0C73-4747-A75F-B1CD8E79482E}" type="doc">
      <dgm:prSet loTypeId="urn:microsoft.com/office/officeart/2008/layout/VerticalCurvedList" loCatId="list" qsTypeId="urn:microsoft.com/office/officeart/2005/8/quickstyle/simple4" qsCatId="simple" csTypeId="urn:microsoft.com/office/officeart/2005/8/colors/colorful5" csCatId="colorful" phldr="1"/>
      <dgm:spPr/>
      <dgm:t>
        <a:bodyPr/>
        <a:lstStyle/>
        <a:p>
          <a:endParaRPr lang="en-US"/>
        </a:p>
      </dgm:t>
    </dgm:pt>
    <dgm:pt modelId="{EA640665-F9B7-4048-9270-8F2AF3611254}">
      <dgm:prSet phldrT="[Text]"/>
      <dgm:spPr/>
      <dgm:t>
        <a:bodyPr/>
        <a:lstStyle/>
        <a:p>
          <a:r>
            <a:rPr lang="en-US" dirty="0">
              <a:solidFill>
                <a:srgbClr val="FF0000"/>
              </a:solidFill>
            </a:rPr>
            <a:t>The tool shall make a bit-stream duplicate or an image of an original disk or partition.</a:t>
          </a:r>
        </a:p>
      </dgm:t>
    </dgm:pt>
    <dgm:pt modelId="{8240F94C-C5F2-4A43-8F75-1B9AF2884506}" type="parTrans" cxnId="{2295CEEA-9E0D-42F2-A452-708895243E6A}">
      <dgm:prSet/>
      <dgm:spPr/>
      <dgm:t>
        <a:bodyPr/>
        <a:lstStyle/>
        <a:p>
          <a:endParaRPr lang="en-US"/>
        </a:p>
      </dgm:t>
    </dgm:pt>
    <dgm:pt modelId="{39CEDBBA-4447-426C-9835-48CD6427F3D5}" type="sibTrans" cxnId="{2295CEEA-9E0D-42F2-A452-708895243E6A}">
      <dgm:prSet/>
      <dgm:spPr/>
      <dgm:t>
        <a:bodyPr/>
        <a:lstStyle/>
        <a:p>
          <a:endParaRPr lang="en-US"/>
        </a:p>
      </dgm:t>
    </dgm:pt>
    <dgm:pt modelId="{25C47ED9-A679-49D2-8FBB-2EAAE25C7B96}">
      <dgm:prSet/>
      <dgm:spPr/>
      <dgm:t>
        <a:bodyPr/>
        <a:lstStyle/>
        <a:p>
          <a:r>
            <a:rPr lang="en-US" dirty="0">
              <a:solidFill>
                <a:srgbClr val="FF0000"/>
              </a:solidFill>
            </a:rPr>
            <a:t>The tool shall not alter the original disk.</a:t>
          </a:r>
        </a:p>
      </dgm:t>
    </dgm:pt>
    <dgm:pt modelId="{4820C94C-D21B-4869-9BAB-8E0FB9203D03}" type="parTrans" cxnId="{A27AB9BF-D1EA-4F4F-83F4-DA75B1010A2B}">
      <dgm:prSet/>
      <dgm:spPr/>
      <dgm:t>
        <a:bodyPr/>
        <a:lstStyle/>
        <a:p>
          <a:endParaRPr lang="en-US"/>
        </a:p>
      </dgm:t>
    </dgm:pt>
    <dgm:pt modelId="{D2B7640C-2968-4EAB-984D-7D4E27E5CB42}" type="sibTrans" cxnId="{A27AB9BF-D1EA-4F4F-83F4-DA75B1010A2B}">
      <dgm:prSet/>
      <dgm:spPr/>
      <dgm:t>
        <a:bodyPr/>
        <a:lstStyle/>
        <a:p>
          <a:endParaRPr lang="en-US"/>
        </a:p>
      </dgm:t>
    </dgm:pt>
    <dgm:pt modelId="{635354C3-0B20-42CA-981A-8F27043E1DC8}">
      <dgm:prSet/>
      <dgm:spPr/>
      <dgm:t>
        <a:bodyPr/>
        <a:lstStyle/>
        <a:p>
          <a:r>
            <a:rPr lang="en-US"/>
            <a:t>The tool shall be able to verify the integrity of a disk image file.</a:t>
          </a:r>
          <a:endParaRPr lang="en-US" dirty="0"/>
        </a:p>
      </dgm:t>
    </dgm:pt>
    <dgm:pt modelId="{D13E30B6-BD0F-4DFA-912C-CE0AD86F9A4E}" type="parTrans" cxnId="{CA8E1AEF-F395-44F7-83C5-492D6D8DCF5D}">
      <dgm:prSet/>
      <dgm:spPr/>
      <dgm:t>
        <a:bodyPr/>
        <a:lstStyle/>
        <a:p>
          <a:endParaRPr lang="en-US"/>
        </a:p>
      </dgm:t>
    </dgm:pt>
    <dgm:pt modelId="{33FC147C-7CBC-4C45-A8BB-3083593907D1}" type="sibTrans" cxnId="{CA8E1AEF-F395-44F7-83C5-492D6D8DCF5D}">
      <dgm:prSet/>
      <dgm:spPr/>
      <dgm:t>
        <a:bodyPr/>
        <a:lstStyle/>
        <a:p>
          <a:endParaRPr lang="en-US"/>
        </a:p>
      </dgm:t>
    </dgm:pt>
    <dgm:pt modelId="{581239D1-367E-436C-BC4B-FB17EB0DB028}">
      <dgm:prSet/>
      <dgm:spPr/>
      <dgm:t>
        <a:bodyPr/>
        <a:lstStyle/>
        <a:p>
          <a:r>
            <a:rPr lang="en-US"/>
            <a:t>The tool shall log I/O errors.</a:t>
          </a:r>
          <a:endParaRPr lang="en-US" dirty="0"/>
        </a:p>
      </dgm:t>
    </dgm:pt>
    <dgm:pt modelId="{51DFB996-E86F-4FD7-AD3E-35E231A83CEC}" type="parTrans" cxnId="{C2D148D6-E1C9-431A-B3B0-4861267595F5}">
      <dgm:prSet/>
      <dgm:spPr/>
      <dgm:t>
        <a:bodyPr/>
        <a:lstStyle/>
        <a:p>
          <a:endParaRPr lang="en-US"/>
        </a:p>
      </dgm:t>
    </dgm:pt>
    <dgm:pt modelId="{60E304AC-B0F6-4FF1-B3BC-12916571BB7C}" type="sibTrans" cxnId="{C2D148D6-E1C9-431A-B3B0-4861267595F5}">
      <dgm:prSet/>
      <dgm:spPr/>
      <dgm:t>
        <a:bodyPr/>
        <a:lstStyle/>
        <a:p>
          <a:endParaRPr lang="en-US"/>
        </a:p>
      </dgm:t>
    </dgm:pt>
    <dgm:pt modelId="{C1824638-3A89-4CD2-A59F-C10ABFAF792A}">
      <dgm:prSet/>
      <dgm:spPr/>
      <dgm:t>
        <a:bodyPr/>
        <a:lstStyle/>
        <a:p>
          <a:r>
            <a:rPr lang="en-US"/>
            <a:t>The tool’s documentation shall be correct.</a:t>
          </a:r>
          <a:endParaRPr lang="en-US" dirty="0"/>
        </a:p>
      </dgm:t>
    </dgm:pt>
    <dgm:pt modelId="{F1290BFA-B83E-4C1A-B524-9713F1B46972}" type="parTrans" cxnId="{BD7463EE-FC24-41F7-846B-2D9F9B07924B}">
      <dgm:prSet/>
      <dgm:spPr/>
      <dgm:t>
        <a:bodyPr/>
        <a:lstStyle/>
        <a:p>
          <a:endParaRPr lang="en-US"/>
        </a:p>
      </dgm:t>
    </dgm:pt>
    <dgm:pt modelId="{AB945146-0072-4D21-AE75-1473EF2606F9}" type="sibTrans" cxnId="{BD7463EE-FC24-41F7-846B-2D9F9B07924B}">
      <dgm:prSet/>
      <dgm:spPr/>
      <dgm:t>
        <a:bodyPr/>
        <a:lstStyle/>
        <a:p>
          <a:endParaRPr lang="en-US"/>
        </a:p>
      </dgm:t>
    </dgm:pt>
    <dgm:pt modelId="{BB39458F-6D87-494F-A00B-75206A6A3319}" type="pres">
      <dgm:prSet presAssocID="{91DC8D49-0C73-4747-A75F-B1CD8E79482E}" presName="Name0" presStyleCnt="0">
        <dgm:presLayoutVars>
          <dgm:chMax val="7"/>
          <dgm:chPref val="7"/>
          <dgm:dir/>
        </dgm:presLayoutVars>
      </dgm:prSet>
      <dgm:spPr/>
    </dgm:pt>
    <dgm:pt modelId="{19AC0AAC-9CAA-46D9-BCE8-E1535F24369C}" type="pres">
      <dgm:prSet presAssocID="{91DC8D49-0C73-4747-A75F-B1CD8E79482E}" presName="Name1" presStyleCnt="0"/>
      <dgm:spPr/>
    </dgm:pt>
    <dgm:pt modelId="{6EA748A0-40AB-4A12-8992-7FB94045CCEE}" type="pres">
      <dgm:prSet presAssocID="{91DC8D49-0C73-4747-A75F-B1CD8E79482E}" presName="cycle" presStyleCnt="0"/>
      <dgm:spPr/>
    </dgm:pt>
    <dgm:pt modelId="{1093033A-EA31-4DD7-A382-67FE42D0346C}" type="pres">
      <dgm:prSet presAssocID="{91DC8D49-0C73-4747-A75F-B1CD8E79482E}" presName="srcNode" presStyleLbl="node1" presStyleIdx="0" presStyleCnt="5"/>
      <dgm:spPr/>
    </dgm:pt>
    <dgm:pt modelId="{21FFC4CE-4DB2-4E87-B5DB-876759860D3C}" type="pres">
      <dgm:prSet presAssocID="{91DC8D49-0C73-4747-A75F-B1CD8E79482E}" presName="conn" presStyleLbl="parChTrans1D2" presStyleIdx="0" presStyleCnt="1"/>
      <dgm:spPr/>
    </dgm:pt>
    <dgm:pt modelId="{C7DA84D6-2634-444E-B6B5-A85FE9E9686D}" type="pres">
      <dgm:prSet presAssocID="{91DC8D49-0C73-4747-A75F-B1CD8E79482E}" presName="extraNode" presStyleLbl="node1" presStyleIdx="0" presStyleCnt="5"/>
      <dgm:spPr/>
    </dgm:pt>
    <dgm:pt modelId="{FDA4DDEA-81A7-4FB3-98A6-623BE23F38E8}" type="pres">
      <dgm:prSet presAssocID="{91DC8D49-0C73-4747-A75F-B1CD8E79482E}" presName="dstNode" presStyleLbl="node1" presStyleIdx="0" presStyleCnt="5"/>
      <dgm:spPr/>
    </dgm:pt>
    <dgm:pt modelId="{4F066E66-BE86-4A14-8B2A-9A72DB9F7863}" type="pres">
      <dgm:prSet presAssocID="{EA640665-F9B7-4048-9270-8F2AF3611254}" presName="text_1" presStyleLbl="node1" presStyleIdx="0" presStyleCnt="5">
        <dgm:presLayoutVars>
          <dgm:bulletEnabled val="1"/>
        </dgm:presLayoutVars>
      </dgm:prSet>
      <dgm:spPr>
        <a:prstGeom prst="roundRect">
          <a:avLst/>
        </a:prstGeom>
      </dgm:spPr>
    </dgm:pt>
    <dgm:pt modelId="{8047EA85-F5CD-4D4A-8C70-7957B5FAC04F}" type="pres">
      <dgm:prSet presAssocID="{EA640665-F9B7-4048-9270-8F2AF3611254}" presName="accent_1" presStyleCnt="0"/>
      <dgm:spPr/>
    </dgm:pt>
    <dgm:pt modelId="{85140F94-841B-4CA9-8D19-D0E550BBC44D}" type="pres">
      <dgm:prSet presAssocID="{EA640665-F9B7-4048-9270-8F2AF3611254}" presName="accentRepeatNode" presStyleLbl="solidFgAcc1" presStyleIdx="0" presStyleCnt="5"/>
      <dgm:spPr/>
    </dgm:pt>
    <dgm:pt modelId="{02A83381-9930-4260-8A24-115B8C67290C}" type="pres">
      <dgm:prSet presAssocID="{25C47ED9-A679-49D2-8FBB-2EAAE25C7B96}" presName="text_2" presStyleLbl="node1" presStyleIdx="1" presStyleCnt="5">
        <dgm:presLayoutVars>
          <dgm:bulletEnabled val="1"/>
        </dgm:presLayoutVars>
      </dgm:prSet>
      <dgm:spPr>
        <a:prstGeom prst="roundRect">
          <a:avLst/>
        </a:prstGeom>
      </dgm:spPr>
    </dgm:pt>
    <dgm:pt modelId="{3F31BB62-06A4-4AF2-A676-59E87116EAEE}" type="pres">
      <dgm:prSet presAssocID="{25C47ED9-A679-49D2-8FBB-2EAAE25C7B96}" presName="accent_2" presStyleCnt="0"/>
      <dgm:spPr/>
    </dgm:pt>
    <dgm:pt modelId="{73D89FAF-E2BA-41F6-B33B-6B144CC71508}" type="pres">
      <dgm:prSet presAssocID="{25C47ED9-A679-49D2-8FBB-2EAAE25C7B96}" presName="accentRepeatNode" presStyleLbl="solidFgAcc1" presStyleIdx="1" presStyleCnt="5"/>
      <dgm:spPr/>
    </dgm:pt>
    <dgm:pt modelId="{D244721F-A165-4DA7-B813-18373B27C4A9}" type="pres">
      <dgm:prSet presAssocID="{635354C3-0B20-42CA-981A-8F27043E1DC8}" presName="text_3" presStyleLbl="node1" presStyleIdx="2" presStyleCnt="5">
        <dgm:presLayoutVars>
          <dgm:bulletEnabled val="1"/>
        </dgm:presLayoutVars>
      </dgm:prSet>
      <dgm:spPr>
        <a:prstGeom prst="roundRect">
          <a:avLst/>
        </a:prstGeom>
      </dgm:spPr>
    </dgm:pt>
    <dgm:pt modelId="{5EBEF99F-CA63-45E6-81B1-8F44D80331A2}" type="pres">
      <dgm:prSet presAssocID="{635354C3-0B20-42CA-981A-8F27043E1DC8}" presName="accent_3" presStyleCnt="0"/>
      <dgm:spPr/>
    </dgm:pt>
    <dgm:pt modelId="{ECF26DF2-C67B-49DD-B736-363C6E3FEBEC}" type="pres">
      <dgm:prSet presAssocID="{635354C3-0B20-42CA-981A-8F27043E1DC8}" presName="accentRepeatNode" presStyleLbl="solidFgAcc1" presStyleIdx="2" presStyleCnt="5"/>
      <dgm:spPr/>
    </dgm:pt>
    <dgm:pt modelId="{D4648DD0-B76C-48C5-9763-1687F0639F3F}" type="pres">
      <dgm:prSet presAssocID="{581239D1-367E-436C-BC4B-FB17EB0DB028}" presName="text_4" presStyleLbl="node1" presStyleIdx="3" presStyleCnt="5">
        <dgm:presLayoutVars>
          <dgm:bulletEnabled val="1"/>
        </dgm:presLayoutVars>
      </dgm:prSet>
      <dgm:spPr>
        <a:prstGeom prst="roundRect">
          <a:avLst/>
        </a:prstGeom>
      </dgm:spPr>
    </dgm:pt>
    <dgm:pt modelId="{E400A600-AA05-4673-B91C-CA067CCE8D40}" type="pres">
      <dgm:prSet presAssocID="{581239D1-367E-436C-BC4B-FB17EB0DB028}" presName="accent_4" presStyleCnt="0"/>
      <dgm:spPr/>
    </dgm:pt>
    <dgm:pt modelId="{56866606-1C0C-40DF-82E3-E5F14DB4150B}" type="pres">
      <dgm:prSet presAssocID="{581239D1-367E-436C-BC4B-FB17EB0DB028}" presName="accentRepeatNode" presStyleLbl="solidFgAcc1" presStyleIdx="3" presStyleCnt="5"/>
      <dgm:spPr/>
    </dgm:pt>
    <dgm:pt modelId="{81B22A19-2E33-46EA-8FFC-50D6B44CC330}" type="pres">
      <dgm:prSet presAssocID="{C1824638-3A89-4CD2-A59F-C10ABFAF792A}" presName="text_5" presStyleLbl="node1" presStyleIdx="4" presStyleCnt="5">
        <dgm:presLayoutVars>
          <dgm:bulletEnabled val="1"/>
        </dgm:presLayoutVars>
      </dgm:prSet>
      <dgm:spPr>
        <a:prstGeom prst="roundRect">
          <a:avLst/>
        </a:prstGeom>
      </dgm:spPr>
    </dgm:pt>
    <dgm:pt modelId="{180FAC14-22D8-406C-AB4F-35E41F8F43F9}" type="pres">
      <dgm:prSet presAssocID="{C1824638-3A89-4CD2-A59F-C10ABFAF792A}" presName="accent_5" presStyleCnt="0"/>
      <dgm:spPr/>
    </dgm:pt>
    <dgm:pt modelId="{8CF71C16-B735-4C09-A4C8-20078C245705}" type="pres">
      <dgm:prSet presAssocID="{C1824638-3A89-4CD2-A59F-C10ABFAF792A}" presName="accentRepeatNode" presStyleLbl="solidFgAcc1" presStyleIdx="4" presStyleCnt="5"/>
      <dgm:spPr/>
    </dgm:pt>
  </dgm:ptLst>
  <dgm:cxnLst>
    <dgm:cxn modelId="{17E12430-829C-4CAA-A657-439210BF25E6}" type="presOf" srcId="{635354C3-0B20-42CA-981A-8F27043E1DC8}" destId="{D244721F-A165-4DA7-B813-18373B27C4A9}" srcOrd="0" destOrd="0" presId="urn:microsoft.com/office/officeart/2008/layout/VerticalCurvedList"/>
    <dgm:cxn modelId="{3B73F140-817C-4276-A80C-560679A28896}" type="presOf" srcId="{91DC8D49-0C73-4747-A75F-B1CD8E79482E}" destId="{BB39458F-6D87-494F-A00B-75206A6A3319}" srcOrd="0" destOrd="0" presId="urn:microsoft.com/office/officeart/2008/layout/VerticalCurvedList"/>
    <dgm:cxn modelId="{E8515664-F0EB-4861-8830-70DF66C637F7}" type="presOf" srcId="{39CEDBBA-4447-426C-9835-48CD6427F3D5}" destId="{21FFC4CE-4DB2-4E87-B5DB-876759860D3C}" srcOrd="0" destOrd="0" presId="urn:microsoft.com/office/officeart/2008/layout/VerticalCurvedList"/>
    <dgm:cxn modelId="{C4219C90-FF3F-4D8D-B87D-D1EAE514896D}" type="presOf" srcId="{25C47ED9-A679-49D2-8FBB-2EAAE25C7B96}" destId="{02A83381-9930-4260-8A24-115B8C67290C}" srcOrd="0" destOrd="0" presId="urn:microsoft.com/office/officeart/2008/layout/VerticalCurvedList"/>
    <dgm:cxn modelId="{A27AB9BF-D1EA-4F4F-83F4-DA75B1010A2B}" srcId="{91DC8D49-0C73-4747-A75F-B1CD8E79482E}" destId="{25C47ED9-A679-49D2-8FBB-2EAAE25C7B96}" srcOrd="1" destOrd="0" parTransId="{4820C94C-D21B-4869-9BAB-8E0FB9203D03}" sibTransId="{D2B7640C-2968-4EAB-984D-7D4E27E5CB42}"/>
    <dgm:cxn modelId="{17984DCE-BF5A-4175-AD9B-F3DD764DABE9}" type="presOf" srcId="{581239D1-367E-436C-BC4B-FB17EB0DB028}" destId="{D4648DD0-B76C-48C5-9763-1687F0639F3F}" srcOrd="0" destOrd="0" presId="urn:microsoft.com/office/officeart/2008/layout/VerticalCurvedList"/>
    <dgm:cxn modelId="{019D37D2-9AD5-439D-8C4B-53DF6E814DCC}" type="presOf" srcId="{EA640665-F9B7-4048-9270-8F2AF3611254}" destId="{4F066E66-BE86-4A14-8B2A-9A72DB9F7863}" srcOrd="0" destOrd="0" presId="urn:microsoft.com/office/officeart/2008/layout/VerticalCurvedList"/>
    <dgm:cxn modelId="{C2D148D6-E1C9-431A-B3B0-4861267595F5}" srcId="{91DC8D49-0C73-4747-A75F-B1CD8E79482E}" destId="{581239D1-367E-436C-BC4B-FB17EB0DB028}" srcOrd="3" destOrd="0" parTransId="{51DFB996-E86F-4FD7-AD3E-35E231A83CEC}" sibTransId="{60E304AC-B0F6-4FF1-B3BC-12916571BB7C}"/>
    <dgm:cxn modelId="{2295CEEA-9E0D-42F2-A452-708895243E6A}" srcId="{91DC8D49-0C73-4747-A75F-B1CD8E79482E}" destId="{EA640665-F9B7-4048-9270-8F2AF3611254}" srcOrd="0" destOrd="0" parTransId="{8240F94C-C5F2-4A43-8F75-1B9AF2884506}" sibTransId="{39CEDBBA-4447-426C-9835-48CD6427F3D5}"/>
    <dgm:cxn modelId="{BD7463EE-FC24-41F7-846B-2D9F9B07924B}" srcId="{91DC8D49-0C73-4747-A75F-B1CD8E79482E}" destId="{C1824638-3A89-4CD2-A59F-C10ABFAF792A}" srcOrd="4" destOrd="0" parTransId="{F1290BFA-B83E-4C1A-B524-9713F1B46972}" sibTransId="{AB945146-0072-4D21-AE75-1473EF2606F9}"/>
    <dgm:cxn modelId="{CA8E1AEF-F395-44F7-83C5-492D6D8DCF5D}" srcId="{91DC8D49-0C73-4747-A75F-B1CD8E79482E}" destId="{635354C3-0B20-42CA-981A-8F27043E1DC8}" srcOrd="2" destOrd="0" parTransId="{D13E30B6-BD0F-4DFA-912C-CE0AD86F9A4E}" sibTransId="{33FC147C-7CBC-4C45-A8BB-3083593907D1}"/>
    <dgm:cxn modelId="{005825F5-1A5B-45C9-8852-FC6C9FE694C6}" type="presOf" srcId="{C1824638-3A89-4CD2-A59F-C10ABFAF792A}" destId="{81B22A19-2E33-46EA-8FFC-50D6B44CC330}" srcOrd="0" destOrd="0" presId="urn:microsoft.com/office/officeart/2008/layout/VerticalCurvedList"/>
    <dgm:cxn modelId="{5EC01026-4A50-4920-ADD0-E7E25B4A5746}" type="presParOf" srcId="{BB39458F-6D87-494F-A00B-75206A6A3319}" destId="{19AC0AAC-9CAA-46D9-BCE8-E1535F24369C}" srcOrd="0" destOrd="0" presId="urn:microsoft.com/office/officeart/2008/layout/VerticalCurvedList"/>
    <dgm:cxn modelId="{A4BD8098-495B-4451-B207-34983AB8E3B5}" type="presParOf" srcId="{19AC0AAC-9CAA-46D9-BCE8-E1535F24369C}" destId="{6EA748A0-40AB-4A12-8992-7FB94045CCEE}" srcOrd="0" destOrd="0" presId="urn:microsoft.com/office/officeart/2008/layout/VerticalCurvedList"/>
    <dgm:cxn modelId="{827A2092-CB88-46C8-ACD9-FB6CDB6CFB06}" type="presParOf" srcId="{6EA748A0-40AB-4A12-8992-7FB94045CCEE}" destId="{1093033A-EA31-4DD7-A382-67FE42D0346C}" srcOrd="0" destOrd="0" presId="urn:microsoft.com/office/officeart/2008/layout/VerticalCurvedList"/>
    <dgm:cxn modelId="{CA7295C6-B36B-477B-B745-8F9F316E8579}" type="presParOf" srcId="{6EA748A0-40AB-4A12-8992-7FB94045CCEE}" destId="{21FFC4CE-4DB2-4E87-B5DB-876759860D3C}" srcOrd="1" destOrd="0" presId="urn:microsoft.com/office/officeart/2008/layout/VerticalCurvedList"/>
    <dgm:cxn modelId="{65C40BEC-8210-4DDF-8BEF-0CD65554C65E}" type="presParOf" srcId="{6EA748A0-40AB-4A12-8992-7FB94045CCEE}" destId="{C7DA84D6-2634-444E-B6B5-A85FE9E9686D}" srcOrd="2" destOrd="0" presId="urn:microsoft.com/office/officeart/2008/layout/VerticalCurvedList"/>
    <dgm:cxn modelId="{01EE66DD-1E41-47DB-BACC-5C076946C583}" type="presParOf" srcId="{6EA748A0-40AB-4A12-8992-7FB94045CCEE}" destId="{FDA4DDEA-81A7-4FB3-98A6-623BE23F38E8}" srcOrd="3" destOrd="0" presId="urn:microsoft.com/office/officeart/2008/layout/VerticalCurvedList"/>
    <dgm:cxn modelId="{DCE5BC68-4A8F-40F9-9E96-96BEEE8A5D91}" type="presParOf" srcId="{19AC0AAC-9CAA-46D9-BCE8-E1535F24369C}" destId="{4F066E66-BE86-4A14-8B2A-9A72DB9F7863}" srcOrd="1" destOrd="0" presId="urn:microsoft.com/office/officeart/2008/layout/VerticalCurvedList"/>
    <dgm:cxn modelId="{92D29FDD-DEBD-4D1E-98C4-8375DCBA271B}" type="presParOf" srcId="{19AC0AAC-9CAA-46D9-BCE8-E1535F24369C}" destId="{8047EA85-F5CD-4D4A-8C70-7957B5FAC04F}" srcOrd="2" destOrd="0" presId="urn:microsoft.com/office/officeart/2008/layout/VerticalCurvedList"/>
    <dgm:cxn modelId="{4CF00FB8-C6A3-4440-8A0D-0E607AB01037}" type="presParOf" srcId="{8047EA85-F5CD-4D4A-8C70-7957B5FAC04F}" destId="{85140F94-841B-4CA9-8D19-D0E550BBC44D}" srcOrd="0" destOrd="0" presId="urn:microsoft.com/office/officeart/2008/layout/VerticalCurvedList"/>
    <dgm:cxn modelId="{E89EB7CF-468B-4042-976D-9BA9DD6A76A6}" type="presParOf" srcId="{19AC0AAC-9CAA-46D9-BCE8-E1535F24369C}" destId="{02A83381-9930-4260-8A24-115B8C67290C}" srcOrd="3" destOrd="0" presId="urn:microsoft.com/office/officeart/2008/layout/VerticalCurvedList"/>
    <dgm:cxn modelId="{9ECA0629-C4FD-4045-A26F-8592DECAE4F7}" type="presParOf" srcId="{19AC0AAC-9CAA-46D9-BCE8-E1535F24369C}" destId="{3F31BB62-06A4-4AF2-A676-59E87116EAEE}" srcOrd="4" destOrd="0" presId="urn:microsoft.com/office/officeart/2008/layout/VerticalCurvedList"/>
    <dgm:cxn modelId="{478557EC-15F8-4641-9872-01BE377BF2F9}" type="presParOf" srcId="{3F31BB62-06A4-4AF2-A676-59E87116EAEE}" destId="{73D89FAF-E2BA-41F6-B33B-6B144CC71508}" srcOrd="0" destOrd="0" presId="urn:microsoft.com/office/officeart/2008/layout/VerticalCurvedList"/>
    <dgm:cxn modelId="{83EF9FD4-1185-4583-A069-A5F35AD996A9}" type="presParOf" srcId="{19AC0AAC-9CAA-46D9-BCE8-E1535F24369C}" destId="{D244721F-A165-4DA7-B813-18373B27C4A9}" srcOrd="5" destOrd="0" presId="urn:microsoft.com/office/officeart/2008/layout/VerticalCurvedList"/>
    <dgm:cxn modelId="{0539F14F-8907-450E-B430-91D99341EEF2}" type="presParOf" srcId="{19AC0AAC-9CAA-46D9-BCE8-E1535F24369C}" destId="{5EBEF99F-CA63-45E6-81B1-8F44D80331A2}" srcOrd="6" destOrd="0" presId="urn:microsoft.com/office/officeart/2008/layout/VerticalCurvedList"/>
    <dgm:cxn modelId="{71A06870-B1D2-42A2-BD9B-197ABB67CFF8}" type="presParOf" srcId="{5EBEF99F-CA63-45E6-81B1-8F44D80331A2}" destId="{ECF26DF2-C67B-49DD-B736-363C6E3FEBEC}" srcOrd="0" destOrd="0" presId="urn:microsoft.com/office/officeart/2008/layout/VerticalCurvedList"/>
    <dgm:cxn modelId="{003EA36E-A9FB-42A4-A0A3-28E399EB1133}" type="presParOf" srcId="{19AC0AAC-9CAA-46D9-BCE8-E1535F24369C}" destId="{D4648DD0-B76C-48C5-9763-1687F0639F3F}" srcOrd="7" destOrd="0" presId="urn:microsoft.com/office/officeart/2008/layout/VerticalCurvedList"/>
    <dgm:cxn modelId="{231FCE72-86E0-475A-89BE-0E2DD8139E4C}" type="presParOf" srcId="{19AC0AAC-9CAA-46D9-BCE8-E1535F24369C}" destId="{E400A600-AA05-4673-B91C-CA067CCE8D40}" srcOrd="8" destOrd="0" presId="urn:microsoft.com/office/officeart/2008/layout/VerticalCurvedList"/>
    <dgm:cxn modelId="{2B67FECC-DD1E-4D31-82B9-8ECB06A1E67E}" type="presParOf" srcId="{E400A600-AA05-4673-B91C-CA067CCE8D40}" destId="{56866606-1C0C-40DF-82E3-E5F14DB4150B}" srcOrd="0" destOrd="0" presId="urn:microsoft.com/office/officeart/2008/layout/VerticalCurvedList"/>
    <dgm:cxn modelId="{407484D9-79AE-4A91-90A5-463D4EC20673}" type="presParOf" srcId="{19AC0AAC-9CAA-46D9-BCE8-E1535F24369C}" destId="{81B22A19-2E33-46EA-8FFC-50D6B44CC330}" srcOrd="9" destOrd="0" presId="urn:microsoft.com/office/officeart/2008/layout/VerticalCurvedList"/>
    <dgm:cxn modelId="{2C29DF16-4693-437E-8AEF-AEC47FE19C57}" type="presParOf" srcId="{19AC0AAC-9CAA-46D9-BCE8-E1535F24369C}" destId="{180FAC14-22D8-406C-AB4F-35E41F8F43F9}" srcOrd="10" destOrd="0" presId="urn:microsoft.com/office/officeart/2008/layout/VerticalCurvedList"/>
    <dgm:cxn modelId="{5D972A06-FA0E-4791-A124-835476860CF0}" type="presParOf" srcId="{180FAC14-22D8-406C-AB4F-35E41F8F43F9}" destId="{8CF71C16-B735-4C09-A4C8-20078C245705}" srcOrd="0" destOrd="0" presId="urn:microsoft.com/office/officeart/2008/layout/VerticalCurv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4EB3DF2-8C13-4DED-9B88-C3AC2AC7BB09}" type="doc">
      <dgm:prSet loTypeId="urn:microsoft.com/office/officeart/2008/layout/LinedList" loCatId="list" qsTypeId="urn:microsoft.com/office/officeart/2005/8/quickstyle/simple1" qsCatId="simple" csTypeId="urn:microsoft.com/office/officeart/2005/8/colors/colorful5" csCatId="colorful" phldr="1"/>
      <dgm:spPr/>
      <dgm:t>
        <a:bodyPr/>
        <a:lstStyle/>
        <a:p>
          <a:endParaRPr lang="en-US"/>
        </a:p>
      </dgm:t>
    </dgm:pt>
    <dgm:pt modelId="{C42058CB-1358-449F-8E66-D5F72AA50F79}">
      <dgm:prSet phldrT="[Text]" custT="1"/>
      <dgm:spPr/>
      <dgm:t>
        <a:bodyPr/>
        <a:lstStyle/>
        <a:p>
          <a:r>
            <a:rPr lang="en-US" sz="2400" dirty="0"/>
            <a:t>1. Understand the needs/requirements</a:t>
          </a:r>
        </a:p>
      </dgm:t>
    </dgm:pt>
    <dgm:pt modelId="{84145B02-C744-4562-B416-7027B57F1510}" type="parTrans" cxnId="{F7EA7332-CECC-463F-A2AA-795521DF5456}">
      <dgm:prSet/>
      <dgm:spPr/>
      <dgm:t>
        <a:bodyPr/>
        <a:lstStyle/>
        <a:p>
          <a:endParaRPr lang="en-US"/>
        </a:p>
      </dgm:t>
    </dgm:pt>
    <dgm:pt modelId="{4EA52EE2-7A7C-4BEE-AE63-79BB2368BCA7}" type="sibTrans" cxnId="{F7EA7332-CECC-463F-A2AA-795521DF5456}">
      <dgm:prSet/>
      <dgm:spPr/>
      <dgm:t>
        <a:bodyPr/>
        <a:lstStyle/>
        <a:p>
          <a:endParaRPr lang="en-US"/>
        </a:p>
      </dgm:t>
    </dgm:pt>
    <dgm:pt modelId="{71E940FD-131D-4C94-A67D-60C57A1C6F3E}">
      <dgm:prSet custT="1"/>
      <dgm:spPr/>
      <dgm:t>
        <a:bodyPr/>
        <a:lstStyle/>
        <a:p>
          <a:r>
            <a:rPr lang="en-US" sz="2400" dirty="0"/>
            <a:t>2. Determine the best acquisition method</a:t>
          </a:r>
        </a:p>
      </dgm:t>
    </dgm:pt>
    <dgm:pt modelId="{875C395D-3693-4F0A-9AFD-25BE45C1BD3B}" type="parTrans" cxnId="{25B4EBCB-58C1-4C10-B97E-3F33454808A3}">
      <dgm:prSet/>
      <dgm:spPr/>
      <dgm:t>
        <a:bodyPr/>
        <a:lstStyle/>
        <a:p>
          <a:endParaRPr lang="en-US"/>
        </a:p>
      </dgm:t>
    </dgm:pt>
    <dgm:pt modelId="{286B2543-48C8-4606-9709-3FE961048502}" type="sibTrans" cxnId="{25B4EBCB-58C1-4C10-B97E-3F33454808A3}">
      <dgm:prSet/>
      <dgm:spPr/>
      <dgm:t>
        <a:bodyPr/>
        <a:lstStyle/>
        <a:p>
          <a:endParaRPr lang="en-US"/>
        </a:p>
      </dgm:t>
    </dgm:pt>
    <dgm:pt modelId="{292F26E0-EFF4-4FA0-B0D1-A669525FE0AA}">
      <dgm:prSet custT="1"/>
      <dgm:spPr/>
      <dgm:t>
        <a:bodyPr/>
        <a:lstStyle/>
        <a:p>
          <a:r>
            <a:rPr lang="en-US" sz="2400" dirty="0"/>
            <a:t>3. Wipe the storage drive</a:t>
          </a:r>
        </a:p>
      </dgm:t>
    </dgm:pt>
    <dgm:pt modelId="{9DB2C431-FD6F-4FF1-A954-4F2FC1D570F3}" type="parTrans" cxnId="{8A661406-D51E-42AD-A9D2-B7CBC810F61F}">
      <dgm:prSet/>
      <dgm:spPr/>
      <dgm:t>
        <a:bodyPr/>
        <a:lstStyle/>
        <a:p>
          <a:endParaRPr lang="en-US"/>
        </a:p>
      </dgm:t>
    </dgm:pt>
    <dgm:pt modelId="{BCA02EAB-46B5-4AD3-8D4B-4FA4D27A5BD5}" type="sibTrans" cxnId="{8A661406-D51E-42AD-A9D2-B7CBC810F61F}">
      <dgm:prSet/>
      <dgm:spPr/>
      <dgm:t>
        <a:bodyPr/>
        <a:lstStyle/>
        <a:p>
          <a:endParaRPr lang="en-US"/>
        </a:p>
      </dgm:t>
    </dgm:pt>
    <dgm:pt modelId="{A099CB3F-30A3-460D-AF86-26B4273C957F}">
      <dgm:prSet custT="1"/>
      <dgm:spPr/>
      <dgm:t>
        <a:bodyPr/>
        <a:lstStyle/>
        <a:p>
          <a:r>
            <a:rPr lang="en-US" sz="2400" dirty="0"/>
            <a:t>4. Configure/check write protection</a:t>
          </a:r>
        </a:p>
      </dgm:t>
    </dgm:pt>
    <dgm:pt modelId="{332C9DE6-DA92-48AD-9996-0DB2F84FD95A}" type="parTrans" cxnId="{EA8D1CA9-4558-4030-BE4D-511AC50F6894}">
      <dgm:prSet/>
      <dgm:spPr/>
      <dgm:t>
        <a:bodyPr/>
        <a:lstStyle/>
        <a:p>
          <a:endParaRPr lang="en-US"/>
        </a:p>
      </dgm:t>
    </dgm:pt>
    <dgm:pt modelId="{A410B336-793B-4F3F-836F-3EADF32AAF29}" type="sibTrans" cxnId="{EA8D1CA9-4558-4030-BE4D-511AC50F6894}">
      <dgm:prSet/>
      <dgm:spPr/>
      <dgm:t>
        <a:bodyPr/>
        <a:lstStyle/>
        <a:p>
          <a:endParaRPr lang="en-US"/>
        </a:p>
      </dgm:t>
    </dgm:pt>
    <dgm:pt modelId="{94867BA7-D9A1-4A75-B68E-2E9233816145}">
      <dgm:prSet custT="1"/>
      <dgm:spPr/>
      <dgm:t>
        <a:bodyPr/>
        <a:lstStyle/>
        <a:p>
          <a:r>
            <a:rPr lang="en-US" sz="2400" dirty="0"/>
            <a:t>5. Perform data acquisition</a:t>
          </a:r>
        </a:p>
      </dgm:t>
    </dgm:pt>
    <dgm:pt modelId="{281C69EA-CBA9-4DB4-9A0A-7A2086B79895}" type="parTrans" cxnId="{D893F1B0-4286-490F-9D86-E0250608EE1B}">
      <dgm:prSet/>
      <dgm:spPr/>
      <dgm:t>
        <a:bodyPr/>
        <a:lstStyle/>
        <a:p>
          <a:endParaRPr lang="en-US"/>
        </a:p>
      </dgm:t>
    </dgm:pt>
    <dgm:pt modelId="{BAB3804E-BAF5-4173-9BCC-2D7A71651E44}" type="sibTrans" cxnId="{D893F1B0-4286-490F-9D86-E0250608EE1B}">
      <dgm:prSet/>
      <dgm:spPr/>
      <dgm:t>
        <a:bodyPr/>
        <a:lstStyle/>
        <a:p>
          <a:endParaRPr lang="en-US"/>
        </a:p>
      </dgm:t>
    </dgm:pt>
    <dgm:pt modelId="{35CAACB6-6EB3-43AE-BB22-46A8E8768589}">
      <dgm:prSet custT="1"/>
      <dgm:spPr/>
      <dgm:t>
        <a:bodyPr/>
        <a:lstStyle/>
        <a:p>
          <a:r>
            <a:rPr lang="en-US" sz="2400" dirty="0"/>
            <a:t>6. Validate data acquisitions</a:t>
          </a:r>
        </a:p>
      </dgm:t>
    </dgm:pt>
    <dgm:pt modelId="{EF2A6E13-7DA2-4CAD-B822-7B0923BAD649}" type="parTrans" cxnId="{28B6D084-0B70-4A37-84B9-FA68E99CED95}">
      <dgm:prSet/>
      <dgm:spPr/>
      <dgm:t>
        <a:bodyPr/>
        <a:lstStyle/>
        <a:p>
          <a:endParaRPr lang="en-US"/>
        </a:p>
      </dgm:t>
    </dgm:pt>
    <dgm:pt modelId="{CC1D7333-0123-4AC6-9F71-F797B39B9A9B}" type="sibTrans" cxnId="{28B6D084-0B70-4A37-84B9-FA68E99CED95}">
      <dgm:prSet/>
      <dgm:spPr/>
      <dgm:t>
        <a:bodyPr/>
        <a:lstStyle/>
        <a:p>
          <a:endParaRPr lang="en-US"/>
        </a:p>
      </dgm:t>
    </dgm:pt>
    <dgm:pt modelId="{DE50C95A-18C1-42C7-9F2B-214938644FCC}">
      <dgm:prSet custT="1"/>
      <dgm:spPr/>
      <dgm:t>
        <a:bodyPr/>
        <a:lstStyle/>
        <a:p>
          <a:r>
            <a:rPr lang="en-US" sz="2400" dirty="0"/>
            <a:t>7. Document the process</a:t>
          </a:r>
        </a:p>
      </dgm:t>
    </dgm:pt>
    <dgm:pt modelId="{1628948C-A69E-4D92-8955-6D46416C0C33}" type="parTrans" cxnId="{36A48433-F79C-4590-AF6C-51F8137D6532}">
      <dgm:prSet/>
      <dgm:spPr/>
      <dgm:t>
        <a:bodyPr/>
        <a:lstStyle/>
        <a:p>
          <a:endParaRPr lang="en-US"/>
        </a:p>
      </dgm:t>
    </dgm:pt>
    <dgm:pt modelId="{B0755024-2E08-46A0-B067-3D9CA2072E8F}" type="sibTrans" cxnId="{36A48433-F79C-4590-AF6C-51F8137D6532}">
      <dgm:prSet/>
      <dgm:spPr/>
      <dgm:t>
        <a:bodyPr/>
        <a:lstStyle/>
        <a:p>
          <a:endParaRPr lang="en-US"/>
        </a:p>
      </dgm:t>
    </dgm:pt>
    <dgm:pt modelId="{BA080867-704A-4E72-BB9E-42B7B67AB47F}" type="pres">
      <dgm:prSet presAssocID="{14EB3DF2-8C13-4DED-9B88-C3AC2AC7BB09}" presName="vert0" presStyleCnt="0">
        <dgm:presLayoutVars>
          <dgm:dir/>
          <dgm:animOne val="branch"/>
          <dgm:animLvl val="lvl"/>
        </dgm:presLayoutVars>
      </dgm:prSet>
      <dgm:spPr/>
    </dgm:pt>
    <dgm:pt modelId="{AABADADC-2504-4989-B45A-EE524D71C6D5}" type="pres">
      <dgm:prSet presAssocID="{C42058CB-1358-449F-8E66-D5F72AA50F79}" presName="thickLine" presStyleLbl="alignNode1" presStyleIdx="0" presStyleCnt="7"/>
      <dgm:spPr/>
    </dgm:pt>
    <dgm:pt modelId="{FA743801-0371-4278-9CDF-6715035379CB}" type="pres">
      <dgm:prSet presAssocID="{C42058CB-1358-449F-8E66-D5F72AA50F79}" presName="horz1" presStyleCnt="0"/>
      <dgm:spPr/>
    </dgm:pt>
    <dgm:pt modelId="{7FD57CF5-0FFD-4645-9005-2CA369952BE7}" type="pres">
      <dgm:prSet presAssocID="{C42058CB-1358-449F-8E66-D5F72AA50F79}" presName="tx1" presStyleLbl="revTx" presStyleIdx="0" presStyleCnt="7"/>
      <dgm:spPr/>
    </dgm:pt>
    <dgm:pt modelId="{4FA9C0C5-90FC-460F-9AE3-C7D8B39813FE}" type="pres">
      <dgm:prSet presAssocID="{C42058CB-1358-449F-8E66-D5F72AA50F79}" presName="vert1" presStyleCnt="0"/>
      <dgm:spPr/>
    </dgm:pt>
    <dgm:pt modelId="{68FFAD8A-1A2E-4316-A10D-D1DC0677AFB8}" type="pres">
      <dgm:prSet presAssocID="{71E940FD-131D-4C94-A67D-60C57A1C6F3E}" presName="thickLine" presStyleLbl="alignNode1" presStyleIdx="1" presStyleCnt="7"/>
      <dgm:spPr/>
    </dgm:pt>
    <dgm:pt modelId="{210013F9-CC98-4FFD-9F8E-B91D162D6CA9}" type="pres">
      <dgm:prSet presAssocID="{71E940FD-131D-4C94-A67D-60C57A1C6F3E}" presName="horz1" presStyleCnt="0"/>
      <dgm:spPr/>
    </dgm:pt>
    <dgm:pt modelId="{FB9AB652-F24D-40A7-9ABB-7F147B1808D1}" type="pres">
      <dgm:prSet presAssocID="{71E940FD-131D-4C94-A67D-60C57A1C6F3E}" presName="tx1" presStyleLbl="revTx" presStyleIdx="1" presStyleCnt="7"/>
      <dgm:spPr/>
    </dgm:pt>
    <dgm:pt modelId="{F424C715-9B25-4D2C-9BCE-361C60F77D21}" type="pres">
      <dgm:prSet presAssocID="{71E940FD-131D-4C94-A67D-60C57A1C6F3E}" presName="vert1" presStyleCnt="0"/>
      <dgm:spPr/>
    </dgm:pt>
    <dgm:pt modelId="{0D5A1DB6-F248-4CFB-AB87-E9E73C905489}" type="pres">
      <dgm:prSet presAssocID="{292F26E0-EFF4-4FA0-B0D1-A669525FE0AA}" presName="thickLine" presStyleLbl="alignNode1" presStyleIdx="2" presStyleCnt="7"/>
      <dgm:spPr/>
    </dgm:pt>
    <dgm:pt modelId="{8A70AFB5-2F8D-4D39-B79B-95A06D070FFD}" type="pres">
      <dgm:prSet presAssocID="{292F26E0-EFF4-4FA0-B0D1-A669525FE0AA}" presName="horz1" presStyleCnt="0"/>
      <dgm:spPr/>
    </dgm:pt>
    <dgm:pt modelId="{D036F61B-B98B-4DD1-B13B-5AB7736F21C3}" type="pres">
      <dgm:prSet presAssocID="{292F26E0-EFF4-4FA0-B0D1-A669525FE0AA}" presName="tx1" presStyleLbl="revTx" presStyleIdx="2" presStyleCnt="7"/>
      <dgm:spPr/>
    </dgm:pt>
    <dgm:pt modelId="{89D76F0A-B0B0-4785-98B6-17EDC5879FDB}" type="pres">
      <dgm:prSet presAssocID="{292F26E0-EFF4-4FA0-B0D1-A669525FE0AA}" presName="vert1" presStyleCnt="0"/>
      <dgm:spPr/>
    </dgm:pt>
    <dgm:pt modelId="{8948D11B-CDE6-4370-8D2D-3DB4AC5610BB}" type="pres">
      <dgm:prSet presAssocID="{A099CB3F-30A3-460D-AF86-26B4273C957F}" presName="thickLine" presStyleLbl="alignNode1" presStyleIdx="3" presStyleCnt="7"/>
      <dgm:spPr/>
    </dgm:pt>
    <dgm:pt modelId="{04C07037-5812-4F99-B135-BE6AB84D3D4E}" type="pres">
      <dgm:prSet presAssocID="{A099CB3F-30A3-460D-AF86-26B4273C957F}" presName="horz1" presStyleCnt="0"/>
      <dgm:spPr/>
    </dgm:pt>
    <dgm:pt modelId="{C594BDF4-CE36-4CF7-84FB-AACF5D610108}" type="pres">
      <dgm:prSet presAssocID="{A099CB3F-30A3-460D-AF86-26B4273C957F}" presName="tx1" presStyleLbl="revTx" presStyleIdx="3" presStyleCnt="7"/>
      <dgm:spPr/>
    </dgm:pt>
    <dgm:pt modelId="{772D6491-45AC-435D-9CFB-B06AF04DF72A}" type="pres">
      <dgm:prSet presAssocID="{A099CB3F-30A3-460D-AF86-26B4273C957F}" presName="vert1" presStyleCnt="0"/>
      <dgm:spPr/>
    </dgm:pt>
    <dgm:pt modelId="{394637F7-1B38-4682-89F5-9E95AF97EB80}" type="pres">
      <dgm:prSet presAssocID="{94867BA7-D9A1-4A75-B68E-2E9233816145}" presName="thickLine" presStyleLbl="alignNode1" presStyleIdx="4" presStyleCnt="7"/>
      <dgm:spPr/>
    </dgm:pt>
    <dgm:pt modelId="{D2872030-2775-4F32-B065-909671C0EB63}" type="pres">
      <dgm:prSet presAssocID="{94867BA7-D9A1-4A75-B68E-2E9233816145}" presName="horz1" presStyleCnt="0"/>
      <dgm:spPr/>
    </dgm:pt>
    <dgm:pt modelId="{DE91AF1D-B5C9-4D3D-86B8-E8C7E79E042B}" type="pres">
      <dgm:prSet presAssocID="{94867BA7-D9A1-4A75-B68E-2E9233816145}" presName="tx1" presStyleLbl="revTx" presStyleIdx="4" presStyleCnt="7"/>
      <dgm:spPr/>
    </dgm:pt>
    <dgm:pt modelId="{83FD2EB7-9C04-49D7-B91B-F3C0FE7FF296}" type="pres">
      <dgm:prSet presAssocID="{94867BA7-D9A1-4A75-B68E-2E9233816145}" presName="vert1" presStyleCnt="0"/>
      <dgm:spPr/>
    </dgm:pt>
    <dgm:pt modelId="{331B5EBB-D092-4431-9CB3-8019F61CF6C5}" type="pres">
      <dgm:prSet presAssocID="{35CAACB6-6EB3-43AE-BB22-46A8E8768589}" presName="thickLine" presStyleLbl="alignNode1" presStyleIdx="5" presStyleCnt="7"/>
      <dgm:spPr/>
    </dgm:pt>
    <dgm:pt modelId="{4D2E0F18-FD05-4B17-8878-996DF3CBCB30}" type="pres">
      <dgm:prSet presAssocID="{35CAACB6-6EB3-43AE-BB22-46A8E8768589}" presName="horz1" presStyleCnt="0"/>
      <dgm:spPr/>
    </dgm:pt>
    <dgm:pt modelId="{51A82DDE-B1D7-4044-B862-AAD03BEC524C}" type="pres">
      <dgm:prSet presAssocID="{35CAACB6-6EB3-43AE-BB22-46A8E8768589}" presName="tx1" presStyleLbl="revTx" presStyleIdx="5" presStyleCnt="7"/>
      <dgm:spPr/>
    </dgm:pt>
    <dgm:pt modelId="{0D27358F-D3DB-4E3F-9812-2041A916BE6D}" type="pres">
      <dgm:prSet presAssocID="{35CAACB6-6EB3-43AE-BB22-46A8E8768589}" presName="vert1" presStyleCnt="0"/>
      <dgm:spPr/>
    </dgm:pt>
    <dgm:pt modelId="{D77A4DFF-22EB-4CDC-BA7C-37A77794E7CE}" type="pres">
      <dgm:prSet presAssocID="{DE50C95A-18C1-42C7-9F2B-214938644FCC}" presName="thickLine" presStyleLbl="alignNode1" presStyleIdx="6" presStyleCnt="7"/>
      <dgm:spPr/>
    </dgm:pt>
    <dgm:pt modelId="{26EFE3F3-1DEF-4D01-B1B4-E10A301AF370}" type="pres">
      <dgm:prSet presAssocID="{DE50C95A-18C1-42C7-9F2B-214938644FCC}" presName="horz1" presStyleCnt="0"/>
      <dgm:spPr/>
    </dgm:pt>
    <dgm:pt modelId="{5E048902-199B-4317-9E23-51BDBD2A3F50}" type="pres">
      <dgm:prSet presAssocID="{DE50C95A-18C1-42C7-9F2B-214938644FCC}" presName="tx1" presStyleLbl="revTx" presStyleIdx="6" presStyleCnt="7"/>
      <dgm:spPr/>
    </dgm:pt>
    <dgm:pt modelId="{C4A7C920-A09B-46B8-B3C7-D605D93BA5E5}" type="pres">
      <dgm:prSet presAssocID="{DE50C95A-18C1-42C7-9F2B-214938644FCC}" presName="vert1" presStyleCnt="0"/>
      <dgm:spPr/>
    </dgm:pt>
  </dgm:ptLst>
  <dgm:cxnLst>
    <dgm:cxn modelId="{69181E00-2D3C-4ED4-B3D5-4A6DEE94BEAD}" type="presOf" srcId="{A099CB3F-30A3-460D-AF86-26B4273C957F}" destId="{C594BDF4-CE36-4CF7-84FB-AACF5D610108}" srcOrd="0" destOrd="0" presId="urn:microsoft.com/office/officeart/2008/layout/LinedList"/>
    <dgm:cxn modelId="{8A661406-D51E-42AD-A9D2-B7CBC810F61F}" srcId="{14EB3DF2-8C13-4DED-9B88-C3AC2AC7BB09}" destId="{292F26E0-EFF4-4FA0-B0D1-A669525FE0AA}" srcOrd="2" destOrd="0" parTransId="{9DB2C431-FD6F-4FF1-A954-4F2FC1D570F3}" sibTransId="{BCA02EAB-46B5-4AD3-8D4B-4FA4D27A5BD5}"/>
    <dgm:cxn modelId="{1184CE25-6DDF-498A-8E8F-F47294078708}" type="presOf" srcId="{C42058CB-1358-449F-8E66-D5F72AA50F79}" destId="{7FD57CF5-0FFD-4645-9005-2CA369952BE7}" srcOrd="0" destOrd="0" presId="urn:microsoft.com/office/officeart/2008/layout/LinedList"/>
    <dgm:cxn modelId="{F7EA7332-CECC-463F-A2AA-795521DF5456}" srcId="{14EB3DF2-8C13-4DED-9B88-C3AC2AC7BB09}" destId="{C42058CB-1358-449F-8E66-D5F72AA50F79}" srcOrd="0" destOrd="0" parTransId="{84145B02-C744-4562-B416-7027B57F1510}" sibTransId="{4EA52EE2-7A7C-4BEE-AE63-79BB2368BCA7}"/>
    <dgm:cxn modelId="{36A48433-F79C-4590-AF6C-51F8137D6532}" srcId="{14EB3DF2-8C13-4DED-9B88-C3AC2AC7BB09}" destId="{DE50C95A-18C1-42C7-9F2B-214938644FCC}" srcOrd="6" destOrd="0" parTransId="{1628948C-A69E-4D92-8955-6D46416C0C33}" sibTransId="{B0755024-2E08-46A0-B067-3D9CA2072E8F}"/>
    <dgm:cxn modelId="{6309E83A-9A78-477E-B612-F780417E25C0}" type="presOf" srcId="{71E940FD-131D-4C94-A67D-60C57A1C6F3E}" destId="{FB9AB652-F24D-40A7-9ABB-7F147B1808D1}" srcOrd="0" destOrd="0" presId="urn:microsoft.com/office/officeart/2008/layout/LinedList"/>
    <dgm:cxn modelId="{E5FCE966-77D7-4EFC-B40A-81CE2C2215BF}" type="presOf" srcId="{292F26E0-EFF4-4FA0-B0D1-A669525FE0AA}" destId="{D036F61B-B98B-4DD1-B13B-5AB7736F21C3}" srcOrd="0" destOrd="0" presId="urn:microsoft.com/office/officeart/2008/layout/LinedList"/>
    <dgm:cxn modelId="{1207D74C-B56F-439B-88B5-4D2FF374CB27}" type="presOf" srcId="{DE50C95A-18C1-42C7-9F2B-214938644FCC}" destId="{5E048902-199B-4317-9E23-51BDBD2A3F50}" srcOrd="0" destOrd="0" presId="urn:microsoft.com/office/officeart/2008/layout/LinedList"/>
    <dgm:cxn modelId="{28B6D084-0B70-4A37-84B9-FA68E99CED95}" srcId="{14EB3DF2-8C13-4DED-9B88-C3AC2AC7BB09}" destId="{35CAACB6-6EB3-43AE-BB22-46A8E8768589}" srcOrd="5" destOrd="0" parTransId="{EF2A6E13-7DA2-4CAD-B822-7B0923BAD649}" sibTransId="{CC1D7333-0123-4AC6-9F71-F797B39B9A9B}"/>
    <dgm:cxn modelId="{745F8D9A-9B5C-4794-AECD-C34FB2520240}" type="presOf" srcId="{35CAACB6-6EB3-43AE-BB22-46A8E8768589}" destId="{51A82DDE-B1D7-4044-B862-AAD03BEC524C}" srcOrd="0" destOrd="0" presId="urn:microsoft.com/office/officeart/2008/layout/LinedList"/>
    <dgm:cxn modelId="{EA8D1CA9-4558-4030-BE4D-511AC50F6894}" srcId="{14EB3DF2-8C13-4DED-9B88-C3AC2AC7BB09}" destId="{A099CB3F-30A3-460D-AF86-26B4273C957F}" srcOrd="3" destOrd="0" parTransId="{332C9DE6-DA92-48AD-9996-0DB2F84FD95A}" sibTransId="{A410B336-793B-4F3F-836F-3EADF32AAF29}"/>
    <dgm:cxn modelId="{D893F1B0-4286-490F-9D86-E0250608EE1B}" srcId="{14EB3DF2-8C13-4DED-9B88-C3AC2AC7BB09}" destId="{94867BA7-D9A1-4A75-B68E-2E9233816145}" srcOrd="4" destOrd="0" parTransId="{281C69EA-CBA9-4DB4-9A0A-7A2086B79895}" sibTransId="{BAB3804E-BAF5-4173-9BCC-2D7A71651E44}"/>
    <dgm:cxn modelId="{4793B0B5-F3E8-41BC-B521-CAC73C2EF5AC}" type="presOf" srcId="{14EB3DF2-8C13-4DED-9B88-C3AC2AC7BB09}" destId="{BA080867-704A-4E72-BB9E-42B7B67AB47F}" srcOrd="0" destOrd="0" presId="urn:microsoft.com/office/officeart/2008/layout/LinedList"/>
    <dgm:cxn modelId="{25B4EBCB-58C1-4C10-B97E-3F33454808A3}" srcId="{14EB3DF2-8C13-4DED-9B88-C3AC2AC7BB09}" destId="{71E940FD-131D-4C94-A67D-60C57A1C6F3E}" srcOrd="1" destOrd="0" parTransId="{875C395D-3693-4F0A-9AFD-25BE45C1BD3B}" sibTransId="{286B2543-48C8-4606-9709-3FE961048502}"/>
    <dgm:cxn modelId="{29F627CF-DBB1-40D0-9A4C-941FCAD0251B}" type="presOf" srcId="{94867BA7-D9A1-4A75-B68E-2E9233816145}" destId="{DE91AF1D-B5C9-4D3D-86B8-E8C7E79E042B}" srcOrd="0" destOrd="0" presId="urn:microsoft.com/office/officeart/2008/layout/LinedList"/>
    <dgm:cxn modelId="{5E4A0157-F824-4E3D-BE49-BC1B894E01C0}" type="presParOf" srcId="{BA080867-704A-4E72-BB9E-42B7B67AB47F}" destId="{AABADADC-2504-4989-B45A-EE524D71C6D5}" srcOrd="0" destOrd="0" presId="urn:microsoft.com/office/officeart/2008/layout/LinedList"/>
    <dgm:cxn modelId="{3BA5A499-F108-4C69-A8AE-4065AD626A2A}" type="presParOf" srcId="{BA080867-704A-4E72-BB9E-42B7B67AB47F}" destId="{FA743801-0371-4278-9CDF-6715035379CB}" srcOrd="1" destOrd="0" presId="urn:microsoft.com/office/officeart/2008/layout/LinedList"/>
    <dgm:cxn modelId="{EAB592DB-F49C-4F39-98DB-4A26E4D7E94B}" type="presParOf" srcId="{FA743801-0371-4278-9CDF-6715035379CB}" destId="{7FD57CF5-0FFD-4645-9005-2CA369952BE7}" srcOrd="0" destOrd="0" presId="urn:microsoft.com/office/officeart/2008/layout/LinedList"/>
    <dgm:cxn modelId="{190D6BBA-EF63-40AF-91AB-39C8C9A10219}" type="presParOf" srcId="{FA743801-0371-4278-9CDF-6715035379CB}" destId="{4FA9C0C5-90FC-460F-9AE3-C7D8B39813FE}" srcOrd="1" destOrd="0" presId="urn:microsoft.com/office/officeart/2008/layout/LinedList"/>
    <dgm:cxn modelId="{BCFA4D69-906C-4034-AB52-043570A6BF73}" type="presParOf" srcId="{BA080867-704A-4E72-BB9E-42B7B67AB47F}" destId="{68FFAD8A-1A2E-4316-A10D-D1DC0677AFB8}" srcOrd="2" destOrd="0" presId="urn:microsoft.com/office/officeart/2008/layout/LinedList"/>
    <dgm:cxn modelId="{81A6361C-5731-442F-BED7-FF31500F2825}" type="presParOf" srcId="{BA080867-704A-4E72-BB9E-42B7B67AB47F}" destId="{210013F9-CC98-4FFD-9F8E-B91D162D6CA9}" srcOrd="3" destOrd="0" presId="urn:microsoft.com/office/officeart/2008/layout/LinedList"/>
    <dgm:cxn modelId="{1D9F0BE4-ACB4-4CB4-ACA4-EA79F90A7691}" type="presParOf" srcId="{210013F9-CC98-4FFD-9F8E-B91D162D6CA9}" destId="{FB9AB652-F24D-40A7-9ABB-7F147B1808D1}" srcOrd="0" destOrd="0" presId="urn:microsoft.com/office/officeart/2008/layout/LinedList"/>
    <dgm:cxn modelId="{CFF0C853-EBE7-4EC2-A679-1A6B0AE0FFBA}" type="presParOf" srcId="{210013F9-CC98-4FFD-9F8E-B91D162D6CA9}" destId="{F424C715-9B25-4D2C-9BCE-361C60F77D21}" srcOrd="1" destOrd="0" presId="urn:microsoft.com/office/officeart/2008/layout/LinedList"/>
    <dgm:cxn modelId="{1FAA22BA-84FE-480B-AEB0-E4AB062EDD86}" type="presParOf" srcId="{BA080867-704A-4E72-BB9E-42B7B67AB47F}" destId="{0D5A1DB6-F248-4CFB-AB87-E9E73C905489}" srcOrd="4" destOrd="0" presId="urn:microsoft.com/office/officeart/2008/layout/LinedList"/>
    <dgm:cxn modelId="{DAE12155-3F9E-4FFF-AA5E-D3E7470F6444}" type="presParOf" srcId="{BA080867-704A-4E72-BB9E-42B7B67AB47F}" destId="{8A70AFB5-2F8D-4D39-B79B-95A06D070FFD}" srcOrd="5" destOrd="0" presId="urn:microsoft.com/office/officeart/2008/layout/LinedList"/>
    <dgm:cxn modelId="{668AA699-FE52-40DB-96FA-C07FEBD5F508}" type="presParOf" srcId="{8A70AFB5-2F8D-4D39-B79B-95A06D070FFD}" destId="{D036F61B-B98B-4DD1-B13B-5AB7736F21C3}" srcOrd="0" destOrd="0" presId="urn:microsoft.com/office/officeart/2008/layout/LinedList"/>
    <dgm:cxn modelId="{B7552C82-D97B-423F-9F85-12B12DC0145B}" type="presParOf" srcId="{8A70AFB5-2F8D-4D39-B79B-95A06D070FFD}" destId="{89D76F0A-B0B0-4785-98B6-17EDC5879FDB}" srcOrd="1" destOrd="0" presId="urn:microsoft.com/office/officeart/2008/layout/LinedList"/>
    <dgm:cxn modelId="{42B27B4E-1EF1-4572-84B0-FE00D14C0303}" type="presParOf" srcId="{BA080867-704A-4E72-BB9E-42B7B67AB47F}" destId="{8948D11B-CDE6-4370-8D2D-3DB4AC5610BB}" srcOrd="6" destOrd="0" presId="urn:microsoft.com/office/officeart/2008/layout/LinedList"/>
    <dgm:cxn modelId="{05BB9B7C-B622-4AF6-8A43-426CA2D4559C}" type="presParOf" srcId="{BA080867-704A-4E72-BB9E-42B7B67AB47F}" destId="{04C07037-5812-4F99-B135-BE6AB84D3D4E}" srcOrd="7" destOrd="0" presId="urn:microsoft.com/office/officeart/2008/layout/LinedList"/>
    <dgm:cxn modelId="{8BC803F3-87F0-489C-A85F-BDD6325EA114}" type="presParOf" srcId="{04C07037-5812-4F99-B135-BE6AB84D3D4E}" destId="{C594BDF4-CE36-4CF7-84FB-AACF5D610108}" srcOrd="0" destOrd="0" presId="urn:microsoft.com/office/officeart/2008/layout/LinedList"/>
    <dgm:cxn modelId="{7432490C-8EA7-4FC4-A2F3-1A08C876865C}" type="presParOf" srcId="{04C07037-5812-4F99-B135-BE6AB84D3D4E}" destId="{772D6491-45AC-435D-9CFB-B06AF04DF72A}" srcOrd="1" destOrd="0" presId="urn:microsoft.com/office/officeart/2008/layout/LinedList"/>
    <dgm:cxn modelId="{A217D0C0-16A6-4833-A013-A0648E9B9F12}" type="presParOf" srcId="{BA080867-704A-4E72-BB9E-42B7B67AB47F}" destId="{394637F7-1B38-4682-89F5-9E95AF97EB80}" srcOrd="8" destOrd="0" presId="urn:microsoft.com/office/officeart/2008/layout/LinedList"/>
    <dgm:cxn modelId="{04F1100B-CAE2-4C86-9384-7CAEFDDBA0EB}" type="presParOf" srcId="{BA080867-704A-4E72-BB9E-42B7B67AB47F}" destId="{D2872030-2775-4F32-B065-909671C0EB63}" srcOrd="9" destOrd="0" presId="urn:microsoft.com/office/officeart/2008/layout/LinedList"/>
    <dgm:cxn modelId="{E9D43CAB-CD0A-40D6-BCA9-D477D5817B6F}" type="presParOf" srcId="{D2872030-2775-4F32-B065-909671C0EB63}" destId="{DE91AF1D-B5C9-4D3D-86B8-E8C7E79E042B}" srcOrd="0" destOrd="0" presId="urn:microsoft.com/office/officeart/2008/layout/LinedList"/>
    <dgm:cxn modelId="{478A02E6-B85F-44EB-A507-6009A00D9F76}" type="presParOf" srcId="{D2872030-2775-4F32-B065-909671C0EB63}" destId="{83FD2EB7-9C04-49D7-B91B-F3C0FE7FF296}" srcOrd="1" destOrd="0" presId="urn:microsoft.com/office/officeart/2008/layout/LinedList"/>
    <dgm:cxn modelId="{D6D304F0-516D-4222-BBE8-76A4A35BD1E9}" type="presParOf" srcId="{BA080867-704A-4E72-BB9E-42B7B67AB47F}" destId="{331B5EBB-D092-4431-9CB3-8019F61CF6C5}" srcOrd="10" destOrd="0" presId="urn:microsoft.com/office/officeart/2008/layout/LinedList"/>
    <dgm:cxn modelId="{0C29967C-F159-41D7-962D-E2A5CF6B47B4}" type="presParOf" srcId="{BA080867-704A-4E72-BB9E-42B7B67AB47F}" destId="{4D2E0F18-FD05-4B17-8878-996DF3CBCB30}" srcOrd="11" destOrd="0" presId="urn:microsoft.com/office/officeart/2008/layout/LinedList"/>
    <dgm:cxn modelId="{102D44F2-05D1-49EF-9558-84497D415C8B}" type="presParOf" srcId="{4D2E0F18-FD05-4B17-8878-996DF3CBCB30}" destId="{51A82DDE-B1D7-4044-B862-AAD03BEC524C}" srcOrd="0" destOrd="0" presId="urn:microsoft.com/office/officeart/2008/layout/LinedList"/>
    <dgm:cxn modelId="{88C4C14F-5BD3-4206-9093-1C18FAFE0255}" type="presParOf" srcId="{4D2E0F18-FD05-4B17-8878-996DF3CBCB30}" destId="{0D27358F-D3DB-4E3F-9812-2041A916BE6D}" srcOrd="1" destOrd="0" presId="urn:microsoft.com/office/officeart/2008/layout/LinedList"/>
    <dgm:cxn modelId="{556228CA-4D43-4E4B-BD19-DE809EE53033}" type="presParOf" srcId="{BA080867-704A-4E72-BB9E-42B7B67AB47F}" destId="{D77A4DFF-22EB-4CDC-BA7C-37A77794E7CE}" srcOrd="12" destOrd="0" presId="urn:microsoft.com/office/officeart/2008/layout/LinedList"/>
    <dgm:cxn modelId="{2099AF2E-7134-4936-9E19-48F9E7030F8E}" type="presParOf" srcId="{BA080867-704A-4E72-BB9E-42B7B67AB47F}" destId="{26EFE3F3-1DEF-4D01-B1B4-E10A301AF370}" srcOrd="13" destOrd="0" presId="urn:microsoft.com/office/officeart/2008/layout/LinedList"/>
    <dgm:cxn modelId="{F5AB40D8-0FD0-4F60-AB30-749E6A32C520}" type="presParOf" srcId="{26EFE3F3-1DEF-4D01-B1B4-E10A301AF370}" destId="{5E048902-199B-4317-9E23-51BDBD2A3F50}" srcOrd="0" destOrd="0" presId="urn:microsoft.com/office/officeart/2008/layout/LinedList"/>
    <dgm:cxn modelId="{A70F7A51-B601-4060-B428-B7C28E2DC911}" type="presParOf" srcId="{26EFE3F3-1DEF-4D01-B1B4-E10A301AF370}" destId="{C4A7C920-A09B-46B8-B3C7-D605D93BA5E5}"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C7FEEA06-D5A3-4FFB-8D2E-3C8C89664AB1}" type="doc">
      <dgm:prSet loTypeId="urn:microsoft.com/office/officeart/2005/8/layout/process5" loCatId="process" qsTypeId="urn:microsoft.com/office/officeart/2005/8/quickstyle/simple4" qsCatId="simple" csTypeId="urn:microsoft.com/office/officeart/2005/8/colors/colorful5" csCatId="colorful" phldr="1"/>
      <dgm:spPr/>
    </dgm:pt>
    <dgm:pt modelId="{8C2D13F9-E769-4008-BAC1-0BC5F13B3381}">
      <dgm:prSet custT="1"/>
      <dgm:spPr/>
      <dgm:t>
        <a:bodyPr/>
        <a:lstStyle/>
        <a:p>
          <a:r>
            <a:rPr lang="en-US" sz="2400" dirty="0">
              <a:solidFill>
                <a:srgbClr val="FF0000"/>
              </a:solidFill>
            </a:rPr>
            <a:t>1. Find the evidence</a:t>
          </a:r>
        </a:p>
      </dgm:t>
    </dgm:pt>
    <dgm:pt modelId="{A2452788-4AB5-4EB7-931E-FF178BC80807}" type="parTrans" cxnId="{D03F37ED-99C5-4396-8A35-181324A2BAF0}">
      <dgm:prSet/>
      <dgm:spPr/>
      <dgm:t>
        <a:bodyPr/>
        <a:lstStyle/>
        <a:p>
          <a:endParaRPr lang="en-US" sz="1600"/>
        </a:p>
      </dgm:t>
    </dgm:pt>
    <dgm:pt modelId="{A08B8018-C0CD-44D0-976C-ADCB46190B33}" type="sibTrans" cxnId="{D03F37ED-99C5-4396-8A35-181324A2BAF0}">
      <dgm:prSet custT="1"/>
      <dgm:spPr/>
      <dgm:t>
        <a:bodyPr/>
        <a:lstStyle/>
        <a:p>
          <a:endParaRPr lang="en-US" sz="2000"/>
        </a:p>
      </dgm:t>
    </dgm:pt>
    <dgm:pt modelId="{E3EDD757-53EC-4452-8107-0849EC384323}">
      <dgm:prSet custT="1"/>
      <dgm:spPr/>
      <dgm:t>
        <a:bodyPr/>
        <a:lstStyle/>
        <a:p>
          <a:r>
            <a:rPr lang="en-US" sz="2400" dirty="0">
              <a:solidFill>
                <a:srgbClr val="FF0000"/>
              </a:solidFill>
            </a:rPr>
            <a:t>2. Find the relevant data</a:t>
          </a:r>
        </a:p>
      </dgm:t>
    </dgm:pt>
    <dgm:pt modelId="{AEE8C1C3-FE5D-4373-ACA4-CDBE66E2A709}" type="parTrans" cxnId="{7B032E1A-FF1C-4F3B-A864-D271CB228110}">
      <dgm:prSet/>
      <dgm:spPr/>
      <dgm:t>
        <a:bodyPr/>
        <a:lstStyle/>
        <a:p>
          <a:endParaRPr lang="en-US" sz="1600"/>
        </a:p>
      </dgm:t>
    </dgm:pt>
    <dgm:pt modelId="{DA4B600E-A41B-47EE-815C-7C467235B4E2}" type="sibTrans" cxnId="{7B032E1A-FF1C-4F3B-A864-D271CB228110}">
      <dgm:prSet custT="1"/>
      <dgm:spPr/>
      <dgm:t>
        <a:bodyPr/>
        <a:lstStyle/>
        <a:p>
          <a:endParaRPr lang="en-US" sz="2000"/>
        </a:p>
      </dgm:t>
    </dgm:pt>
    <dgm:pt modelId="{C87114E2-8C95-442C-81A1-AE3E591B0946}">
      <dgm:prSet custT="1"/>
      <dgm:spPr/>
      <dgm:t>
        <a:bodyPr/>
        <a:lstStyle/>
        <a:p>
          <a:r>
            <a:rPr lang="en-US" sz="2400" dirty="0"/>
            <a:t>3. Create an order of volatility</a:t>
          </a:r>
        </a:p>
      </dgm:t>
    </dgm:pt>
    <dgm:pt modelId="{362F6054-B555-4BB3-99DB-B34412BBF5CD}" type="parTrans" cxnId="{EBDD9C64-63FC-4D3D-9285-5FBE326D3050}">
      <dgm:prSet/>
      <dgm:spPr/>
      <dgm:t>
        <a:bodyPr/>
        <a:lstStyle/>
        <a:p>
          <a:endParaRPr lang="en-US" sz="1600"/>
        </a:p>
      </dgm:t>
    </dgm:pt>
    <dgm:pt modelId="{8A649CBF-C187-4ABA-B472-F5366D683079}" type="sibTrans" cxnId="{EBDD9C64-63FC-4D3D-9285-5FBE326D3050}">
      <dgm:prSet custT="1"/>
      <dgm:spPr/>
      <dgm:t>
        <a:bodyPr/>
        <a:lstStyle/>
        <a:p>
          <a:endParaRPr lang="en-US" sz="2000"/>
        </a:p>
      </dgm:t>
    </dgm:pt>
    <dgm:pt modelId="{50431FE8-2E72-410B-8F8F-7B91D32F528E}">
      <dgm:prSet custT="1"/>
      <dgm:spPr/>
      <dgm:t>
        <a:bodyPr/>
        <a:lstStyle/>
        <a:p>
          <a:pPr algn="ctr"/>
          <a:r>
            <a:rPr lang="en-US" sz="2000" dirty="0"/>
            <a:t>4. Remove external avenues of change</a:t>
          </a:r>
        </a:p>
      </dgm:t>
    </dgm:pt>
    <dgm:pt modelId="{2AEE6578-D078-4669-AFA3-A2519A3A4EBC}" type="parTrans" cxnId="{54AF567F-5FDF-4A2F-8904-88DE0E5A2765}">
      <dgm:prSet/>
      <dgm:spPr/>
      <dgm:t>
        <a:bodyPr/>
        <a:lstStyle/>
        <a:p>
          <a:endParaRPr lang="en-US" sz="1600"/>
        </a:p>
      </dgm:t>
    </dgm:pt>
    <dgm:pt modelId="{C86543D6-339A-4197-AE4A-EF8D6E9D7DB6}" type="sibTrans" cxnId="{54AF567F-5FDF-4A2F-8904-88DE0E5A2765}">
      <dgm:prSet custT="1"/>
      <dgm:spPr/>
      <dgm:t>
        <a:bodyPr/>
        <a:lstStyle/>
        <a:p>
          <a:endParaRPr lang="en-US" sz="2000"/>
        </a:p>
      </dgm:t>
    </dgm:pt>
    <dgm:pt modelId="{4B946C34-242C-4443-9980-441455B403A7}">
      <dgm:prSet custT="1"/>
      <dgm:spPr/>
      <dgm:t>
        <a:bodyPr/>
        <a:lstStyle/>
        <a:p>
          <a:r>
            <a:rPr lang="en-US" sz="2400" dirty="0"/>
            <a:t>5. Collect the evidence</a:t>
          </a:r>
        </a:p>
      </dgm:t>
    </dgm:pt>
    <dgm:pt modelId="{15D71D11-9F86-4014-B2FA-55FCADC90DA1}" type="parTrans" cxnId="{0910AB79-6B26-4FC4-B553-5F5B8F8DB97D}">
      <dgm:prSet/>
      <dgm:spPr/>
      <dgm:t>
        <a:bodyPr/>
        <a:lstStyle/>
        <a:p>
          <a:endParaRPr lang="en-US" sz="1600"/>
        </a:p>
      </dgm:t>
    </dgm:pt>
    <dgm:pt modelId="{54A2B591-C67E-439F-8E87-278A990820D7}" type="sibTrans" cxnId="{0910AB79-6B26-4FC4-B553-5F5B8F8DB97D}">
      <dgm:prSet custT="1"/>
      <dgm:spPr/>
      <dgm:t>
        <a:bodyPr/>
        <a:lstStyle/>
        <a:p>
          <a:endParaRPr lang="en-US" sz="2000"/>
        </a:p>
      </dgm:t>
    </dgm:pt>
    <dgm:pt modelId="{F4D7560F-4A41-4DB2-B8B3-7E16F89A3C59}">
      <dgm:prSet custT="1"/>
      <dgm:spPr/>
      <dgm:t>
        <a:bodyPr/>
        <a:lstStyle/>
        <a:p>
          <a:r>
            <a:rPr lang="en-US" sz="2400" dirty="0"/>
            <a:t>6. Document everything</a:t>
          </a:r>
        </a:p>
      </dgm:t>
    </dgm:pt>
    <dgm:pt modelId="{419A010F-49C8-4105-B593-95E60C97D319}" type="parTrans" cxnId="{1151EEA9-8793-4447-9E9A-73727A88D386}">
      <dgm:prSet/>
      <dgm:spPr/>
      <dgm:t>
        <a:bodyPr/>
        <a:lstStyle/>
        <a:p>
          <a:endParaRPr lang="en-US" sz="1600"/>
        </a:p>
      </dgm:t>
    </dgm:pt>
    <dgm:pt modelId="{D74DF592-9E59-465A-8FD2-6735D65EABB7}" type="sibTrans" cxnId="{1151EEA9-8793-4447-9E9A-73727A88D386}">
      <dgm:prSet/>
      <dgm:spPr/>
      <dgm:t>
        <a:bodyPr/>
        <a:lstStyle/>
        <a:p>
          <a:endParaRPr lang="en-US" sz="1600"/>
        </a:p>
      </dgm:t>
    </dgm:pt>
    <dgm:pt modelId="{53919840-4CCD-4303-B8EF-F179E294CBD3}" type="pres">
      <dgm:prSet presAssocID="{C7FEEA06-D5A3-4FFB-8D2E-3C8C89664AB1}" presName="diagram" presStyleCnt="0">
        <dgm:presLayoutVars>
          <dgm:dir/>
          <dgm:resizeHandles val="exact"/>
        </dgm:presLayoutVars>
      </dgm:prSet>
      <dgm:spPr/>
    </dgm:pt>
    <dgm:pt modelId="{478015B0-84D2-4A60-8409-EF75B47FA1C1}" type="pres">
      <dgm:prSet presAssocID="{8C2D13F9-E769-4008-BAC1-0BC5F13B3381}" presName="node" presStyleLbl="node1" presStyleIdx="0" presStyleCnt="6">
        <dgm:presLayoutVars>
          <dgm:bulletEnabled val="1"/>
        </dgm:presLayoutVars>
      </dgm:prSet>
      <dgm:spPr/>
    </dgm:pt>
    <dgm:pt modelId="{EF1B17B9-1AD1-4731-A34B-7224ADC2D4EA}" type="pres">
      <dgm:prSet presAssocID="{A08B8018-C0CD-44D0-976C-ADCB46190B33}" presName="sibTrans" presStyleLbl="sibTrans2D1" presStyleIdx="0" presStyleCnt="5"/>
      <dgm:spPr/>
    </dgm:pt>
    <dgm:pt modelId="{B09C1941-245B-4B90-AB75-1B972372DDA9}" type="pres">
      <dgm:prSet presAssocID="{A08B8018-C0CD-44D0-976C-ADCB46190B33}" presName="connectorText" presStyleLbl="sibTrans2D1" presStyleIdx="0" presStyleCnt="5"/>
      <dgm:spPr/>
    </dgm:pt>
    <dgm:pt modelId="{3A9F0292-3082-4CA3-A0F1-B679B71B2CFE}" type="pres">
      <dgm:prSet presAssocID="{E3EDD757-53EC-4452-8107-0849EC384323}" presName="node" presStyleLbl="node1" presStyleIdx="1" presStyleCnt="6">
        <dgm:presLayoutVars>
          <dgm:bulletEnabled val="1"/>
        </dgm:presLayoutVars>
      </dgm:prSet>
      <dgm:spPr/>
    </dgm:pt>
    <dgm:pt modelId="{C1DABC28-701D-405C-912D-6BDE093D939A}" type="pres">
      <dgm:prSet presAssocID="{DA4B600E-A41B-47EE-815C-7C467235B4E2}" presName="sibTrans" presStyleLbl="sibTrans2D1" presStyleIdx="1" presStyleCnt="5"/>
      <dgm:spPr/>
    </dgm:pt>
    <dgm:pt modelId="{83148A3B-59BF-44EB-A432-61CA5F7F9A44}" type="pres">
      <dgm:prSet presAssocID="{DA4B600E-A41B-47EE-815C-7C467235B4E2}" presName="connectorText" presStyleLbl="sibTrans2D1" presStyleIdx="1" presStyleCnt="5"/>
      <dgm:spPr/>
    </dgm:pt>
    <dgm:pt modelId="{4A0BA0A5-6339-45B0-A741-848557ED3867}" type="pres">
      <dgm:prSet presAssocID="{C87114E2-8C95-442C-81A1-AE3E591B0946}" presName="node" presStyleLbl="node1" presStyleIdx="2" presStyleCnt="6">
        <dgm:presLayoutVars>
          <dgm:bulletEnabled val="1"/>
        </dgm:presLayoutVars>
      </dgm:prSet>
      <dgm:spPr/>
    </dgm:pt>
    <dgm:pt modelId="{1ED1099A-16AB-47BD-AAF6-652020F92877}" type="pres">
      <dgm:prSet presAssocID="{8A649CBF-C187-4ABA-B472-F5366D683079}" presName="sibTrans" presStyleLbl="sibTrans2D1" presStyleIdx="2" presStyleCnt="5"/>
      <dgm:spPr/>
    </dgm:pt>
    <dgm:pt modelId="{1F1CB441-D8D0-4194-9875-AA7575E67A3A}" type="pres">
      <dgm:prSet presAssocID="{8A649CBF-C187-4ABA-B472-F5366D683079}" presName="connectorText" presStyleLbl="sibTrans2D1" presStyleIdx="2" presStyleCnt="5"/>
      <dgm:spPr/>
    </dgm:pt>
    <dgm:pt modelId="{F0F88BF2-78CF-4E72-A2B8-0FA49784A666}" type="pres">
      <dgm:prSet presAssocID="{50431FE8-2E72-410B-8F8F-7B91D32F528E}" presName="node" presStyleLbl="node1" presStyleIdx="3" presStyleCnt="6">
        <dgm:presLayoutVars>
          <dgm:bulletEnabled val="1"/>
        </dgm:presLayoutVars>
      </dgm:prSet>
      <dgm:spPr/>
    </dgm:pt>
    <dgm:pt modelId="{E33AC17D-02A8-4DA8-89BA-BB86B6620F38}" type="pres">
      <dgm:prSet presAssocID="{C86543D6-339A-4197-AE4A-EF8D6E9D7DB6}" presName="sibTrans" presStyleLbl="sibTrans2D1" presStyleIdx="3" presStyleCnt="5"/>
      <dgm:spPr/>
    </dgm:pt>
    <dgm:pt modelId="{CB72A3ED-982B-416C-BBD5-2BB639E64721}" type="pres">
      <dgm:prSet presAssocID="{C86543D6-339A-4197-AE4A-EF8D6E9D7DB6}" presName="connectorText" presStyleLbl="sibTrans2D1" presStyleIdx="3" presStyleCnt="5"/>
      <dgm:spPr/>
    </dgm:pt>
    <dgm:pt modelId="{D5719955-4ABA-4F02-B608-FDBDBD8DD25E}" type="pres">
      <dgm:prSet presAssocID="{4B946C34-242C-4443-9980-441455B403A7}" presName="node" presStyleLbl="node1" presStyleIdx="4" presStyleCnt="6">
        <dgm:presLayoutVars>
          <dgm:bulletEnabled val="1"/>
        </dgm:presLayoutVars>
      </dgm:prSet>
      <dgm:spPr/>
    </dgm:pt>
    <dgm:pt modelId="{B3189021-D02E-4BE5-926C-91A6C576F367}" type="pres">
      <dgm:prSet presAssocID="{54A2B591-C67E-439F-8E87-278A990820D7}" presName="sibTrans" presStyleLbl="sibTrans2D1" presStyleIdx="4" presStyleCnt="5"/>
      <dgm:spPr/>
    </dgm:pt>
    <dgm:pt modelId="{9E536EDF-51CC-4F7A-B34A-CEEBC258A217}" type="pres">
      <dgm:prSet presAssocID="{54A2B591-C67E-439F-8E87-278A990820D7}" presName="connectorText" presStyleLbl="sibTrans2D1" presStyleIdx="4" presStyleCnt="5"/>
      <dgm:spPr/>
    </dgm:pt>
    <dgm:pt modelId="{6D4D9713-29F8-4F62-AD86-EBA94A82983D}" type="pres">
      <dgm:prSet presAssocID="{F4D7560F-4A41-4DB2-B8B3-7E16F89A3C59}" presName="node" presStyleLbl="node1" presStyleIdx="5" presStyleCnt="6">
        <dgm:presLayoutVars>
          <dgm:bulletEnabled val="1"/>
        </dgm:presLayoutVars>
      </dgm:prSet>
      <dgm:spPr/>
    </dgm:pt>
  </dgm:ptLst>
  <dgm:cxnLst>
    <dgm:cxn modelId="{B03D0206-BE0D-428C-9A7E-010046165DF2}" type="presOf" srcId="{DA4B600E-A41B-47EE-815C-7C467235B4E2}" destId="{83148A3B-59BF-44EB-A432-61CA5F7F9A44}" srcOrd="1" destOrd="0" presId="urn:microsoft.com/office/officeart/2005/8/layout/process5"/>
    <dgm:cxn modelId="{9790C706-246F-4821-BF90-ECAFD9DA6E2F}" type="presOf" srcId="{4B946C34-242C-4443-9980-441455B403A7}" destId="{D5719955-4ABA-4F02-B608-FDBDBD8DD25E}" srcOrd="0" destOrd="0" presId="urn:microsoft.com/office/officeart/2005/8/layout/process5"/>
    <dgm:cxn modelId="{318F9118-1A21-46BB-80C8-05110668C5A1}" type="presOf" srcId="{C7FEEA06-D5A3-4FFB-8D2E-3C8C89664AB1}" destId="{53919840-4CCD-4303-B8EF-F179E294CBD3}" srcOrd="0" destOrd="0" presId="urn:microsoft.com/office/officeart/2005/8/layout/process5"/>
    <dgm:cxn modelId="{7B032E1A-FF1C-4F3B-A864-D271CB228110}" srcId="{C7FEEA06-D5A3-4FFB-8D2E-3C8C89664AB1}" destId="{E3EDD757-53EC-4452-8107-0849EC384323}" srcOrd="1" destOrd="0" parTransId="{AEE8C1C3-FE5D-4373-ACA4-CDBE66E2A709}" sibTransId="{DA4B600E-A41B-47EE-815C-7C467235B4E2}"/>
    <dgm:cxn modelId="{7178A91F-0A5C-47BC-B50F-71F6B3365659}" type="presOf" srcId="{F4D7560F-4A41-4DB2-B8B3-7E16F89A3C59}" destId="{6D4D9713-29F8-4F62-AD86-EBA94A82983D}" srcOrd="0" destOrd="0" presId="urn:microsoft.com/office/officeart/2005/8/layout/process5"/>
    <dgm:cxn modelId="{D2EE2D22-82D9-44D9-B283-230DCEB5469C}" type="presOf" srcId="{C87114E2-8C95-442C-81A1-AE3E591B0946}" destId="{4A0BA0A5-6339-45B0-A741-848557ED3867}" srcOrd="0" destOrd="0" presId="urn:microsoft.com/office/officeart/2005/8/layout/process5"/>
    <dgm:cxn modelId="{B7964C5B-4C05-467B-9B8B-52C891DF52A6}" type="presOf" srcId="{8C2D13F9-E769-4008-BAC1-0BC5F13B3381}" destId="{478015B0-84D2-4A60-8409-EF75B47FA1C1}" srcOrd="0" destOrd="0" presId="urn:microsoft.com/office/officeart/2005/8/layout/process5"/>
    <dgm:cxn modelId="{EBDD9C64-63FC-4D3D-9285-5FBE326D3050}" srcId="{C7FEEA06-D5A3-4FFB-8D2E-3C8C89664AB1}" destId="{C87114E2-8C95-442C-81A1-AE3E591B0946}" srcOrd="2" destOrd="0" parTransId="{362F6054-B555-4BB3-99DB-B34412BBF5CD}" sibTransId="{8A649CBF-C187-4ABA-B472-F5366D683079}"/>
    <dgm:cxn modelId="{C4488172-7285-4BA9-8B91-417F4EB5B21A}" type="presOf" srcId="{54A2B591-C67E-439F-8E87-278A990820D7}" destId="{9E536EDF-51CC-4F7A-B34A-CEEBC258A217}" srcOrd="1" destOrd="0" presId="urn:microsoft.com/office/officeart/2005/8/layout/process5"/>
    <dgm:cxn modelId="{0910AB79-6B26-4FC4-B553-5F5B8F8DB97D}" srcId="{C7FEEA06-D5A3-4FFB-8D2E-3C8C89664AB1}" destId="{4B946C34-242C-4443-9980-441455B403A7}" srcOrd="4" destOrd="0" parTransId="{15D71D11-9F86-4014-B2FA-55FCADC90DA1}" sibTransId="{54A2B591-C67E-439F-8E87-278A990820D7}"/>
    <dgm:cxn modelId="{54AF567F-5FDF-4A2F-8904-88DE0E5A2765}" srcId="{C7FEEA06-D5A3-4FFB-8D2E-3C8C89664AB1}" destId="{50431FE8-2E72-410B-8F8F-7B91D32F528E}" srcOrd="3" destOrd="0" parTransId="{2AEE6578-D078-4669-AFA3-A2519A3A4EBC}" sibTransId="{C86543D6-339A-4197-AE4A-EF8D6E9D7DB6}"/>
    <dgm:cxn modelId="{7D18E182-5CCA-4A7C-8EB7-1577F8C5197E}" type="presOf" srcId="{A08B8018-C0CD-44D0-976C-ADCB46190B33}" destId="{EF1B17B9-1AD1-4731-A34B-7224ADC2D4EA}" srcOrd="0" destOrd="0" presId="urn:microsoft.com/office/officeart/2005/8/layout/process5"/>
    <dgm:cxn modelId="{8C31B083-5646-407F-88E3-23462613285A}" type="presOf" srcId="{50431FE8-2E72-410B-8F8F-7B91D32F528E}" destId="{F0F88BF2-78CF-4E72-A2B8-0FA49784A666}" srcOrd="0" destOrd="0" presId="urn:microsoft.com/office/officeart/2005/8/layout/process5"/>
    <dgm:cxn modelId="{A479E393-D131-4D50-BAED-D80F842AC5A9}" type="presOf" srcId="{DA4B600E-A41B-47EE-815C-7C467235B4E2}" destId="{C1DABC28-701D-405C-912D-6BDE093D939A}" srcOrd="0" destOrd="0" presId="urn:microsoft.com/office/officeart/2005/8/layout/process5"/>
    <dgm:cxn modelId="{49A8E898-3D7E-4E23-85C6-D190B7F2ED52}" type="presOf" srcId="{54A2B591-C67E-439F-8E87-278A990820D7}" destId="{B3189021-D02E-4BE5-926C-91A6C576F367}" srcOrd="0" destOrd="0" presId="urn:microsoft.com/office/officeart/2005/8/layout/process5"/>
    <dgm:cxn modelId="{1151EEA9-8793-4447-9E9A-73727A88D386}" srcId="{C7FEEA06-D5A3-4FFB-8D2E-3C8C89664AB1}" destId="{F4D7560F-4A41-4DB2-B8B3-7E16F89A3C59}" srcOrd="5" destOrd="0" parTransId="{419A010F-49C8-4105-B593-95E60C97D319}" sibTransId="{D74DF592-9E59-465A-8FD2-6735D65EABB7}"/>
    <dgm:cxn modelId="{78EDBEB9-F83D-4643-9157-7FF2CF0B5081}" type="presOf" srcId="{8A649CBF-C187-4ABA-B472-F5366D683079}" destId="{1ED1099A-16AB-47BD-AAF6-652020F92877}" srcOrd="0" destOrd="0" presId="urn:microsoft.com/office/officeart/2005/8/layout/process5"/>
    <dgm:cxn modelId="{6796EFC3-2A38-4558-ACA4-4D282F6E473F}" type="presOf" srcId="{A08B8018-C0CD-44D0-976C-ADCB46190B33}" destId="{B09C1941-245B-4B90-AB75-1B972372DDA9}" srcOrd="1" destOrd="0" presId="urn:microsoft.com/office/officeart/2005/8/layout/process5"/>
    <dgm:cxn modelId="{AC73B7D1-B744-4C0F-8756-58B479BF8115}" type="presOf" srcId="{8A649CBF-C187-4ABA-B472-F5366D683079}" destId="{1F1CB441-D8D0-4194-9875-AA7575E67A3A}" srcOrd="1" destOrd="0" presId="urn:microsoft.com/office/officeart/2005/8/layout/process5"/>
    <dgm:cxn modelId="{D03F37ED-99C5-4396-8A35-181324A2BAF0}" srcId="{C7FEEA06-D5A3-4FFB-8D2E-3C8C89664AB1}" destId="{8C2D13F9-E769-4008-BAC1-0BC5F13B3381}" srcOrd="0" destOrd="0" parTransId="{A2452788-4AB5-4EB7-931E-FF178BC80807}" sibTransId="{A08B8018-C0CD-44D0-976C-ADCB46190B33}"/>
    <dgm:cxn modelId="{022721F8-BC7C-485E-96F0-49D9A2EB3366}" type="presOf" srcId="{C86543D6-339A-4197-AE4A-EF8D6E9D7DB6}" destId="{E33AC17D-02A8-4DA8-89BA-BB86B6620F38}" srcOrd="0" destOrd="0" presId="urn:microsoft.com/office/officeart/2005/8/layout/process5"/>
    <dgm:cxn modelId="{F0B71BFB-6D37-4479-B751-1F31C076303D}" type="presOf" srcId="{E3EDD757-53EC-4452-8107-0849EC384323}" destId="{3A9F0292-3082-4CA3-A0F1-B679B71B2CFE}" srcOrd="0" destOrd="0" presId="urn:microsoft.com/office/officeart/2005/8/layout/process5"/>
    <dgm:cxn modelId="{53A8DBFD-AD5E-477E-99CE-D7A2707D0095}" type="presOf" srcId="{C86543D6-339A-4197-AE4A-EF8D6E9D7DB6}" destId="{CB72A3ED-982B-416C-BBD5-2BB639E64721}" srcOrd="1" destOrd="0" presId="urn:microsoft.com/office/officeart/2005/8/layout/process5"/>
    <dgm:cxn modelId="{686AE657-D828-4F20-A0FD-9367317C744C}" type="presParOf" srcId="{53919840-4CCD-4303-B8EF-F179E294CBD3}" destId="{478015B0-84D2-4A60-8409-EF75B47FA1C1}" srcOrd="0" destOrd="0" presId="urn:microsoft.com/office/officeart/2005/8/layout/process5"/>
    <dgm:cxn modelId="{351AED8F-2012-4821-ACD7-16A0320C45B3}" type="presParOf" srcId="{53919840-4CCD-4303-B8EF-F179E294CBD3}" destId="{EF1B17B9-1AD1-4731-A34B-7224ADC2D4EA}" srcOrd="1" destOrd="0" presId="urn:microsoft.com/office/officeart/2005/8/layout/process5"/>
    <dgm:cxn modelId="{014004BF-AD9E-47D1-A640-0E734CB144D6}" type="presParOf" srcId="{EF1B17B9-1AD1-4731-A34B-7224ADC2D4EA}" destId="{B09C1941-245B-4B90-AB75-1B972372DDA9}" srcOrd="0" destOrd="0" presId="urn:microsoft.com/office/officeart/2005/8/layout/process5"/>
    <dgm:cxn modelId="{021AD16E-33DE-44E9-A2B3-E0FA6914F4BB}" type="presParOf" srcId="{53919840-4CCD-4303-B8EF-F179E294CBD3}" destId="{3A9F0292-3082-4CA3-A0F1-B679B71B2CFE}" srcOrd="2" destOrd="0" presId="urn:microsoft.com/office/officeart/2005/8/layout/process5"/>
    <dgm:cxn modelId="{6AA62DC0-6DC6-4852-83D7-F92265FA6E69}" type="presParOf" srcId="{53919840-4CCD-4303-B8EF-F179E294CBD3}" destId="{C1DABC28-701D-405C-912D-6BDE093D939A}" srcOrd="3" destOrd="0" presId="urn:microsoft.com/office/officeart/2005/8/layout/process5"/>
    <dgm:cxn modelId="{A502FAFB-81DC-4D17-869E-A9D3E4B0F2C4}" type="presParOf" srcId="{C1DABC28-701D-405C-912D-6BDE093D939A}" destId="{83148A3B-59BF-44EB-A432-61CA5F7F9A44}" srcOrd="0" destOrd="0" presId="urn:microsoft.com/office/officeart/2005/8/layout/process5"/>
    <dgm:cxn modelId="{1E2E3188-6A26-4A27-8E21-0A945D579781}" type="presParOf" srcId="{53919840-4CCD-4303-B8EF-F179E294CBD3}" destId="{4A0BA0A5-6339-45B0-A741-848557ED3867}" srcOrd="4" destOrd="0" presId="urn:microsoft.com/office/officeart/2005/8/layout/process5"/>
    <dgm:cxn modelId="{AF5D745E-4ACD-4BB1-917E-57E56EA34FEA}" type="presParOf" srcId="{53919840-4CCD-4303-B8EF-F179E294CBD3}" destId="{1ED1099A-16AB-47BD-AAF6-652020F92877}" srcOrd="5" destOrd="0" presId="urn:microsoft.com/office/officeart/2005/8/layout/process5"/>
    <dgm:cxn modelId="{2EB0E7A3-F56D-4EBA-A1BB-3E0D5544A9DE}" type="presParOf" srcId="{1ED1099A-16AB-47BD-AAF6-652020F92877}" destId="{1F1CB441-D8D0-4194-9875-AA7575E67A3A}" srcOrd="0" destOrd="0" presId="urn:microsoft.com/office/officeart/2005/8/layout/process5"/>
    <dgm:cxn modelId="{C449090D-9535-4515-94FA-CAB13949C40D}" type="presParOf" srcId="{53919840-4CCD-4303-B8EF-F179E294CBD3}" destId="{F0F88BF2-78CF-4E72-A2B8-0FA49784A666}" srcOrd="6" destOrd="0" presId="urn:microsoft.com/office/officeart/2005/8/layout/process5"/>
    <dgm:cxn modelId="{7CB176B5-CEDC-4049-91DC-FC3D76F3E395}" type="presParOf" srcId="{53919840-4CCD-4303-B8EF-F179E294CBD3}" destId="{E33AC17D-02A8-4DA8-89BA-BB86B6620F38}" srcOrd="7" destOrd="0" presId="urn:microsoft.com/office/officeart/2005/8/layout/process5"/>
    <dgm:cxn modelId="{4C804EB3-9041-420B-99B8-88140CAA802E}" type="presParOf" srcId="{E33AC17D-02A8-4DA8-89BA-BB86B6620F38}" destId="{CB72A3ED-982B-416C-BBD5-2BB639E64721}" srcOrd="0" destOrd="0" presId="urn:microsoft.com/office/officeart/2005/8/layout/process5"/>
    <dgm:cxn modelId="{82FC51A0-FF01-465D-8F92-73B3C8B97A9B}" type="presParOf" srcId="{53919840-4CCD-4303-B8EF-F179E294CBD3}" destId="{D5719955-4ABA-4F02-B608-FDBDBD8DD25E}" srcOrd="8" destOrd="0" presId="urn:microsoft.com/office/officeart/2005/8/layout/process5"/>
    <dgm:cxn modelId="{16B8D31D-0BCB-49EB-A109-0D4C07FA4EDA}" type="presParOf" srcId="{53919840-4CCD-4303-B8EF-F179E294CBD3}" destId="{B3189021-D02E-4BE5-926C-91A6C576F367}" srcOrd="9" destOrd="0" presId="urn:microsoft.com/office/officeart/2005/8/layout/process5"/>
    <dgm:cxn modelId="{0F018916-0126-4622-AFF0-42513ACECC9C}" type="presParOf" srcId="{B3189021-D02E-4BE5-926C-91A6C576F367}" destId="{9E536EDF-51CC-4F7A-B34A-CEEBC258A217}" srcOrd="0" destOrd="0" presId="urn:microsoft.com/office/officeart/2005/8/layout/process5"/>
    <dgm:cxn modelId="{563EE525-D53C-47DB-98FD-F44088407D7C}" type="presParOf" srcId="{53919840-4CCD-4303-B8EF-F179E294CBD3}" destId="{6D4D9713-29F8-4F62-AD86-EBA94A82983D}" srcOrd="10"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50999655-C4E4-4DD6-A7C7-CD0AAC80FBFA}"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A71056EB-2AAD-41BB-933D-01193D3D825A}">
      <dgm:prSet phldrT="[Text]" custT="1"/>
      <dgm:spPr/>
      <dgm:t>
        <a:bodyPr/>
        <a:lstStyle/>
        <a:p>
          <a:r>
            <a:rPr lang="en-US" sz="2400" dirty="0"/>
            <a:t>1. Shut down the computer.</a:t>
          </a:r>
        </a:p>
      </dgm:t>
    </dgm:pt>
    <dgm:pt modelId="{0E3059D0-6CDC-4992-A9E7-83F13BD8A975}" type="parTrans" cxnId="{4DFAB957-6AE8-49D5-BFFD-C4ECA6AE54C0}">
      <dgm:prSet/>
      <dgm:spPr/>
      <dgm:t>
        <a:bodyPr/>
        <a:lstStyle/>
        <a:p>
          <a:endParaRPr lang="en-US" sz="1600"/>
        </a:p>
      </dgm:t>
    </dgm:pt>
    <dgm:pt modelId="{0DCD0D93-E594-479B-8AAC-13D63951D56B}" type="sibTrans" cxnId="{4DFAB957-6AE8-49D5-BFFD-C4ECA6AE54C0}">
      <dgm:prSet/>
      <dgm:spPr/>
      <dgm:t>
        <a:bodyPr/>
        <a:lstStyle/>
        <a:p>
          <a:endParaRPr lang="en-US" sz="1600"/>
        </a:p>
      </dgm:t>
    </dgm:pt>
    <dgm:pt modelId="{1BB60CA9-87EB-4D24-9169-828555B7F860}">
      <dgm:prSet custT="1"/>
      <dgm:spPr/>
      <dgm:t>
        <a:bodyPr/>
        <a:lstStyle/>
        <a:p>
          <a:r>
            <a:rPr lang="en-US" sz="2400" dirty="0"/>
            <a:t>2. Document the hardware configuration of the system.</a:t>
          </a:r>
        </a:p>
      </dgm:t>
    </dgm:pt>
    <dgm:pt modelId="{5374AAB7-912F-40D6-82CF-135E4ABD048E}" type="parTrans" cxnId="{4C134931-8015-4CA8-9302-E65C8DBEFA52}">
      <dgm:prSet/>
      <dgm:spPr/>
      <dgm:t>
        <a:bodyPr/>
        <a:lstStyle/>
        <a:p>
          <a:endParaRPr lang="en-US" sz="1600"/>
        </a:p>
      </dgm:t>
    </dgm:pt>
    <dgm:pt modelId="{8699AFC9-F398-4B26-AA02-FF6315BC091B}" type="sibTrans" cxnId="{4C134931-8015-4CA8-9302-E65C8DBEFA52}">
      <dgm:prSet/>
      <dgm:spPr/>
      <dgm:t>
        <a:bodyPr/>
        <a:lstStyle/>
        <a:p>
          <a:endParaRPr lang="en-US" sz="1600"/>
        </a:p>
      </dgm:t>
    </dgm:pt>
    <dgm:pt modelId="{7F629D20-3A9A-49B4-88A4-30C63D6E87AC}">
      <dgm:prSet custT="1"/>
      <dgm:spPr/>
      <dgm:t>
        <a:bodyPr/>
        <a:lstStyle/>
        <a:p>
          <a:r>
            <a:rPr lang="en-US" sz="2400" dirty="0"/>
            <a:t>3. Transport the computer system to a secure location.</a:t>
          </a:r>
        </a:p>
      </dgm:t>
    </dgm:pt>
    <dgm:pt modelId="{BB4EA734-0456-4F29-B254-00CD59D3CA5E}" type="parTrans" cxnId="{8EEB4C30-A0C8-4FA9-A0F5-10B518902A29}">
      <dgm:prSet/>
      <dgm:spPr/>
      <dgm:t>
        <a:bodyPr/>
        <a:lstStyle/>
        <a:p>
          <a:endParaRPr lang="en-US" sz="1600"/>
        </a:p>
      </dgm:t>
    </dgm:pt>
    <dgm:pt modelId="{676D1ABA-1A1D-40FA-82C0-80A65BFC1596}" type="sibTrans" cxnId="{8EEB4C30-A0C8-4FA9-A0F5-10B518902A29}">
      <dgm:prSet/>
      <dgm:spPr/>
      <dgm:t>
        <a:bodyPr/>
        <a:lstStyle/>
        <a:p>
          <a:endParaRPr lang="en-US" sz="1600"/>
        </a:p>
      </dgm:t>
    </dgm:pt>
    <dgm:pt modelId="{7BE17363-91C0-468D-94C7-1D717AC9ECBE}">
      <dgm:prSet custT="1"/>
      <dgm:spPr/>
      <dgm:t>
        <a:bodyPr/>
        <a:lstStyle/>
        <a:p>
          <a:r>
            <a:rPr lang="en-US" sz="2400" dirty="0"/>
            <a:t>4. Make bit stream backups of hard disks and other storage disks (external and otherwise).</a:t>
          </a:r>
        </a:p>
      </dgm:t>
    </dgm:pt>
    <dgm:pt modelId="{BD57EF7E-4839-4CE5-B41D-36FAC8CE3CCC}" type="parTrans" cxnId="{6314BEB7-9DAF-4DFE-841F-B0DEAB649A2C}">
      <dgm:prSet/>
      <dgm:spPr/>
      <dgm:t>
        <a:bodyPr/>
        <a:lstStyle/>
        <a:p>
          <a:endParaRPr lang="en-US" sz="1600"/>
        </a:p>
      </dgm:t>
    </dgm:pt>
    <dgm:pt modelId="{A7CCD8BE-A076-4E5F-A389-69CD4FAD597D}" type="sibTrans" cxnId="{6314BEB7-9DAF-4DFE-841F-B0DEAB649A2C}">
      <dgm:prSet/>
      <dgm:spPr/>
      <dgm:t>
        <a:bodyPr/>
        <a:lstStyle/>
        <a:p>
          <a:endParaRPr lang="en-US" sz="1600"/>
        </a:p>
      </dgm:t>
    </dgm:pt>
    <dgm:pt modelId="{1221D7EB-55E9-40B9-8757-D23C66BC3772}">
      <dgm:prSet custT="1"/>
      <dgm:spPr/>
      <dgm:t>
        <a:bodyPr/>
        <a:lstStyle/>
        <a:p>
          <a:r>
            <a:rPr lang="en-US" sz="2400" dirty="0"/>
            <a:t>5. Mathematically authenticate data on all storage devices.</a:t>
          </a:r>
        </a:p>
      </dgm:t>
    </dgm:pt>
    <dgm:pt modelId="{940F7F46-5D79-4B48-867D-096DFFC84A88}" type="parTrans" cxnId="{7DCF93EB-C054-4734-BD73-8CDFBE5E4217}">
      <dgm:prSet/>
      <dgm:spPr/>
      <dgm:t>
        <a:bodyPr/>
        <a:lstStyle/>
        <a:p>
          <a:endParaRPr lang="en-US" sz="1600"/>
        </a:p>
      </dgm:t>
    </dgm:pt>
    <dgm:pt modelId="{E8B61826-0441-4053-B4C4-00442CEA7931}" type="sibTrans" cxnId="{7DCF93EB-C054-4734-BD73-8CDFBE5E4217}">
      <dgm:prSet/>
      <dgm:spPr/>
      <dgm:t>
        <a:bodyPr/>
        <a:lstStyle/>
        <a:p>
          <a:endParaRPr lang="en-US" sz="1600"/>
        </a:p>
      </dgm:t>
    </dgm:pt>
    <dgm:pt modelId="{20D1A6FC-7FFC-44FF-B55D-EA5A67B4B0BC}">
      <dgm:prSet custT="1"/>
      <dgm:spPr/>
      <dgm:t>
        <a:bodyPr/>
        <a:lstStyle/>
        <a:p>
          <a:r>
            <a:rPr lang="en-US" sz="2400" dirty="0"/>
            <a:t>6. Document the system date and time.</a:t>
          </a:r>
        </a:p>
      </dgm:t>
    </dgm:pt>
    <dgm:pt modelId="{DD58859F-41E2-45ED-8BF8-117E052E79AD}" type="parTrans" cxnId="{2330DA45-E7C3-40F8-901A-1152DA33E44D}">
      <dgm:prSet/>
      <dgm:spPr/>
      <dgm:t>
        <a:bodyPr/>
        <a:lstStyle/>
        <a:p>
          <a:endParaRPr lang="en-US" sz="1600"/>
        </a:p>
      </dgm:t>
    </dgm:pt>
    <dgm:pt modelId="{007AF9EE-E634-4A16-87B0-3736934961C7}" type="sibTrans" cxnId="{2330DA45-E7C3-40F8-901A-1152DA33E44D}">
      <dgm:prSet/>
      <dgm:spPr/>
      <dgm:t>
        <a:bodyPr/>
        <a:lstStyle/>
        <a:p>
          <a:endParaRPr lang="en-US" sz="1600"/>
        </a:p>
      </dgm:t>
    </dgm:pt>
    <dgm:pt modelId="{D5E7B1AF-1975-4709-9CA7-44E69927F712}">
      <dgm:prSet custT="1"/>
      <dgm:spPr/>
      <dgm:t>
        <a:bodyPr/>
        <a:lstStyle/>
        <a:p>
          <a:r>
            <a:rPr lang="en-US" sz="2400" dirty="0"/>
            <a:t>7. Make a list of key search words.</a:t>
          </a:r>
        </a:p>
      </dgm:t>
    </dgm:pt>
    <dgm:pt modelId="{AD51332B-909A-43D4-BBAD-35F57A23F2A4}" type="parTrans" cxnId="{D41D2159-907A-4E02-85CF-806B25F02C9E}">
      <dgm:prSet/>
      <dgm:spPr/>
      <dgm:t>
        <a:bodyPr/>
        <a:lstStyle/>
        <a:p>
          <a:endParaRPr lang="en-US" sz="1600"/>
        </a:p>
      </dgm:t>
    </dgm:pt>
    <dgm:pt modelId="{08951A8A-F6F3-463E-98FF-08CBF5624735}" type="sibTrans" cxnId="{D41D2159-907A-4E02-85CF-806B25F02C9E}">
      <dgm:prSet/>
      <dgm:spPr/>
      <dgm:t>
        <a:bodyPr/>
        <a:lstStyle/>
        <a:p>
          <a:endParaRPr lang="en-US" sz="1600"/>
        </a:p>
      </dgm:t>
    </dgm:pt>
    <dgm:pt modelId="{8DD12E05-1C2D-4B1A-8074-AF9E30CDE294}">
      <dgm:prSet custT="1"/>
      <dgm:spPr/>
      <dgm:t>
        <a:bodyPr/>
        <a:lstStyle/>
        <a:p>
          <a:r>
            <a:rPr lang="en-US" sz="2400" dirty="0"/>
            <a:t>8. Evaluate the Windows swap file.</a:t>
          </a:r>
        </a:p>
      </dgm:t>
    </dgm:pt>
    <dgm:pt modelId="{68D58AB6-45C6-427E-8F69-48E9F107AE4B}" type="parTrans" cxnId="{B4B1AE3A-CF5C-4AF4-AD56-5229F3EECABB}">
      <dgm:prSet/>
      <dgm:spPr/>
      <dgm:t>
        <a:bodyPr/>
        <a:lstStyle/>
        <a:p>
          <a:endParaRPr lang="en-US" sz="1600"/>
        </a:p>
      </dgm:t>
    </dgm:pt>
    <dgm:pt modelId="{B2A32F99-8803-436B-8092-3A542FE7F613}" type="sibTrans" cxnId="{B4B1AE3A-CF5C-4AF4-AD56-5229F3EECABB}">
      <dgm:prSet/>
      <dgm:spPr/>
      <dgm:t>
        <a:bodyPr/>
        <a:lstStyle/>
        <a:p>
          <a:endParaRPr lang="en-US" sz="1600"/>
        </a:p>
      </dgm:t>
    </dgm:pt>
    <dgm:pt modelId="{343C264A-883B-400A-A3AA-540F28AC9926}" type="pres">
      <dgm:prSet presAssocID="{50999655-C4E4-4DD6-A7C7-CD0AAC80FBFA}" presName="vert0" presStyleCnt="0">
        <dgm:presLayoutVars>
          <dgm:dir/>
          <dgm:animOne val="branch"/>
          <dgm:animLvl val="lvl"/>
        </dgm:presLayoutVars>
      </dgm:prSet>
      <dgm:spPr/>
    </dgm:pt>
    <dgm:pt modelId="{B82DD706-B56F-4B59-BE98-756E340160F5}" type="pres">
      <dgm:prSet presAssocID="{A71056EB-2AAD-41BB-933D-01193D3D825A}" presName="thickLine" presStyleLbl="alignNode1" presStyleIdx="0" presStyleCnt="8"/>
      <dgm:spPr/>
    </dgm:pt>
    <dgm:pt modelId="{D8C4F7AB-6B3C-4E18-957B-0384AF91A41A}" type="pres">
      <dgm:prSet presAssocID="{A71056EB-2AAD-41BB-933D-01193D3D825A}" presName="horz1" presStyleCnt="0"/>
      <dgm:spPr/>
    </dgm:pt>
    <dgm:pt modelId="{226545AA-76E5-4141-9ED2-ED217875CEBA}" type="pres">
      <dgm:prSet presAssocID="{A71056EB-2AAD-41BB-933D-01193D3D825A}" presName="tx1" presStyleLbl="revTx" presStyleIdx="0" presStyleCnt="8"/>
      <dgm:spPr/>
    </dgm:pt>
    <dgm:pt modelId="{364F0571-2C70-4BA8-BA4B-1F70BFE52E8B}" type="pres">
      <dgm:prSet presAssocID="{A71056EB-2AAD-41BB-933D-01193D3D825A}" presName="vert1" presStyleCnt="0"/>
      <dgm:spPr/>
    </dgm:pt>
    <dgm:pt modelId="{EEEC329C-E63C-482B-84C6-E23584041306}" type="pres">
      <dgm:prSet presAssocID="{1BB60CA9-87EB-4D24-9169-828555B7F860}" presName="thickLine" presStyleLbl="alignNode1" presStyleIdx="1" presStyleCnt="8"/>
      <dgm:spPr/>
    </dgm:pt>
    <dgm:pt modelId="{EC836308-2281-444B-8740-5CE2846B9FAC}" type="pres">
      <dgm:prSet presAssocID="{1BB60CA9-87EB-4D24-9169-828555B7F860}" presName="horz1" presStyleCnt="0"/>
      <dgm:spPr/>
    </dgm:pt>
    <dgm:pt modelId="{F9869635-DB34-46E2-AFCB-8CE4777A13C4}" type="pres">
      <dgm:prSet presAssocID="{1BB60CA9-87EB-4D24-9169-828555B7F860}" presName="tx1" presStyleLbl="revTx" presStyleIdx="1" presStyleCnt="8"/>
      <dgm:spPr/>
    </dgm:pt>
    <dgm:pt modelId="{FF83CA4C-5558-4D47-9D41-CAB34D91240B}" type="pres">
      <dgm:prSet presAssocID="{1BB60CA9-87EB-4D24-9169-828555B7F860}" presName="vert1" presStyleCnt="0"/>
      <dgm:spPr/>
    </dgm:pt>
    <dgm:pt modelId="{11881B3E-1238-4DF8-A262-3D33B9E3ABA3}" type="pres">
      <dgm:prSet presAssocID="{7F629D20-3A9A-49B4-88A4-30C63D6E87AC}" presName="thickLine" presStyleLbl="alignNode1" presStyleIdx="2" presStyleCnt="8"/>
      <dgm:spPr/>
    </dgm:pt>
    <dgm:pt modelId="{BE75F796-9D3B-4FF9-8906-9A5E84914F08}" type="pres">
      <dgm:prSet presAssocID="{7F629D20-3A9A-49B4-88A4-30C63D6E87AC}" presName="horz1" presStyleCnt="0"/>
      <dgm:spPr/>
    </dgm:pt>
    <dgm:pt modelId="{FF0454BA-CCCD-4939-9DEF-ADE25213769F}" type="pres">
      <dgm:prSet presAssocID="{7F629D20-3A9A-49B4-88A4-30C63D6E87AC}" presName="tx1" presStyleLbl="revTx" presStyleIdx="2" presStyleCnt="8"/>
      <dgm:spPr/>
    </dgm:pt>
    <dgm:pt modelId="{EEEB5B4A-D163-4272-80E2-DFC782962EDF}" type="pres">
      <dgm:prSet presAssocID="{7F629D20-3A9A-49B4-88A4-30C63D6E87AC}" presName="vert1" presStyleCnt="0"/>
      <dgm:spPr/>
    </dgm:pt>
    <dgm:pt modelId="{8C438093-AAFD-4C48-B543-A5CA0D2B21BE}" type="pres">
      <dgm:prSet presAssocID="{7BE17363-91C0-468D-94C7-1D717AC9ECBE}" presName="thickLine" presStyleLbl="alignNode1" presStyleIdx="3" presStyleCnt="8"/>
      <dgm:spPr/>
    </dgm:pt>
    <dgm:pt modelId="{153985D9-E862-4C62-A416-460832BBB235}" type="pres">
      <dgm:prSet presAssocID="{7BE17363-91C0-468D-94C7-1D717AC9ECBE}" presName="horz1" presStyleCnt="0"/>
      <dgm:spPr/>
    </dgm:pt>
    <dgm:pt modelId="{F7832333-47E9-4110-97A9-5A1A8CC739CF}" type="pres">
      <dgm:prSet presAssocID="{7BE17363-91C0-468D-94C7-1D717AC9ECBE}" presName="tx1" presStyleLbl="revTx" presStyleIdx="3" presStyleCnt="8" custScaleY="210144"/>
      <dgm:spPr/>
    </dgm:pt>
    <dgm:pt modelId="{2E7665F1-CBC9-4175-A394-E5F17BA72AAA}" type="pres">
      <dgm:prSet presAssocID="{7BE17363-91C0-468D-94C7-1D717AC9ECBE}" presName="vert1" presStyleCnt="0"/>
      <dgm:spPr/>
    </dgm:pt>
    <dgm:pt modelId="{9F78E55D-0481-4FB5-937A-C8D526AF6AE3}" type="pres">
      <dgm:prSet presAssocID="{1221D7EB-55E9-40B9-8757-D23C66BC3772}" presName="thickLine" presStyleLbl="alignNode1" presStyleIdx="4" presStyleCnt="8"/>
      <dgm:spPr/>
    </dgm:pt>
    <dgm:pt modelId="{91E32AB3-CA6C-479E-B6C6-7BC40E4756A1}" type="pres">
      <dgm:prSet presAssocID="{1221D7EB-55E9-40B9-8757-D23C66BC3772}" presName="horz1" presStyleCnt="0"/>
      <dgm:spPr/>
    </dgm:pt>
    <dgm:pt modelId="{9DE464A3-7261-4B2B-9B6A-7010FD3DC101}" type="pres">
      <dgm:prSet presAssocID="{1221D7EB-55E9-40B9-8757-D23C66BC3772}" presName="tx1" presStyleLbl="revTx" presStyleIdx="4" presStyleCnt="8"/>
      <dgm:spPr/>
    </dgm:pt>
    <dgm:pt modelId="{D4968830-5E7C-4D91-8F32-51C351F18923}" type="pres">
      <dgm:prSet presAssocID="{1221D7EB-55E9-40B9-8757-D23C66BC3772}" presName="vert1" presStyleCnt="0"/>
      <dgm:spPr/>
    </dgm:pt>
    <dgm:pt modelId="{43FB93DA-488E-4CC4-A452-BECB4D9ADDBF}" type="pres">
      <dgm:prSet presAssocID="{20D1A6FC-7FFC-44FF-B55D-EA5A67B4B0BC}" presName="thickLine" presStyleLbl="alignNode1" presStyleIdx="5" presStyleCnt="8"/>
      <dgm:spPr/>
    </dgm:pt>
    <dgm:pt modelId="{34EF4C0F-5F13-4B7B-8A88-09B7DF6CA270}" type="pres">
      <dgm:prSet presAssocID="{20D1A6FC-7FFC-44FF-B55D-EA5A67B4B0BC}" presName="horz1" presStyleCnt="0"/>
      <dgm:spPr/>
    </dgm:pt>
    <dgm:pt modelId="{9D4CBF98-79F2-43AC-84C1-ADD97270EEBF}" type="pres">
      <dgm:prSet presAssocID="{20D1A6FC-7FFC-44FF-B55D-EA5A67B4B0BC}" presName="tx1" presStyleLbl="revTx" presStyleIdx="5" presStyleCnt="8"/>
      <dgm:spPr/>
    </dgm:pt>
    <dgm:pt modelId="{36A52AE4-A6A2-41DF-9F4E-3BD6FF9A5374}" type="pres">
      <dgm:prSet presAssocID="{20D1A6FC-7FFC-44FF-B55D-EA5A67B4B0BC}" presName="vert1" presStyleCnt="0"/>
      <dgm:spPr/>
    </dgm:pt>
    <dgm:pt modelId="{EBBCCCFB-6481-4CFA-95CE-AA1C47EB41E1}" type="pres">
      <dgm:prSet presAssocID="{D5E7B1AF-1975-4709-9CA7-44E69927F712}" presName="thickLine" presStyleLbl="alignNode1" presStyleIdx="6" presStyleCnt="8"/>
      <dgm:spPr/>
    </dgm:pt>
    <dgm:pt modelId="{4C5A4B19-3D5A-4F4B-9377-9C89783E0392}" type="pres">
      <dgm:prSet presAssocID="{D5E7B1AF-1975-4709-9CA7-44E69927F712}" presName="horz1" presStyleCnt="0"/>
      <dgm:spPr/>
    </dgm:pt>
    <dgm:pt modelId="{BD369D56-1198-4D88-98EB-94AA103FE693}" type="pres">
      <dgm:prSet presAssocID="{D5E7B1AF-1975-4709-9CA7-44E69927F712}" presName="tx1" presStyleLbl="revTx" presStyleIdx="6" presStyleCnt="8"/>
      <dgm:spPr/>
    </dgm:pt>
    <dgm:pt modelId="{2F240867-0B30-47A3-A0FE-D16E9A6DDBA3}" type="pres">
      <dgm:prSet presAssocID="{D5E7B1AF-1975-4709-9CA7-44E69927F712}" presName="vert1" presStyleCnt="0"/>
      <dgm:spPr/>
    </dgm:pt>
    <dgm:pt modelId="{F8AAC90A-58A9-4053-A5C2-A1F92C134753}" type="pres">
      <dgm:prSet presAssocID="{8DD12E05-1C2D-4B1A-8074-AF9E30CDE294}" presName="thickLine" presStyleLbl="alignNode1" presStyleIdx="7" presStyleCnt="8"/>
      <dgm:spPr/>
    </dgm:pt>
    <dgm:pt modelId="{154C3BDE-CDFB-4369-A230-818FEA40DDB1}" type="pres">
      <dgm:prSet presAssocID="{8DD12E05-1C2D-4B1A-8074-AF9E30CDE294}" presName="horz1" presStyleCnt="0"/>
      <dgm:spPr/>
    </dgm:pt>
    <dgm:pt modelId="{835AE854-F08D-4013-9D66-0D6C7322D59B}" type="pres">
      <dgm:prSet presAssocID="{8DD12E05-1C2D-4B1A-8074-AF9E30CDE294}" presName="tx1" presStyleLbl="revTx" presStyleIdx="7" presStyleCnt="8"/>
      <dgm:spPr/>
    </dgm:pt>
    <dgm:pt modelId="{D6CAE086-75D0-4820-AA00-5F592700FB5B}" type="pres">
      <dgm:prSet presAssocID="{8DD12E05-1C2D-4B1A-8074-AF9E30CDE294}" presName="vert1" presStyleCnt="0"/>
      <dgm:spPr/>
    </dgm:pt>
  </dgm:ptLst>
  <dgm:cxnLst>
    <dgm:cxn modelId="{EEAB8F13-F3B8-4DDD-B547-0EDCB5C33246}" type="presOf" srcId="{50999655-C4E4-4DD6-A7C7-CD0AAC80FBFA}" destId="{343C264A-883B-400A-A3AA-540F28AC9926}" srcOrd="0" destOrd="0" presId="urn:microsoft.com/office/officeart/2008/layout/LinedList"/>
    <dgm:cxn modelId="{E6841717-1B3B-460D-9418-B9E33B42D303}" type="presOf" srcId="{8DD12E05-1C2D-4B1A-8074-AF9E30CDE294}" destId="{835AE854-F08D-4013-9D66-0D6C7322D59B}" srcOrd="0" destOrd="0" presId="urn:microsoft.com/office/officeart/2008/layout/LinedList"/>
    <dgm:cxn modelId="{8EEB4C30-A0C8-4FA9-A0F5-10B518902A29}" srcId="{50999655-C4E4-4DD6-A7C7-CD0AAC80FBFA}" destId="{7F629D20-3A9A-49B4-88A4-30C63D6E87AC}" srcOrd="2" destOrd="0" parTransId="{BB4EA734-0456-4F29-B254-00CD59D3CA5E}" sibTransId="{676D1ABA-1A1D-40FA-82C0-80A65BFC1596}"/>
    <dgm:cxn modelId="{4C134931-8015-4CA8-9302-E65C8DBEFA52}" srcId="{50999655-C4E4-4DD6-A7C7-CD0AAC80FBFA}" destId="{1BB60CA9-87EB-4D24-9169-828555B7F860}" srcOrd="1" destOrd="0" parTransId="{5374AAB7-912F-40D6-82CF-135E4ABD048E}" sibTransId="{8699AFC9-F398-4B26-AA02-FF6315BC091B}"/>
    <dgm:cxn modelId="{B4B1AE3A-CF5C-4AF4-AD56-5229F3EECABB}" srcId="{50999655-C4E4-4DD6-A7C7-CD0AAC80FBFA}" destId="{8DD12E05-1C2D-4B1A-8074-AF9E30CDE294}" srcOrd="7" destOrd="0" parTransId="{68D58AB6-45C6-427E-8F69-48E9F107AE4B}" sibTransId="{B2A32F99-8803-436B-8092-3A542FE7F613}"/>
    <dgm:cxn modelId="{2330DA45-E7C3-40F8-901A-1152DA33E44D}" srcId="{50999655-C4E4-4DD6-A7C7-CD0AAC80FBFA}" destId="{20D1A6FC-7FFC-44FF-B55D-EA5A67B4B0BC}" srcOrd="5" destOrd="0" parTransId="{DD58859F-41E2-45ED-8BF8-117E052E79AD}" sibTransId="{007AF9EE-E634-4A16-87B0-3736934961C7}"/>
    <dgm:cxn modelId="{4DFAB957-6AE8-49D5-BFFD-C4ECA6AE54C0}" srcId="{50999655-C4E4-4DD6-A7C7-CD0AAC80FBFA}" destId="{A71056EB-2AAD-41BB-933D-01193D3D825A}" srcOrd="0" destOrd="0" parTransId="{0E3059D0-6CDC-4992-A9E7-83F13BD8A975}" sibTransId="{0DCD0D93-E594-479B-8AAC-13D63951D56B}"/>
    <dgm:cxn modelId="{D41D2159-907A-4E02-85CF-806B25F02C9E}" srcId="{50999655-C4E4-4DD6-A7C7-CD0AAC80FBFA}" destId="{D5E7B1AF-1975-4709-9CA7-44E69927F712}" srcOrd="6" destOrd="0" parTransId="{AD51332B-909A-43D4-BBAD-35F57A23F2A4}" sibTransId="{08951A8A-F6F3-463E-98FF-08CBF5624735}"/>
    <dgm:cxn modelId="{14F60D7F-F0A0-4BF3-A738-67901EDB3597}" type="presOf" srcId="{D5E7B1AF-1975-4709-9CA7-44E69927F712}" destId="{BD369D56-1198-4D88-98EB-94AA103FE693}" srcOrd="0" destOrd="0" presId="urn:microsoft.com/office/officeart/2008/layout/LinedList"/>
    <dgm:cxn modelId="{3BE310AB-B596-4B73-BE4E-E05C977872FC}" type="presOf" srcId="{7BE17363-91C0-468D-94C7-1D717AC9ECBE}" destId="{F7832333-47E9-4110-97A9-5A1A8CC739CF}" srcOrd="0" destOrd="0" presId="urn:microsoft.com/office/officeart/2008/layout/LinedList"/>
    <dgm:cxn modelId="{FC5F47B7-E07E-45AB-80DD-7CB276E4325B}" type="presOf" srcId="{1BB60CA9-87EB-4D24-9169-828555B7F860}" destId="{F9869635-DB34-46E2-AFCB-8CE4777A13C4}" srcOrd="0" destOrd="0" presId="urn:microsoft.com/office/officeart/2008/layout/LinedList"/>
    <dgm:cxn modelId="{6314BEB7-9DAF-4DFE-841F-B0DEAB649A2C}" srcId="{50999655-C4E4-4DD6-A7C7-CD0AAC80FBFA}" destId="{7BE17363-91C0-468D-94C7-1D717AC9ECBE}" srcOrd="3" destOrd="0" parTransId="{BD57EF7E-4839-4CE5-B41D-36FAC8CE3CCC}" sibTransId="{A7CCD8BE-A076-4E5F-A389-69CD4FAD597D}"/>
    <dgm:cxn modelId="{08E6B0BE-93BE-477A-9253-6EA4DEA912B5}" type="presOf" srcId="{A71056EB-2AAD-41BB-933D-01193D3D825A}" destId="{226545AA-76E5-4141-9ED2-ED217875CEBA}" srcOrd="0" destOrd="0" presId="urn:microsoft.com/office/officeart/2008/layout/LinedList"/>
    <dgm:cxn modelId="{97B6EDD3-63DC-4385-B64D-8563889D44E8}" type="presOf" srcId="{7F629D20-3A9A-49B4-88A4-30C63D6E87AC}" destId="{FF0454BA-CCCD-4939-9DEF-ADE25213769F}" srcOrd="0" destOrd="0" presId="urn:microsoft.com/office/officeart/2008/layout/LinedList"/>
    <dgm:cxn modelId="{081BAED9-A41F-4220-9E97-6D80EC6ADD0B}" type="presOf" srcId="{20D1A6FC-7FFC-44FF-B55D-EA5A67B4B0BC}" destId="{9D4CBF98-79F2-43AC-84C1-ADD97270EEBF}" srcOrd="0" destOrd="0" presId="urn:microsoft.com/office/officeart/2008/layout/LinedList"/>
    <dgm:cxn modelId="{7DCF93EB-C054-4734-BD73-8CDFBE5E4217}" srcId="{50999655-C4E4-4DD6-A7C7-CD0AAC80FBFA}" destId="{1221D7EB-55E9-40B9-8757-D23C66BC3772}" srcOrd="4" destOrd="0" parTransId="{940F7F46-5D79-4B48-867D-096DFFC84A88}" sibTransId="{E8B61826-0441-4053-B4C4-00442CEA7931}"/>
    <dgm:cxn modelId="{93AA33F7-0211-46EC-A584-C94FB421D051}" type="presOf" srcId="{1221D7EB-55E9-40B9-8757-D23C66BC3772}" destId="{9DE464A3-7261-4B2B-9B6A-7010FD3DC101}" srcOrd="0" destOrd="0" presId="urn:microsoft.com/office/officeart/2008/layout/LinedList"/>
    <dgm:cxn modelId="{67143C4F-147C-4405-89C2-E777A7A378D6}" type="presParOf" srcId="{343C264A-883B-400A-A3AA-540F28AC9926}" destId="{B82DD706-B56F-4B59-BE98-756E340160F5}" srcOrd="0" destOrd="0" presId="urn:microsoft.com/office/officeart/2008/layout/LinedList"/>
    <dgm:cxn modelId="{531E71F2-E097-4BDA-9E9E-E53FC6228CF7}" type="presParOf" srcId="{343C264A-883B-400A-A3AA-540F28AC9926}" destId="{D8C4F7AB-6B3C-4E18-957B-0384AF91A41A}" srcOrd="1" destOrd="0" presId="urn:microsoft.com/office/officeart/2008/layout/LinedList"/>
    <dgm:cxn modelId="{DE1EB26F-F16A-4BDA-A7AD-99A2493F3945}" type="presParOf" srcId="{D8C4F7AB-6B3C-4E18-957B-0384AF91A41A}" destId="{226545AA-76E5-4141-9ED2-ED217875CEBA}" srcOrd="0" destOrd="0" presId="urn:microsoft.com/office/officeart/2008/layout/LinedList"/>
    <dgm:cxn modelId="{FC225669-A4C4-41E3-9BC3-E506E925F4FF}" type="presParOf" srcId="{D8C4F7AB-6B3C-4E18-957B-0384AF91A41A}" destId="{364F0571-2C70-4BA8-BA4B-1F70BFE52E8B}" srcOrd="1" destOrd="0" presId="urn:microsoft.com/office/officeart/2008/layout/LinedList"/>
    <dgm:cxn modelId="{1ADFF9C8-4677-4204-8587-EB2F0269E1CF}" type="presParOf" srcId="{343C264A-883B-400A-A3AA-540F28AC9926}" destId="{EEEC329C-E63C-482B-84C6-E23584041306}" srcOrd="2" destOrd="0" presId="urn:microsoft.com/office/officeart/2008/layout/LinedList"/>
    <dgm:cxn modelId="{D82ED1D9-163C-4EB2-B3C5-2CFE9B06BEEC}" type="presParOf" srcId="{343C264A-883B-400A-A3AA-540F28AC9926}" destId="{EC836308-2281-444B-8740-5CE2846B9FAC}" srcOrd="3" destOrd="0" presId="urn:microsoft.com/office/officeart/2008/layout/LinedList"/>
    <dgm:cxn modelId="{79AE15D7-49CC-4796-B552-00394E9BCBEC}" type="presParOf" srcId="{EC836308-2281-444B-8740-5CE2846B9FAC}" destId="{F9869635-DB34-46E2-AFCB-8CE4777A13C4}" srcOrd="0" destOrd="0" presId="urn:microsoft.com/office/officeart/2008/layout/LinedList"/>
    <dgm:cxn modelId="{0D1241FF-1442-4A73-B587-B0444E17520A}" type="presParOf" srcId="{EC836308-2281-444B-8740-5CE2846B9FAC}" destId="{FF83CA4C-5558-4D47-9D41-CAB34D91240B}" srcOrd="1" destOrd="0" presId="urn:microsoft.com/office/officeart/2008/layout/LinedList"/>
    <dgm:cxn modelId="{44C327BD-14E7-4481-B293-EC203A087C34}" type="presParOf" srcId="{343C264A-883B-400A-A3AA-540F28AC9926}" destId="{11881B3E-1238-4DF8-A262-3D33B9E3ABA3}" srcOrd="4" destOrd="0" presId="urn:microsoft.com/office/officeart/2008/layout/LinedList"/>
    <dgm:cxn modelId="{E2DB995F-C4CB-469A-908F-5DA45E4738DF}" type="presParOf" srcId="{343C264A-883B-400A-A3AA-540F28AC9926}" destId="{BE75F796-9D3B-4FF9-8906-9A5E84914F08}" srcOrd="5" destOrd="0" presId="urn:microsoft.com/office/officeart/2008/layout/LinedList"/>
    <dgm:cxn modelId="{FA2C6D07-01F8-4151-89FF-A6F8FB19FBFA}" type="presParOf" srcId="{BE75F796-9D3B-4FF9-8906-9A5E84914F08}" destId="{FF0454BA-CCCD-4939-9DEF-ADE25213769F}" srcOrd="0" destOrd="0" presId="urn:microsoft.com/office/officeart/2008/layout/LinedList"/>
    <dgm:cxn modelId="{A17A83E4-011D-4339-8DC5-11742DF3E4F4}" type="presParOf" srcId="{BE75F796-9D3B-4FF9-8906-9A5E84914F08}" destId="{EEEB5B4A-D163-4272-80E2-DFC782962EDF}" srcOrd="1" destOrd="0" presId="urn:microsoft.com/office/officeart/2008/layout/LinedList"/>
    <dgm:cxn modelId="{E6991F8C-6971-4AE6-B1B3-2968570A2EE4}" type="presParOf" srcId="{343C264A-883B-400A-A3AA-540F28AC9926}" destId="{8C438093-AAFD-4C48-B543-A5CA0D2B21BE}" srcOrd="6" destOrd="0" presId="urn:microsoft.com/office/officeart/2008/layout/LinedList"/>
    <dgm:cxn modelId="{894B5AE0-01A0-472F-BF75-ED275C02D2E7}" type="presParOf" srcId="{343C264A-883B-400A-A3AA-540F28AC9926}" destId="{153985D9-E862-4C62-A416-460832BBB235}" srcOrd="7" destOrd="0" presId="urn:microsoft.com/office/officeart/2008/layout/LinedList"/>
    <dgm:cxn modelId="{AA14CC6A-D66D-4E92-B475-FD4DFCA581E1}" type="presParOf" srcId="{153985D9-E862-4C62-A416-460832BBB235}" destId="{F7832333-47E9-4110-97A9-5A1A8CC739CF}" srcOrd="0" destOrd="0" presId="urn:microsoft.com/office/officeart/2008/layout/LinedList"/>
    <dgm:cxn modelId="{F1619552-ED1F-4725-8967-EC3C2C25C876}" type="presParOf" srcId="{153985D9-E862-4C62-A416-460832BBB235}" destId="{2E7665F1-CBC9-4175-A394-E5F17BA72AAA}" srcOrd="1" destOrd="0" presId="urn:microsoft.com/office/officeart/2008/layout/LinedList"/>
    <dgm:cxn modelId="{8525F205-D7E9-43D9-813D-4CA2095C940B}" type="presParOf" srcId="{343C264A-883B-400A-A3AA-540F28AC9926}" destId="{9F78E55D-0481-4FB5-937A-C8D526AF6AE3}" srcOrd="8" destOrd="0" presId="urn:microsoft.com/office/officeart/2008/layout/LinedList"/>
    <dgm:cxn modelId="{E77DE125-243F-4AF1-9286-75D91E61F5E3}" type="presParOf" srcId="{343C264A-883B-400A-A3AA-540F28AC9926}" destId="{91E32AB3-CA6C-479E-B6C6-7BC40E4756A1}" srcOrd="9" destOrd="0" presId="urn:microsoft.com/office/officeart/2008/layout/LinedList"/>
    <dgm:cxn modelId="{10CFAA06-9BAF-45BF-99A5-B4055EECE7B2}" type="presParOf" srcId="{91E32AB3-CA6C-479E-B6C6-7BC40E4756A1}" destId="{9DE464A3-7261-4B2B-9B6A-7010FD3DC101}" srcOrd="0" destOrd="0" presId="urn:microsoft.com/office/officeart/2008/layout/LinedList"/>
    <dgm:cxn modelId="{CA2A0FF0-AE67-4780-AC07-6559CE15793D}" type="presParOf" srcId="{91E32AB3-CA6C-479E-B6C6-7BC40E4756A1}" destId="{D4968830-5E7C-4D91-8F32-51C351F18923}" srcOrd="1" destOrd="0" presId="urn:microsoft.com/office/officeart/2008/layout/LinedList"/>
    <dgm:cxn modelId="{2DDAE12D-37BC-4FF0-A76D-FAAD85427BC6}" type="presParOf" srcId="{343C264A-883B-400A-A3AA-540F28AC9926}" destId="{43FB93DA-488E-4CC4-A452-BECB4D9ADDBF}" srcOrd="10" destOrd="0" presId="urn:microsoft.com/office/officeart/2008/layout/LinedList"/>
    <dgm:cxn modelId="{AFA323A4-1876-4A17-8AB5-97411AEE23E3}" type="presParOf" srcId="{343C264A-883B-400A-A3AA-540F28AC9926}" destId="{34EF4C0F-5F13-4B7B-8A88-09B7DF6CA270}" srcOrd="11" destOrd="0" presId="urn:microsoft.com/office/officeart/2008/layout/LinedList"/>
    <dgm:cxn modelId="{5BF4A2DD-CDAB-4FAF-91EE-70A7B8E34AB3}" type="presParOf" srcId="{34EF4C0F-5F13-4B7B-8A88-09B7DF6CA270}" destId="{9D4CBF98-79F2-43AC-84C1-ADD97270EEBF}" srcOrd="0" destOrd="0" presId="urn:microsoft.com/office/officeart/2008/layout/LinedList"/>
    <dgm:cxn modelId="{A3BF202D-0071-4E27-AD32-4432914ACC2E}" type="presParOf" srcId="{34EF4C0F-5F13-4B7B-8A88-09B7DF6CA270}" destId="{36A52AE4-A6A2-41DF-9F4E-3BD6FF9A5374}" srcOrd="1" destOrd="0" presId="urn:microsoft.com/office/officeart/2008/layout/LinedList"/>
    <dgm:cxn modelId="{EEA00F1F-F512-4DE1-82CB-0EF2FD8BC0B9}" type="presParOf" srcId="{343C264A-883B-400A-A3AA-540F28AC9926}" destId="{EBBCCCFB-6481-4CFA-95CE-AA1C47EB41E1}" srcOrd="12" destOrd="0" presId="urn:microsoft.com/office/officeart/2008/layout/LinedList"/>
    <dgm:cxn modelId="{E4FFC911-7288-4DF3-B191-F245F69FA12B}" type="presParOf" srcId="{343C264A-883B-400A-A3AA-540F28AC9926}" destId="{4C5A4B19-3D5A-4F4B-9377-9C89783E0392}" srcOrd="13" destOrd="0" presId="urn:microsoft.com/office/officeart/2008/layout/LinedList"/>
    <dgm:cxn modelId="{CB2B8487-4901-470A-B195-AC2C0F8383FE}" type="presParOf" srcId="{4C5A4B19-3D5A-4F4B-9377-9C89783E0392}" destId="{BD369D56-1198-4D88-98EB-94AA103FE693}" srcOrd="0" destOrd="0" presId="urn:microsoft.com/office/officeart/2008/layout/LinedList"/>
    <dgm:cxn modelId="{B14C3013-3E46-4BC0-9EBB-8B9290BE5232}" type="presParOf" srcId="{4C5A4B19-3D5A-4F4B-9377-9C89783E0392}" destId="{2F240867-0B30-47A3-A0FE-D16E9A6DDBA3}" srcOrd="1" destOrd="0" presId="urn:microsoft.com/office/officeart/2008/layout/LinedList"/>
    <dgm:cxn modelId="{BBCCE004-8BBA-4A68-AA96-DAF85C162DAB}" type="presParOf" srcId="{343C264A-883B-400A-A3AA-540F28AC9926}" destId="{F8AAC90A-58A9-4053-A5C2-A1F92C134753}" srcOrd="14" destOrd="0" presId="urn:microsoft.com/office/officeart/2008/layout/LinedList"/>
    <dgm:cxn modelId="{F9DED11D-49AA-432F-A541-80BF57C6B328}" type="presParOf" srcId="{343C264A-883B-400A-A3AA-540F28AC9926}" destId="{154C3BDE-CDFB-4369-A230-818FEA40DDB1}" srcOrd="15" destOrd="0" presId="urn:microsoft.com/office/officeart/2008/layout/LinedList"/>
    <dgm:cxn modelId="{2405C644-BAAA-4D7C-AD80-21472E1DC687}" type="presParOf" srcId="{154C3BDE-CDFB-4369-A230-818FEA40DDB1}" destId="{835AE854-F08D-4013-9D66-0D6C7322D59B}" srcOrd="0" destOrd="0" presId="urn:microsoft.com/office/officeart/2008/layout/LinedList"/>
    <dgm:cxn modelId="{3BCD550E-BCCD-4976-9DF1-335D758CEC2C}" type="presParOf" srcId="{154C3BDE-CDFB-4369-A230-818FEA40DDB1}" destId="{D6CAE086-75D0-4820-AA00-5F592700FB5B}"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50999655-C4E4-4DD6-A7C7-CD0AAC80FBFA}"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A71056EB-2AAD-41BB-933D-01193D3D825A}">
      <dgm:prSet phldrT="[Text]" custT="1"/>
      <dgm:spPr/>
      <dgm:t>
        <a:bodyPr/>
        <a:lstStyle/>
        <a:p>
          <a:r>
            <a:rPr lang="en-US" sz="2200" dirty="0"/>
            <a:t>9. Evaluate file slack.</a:t>
          </a:r>
        </a:p>
      </dgm:t>
    </dgm:pt>
    <dgm:pt modelId="{0E3059D0-6CDC-4992-A9E7-83F13BD8A975}" type="parTrans" cxnId="{4DFAB957-6AE8-49D5-BFFD-C4ECA6AE54C0}">
      <dgm:prSet/>
      <dgm:spPr/>
      <dgm:t>
        <a:bodyPr/>
        <a:lstStyle/>
        <a:p>
          <a:endParaRPr lang="en-US" sz="2200"/>
        </a:p>
      </dgm:t>
    </dgm:pt>
    <dgm:pt modelId="{0DCD0D93-E594-479B-8AAC-13D63951D56B}" type="sibTrans" cxnId="{4DFAB957-6AE8-49D5-BFFD-C4ECA6AE54C0}">
      <dgm:prSet/>
      <dgm:spPr/>
      <dgm:t>
        <a:bodyPr/>
        <a:lstStyle/>
        <a:p>
          <a:endParaRPr lang="en-US" sz="2200"/>
        </a:p>
      </dgm:t>
    </dgm:pt>
    <dgm:pt modelId="{C49CBFF5-7861-454C-8453-EE1859506D51}">
      <dgm:prSet custT="1"/>
      <dgm:spPr/>
      <dgm:t>
        <a:bodyPr/>
        <a:lstStyle/>
        <a:p>
          <a:r>
            <a:rPr lang="en-US" sz="2200" dirty="0"/>
            <a:t>10. Evaluate unallocated space (erased files).</a:t>
          </a:r>
        </a:p>
      </dgm:t>
    </dgm:pt>
    <dgm:pt modelId="{71D82D92-7EA7-4633-8F6C-A1F72C7EA59A}" type="parTrans" cxnId="{6DFBE149-3EA5-4B62-8752-2604C0C77C5C}">
      <dgm:prSet/>
      <dgm:spPr/>
      <dgm:t>
        <a:bodyPr/>
        <a:lstStyle/>
        <a:p>
          <a:endParaRPr lang="en-US" sz="2200"/>
        </a:p>
      </dgm:t>
    </dgm:pt>
    <dgm:pt modelId="{27AAEDD6-B2C7-4D49-A4BE-750DD2F4D3EF}" type="sibTrans" cxnId="{6DFBE149-3EA5-4B62-8752-2604C0C77C5C}">
      <dgm:prSet/>
      <dgm:spPr/>
      <dgm:t>
        <a:bodyPr/>
        <a:lstStyle/>
        <a:p>
          <a:endParaRPr lang="en-US" sz="2200"/>
        </a:p>
      </dgm:t>
    </dgm:pt>
    <dgm:pt modelId="{25BFABC4-AB14-4B28-A704-3D80015F38FD}">
      <dgm:prSet custT="1"/>
      <dgm:spPr/>
      <dgm:t>
        <a:bodyPr/>
        <a:lstStyle/>
        <a:p>
          <a:r>
            <a:rPr lang="en-US" sz="2200" dirty="0"/>
            <a:t>11. Search files, file slack, and unallocated space for keywords.</a:t>
          </a:r>
        </a:p>
      </dgm:t>
    </dgm:pt>
    <dgm:pt modelId="{A59C5BE5-8C04-4B6B-A3C5-8A33539AAA5C}" type="parTrans" cxnId="{EEB6FD34-32DC-425D-A6B8-ADE2E016C82A}">
      <dgm:prSet/>
      <dgm:spPr/>
      <dgm:t>
        <a:bodyPr/>
        <a:lstStyle/>
        <a:p>
          <a:endParaRPr lang="en-US" sz="2200"/>
        </a:p>
      </dgm:t>
    </dgm:pt>
    <dgm:pt modelId="{B76E5593-A60F-4127-A9F8-6214AA490DD5}" type="sibTrans" cxnId="{EEB6FD34-32DC-425D-A6B8-ADE2E016C82A}">
      <dgm:prSet/>
      <dgm:spPr/>
      <dgm:t>
        <a:bodyPr/>
        <a:lstStyle/>
        <a:p>
          <a:endParaRPr lang="en-US" sz="2200"/>
        </a:p>
      </dgm:t>
    </dgm:pt>
    <dgm:pt modelId="{28AEF2E0-A6DA-4A6B-83A5-0C83DE268BA6}">
      <dgm:prSet custT="1"/>
      <dgm:spPr/>
      <dgm:t>
        <a:bodyPr/>
        <a:lstStyle/>
        <a:p>
          <a:r>
            <a:rPr lang="en-US" sz="2200" dirty="0"/>
            <a:t>12. Document file names, dates, and times.</a:t>
          </a:r>
        </a:p>
      </dgm:t>
    </dgm:pt>
    <dgm:pt modelId="{2E99C0BA-7900-49CA-99B1-3C36DA3F70F4}" type="parTrans" cxnId="{674F5A2F-1918-478F-8E76-52FED45CF41F}">
      <dgm:prSet/>
      <dgm:spPr/>
      <dgm:t>
        <a:bodyPr/>
        <a:lstStyle/>
        <a:p>
          <a:endParaRPr lang="en-US" sz="2200"/>
        </a:p>
      </dgm:t>
    </dgm:pt>
    <dgm:pt modelId="{04336F0D-1F20-4D8A-A815-45313707A745}" type="sibTrans" cxnId="{674F5A2F-1918-478F-8E76-52FED45CF41F}">
      <dgm:prSet/>
      <dgm:spPr/>
      <dgm:t>
        <a:bodyPr/>
        <a:lstStyle/>
        <a:p>
          <a:endParaRPr lang="en-US" sz="2200"/>
        </a:p>
      </dgm:t>
    </dgm:pt>
    <dgm:pt modelId="{7B74C4B0-F767-4CBF-9EA2-483092C63F17}">
      <dgm:prSet custT="1"/>
      <dgm:spPr/>
      <dgm:t>
        <a:bodyPr/>
        <a:lstStyle/>
        <a:p>
          <a:r>
            <a:rPr lang="en-US" sz="2200" dirty="0"/>
            <a:t>13. Identify file, program, and storage anomalies.</a:t>
          </a:r>
        </a:p>
      </dgm:t>
    </dgm:pt>
    <dgm:pt modelId="{DB698ABD-2EB3-4B1B-B905-5CB80B9CE9AB}" type="parTrans" cxnId="{E57D3AFE-EC72-4E7F-8665-293A1EF42D91}">
      <dgm:prSet/>
      <dgm:spPr/>
      <dgm:t>
        <a:bodyPr/>
        <a:lstStyle/>
        <a:p>
          <a:endParaRPr lang="en-US" sz="2200"/>
        </a:p>
      </dgm:t>
    </dgm:pt>
    <dgm:pt modelId="{AA8A5F63-60DE-470D-AD9A-52128703C36B}" type="sibTrans" cxnId="{E57D3AFE-EC72-4E7F-8665-293A1EF42D91}">
      <dgm:prSet/>
      <dgm:spPr/>
      <dgm:t>
        <a:bodyPr/>
        <a:lstStyle/>
        <a:p>
          <a:endParaRPr lang="en-US" sz="2200"/>
        </a:p>
      </dgm:t>
    </dgm:pt>
    <dgm:pt modelId="{7782DAFC-C361-443B-8A67-FEAD4A033737}">
      <dgm:prSet custT="1"/>
      <dgm:spPr/>
      <dgm:t>
        <a:bodyPr/>
        <a:lstStyle/>
        <a:p>
          <a:r>
            <a:rPr lang="en-US" sz="2200" dirty="0"/>
            <a:t>14. Evaluate program functionality.</a:t>
          </a:r>
        </a:p>
      </dgm:t>
    </dgm:pt>
    <dgm:pt modelId="{4AEB8A37-4F29-4C7C-AEF7-BA5BC2DA1E8E}" type="parTrans" cxnId="{EEDAB63C-FF94-45E4-8BC4-4256A49944EC}">
      <dgm:prSet/>
      <dgm:spPr/>
      <dgm:t>
        <a:bodyPr/>
        <a:lstStyle/>
        <a:p>
          <a:endParaRPr lang="en-US" sz="2200"/>
        </a:p>
      </dgm:t>
    </dgm:pt>
    <dgm:pt modelId="{B082E68D-27DB-4E78-9761-E2DFCC783C5B}" type="sibTrans" cxnId="{EEDAB63C-FF94-45E4-8BC4-4256A49944EC}">
      <dgm:prSet/>
      <dgm:spPr/>
      <dgm:t>
        <a:bodyPr/>
        <a:lstStyle/>
        <a:p>
          <a:endParaRPr lang="en-US" sz="2200"/>
        </a:p>
      </dgm:t>
    </dgm:pt>
    <dgm:pt modelId="{7D78BBE1-2B64-42C5-820D-EC4651C55DB4}">
      <dgm:prSet custT="1"/>
      <dgm:spPr/>
      <dgm:t>
        <a:bodyPr/>
        <a:lstStyle/>
        <a:p>
          <a:r>
            <a:rPr lang="en-US" sz="2200" dirty="0"/>
            <a:t>15. Document your findings.</a:t>
          </a:r>
        </a:p>
      </dgm:t>
    </dgm:pt>
    <dgm:pt modelId="{01B5FE90-F4DC-4B9A-818C-FBEBFF13A0F4}" type="parTrans" cxnId="{0E59D343-2AD4-49DD-9578-188F61378AF2}">
      <dgm:prSet/>
      <dgm:spPr/>
      <dgm:t>
        <a:bodyPr/>
        <a:lstStyle/>
        <a:p>
          <a:endParaRPr lang="en-US" sz="2200"/>
        </a:p>
      </dgm:t>
    </dgm:pt>
    <dgm:pt modelId="{4A8986ED-4E44-4B54-A3FB-33DA719D14E3}" type="sibTrans" cxnId="{0E59D343-2AD4-49DD-9578-188F61378AF2}">
      <dgm:prSet/>
      <dgm:spPr/>
      <dgm:t>
        <a:bodyPr/>
        <a:lstStyle/>
        <a:p>
          <a:endParaRPr lang="en-US" sz="2200"/>
        </a:p>
      </dgm:t>
    </dgm:pt>
    <dgm:pt modelId="{E6D7E598-9FBF-4164-9D70-D5CF74D17CD9}">
      <dgm:prSet custT="1"/>
      <dgm:spPr/>
      <dgm:t>
        <a:bodyPr/>
        <a:lstStyle/>
        <a:p>
          <a:r>
            <a:rPr lang="en-US" sz="2200" dirty="0"/>
            <a:t>16. Retain copies of software used.</a:t>
          </a:r>
          <a:endParaRPr lang="en-IN" sz="2200" dirty="0"/>
        </a:p>
      </dgm:t>
    </dgm:pt>
    <dgm:pt modelId="{31FBA628-10CE-4D91-B305-77BEAC4B6168}" type="parTrans" cxnId="{29A8FBE8-5D34-4278-9480-4A4781B072E4}">
      <dgm:prSet/>
      <dgm:spPr/>
      <dgm:t>
        <a:bodyPr/>
        <a:lstStyle/>
        <a:p>
          <a:endParaRPr lang="en-US" sz="2200"/>
        </a:p>
      </dgm:t>
    </dgm:pt>
    <dgm:pt modelId="{7EEDB665-7C83-4D57-A781-8ED1889AC34E}" type="sibTrans" cxnId="{29A8FBE8-5D34-4278-9480-4A4781B072E4}">
      <dgm:prSet/>
      <dgm:spPr/>
      <dgm:t>
        <a:bodyPr/>
        <a:lstStyle/>
        <a:p>
          <a:endParaRPr lang="en-US" sz="2200"/>
        </a:p>
      </dgm:t>
    </dgm:pt>
    <dgm:pt modelId="{343C264A-883B-400A-A3AA-540F28AC9926}" type="pres">
      <dgm:prSet presAssocID="{50999655-C4E4-4DD6-A7C7-CD0AAC80FBFA}" presName="vert0" presStyleCnt="0">
        <dgm:presLayoutVars>
          <dgm:dir/>
          <dgm:animOne val="branch"/>
          <dgm:animLvl val="lvl"/>
        </dgm:presLayoutVars>
      </dgm:prSet>
      <dgm:spPr/>
    </dgm:pt>
    <dgm:pt modelId="{B82DD706-B56F-4B59-BE98-756E340160F5}" type="pres">
      <dgm:prSet presAssocID="{A71056EB-2AAD-41BB-933D-01193D3D825A}" presName="thickLine" presStyleLbl="alignNode1" presStyleIdx="0" presStyleCnt="8"/>
      <dgm:spPr/>
    </dgm:pt>
    <dgm:pt modelId="{D8C4F7AB-6B3C-4E18-957B-0384AF91A41A}" type="pres">
      <dgm:prSet presAssocID="{A71056EB-2AAD-41BB-933D-01193D3D825A}" presName="horz1" presStyleCnt="0"/>
      <dgm:spPr/>
    </dgm:pt>
    <dgm:pt modelId="{226545AA-76E5-4141-9ED2-ED217875CEBA}" type="pres">
      <dgm:prSet presAssocID="{A71056EB-2AAD-41BB-933D-01193D3D825A}" presName="tx1" presStyleLbl="revTx" presStyleIdx="0" presStyleCnt="8"/>
      <dgm:spPr/>
    </dgm:pt>
    <dgm:pt modelId="{364F0571-2C70-4BA8-BA4B-1F70BFE52E8B}" type="pres">
      <dgm:prSet presAssocID="{A71056EB-2AAD-41BB-933D-01193D3D825A}" presName="vert1" presStyleCnt="0"/>
      <dgm:spPr/>
    </dgm:pt>
    <dgm:pt modelId="{AF2E5139-9324-4401-AC61-2DEC0F702611}" type="pres">
      <dgm:prSet presAssocID="{C49CBFF5-7861-454C-8453-EE1859506D51}" presName="thickLine" presStyleLbl="alignNode1" presStyleIdx="1" presStyleCnt="8"/>
      <dgm:spPr/>
    </dgm:pt>
    <dgm:pt modelId="{3D98B8CC-7CD0-4B13-9038-F9E64C68CFB3}" type="pres">
      <dgm:prSet presAssocID="{C49CBFF5-7861-454C-8453-EE1859506D51}" presName="horz1" presStyleCnt="0"/>
      <dgm:spPr/>
    </dgm:pt>
    <dgm:pt modelId="{2CB750F9-1AF1-4578-A1A0-28A686DD5A82}" type="pres">
      <dgm:prSet presAssocID="{C49CBFF5-7861-454C-8453-EE1859506D51}" presName="tx1" presStyleLbl="revTx" presStyleIdx="1" presStyleCnt="8"/>
      <dgm:spPr/>
    </dgm:pt>
    <dgm:pt modelId="{6B7395D6-DA4C-4FF0-8799-100BE68695B7}" type="pres">
      <dgm:prSet presAssocID="{C49CBFF5-7861-454C-8453-EE1859506D51}" presName="vert1" presStyleCnt="0"/>
      <dgm:spPr/>
    </dgm:pt>
    <dgm:pt modelId="{8463841C-FB8B-4EE1-A1D4-67B0D82B7BBC}" type="pres">
      <dgm:prSet presAssocID="{25BFABC4-AB14-4B28-A704-3D80015F38FD}" presName="thickLine" presStyleLbl="alignNode1" presStyleIdx="2" presStyleCnt="8"/>
      <dgm:spPr/>
    </dgm:pt>
    <dgm:pt modelId="{499C1032-E12C-4306-8729-B213B2742B27}" type="pres">
      <dgm:prSet presAssocID="{25BFABC4-AB14-4B28-A704-3D80015F38FD}" presName="horz1" presStyleCnt="0"/>
      <dgm:spPr/>
    </dgm:pt>
    <dgm:pt modelId="{52916D17-63EF-45F7-A2FC-0D64535724A7}" type="pres">
      <dgm:prSet presAssocID="{25BFABC4-AB14-4B28-A704-3D80015F38FD}" presName="tx1" presStyleLbl="revTx" presStyleIdx="2" presStyleCnt="8"/>
      <dgm:spPr/>
    </dgm:pt>
    <dgm:pt modelId="{7380F6A5-F9DE-4E4B-B7FB-204E0351DA50}" type="pres">
      <dgm:prSet presAssocID="{25BFABC4-AB14-4B28-A704-3D80015F38FD}" presName="vert1" presStyleCnt="0"/>
      <dgm:spPr/>
    </dgm:pt>
    <dgm:pt modelId="{F1EAE46A-8DE9-4CE3-9686-41C856AC00CB}" type="pres">
      <dgm:prSet presAssocID="{28AEF2E0-A6DA-4A6B-83A5-0C83DE268BA6}" presName="thickLine" presStyleLbl="alignNode1" presStyleIdx="3" presStyleCnt="8"/>
      <dgm:spPr/>
    </dgm:pt>
    <dgm:pt modelId="{0E88FE26-B0A6-4A86-82DB-7097CD237E64}" type="pres">
      <dgm:prSet presAssocID="{28AEF2E0-A6DA-4A6B-83A5-0C83DE268BA6}" presName="horz1" presStyleCnt="0"/>
      <dgm:spPr/>
    </dgm:pt>
    <dgm:pt modelId="{5DDA520D-8944-405E-97C9-A8B5E91D7519}" type="pres">
      <dgm:prSet presAssocID="{28AEF2E0-A6DA-4A6B-83A5-0C83DE268BA6}" presName="tx1" presStyleLbl="revTx" presStyleIdx="3" presStyleCnt="8"/>
      <dgm:spPr/>
    </dgm:pt>
    <dgm:pt modelId="{AB1C2A99-61EE-47F5-90C2-BE262E80F055}" type="pres">
      <dgm:prSet presAssocID="{28AEF2E0-A6DA-4A6B-83A5-0C83DE268BA6}" presName="vert1" presStyleCnt="0"/>
      <dgm:spPr/>
    </dgm:pt>
    <dgm:pt modelId="{9E6B9E71-B32E-4098-9062-FEAD049FFBDB}" type="pres">
      <dgm:prSet presAssocID="{7B74C4B0-F767-4CBF-9EA2-483092C63F17}" presName="thickLine" presStyleLbl="alignNode1" presStyleIdx="4" presStyleCnt="8"/>
      <dgm:spPr/>
    </dgm:pt>
    <dgm:pt modelId="{2B73BC4A-394F-420D-9A4E-E9701D6FD4BB}" type="pres">
      <dgm:prSet presAssocID="{7B74C4B0-F767-4CBF-9EA2-483092C63F17}" presName="horz1" presStyleCnt="0"/>
      <dgm:spPr/>
    </dgm:pt>
    <dgm:pt modelId="{57F9FDAF-8F6E-45B9-9861-551E3DE81AD9}" type="pres">
      <dgm:prSet presAssocID="{7B74C4B0-F767-4CBF-9EA2-483092C63F17}" presName="tx1" presStyleLbl="revTx" presStyleIdx="4" presStyleCnt="8"/>
      <dgm:spPr/>
    </dgm:pt>
    <dgm:pt modelId="{79CC05E6-9C6F-4E84-B3CA-0776A4D6C0FD}" type="pres">
      <dgm:prSet presAssocID="{7B74C4B0-F767-4CBF-9EA2-483092C63F17}" presName="vert1" presStyleCnt="0"/>
      <dgm:spPr/>
    </dgm:pt>
    <dgm:pt modelId="{3CCDCF74-9585-42A6-A991-FDD01D5633CB}" type="pres">
      <dgm:prSet presAssocID="{7782DAFC-C361-443B-8A67-FEAD4A033737}" presName="thickLine" presStyleLbl="alignNode1" presStyleIdx="5" presStyleCnt="8"/>
      <dgm:spPr/>
    </dgm:pt>
    <dgm:pt modelId="{8C9326DD-E4ED-46AF-B195-D0A4FB26D7EE}" type="pres">
      <dgm:prSet presAssocID="{7782DAFC-C361-443B-8A67-FEAD4A033737}" presName="horz1" presStyleCnt="0"/>
      <dgm:spPr/>
    </dgm:pt>
    <dgm:pt modelId="{B53B38E7-E6C4-4302-B6B9-75D715F84E2E}" type="pres">
      <dgm:prSet presAssocID="{7782DAFC-C361-443B-8A67-FEAD4A033737}" presName="tx1" presStyleLbl="revTx" presStyleIdx="5" presStyleCnt="8"/>
      <dgm:spPr/>
    </dgm:pt>
    <dgm:pt modelId="{A5B7D663-AA84-4B23-9CC6-CEE4181E21CE}" type="pres">
      <dgm:prSet presAssocID="{7782DAFC-C361-443B-8A67-FEAD4A033737}" presName="vert1" presStyleCnt="0"/>
      <dgm:spPr/>
    </dgm:pt>
    <dgm:pt modelId="{08481C56-81EA-4054-933D-F677CF0A541D}" type="pres">
      <dgm:prSet presAssocID="{7D78BBE1-2B64-42C5-820D-EC4651C55DB4}" presName="thickLine" presStyleLbl="alignNode1" presStyleIdx="6" presStyleCnt="8"/>
      <dgm:spPr/>
    </dgm:pt>
    <dgm:pt modelId="{459AA568-6A04-4DF1-AF9E-82EDDDB2867E}" type="pres">
      <dgm:prSet presAssocID="{7D78BBE1-2B64-42C5-820D-EC4651C55DB4}" presName="horz1" presStyleCnt="0"/>
      <dgm:spPr/>
    </dgm:pt>
    <dgm:pt modelId="{A159BFB8-7601-4810-9D0D-4B33CD122F3E}" type="pres">
      <dgm:prSet presAssocID="{7D78BBE1-2B64-42C5-820D-EC4651C55DB4}" presName="tx1" presStyleLbl="revTx" presStyleIdx="6" presStyleCnt="8"/>
      <dgm:spPr/>
    </dgm:pt>
    <dgm:pt modelId="{76A4991F-6561-420A-8514-FF242A79330D}" type="pres">
      <dgm:prSet presAssocID="{7D78BBE1-2B64-42C5-820D-EC4651C55DB4}" presName="vert1" presStyleCnt="0"/>
      <dgm:spPr/>
    </dgm:pt>
    <dgm:pt modelId="{40059764-8347-49D6-80A9-A9D0091C843A}" type="pres">
      <dgm:prSet presAssocID="{E6D7E598-9FBF-4164-9D70-D5CF74D17CD9}" presName="thickLine" presStyleLbl="alignNode1" presStyleIdx="7" presStyleCnt="8"/>
      <dgm:spPr/>
    </dgm:pt>
    <dgm:pt modelId="{E2C59D57-3A4E-443B-94C4-6A0B4361889B}" type="pres">
      <dgm:prSet presAssocID="{E6D7E598-9FBF-4164-9D70-D5CF74D17CD9}" presName="horz1" presStyleCnt="0"/>
      <dgm:spPr/>
    </dgm:pt>
    <dgm:pt modelId="{B3425FD8-3977-4F38-8E52-B667D69C566D}" type="pres">
      <dgm:prSet presAssocID="{E6D7E598-9FBF-4164-9D70-D5CF74D17CD9}" presName="tx1" presStyleLbl="revTx" presStyleIdx="7" presStyleCnt="8"/>
      <dgm:spPr/>
    </dgm:pt>
    <dgm:pt modelId="{40C8AC96-BA3F-4500-8809-E28C33C20EFB}" type="pres">
      <dgm:prSet presAssocID="{E6D7E598-9FBF-4164-9D70-D5CF74D17CD9}" presName="vert1" presStyleCnt="0"/>
      <dgm:spPr/>
    </dgm:pt>
  </dgm:ptLst>
  <dgm:cxnLst>
    <dgm:cxn modelId="{0E06E627-113E-4B91-AF8B-BB5F431131B8}" type="presOf" srcId="{7782DAFC-C361-443B-8A67-FEAD4A033737}" destId="{B53B38E7-E6C4-4302-B6B9-75D715F84E2E}" srcOrd="0" destOrd="0" presId="urn:microsoft.com/office/officeart/2008/layout/LinedList"/>
    <dgm:cxn modelId="{674F5A2F-1918-478F-8E76-52FED45CF41F}" srcId="{50999655-C4E4-4DD6-A7C7-CD0AAC80FBFA}" destId="{28AEF2E0-A6DA-4A6B-83A5-0C83DE268BA6}" srcOrd="3" destOrd="0" parTransId="{2E99C0BA-7900-49CA-99B1-3C36DA3F70F4}" sibTransId="{04336F0D-1F20-4D8A-A815-45313707A745}"/>
    <dgm:cxn modelId="{EEB6FD34-32DC-425D-A6B8-ADE2E016C82A}" srcId="{50999655-C4E4-4DD6-A7C7-CD0AAC80FBFA}" destId="{25BFABC4-AB14-4B28-A704-3D80015F38FD}" srcOrd="2" destOrd="0" parTransId="{A59C5BE5-8C04-4B6B-A3C5-8A33539AAA5C}" sibTransId="{B76E5593-A60F-4127-A9F8-6214AA490DD5}"/>
    <dgm:cxn modelId="{EEDAB63C-FF94-45E4-8BC4-4256A49944EC}" srcId="{50999655-C4E4-4DD6-A7C7-CD0AAC80FBFA}" destId="{7782DAFC-C361-443B-8A67-FEAD4A033737}" srcOrd="5" destOrd="0" parTransId="{4AEB8A37-4F29-4C7C-AEF7-BA5BC2DA1E8E}" sibTransId="{B082E68D-27DB-4E78-9761-E2DFCC783C5B}"/>
    <dgm:cxn modelId="{0E59D343-2AD4-49DD-9578-188F61378AF2}" srcId="{50999655-C4E4-4DD6-A7C7-CD0AAC80FBFA}" destId="{7D78BBE1-2B64-42C5-820D-EC4651C55DB4}" srcOrd="6" destOrd="0" parTransId="{01B5FE90-F4DC-4B9A-818C-FBEBFF13A0F4}" sibTransId="{4A8986ED-4E44-4B54-A3FB-33DA719D14E3}"/>
    <dgm:cxn modelId="{476D3166-6AE0-48A5-9F75-C2A4A83796B6}" type="presOf" srcId="{25BFABC4-AB14-4B28-A704-3D80015F38FD}" destId="{52916D17-63EF-45F7-A2FC-0D64535724A7}" srcOrd="0" destOrd="0" presId="urn:microsoft.com/office/officeart/2008/layout/LinedList"/>
    <dgm:cxn modelId="{C5D5CD46-5F65-42D9-B875-5A8D54735203}" type="presOf" srcId="{A71056EB-2AAD-41BB-933D-01193D3D825A}" destId="{226545AA-76E5-4141-9ED2-ED217875CEBA}" srcOrd="0" destOrd="0" presId="urn:microsoft.com/office/officeart/2008/layout/LinedList"/>
    <dgm:cxn modelId="{CDF84947-23AA-4347-B89E-87FC23A82019}" type="presOf" srcId="{E6D7E598-9FBF-4164-9D70-D5CF74D17CD9}" destId="{B3425FD8-3977-4F38-8E52-B667D69C566D}" srcOrd="0" destOrd="0" presId="urn:microsoft.com/office/officeart/2008/layout/LinedList"/>
    <dgm:cxn modelId="{C6A5C649-DE86-479A-B6E0-C6C8A9A57930}" type="presOf" srcId="{7D78BBE1-2B64-42C5-820D-EC4651C55DB4}" destId="{A159BFB8-7601-4810-9D0D-4B33CD122F3E}" srcOrd="0" destOrd="0" presId="urn:microsoft.com/office/officeart/2008/layout/LinedList"/>
    <dgm:cxn modelId="{6DFBE149-3EA5-4B62-8752-2604C0C77C5C}" srcId="{50999655-C4E4-4DD6-A7C7-CD0AAC80FBFA}" destId="{C49CBFF5-7861-454C-8453-EE1859506D51}" srcOrd="1" destOrd="0" parTransId="{71D82D92-7EA7-4633-8F6C-A1F72C7EA59A}" sibTransId="{27AAEDD6-B2C7-4D49-A4BE-750DD2F4D3EF}"/>
    <dgm:cxn modelId="{4DFAB957-6AE8-49D5-BFFD-C4ECA6AE54C0}" srcId="{50999655-C4E4-4DD6-A7C7-CD0AAC80FBFA}" destId="{A71056EB-2AAD-41BB-933D-01193D3D825A}" srcOrd="0" destOrd="0" parTransId="{0E3059D0-6CDC-4992-A9E7-83F13BD8A975}" sibTransId="{0DCD0D93-E594-479B-8AAC-13D63951D56B}"/>
    <dgm:cxn modelId="{C9E27198-7936-41EE-80A7-F9F2EA121621}" type="presOf" srcId="{28AEF2E0-A6DA-4A6B-83A5-0C83DE268BA6}" destId="{5DDA520D-8944-405E-97C9-A8B5E91D7519}" srcOrd="0" destOrd="0" presId="urn:microsoft.com/office/officeart/2008/layout/LinedList"/>
    <dgm:cxn modelId="{A090B0A8-9B1B-4F7F-A694-7F5AFD0BDFE0}" type="presOf" srcId="{C49CBFF5-7861-454C-8453-EE1859506D51}" destId="{2CB750F9-1AF1-4578-A1A0-28A686DD5A82}" srcOrd="0" destOrd="0" presId="urn:microsoft.com/office/officeart/2008/layout/LinedList"/>
    <dgm:cxn modelId="{C68894BB-567A-43E6-B5E3-034EA7D28252}" type="presOf" srcId="{50999655-C4E4-4DD6-A7C7-CD0AAC80FBFA}" destId="{343C264A-883B-400A-A3AA-540F28AC9926}" srcOrd="0" destOrd="0" presId="urn:microsoft.com/office/officeart/2008/layout/LinedList"/>
    <dgm:cxn modelId="{BDE00FD9-9AB4-4935-BD2C-4472CACD4500}" type="presOf" srcId="{7B74C4B0-F767-4CBF-9EA2-483092C63F17}" destId="{57F9FDAF-8F6E-45B9-9861-551E3DE81AD9}" srcOrd="0" destOrd="0" presId="urn:microsoft.com/office/officeart/2008/layout/LinedList"/>
    <dgm:cxn modelId="{29A8FBE8-5D34-4278-9480-4A4781B072E4}" srcId="{50999655-C4E4-4DD6-A7C7-CD0AAC80FBFA}" destId="{E6D7E598-9FBF-4164-9D70-D5CF74D17CD9}" srcOrd="7" destOrd="0" parTransId="{31FBA628-10CE-4D91-B305-77BEAC4B6168}" sibTransId="{7EEDB665-7C83-4D57-A781-8ED1889AC34E}"/>
    <dgm:cxn modelId="{E57D3AFE-EC72-4E7F-8665-293A1EF42D91}" srcId="{50999655-C4E4-4DD6-A7C7-CD0AAC80FBFA}" destId="{7B74C4B0-F767-4CBF-9EA2-483092C63F17}" srcOrd="4" destOrd="0" parTransId="{DB698ABD-2EB3-4B1B-B905-5CB80B9CE9AB}" sibTransId="{AA8A5F63-60DE-470D-AD9A-52128703C36B}"/>
    <dgm:cxn modelId="{3E8741B1-D78A-40A9-B46E-F522A7142F24}" type="presParOf" srcId="{343C264A-883B-400A-A3AA-540F28AC9926}" destId="{B82DD706-B56F-4B59-BE98-756E340160F5}" srcOrd="0" destOrd="0" presId="urn:microsoft.com/office/officeart/2008/layout/LinedList"/>
    <dgm:cxn modelId="{5B732B95-B108-481A-A909-593A2E70347A}" type="presParOf" srcId="{343C264A-883B-400A-A3AA-540F28AC9926}" destId="{D8C4F7AB-6B3C-4E18-957B-0384AF91A41A}" srcOrd="1" destOrd="0" presId="urn:microsoft.com/office/officeart/2008/layout/LinedList"/>
    <dgm:cxn modelId="{67FC54CF-BBFE-4BAD-A07D-2049E4817266}" type="presParOf" srcId="{D8C4F7AB-6B3C-4E18-957B-0384AF91A41A}" destId="{226545AA-76E5-4141-9ED2-ED217875CEBA}" srcOrd="0" destOrd="0" presId="urn:microsoft.com/office/officeart/2008/layout/LinedList"/>
    <dgm:cxn modelId="{D2B08CB5-8F45-4429-884D-AB07C7EEA86D}" type="presParOf" srcId="{D8C4F7AB-6B3C-4E18-957B-0384AF91A41A}" destId="{364F0571-2C70-4BA8-BA4B-1F70BFE52E8B}" srcOrd="1" destOrd="0" presId="urn:microsoft.com/office/officeart/2008/layout/LinedList"/>
    <dgm:cxn modelId="{B1E4D818-C260-4FDA-9BE9-ACB6921EAE83}" type="presParOf" srcId="{343C264A-883B-400A-A3AA-540F28AC9926}" destId="{AF2E5139-9324-4401-AC61-2DEC0F702611}" srcOrd="2" destOrd="0" presId="urn:microsoft.com/office/officeart/2008/layout/LinedList"/>
    <dgm:cxn modelId="{033A614A-4C47-4230-8CC0-1453386FADF2}" type="presParOf" srcId="{343C264A-883B-400A-A3AA-540F28AC9926}" destId="{3D98B8CC-7CD0-4B13-9038-F9E64C68CFB3}" srcOrd="3" destOrd="0" presId="urn:microsoft.com/office/officeart/2008/layout/LinedList"/>
    <dgm:cxn modelId="{2B36389F-1B24-42C1-B0D3-8E0B0A1B821B}" type="presParOf" srcId="{3D98B8CC-7CD0-4B13-9038-F9E64C68CFB3}" destId="{2CB750F9-1AF1-4578-A1A0-28A686DD5A82}" srcOrd="0" destOrd="0" presId="urn:microsoft.com/office/officeart/2008/layout/LinedList"/>
    <dgm:cxn modelId="{8EC62283-150D-4324-B351-6B9A31650859}" type="presParOf" srcId="{3D98B8CC-7CD0-4B13-9038-F9E64C68CFB3}" destId="{6B7395D6-DA4C-4FF0-8799-100BE68695B7}" srcOrd="1" destOrd="0" presId="urn:microsoft.com/office/officeart/2008/layout/LinedList"/>
    <dgm:cxn modelId="{F9709559-D810-4536-8ACA-304554F21AD6}" type="presParOf" srcId="{343C264A-883B-400A-A3AA-540F28AC9926}" destId="{8463841C-FB8B-4EE1-A1D4-67B0D82B7BBC}" srcOrd="4" destOrd="0" presId="urn:microsoft.com/office/officeart/2008/layout/LinedList"/>
    <dgm:cxn modelId="{F58B09A9-0241-4493-8175-807ACBD7639E}" type="presParOf" srcId="{343C264A-883B-400A-A3AA-540F28AC9926}" destId="{499C1032-E12C-4306-8729-B213B2742B27}" srcOrd="5" destOrd="0" presId="urn:microsoft.com/office/officeart/2008/layout/LinedList"/>
    <dgm:cxn modelId="{2A411112-8900-4F6B-8308-CA031B98FA73}" type="presParOf" srcId="{499C1032-E12C-4306-8729-B213B2742B27}" destId="{52916D17-63EF-45F7-A2FC-0D64535724A7}" srcOrd="0" destOrd="0" presId="urn:microsoft.com/office/officeart/2008/layout/LinedList"/>
    <dgm:cxn modelId="{444A38B2-4AB0-4322-8407-64931D423335}" type="presParOf" srcId="{499C1032-E12C-4306-8729-B213B2742B27}" destId="{7380F6A5-F9DE-4E4B-B7FB-204E0351DA50}" srcOrd="1" destOrd="0" presId="urn:microsoft.com/office/officeart/2008/layout/LinedList"/>
    <dgm:cxn modelId="{1BC69AED-17F9-423C-9EA1-C5CD28808349}" type="presParOf" srcId="{343C264A-883B-400A-A3AA-540F28AC9926}" destId="{F1EAE46A-8DE9-4CE3-9686-41C856AC00CB}" srcOrd="6" destOrd="0" presId="urn:microsoft.com/office/officeart/2008/layout/LinedList"/>
    <dgm:cxn modelId="{06ED51A3-7393-4D86-9BCB-72CD8153FE83}" type="presParOf" srcId="{343C264A-883B-400A-A3AA-540F28AC9926}" destId="{0E88FE26-B0A6-4A86-82DB-7097CD237E64}" srcOrd="7" destOrd="0" presId="urn:microsoft.com/office/officeart/2008/layout/LinedList"/>
    <dgm:cxn modelId="{34C1D40B-B165-4751-AF7C-1109FC9B2A77}" type="presParOf" srcId="{0E88FE26-B0A6-4A86-82DB-7097CD237E64}" destId="{5DDA520D-8944-405E-97C9-A8B5E91D7519}" srcOrd="0" destOrd="0" presId="urn:microsoft.com/office/officeart/2008/layout/LinedList"/>
    <dgm:cxn modelId="{A61F9607-3F5D-4B99-9B75-1DE9F59D1FE7}" type="presParOf" srcId="{0E88FE26-B0A6-4A86-82DB-7097CD237E64}" destId="{AB1C2A99-61EE-47F5-90C2-BE262E80F055}" srcOrd="1" destOrd="0" presId="urn:microsoft.com/office/officeart/2008/layout/LinedList"/>
    <dgm:cxn modelId="{A3DB3A0F-65E1-4F4C-9E09-E27265DCE716}" type="presParOf" srcId="{343C264A-883B-400A-A3AA-540F28AC9926}" destId="{9E6B9E71-B32E-4098-9062-FEAD049FFBDB}" srcOrd="8" destOrd="0" presId="urn:microsoft.com/office/officeart/2008/layout/LinedList"/>
    <dgm:cxn modelId="{D669D716-C9B9-4FBC-B2E9-22A92891EC20}" type="presParOf" srcId="{343C264A-883B-400A-A3AA-540F28AC9926}" destId="{2B73BC4A-394F-420D-9A4E-E9701D6FD4BB}" srcOrd="9" destOrd="0" presId="urn:microsoft.com/office/officeart/2008/layout/LinedList"/>
    <dgm:cxn modelId="{953072AA-BACB-4782-979B-37A68569791B}" type="presParOf" srcId="{2B73BC4A-394F-420D-9A4E-E9701D6FD4BB}" destId="{57F9FDAF-8F6E-45B9-9861-551E3DE81AD9}" srcOrd="0" destOrd="0" presId="urn:microsoft.com/office/officeart/2008/layout/LinedList"/>
    <dgm:cxn modelId="{4CCAA7D5-0441-4ADA-B7F7-070573098B6F}" type="presParOf" srcId="{2B73BC4A-394F-420D-9A4E-E9701D6FD4BB}" destId="{79CC05E6-9C6F-4E84-B3CA-0776A4D6C0FD}" srcOrd="1" destOrd="0" presId="urn:microsoft.com/office/officeart/2008/layout/LinedList"/>
    <dgm:cxn modelId="{F655AF99-CCE1-4BB3-9251-147DCA02F95A}" type="presParOf" srcId="{343C264A-883B-400A-A3AA-540F28AC9926}" destId="{3CCDCF74-9585-42A6-A991-FDD01D5633CB}" srcOrd="10" destOrd="0" presId="urn:microsoft.com/office/officeart/2008/layout/LinedList"/>
    <dgm:cxn modelId="{82A5E517-7247-4F44-B8A8-1544B47AD3E8}" type="presParOf" srcId="{343C264A-883B-400A-A3AA-540F28AC9926}" destId="{8C9326DD-E4ED-46AF-B195-D0A4FB26D7EE}" srcOrd="11" destOrd="0" presId="urn:microsoft.com/office/officeart/2008/layout/LinedList"/>
    <dgm:cxn modelId="{187B3F85-BA2F-4FE4-B82F-1F155ADDCF37}" type="presParOf" srcId="{8C9326DD-E4ED-46AF-B195-D0A4FB26D7EE}" destId="{B53B38E7-E6C4-4302-B6B9-75D715F84E2E}" srcOrd="0" destOrd="0" presId="urn:microsoft.com/office/officeart/2008/layout/LinedList"/>
    <dgm:cxn modelId="{BB80DBCC-5B88-49B8-8023-CEEC321BF41E}" type="presParOf" srcId="{8C9326DD-E4ED-46AF-B195-D0A4FB26D7EE}" destId="{A5B7D663-AA84-4B23-9CC6-CEE4181E21CE}" srcOrd="1" destOrd="0" presId="urn:microsoft.com/office/officeart/2008/layout/LinedList"/>
    <dgm:cxn modelId="{F8214793-960E-43E9-B546-6FF7C733C67B}" type="presParOf" srcId="{343C264A-883B-400A-A3AA-540F28AC9926}" destId="{08481C56-81EA-4054-933D-F677CF0A541D}" srcOrd="12" destOrd="0" presId="urn:microsoft.com/office/officeart/2008/layout/LinedList"/>
    <dgm:cxn modelId="{78389D38-3002-4C55-AF25-0351987752BC}" type="presParOf" srcId="{343C264A-883B-400A-A3AA-540F28AC9926}" destId="{459AA568-6A04-4DF1-AF9E-82EDDDB2867E}" srcOrd="13" destOrd="0" presId="urn:microsoft.com/office/officeart/2008/layout/LinedList"/>
    <dgm:cxn modelId="{7F87EAEC-43A5-4F8B-B046-E888E39D3088}" type="presParOf" srcId="{459AA568-6A04-4DF1-AF9E-82EDDDB2867E}" destId="{A159BFB8-7601-4810-9D0D-4B33CD122F3E}" srcOrd="0" destOrd="0" presId="urn:microsoft.com/office/officeart/2008/layout/LinedList"/>
    <dgm:cxn modelId="{F75CC1F6-47AB-42AE-973B-46755E63410D}" type="presParOf" srcId="{459AA568-6A04-4DF1-AF9E-82EDDDB2867E}" destId="{76A4991F-6561-420A-8514-FF242A79330D}" srcOrd="1" destOrd="0" presId="urn:microsoft.com/office/officeart/2008/layout/LinedList"/>
    <dgm:cxn modelId="{0B142A9B-6781-4582-A07A-8ADD9036E497}" type="presParOf" srcId="{343C264A-883B-400A-A3AA-540F28AC9926}" destId="{40059764-8347-49D6-80A9-A9D0091C843A}" srcOrd="14" destOrd="0" presId="urn:microsoft.com/office/officeart/2008/layout/LinedList"/>
    <dgm:cxn modelId="{AA3D9DD6-AE8D-4E3F-B4D1-DB6D89EC2E41}" type="presParOf" srcId="{343C264A-883B-400A-A3AA-540F28AC9926}" destId="{E2C59D57-3A4E-443B-94C4-6A0B4361889B}" srcOrd="15" destOrd="0" presId="urn:microsoft.com/office/officeart/2008/layout/LinedList"/>
    <dgm:cxn modelId="{F27AE953-1EEE-4ECE-8C7D-7A9A6F586F4C}" type="presParOf" srcId="{E2C59D57-3A4E-443B-94C4-6A0B4361889B}" destId="{B3425FD8-3977-4F38-8E52-B667D69C566D}" srcOrd="0" destOrd="0" presId="urn:microsoft.com/office/officeart/2008/layout/LinedList"/>
    <dgm:cxn modelId="{4727903D-FDE2-4A8C-B4E2-C0E878AC576D}" type="presParOf" srcId="{E2C59D57-3A4E-443B-94C4-6A0B4361889B}" destId="{40C8AC96-BA3F-4500-8809-E28C33C20EFB}"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4691D366-F9F3-42FB-968C-66D9E53A839C}" type="doc">
      <dgm:prSet loTypeId="urn:microsoft.com/office/officeart/2005/8/layout/process5" loCatId="process" qsTypeId="urn:microsoft.com/office/officeart/2005/8/quickstyle/simple4" qsCatId="simple" csTypeId="urn:microsoft.com/office/officeart/2005/8/colors/colorful5" csCatId="colorful" phldr="1"/>
      <dgm:spPr/>
      <dgm:t>
        <a:bodyPr/>
        <a:lstStyle/>
        <a:p>
          <a:endParaRPr lang="en-US"/>
        </a:p>
      </dgm:t>
    </dgm:pt>
    <dgm:pt modelId="{C8CB29F0-CF1A-4FF3-AF5B-7C85A20822EE}">
      <dgm:prSet phldrT="[Text]"/>
      <dgm:spPr/>
      <dgm:t>
        <a:bodyPr/>
        <a:lstStyle/>
        <a:p>
          <a:r>
            <a:rPr lang="en-US" dirty="0">
              <a:solidFill>
                <a:srgbClr val="FF0000"/>
              </a:solidFill>
            </a:rPr>
            <a:t>1. Registers and cache</a:t>
          </a:r>
        </a:p>
      </dgm:t>
    </dgm:pt>
    <dgm:pt modelId="{B7C2C88E-39FF-44A5-91EC-6C0F717D68EE}" type="parTrans" cxnId="{CA6E4210-4BC1-418B-BD85-31AEDBB4F7EA}">
      <dgm:prSet/>
      <dgm:spPr/>
      <dgm:t>
        <a:bodyPr/>
        <a:lstStyle/>
        <a:p>
          <a:endParaRPr lang="en-US"/>
        </a:p>
      </dgm:t>
    </dgm:pt>
    <dgm:pt modelId="{1C0E7C13-163B-4586-8DD4-70A5A3B7B178}" type="sibTrans" cxnId="{CA6E4210-4BC1-418B-BD85-31AEDBB4F7EA}">
      <dgm:prSet/>
      <dgm:spPr/>
      <dgm:t>
        <a:bodyPr/>
        <a:lstStyle/>
        <a:p>
          <a:endParaRPr lang="en-US"/>
        </a:p>
      </dgm:t>
    </dgm:pt>
    <dgm:pt modelId="{28167EB2-E1CF-4203-B89C-22B952FF68CC}">
      <dgm:prSet phldrT="[Text]"/>
      <dgm:spPr/>
      <dgm:t>
        <a:bodyPr/>
        <a:lstStyle/>
        <a:p>
          <a:r>
            <a:rPr lang="en-US" dirty="0">
              <a:solidFill>
                <a:srgbClr val="FF0000"/>
              </a:solidFill>
            </a:rPr>
            <a:t>2. Routing tables</a:t>
          </a:r>
        </a:p>
      </dgm:t>
    </dgm:pt>
    <dgm:pt modelId="{A789299F-35CD-4FCC-9895-317E411A734D}" type="parTrans" cxnId="{D6ED717A-0D08-409E-B660-87A1A970C8C7}">
      <dgm:prSet/>
      <dgm:spPr/>
      <dgm:t>
        <a:bodyPr/>
        <a:lstStyle/>
        <a:p>
          <a:endParaRPr lang="en-US"/>
        </a:p>
      </dgm:t>
    </dgm:pt>
    <dgm:pt modelId="{FD08358A-EF82-49B0-9AAE-7A2E8261F424}" type="sibTrans" cxnId="{D6ED717A-0D08-409E-B660-87A1A970C8C7}">
      <dgm:prSet/>
      <dgm:spPr/>
      <dgm:t>
        <a:bodyPr/>
        <a:lstStyle/>
        <a:p>
          <a:endParaRPr lang="en-US"/>
        </a:p>
      </dgm:t>
    </dgm:pt>
    <dgm:pt modelId="{203E6BF2-C1A9-42B8-897F-E3C57EEDCF61}">
      <dgm:prSet phldrT="[Text]"/>
      <dgm:spPr/>
      <dgm:t>
        <a:bodyPr/>
        <a:lstStyle/>
        <a:p>
          <a:r>
            <a:rPr lang="en-US" dirty="0">
              <a:solidFill>
                <a:srgbClr val="FF0000"/>
              </a:solidFill>
            </a:rPr>
            <a:t>3. ARP cache</a:t>
          </a:r>
        </a:p>
      </dgm:t>
    </dgm:pt>
    <dgm:pt modelId="{AB255C27-7534-4C0E-BB63-558F91269CA8}" type="parTrans" cxnId="{D63E0391-B35F-44B1-A7FA-6A266680BA7B}">
      <dgm:prSet/>
      <dgm:spPr/>
      <dgm:t>
        <a:bodyPr/>
        <a:lstStyle/>
        <a:p>
          <a:endParaRPr lang="en-US"/>
        </a:p>
      </dgm:t>
    </dgm:pt>
    <dgm:pt modelId="{8FE6331A-5EED-4F23-ADCE-1B6F31FEC228}" type="sibTrans" cxnId="{D63E0391-B35F-44B1-A7FA-6A266680BA7B}">
      <dgm:prSet/>
      <dgm:spPr/>
      <dgm:t>
        <a:bodyPr/>
        <a:lstStyle/>
        <a:p>
          <a:endParaRPr lang="en-US"/>
        </a:p>
      </dgm:t>
    </dgm:pt>
    <dgm:pt modelId="{CA7733A1-55B2-4997-A9DD-4A2EF832CCDB}">
      <dgm:prSet phldrT="[Text]"/>
      <dgm:spPr/>
      <dgm:t>
        <a:bodyPr/>
        <a:lstStyle/>
        <a:p>
          <a:r>
            <a:rPr lang="en-US" dirty="0">
              <a:solidFill>
                <a:srgbClr val="FF0000"/>
              </a:solidFill>
            </a:rPr>
            <a:t>4. Process table</a:t>
          </a:r>
        </a:p>
      </dgm:t>
    </dgm:pt>
    <dgm:pt modelId="{48276940-83A9-40A3-A200-8E86A64FF7B9}" type="parTrans" cxnId="{3D11B7EB-CA59-45BC-AB55-AF948773E5C6}">
      <dgm:prSet/>
      <dgm:spPr/>
      <dgm:t>
        <a:bodyPr/>
        <a:lstStyle/>
        <a:p>
          <a:endParaRPr lang="en-US"/>
        </a:p>
      </dgm:t>
    </dgm:pt>
    <dgm:pt modelId="{095E02B9-E057-486B-B8E8-071EB1DD8E67}" type="sibTrans" cxnId="{3D11B7EB-CA59-45BC-AB55-AF948773E5C6}">
      <dgm:prSet/>
      <dgm:spPr/>
      <dgm:t>
        <a:bodyPr/>
        <a:lstStyle/>
        <a:p>
          <a:endParaRPr lang="en-US"/>
        </a:p>
      </dgm:t>
    </dgm:pt>
    <dgm:pt modelId="{6205DB3B-FA28-4F0C-981F-5F3A95B37419}">
      <dgm:prSet phldrT="[Text]"/>
      <dgm:spPr/>
      <dgm:t>
        <a:bodyPr/>
        <a:lstStyle/>
        <a:p>
          <a:r>
            <a:rPr lang="en-US" dirty="0"/>
            <a:t>5. Kernel statistics and modules</a:t>
          </a:r>
        </a:p>
      </dgm:t>
    </dgm:pt>
    <dgm:pt modelId="{002EFB85-E297-40E0-AFDB-12D2E3B05CCA}" type="parTrans" cxnId="{17DA8F8D-5173-4F13-BEE5-A06CB539C425}">
      <dgm:prSet/>
      <dgm:spPr/>
      <dgm:t>
        <a:bodyPr/>
        <a:lstStyle/>
        <a:p>
          <a:endParaRPr lang="en-US"/>
        </a:p>
      </dgm:t>
    </dgm:pt>
    <dgm:pt modelId="{9906AC50-99FD-4E92-8B11-9F0E9E64F00B}" type="sibTrans" cxnId="{17DA8F8D-5173-4F13-BEE5-A06CB539C425}">
      <dgm:prSet/>
      <dgm:spPr/>
      <dgm:t>
        <a:bodyPr/>
        <a:lstStyle/>
        <a:p>
          <a:endParaRPr lang="en-US"/>
        </a:p>
      </dgm:t>
    </dgm:pt>
    <dgm:pt modelId="{F5DC7E06-4100-4C7E-9521-02511F1D8B2D}">
      <dgm:prSet phldrT="[Text]"/>
      <dgm:spPr/>
      <dgm:t>
        <a:bodyPr/>
        <a:lstStyle/>
        <a:p>
          <a:r>
            <a:rPr lang="en-US" dirty="0"/>
            <a:t>6. Main memory</a:t>
          </a:r>
        </a:p>
      </dgm:t>
    </dgm:pt>
    <dgm:pt modelId="{8752D331-9463-4403-B45F-18E18D20BFEA}" type="parTrans" cxnId="{3876DEDC-9323-4987-876E-C8240399FCCB}">
      <dgm:prSet/>
      <dgm:spPr/>
      <dgm:t>
        <a:bodyPr/>
        <a:lstStyle/>
        <a:p>
          <a:endParaRPr lang="en-US"/>
        </a:p>
      </dgm:t>
    </dgm:pt>
    <dgm:pt modelId="{5495CE62-DD5F-460E-AA6D-B7EEF785E149}" type="sibTrans" cxnId="{3876DEDC-9323-4987-876E-C8240399FCCB}">
      <dgm:prSet/>
      <dgm:spPr/>
      <dgm:t>
        <a:bodyPr/>
        <a:lstStyle/>
        <a:p>
          <a:endParaRPr lang="en-US"/>
        </a:p>
      </dgm:t>
    </dgm:pt>
    <dgm:pt modelId="{F6C66533-465B-45DE-889D-573FE0ADFFA4}">
      <dgm:prSet phldrT="[Text]"/>
      <dgm:spPr/>
      <dgm:t>
        <a:bodyPr/>
        <a:lstStyle/>
        <a:p>
          <a:r>
            <a:rPr lang="en-US" dirty="0"/>
            <a:t>7. Temporary file systems</a:t>
          </a:r>
        </a:p>
      </dgm:t>
    </dgm:pt>
    <dgm:pt modelId="{9C9BB563-C285-4014-9E60-7F6809968A52}" type="parTrans" cxnId="{1095945F-848F-4800-BBF4-D06720ABDF01}">
      <dgm:prSet/>
      <dgm:spPr/>
      <dgm:t>
        <a:bodyPr/>
        <a:lstStyle/>
        <a:p>
          <a:endParaRPr lang="en-US"/>
        </a:p>
      </dgm:t>
    </dgm:pt>
    <dgm:pt modelId="{B32DE0C1-F54D-45B6-809E-65F730D25ACD}" type="sibTrans" cxnId="{1095945F-848F-4800-BBF4-D06720ABDF01}">
      <dgm:prSet/>
      <dgm:spPr/>
      <dgm:t>
        <a:bodyPr/>
        <a:lstStyle/>
        <a:p>
          <a:endParaRPr lang="en-US"/>
        </a:p>
      </dgm:t>
    </dgm:pt>
    <dgm:pt modelId="{BC4E19FA-0395-4D15-B486-616E0072788B}">
      <dgm:prSet phldrT="[Text]"/>
      <dgm:spPr/>
      <dgm:t>
        <a:bodyPr/>
        <a:lstStyle/>
        <a:p>
          <a:r>
            <a:rPr lang="en-US" dirty="0"/>
            <a:t>8. Secondary memory</a:t>
          </a:r>
        </a:p>
      </dgm:t>
    </dgm:pt>
    <dgm:pt modelId="{F361F6BC-B21B-4DB4-9C71-4A80C156F103}" type="parTrans" cxnId="{90E08534-ADEF-45F1-A966-2B35908C55C0}">
      <dgm:prSet/>
      <dgm:spPr/>
      <dgm:t>
        <a:bodyPr/>
        <a:lstStyle/>
        <a:p>
          <a:endParaRPr lang="en-US"/>
        </a:p>
      </dgm:t>
    </dgm:pt>
    <dgm:pt modelId="{FBB0180A-3053-4F2E-812E-6D9FB812772C}" type="sibTrans" cxnId="{90E08534-ADEF-45F1-A966-2B35908C55C0}">
      <dgm:prSet/>
      <dgm:spPr/>
      <dgm:t>
        <a:bodyPr/>
        <a:lstStyle/>
        <a:p>
          <a:endParaRPr lang="en-US"/>
        </a:p>
      </dgm:t>
    </dgm:pt>
    <dgm:pt modelId="{A2A340FA-188A-41F3-9BFC-65555ED14395}">
      <dgm:prSet phldrT="[Text]"/>
      <dgm:spPr/>
      <dgm:t>
        <a:bodyPr/>
        <a:lstStyle/>
        <a:p>
          <a:r>
            <a:rPr lang="en-US" dirty="0"/>
            <a:t>10. Router configuration</a:t>
          </a:r>
        </a:p>
      </dgm:t>
    </dgm:pt>
    <dgm:pt modelId="{998D4C25-A319-42A5-AF21-CA8FFA228A5A}" type="parTrans" cxnId="{B3EF528D-FD8D-4A16-9ADE-39EBC0670DE3}">
      <dgm:prSet/>
      <dgm:spPr/>
      <dgm:t>
        <a:bodyPr/>
        <a:lstStyle/>
        <a:p>
          <a:endParaRPr lang="en-US"/>
        </a:p>
      </dgm:t>
    </dgm:pt>
    <dgm:pt modelId="{971B325C-F393-4120-BC54-C9A2B070B554}" type="sibTrans" cxnId="{B3EF528D-FD8D-4A16-9ADE-39EBC0670DE3}">
      <dgm:prSet/>
      <dgm:spPr/>
      <dgm:t>
        <a:bodyPr/>
        <a:lstStyle/>
        <a:p>
          <a:endParaRPr lang="en-US"/>
        </a:p>
      </dgm:t>
    </dgm:pt>
    <dgm:pt modelId="{E9EBB3CB-53AD-4CD6-A30E-4F4183D7928B}">
      <dgm:prSet phldrT="[Text]"/>
      <dgm:spPr/>
      <dgm:t>
        <a:bodyPr/>
        <a:lstStyle/>
        <a:p>
          <a:r>
            <a:rPr lang="en-US" dirty="0"/>
            <a:t>11. Network topology</a:t>
          </a:r>
        </a:p>
      </dgm:t>
    </dgm:pt>
    <dgm:pt modelId="{FB09F60B-EAA7-4A77-9301-522DD621D966}" type="parTrans" cxnId="{25CA72D7-C4C2-4A0B-ACFF-8F7255C3D236}">
      <dgm:prSet/>
      <dgm:spPr/>
      <dgm:t>
        <a:bodyPr/>
        <a:lstStyle/>
        <a:p>
          <a:endParaRPr lang="en-US"/>
        </a:p>
      </dgm:t>
    </dgm:pt>
    <dgm:pt modelId="{18DBEA94-EC2E-4BE8-9599-07A74F791368}" type="sibTrans" cxnId="{25CA72D7-C4C2-4A0B-ACFF-8F7255C3D236}">
      <dgm:prSet/>
      <dgm:spPr/>
      <dgm:t>
        <a:bodyPr/>
        <a:lstStyle/>
        <a:p>
          <a:endParaRPr lang="en-US"/>
        </a:p>
      </dgm:t>
    </dgm:pt>
    <dgm:pt modelId="{F6C7A1A9-0123-4F3C-ACA1-84037BC4C1DC}">
      <dgm:prSet phldrT="[Text]"/>
      <dgm:spPr/>
      <dgm:t>
        <a:bodyPr/>
        <a:lstStyle/>
        <a:p>
          <a:r>
            <a:rPr lang="en-US" dirty="0"/>
            <a:t>12. </a:t>
          </a:r>
          <a:r>
            <a:rPr lang="en-IN" b="0" i="0" dirty="0"/>
            <a:t>Archival Media</a:t>
          </a:r>
          <a:endParaRPr lang="en-US" dirty="0"/>
        </a:p>
      </dgm:t>
    </dgm:pt>
    <dgm:pt modelId="{BF2DBF81-F466-46CB-B642-FD45901AD110}" type="parTrans" cxnId="{188E32F5-DC2E-4E2A-AC4A-DDFE718C112C}">
      <dgm:prSet/>
      <dgm:spPr/>
      <dgm:t>
        <a:bodyPr/>
        <a:lstStyle/>
        <a:p>
          <a:endParaRPr lang="en-US"/>
        </a:p>
      </dgm:t>
    </dgm:pt>
    <dgm:pt modelId="{E73CB91D-8F55-475D-BC37-FFF76CEA0A4D}" type="sibTrans" cxnId="{188E32F5-DC2E-4E2A-AC4A-DDFE718C112C}">
      <dgm:prSet/>
      <dgm:spPr/>
      <dgm:t>
        <a:bodyPr/>
        <a:lstStyle/>
        <a:p>
          <a:endParaRPr lang="en-US"/>
        </a:p>
      </dgm:t>
    </dgm:pt>
    <dgm:pt modelId="{54D34F01-8B51-4057-B166-A7CAB076F440}">
      <dgm:prSet phldrT="[Text]"/>
      <dgm:spPr/>
      <dgm:t>
        <a:bodyPr/>
        <a:lstStyle/>
        <a:p>
          <a:r>
            <a:rPr lang="en-US" dirty="0"/>
            <a:t>9. Remote Logging and Monitoring Data</a:t>
          </a:r>
        </a:p>
      </dgm:t>
    </dgm:pt>
    <dgm:pt modelId="{9735290E-2A0D-45B2-BCEE-30AB9C8B9769}" type="parTrans" cxnId="{2691AD9B-E009-4B93-BA08-B529EFB981FA}">
      <dgm:prSet/>
      <dgm:spPr/>
      <dgm:t>
        <a:bodyPr/>
        <a:lstStyle/>
        <a:p>
          <a:endParaRPr lang="en-US"/>
        </a:p>
      </dgm:t>
    </dgm:pt>
    <dgm:pt modelId="{2BC05DC8-EC11-42F0-BB1A-E6823B0A8B6C}" type="sibTrans" cxnId="{2691AD9B-E009-4B93-BA08-B529EFB981FA}">
      <dgm:prSet/>
      <dgm:spPr/>
      <dgm:t>
        <a:bodyPr/>
        <a:lstStyle/>
        <a:p>
          <a:endParaRPr lang="en-US"/>
        </a:p>
      </dgm:t>
    </dgm:pt>
    <dgm:pt modelId="{D37663C8-4658-4FBB-903C-EEE42B0300E5}" type="pres">
      <dgm:prSet presAssocID="{4691D366-F9F3-42FB-968C-66D9E53A839C}" presName="diagram" presStyleCnt="0">
        <dgm:presLayoutVars>
          <dgm:dir/>
          <dgm:resizeHandles val="exact"/>
        </dgm:presLayoutVars>
      </dgm:prSet>
      <dgm:spPr/>
    </dgm:pt>
    <dgm:pt modelId="{DEB65DBB-1FCC-4996-8DA2-104C321C578F}" type="pres">
      <dgm:prSet presAssocID="{C8CB29F0-CF1A-4FF3-AF5B-7C85A20822EE}" presName="node" presStyleLbl="node1" presStyleIdx="0" presStyleCnt="12">
        <dgm:presLayoutVars>
          <dgm:bulletEnabled val="1"/>
        </dgm:presLayoutVars>
      </dgm:prSet>
      <dgm:spPr/>
    </dgm:pt>
    <dgm:pt modelId="{FEAD52E9-A004-4755-AB51-04F6D9A14C78}" type="pres">
      <dgm:prSet presAssocID="{1C0E7C13-163B-4586-8DD4-70A5A3B7B178}" presName="sibTrans" presStyleLbl="sibTrans2D1" presStyleIdx="0" presStyleCnt="11"/>
      <dgm:spPr/>
    </dgm:pt>
    <dgm:pt modelId="{5259CED6-7209-4569-BBED-65D3AC74EBC6}" type="pres">
      <dgm:prSet presAssocID="{1C0E7C13-163B-4586-8DD4-70A5A3B7B178}" presName="connectorText" presStyleLbl="sibTrans2D1" presStyleIdx="0" presStyleCnt="11"/>
      <dgm:spPr/>
    </dgm:pt>
    <dgm:pt modelId="{9A5FA275-2962-47E6-AD61-E09B0DF46B6B}" type="pres">
      <dgm:prSet presAssocID="{28167EB2-E1CF-4203-B89C-22B952FF68CC}" presName="node" presStyleLbl="node1" presStyleIdx="1" presStyleCnt="12">
        <dgm:presLayoutVars>
          <dgm:bulletEnabled val="1"/>
        </dgm:presLayoutVars>
      </dgm:prSet>
      <dgm:spPr/>
    </dgm:pt>
    <dgm:pt modelId="{D42FC220-B318-4CD4-A080-4CE3D5153862}" type="pres">
      <dgm:prSet presAssocID="{FD08358A-EF82-49B0-9AAE-7A2E8261F424}" presName="sibTrans" presStyleLbl="sibTrans2D1" presStyleIdx="1" presStyleCnt="11"/>
      <dgm:spPr/>
    </dgm:pt>
    <dgm:pt modelId="{F1B487EE-484E-4B16-99F9-3BD22D1256D3}" type="pres">
      <dgm:prSet presAssocID="{FD08358A-EF82-49B0-9AAE-7A2E8261F424}" presName="connectorText" presStyleLbl="sibTrans2D1" presStyleIdx="1" presStyleCnt="11"/>
      <dgm:spPr/>
    </dgm:pt>
    <dgm:pt modelId="{27FEDB70-13C7-4191-95E0-C75B4778BC94}" type="pres">
      <dgm:prSet presAssocID="{203E6BF2-C1A9-42B8-897F-E3C57EEDCF61}" presName="node" presStyleLbl="node1" presStyleIdx="2" presStyleCnt="12">
        <dgm:presLayoutVars>
          <dgm:bulletEnabled val="1"/>
        </dgm:presLayoutVars>
      </dgm:prSet>
      <dgm:spPr/>
    </dgm:pt>
    <dgm:pt modelId="{60251F1A-D079-4B28-A506-14ACD720CF12}" type="pres">
      <dgm:prSet presAssocID="{8FE6331A-5EED-4F23-ADCE-1B6F31FEC228}" presName="sibTrans" presStyleLbl="sibTrans2D1" presStyleIdx="2" presStyleCnt="11"/>
      <dgm:spPr/>
    </dgm:pt>
    <dgm:pt modelId="{D998EB32-E515-481C-99C3-0368CF40F6AC}" type="pres">
      <dgm:prSet presAssocID="{8FE6331A-5EED-4F23-ADCE-1B6F31FEC228}" presName="connectorText" presStyleLbl="sibTrans2D1" presStyleIdx="2" presStyleCnt="11"/>
      <dgm:spPr/>
    </dgm:pt>
    <dgm:pt modelId="{C80A2F8A-627E-4E13-9D5B-313DE6D81C6E}" type="pres">
      <dgm:prSet presAssocID="{CA7733A1-55B2-4997-A9DD-4A2EF832CCDB}" presName="node" presStyleLbl="node1" presStyleIdx="3" presStyleCnt="12">
        <dgm:presLayoutVars>
          <dgm:bulletEnabled val="1"/>
        </dgm:presLayoutVars>
      </dgm:prSet>
      <dgm:spPr/>
    </dgm:pt>
    <dgm:pt modelId="{B7DA3B33-653B-4C5D-B7CD-75ED375CF294}" type="pres">
      <dgm:prSet presAssocID="{095E02B9-E057-486B-B8E8-071EB1DD8E67}" presName="sibTrans" presStyleLbl="sibTrans2D1" presStyleIdx="3" presStyleCnt="11"/>
      <dgm:spPr/>
    </dgm:pt>
    <dgm:pt modelId="{DA74CC7A-F10C-4F9A-912A-8D987A156AE5}" type="pres">
      <dgm:prSet presAssocID="{095E02B9-E057-486B-B8E8-071EB1DD8E67}" presName="connectorText" presStyleLbl="sibTrans2D1" presStyleIdx="3" presStyleCnt="11"/>
      <dgm:spPr/>
    </dgm:pt>
    <dgm:pt modelId="{C38397EA-3506-43A5-AB54-21759620655A}" type="pres">
      <dgm:prSet presAssocID="{6205DB3B-FA28-4F0C-981F-5F3A95B37419}" presName="node" presStyleLbl="node1" presStyleIdx="4" presStyleCnt="12">
        <dgm:presLayoutVars>
          <dgm:bulletEnabled val="1"/>
        </dgm:presLayoutVars>
      </dgm:prSet>
      <dgm:spPr/>
    </dgm:pt>
    <dgm:pt modelId="{AC3815E5-2663-48BC-AC76-A8DBB56844B2}" type="pres">
      <dgm:prSet presAssocID="{9906AC50-99FD-4E92-8B11-9F0E9E64F00B}" presName="sibTrans" presStyleLbl="sibTrans2D1" presStyleIdx="4" presStyleCnt="11"/>
      <dgm:spPr/>
    </dgm:pt>
    <dgm:pt modelId="{AA1AE1AD-1124-4994-8316-ECA39CF41B07}" type="pres">
      <dgm:prSet presAssocID="{9906AC50-99FD-4E92-8B11-9F0E9E64F00B}" presName="connectorText" presStyleLbl="sibTrans2D1" presStyleIdx="4" presStyleCnt="11"/>
      <dgm:spPr/>
    </dgm:pt>
    <dgm:pt modelId="{C4D34B57-065C-4F09-A396-1E646508662E}" type="pres">
      <dgm:prSet presAssocID="{F5DC7E06-4100-4C7E-9521-02511F1D8B2D}" presName="node" presStyleLbl="node1" presStyleIdx="5" presStyleCnt="12">
        <dgm:presLayoutVars>
          <dgm:bulletEnabled val="1"/>
        </dgm:presLayoutVars>
      </dgm:prSet>
      <dgm:spPr/>
    </dgm:pt>
    <dgm:pt modelId="{5BEBDC91-6009-42BC-BBF0-63F703665A43}" type="pres">
      <dgm:prSet presAssocID="{5495CE62-DD5F-460E-AA6D-B7EEF785E149}" presName="sibTrans" presStyleLbl="sibTrans2D1" presStyleIdx="5" presStyleCnt="11"/>
      <dgm:spPr/>
    </dgm:pt>
    <dgm:pt modelId="{061DD39E-1BF1-4678-8A2E-556E2FFB9456}" type="pres">
      <dgm:prSet presAssocID="{5495CE62-DD5F-460E-AA6D-B7EEF785E149}" presName="connectorText" presStyleLbl="sibTrans2D1" presStyleIdx="5" presStyleCnt="11"/>
      <dgm:spPr/>
    </dgm:pt>
    <dgm:pt modelId="{475BC56F-5889-43E2-8DA6-9543BBF14A81}" type="pres">
      <dgm:prSet presAssocID="{F6C66533-465B-45DE-889D-573FE0ADFFA4}" presName="node" presStyleLbl="node1" presStyleIdx="6" presStyleCnt="12">
        <dgm:presLayoutVars>
          <dgm:bulletEnabled val="1"/>
        </dgm:presLayoutVars>
      </dgm:prSet>
      <dgm:spPr/>
    </dgm:pt>
    <dgm:pt modelId="{B128D1EC-E9F3-485C-87E7-891AC87ABDED}" type="pres">
      <dgm:prSet presAssocID="{B32DE0C1-F54D-45B6-809E-65F730D25ACD}" presName="sibTrans" presStyleLbl="sibTrans2D1" presStyleIdx="6" presStyleCnt="11"/>
      <dgm:spPr/>
    </dgm:pt>
    <dgm:pt modelId="{59853723-24F4-4404-AFD9-95B6F1795B6E}" type="pres">
      <dgm:prSet presAssocID="{B32DE0C1-F54D-45B6-809E-65F730D25ACD}" presName="connectorText" presStyleLbl="sibTrans2D1" presStyleIdx="6" presStyleCnt="11"/>
      <dgm:spPr/>
    </dgm:pt>
    <dgm:pt modelId="{6A77F269-C2D2-4B66-A33C-F035B9DD43AD}" type="pres">
      <dgm:prSet presAssocID="{BC4E19FA-0395-4D15-B486-616E0072788B}" presName="node" presStyleLbl="node1" presStyleIdx="7" presStyleCnt="12">
        <dgm:presLayoutVars>
          <dgm:bulletEnabled val="1"/>
        </dgm:presLayoutVars>
      </dgm:prSet>
      <dgm:spPr/>
    </dgm:pt>
    <dgm:pt modelId="{2D7D5F6A-6A2D-4614-819D-861CD34A5F0A}" type="pres">
      <dgm:prSet presAssocID="{FBB0180A-3053-4F2E-812E-6D9FB812772C}" presName="sibTrans" presStyleLbl="sibTrans2D1" presStyleIdx="7" presStyleCnt="11"/>
      <dgm:spPr/>
    </dgm:pt>
    <dgm:pt modelId="{EEA70A30-02C6-441A-A1AE-2F0EED2E1246}" type="pres">
      <dgm:prSet presAssocID="{FBB0180A-3053-4F2E-812E-6D9FB812772C}" presName="connectorText" presStyleLbl="sibTrans2D1" presStyleIdx="7" presStyleCnt="11"/>
      <dgm:spPr/>
    </dgm:pt>
    <dgm:pt modelId="{CED668C0-0FE7-46AD-8739-F99458528C6A}" type="pres">
      <dgm:prSet presAssocID="{54D34F01-8B51-4057-B166-A7CAB076F440}" presName="node" presStyleLbl="node1" presStyleIdx="8" presStyleCnt="12">
        <dgm:presLayoutVars>
          <dgm:bulletEnabled val="1"/>
        </dgm:presLayoutVars>
      </dgm:prSet>
      <dgm:spPr/>
    </dgm:pt>
    <dgm:pt modelId="{9F6BFD8F-C3FF-4D14-BA18-0465D18239A5}" type="pres">
      <dgm:prSet presAssocID="{2BC05DC8-EC11-42F0-BB1A-E6823B0A8B6C}" presName="sibTrans" presStyleLbl="sibTrans2D1" presStyleIdx="8" presStyleCnt="11"/>
      <dgm:spPr/>
    </dgm:pt>
    <dgm:pt modelId="{957D5265-C75B-4FAF-8B8D-F5F99E7FC483}" type="pres">
      <dgm:prSet presAssocID="{2BC05DC8-EC11-42F0-BB1A-E6823B0A8B6C}" presName="connectorText" presStyleLbl="sibTrans2D1" presStyleIdx="8" presStyleCnt="11"/>
      <dgm:spPr/>
    </dgm:pt>
    <dgm:pt modelId="{02551DD9-C540-4174-A8A2-F343C87619A3}" type="pres">
      <dgm:prSet presAssocID="{A2A340FA-188A-41F3-9BFC-65555ED14395}" presName="node" presStyleLbl="node1" presStyleIdx="9" presStyleCnt="12">
        <dgm:presLayoutVars>
          <dgm:bulletEnabled val="1"/>
        </dgm:presLayoutVars>
      </dgm:prSet>
      <dgm:spPr/>
    </dgm:pt>
    <dgm:pt modelId="{ADD8F984-9879-4EF4-8438-FB63936BDE7A}" type="pres">
      <dgm:prSet presAssocID="{971B325C-F393-4120-BC54-C9A2B070B554}" presName="sibTrans" presStyleLbl="sibTrans2D1" presStyleIdx="9" presStyleCnt="11"/>
      <dgm:spPr/>
    </dgm:pt>
    <dgm:pt modelId="{820EF157-8ACC-468B-AC28-48A772D3984F}" type="pres">
      <dgm:prSet presAssocID="{971B325C-F393-4120-BC54-C9A2B070B554}" presName="connectorText" presStyleLbl="sibTrans2D1" presStyleIdx="9" presStyleCnt="11"/>
      <dgm:spPr/>
    </dgm:pt>
    <dgm:pt modelId="{AD7E5EFF-7337-4E0B-B0FC-44B53AC9B409}" type="pres">
      <dgm:prSet presAssocID="{E9EBB3CB-53AD-4CD6-A30E-4F4183D7928B}" presName="node" presStyleLbl="node1" presStyleIdx="10" presStyleCnt="12">
        <dgm:presLayoutVars>
          <dgm:bulletEnabled val="1"/>
        </dgm:presLayoutVars>
      </dgm:prSet>
      <dgm:spPr/>
    </dgm:pt>
    <dgm:pt modelId="{BA458B64-9FD0-40AD-B4DF-3491A394926F}" type="pres">
      <dgm:prSet presAssocID="{18DBEA94-EC2E-4BE8-9599-07A74F791368}" presName="sibTrans" presStyleLbl="sibTrans2D1" presStyleIdx="10" presStyleCnt="11"/>
      <dgm:spPr/>
    </dgm:pt>
    <dgm:pt modelId="{55DEAFB8-9149-4E2D-8547-10963EAACDFF}" type="pres">
      <dgm:prSet presAssocID="{18DBEA94-EC2E-4BE8-9599-07A74F791368}" presName="connectorText" presStyleLbl="sibTrans2D1" presStyleIdx="10" presStyleCnt="11"/>
      <dgm:spPr/>
    </dgm:pt>
    <dgm:pt modelId="{0EFDA31F-2739-4ADD-9A60-33B157702F6E}" type="pres">
      <dgm:prSet presAssocID="{F6C7A1A9-0123-4F3C-ACA1-84037BC4C1DC}" presName="node" presStyleLbl="node1" presStyleIdx="11" presStyleCnt="12">
        <dgm:presLayoutVars>
          <dgm:bulletEnabled val="1"/>
        </dgm:presLayoutVars>
      </dgm:prSet>
      <dgm:spPr/>
    </dgm:pt>
  </dgm:ptLst>
  <dgm:cxnLst>
    <dgm:cxn modelId="{9471680C-D50D-4FE6-BE68-240A0C7EDFD9}" type="presOf" srcId="{28167EB2-E1CF-4203-B89C-22B952FF68CC}" destId="{9A5FA275-2962-47E6-AD61-E09B0DF46B6B}" srcOrd="0" destOrd="0" presId="urn:microsoft.com/office/officeart/2005/8/layout/process5"/>
    <dgm:cxn modelId="{CA6E4210-4BC1-418B-BD85-31AEDBB4F7EA}" srcId="{4691D366-F9F3-42FB-968C-66D9E53A839C}" destId="{C8CB29F0-CF1A-4FF3-AF5B-7C85A20822EE}" srcOrd="0" destOrd="0" parTransId="{B7C2C88E-39FF-44A5-91EC-6C0F717D68EE}" sibTransId="{1C0E7C13-163B-4586-8DD4-70A5A3B7B178}"/>
    <dgm:cxn modelId="{874FF712-CA33-4DC9-924A-8366811C9CE7}" type="presOf" srcId="{2BC05DC8-EC11-42F0-BB1A-E6823B0A8B6C}" destId="{9F6BFD8F-C3FF-4D14-BA18-0465D18239A5}" srcOrd="0" destOrd="0" presId="urn:microsoft.com/office/officeart/2005/8/layout/process5"/>
    <dgm:cxn modelId="{23F05D13-96E0-4A79-827A-8209748A21E0}" type="presOf" srcId="{18DBEA94-EC2E-4BE8-9599-07A74F791368}" destId="{BA458B64-9FD0-40AD-B4DF-3491A394926F}" srcOrd="0" destOrd="0" presId="urn:microsoft.com/office/officeart/2005/8/layout/process5"/>
    <dgm:cxn modelId="{96808614-8CA2-46B6-B768-9C1E08920770}" type="presOf" srcId="{1C0E7C13-163B-4586-8DD4-70A5A3B7B178}" destId="{5259CED6-7209-4569-BBED-65D3AC74EBC6}" srcOrd="1" destOrd="0" presId="urn:microsoft.com/office/officeart/2005/8/layout/process5"/>
    <dgm:cxn modelId="{679EBC1C-8626-4866-A0E5-F06AF107B4BB}" type="presOf" srcId="{5495CE62-DD5F-460E-AA6D-B7EEF785E149}" destId="{5BEBDC91-6009-42BC-BBF0-63F703665A43}" srcOrd="0" destOrd="0" presId="urn:microsoft.com/office/officeart/2005/8/layout/process5"/>
    <dgm:cxn modelId="{7AF2DB25-A73C-4EA3-A2C1-A2BB8ED6C35C}" type="presOf" srcId="{9906AC50-99FD-4E92-8B11-9F0E9E64F00B}" destId="{AC3815E5-2663-48BC-AC76-A8DBB56844B2}" srcOrd="0" destOrd="0" presId="urn:microsoft.com/office/officeart/2005/8/layout/process5"/>
    <dgm:cxn modelId="{5991782E-24BD-4659-8837-165F4BF7AB54}" type="presOf" srcId="{F5DC7E06-4100-4C7E-9521-02511F1D8B2D}" destId="{C4D34B57-065C-4F09-A396-1E646508662E}" srcOrd="0" destOrd="0" presId="urn:microsoft.com/office/officeart/2005/8/layout/process5"/>
    <dgm:cxn modelId="{A808AD2F-0AFC-4561-8D8F-B407E8F156AE}" type="presOf" srcId="{A2A340FA-188A-41F3-9BFC-65555ED14395}" destId="{02551DD9-C540-4174-A8A2-F343C87619A3}" srcOrd="0" destOrd="0" presId="urn:microsoft.com/office/officeart/2005/8/layout/process5"/>
    <dgm:cxn modelId="{3BA71331-FD6D-4311-B421-A587D51DE864}" type="presOf" srcId="{203E6BF2-C1A9-42B8-897F-E3C57EEDCF61}" destId="{27FEDB70-13C7-4191-95E0-C75B4778BC94}" srcOrd="0" destOrd="0" presId="urn:microsoft.com/office/officeart/2005/8/layout/process5"/>
    <dgm:cxn modelId="{90E08534-ADEF-45F1-A966-2B35908C55C0}" srcId="{4691D366-F9F3-42FB-968C-66D9E53A839C}" destId="{BC4E19FA-0395-4D15-B486-616E0072788B}" srcOrd="7" destOrd="0" parTransId="{F361F6BC-B21B-4DB4-9C71-4A80C156F103}" sibTransId="{FBB0180A-3053-4F2E-812E-6D9FB812772C}"/>
    <dgm:cxn modelId="{D16DEF40-21F4-46FE-B72C-B89968BC3C0B}" type="presOf" srcId="{E9EBB3CB-53AD-4CD6-A30E-4F4183D7928B}" destId="{AD7E5EFF-7337-4E0B-B0FC-44B53AC9B409}" srcOrd="0" destOrd="0" presId="urn:microsoft.com/office/officeart/2005/8/layout/process5"/>
    <dgm:cxn modelId="{1095945F-848F-4800-BBF4-D06720ABDF01}" srcId="{4691D366-F9F3-42FB-968C-66D9E53A839C}" destId="{F6C66533-465B-45DE-889D-573FE0ADFFA4}" srcOrd="6" destOrd="0" parTransId="{9C9BB563-C285-4014-9E60-7F6809968A52}" sibTransId="{B32DE0C1-F54D-45B6-809E-65F730D25ACD}"/>
    <dgm:cxn modelId="{13560461-BD11-4B16-9573-8697D7C7866D}" type="presOf" srcId="{F6C7A1A9-0123-4F3C-ACA1-84037BC4C1DC}" destId="{0EFDA31F-2739-4ADD-9A60-33B157702F6E}" srcOrd="0" destOrd="0" presId="urn:microsoft.com/office/officeart/2005/8/layout/process5"/>
    <dgm:cxn modelId="{474BF041-9C34-4151-B7DB-003E44558415}" type="presOf" srcId="{5495CE62-DD5F-460E-AA6D-B7EEF785E149}" destId="{061DD39E-1BF1-4678-8A2E-556E2FFB9456}" srcOrd="1" destOrd="0" presId="urn:microsoft.com/office/officeart/2005/8/layout/process5"/>
    <dgm:cxn modelId="{4431FC42-762B-46FB-8B23-E8EF1FD746EF}" type="presOf" srcId="{FD08358A-EF82-49B0-9AAE-7A2E8261F424}" destId="{F1B487EE-484E-4B16-99F9-3BD22D1256D3}" srcOrd="1" destOrd="0" presId="urn:microsoft.com/office/officeart/2005/8/layout/process5"/>
    <dgm:cxn modelId="{AE9A9B66-ED16-49FE-8CE8-012668BB0377}" type="presOf" srcId="{8FE6331A-5EED-4F23-ADCE-1B6F31FEC228}" destId="{60251F1A-D079-4B28-A506-14ACD720CF12}" srcOrd="0" destOrd="0" presId="urn:microsoft.com/office/officeart/2005/8/layout/process5"/>
    <dgm:cxn modelId="{66265C48-FAF4-4836-A87E-190DB18112BB}" type="presOf" srcId="{18DBEA94-EC2E-4BE8-9599-07A74F791368}" destId="{55DEAFB8-9149-4E2D-8547-10963EAACDFF}" srcOrd="1" destOrd="0" presId="urn:microsoft.com/office/officeart/2005/8/layout/process5"/>
    <dgm:cxn modelId="{04433D4D-69B7-45CA-B904-4F90B1F11647}" type="presOf" srcId="{FBB0180A-3053-4F2E-812E-6D9FB812772C}" destId="{EEA70A30-02C6-441A-A1AE-2F0EED2E1246}" srcOrd="1" destOrd="0" presId="urn:microsoft.com/office/officeart/2005/8/layout/process5"/>
    <dgm:cxn modelId="{3838554D-6859-42EE-8095-07C264442AE6}" type="presOf" srcId="{FD08358A-EF82-49B0-9AAE-7A2E8261F424}" destId="{D42FC220-B318-4CD4-A080-4CE3D5153862}" srcOrd="0" destOrd="0" presId="urn:microsoft.com/office/officeart/2005/8/layout/process5"/>
    <dgm:cxn modelId="{49CE4375-D6A4-4BCD-8C47-3459046E7516}" type="presOf" srcId="{095E02B9-E057-486B-B8E8-071EB1DD8E67}" destId="{DA74CC7A-F10C-4F9A-912A-8D987A156AE5}" srcOrd="1" destOrd="0" presId="urn:microsoft.com/office/officeart/2005/8/layout/process5"/>
    <dgm:cxn modelId="{E9B2B477-C1E5-4940-B390-63B29EE473AE}" type="presOf" srcId="{095E02B9-E057-486B-B8E8-071EB1DD8E67}" destId="{B7DA3B33-653B-4C5D-B7CD-75ED375CF294}" srcOrd="0" destOrd="0" presId="urn:microsoft.com/office/officeart/2005/8/layout/process5"/>
    <dgm:cxn modelId="{DEF9FB78-E90D-45D6-8B1B-9D7ED200068D}" type="presOf" srcId="{CA7733A1-55B2-4997-A9DD-4A2EF832CCDB}" destId="{C80A2F8A-627E-4E13-9D5B-313DE6D81C6E}" srcOrd="0" destOrd="0" presId="urn:microsoft.com/office/officeart/2005/8/layout/process5"/>
    <dgm:cxn modelId="{D6ED717A-0D08-409E-B660-87A1A970C8C7}" srcId="{4691D366-F9F3-42FB-968C-66D9E53A839C}" destId="{28167EB2-E1CF-4203-B89C-22B952FF68CC}" srcOrd="1" destOrd="0" parTransId="{A789299F-35CD-4FCC-9895-317E411A734D}" sibTransId="{FD08358A-EF82-49B0-9AAE-7A2E8261F424}"/>
    <dgm:cxn modelId="{8021007E-0571-453C-8DBE-2FF2CDD2AA1B}" type="presOf" srcId="{C8CB29F0-CF1A-4FF3-AF5B-7C85A20822EE}" destId="{DEB65DBB-1FCC-4996-8DA2-104C321C578F}" srcOrd="0" destOrd="0" presId="urn:microsoft.com/office/officeart/2005/8/layout/process5"/>
    <dgm:cxn modelId="{69A17889-61C3-451B-9D01-F562BD2BF3C6}" type="presOf" srcId="{4691D366-F9F3-42FB-968C-66D9E53A839C}" destId="{D37663C8-4658-4FBB-903C-EEE42B0300E5}" srcOrd="0" destOrd="0" presId="urn:microsoft.com/office/officeart/2005/8/layout/process5"/>
    <dgm:cxn modelId="{248D7C8C-C3DA-40A7-8A87-27E8B15C044E}" type="presOf" srcId="{1C0E7C13-163B-4586-8DD4-70A5A3B7B178}" destId="{FEAD52E9-A004-4755-AB51-04F6D9A14C78}" srcOrd="0" destOrd="0" presId="urn:microsoft.com/office/officeart/2005/8/layout/process5"/>
    <dgm:cxn modelId="{B3EF528D-FD8D-4A16-9ADE-39EBC0670DE3}" srcId="{4691D366-F9F3-42FB-968C-66D9E53A839C}" destId="{A2A340FA-188A-41F3-9BFC-65555ED14395}" srcOrd="9" destOrd="0" parTransId="{998D4C25-A319-42A5-AF21-CA8FFA228A5A}" sibTransId="{971B325C-F393-4120-BC54-C9A2B070B554}"/>
    <dgm:cxn modelId="{17DA8F8D-5173-4F13-BEE5-A06CB539C425}" srcId="{4691D366-F9F3-42FB-968C-66D9E53A839C}" destId="{6205DB3B-FA28-4F0C-981F-5F3A95B37419}" srcOrd="4" destOrd="0" parTransId="{002EFB85-E297-40E0-AFDB-12D2E3B05CCA}" sibTransId="{9906AC50-99FD-4E92-8B11-9F0E9E64F00B}"/>
    <dgm:cxn modelId="{D63E0391-B35F-44B1-A7FA-6A266680BA7B}" srcId="{4691D366-F9F3-42FB-968C-66D9E53A839C}" destId="{203E6BF2-C1A9-42B8-897F-E3C57EEDCF61}" srcOrd="2" destOrd="0" parTransId="{AB255C27-7534-4C0E-BB63-558F91269CA8}" sibTransId="{8FE6331A-5EED-4F23-ADCE-1B6F31FEC228}"/>
    <dgm:cxn modelId="{EB020E91-2E1B-43EA-8668-02A861094ABB}" type="presOf" srcId="{6205DB3B-FA28-4F0C-981F-5F3A95B37419}" destId="{C38397EA-3506-43A5-AB54-21759620655A}" srcOrd="0" destOrd="0" presId="urn:microsoft.com/office/officeart/2005/8/layout/process5"/>
    <dgm:cxn modelId="{267EA293-CF4C-4DB1-A266-CC6EBE5CBC86}" type="presOf" srcId="{971B325C-F393-4120-BC54-C9A2B070B554}" destId="{820EF157-8ACC-468B-AC28-48A772D3984F}" srcOrd="1" destOrd="0" presId="urn:microsoft.com/office/officeart/2005/8/layout/process5"/>
    <dgm:cxn modelId="{B544C895-D2E2-4AC7-AAF3-8CB0C2969605}" type="presOf" srcId="{BC4E19FA-0395-4D15-B486-616E0072788B}" destId="{6A77F269-C2D2-4B66-A33C-F035B9DD43AD}" srcOrd="0" destOrd="0" presId="urn:microsoft.com/office/officeart/2005/8/layout/process5"/>
    <dgm:cxn modelId="{9E082897-2C8D-402D-BEBA-5DEE01567E51}" type="presOf" srcId="{FBB0180A-3053-4F2E-812E-6D9FB812772C}" destId="{2D7D5F6A-6A2D-4614-819D-861CD34A5F0A}" srcOrd="0" destOrd="0" presId="urn:microsoft.com/office/officeart/2005/8/layout/process5"/>
    <dgm:cxn modelId="{2691AD9B-E009-4B93-BA08-B529EFB981FA}" srcId="{4691D366-F9F3-42FB-968C-66D9E53A839C}" destId="{54D34F01-8B51-4057-B166-A7CAB076F440}" srcOrd="8" destOrd="0" parTransId="{9735290E-2A0D-45B2-BCEE-30AB9C8B9769}" sibTransId="{2BC05DC8-EC11-42F0-BB1A-E6823B0A8B6C}"/>
    <dgm:cxn modelId="{0BE60C9D-838B-4A7A-9CC4-1BBDBBA8F507}" type="presOf" srcId="{54D34F01-8B51-4057-B166-A7CAB076F440}" destId="{CED668C0-0FE7-46AD-8739-F99458528C6A}" srcOrd="0" destOrd="0" presId="urn:microsoft.com/office/officeart/2005/8/layout/process5"/>
    <dgm:cxn modelId="{7AC607B0-CFBA-4CD4-BA7D-CF16D162F4D2}" type="presOf" srcId="{8FE6331A-5EED-4F23-ADCE-1B6F31FEC228}" destId="{D998EB32-E515-481C-99C3-0368CF40F6AC}" srcOrd="1" destOrd="0" presId="urn:microsoft.com/office/officeart/2005/8/layout/process5"/>
    <dgm:cxn modelId="{16CC5BB5-139B-43B3-955E-40974EEC57C2}" type="presOf" srcId="{9906AC50-99FD-4E92-8B11-9F0E9E64F00B}" destId="{AA1AE1AD-1124-4994-8316-ECA39CF41B07}" srcOrd="1" destOrd="0" presId="urn:microsoft.com/office/officeart/2005/8/layout/process5"/>
    <dgm:cxn modelId="{E81B9BBA-F7A8-47CE-9C8C-F5E410DFAEDF}" type="presOf" srcId="{2BC05DC8-EC11-42F0-BB1A-E6823B0A8B6C}" destId="{957D5265-C75B-4FAF-8B8D-F5F99E7FC483}" srcOrd="1" destOrd="0" presId="urn:microsoft.com/office/officeart/2005/8/layout/process5"/>
    <dgm:cxn modelId="{5CB3B4CA-FC62-4463-B6A3-531A7CB3AEFF}" type="presOf" srcId="{971B325C-F393-4120-BC54-C9A2B070B554}" destId="{ADD8F984-9879-4EF4-8438-FB63936BDE7A}" srcOrd="0" destOrd="0" presId="urn:microsoft.com/office/officeart/2005/8/layout/process5"/>
    <dgm:cxn modelId="{FEAF90D2-9BC1-436E-9B76-1F6263C7F32D}" type="presOf" srcId="{B32DE0C1-F54D-45B6-809E-65F730D25ACD}" destId="{59853723-24F4-4404-AFD9-95B6F1795B6E}" srcOrd="1" destOrd="0" presId="urn:microsoft.com/office/officeart/2005/8/layout/process5"/>
    <dgm:cxn modelId="{25CA72D7-C4C2-4A0B-ACFF-8F7255C3D236}" srcId="{4691D366-F9F3-42FB-968C-66D9E53A839C}" destId="{E9EBB3CB-53AD-4CD6-A30E-4F4183D7928B}" srcOrd="10" destOrd="0" parTransId="{FB09F60B-EAA7-4A77-9301-522DD621D966}" sibTransId="{18DBEA94-EC2E-4BE8-9599-07A74F791368}"/>
    <dgm:cxn modelId="{3876DEDC-9323-4987-876E-C8240399FCCB}" srcId="{4691D366-F9F3-42FB-968C-66D9E53A839C}" destId="{F5DC7E06-4100-4C7E-9521-02511F1D8B2D}" srcOrd="5" destOrd="0" parTransId="{8752D331-9463-4403-B45F-18E18D20BFEA}" sibTransId="{5495CE62-DD5F-460E-AA6D-B7EEF785E149}"/>
    <dgm:cxn modelId="{E27640DE-B9EE-4436-B848-4496B1EDBCD4}" type="presOf" srcId="{B32DE0C1-F54D-45B6-809E-65F730D25ACD}" destId="{B128D1EC-E9F3-485C-87E7-891AC87ABDED}" srcOrd="0" destOrd="0" presId="urn:microsoft.com/office/officeart/2005/8/layout/process5"/>
    <dgm:cxn modelId="{6C9096DF-8016-4A44-9F56-17FBF952CE3F}" type="presOf" srcId="{F6C66533-465B-45DE-889D-573FE0ADFFA4}" destId="{475BC56F-5889-43E2-8DA6-9543BBF14A81}" srcOrd="0" destOrd="0" presId="urn:microsoft.com/office/officeart/2005/8/layout/process5"/>
    <dgm:cxn modelId="{3D11B7EB-CA59-45BC-AB55-AF948773E5C6}" srcId="{4691D366-F9F3-42FB-968C-66D9E53A839C}" destId="{CA7733A1-55B2-4997-A9DD-4A2EF832CCDB}" srcOrd="3" destOrd="0" parTransId="{48276940-83A9-40A3-A200-8E86A64FF7B9}" sibTransId="{095E02B9-E057-486B-B8E8-071EB1DD8E67}"/>
    <dgm:cxn modelId="{188E32F5-DC2E-4E2A-AC4A-DDFE718C112C}" srcId="{4691D366-F9F3-42FB-968C-66D9E53A839C}" destId="{F6C7A1A9-0123-4F3C-ACA1-84037BC4C1DC}" srcOrd="11" destOrd="0" parTransId="{BF2DBF81-F466-46CB-B642-FD45901AD110}" sibTransId="{E73CB91D-8F55-475D-BC37-FFF76CEA0A4D}"/>
    <dgm:cxn modelId="{09281905-2645-44A5-B09B-6153D37C3951}" type="presParOf" srcId="{D37663C8-4658-4FBB-903C-EEE42B0300E5}" destId="{DEB65DBB-1FCC-4996-8DA2-104C321C578F}" srcOrd="0" destOrd="0" presId="urn:microsoft.com/office/officeart/2005/8/layout/process5"/>
    <dgm:cxn modelId="{60C0BEA7-B59B-4BBF-A7D0-9ADB49F17A8A}" type="presParOf" srcId="{D37663C8-4658-4FBB-903C-EEE42B0300E5}" destId="{FEAD52E9-A004-4755-AB51-04F6D9A14C78}" srcOrd="1" destOrd="0" presId="urn:microsoft.com/office/officeart/2005/8/layout/process5"/>
    <dgm:cxn modelId="{198A6A46-EE59-4703-840E-90CEB485667D}" type="presParOf" srcId="{FEAD52E9-A004-4755-AB51-04F6D9A14C78}" destId="{5259CED6-7209-4569-BBED-65D3AC74EBC6}" srcOrd="0" destOrd="0" presId="urn:microsoft.com/office/officeart/2005/8/layout/process5"/>
    <dgm:cxn modelId="{2BC1133B-0087-40A1-BB06-70B440F77D53}" type="presParOf" srcId="{D37663C8-4658-4FBB-903C-EEE42B0300E5}" destId="{9A5FA275-2962-47E6-AD61-E09B0DF46B6B}" srcOrd="2" destOrd="0" presId="urn:microsoft.com/office/officeart/2005/8/layout/process5"/>
    <dgm:cxn modelId="{9B9E78FF-F5D5-4722-8DD2-CD18069688A3}" type="presParOf" srcId="{D37663C8-4658-4FBB-903C-EEE42B0300E5}" destId="{D42FC220-B318-4CD4-A080-4CE3D5153862}" srcOrd="3" destOrd="0" presId="urn:microsoft.com/office/officeart/2005/8/layout/process5"/>
    <dgm:cxn modelId="{F1C2598C-3E07-4378-AF9E-CB8D8A2AA1A9}" type="presParOf" srcId="{D42FC220-B318-4CD4-A080-4CE3D5153862}" destId="{F1B487EE-484E-4B16-99F9-3BD22D1256D3}" srcOrd="0" destOrd="0" presId="urn:microsoft.com/office/officeart/2005/8/layout/process5"/>
    <dgm:cxn modelId="{6E40C067-1FA8-4DC1-B8A5-279315F83B9A}" type="presParOf" srcId="{D37663C8-4658-4FBB-903C-EEE42B0300E5}" destId="{27FEDB70-13C7-4191-95E0-C75B4778BC94}" srcOrd="4" destOrd="0" presId="urn:microsoft.com/office/officeart/2005/8/layout/process5"/>
    <dgm:cxn modelId="{DC3A4310-FDCF-4763-805E-46069782D881}" type="presParOf" srcId="{D37663C8-4658-4FBB-903C-EEE42B0300E5}" destId="{60251F1A-D079-4B28-A506-14ACD720CF12}" srcOrd="5" destOrd="0" presId="urn:microsoft.com/office/officeart/2005/8/layout/process5"/>
    <dgm:cxn modelId="{947BBFBB-17A4-49F3-9931-AE3BA5A38344}" type="presParOf" srcId="{60251F1A-D079-4B28-A506-14ACD720CF12}" destId="{D998EB32-E515-481C-99C3-0368CF40F6AC}" srcOrd="0" destOrd="0" presId="urn:microsoft.com/office/officeart/2005/8/layout/process5"/>
    <dgm:cxn modelId="{4BD5C3DA-772C-4274-9D3B-C030AB3FA87D}" type="presParOf" srcId="{D37663C8-4658-4FBB-903C-EEE42B0300E5}" destId="{C80A2F8A-627E-4E13-9D5B-313DE6D81C6E}" srcOrd="6" destOrd="0" presId="urn:microsoft.com/office/officeart/2005/8/layout/process5"/>
    <dgm:cxn modelId="{1AA65BBC-AF96-43D1-AC13-42FE6658AF75}" type="presParOf" srcId="{D37663C8-4658-4FBB-903C-EEE42B0300E5}" destId="{B7DA3B33-653B-4C5D-B7CD-75ED375CF294}" srcOrd="7" destOrd="0" presId="urn:microsoft.com/office/officeart/2005/8/layout/process5"/>
    <dgm:cxn modelId="{36AD9BF7-00F4-4322-884F-1A843DEB407F}" type="presParOf" srcId="{B7DA3B33-653B-4C5D-B7CD-75ED375CF294}" destId="{DA74CC7A-F10C-4F9A-912A-8D987A156AE5}" srcOrd="0" destOrd="0" presId="urn:microsoft.com/office/officeart/2005/8/layout/process5"/>
    <dgm:cxn modelId="{8795B6E5-CFA1-4D34-94D6-19EBE80E021C}" type="presParOf" srcId="{D37663C8-4658-4FBB-903C-EEE42B0300E5}" destId="{C38397EA-3506-43A5-AB54-21759620655A}" srcOrd="8" destOrd="0" presId="urn:microsoft.com/office/officeart/2005/8/layout/process5"/>
    <dgm:cxn modelId="{F507F614-84B4-45CA-ADFD-B43296E2DE65}" type="presParOf" srcId="{D37663C8-4658-4FBB-903C-EEE42B0300E5}" destId="{AC3815E5-2663-48BC-AC76-A8DBB56844B2}" srcOrd="9" destOrd="0" presId="urn:microsoft.com/office/officeart/2005/8/layout/process5"/>
    <dgm:cxn modelId="{EAAE3E6E-4FE6-496F-BFA7-8018A19E5CD4}" type="presParOf" srcId="{AC3815E5-2663-48BC-AC76-A8DBB56844B2}" destId="{AA1AE1AD-1124-4994-8316-ECA39CF41B07}" srcOrd="0" destOrd="0" presId="urn:microsoft.com/office/officeart/2005/8/layout/process5"/>
    <dgm:cxn modelId="{59A6A29F-F54C-40E3-9D6F-A6DC4FC9B5D2}" type="presParOf" srcId="{D37663C8-4658-4FBB-903C-EEE42B0300E5}" destId="{C4D34B57-065C-4F09-A396-1E646508662E}" srcOrd="10" destOrd="0" presId="urn:microsoft.com/office/officeart/2005/8/layout/process5"/>
    <dgm:cxn modelId="{E4CC57D8-2242-48B2-A457-9D06BEE7A66A}" type="presParOf" srcId="{D37663C8-4658-4FBB-903C-EEE42B0300E5}" destId="{5BEBDC91-6009-42BC-BBF0-63F703665A43}" srcOrd="11" destOrd="0" presId="urn:microsoft.com/office/officeart/2005/8/layout/process5"/>
    <dgm:cxn modelId="{65A2AD4D-775F-404A-8687-BE115433E356}" type="presParOf" srcId="{5BEBDC91-6009-42BC-BBF0-63F703665A43}" destId="{061DD39E-1BF1-4678-8A2E-556E2FFB9456}" srcOrd="0" destOrd="0" presId="urn:microsoft.com/office/officeart/2005/8/layout/process5"/>
    <dgm:cxn modelId="{372A3A8B-8FC6-4E10-B40B-B492B90B2D65}" type="presParOf" srcId="{D37663C8-4658-4FBB-903C-EEE42B0300E5}" destId="{475BC56F-5889-43E2-8DA6-9543BBF14A81}" srcOrd="12" destOrd="0" presId="urn:microsoft.com/office/officeart/2005/8/layout/process5"/>
    <dgm:cxn modelId="{2392754C-7482-440E-921E-F978E10CD95A}" type="presParOf" srcId="{D37663C8-4658-4FBB-903C-EEE42B0300E5}" destId="{B128D1EC-E9F3-485C-87E7-891AC87ABDED}" srcOrd="13" destOrd="0" presId="urn:microsoft.com/office/officeart/2005/8/layout/process5"/>
    <dgm:cxn modelId="{EEBAF651-79B4-4F07-B1FB-77198BBDEB21}" type="presParOf" srcId="{B128D1EC-E9F3-485C-87E7-891AC87ABDED}" destId="{59853723-24F4-4404-AFD9-95B6F1795B6E}" srcOrd="0" destOrd="0" presId="urn:microsoft.com/office/officeart/2005/8/layout/process5"/>
    <dgm:cxn modelId="{5116D473-6D74-4E45-8274-BDD9E83CC103}" type="presParOf" srcId="{D37663C8-4658-4FBB-903C-EEE42B0300E5}" destId="{6A77F269-C2D2-4B66-A33C-F035B9DD43AD}" srcOrd="14" destOrd="0" presId="urn:microsoft.com/office/officeart/2005/8/layout/process5"/>
    <dgm:cxn modelId="{85779FDF-8334-4860-A764-D4CEDB4175FB}" type="presParOf" srcId="{D37663C8-4658-4FBB-903C-EEE42B0300E5}" destId="{2D7D5F6A-6A2D-4614-819D-861CD34A5F0A}" srcOrd="15" destOrd="0" presId="urn:microsoft.com/office/officeart/2005/8/layout/process5"/>
    <dgm:cxn modelId="{B759E359-C5CF-4E75-AA96-67379A16B288}" type="presParOf" srcId="{2D7D5F6A-6A2D-4614-819D-861CD34A5F0A}" destId="{EEA70A30-02C6-441A-A1AE-2F0EED2E1246}" srcOrd="0" destOrd="0" presId="urn:microsoft.com/office/officeart/2005/8/layout/process5"/>
    <dgm:cxn modelId="{CD689413-7659-4231-91DD-7CB7C55F2F4B}" type="presParOf" srcId="{D37663C8-4658-4FBB-903C-EEE42B0300E5}" destId="{CED668C0-0FE7-46AD-8739-F99458528C6A}" srcOrd="16" destOrd="0" presId="urn:microsoft.com/office/officeart/2005/8/layout/process5"/>
    <dgm:cxn modelId="{E9207C66-FCC3-4E70-AC53-571758CF79D9}" type="presParOf" srcId="{D37663C8-4658-4FBB-903C-EEE42B0300E5}" destId="{9F6BFD8F-C3FF-4D14-BA18-0465D18239A5}" srcOrd="17" destOrd="0" presId="urn:microsoft.com/office/officeart/2005/8/layout/process5"/>
    <dgm:cxn modelId="{D9ED1ADE-95A4-4918-B18C-C0614AF0943C}" type="presParOf" srcId="{9F6BFD8F-C3FF-4D14-BA18-0465D18239A5}" destId="{957D5265-C75B-4FAF-8B8D-F5F99E7FC483}" srcOrd="0" destOrd="0" presId="urn:microsoft.com/office/officeart/2005/8/layout/process5"/>
    <dgm:cxn modelId="{D9D310EA-1799-4F19-A930-9B92A336E276}" type="presParOf" srcId="{D37663C8-4658-4FBB-903C-EEE42B0300E5}" destId="{02551DD9-C540-4174-A8A2-F343C87619A3}" srcOrd="18" destOrd="0" presId="urn:microsoft.com/office/officeart/2005/8/layout/process5"/>
    <dgm:cxn modelId="{B34F1243-F01E-49AD-8020-D2623BAAFC62}" type="presParOf" srcId="{D37663C8-4658-4FBB-903C-EEE42B0300E5}" destId="{ADD8F984-9879-4EF4-8438-FB63936BDE7A}" srcOrd="19" destOrd="0" presId="urn:microsoft.com/office/officeart/2005/8/layout/process5"/>
    <dgm:cxn modelId="{252BE9BE-F803-464F-A068-8CE77F4642D0}" type="presParOf" srcId="{ADD8F984-9879-4EF4-8438-FB63936BDE7A}" destId="{820EF157-8ACC-468B-AC28-48A772D3984F}" srcOrd="0" destOrd="0" presId="urn:microsoft.com/office/officeart/2005/8/layout/process5"/>
    <dgm:cxn modelId="{A511B0CE-FC01-422B-BA5F-334EF59631A8}" type="presParOf" srcId="{D37663C8-4658-4FBB-903C-EEE42B0300E5}" destId="{AD7E5EFF-7337-4E0B-B0FC-44B53AC9B409}" srcOrd="20" destOrd="0" presId="urn:microsoft.com/office/officeart/2005/8/layout/process5"/>
    <dgm:cxn modelId="{3BBD56BE-B71D-4F3D-A20A-4D2F8D43B1F1}" type="presParOf" srcId="{D37663C8-4658-4FBB-903C-EEE42B0300E5}" destId="{BA458B64-9FD0-40AD-B4DF-3491A394926F}" srcOrd="21" destOrd="0" presId="urn:microsoft.com/office/officeart/2005/8/layout/process5"/>
    <dgm:cxn modelId="{DF4C623F-2890-4058-9C99-CE48012C8942}" type="presParOf" srcId="{BA458B64-9FD0-40AD-B4DF-3491A394926F}" destId="{55DEAFB8-9149-4E2D-8547-10963EAACDFF}" srcOrd="0" destOrd="0" presId="urn:microsoft.com/office/officeart/2005/8/layout/process5"/>
    <dgm:cxn modelId="{C622B334-8F6F-49F9-BE98-7485D6C18157}" type="presParOf" srcId="{D37663C8-4658-4FBB-903C-EEE42B0300E5}" destId="{0EFDA31F-2739-4ADD-9A60-33B157702F6E}" srcOrd="22"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0AD997CF-A997-4C06-9BEB-6DC5C3EEE057}" type="doc">
      <dgm:prSet loTypeId="urn:microsoft.com/office/officeart/2005/8/layout/hList3" loCatId="list" qsTypeId="urn:microsoft.com/office/officeart/2005/8/quickstyle/simple4" qsCatId="simple" csTypeId="urn:microsoft.com/office/officeart/2005/8/colors/colorful5" csCatId="colorful" phldr="1"/>
      <dgm:spPr/>
      <dgm:t>
        <a:bodyPr/>
        <a:lstStyle/>
        <a:p>
          <a:endParaRPr lang="en-US"/>
        </a:p>
      </dgm:t>
    </dgm:pt>
    <dgm:pt modelId="{30085FE3-29AA-499C-A55E-638BC1B438DC}">
      <dgm:prSet phldrT="[Text]" custT="1"/>
      <dgm:spPr/>
      <dgm:t>
        <a:bodyPr/>
        <a:lstStyle/>
        <a:p>
          <a:r>
            <a:rPr lang="en-US" sz="2400" dirty="0">
              <a:solidFill>
                <a:srgbClr val="FF0000"/>
              </a:solidFill>
            </a:rPr>
            <a:t>Best Practices</a:t>
          </a:r>
        </a:p>
      </dgm:t>
    </dgm:pt>
    <dgm:pt modelId="{A4DED211-442E-4F90-8212-9C2280B1EF40}" type="parTrans" cxnId="{D387154A-5587-441D-A115-DA4CAF4E2852}">
      <dgm:prSet/>
      <dgm:spPr/>
      <dgm:t>
        <a:bodyPr/>
        <a:lstStyle/>
        <a:p>
          <a:endParaRPr lang="en-US" sz="1600"/>
        </a:p>
      </dgm:t>
    </dgm:pt>
    <dgm:pt modelId="{E627A43A-A3A6-4256-8FAF-617A09EE07CE}" type="sibTrans" cxnId="{D387154A-5587-441D-A115-DA4CAF4E2852}">
      <dgm:prSet/>
      <dgm:spPr/>
      <dgm:t>
        <a:bodyPr/>
        <a:lstStyle/>
        <a:p>
          <a:endParaRPr lang="en-US" sz="1600"/>
        </a:p>
      </dgm:t>
    </dgm:pt>
    <dgm:pt modelId="{98E5FC8F-636F-4435-9039-F549982DB94B}">
      <dgm:prSet custT="1"/>
      <dgm:spPr/>
      <dgm:t>
        <a:bodyPr/>
        <a:lstStyle/>
        <a:p>
          <a:r>
            <a:rPr lang="en-US" sz="2000" dirty="0">
              <a:solidFill>
                <a:schemeClr val="tx1"/>
              </a:solidFill>
            </a:rPr>
            <a:t>Produce two copies of the original evidence media</a:t>
          </a:r>
        </a:p>
      </dgm:t>
    </dgm:pt>
    <dgm:pt modelId="{430BB4AD-B9D8-43CE-9D4C-6DA28853588E}" type="parTrans" cxnId="{49EDD922-E554-4A8E-BE02-BED77A1DD646}">
      <dgm:prSet/>
      <dgm:spPr/>
      <dgm:t>
        <a:bodyPr/>
        <a:lstStyle/>
        <a:p>
          <a:endParaRPr lang="en-US" sz="1600"/>
        </a:p>
      </dgm:t>
    </dgm:pt>
    <dgm:pt modelId="{5C5A6343-5F87-400E-AC9A-7AF72263F087}" type="sibTrans" cxnId="{49EDD922-E554-4A8E-BE02-BED77A1DD646}">
      <dgm:prSet/>
      <dgm:spPr/>
      <dgm:t>
        <a:bodyPr/>
        <a:lstStyle/>
        <a:p>
          <a:endParaRPr lang="en-US" sz="1600"/>
        </a:p>
      </dgm:t>
    </dgm:pt>
    <dgm:pt modelId="{8A49B33B-B082-4849-83B5-93B8E7F24E9F}">
      <dgm:prSet custT="1"/>
      <dgm:spPr/>
      <dgm:t>
        <a:bodyPr/>
        <a:lstStyle/>
        <a:p>
          <a:r>
            <a:rPr lang="en-US" sz="2000" dirty="0"/>
            <a:t>Use a clean and sanitized media for performing drive-to-drive imaging</a:t>
          </a:r>
        </a:p>
      </dgm:t>
    </dgm:pt>
    <dgm:pt modelId="{89ADD180-3590-4D27-A909-567D2455BF7A}" type="parTrans" cxnId="{AA02A91F-509A-43DB-9E5D-66A29B29761D}">
      <dgm:prSet/>
      <dgm:spPr/>
      <dgm:t>
        <a:bodyPr/>
        <a:lstStyle/>
        <a:p>
          <a:endParaRPr lang="en-US" sz="1600"/>
        </a:p>
      </dgm:t>
    </dgm:pt>
    <dgm:pt modelId="{651D7F4C-3CFD-4B78-A9ED-2B59D18B833A}" type="sibTrans" cxnId="{AA02A91F-509A-43DB-9E5D-66A29B29761D}">
      <dgm:prSet/>
      <dgm:spPr/>
      <dgm:t>
        <a:bodyPr/>
        <a:lstStyle/>
        <a:p>
          <a:endParaRPr lang="en-US" sz="1600"/>
        </a:p>
      </dgm:t>
    </dgm:pt>
    <dgm:pt modelId="{5ABC6089-180B-4BC1-97D0-6FBF6FC49A3A}">
      <dgm:prSet custT="1"/>
      <dgm:spPr/>
      <dgm:t>
        <a:bodyPr/>
        <a:lstStyle/>
        <a:p>
          <a:r>
            <a:rPr lang="en-US" sz="2000" dirty="0"/>
            <a:t>Verify the integrity of the image copies with the original media</a:t>
          </a:r>
        </a:p>
      </dgm:t>
    </dgm:pt>
    <dgm:pt modelId="{D1588290-19A7-4DF8-84A2-BF0E384F6801}" type="parTrans" cxnId="{42FD5308-FFAE-4E9C-B4BB-303FFF145E60}">
      <dgm:prSet/>
      <dgm:spPr/>
      <dgm:t>
        <a:bodyPr/>
        <a:lstStyle/>
        <a:p>
          <a:endParaRPr lang="en-US" sz="1600"/>
        </a:p>
      </dgm:t>
    </dgm:pt>
    <dgm:pt modelId="{BFF7C52E-1852-4096-8F69-4D5D6B1C931F}" type="sibTrans" cxnId="{42FD5308-FFAE-4E9C-B4BB-303FFF145E60}">
      <dgm:prSet/>
      <dgm:spPr/>
      <dgm:t>
        <a:bodyPr/>
        <a:lstStyle/>
        <a:p>
          <a:endParaRPr lang="en-US" sz="1600"/>
        </a:p>
      </dgm:t>
    </dgm:pt>
    <dgm:pt modelId="{EAAF4482-2DA1-4837-B00E-A7D0C7CE12F4}">
      <dgm:prSet phldrT="[Text]" custT="1"/>
      <dgm:spPr/>
      <dgm:t>
        <a:bodyPr/>
        <a:lstStyle/>
        <a:p>
          <a:r>
            <a:rPr lang="en-US" sz="2000" dirty="0">
              <a:solidFill>
                <a:srgbClr val="FF0000"/>
              </a:solidFill>
            </a:rPr>
            <a:t>Do not work on the original evidence</a:t>
          </a:r>
        </a:p>
      </dgm:t>
    </dgm:pt>
    <dgm:pt modelId="{5816ED2F-05DA-467D-B62B-2BD8BEE7696C}" type="sibTrans" cxnId="{1160AA2F-776B-498C-9FC9-51288F80037B}">
      <dgm:prSet/>
      <dgm:spPr/>
      <dgm:t>
        <a:bodyPr/>
        <a:lstStyle/>
        <a:p>
          <a:endParaRPr lang="en-US" sz="1600"/>
        </a:p>
      </dgm:t>
    </dgm:pt>
    <dgm:pt modelId="{543BA4DD-2723-41EE-8EAF-BA3F0C854B98}" type="parTrans" cxnId="{1160AA2F-776B-498C-9FC9-51288F80037B}">
      <dgm:prSet/>
      <dgm:spPr/>
      <dgm:t>
        <a:bodyPr/>
        <a:lstStyle/>
        <a:p>
          <a:endParaRPr lang="en-US" sz="1600"/>
        </a:p>
      </dgm:t>
    </dgm:pt>
    <dgm:pt modelId="{DFAEC762-14A7-4580-B2A2-7093F6104709}" type="pres">
      <dgm:prSet presAssocID="{0AD997CF-A997-4C06-9BEB-6DC5C3EEE057}" presName="composite" presStyleCnt="0">
        <dgm:presLayoutVars>
          <dgm:chMax val="1"/>
          <dgm:dir/>
          <dgm:resizeHandles val="exact"/>
        </dgm:presLayoutVars>
      </dgm:prSet>
      <dgm:spPr/>
    </dgm:pt>
    <dgm:pt modelId="{BF4F399F-5BCC-4D34-9E3B-0B3E027FAC1C}" type="pres">
      <dgm:prSet presAssocID="{30085FE3-29AA-499C-A55E-638BC1B438DC}" presName="roof" presStyleLbl="dkBgShp" presStyleIdx="0" presStyleCnt="2"/>
      <dgm:spPr/>
    </dgm:pt>
    <dgm:pt modelId="{8DA68AFE-0A38-4199-863D-A2153731D21F}" type="pres">
      <dgm:prSet presAssocID="{30085FE3-29AA-499C-A55E-638BC1B438DC}" presName="pillars" presStyleCnt="0"/>
      <dgm:spPr/>
    </dgm:pt>
    <dgm:pt modelId="{E6ADBB2A-1E23-48BA-B445-1FBEB1045867}" type="pres">
      <dgm:prSet presAssocID="{30085FE3-29AA-499C-A55E-638BC1B438DC}" presName="pillar1" presStyleLbl="node1" presStyleIdx="0" presStyleCnt="4" custLinFactNeighborX="-809" custLinFactNeighborY="1244">
        <dgm:presLayoutVars>
          <dgm:bulletEnabled val="1"/>
        </dgm:presLayoutVars>
      </dgm:prSet>
      <dgm:spPr/>
    </dgm:pt>
    <dgm:pt modelId="{C176BF5F-1E7C-47F4-8EC6-1FEB884FC3BE}" type="pres">
      <dgm:prSet presAssocID="{98E5FC8F-636F-4435-9039-F549982DB94B}" presName="pillarX" presStyleLbl="node1" presStyleIdx="1" presStyleCnt="4">
        <dgm:presLayoutVars>
          <dgm:bulletEnabled val="1"/>
        </dgm:presLayoutVars>
      </dgm:prSet>
      <dgm:spPr/>
    </dgm:pt>
    <dgm:pt modelId="{5D319820-BFEE-4354-8FCF-AC4DF7F65BD6}" type="pres">
      <dgm:prSet presAssocID="{8A49B33B-B082-4849-83B5-93B8E7F24E9F}" presName="pillarX" presStyleLbl="node1" presStyleIdx="2" presStyleCnt="4">
        <dgm:presLayoutVars>
          <dgm:bulletEnabled val="1"/>
        </dgm:presLayoutVars>
      </dgm:prSet>
      <dgm:spPr/>
    </dgm:pt>
    <dgm:pt modelId="{CF9DFAF8-C188-49E0-82E0-3B850B257458}" type="pres">
      <dgm:prSet presAssocID="{5ABC6089-180B-4BC1-97D0-6FBF6FC49A3A}" presName="pillarX" presStyleLbl="node1" presStyleIdx="3" presStyleCnt="4">
        <dgm:presLayoutVars>
          <dgm:bulletEnabled val="1"/>
        </dgm:presLayoutVars>
      </dgm:prSet>
      <dgm:spPr/>
    </dgm:pt>
    <dgm:pt modelId="{20F5D148-F90F-4696-8C5D-5F7B6F02D7C0}" type="pres">
      <dgm:prSet presAssocID="{30085FE3-29AA-499C-A55E-638BC1B438DC}" presName="base" presStyleLbl="dkBgShp" presStyleIdx="1" presStyleCnt="2"/>
      <dgm:spPr/>
    </dgm:pt>
  </dgm:ptLst>
  <dgm:cxnLst>
    <dgm:cxn modelId="{42FD5308-FFAE-4E9C-B4BB-303FFF145E60}" srcId="{30085FE3-29AA-499C-A55E-638BC1B438DC}" destId="{5ABC6089-180B-4BC1-97D0-6FBF6FC49A3A}" srcOrd="3" destOrd="0" parTransId="{D1588290-19A7-4DF8-84A2-BF0E384F6801}" sibTransId="{BFF7C52E-1852-4096-8F69-4D5D6B1C931F}"/>
    <dgm:cxn modelId="{F660DF0F-D535-4A9B-922A-6AA51C52AAC3}" type="presOf" srcId="{EAAF4482-2DA1-4837-B00E-A7D0C7CE12F4}" destId="{E6ADBB2A-1E23-48BA-B445-1FBEB1045867}" srcOrd="0" destOrd="0" presId="urn:microsoft.com/office/officeart/2005/8/layout/hList3"/>
    <dgm:cxn modelId="{AA02A91F-509A-43DB-9E5D-66A29B29761D}" srcId="{30085FE3-29AA-499C-A55E-638BC1B438DC}" destId="{8A49B33B-B082-4849-83B5-93B8E7F24E9F}" srcOrd="2" destOrd="0" parTransId="{89ADD180-3590-4D27-A909-567D2455BF7A}" sibTransId="{651D7F4C-3CFD-4B78-A9ED-2B59D18B833A}"/>
    <dgm:cxn modelId="{49EDD922-E554-4A8E-BE02-BED77A1DD646}" srcId="{30085FE3-29AA-499C-A55E-638BC1B438DC}" destId="{98E5FC8F-636F-4435-9039-F549982DB94B}" srcOrd="1" destOrd="0" parTransId="{430BB4AD-B9D8-43CE-9D4C-6DA28853588E}" sibTransId="{5C5A6343-5F87-400E-AC9A-7AF72263F087}"/>
    <dgm:cxn modelId="{1160AA2F-776B-498C-9FC9-51288F80037B}" srcId="{30085FE3-29AA-499C-A55E-638BC1B438DC}" destId="{EAAF4482-2DA1-4837-B00E-A7D0C7CE12F4}" srcOrd="0" destOrd="0" parTransId="{543BA4DD-2723-41EE-8EAF-BA3F0C854B98}" sibTransId="{5816ED2F-05DA-467D-B62B-2BD8BEE7696C}"/>
    <dgm:cxn modelId="{B131C15D-08A0-4C58-B7E9-A5C5D6CEC5CE}" type="presOf" srcId="{98E5FC8F-636F-4435-9039-F549982DB94B}" destId="{C176BF5F-1E7C-47F4-8EC6-1FEB884FC3BE}" srcOrd="0" destOrd="0" presId="urn:microsoft.com/office/officeart/2005/8/layout/hList3"/>
    <dgm:cxn modelId="{D7F2FB45-D2A1-4A6A-AC1D-0C4BB3AC286E}" type="presOf" srcId="{5ABC6089-180B-4BC1-97D0-6FBF6FC49A3A}" destId="{CF9DFAF8-C188-49E0-82E0-3B850B257458}" srcOrd="0" destOrd="0" presId="urn:microsoft.com/office/officeart/2005/8/layout/hList3"/>
    <dgm:cxn modelId="{D387154A-5587-441D-A115-DA4CAF4E2852}" srcId="{0AD997CF-A997-4C06-9BEB-6DC5C3EEE057}" destId="{30085FE3-29AA-499C-A55E-638BC1B438DC}" srcOrd="0" destOrd="0" parTransId="{A4DED211-442E-4F90-8212-9C2280B1EF40}" sibTransId="{E627A43A-A3A6-4256-8FAF-617A09EE07CE}"/>
    <dgm:cxn modelId="{7EB8E557-17C8-4C87-9AB3-17CF55EED3AA}" type="presOf" srcId="{30085FE3-29AA-499C-A55E-638BC1B438DC}" destId="{BF4F399F-5BCC-4D34-9E3B-0B3E027FAC1C}" srcOrd="0" destOrd="0" presId="urn:microsoft.com/office/officeart/2005/8/layout/hList3"/>
    <dgm:cxn modelId="{8A90ECA3-C1C2-4F40-9286-081025772079}" type="presOf" srcId="{0AD997CF-A997-4C06-9BEB-6DC5C3EEE057}" destId="{DFAEC762-14A7-4580-B2A2-7093F6104709}" srcOrd="0" destOrd="0" presId="urn:microsoft.com/office/officeart/2005/8/layout/hList3"/>
    <dgm:cxn modelId="{55AD61E3-BBBB-4F1E-8971-1DFF8C4A54C4}" type="presOf" srcId="{8A49B33B-B082-4849-83B5-93B8E7F24E9F}" destId="{5D319820-BFEE-4354-8FCF-AC4DF7F65BD6}" srcOrd="0" destOrd="0" presId="urn:microsoft.com/office/officeart/2005/8/layout/hList3"/>
    <dgm:cxn modelId="{8C243D73-E4FA-40A9-AB2E-44ABFFE94F81}" type="presParOf" srcId="{DFAEC762-14A7-4580-B2A2-7093F6104709}" destId="{BF4F399F-5BCC-4D34-9E3B-0B3E027FAC1C}" srcOrd="0" destOrd="0" presId="urn:microsoft.com/office/officeart/2005/8/layout/hList3"/>
    <dgm:cxn modelId="{53BB6632-084D-4B34-AE54-A7B0E8E0B446}" type="presParOf" srcId="{DFAEC762-14A7-4580-B2A2-7093F6104709}" destId="{8DA68AFE-0A38-4199-863D-A2153731D21F}" srcOrd="1" destOrd="0" presId="urn:microsoft.com/office/officeart/2005/8/layout/hList3"/>
    <dgm:cxn modelId="{A9901655-9CF9-4944-B746-D17B4941F54E}" type="presParOf" srcId="{8DA68AFE-0A38-4199-863D-A2153731D21F}" destId="{E6ADBB2A-1E23-48BA-B445-1FBEB1045867}" srcOrd="0" destOrd="0" presId="urn:microsoft.com/office/officeart/2005/8/layout/hList3"/>
    <dgm:cxn modelId="{7285D5BD-C1D9-4E3A-872A-D6BBF328DF9B}" type="presParOf" srcId="{8DA68AFE-0A38-4199-863D-A2153731D21F}" destId="{C176BF5F-1E7C-47F4-8EC6-1FEB884FC3BE}" srcOrd="1" destOrd="0" presId="urn:microsoft.com/office/officeart/2005/8/layout/hList3"/>
    <dgm:cxn modelId="{7EEEC053-3F5C-4FFD-A7E4-F16FE8CF650C}" type="presParOf" srcId="{8DA68AFE-0A38-4199-863D-A2153731D21F}" destId="{5D319820-BFEE-4354-8FCF-AC4DF7F65BD6}" srcOrd="2" destOrd="0" presId="urn:microsoft.com/office/officeart/2005/8/layout/hList3"/>
    <dgm:cxn modelId="{453395E2-8CE4-464D-9F75-9254C5B28254}" type="presParOf" srcId="{8DA68AFE-0A38-4199-863D-A2153731D21F}" destId="{CF9DFAF8-C188-49E0-82E0-3B850B257458}" srcOrd="3" destOrd="0" presId="urn:microsoft.com/office/officeart/2005/8/layout/hList3"/>
    <dgm:cxn modelId="{0B309BA4-EDD0-4FC2-BD13-9FB45C20F85D}" type="presParOf" srcId="{DFAEC762-14A7-4580-B2A2-7093F6104709}" destId="{20F5D148-F90F-4696-8C5D-5F7B6F02D7C0}" srcOrd="2" destOrd="0" presId="urn:microsoft.com/office/officeart/2005/8/layout/hLis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C56AA413-EC71-4DC5-900F-7D0B28DF8115}" type="doc">
      <dgm:prSet loTypeId="urn:microsoft.com/office/officeart/2005/8/layout/list1" loCatId="list" qsTypeId="urn:microsoft.com/office/officeart/2005/8/quickstyle/simple1" qsCatId="simple" csTypeId="urn:microsoft.com/office/officeart/2005/8/colors/colorful5" csCatId="colorful" phldr="1"/>
      <dgm:spPr/>
      <dgm:t>
        <a:bodyPr/>
        <a:lstStyle/>
        <a:p>
          <a:endParaRPr lang="en-US"/>
        </a:p>
      </dgm:t>
    </dgm:pt>
    <dgm:pt modelId="{BFCEC12A-2F8E-4CF3-8367-02379119A9D2}">
      <dgm:prSet custT="1"/>
      <dgm:spPr/>
      <dgm:t>
        <a:bodyPr/>
        <a:lstStyle/>
        <a:p>
          <a:r>
            <a:rPr lang="en-US" sz="1800" dirty="0">
              <a:solidFill>
                <a:srgbClr val="FF0000"/>
              </a:solidFill>
            </a:rPr>
            <a:t>Disk­-to-Image file</a:t>
          </a:r>
        </a:p>
      </dgm:t>
    </dgm:pt>
    <dgm:pt modelId="{175C553D-1616-4FBD-B94C-B1DDE8CED7A6}" type="parTrans" cxnId="{CC1B9B7E-2C12-486D-9553-BE2DCBE9B316}">
      <dgm:prSet/>
      <dgm:spPr/>
      <dgm:t>
        <a:bodyPr/>
        <a:lstStyle/>
        <a:p>
          <a:endParaRPr lang="en-US"/>
        </a:p>
      </dgm:t>
    </dgm:pt>
    <dgm:pt modelId="{B29A2FA4-F1EC-47E9-8FE5-FCD2597DE8E4}" type="sibTrans" cxnId="{CC1B9B7E-2C12-486D-9553-BE2DCBE9B316}">
      <dgm:prSet/>
      <dgm:spPr/>
      <dgm:t>
        <a:bodyPr/>
        <a:lstStyle/>
        <a:p>
          <a:endParaRPr lang="en-US"/>
        </a:p>
      </dgm:t>
    </dgm:pt>
    <dgm:pt modelId="{514674A6-712C-4F7E-B4A3-5DC73C30EF0E}">
      <dgm:prSet custT="1"/>
      <dgm:spPr/>
      <dgm:t>
        <a:bodyPr/>
        <a:lstStyle/>
        <a:p>
          <a:r>
            <a:rPr lang="en-US" sz="1400" dirty="0"/>
            <a:t>Most common method</a:t>
          </a:r>
        </a:p>
      </dgm:t>
    </dgm:pt>
    <dgm:pt modelId="{19AB5A18-F145-4278-83A5-A22E4947FBC9}" type="parTrans" cxnId="{69CEB46C-B8B7-498C-9DD5-F4F3F6CFFFC4}">
      <dgm:prSet/>
      <dgm:spPr/>
      <dgm:t>
        <a:bodyPr/>
        <a:lstStyle/>
        <a:p>
          <a:endParaRPr lang="en-US"/>
        </a:p>
      </dgm:t>
    </dgm:pt>
    <dgm:pt modelId="{68EA2BF4-312E-4F54-960C-C22D49BC1F90}" type="sibTrans" cxnId="{69CEB46C-B8B7-498C-9DD5-F4F3F6CFFFC4}">
      <dgm:prSet/>
      <dgm:spPr/>
      <dgm:t>
        <a:bodyPr/>
        <a:lstStyle/>
        <a:p>
          <a:endParaRPr lang="en-US"/>
        </a:p>
      </dgm:t>
    </dgm:pt>
    <dgm:pt modelId="{C42D1683-9DD8-4B54-8F9B-A39D1D4C148C}">
      <dgm:prSet custT="1"/>
      <dgm:spPr/>
      <dgm:t>
        <a:bodyPr/>
        <a:lstStyle/>
        <a:p>
          <a:r>
            <a:rPr lang="en-US" sz="1400" dirty="0"/>
            <a:t>One or more copies can be created</a:t>
          </a:r>
        </a:p>
      </dgm:t>
    </dgm:pt>
    <dgm:pt modelId="{80A6C458-5360-4280-99EF-1D5757D52A29}" type="parTrans" cxnId="{F2256BF4-C271-4A3E-8C82-4030B1752C50}">
      <dgm:prSet/>
      <dgm:spPr/>
      <dgm:t>
        <a:bodyPr/>
        <a:lstStyle/>
        <a:p>
          <a:endParaRPr lang="en-US"/>
        </a:p>
      </dgm:t>
    </dgm:pt>
    <dgm:pt modelId="{0F9740D8-6F57-43A7-9215-BDBBCB024161}" type="sibTrans" cxnId="{F2256BF4-C271-4A3E-8C82-4030B1752C50}">
      <dgm:prSet/>
      <dgm:spPr/>
      <dgm:t>
        <a:bodyPr/>
        <a:lstStyle/>
        <a:p>
          <a:endParaRPr lang="en-US"/>
        </a:p>
      </dgm:t>
    </dgm:pt>
    <dgm:pt modelId="{2A4EB840-2E66-4E4C-B2C1-E6B37EF6A2F7}">
      <dgm:prSet custT="1"/>
      <dgm:spPr/>
      <dgm:t>
        <a:bodyPr/>
        <a:lstStyle/>
        <a:p>
          <a:r>
            <a:rPr lang="en-US" sz="1400" b="1" dirty="0">
              <a:solidFill>
                <a:srgbClr val="FF0000"/>
              </a:solidFill>
            </a:rPr>
            <a:t>Disk­-to-Disk Imaging</a:t>
          </a:r>
        </a:p>
      </dgm:t>
    </dgm:pt>
    <dgm:pt modelId="{C7D9DD43-B695-4101-828C-D206F9D99A2E}" type="parTrans" cxnId="{8D110C84-AA45-41F4-BB88-3994472868ED}">
      <dgm:prSet/>
      <dgm:spPr/>
      <dgm:t>
        <a:bodyPr/>
        <a:lstStyle/>
        <a:p>
          <a:endParaRPr lang="en-US"/>
        </a:p>
      </dgm:t>
    </dgm:pt>
    <dgm:pt modelId="{C563F49A-E1E9-490A-9E46-6A8A1E236C3A}" type="sibTrans" cxnId="{8D110C84-AA45-41F4-BB88-3994472868ED}">
      <dgm:prSet/>
      <dgm:spPr/>
      <dgm:t>
        <a:bodyPr/>
        <a:lstStyle/>
        <a:p>
          <a:endParaRPr lang="en-US"/>
        </a:p>
      </dgm:t>
    </dgm:pt>
    <dgm:pt modelId="{6123A16A-466C-4F08-A26F-4E7AC31418AC}">
      <dgm:prSet custT="1"/>
      <dgm:spPr/>
      <dgm:t>
        <a:bodyPr/>
        <a:lstStyle/>
        <a:p>
          <a:r>
            <a:rPr lang="en-US" sz="1400" dirty="0"/>
            <a:t>Performed when disk-to-image file creation is not possible</a:t>
          </a:r>
        </a:p>
      </dgm:t>
    </dgm:pt>
    <dgm:pt modelId="{81DC5F2C-6492-46B0-940A-A167A4B6A336}" type="parTrans" cxnId="{A4365A9F-6D65-44DE-830B-3FD82EB51502}">
      <dgm:prSet/>
      <dgm:spPr/>
      <dgm:t>
        <a:bodyPr/>
        <a:lstStyle/>
        <a:p>
          <a:endParaRPr lang="en-US"/>
        </a:p>
      </dgm:t>
    </dgm:pt>
    <dgm:pt modelId="{F156E622-307B-49ED-9B4B-CE7345E9C790}" type="sibTrans" cxnId="{A4365A9F-6D65-44DE-830B-3FD82EB51502}">
      <dgm:prSet/>
      <dgm:spPr/>
      <dgm:t>
        <a:bodyPr/>
        <a:lstStyle/>
        <a:p>
          <a:endParaRPr lang="en-US"/>
        </a:p>
      </dgm:t>
    </dgm:pt>
    <dgm:pt modelId="{C60E72FC-0FB0-4F5E-BEB6-CAC587EA9A27}">
      <dgm:prSet custT="1"/>
      <dgm:spPr/>
      <dgm:t>
        <a:bodyPr/>
        <a:lstStyle/>
        <a:p>
          <a:r>
            <a:rPr lang="en-US" sz="1400" dirty="0"/>
            <a:t>Tools can adjust the target disk’s geometry to match the original evidence drive</a:t>
          </a:r>
        </a:p>
      </dgm:t>
    </dgm:pt>
    <dgm:pt modelId="{908D453E-BE0D-471C-9CBD-18F6DB66B984}" type="parTrans" cxnId="{15E498CB-5339-4FA5-91FF-CC0E85985B22}">
      <dgm:prSet/>
      <dgm:spPr/>
      <dgm:t>
        <a:bodyPr/>
        <a:lstStyle/>
        <a:p>
          <a:endParaRPr lang="en-US"/>
        </a:p>
      </dgm:t>
    </dgm:pt>
    <dgm:pt modelId="{8DD1366C-A9EA-4D64-83FA-6818021328DC}" type="sibTrans" cxnId="{15E498CB-5339-4FA5-91FF-CC0E85985B22}">
      <dgm:prSet/>
      <dgm:spPr/>
      <dgm:t>
        <a:bodyPr/>
        <a:lstStyle/>
        <a:p>
          <a:endParaRPr lang="en-US"/>
        </a:p>
      </dgm:t>
    </dgm:pt>
    <dgm:pt modelId="{68D40F1B-A073-418A-9787-B6CC0B9BED6E}">
      <dgm:prSet custT="1"/>
      <dgm:spPr/>
      <dgm:t>
        <a:bodyPr/>
        <a:lstStyle/>
        <a:p>
          <a:r>
            <a:rPr lang="en-US" sz="1400" dirty="0">
              <a:solidFill>
                <a:srgbClr val="FF0000"/>
              </a:solidFill>
            </a:rPr>
            <a:t>Logical (sparse) Acquisition</a:t>
          </a:r>
        </a:p>
      </dgm:t>
    </dgm:pt>
    <dgm:pt modelId="{EDAE8D9A-03F2-4430-BD61-73E32A3A30E7}" type="parTrans" cxnId="{F674D82E-9A4C-4CE7-B9E7-384AF5025391}">
      <dgm:prSet/>
      <dgm:spPr/>
      <dgm:t>
        <a:bodyPr/>
        <a:lstStyle/>
        <a:p>
          <a:endParaRPr lang="en-US"/>
        </a:p>
      </dgm:t>
    </dgm:pt>
    <dgm:pt modelId="{D1FE2CEA-11D4-421A-B768-4FC008C77CE0}" type="sibTrans" cxnId="{F674D82E-9A4C-4CE7-B9E7-384AF5025391}">
      <dgm:prSet/>
      <dgm:spPr/>
      <dgm:t>
        <a:bodyPr/>
        <a:lstStyle/>
        <a:p>
          <a:endParaRPr lang="en-US"/>
        </a:p>
      </dgm:t>
    </dgm:pt>
    <dgm:pt modelId="{58868D3B-96B0-4DA6-A1E2-00B742646B32}">
      <dgm:prSet custT="1"/>
      <dgm:spPr/>
      <dgm:t>
        <a:bodyPr/>
        <a:lstStyle/>
        <a:p>
          <a:r>
            <a:rPr lang="en-US" sz="1400" dirty="0"/>
            <a:t>Use to reduce acquisition times in case of large disks</a:t>
          </a:r>
        </a:p>
      </dgm:t>
    </dgm:pt>
    <dgm:pt modelId="{F122D746-2055-4FD7-B420-6DF98E0551B9}" type="parTrans" cxnId="{45D57EF4-D027-412F-AA02-AB198D8FA7BE}">
      <dgm:prSet/>
      <dgm:spPr/>
      <dgm:t>
        <a:bodyPr/>
        <a:lstStyle/>
        <a:p>
          <a:endParaRPr lang="en-US"/>
        </a:p>
      </dgm:t>
    </dgm:pt>
    <dgm:pt modelId="{6DBDFAF2-116F-44D1-A548-48C65E172DC9}" type="sibTrans" cxnId="{45D57EF4-D027-412F-AA02-AB198D8FA7BE}">
      <dgm:prSet/>
      <dgm:spPr/>
      <dgm:t>
        <a:bodyPr/>
        <a:lstStyle/>
        <a:p>
          <a:endParaRPr lang="en-US"/>
        </a:p>
      </dgm:t>
    </dgm:pt>
    <dgm:pt modelId="{CA8E6D6A-C12D-4B1A-B2E1-009D7DF1E340}">
      <dgm:prSet custT="1"/>
      <dgm:spPr/>
      <dgm:t>
        <a:bodyPr/>
        <a:lstStyle/>
        <a:p>
          <a:r>
            <a:rPr lang="en-US" sz="1400" dirty="0"/>
            <a:t>Logical acquisition - ​captures only specific files of interest to the case, looks only in the allocated section of the hard drive(s)</a:t>
          </a:r>
        </a:p>
      </dgm:t>
    </dgm:pt>
    <dgm:pt modelId="{C5B8271A-10F7-4D66-8815-1D3B09F23511}" type="parTrans" cxnId="{3C7AD7B0-473D-4438-A513-8F2343A6FBA4}">
      <dgm:prSet/>
      <dgm:spPr/>
      <dgm:t>
        <a:bodyPr/>
        <a:lstStyle/>
        <a:p>
          <a:endParaRPr lang="en-US"/>
        </a:p>
      </dgm:t>
    </dgm:pt>
    <dgm:pt modelId="{333CC092-561F-4DBA-B07C-B7C5FDF2781B}" type="sibTrans" cxnId="{3C7AD7B0-473D-4438-A513-8F2343A6FBA4}">
      <dgm:prSet/>
      <dgm:spPr/>
      <dgm:t>
        <a:bodyPr/>
        <a:lstStyle/>
        <a:p>
          <a:endParaRPr lang="en-US"/>
        </a:p>
      </dgm:t>
    </dgm:pt>
    <dgm:pt modelId="{8505299F-5AB2-45D9-AAA3-85E67AFFCB5F}">
      <dgm:prSet custT="1"/>
      <dgm:spPr/>
      <dgm:t>
        <a:bodyPr/>
        <a:lstStyle/>
        <a:p>
          <a:r>
            <a:rPr lang="en-US" sz="1400" dirty="0"/>
            <a:t>Sparse acquisition - ​collects fragments of unallocated (deleted) data and captures only specific files of interest to the case</a:t>
          </a:r>
        </a:p>
      </dgm:t>
    </dgm:pt>
    <dgm:pt modelId="{DA8CCDBD-8ADC-4005-AAE2-51E301C3626F}" type="parTrans" cxnId="{3BB66B05-45A9-4C20-AD9B-7E1D98FFB64D}">
      <dgm:prSet/>
      <dgm:spPr/>
      <dgm:t>
        <a:bodyPr/>
        <a:lstStyle/>
        <a:p>
          <a:endParaRPr lang="en-US"/>
        </a:p>
      </dgm:t>
    </dgm:pt>
    <dgm:pt modelId="{B7FAD59F-805A-434D-BDC9-458922F661B2}" type="sibTrans" cxnId="{3BB66B05-45A9-4C20-AD9B-7E1D98FFB64D}">
      <dgm:prSet/>
      <dgm:spPr/>
      <dgm:t>
        <a:bodyPr/>
        <a:lstStyle/>
        <a:p>
          <a:endParaRPr lang="en-US"/>
        </a:p>
      </dgm:t>
    </dgm:pt>
    <dgm:pt modelId="{24CAC6C3-CB47-42A4-8B89-858733087212}" type="pres">
      <dgm:prSet presAssocID="{C56AA413-EC71-4DC5-900F-7D0B28DF8115}" presName="linear" presStyleCnt="0">
        <dgm:presLayoutVars>
          <dgm:dir/>
          <dgm:animLvl val="lvl"/>
          <dgm:resizeHandles val="exact"/>
        </dgm:presLayoutVars>
      </dgm:prSet>
      <dgm:spPr/>
    </dgm:pt>
    <dgm:pt modelId="{0D66FD00-44FE-4B29-9D07-CB97F433D5B1}" type="pres">
      <dgm:prSet presAssocID="{BFCEC12A-2F8E-4CF3-8367-02379119A9D2}" presName="parentLin" presStyleCnt="0"/>
      <dgm:spPr/>
    </dgm:pt>
    <dgm:pt modelId="{88C81851-8478-48F9-A748-D32A86858CEC}" type="pres">
      <dgm:prSet presAssocID="{BFCEC12A-2F8E-4CF3-8367-02379119A9D2}" presName="parentLeftMargin" presStyleLbl="node1" presStyleIdx="0" presStyleCnt="3"/>
      <dgm:spPr/>
    </dgm:pt>
    <dgm:pt modelId="{DB7415DF-91DA-4E63-8FEC-74022739DFE2}" type="pres">
      <dgm:prSet presAssocID="{BFCEC12A-2F8E-4CF3-8367-02379119A9D2}" presName="parentText" presStyleLbl="node1" presStyleIdx="0" presStyleCnt="3" custLinFactNeighborX="9091" custLinFactNeighborY="-26698">
        <dgm:presLayoutVars>
          <dgm:chMax val="0"/>
          <dgm:bulletEnabled val="1"/>
        </dgm:presLayoutVars>
      </dgm:prSet>
      <dgm:spPr/>
    </dgm:pt>
    <dgm:pt modelId="{9E5985BB-7DCE-4277-AC4B-642401BD24B8}" type="pres">
      <dgm:prSet presAssocID="{BFCEC12A-2F8E-4CF3-8367-02379119A9D2}" presName="negativeSpace" presStyleCnt="0"/>
      <dgm:spPr/>
    </dgm:pt>
    <dgm:pt modelId="{3A21E6ED-D997-4C72-B59D-7557390A775F}" type="pres">
      <dgm:prSet presAssocID="{BFCEC12A-2F8E-4CF3-8367-02379119A9D2}" presName="childText" presStyleLbl="conFgAcc1" presStyleIdx="0" presStyleCnt="3">
        <dgm:presLayoutVars>
          <dgm:bulletEnabled val="1"/>
        </dgm:presLayoutVars>
      </dgm:prSet>
      <dgm:spPr/>
    </dgm:pt>
    <dgm:pt modelId="{9608C659-9425-4221-ABDE-E0C1F817204E}" type="pres">
      <dgm:prSet presAssocID="{B29A2FA4-F1EC-47E9-8FE5-FCD2597DE8E4}" presName="spaceBetweenRectangles" presStyleCnt="0"/>
      <dgm:spPr/>
    </dgm:pt>
    <dgm:pt modelId="{90CF3CF7-E6D5-498C-94DD-1545AB1E962D}" type="pres">
      <dgm:prSet presAssocID="{2A4EB840-2E66-4E4C-B2C1-E6B37EF6A2F7}" presName="parentLin" presStyleCnt="0"/>
      <dgm:spPr/>
    </dgm:pt>
    <dgm:pt modelId="{62DF2372-DAE8-44DE-9B2C-13BDDD09EB97}" type="pres">
      <dgm:prSet presAssocID="{2A4EB840-2E66-4E4C-B2C1-E6B37EF6A2F7}" presName="parentLeftMargin" presStyleLbl="node1" presStyleIdx="0" presStyleCnt="3"/>
      <dgm:spPr/>
    </dgm:pt>
    <dgm:pt modelId="{C49C5643-662C-41A6-9228-F6574E924AD4}" type="pres">
      <dgm:prSet presAssocID="{2A4EB840-2E66-4E4C-B2C1-E6B37EF6A2F7}" presName="parentText" presStyleLbl="node1" presStyleIdx="1" presStyleCnt="3">
        <dgm:presLayoutVars>
          <dgm:chMax val="0"/>
          <dgm:bulletEnabled val="1"/>
        </dgm:presLayoutVars>
      </dgm:prSet>
      <dgm:spPr/>
    </dgm:pt>
    <dgm:pt modelId="{F1F4808A-74FC-4050-9852-5FCB01EE5D81}" type="pres">
      <dgm:prSet presAssocID="{2A4EB840-2E66-4E4C-B2C1-E6B37EF6A2F7}" presName="negativeSpace" presStyleCnt="0"/>
      <dgm:spPr/>
    </dgm:pt>
    <dgm:pt modelId="{CF6DC06E-0F7C-446D-9636-E8F2D9FA78AB}" type="pres">
      <dgm:prSet presAssocID="{2A4EB840-2E66-4E4C-B2C1-E6B37EF6A2F7}" presName="childText" presStyleLbl="conFgAcc1" presStyleIdx="1" presStyleCnt="3">
        <dgm:presLayoutVars>
          <dgm:bulletEnabled val="1"/>
        </dgm:presLayoutVars>
      </dgm:prSet>
      <dgm:spPr/>
    </dgm:pt>
    <dgm:pt modelId="{6BEC5585-19FE-492C-905B-11062E7CC637}" type="pres">
      <dgm:prSet presAssocID="{C563F49A-E1E9-490A-9E46-6A8A1E236C3A}" presName="spaceBetweenRectangles" presStyleCnt="0"/>
      <dgm:spPr/>
    </dgm:pt>
    <dgm:pt modelId="{37414E3E-2516-4D3C-ADB3-6FA3D3E010D2}" type="pres">
      <dgm:prSet presAssocID="{68D40F1B-A073-418A-9787-B6CC0B9BED6E}" presName="parentLin" presStyleCnt="0"/>
      <dgm:spPr/>
    </dgm:pt>
    <dgm:pt modelId="{2FEF9B88-9352-422A-8186-B327149269EB}" type="pres">
      <dgm:prSet presAssocID="{68D40F1B-A073-418A-9787-B6CC0B9BED6E}" presName="parentLeftMargin" presStyleLbl="node1" presStyleIdx="1" presStyleCnt="3"/>
      <dgm:spPr/>
    </dgm:pt>
    <dgm:pt modelId="{8CAFA42F-A8CF-4B74-B102-9756FFD94E8F}" type="pres">
      <dgm:prSet presAssocID="{68D40F1B-A073-418A-9787-B6CC0B9BED6E}" presName="parentText" presStyleLbl="node1" presStyleIdx="2" presStyleCnt="3">
        <dgm:presLayoutVars>
          <dgm:chMax val="0"/>
          <dgm:bulletEnabled val="1"/>
        </dgm:presLayoutVars>
      </dgm:prSet>
      <dgm:spPr/>
    </dgm:pt>
    <dgm:pt modelId="{3CE0E54D-FBEF-485B-9315-3B07A0A07797}" type="pres">
      <dgm:prSet presAssocID="{68D40F1B-A073-418A-9787-B6CC0B9BED6E}" presName="negativeSpace" presStyleCnt="0"/>
      <dgm:spPr/>
    </dgm:pt>
    <dgm:pt modelId="{1676D19E-2528-4410-A9AF-41DC28B9D548}" type="pres">
      <dgm:prSet presAssocID="{68D40F1B-A073-418A-9787-B6CC0B9BED6E}" presName="childText" presStyleLbl="conFgAcc1" presStyleIdx="2" presStyleCnt="3">
        <dgm:presLayoutVars>
          <dgm:bulletEnabled val="1"/>
        </dgm:presLayoutVars>
      </dgm:prSet>
      <dgm:spPr/>
    </dgm:pt>
  </dgm:ptLst>
  <dgm:cxnLst>
    <dgm:cxn modelId="{AAC8EE01-17DE-4FC1-810B-B0C27E37FAD7}" type="presOf" srcId="{68D40F1B-A073-418A-9787-B6CC0B9BED6E}" destId="{8CAFA42F-A8CF-4B74-B102-9756FFD94E8F}" srcOrd="1" destOrd="0" presId="urn:microsoft.com/office/officeart/2005/8/layout/list1"/>
    <dgm:cxn modelId="{3BB66B05-45A9-4C20-AD9B-7E1D98FFB64D}" srcId="{68D40F1B-A073-418A-9787-B6CC0B9BED6E}" destId="{8505299F-5AB2-45D9-AAA3-85E67AFFCB5F}" srcOrd="2" destOrd="0" parTransId="{DA8CCDBD-8ADC-4005-AAE2-51E301C3626F}" sibTransId="{B7FAD59F-805A-434D-BDC9-458922F661B2}"/>
    <dgm:cxn modelId="{20F3890A-A07D-451D-AC01-0358FFAD16DA}" type="presOf" srcId="{514674A6-712C-4F7E-B4A3-5DC73C30EF0E}" destId="{3A21E6ED-D997-4C72-B59D-7557390A775F}" srcOrd="0" destOrd="0" presId="urn:microsoft.com/office/officeart/2005/8/layout/list1"/>
    <dgm:cxn modelId="{586E8B22-F7A2-4344-898B-BE1D784A81BE}" type="presOf" srcId="{2A4EB840-2E66-4E4C-B2C1-E6B37EF6A2F7}" destId="{62DF2372-DAE8-44DE-9B2C-13BDDD09EB97}" srcOrd="0" destOrd="0" presId="urn:microsoft.com/office/officeart/2005/8/layout/list1"/>
    <dgm:cxn modelId="{3CC5DE28-8D6F-4154-A67B-C3BADB73EDAC}" type="presOf" srcId="{58868D3B-96B0-4DA6-A1E2-00B742646B32}" destId="{1676D19E-2528-4410-A9AF-41DC28B9D548}" srcOrd="0" destOrd="0" presId="urn:microsoft.com/office/officeart/2005/8/layout/list1"/>
    <dgm:cxn modelId="{F674D82E-9A4C-4CE7-B9E7-384AF5025391}" srcId="{C56AA413-EC71-4DC5-900F-7D0B28DF8115}" destId="{68D40F1B-A073-418A-9787-B6CC0B9BED6E}" srcOrd="2" destOrd="0" parTransId="{EDAE8D9A-03F2-4430-BD61-73E32A3A30E7}" sibTransId="{D1FE2CEA-11D4-421A-B768-4FC008C77CE0}"/>
    <dgm:cxn modelId="{4AE83534-8C46-476D-9EE3-D7BBF0542832}" type="presOf" srcId="{BFCEC12A-2F8E-4CF3-8367-02379119A9D2}" destId="{DB7415DF-91DA-4E63-8FEC-74022739DFE2}" srcOrd="1" destOrd="0" presId="urn:microsoft.com/office/officeart/2005/8/layout/list1"/>
    <dgm:cxn modelId="{A431B55C-436F-4AEF-9F18-72C3AD9D50C6}" type="presOf" srcId="{C42D1683-9DD8-4B54-8F9B-A39D1D4C148C}" destId="{3A21E6ED-D997-4C72-B59D-7557390A775F}" srcOrd="0" destOrd="1" presId="urn:microsoft.com/office/officeart/2005/8/layout/list1"/>
    <dgm:cxn modelId="{732C1443-1683-4A2B-8E66-D88C135C7336}" type="presOf" srcId="{68D40F1B-A073-418A-9787-B6CC0B9BED6E}" destId="{2FEF9B88-9352-422A-8186-B327149269EB}" srcOrd="0" destOrd="0" presId="urn:microsoft.com/office/officeart/2005/8/layout/list1"/>
    <dgm:cxn modelId="{B244C746-BBCD-4B72-8AD0-1E351877CC59}" type="presOf" srcId="{8505299F-5AB2-45D9-AAA3-85E67AFFCB5F}" destId="{1676D19E-2528-4410-A9AF-41DC28B9D548}" srcOrd="0" destOrd="2" presId="urn:microsoft.com/office/officeart/2005/8/layout/list1"/>
    <dgm:cxn modelId="{69CEB46C-B8B7-498C-9DD5-F4F3F6CFFFC4}" srcId="{BFCEC12A-2F8E-4CF3-8367-02379119A9D2}" destId="{514674A6-712C-4F7E-B4A3-5DC73C30EF0E}" srcOrd="0" destOrd="0" parTransId="{19AB5A18-F145-4278-83A5-A22E4947FBC9}" sibTransId="{68EA2BF4-312E-4F54-960C-C22D49BC1F90}"/>
    <dgm:cxn modelId="{949ADD5A-A293-4DD0-823F-F166628DF6E5}" type="presOf" srcId="{6123A16A-466C-4F08-A26F-4E7AC31418AC}" destId="{CF6DC06E-0F7C-446D-9636-E8F2D9FA78AB}" srcOrd="0" destOrd="0" presId="urn:microsoft.com/office/officeart/2005/8/layout/list1"/>
    <dgm:cxn modelId="{CC1B9B7E-2C12-486D-9553-BE2DCBE9B316}" srcId="{C56AA413-EC71-4DC5-900F-7D0B28DF8115}" destId="{BFCEC12A-2F8E-4CF3-8367-02379119A9D2}" srcOrd="0" destOrd="0" parTransId="{175C553D-1616-4FBD-B94C-B1DDE8CED7A6}" sibTransId="{B29A2FA4-F1EC-47E9-8FE5-FCD2597DE8E4}"/>
    <dgm:cxn modelId="{8D110C84-AA45-41F4-BB88-3994472868ED}" srcId="{C56AA413-EC71-4DC5-900F-7D0B28DF8115}" destId="{2A4EB840-2E66-4E4C-B2C1-E6B37EF6A2F7}" srcOrd="1" destOrd="0" parTransId="{C7D9DD43-B695-4101-828C-D206F9D99A2E}" sibTransId="{C563F49A-E1E9-490A-9E46-6A8A1E236C3A}"/>
    <dgm:cxn modelId="{1DF52C89-1896-43F5-9E19-93A3D95ED119}" type="presOf" srcId="{C60E72FC-0FB0-4F5E-BEB6-CAC587EA9A27}" destId="{CF6DC06E-0F7C-446D-9636-E8F2D9FA78AB}" srcOrd="0" destOrd="1" presId="urn:microsoft.com/office/officeart/2005/8/layout/list1"/>
    <dgm:cxn modelId="{AADFA589-E3FA-4471-A791-DD2283D6963C}" type="presOf" srcId="{2A4EB840-2E66-4E4C-B2C1-E6B37EF6A2F7}" destId="{C49C5643-662C-41A6-9228-F6574E924AD4}" srcOrd="1" destOrd="0" presId="urn:microsoft.com/office/officeart/2005/8/layout/list1"/>
    <dgm:cxn modelId="{A4365A9F-6D65-44DE-830B-3FD82EB51502}" srcId="{2A4EB840-2E66-4E4C-B2C1-E6B37EF6A2F7}" destId="{6123A16A-466C-4F08-A26F-4E7AC31418AC}" srcOrd="0" destOrd="0" parTransId="{81DC5F2C-6492-46B0-940A-A167A4B6A336}" sibTransId="{F156E622-307B-49ED-9B4B-CE7345E9C790}"/>
    <dgm:cxn modelId="{3C7AD7B0-473D-4438-A513-8F2343A6FBA4}" srcId="{68D40F1B-A073-418A-9787-B6CC0B9BED6E}" destId="{CA8E6D6A-C12D-4B1A-B2E1-009D7DF1E340}" srcOrd="1" destOrd="0" parTransId="{C5B8271A-10F7-4D66-8815-1D3B09F23511}" sibTransId="{333CC092-561F-4DBA-B07C-B7C5FDF2781B}"/>
    <dgm:cxn modelId="{809BE2B1-8767-4F64-80C9-94F3C99D848D}" type="presOf" srcId="{CA8E6D6A-C12D-4B1A-B2E1-009D7DF1E340}" destId="{1676D19E-2528-4410-A9AF-41DC28B9D548}" srcOrd="0" destOrd="1" presId="urn:microsoft.com/office/officeart/2005/8/layout/list1"/>
    <dgm:cxn modelId="{CA5A7CCB-C781-436C-A938-5C2ECF6C2D30}" type="presOf" srcId="{BFCEC12A-2F8E-4CF3-8367-02379119A9D2}" destId="{88C81851-8478-48F9-A748-D32A86858CEC}" srcOrd="0" destOrd="0" presId="urn:microsoft.com/office/officeart/2005/8/layout/list1"/>
    <dgm:cxn modelId="{15E498CB-5339-4FA5-91FF-CC0E85985B22}" srcId="{2A4EB840-2E66-4E4C-B2C1-E6B37EF6A2F7}" destId="{C60E72FC-0FB0-4F5E-BEB6-CAC587EA9A27}" srcOrd="1" destOrd="0" parTransId="{908D453E-BE0D-471C-9CBD-18F6DB66B984}" sibTransId="{8DD1366C-A9EA-4D64-83FA-6818021328DC}"/>
    <dgm:cxn modelId="{F2256BF4-C271-4A3E-8C82-4030B1752C50}" srcId="{BFCEC12A-2F8E-4CF3-8367-02379119A9D2}" destId="{C42D1683-9DD8-4B54-8F9B-A39D1D4C148C}" srcOrd="1" destOrd="0" parTransId="{80A6C458-5360-4280-99EF-1D5757D52A29}" sibTransId="{0F9740D8-6F57-43A7-9215-BDBBCB024161}"/>
    <dgm:cxn modelId="{45D57EF4-D027-412F-AA02-AB198D8FA7BE}" srcId="{68D40F1B-A073-418A-9787-B6CC0B9BED6E}" destId="{58868D3B-96B0-4DA6-A1E2-00B742646B32}" srcOrd="0" destOrd="0" parTransId="{F122D746-2055-4FD7-B420-6DF98E0551B9}" sibTransId="{6DBDFAF2-116F-44D1-A548-48C65E172DC9}"/>
    <dgm:cxn modelId="{AD095EF5-5232-4FAB-BDC6-2EFE28C1FB41}" type="presOf" srcId="{C56AA413-EC71-4DC5-900F-7D0B28DF8115}" destId="{24CAC6C3-CB47-42A4-8B89-858733087212}" srcOrd="0" destOrd="0" presId="urn:microsoft.com/office/officeart/2005/8/layout/list1"/>
    <dgm:cxn modelId="{202AE5F7-53FF-4444-B44E-102E2663E02F}" type="presParOf" srcId="{24CAC6C3-CB47-42A4-8B89-858733087212}" destId="{0D66FD00-44FE-4B29-9D07-CB97F433D5B1}" srcOrd="0" destOrd="0" presId="urn:microsoft.com/office/officeart/2005/8/layout/list1"/>
    <dgm:cxn modelId="{B6B3A90A-47B3-4997-AC83-B7DE7F672BA0}" type="presParOf" srcId="{0D66FD00-44FE-4B29-9D07-CB97F433D5B1}" destId="{88C81851-8478-48F9-A748-D32A86858CEC}" srcOrd="0" destOrd="0" presId="urn:microsoft.com/office/officeart/2005/8/layout/list1"/>
    <dgm:cxn modelId="{4B05C1D4-AABD-4DE4-B9C3-F18A9FCB1DDC}" type="presParOf" srcId="{0D66FD00-44FE-4B29-9D07-CB97F433D5B1}" destId="{DB7415DF-91DA-4E63-8FEC-74022739DFE2}" srcOrd="1" destOrd="0" presId="urn:microsoft.com/office/officeart/2005/8/layout/list1"/>
    <dgm:cxn modelId="{C9BC2B7E-1739-4079-A1F1-CD61348AD28F}" type="presParOf" srcId="{24CAC6C3-CB47-42A4-8B89-858733087212}" destId="{9E5985BB-7DCE-4277-AC4B-642401BD24B8}" srcOrd="1" destOrd="0" presId="urn:microsoft.com/office/officeart/2005/8/layout/list1"/>
    <dgm:cxn modelId="{4F662DDE-FBBC-4495-8E8B-F0E323777DA6}" type="presParOf" srcId="{24CAC6C3-CB47-42A4-8B89-858733087212}" destId="{3A21E6ED-D997-4C72-B59D-7557390A775F}" srcOrd="2" destOrd="0" presId="urn:microsoft.com/office/officeart/2005/8/layout/list1"/>
    <dgm:cxn modelId="{2D200505-2F79-4F2E-91BD-3645FB6DD4A2}" type="presParOf" srcId="{24CAC6C3-CB47-42A4-8B89-858733087212}" destId="{9608C659-9425-4221-ABDE-E0C1F817204E}" srcOrd="3" destOrd="0" presId="urn:microsoft.com/office/officeart/2005/8/layout/list1"/>
    <dgm:cxn modelId="{5555F0D4-BD6A-4851-A6E9-0FF01A06C1AE}" type="presParOf" srcId="{24CAC6C3-CB47-42A4-8B89-858733087212}" destId="{90CF3CF7-E6D5-498C-94DD-1545AB1E962D}" srcOrd="4" destOrd="0" presId="urn:microsoft.com/office/officeart/2005/8/layout/list1"/>
    <dgm:cxn modelId="{4A9DA95F-4A2F-45D8-9DA8-06FA821D04C4}" type="presParOf" srcId="{90CF3CF7-E6D5-498C-94DD-1545AB1E962D}" destId="{62DF2372-DAE8-44DE-9B2C-13BDDD09EB97}" srcOrd="0" destOrd="0" presId="urn:microsoft.com/office/officeart/2005/8/layout/list1"/>
    <dgm:cxn modelId="{3EEBE49F-280A-42AC-BEC4-7ED7532D624B}" type="presParOf" srcId="{90CF3CF7-E6D5-498C-94DD-1545AB1E962D}" destId="{C49C5643-662C-41A6-9228-F6574E924AD4}" srcOrd="1" destOrd="0" presId="urn:microsoft.com/office/officeart/2005/8/layout/list1"/>
    <dgm:cxn modelId="{27A6D934-B4F6-44A2-91C0-80A3DF1833B2}" type="presParOf" srcId="{24CAC6C3-CB47-42A4-8B89-858733087212}" destId="{F1F4808A-74FC-4050-9852-5FCB01EE5D81}" srcOrd="5" destOrd="0" presId="urn:microsoft.com/office/officeart/2005/8/layout/list1"/>
    <dgm:cxn modelId="{F1D3F758-B53B-4239-AA28-1C7051428204}" type="presParOf" srcId="{24CAC6C3-CB47-42A4-8B89-858733087212}" destId="{CF6DC06E-0F7C-446D-9636-E8F2D9FA78AB}" srcOrd="6" destOrd="0" presId="urn:microsoft.com/office/officeart/2005/8/layout/list1"/>
    <dgm:cxn modelId="{A7491B74-F646-4EB4-904C-FCF5FE32ADBF}" type="presParOf" srcId="{24CAC6C3-CB47-42A4-8B89-858733087212}" destId="{6BEC5585-19FE-492C-905B-11062E7CC637}" srcOrd="7" destOrd="0" presId="urn:microsoft.com/office/officeart/2005/8/layout/list1"/>
    <dgm:cxn modelId="{D6FFF425-34F8-403E-AED0-D2133234472C}" type="presParOf" srcId="{24CAC6C3-CB47-42A4-8B89-858733087212}" destId="{37414E3E-2516-4D3C-ADB3-6FA3D3E010D2}" srcOrd="8" destOrd="0" presId="urn:microsoft.com/office/officeart/2005/8/layout/list1"/>
    <dgm:cxn modelId="{2A7BB998-5994-4118-80B0-8F98CF3F2B04}" type="presParOf" srcId="{37414E3E-2516-4D3C-ADB3-6FA3D3E010D2}" destId="{2FEF9B88-9352-422A-8186-B327149269EB}" srcOrd="0" destOrd="0" presId="urn:microsoft.com/office/officeart/2005/8/layout/list1"/>
    <dgm:cxn modelId="{D20D65C9-A354-40F7-9AB9-5B924B11DC24}" type="presParOf" srcId="{37414E3E-2516-4D3C-ADB3-6FA3D3E010D2}" destId="{8CAFA42F-A8CF-4B74-B102-9756FFD94E8F}" srcOrd="1" destOrd="0" presId="urn:microsoft.com/office/officeart/2005/8/layout/list1"/>
    <dgm:cxn modelId="{B48E69A4-49BF-4EFF-B2C1-492C4ABCF024}" type="presParOf" srcId="{24CAC6C3-CB47-42A4-8B89-858733087212}" destId="{3CE0E54D-FBEF-485B-9315-3B07A0A07797}" srcOrd="9" destOrd="0" presId="urn:microsoft.com/office/officeart/2005/8/layout/list1"/>
    <dgm:cxn modelId="{995406AE-E647-4624-BC9D-70A4493276B1}" type="presParOf" srcId="{24CAC6C3-CB47-42A4-8B89-858733087212}" destId="{1676D19E-2528-4410-A9AF-41DC28B9D548}" srcOrd="10"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C56AA413-EC71-4DC5-900F-7D0B28DF8115}" type="doc">
      <dgm:prSet loTypeId="urn:microsoft.com/office/officeart/2008/layout/LinedList" loCatId="list" qsTypeId="urn:microsoft.com/office/officeart/2005/8/quickstyle/simple1" qsCatId="simple" csTypeId="urn:microsoft.com/office/officeart/2005/8/colors/colorful5" csCatId="colorful" phldr="1"/>
      <dgm:spPr/>
      <dgm:t>
        <a:bodyPr/>
        <a:lstStyle/>
        <a:p>
          <a:endParaRPr lang="en-US"/>
        </a:p>
      </dgm:t>
    </dgm:pt>
    <dgm:pt modelId="{BFCEC12A-2F8E-4CF3-8367-02379119A9D2}">
      <dgm:prSet/>
      <dgm:spPr/>
      <dgm:t>
        <a:bodyPr/>
        <a:lstStyle/>
        <a:p>
          <a:r>
            <a:rPr lang="en-US" dirty="0"/>
            <a:t>Prepare a chain of custody document</a:t>
          </a:r>
        </a:p>
      </dgm:t>
    </dgm:pt>
    <dgm:pt modelId="{175C553D-1616-4FBD-B94C-B1DDE8CED7A6}" type="parTrans" cxnId="{CC1B9B7E-2C12-486D-9553-BE2DCBE9B316}">
      <dgm:prSet/>
      <dgm:spPr/>
      <dgm:t>
        <a:bodyPr/>
        <a:lstStyle/>
        <a:p>
          <a:endParaRPr lang="en-US"/>
        </a:p>
      </dgm:t>
    </dgm:pt>
    <dgm:pt modelId="{B29A2FA4-F1EC-47E9-8FE5-FCD2597DE8E4}" type="sibTrans" cxnId="{CC1B9B7E-2C12-486D-9553-BE2DCBE9B316}">
      <dgm:prSet/>
      <dgm:spPr/>
      <dgm:t>
        <a:bodyPr/>
        <a:lstStyle/>
        <a:p>
          <a:endParaRPr lang="en-US"/>
        </a:p>
      </dgm:t>
    </dgm:pt>
    <dgm:pt modelId="{BF18ACFC-4C9D-445F-A26E-AD697D9EC158}">
      <dgm:prSet/>
      <dgm:spPr/>
      <dgm:t>
        <a:bodyPr/>
        <a:lstStyle/>
        <a:p>
          <a:r>
            <a:rPr lang="en-US" dirty="0"/>
            <a:t>Enable write protection on the evidence media</a:t>
          </a:r>
        </a:p>
      </dgm:t>
    </dgm:pt>
    <dgm:pt modelId="{07004ADC-1874-46C0-9A99-1F9D0F5C7914}" type="parTrans" cxnId="{3C02AC23-C4CA-45BC-9E67-6B54936F14CD}">
      <dgm:prSet/>
      <dgm:spPr/>
      <dgm:t>
        <a:bodyPr/>
        <a:lstStyle/>
        <a:p>
          <a:endParaRPr lang="en-US"/>
        </a:p>
      </dgm:t>
    </dgm:pt>
    <dgm:pt modelId="{30EBCE52-5BFC-4F19-9A3D-4D5573D71713}" type="sibTrans" cxnId="{3C02AC23-C4CA-45BC-9E67-6B54936F14CD}">
      <dgm:prSet/>
      <dgm:spPr/>
      <dgm:t>
        <a:bodyPr/>
        <a:lstStyle/>
        <a:p>
          <a:endParaRPr lang="en-US"/>
        </a:p>
      </dgm:t>
    </dgm:pt>
    <dgm:pt modelId="{A1F42E70-E47F-4A24-BE12-48A2ED8BE068}">
      <dgm:prSet/>
      <dgm:spPr/>
      <dgm:t>
        <a:bodyPr/>
        <a:lstStyle/>
        <a:p>
          <a:r>
            <a:rPr lang="en-US" dirty="0"/>
            <a:t>Sanitize the target media</a:t>
          </a:r>
        </a:p>
      </dgm:t>
    </dgm:pt>
    <dgm:pt modelId="{0D0CCC86-01F0-4D7F-A112-58E4616832F3}" type="parTrans" cxnId="{3D2E2A25-A466-495E-8F4B-DCD87D9D6104}">
      <dgm:prSet/>
      <dgm:spPr/>
      <dgm:t>
        <a:bodyPr/>
        <a:lstStyle/>
        <a:p>
          <a:endParaRPr lang="en-US"/>
        </a:p>
      </dgm:t>
    </dgm:pt>
    <dgm:pt modelId="{4ED3E50C-CF07-4F09-BA92-CD3931357BB2}" type="sibTrans" cxnId="{3D2E2A25-A466-495E-8F4B-DCD87D9D6104}">
      <dgm:prSet/>
      <dgm:spPr/>
      <dgm:t>
        <a:bodyPr/>
        <a:lstStyle/>
        <a:p>
          <a:endParaRPr lang="en-US"/>
        </a:p>
      </dgm:t>
    </dgm:pt>
    <dgm:pt modelId="{48F88D3F-DEBD-41CE-9321-6B8B199FC232}">
      <dgm:prSet/>
      <dgm:spPr/>
      <dgm:t>
        <a:bodyPr/>
        <a:lstStyle/>
        <a:p>
          <a:r>
            <a:rPr lang="en-US" dirty="0"/>
            <a:t>Determine the data acquisition format</a:t>
          </a:r>
        </a:p>
      </dgm:t>
    </dgm:pt>
    <dgm:pt modelId="{0CAE4656-A5A1-4130-95FE-10D073BFF189}" type="parTrans" cxnId="{222277A3-AA5D-4968-9F81-DA1F80656577}">
      <dgm:prSet/>
      <dgm:spPr/>
      <dgm:t>
        <a:bodyPr/>
        <a:lstStyle/>
        <a:p>
          <a:endParaRPr lang="en-US"/>
        </a:p>
      </dgm:t>
    </dgm:pt>
    <dgm:pt modelId="{CA949D71-21E8-4DD1-B9DB-D319054EA14F}" type="sibTrans" cxnId="{222277A3-AA5D-4968-9F81-DA1F80656577}">
      <dgm:prSet/>
      <dgm:spPr/>
      <dgm:t>
        <a:bodyPr/>
        <a:lstStyle/>
        <a:p>
          <a:endParaRPr lang="en-US"/>
        </a:p>
      </dgm:t>
    </dgm:pt>
    <dgm:pt modelId="{48C9FC33-2B10-419B-8F96-1ED505BDD0D6}">
      <dgm:prSet/>
      <dgm:spPr/>
      <dgm:t>
        <a:bodyPr/>
        <a:lstStyle/>
        <a:p>
          <a:r>
            <a:rPr lang="en-US" dirty="0"/>
            <a:t>Determine the best acquisition method</a:t>
          </a:r>
        </a:p>
      </dgm:t>
    </dgm:pt>
    <dgm:pt modelId="{1F8A084E-A7A8-4133-9849-AA7B62E96C66}" type="parTrans" cxnId="{39009998-FBE9-46D7-A205-AC4EEB1A1419}">
      <dgm:prSet/>
      <dgm:spPr/>
      <dgm:t>
        <a:bodyPr/>
        <a:lstStyle/>
        <a:p>
          <a:endParaRPr lang="en-US"/>
        </a:p>
      </dgm:t>
    </dgm:pt>
    <dgm:pt modelId="{6255B4B0-5085-4D55-8008-4FF72072E332}" type="sibTrans" cxnId="{39009998-FBE9-46D7-A205-AC4EEB1A1419}">
      <dgm:prSet/>
      <dgm:spPr/>
      <dgm:t>
        <a:bodyPr/>
        <a:lstStyle/>
        <a:p>
          <a:endParaRPr lang="en-US"/>
        </a:p>
      </dgm:t>
    </dgm:pt>
    <dgm:pt modelId="{575DC5DF-577D-499A-828B-7E494BC01358}">
      <dgm:prSet/>
      <dgm:spPr/>
      <dgm:t>
        <a:bodyPr/>
        <a:lstStyle/>
        <a:p>
          <a:r>
            <a:rPr lang="en-US" dirty="0"/>
            <a:t>Select the data acquisition tool</a:t>
          </a:r>
        </a:p>
      </dgm:t>
    </dgm:pt>
    <dgm:pt modelId="{93432B72-D227-48AE-B5DD-9E79C677BDB3}" type="parTrans" cxnId="{8A91730B-604C-4FCB-9AE1-005D0E44750B}">
      <dgm:prSet/>
      <dgm:spPr/>
      <dgm:t>
        <a:bodyPr/>
        <a:lstStyle/>
        <a:p>
          <a:endParaRPr lang="en-US"/>
        </a:p>
      </dgm:t>
    </dgm:pt>
    <dgm:pt modelId="{68CDEFDB-588C-487D-85BE-53002377CE4A}" type="sibTrans" cxnId="{8A91730B-604C-4FCB-9AE1-005D0E44750B}">
      <dgm:prSet/>
      <dgm:spPr/>
      <dgm:t>
        <a:bodyPr/>
        <a:lstStyle/>
        <a:p>
          <a:endParaRPr lang="en-US"/>
        </a:p>
      </dgm:t>
    </dgm:pt>
    <dgm:pt modelId="{DB99B401-F7C1-4054-8216-B0C8B5617D9D}">
      <dgm:prSet/>
      <dgm:spPr/>
      <dgm:t>
        <a:bodyPr/>
        <a:lstStyle/>
        <a:p>
          <a:r>
            <a:rPr lang="en-US" dirty="0"/>
            <a:t>Acquire the data</a:t>
          </a:r>
        </a:p>
      </dgm:t>
    </dgm:pt>
    <dgm:pt modelId="{9033CBE5-73EC-4367-8900-547F23D62023}" type="parTrans" cxnId="{C819705A-990F-4748-AAF1-D1D8986E230F}">
      <dgm:prSet/>
      <dgm:spPr/>
      <dgm:t>
        <a:bodyPr/>
        <a:lstStyle/>
        <a:p>
          <a:endParaRPr lang="en-US"/>
        </a:p>
      </dgm:t>
    </dgm:pt>
    <dgm:pt modelId="{2C91218B-5044-44C9-9FE3-D58DDE715C80}" type="sibTrans" cxnId="{C819705A-990F-4748-AAF1-D1D8986E230F}">
      <dgm:prSet/>
      <dgm:spPr/>
      <dgm:t>
        <a:bodyPr/>
        <a:lstStyle/>
        <a:p>
          <a:endParaRPr lang="en-US"/>
        </a:p>
      </dgm:t>
    </dgm:pt>
    <dgm:pt modelId="{008A5140-C142-4A49-9452-20B747894B5B}">
      <dgm:prSet/>
      <dgm:spPr/>
      <dgm:t>
        <a:bodyPr/>
        <a:lstStyle/>
        <a:p>
          <a:r>
            <a:rPr lang="en-US" dirty="0"/>
            <a:t>Plan for contingency</a:t>
          </a:r>
        </a:p>
      </dgm:t>
    </dgm:pt>
    <dgm:pt modelId="{D05E8302-1395-4B43-A734-2DAFE3F0913E}" type="parTrans" cxnId="{2B5EDB33-1B9C-49F4-A3EE-C494224F66E3}">
      <dgm:prSet/>
      <dgm:spPr/>
      <dgm:t>
        <a:bodyPr/>
        <a:lstStyle/>
        <a:p>
          <a:endParaRPr lang="en-US"/>
        </a:p>
      </dgm:t>
    </dgm:pt>
    <dgm:pt modelId="{1A2F565D-F336-4EED-BAAF-7A1EEC418113}" type="sibTrans" cxnId="{2B5EDB33-1B9C-49F4-A3EE-C494224F66E3}">
      <dgm:prSet/>
      <dgm:spPr/>
      <dgm:t>
        <a:bodyPr/>
        <a:lstStyle/>
        <a:p>
          <a:endParaRPr lang="en-US"/>
        </a:p>
      </dgm:t>
    </dgm:pt>
    <dgm:pt modelId="{928ED8FE-694C-4406-9E9A-DE661B3AE69D}">
      <dgm:prSet/>
      <dgm:spPr/>
      <dgm:t>
        <a:bodyPr/>
        <a:lstStyle/>
        <a:p>
          <a:r>
            <a:rPr lang="en-US" dirty="0"/>
            <a:t>Validate data acquisitions</a:t>
          </a:r>
        </a:p>
      </dgm:t>
    </dgm:pt>
    <dgm:pt modelId="{7B58E0DD-CA43-4122-BC09-21CA69076A60}" type="parTrans" cxnId="{097F54C3-C00B-4C4C-B356-D76A57C38500}">
      <dgm:prSet/>
      <dgm:spPr/>
      <dgm:t>
        <a:bodyPr/>
        <a:lstStyle/>
        <a:p>
          <a:endParaRPr lang="en-US"/>
        </a:p>
      </dgm:t>
    </dgm:pt>
    <dgm:pt modelId="{7F8271AC-9F77-46E9-B137-9A9D3F6DAFDD}" type="sibTrans" cxnId="{097F54C3-C00B-4C4C-B356-D76A57C38500}">
      <dgm:prSet/>
      <dgm:spPr/>
      <dgm:t>
        <a:bodyPr/>
        <a:lstStyle/>
        <a:p>
          <a:endParaRPr lang="en-US"/>
        </a:p>
      </dgm:t>
    </dgm:pt>
    <dgm:pt modelId="{99F9FECF-5DD1-48D4-A595-C806E6B57959}" type="pres">
      <dgm:prSet presAssocID="{C56AA413-EC71-4DC5-900F-7D0B28DF8115}" presName="vert0" presStyleCnt="0">
        <dgm:presLayoutVars>
          <dgm:dir/>
          <dgm:animOne val="branch"/>
          <dgm:animLvl val="lvl"/>
        </dgm:presLayoutVars>
      </dgm:prSet>
      <dgm:spPr/>
    </dgm:pt>
    <dgm:pt modelId="{8F3E1111-8546-4A7E-AF29-8AED5A16F0B3}" type="pres">
      <dgm:prSet presAssocID="{BFCEC12A-2F8E-4CF3-8367-02379119A9D2}" presName="thickLine" presStyleLbl="alignNode1" presStyleIdx="0" presStyleCnt="9"/>
      <dgm:spPr/>
    </dgm:pt>
    <dgm:pt modelId="{C1175237-ED00-4399-ADB2-54BA0A8F6736}" type="pres">
      <dgm:prSet presAssocID="{BFCEC12A-2F8E-4CF3-8367-02379119A9D2}" presName="horz1" presStyleCnt="0"/>
      <dgm:spPr/>
    </dgm:pt>
    <dgm:pt modelId="{65EF12E4-5CF4-4D3A-9F57-C930F6469AC4}" type="pres">
      <dgm:prSet presAssocID="{BFCEC12A-2F8E-4CF3-8367-02379119A9D2}" presName="tx1" presStyleLbl="revTx" presStyleIdx="0" presStyleCnt="9"/>
      <dgm:spPr/>
    </dgm:pt>
    <dgm:pt modelId="{EC90D8F5-B472-4085-9F5B-7D78EE34853B}" type="pres">
      <dgm:prSet presAssocID="{BFCEC12A-2F8E-4CF3-8367-02379119A9D2}" presName="vert1" presStyleCnt="0"/>
      <dgm:spPr/>
    </dgm:pt>
    <dgm:pt modelId="{32988584-0012-4FB7-8591-5A0F46F520F8}" type="pres">
      <dgm:prSet presAssocID="{BF18ACFC-4C9D-445F-A26E-AD697D9EC158}" presName="thickLine" presStyleLbl="alignNode1" presStyleIdx="1" presStyleCnt="9"/>
      <dgm:spPr/>
    </dgm:pt>
    <dgm:pt modelId="{8D6772EF-2CF3-4091-B638-5D20B3451943}" type="pres">
      <dgm:prSet presAssocID="{BF18ACFC-4C9D-445F-A26E-AD697D9EC158}" presName="horz1" presStyleCnt="0"/>
      <dgm:spPr/>
    </dgm:pt>
    <dgm:pt modelId="{BBC90B0A-311E-46EA-819D-6CDB85D8E7A4}" type="pres">
      <dgm:prSet presAssocID="{BF18ACFC-4C9D-445F-A26E-AD697D9EC158}" presName="tx1" presStyleLbl="revTx" presStyleIdx="1" presStyleCnt="9"/>
      <dgm:spPr/>
    </dgm:pt>
    <dgm:pt modelId="{4E1E18B8-D811-4EBE-865B-7043D8F2307E}" type="pres">
      <dgm:prSet presAssocID="{BF18ACFC-4C9D-445F-A26E-AD697D9EC158}" presName="vert1" presStyleCnt="0"/>
      <dgm:spPr/>
    </dgm:pt>
    <dgm:pt modelId="{F810EB73-315D-4C9E-BDF1-AFA0EEF1957E}" type="pres">
      <dgm:prSet presAssocID="{A1F42E70-E47F-4A24-BE12-48A2ED8BE068}" presName="thickLine" presStyleLbl="alignNode1" presStyleIdx="2" presStyleCnt="9"/>
      <dgm:spPr/>
    </dgm:pt>
    <dgm:pt modelId="{154AD9E7-FB30-4B75-9AD9-18A88E09C52C}" type="pres">
      <dgm:prSet presAssocID="{A1F42E70-E47F-4A24-BE12-48A2ED8BE068}" presName="horz1" presStyleCnt="0"/>
      <dgm:spPr/>
    </dgm:pt>
    <dgm:pt modelId="{E070217C-BA6E-4E92-9725-E9B711481DBB}" type="pres">
      <dgm:prSet presAssocID="{A1F42E70-E47F-4A24-BE12-48A2ED8BE068}" presName="tx1" presStyleLbl="revTx" presStyleIdx="2" presStyleCnt="9"/>
      <dgm:spPr/>
    </dgm:pt>
    <dgm:pt modelId="{FF33B60D-7676-42AB-827D-E28718343BA7}" type="pres">
      <dgm:prSet presAssocID="{A1F42E70-E47F-4A24-BE12-48A2ED8BE068}" presName="vert1" presStyleCnt="0"/>
      <dgm:spPr/>
    </dgm:pt>
    <dgm:pt modelId="{E68B1DF3-2D1E-4CEF-ADF4-232F04B6E3E5}" type="pres">
      <dgm:prSet presAssocID="{48F88D3F-DEBD-41CE-9321-6B8B199FC232}" presName="thickLine" presStyleLbl="alignNode1" presStyleIdx="3" presStyleCnt="9"/>
      <dgm:spPr/>
    </dgm:pt>
    <dgm:pt modelId="{56B5067E-97D8-4A84-8D7B-209998EB42D0}" type="pres">
      <dgm:prSet presAssocID="{48F88D3F-DEBD-41CE-9321-6B8B199FC232}" presName="horz1" presStyleCnt="0"/>
      <dgm:spPr/>
    </dgm:pt>
    <dgm:pt modelId="{9DB0A1B8-3A5D-48F4-9953-921EC96189BA}" type="pres">
      <dgm:prSet presAssocID="{48F88D3F-DEBD-41CE-9321-6B8B199FC232}" presName="tx1" presStyleLbl="revTx" presStyleIdx="3" presStyleCnt="9"/>
      <dgm:spPr/>
    </dgm:pt>
    <dgm:pt modelId="{EF2B73B9-07C7-4F41-8BB5-6E020FF7BA1E}" type="pres">
      <dgm:prSet presAssocID="{48F88D3F-DEBD-41CE-9321-6B8B199FC232}" presName="vert1" presStyleCnt="0"/>
      <dgm:spPr/>
    </dgm:pt>
    <dgm:pt modelId="{70D08C9E-071E-45D9-8CE8-7D2BFD2A5E05}" type="pres">
      <dgm:prSet presAssocID="{48C9FC33-2B10-419B-8F96-1ED505BDD0D6}" presName="thickLine" presStyleLbl="alignNode1" presStyleIdx="4" presStyleCnt="9"/>
      <dgm:spPr/>
    </dgm:pt>
    <dgm:pt modelId="{46FD10B6-39CC-4FB9-998F-48E73F5066F8}" type="pres">
      <dgm:prSet presAssocID="{48C9FC33-2B10-419B-8F96-1ED505BDD0D6}" presName="horz1" presStyleCnt="0"/>
      <dgm:spPr/>
    </dgm:pt>
    <dgm:pt modelId="{B0F984F8-FA60-4C8A-AFC8-54293FE59FF6}" type="pres">
      <dgm:prSet presAssocID="{48C9FC33-2B10-419B-8F96-1ED505BDD0D6}" presName="tx1" presStyleLbl="revTx" presStyleIdx="4" presStyleCnt="9"/>
      <dgm:spPr/>
    </dgm:pt>
    <dgm:pt modelId="{FF01E1F3-824B-4EBB-AE65-81F5F6357FD7}" type="pres">
      <dgm:prSet presAssocID="{48C9FC33-2B10-419B-8F96-1ED505BDD0D6}" presName="vert1" presStyleCnt="0"/>
      <dgm:spPr/>
    </dgm:pt>
    <dgm:pt modelId="{DE5821DB-08F7-4EF4-A585-AECD514BE353}" type="pres">
      <dgm:prSet presAssocID="{575DC5DF-577D-499A-828B-7E494BC01358}" presName="thickLine" presStyleLbl="alignNode1" presStyleIdx="5" presStyleCnt="9"/>
      <dgm:spPr/>
    </dgm:pt>
    <dgm:pt modelId="{D581CF5F-7793-4433-8B9F-B77CF714C7F9}" type="pres">
      <dgm:prSet presAssocID="{575DC5DF-577D-499A-828B-7E494BC01358}" presName="horz1" presStyleCnt="0"/>
      <dgm:spPr/>
    </dgm:pt>
    <dgm:pt modelId="{9FAA5F6F-4F28-4FFB-A03A-2564DF8A5C1B}" type="pres">
      <dgm:prSet presAssocID="{575DC5DF-577D-499A-828B-7E494BC01358}" presName="tx1" presStyleLbl="revTx" presStyleIdx="5" presStyleCnt="9"/>
      <dgm:spPr/>
    </dgm:pt>
    <dgm:pt modelId="{CC29CA4F-7FAB-435C-BDDB-7E4C9CD66A7E}" type="pres">
      <dgm:prSet presAssocID="{575DC5DF-577D-499A-828B-7E494BC01358}" presName="vert1" presStyleCnt="0"/>
      <dgm:spPr/>
    </dgm:pt>
    <dgm:pt modelId="{D1D977A9-819F-4323-85CC-A5D7C9F85D78}" type="pres">
      <dgm:prSet presAssocID="{DB99B401-F7C1-4054-8216-B0C8B5617D9D}" presName="thickLine" presStyleLbl="alignNode1" presStyleIdx="6" presStyleCnt="9"/>
      <dgm:spPr/>
    </dgm:pt>
    <dgm:pt modelId="{1008A90E-34BA-418F-96E0-24068A098E94}" type="pres">
      <dgm:prSet presAssocID="{DB99B401-F7C1-4054-8216-B0C8B5617D9D}" presName="horz1" presStyleCnt="0"/>
      <dgm:spPr/>
    </dgm:pt>
    <dgm:pt modelId="{8ABBA1D8-FC08-4357-9FEF-2EF0539F28D1}" type="pres">
      <dgm:prSet presAssocID="{DB99B401-F7C1-4054-8216-B0C8B5617D9D}" presName="tx1" presStyleLbl="revTx" presStyleIdx="6" presStyleCnt="9"/>
      <dgm:spPr/>
    </dgm:pt>
    <dgm:pt modelId="{E6BA9874-7661-435B-AB62-672CDDB3BB67}" type="pres">
      <dgm:prSet presAssocID="{DB99B401-F7C1-4054-8216-B0C8B5617D9D}" presName="vert1" presStyleCnt="0"/>
      <dgm:spPr/>
    </dgm:pt>
    <dgm:pt modelId="{1DFA312B-7475-4B85-A0E2-95A8188E5D7B}" type="pres">
      <dgm:prSet presAssocID="{008A5140-C142-4A49-9452-20B747894B5B}" presName="thickLine" presStyleLbl="alignNode1" presStyleIdx="7" presStyleCnt="9"/>
      <dgm:spPr/>
    </dgm:pt>
    <dgm:pt modelId="{C3783410-DC2C-4CBD-98EA-027092EE546D}" type="pres">
      <dgm:prSet presAssocID="{008A5140-C142-4A49-9452-20B747894B5B}" presName="horz1" presStyleCnt="0"/>
      <dgm:spPr/>
    </dgm:pt>
    <dgm:pt modelId="{7F6F2B7B-0A66-4C24-A449-D1FB8790DA42}" type="pres">
      <dgm:prSet presAssocID="{008A5140-C142-4A49-9452-20B747894B5B}" presName="tx1" presStyleLbl="revTx" presStyleIdx="7" presStyleCnt="9"/>
      <dgm:spPr/>
    </dgm:pt>
    <dgm:pt modelId="{1F0407C0-656C-4209-A704-D75CC5E96716}" type="pres">
      <dgm:prSet presAssocID="{008A5140-C142-4A49-9452-20B747894B5B}" presName="vert1" presStyleCnt="0"/>
      <dgm:spPr/>
    </dgm:pt>
    <dgm:pt modelId="{14573844-29C2-42F5-AEE1-4BED367EBC64}" type="pres">
      <dgm:prSet presAssocID="{928ED8FE-694C-4406-9E9A-DE661B3AE69D}" presName="thickLine" presStyleLbl="alignNode1" presStyleIdx="8" presStyleCnt="9"/>
      <dgm:spPr/>
    </dgm:pt>
    <dgm:pt modelId="{3736B266-4BD6-4F9F-A34E-6FA8E93FB286}" type="pres">
      <dgm:prSet presAssocID="{928ED8FE-694C-4406-9E9A-DE661B3AE69D}" presName="horz1" presStyleCnt="0"/>
      <dgm:spPr/>
    </dgm:pt>
    <dgm:pt modelId="{BB7A730E-EE0F-4FD5-B3A8-6B5A4FF249D5}" type="pres">
      <dgm:prSet presAssocID="{928ED8FE-694C-4406-9E9A-DE661B3AE69D}" presName="tx1" presStyleLbl="revTx" presStyleIdx="8" presStyleCnt="9"/>
      <dgm:spPr/>
    </dgm:pt>
    <dgm:pt modelId="{7E234AD4-4F2B-4DFB-AE71-565FEF6EA4CE}" type="pres">
      <dgm:prSet presAssocID="{928ED8FE-694C-4406-9E9A-DE661B3AE69D}" presName="vert1" presStyleCnt="0"/>
      <dgm:spPr/>
    </dgm:pt>
  </dgm:ptLst>
  <dgm:cxnLst>
    <dgm:cxn modelId="{8A91730B-604C-4FCB-9AE1-005D0E44750B}" srcId="{C56AA413-EC71-4DC5-900F-7D0B28DF8115}" destId="{575DC5DF-577D-499A-828B-7E494BC01358}" srcOrd="5" destOrd="0" parTransId="{93432B72-D227-48AE-B5DD-9E79C677BDB3}" sibTransId="{68CDEFDB-588C-487D-85BE-53002377CE4A}"/>
    <dgm:cxn modelId="{2C40AE1E-716B-4218-8079-7B8BA1CC4B85}" type="presOf" srcId="{928ED8FE-694C-4406-9E9A-DE661B3AE69D}" destId="{BB7A730E-EE0F-4FD5-B3A8-6B5A4FF249D5}" srcOrd="0" destOrd="0" presId="urn:microsoft.com/office/officeart/2008/layout/LinedList"/>
    <dgm:cxn modelId="{3C02AC23-C4CA-45BC-9E67-6B54936F14CD}" srcId="{C56AA413-EC71-4DC5-900F-7D0B28DF8115}" destId="{BF18ACFC-4C9D-445F-A26E-AD697D9EC158}" srcOrd="1" destOrd="0" parTransId="{07004ADC-1874-46C0-9A99-1F9D0F5C7914}" sibTransId="{30EBCE52-5BFC-4F19-9A3D-4D5573D71713}"/>
    <dgm:cxn modelId="{3D2E2A25-A466-495E-8F4B-DCD87D9D6104}" srcId="{C56AA413-EC71-4DC5-900F-7D0B28DF8115}" destId="{A1F42E70-E47F-4A24-BE12-48A2ED8BE068}" srcOrd="2" destOrd="0" parTransId="{0D0CCC86-01F0-4D7F-A112-58E4616832F3}" sibTransId="{4ED3E50C-CF07-4F09-BA92-CD3931357BB2}"/>
    <dgm:cxn modelId="{2B5EDB33-1B9C-49F4-A3EE-C494224F66E3}" srcId="{C56AA413-EC71-4DC5-900F-7D0B28DF8115}" destId="{008A5140-C142-4A49-9452-20B747894B5B}" srcOrd="7" destOrd="0" parTransId="{D05E8302-1395-4B43-A734-2DAFE3F0913E}" sibTransId="{1A2F565D-F336-4EED-BAAF-7A1EEC418113}"/>
    <dgm:cxn modelId="{E44FF046-1310-47BB-A681-76014B9F213A}" type="presOf" srcId="{48F88D3F-DEBD-41CE-9321-6B8B199FC232}" destId="{9DB0A1B8-3A5D-48F4-9953-921EC96189BA}" srcOrd="0" destOrd="0" presId="urn:microsoft.com/office/officeart/2008/layout/LinedList"/>
    <dgm:cxn modelId="{D871D16D-4E1E-46E2-B263-2F797CE13344}" type="presOf" srcId="{DB99B401-F7C1-4054-8216-B0C8B5617D9D}" destId="{8ABBA1D8-FC08-4357-9FEF-2EF0539F28D1}" srcOrd="0" destOrd="0" presId="urn:microsoft.com/office/officeart/2008/layout/LinedList"/>
    <dgm:cxn modelId="{6971D659-083F-44B2-A0C0-1D01AB8C3B77}" type="presOf" srcId="{575DC5DF-577D-499A-828B-7E494BC01358}" destId="{9FAA5F6F-4F28-4FFB-A03A-2564DF8A5C1B}" srcOrd="0" destOrd="0" presId="urn:microsoft.com/office/officeart/2008/layout/LinedList"/>
    <dgm:cxn modelId="{C819705A-990F-4748-AAF1-D1D8986E230F}" srcId="{C56AA413-EC71-4DC5-900F-7D0B28DF8115}" destId="{DB99B401-F7C1-4054-8216-B0C8B5617D9D}" srcOrd="6" destOrd="0" parTransId="{9033CBE5-73EC-4367-8900-547F23D62023}" sibTransId="{2C91218B-5044-44C9-9FE3-D58DDE715C80}"/>
    <dgm:cxn modelId="{CC1B9B7E-2C12-486D-9553-BE2DCBE9B316}" srcId="{C56AA413-EC71-4DC5-900F-7D0B28DF8115}" destId="{BFCEC12A-2F8E-4CF3-8367-02379119A9D2}" srcOrd="0" destOrd="0" parTransId="{175C553D-1616-4FBD-B94C-B1DDE8CED7A6}" sibTransId="{B29A2FA4-F1EC-47E9-8FE5-FCD2597DE8E4}"/>
    <dgm:cxn modelId="{F7B3B592-3C5C-447C-8881-9032E163F2D7}" type="presOf" srcId="{C56AA413-EC71-4DC5-900F-7D0B28DF8115}" destId="{99F9FECF-5DD1-48D4-A595-C806E6B57959}" srcOrd="0" destOrd="0" presId="urn:microsoft.com/office/officeart/2008/layout/LinedList"/>
    <dgm:cxn modelId="{39009998-FBE9-46D7-A205-AC4EEB1A1419}" srcId="{C56AA413-EC71-4DC5-900F-7D0B28DF8115}" destId="{48C9FC33-2B10-419B-8F96-1ED505BDD0D6}" srcOrd="4" destOrd="0" parTransId="{1F8A084E-A7A8-4133-9849-AA7B62E96C66}" sibTransId="{6255B4B0-5085-4D55-8008-4FF72072E332}"/>
    <dgm:cxn modelId="{579F889F-C75E-4863-907F-6262FA579E29}" type="presOf" srcId="{008A5140-C142-4A49-9452-20B747894B5B}" destId="{7F6F2B7B-0A66-4C24-A449-D1FB8790DA42}" srcOrd="0" destOrd="0" presId="urn:microsoft.com/office/officeart/2008/layout/LinedList"/>
    <dgm:cxn modelId="{29ECD7A1-E3BA-44DC-8E06-A7425519410A}" type="presOf" srcId="{BF18ACFC-4C9D-445F-A26E-AD697D9EC158}" destId="{BBC90B0A-311E-46EA-819D-6CDB85D8E7A4}" srcOrd="0" destOrd="0" presId="urn:microsoft.com/office/officeart/2008/layout/LinedList"/>
    <dgm:cxn modelId="{222277A3-AA5D-4968-9F81-DA1F80656577}" srcId="{C56AA413-EC71-4DC5-900F-7D0B28DF8115}" destId="{48F88D3F-DEBD-41CE-9321-6B8B199FC232}" srcOrd="3" destOrd="0" parTransId="{0CAE4656-A5A1-4130-95FE-10D073BFF189}" sibTransId="{CA949D71-21E8-4DD1-B9DB-D319054EA14F}"/>
    <dgm:cxn modelId="{76356FAA-FC06-40A8-AA61-CD7A7C579C93}" type="presOf" srcId="{48C9FC33-2B10-419B-8F96-1ED505BDD0D6}" destId="{B0F984F8-FA60-4C8A-AFC8-54293FE59FF6}" srcOrd="0" destOrd="0" presId="urn:microsoft.com/office/officeart/2008/layout/LinedList"/>
    <dgm:cxn modelId="{097F54C3-C00B-4C4C-B356-D76A57C38500}" srcId="{C56AA413-EC71-4DC5-900F-7D0B28DF8115}" destId="{928ED8FE-694C-4406-9E9A-DE661B3AE69D}" srcOrd="8" destOrd="0" parTransId="{7B58E0DD-CA43-4122-BC09-21CA69076A60}" sibTransId="{7F8271AC-9F77-46E9-B137-9A9D3F6DAFDD}"/>
    <dgm:cxn modelId="{29A7ADD1-F881-40BF-BFB0-3469517F612F}" type="presOf" srcId="{BFCEC12A-2F8E-4CF3-8367-02379119A9D2}" destId="{65EF12E4-5CF4-4D3A-9F57-C930F6469AC4}" srcOrd="0" destOrd="0" presId="urn:microsoft.com/office/officeart/2008/layout/LinedList"/>
    <dgm:cxn modelId="{CD1815FF-6333-4478-B900-218A0D30C45B}" type="presOf" srcId="{A1F42E70-E47F-4A24-BE12-48A2ED8BE068}" destId="{E070217C-BA6E-4E92-9725-E9B711481DBB}" srcOrd="0" destOrd="0" presId="urn:microsoft.com/office/officeart/2008/layout/LinedList"/>
    <dgm:cxn modelId="{F9550316-58A0-483B-9D35-3CCD53B1B138}" type="presParOf" srcId="{99F9FECF-5DD1-48D4-A595-C806E6B57959}" destId="{8F3E1111-8546-4A7E-AF29-8AED5A16F0B3}" srcOrd="0" destOrd="0" presId="urn:microsoft.com/office/officeart/2008/layout/LinedList"/>
    <dgm:cxn modelId="{639A7770-6671-465B-958E-79C151A3CC67}" type="presParOf" srcId="{99F9FECF-5DD1-48D4-A595-C806E6B57959}" destId="{C1175237-ED00-4399-ADB2-54BA0A8F6736}" srcOrd="1" destOrd="0" presId="urn:microsoft.com/office/officeart/2008/layout/LinedList"/>
    <dgm:cxn modelId="{EDFA19EC-F696-4F50-AFD7-3BBB935A16B7}" type="presParOf" srcId="{C1175237-ED00-4399-ADB2-54BA0A8F6736}" destId="{65EF12E4-5CF4-4D3A-9F57-C930F6469AC4}" srcOrd="0" destOrd="0" presId="urn:microsoft.com/office/officeart/2008/layout/LinedList"/>
    <dgm:cxn modelId="{B4F0718A-F0B7-474B-AD87-82E92E036B23}" type="presParOf" srcId="{C1175237-ED00-4399-ADB2-54BA0A8F6736}" destId="{EC90D8F5-B472-4085-9F5B-7D78EE34853B}" srcOrd="1" destOrd="0" presId="urn:microsoft.com/office/officeart/2008/layout/LinedList"/>
    <dgm:cxn modelId="{C271EC64-E6DA-4E98-85AE-DA14EA23D618}" type="presParOf" srcId="{99F9FECF-5DD1-48D4-A595-C806E6B57959}" destId="{32988584-0012-4FB7-8591-5A0F46F520F8}" srcOrd="2" destOrd="0" presId="urn:microsoft.com/office/officeart/2008/layout/LinedList"/>
    <dgm:cxn modelId="{D7C0A944-3D21-484A-B067-5E0B5A930674}" type="presParOf" srcId="{99F9FECF-5DD1-48D4-A595-C806E6B57959}" destId="{8D6772EF-2CF3-4091-B638-5D20B3451943}" srcOrd="3" destOrd="0" presId="urn:microsoft.com/office/officeart/2008/layout/LinedList"/>
    <dgm:cxn modelId="{8E412C2A-2884-42E1-B87A-971D81BDA373}" type="presParOf" srcId="{8D6772EF-2CF3-4091-B638-5D20B3451943}" destId="{BBC90B0A-311E-46EA-819D-6CDB85D8E7A4}" srcOrd="0" destOrd="0" presId="urn:microsoft.com/office/officeart/2008/layout/LinedList"/>
    <dgm:cxn modelId="{43A53888-26F9-42A6-A4FB-B8DC534B7795}" type="presParOf" srcId="{8D6772EF-2CF3-4091-B638-5D20B3451943}" destId="{4E1E18B8-D811-4EBE-865B-7043D8F2307E}" srcOrd="1" destOrd="0" presId="urn:microsoft.com/office/officeart/2008/layout/LinedList"/>
    <dgm:cxn modelId="{B36D16A7-F51F-47CF-A221-DCAAE029F236}" type="presParOf" srcId="{99F9FECF-5DD1-48D4-A595-C806E6B57959}" destId="{F810EB73-315D-4C9E-BDF1-AFA0EEF1957E}" srcOrd="4" destOrd="0" presId="urn:microsoft.com/office/officeart/2008/layout/LinedList"/>
    <dgm:cxn modelId="{2C52216B-CEE6-4012-9BCD-C17386CF36A8}" type="presParOf" srcId="{99F9FECF-5DD1-48D4-A595-C806E6B57959}" destId="{154AD9E7-FB30-4B75-9AD9-18A88E09C52C}" srcOrd="5" destOrd="0" presId="urn:microsoft.com/office/officeart/2008/layout/LinedList"/>
    <dgm:cxn modelId="{BD3EECC5-4FB5-42D4-8218-5F05E3D75B7E}" type="presParOf" srcId="{154AD9E7-FB30-4B75-9AD9-18A88E09C52C}" destId="{E070217C-BA6E-4E92-9725-E9B711481DBB}" srcOrd="0" destOrd="0" presId="urn:microsoft.com/office/officeart/2008/layout/LinedList"/>
    <dgm:cxn modelId="{B3B205D6-1973-48CA-968F-B6323B564AEC}" type="presParOf" srcId="{154AD9E7-FB30-4B75-9AD9-18A88E09C52C}" destId="{FF33B60D-7676-42AB-827D-E28718343BA7}" srcOrd="1" destOrd="0" presId="urn:microsoft.com/office/officeart/2008/layout/LinedList"/>
    <dgm:cxn modelId="{3EADB074-1CA8-4A17-8D69-6235855A6961}" type="presParOf" srcId="{99F9FECF-5DD1-48D4-A595-C806E6B57959}" destId="{E68B1DF3-2D1E-4CEF-ADF4-232F04B6E3E5}" srcOrd="6" destOrd="0" presId="urn:microsoft.com/office/officeart/2008/layout/LinedList"/>
    <dgm:cxn modelId="{0CC65578-FEEF-48E9-9122-95742FDF972C}" type="presParOf" srcId="{99F9FECF-5DD1-48D4-A595-C806E6B57959}" destId="{56B5067E-97D8-4A84-8D7B-209998EB42D0}" srcOrd="7" destOrd="0" presId="urn:microsoft.com/office/officeart/2008/layout/LinedList"/>
    <dgm:cxn modelId="{A5AD9915-E7F0-485D-B8F3-82A9F6016345}" type="presParOf" srcId="{56B5067E-97D8-4A84-8D7B-209998EB42D0}" destId="{9DB0A1B8-3A5D-48F4-9953-921EC96189BA}" srcOrd="0" destOrd="0" presId="urn:microsoft.com/office/officeart/2008/layout/LinedList"/>
    <dgm:cxn modelId="{A97E79A5-87DD-43BC-968B-3B38887C6921}" type="presParOf" srcId="{56B5067E-97D8-4A84-8D7B-209998EB42D0}" destId="{EF2B73B9-07C7-4F41-8BB5-6E020FF7BA1E}" srcOrd="1" destOrd="0" presId="urn:microsoft.com/office/officeart/2008/layout/LinedList"/>
    <dgm:cxn modelId="{86F591FF-B96F-4920-9267-BA1A3F629025}" type="presParOf" srcId="{99F9FECF-5DD1-48D4-A595-C806E6B57959}" destId="{70D08C9E-071E-45D9-8CE8-7D2BFD2A5E05}" srcOrd="8" destOrd="0" presId="urn:microsoft.com/office/officeart/2008/layout/LinedList"/>
    <dgm:cxn modelId="{FD8C959B-F209-4090-91C8-13D6D57E4D91}" type="presParOf" srcId="{99F9FECF-5DD1-48D4-A595-C806E6B57959}" destId="{46FD10B6-39CC-4FB9-998F-48E73F5066F8}" srcOrd="9" destOrd="0" presId="urn:microsoft.com/office/officeart/2008/layout/LinedList"/>
    <dgm:cxn modelId="{7C05B8EF-BCFF-4CCB-BE81-B84B00B49F5F}" type="presParOf" srcId="{46FD10B6-39CC-4FB9-998F-48E73F5066F8}" destId="{B0F984F8-FA60-4C8A-AFC8-54293FE59FF6}" srcOrd="0" destOrd="0" presId="urn:microsoft.com/office/officeart/2008/layout/LinedList"/>
    <dgm:cxn modelId="{E3083DC2-A794-4329-913C-483EE8D2D43E}" type="presParOf" srcId="{46FD10B6-39CC-4FB9-998F-48E73F5066F8}" destId="{FF01E1F3-824B-4EBB-AE65-81F5F6357FD7}" srcOrd="1" destOrd="0" presId="urn:microsoft.com/office/officeart/2008/layout/LinedList"/>
    <dgm:cxn modelId="{A70AC6F2-D35D-49E3-83EA-BADCA13E27D2}" type="presParOf" srcId="{99F9FECF-5DD1-48D4-A595-C806E6B57959}" destId="{DE5821DB-08F7-4EF4-A585-AECD514BE353}" srcOrd="10" destOrd="0" presId="urn:microsoft.com/office/officeart/2008/layout/LinedList"/>
    <dgm:cxn modelId="{80B94EB3-2A23-42B5-9BC3-8D7112AF58CD}" type="presParOf" srcId="{99F9FECF-5DD1-48D4-A595-C806E6B57959}" destId="{D581CF5F-7793-4433-8B9F-B77CF714C7F9}" srcOrd="11" destOrd="0" presId="urn:microsoft.com/office/officeart/2008/layout/LinedList"/>
    <dgm:cxn modelId="{684737DE-CAD5-4428-B4CA-3B9A417627A3}" type="presParOf" srcId="{D581CF5F-7793-4433-8B9F-B77CF714C7F9}" destId="{9FAA5F6F-4F28-4FFB-A03A-2564DF8A5C1B}" srcOrd="0" destOrd="0" presId="urn:microsoft.com/office/officeart/2008/layout/LinedList"/>
    <dgm:cxn modelId="{EFDB99B7-A104-4A2D-A86A-8A6BFF3CB4B3}" type="presParOf" srcId="{D581CF5F-7793-4433-8B9F-B77CF714C7F9}" destId="{CC29CA4F-7FAB-435C-BDDB-7E4C9CD66A7E}" srcOrd="1" destOrd="0" presId="urn:microsoft.com/office/officeart/2008/layout/LinedList"/>
    <dgm:cxn modelId="{3E60F8A3-CFCA-481E-8B32-B42AC9385CF6}" type="presParOf" srcId="{99F9FECF-5DD1-48D4-A595-C806E6B57959}" destId="{D1D977A9-819F-4323-85CC-A5D7C9F85D78}" srcOrd="12" destOrd="0" presId="urn:microsoft.com/office/officeart/2008/layout/LinedList"/>
    <dgm:cxn modelId="{0C828029-77D4-45DC-BE46-AAE5DB79B0B0}" type="presParOf" srcId="{99F9FECF-5DD1-48D4-A595-C806E6B57959}" destId="{1008A90E-34BA-418F-96E0-24068A098E94}" srcOrd="13" destOrd="0" presId="urn:microsoft.com/office/officeart/2008/layout/LinedList"/>
    <dgm:cxn modelId="{5FADA853-FE23-4251-B00D-C82C23CC73B1}" type="presParOf" srcId="{1008A90E-34BA-418F-96E0-24068A098E94}" destId="{8ABBA1D8-FC08-4357-9FEF-2EF0539F28D1}" srcOrd="0" destOrd="0" presId="urn:microsoft.com/office/officeart/2008/layout/LinedList"/>
    <dgm:cxn modelId="{9FDABB04-406F-4ECC-810F-3B53EFD7AFED}" type="presParOf" srcId="{1008A90E-34BA-418F-96E0-24068A098E94}" destId="{E6BA9874-7661-435B-AB62-672CDDB3BB67}" srcOrd="1" destOrd="0" presId="urn:microsoft.com/office/officeart/2008/layout/LinedList"/>
    <dgm:cxn modelId="{0D18BA31-2010-415D-BC74-5C68EDD5CD7F}" type="presParOf" srcId="{99F9FECF-5DD1-48D4-A595-C806E6B57959}" destId="{1DFA312B-7475-4B85-A0E2-95A8188E5D7B}" srcOrd="14" destOrd="0" presId="urn:microsoft.com/office/officeart/2008/layout/LinedList"/>
    <dgm:cxn modelId="{31242C0A-083E-4FBE-9A11-624FF29C558D}" type="presParOf" srcId="{99F9FECF-5DD1-48D4-A595-C806E6B57959}" destId="{C3783410-DC2C-4CBD-98EA-027092EE546D}" srcOrd="15" destOrd="0" presId="urn:microsoft.com/office/officeart/2008/layout/LinedList"/>
    <dgm:cxn modelId="{6C0D6A99-CF04-4D23-8D9A-23073A0C5ECE}" type="presParOf" srcId="{C3783410-DC2C-4CBD-98EA-027092EE546D}" destId="{7F6F2B7B-0A66-4C24-A449-D1FB8790DA42}" srcOrd="0" destOrd="0" presId="urn:microsoft.com/office/officeart/2008/layout/LinedList"/>
    <dgm:cxn modelId="{79613F6C-7ECA-4F1E-8786-7D76E5BA2479}" type="presParOf" srcId="{C3783410-DC2C-4CBD-98EA-027092EE546D}" destId="{1F0407C0-656C-4209-A704-D75CC5E96716}" srcOrd="1" destOrd="0" presId="urn:microsoft.com/office/officeart/2008/layout/LinedList"/>
    <dgm:cxn modelId="{9CA22AED-0296-4AE1-A576-8EF926992222}" type="presParOf" srcId="{99F9FECF-5DD1-48D4-A595-C806E6B57959}" destId="{14573844-29C2-42F5-AEE1-4BED367EBC64}" srcOrd="16" destOrd="0" presId="urn:microsoft.com/office/officeart/2008/layout/LinedList"/>
    <dgm:cxn modelId="{5F88B918-4703-4DAF-A049-B9BA7FB9B3CF}" type="presParOf" srcId="{99F9FECF-5DD1-48D4-A595-C806E6B57959}" destId="{3736B266-4BD6-4F9F-A34E-6FA8E93FB286}" srcOrd="17" destOrd="0" presId="urn:microsoft.com/office/officeart/2008/layout/LinedList"/>
    <dgm:cxn modelId="{301BCFD1-ACDC-4112-929A-02D28C60A322}" type="presParOf" srcId="{3736B266-4BD6-4F9F-A34E-6FA8E93FB286}" destId="{BB7A730E-EE0F-4FD5-B3A8-6B5A4FF249D5}" srcOrd="0" destOrd="0" presId="urn:microsoft.com/office/officeart/2008/layout/LinedList"/>
    <dgm:cxn modelId="{2B017ED0-0DC9-4E7D-B5E3-3D50015CB4F5}" type="presParOf" srcId="{3736B266-4BD6-4F9F-A34E-6FA8E93FB286}" destId="{7E234AD4-4F2B-4DFB-AE71-565FEF6EA4CE}"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C56AA413-EC71-4DC5-900F-7D0B28DF8115}" type="doc">
      <dgm:prSet loTypeId="urn:microsoft.com/office/officeart/2008/layout/VerticalCurvedList" loCatId="list" qsTypeId="urn:microsoft.com/office/officeart/2005/8/quickstyle/simple4" qsCatId="simple" csTypeId="urn:microsoft.com/office/officeart/2005/8/colors/colorful5" csCatId="colorful" phldr="1"/>
      <dgm:spPr/>
      <dgm:t>
        <a:bodyPr/>
        <a:lstStyle/>
        <a:p>
          <a:endParaRPr lang="en-US"/>
        </a:p>
      </dgm:t>
    </dgm:pt>
    <dgm:pt modelId="{F74224D0-4D77-4660-97AA-2DFD67D657B4}">
      <dgm:prSet phldrT="[Text]" custT="1"/>
      <dgm:spPr/>
      <dgm:t>
        <a:bodyPr/>
        <a:lstStyle/>
        <a:p>
          <a:r>
            <a:rPr lang="en-US" sz="1600" dirty="0">
              <a:solidFill>
                <a:srgbClr val="FF0000"/>
              </a:solidFill>
            </a:rPr>
            <a:t>Overwrite data fragments and damage integrity</a:t>
          </a:r>
        </a:p>
      </dgm:t>
    </dgm:pt>
    <dgm:pt modelId="{2D8D8DE1-DDBB-4DA3-9C99-908D7B7A8750}" type="parTrans" cxnId="{E9E70C1A-4B4D-44D3-8A8A-4F7402C2C35A}">
      <dgm:prSet/>
      <dgm:spPr/>
      <dgm:t>
        <a:bodyPr/>
        <a:lstStyle/>
        <a:p>
          <a:endParaRPr lang="en-US"/>
        </a:p>
      </dgm:t>
    </dgm:pt>
    <dgm:pt modelId="{108B8123-4657-48F8-8A1C-E07C743B98DE}" type="sibTrans" cxnId="{E9E70C1A-4B4D-44D3-8A8A-4F7402C2C35A}">
      <dgm:prSet/>
      <dgm:spPr/>
      <dgm:t>
        <a:bodyPr/>
        <a:lstStyle/>
        <a:p>
          <a:endParaRPr lang="en-US"/>
        </a:p>
      </dgm:t>
    </dgm:pt>
    <dgm:pt modelId="{E0660928-8614-4038-A658-E8729B4C168A}">
      <dgm:prSet custT="1"/>
      <dgm:spPr/>
      <dgm:t>
        <a:bodyPr/>
        <a:lstStyle/>
        <a:p>
          <a:r>
            <a:rPr lang="en-US" sz="1600" dirty="0">
              <a:solidFill>
                <a:srgbClr val="FF0000"/>
              </a:solidFill>
            </a:rPr>
            <a:t>Alter data stored in Windows swap file, which temporarily stores data that RAM doesn’t use</a:t>
          </a:r>
        </a:p>
      </dgm:t>
    </dgm:pt>
    <dgm:pt modelId="{20AC3CE3-AC66-4CD2-A7A6-D98E5874FF5F}" type="parTrans" cxnId="{2B8926AF-3DB2-497E-8403-B9E657F1ABBF}">
      <dgm:prSet/>
      <dgm:spPr/>
      <dgm:t>
        <a:bodyPr/>
        <a:lstStyle/>
        <a:p>
          <a:endParaRPr lang="en-US"/>
        </a:p>
      </dgm:t>
    </dgm:pt>
    <dgm:pt modelId="{A230EBF3-D0E4-440D-83AB-A74781B60F81}" type="sibTrans" cxnId="{2B8926AF-3DB2-497E-8403-B9E657F1ABBF}">
      <dgm:prSet/>
      <dgm:spPr/>
      <dgm:t>
        <a:bodyPr/>
        <a:lstStyle/>
        <a:p>
          <a:endParaRPr lang="en-US"/>
        </a:p>
      </dgm:t>
    </dgm:pt>
    <dgm:pt modelId="{8F8E69CA-1944-40AF-871F-9989ED789217}">
      <dgm:prSet custT="1"/>
      <dgm:spPr/>
      <dgm:t>
        <a:bodyPr/>
        <a:lstStyle/>
        <a:p>
          <a:r>
            <a:rPr lang="en-US" sz="1600" dirty="0"/>
            <a:t>Device used to copy can also write data to the original evidence source and destroy its authenticity, making it unacceptable in the court of law</a:t>
          </a:r>
        </a:p>
      </dgm:t>
    </dgm:pt>
    <dgm:pt modelId="{520C70C8-0903-4F07-BE1D-C3813C8F60D9}" type="parTrans" cxnId="{F188B817-B2C0-42DA-8631-BE21E179FE12}">
      <dgm:prSet/>
      <dgm:spPr/>
      <dgm:t>
        <a:bodyPr/>
        <a:lstStyle/>
        <a:p>
          <a:endParaRPr lang="en-US"/>
        </a:p>
      </dgm:t>
    </dgm:pt>
    <dgm:pt modelId="{AAF72A98-1791-4BC7-A0D6-5E92AEF706A3}" type="sibTrans" cxnId="{F188B817-B2C0-42DA-8631-BE21E179FE12}">
      <dgm:prSet/>
      <dgm:spPr/>
      <dgm:t>
        <a:bodyPr/>
        <a:lstStyle/>
        <a:p>
          <a:endParaRPr lang="en-US"/>
        </a:p>
      </dgm:t>
    </dgm:pt>
    <dgm:pt modelId="{D80B4F38-0C97-433F-8A05-E83C62F0939E}">
      <dgm:prSet custT="1"/>
      <dgm:spPr/>
      <dgm:t>
        <a:bodyPr/>
        <a:lstStyle/>
        <a:p>
          <a:r>
            <a:rPr lang="en-US" sz="1600" dirty="0"/>
            <a:t>Contamination of original data may result in loss of critical evidence, thereby causing problems in the investigation process</a:t>
          </a:r>
        </a:p>
      </dgm:t>
    </dgm:pt>
    <dgm:pt modelId="{58BF470A-3746-4C50-9750-7FC04D2877D3}" type="parTrans" cxnId="{DED1A9E8-4050-4A75-B70B-4D56BBAA4664}">
      <dgm:prSet/>
      <dgm:spPr/>
      <dgm:t>
        <a:bodyPr/>
        <a:lstStyle/>
        <a:p>
          <a:endParaRPr lang="en-US"/>
        </a:p>
      </dgm:t>
    </dgm:pt>
    <dgm:pt modelId="{5E397F73-A90F-410C-B966-FD9429C71097}" type="sibTrans" cxnId="{DED1A9E8-4050-4A75-B70B-4D56BBAA4664}">
      <dgm:prSet/>
      <dgm:spPr/>
      <dgm:t>
        <a:bodyPr/>
        <a:lstStyle/>
        <a:p>
          <a:endParaRPr lang="en-US"/>
        </a:p>
      </dgm:t>
    </dgm:pt>
    <dgm:pt modelId="{57BBCE59-F142-4F49-A2C2-920E2B397A23}" type="pres">
      <dgm:prSet presAssocID="{C56AA413-EC71-4DC5-900F-7D0B28DF8115}" presName="Name0" presStyleCnt="0">
        <dgm:presLayoutVars>
          <dgm:chMax val="7"/>
          <dgm:chPref val="7"/>
          <dgm:dir/>
        </dgm:presLayoutVars>
      </dgm:prSet>
      <dgm:spPr/>
    </dgm:pt>
    <dgm:pt modelId="{D4FB3D40-243C-4050-A22C-C94B39A2D16D}" type="pres">
      <dgm:prSet presAssocID="{C56AA413-EC71-4DC5-900F-7D0B28DF8115}" presName="Name1" presStyleCnt="0"/>
      <dgm:spPr/>
    </dgm:pt>
    <dgm:pt modelId="{7CFEA0E1-2E0C-4952-9447-FF2F12297E7A}" type="pres">
      <dgm:prSet presAssocID="{C56AA413-EC71-4DC5-900F-7D0B28DF8115}" presName="cycle" presStyleCnt="0"/>
      <dgm:spPr/>
    </dgm:pt>
    <dgm:pt modelId="{BE49D97E-8E83-4DCC-A6B8-F622E60F70B0}" type="pres">
      <dgm:prSet presAssocID="{C56AA413-EC71-4DC5-900F-7D0B28DF8115}" presName="srcNode" presStyleLbl="node1" presStyleIdx="0" presStyleCnt="4"/>
      <dgm:spPr/>
    </dgm:pt>
    <dgm:pt modelId="{C0BB5BA2-7E61-4903-B56E-0D61B3BFC0C9}" type="pres">
      <dgm:prSet presAssocID="{C56AA413-EC71-4DC5-900F-7D0B28DF8115}" presName="conn" presStyleLbl="parChTrans1D2" presStyleIdx="0" presStyleCnt="1"/>
      <dgm:spPr/>
    </dgm:pt>
    <dgm:pt modelId="{922533A0-7E08-434E-AB7F-1997FD37B3D0}" type="pres">
      <dgm:prSet presAssocID="{C56AA413-EC71-4DC5-900F-7D0B28DF8115}" presName="extraNode" presStyleLbl="node1" presStyleIdx="0" presStyleCnt="4"/>
      <dgm:spPr/>
    </dgm:pt>
    <dgm:pt modelId="{BE916BC6-F145-41C3-AF04-45E7607E8F51}" type="pres">
      <dgm:prSet presAssocID="{C56AA413-EC71-4DC5-900F-7D0B28DF8115}" presName="dstNode" presStyleLbl="node1" presStyleIdx="0" presStyleCnt="4"/>
      <dgm:spPr/>
    </dgm:pt>
    <dgm:pt modelId="{AE3EF407-E310-4636-B904-6A1773682299}" type="pres">
      <dgm:prSet presAssocID="{F74224D0-4D77-4660-97AA-2DFD67D657B4}" presName="text_1" presStyleLbl="node1" presStyleIdx="0" presStyleCnt="4">
        <dgm:presLayoutVars>
          <dgm:bulletEnabled val="1"/>
        </dgm:presLayoutVars>
      </dgm:prSet>
      <dgm:spPr>
        <a:prstGeom prst="roundRect">
          <a:avLst/>
        </a:prstGeom>
      </dgm:spPr>
    </dgm:pt>
    <dgm:pt modelId="{1278D9A5-C42B-4588-8236-B9B60FF216B3}" type="pres">
      <dgm:prSet presAssocID="{F74224D0-4D77-4660-97AA-2DFD67D657B4}" presName="accent_1" presStyleCnt="0"/>
      <dgm:spPr/>
    </dgm:pt>
    <dgm:pt modelId="{CDCF2845-3802-40F7-88F4-6FE4C3375E4A}" type="pres">
      <dgm:prSet presAssocID="{F74224D0-4D77-4660-97AA-2DFD67D657B4}" presName="accentRepeatNode" presStyleLbl="solidFgAcc1" presStyleIdx="0" presStyleCnt="4"/>
      <dgm:spPr/>
    </dgm:pt>
    <dgm:pt modelId="{CDFD36D1-81F9-4F48-A516-4E135091308A}" type="pres">
      <dgm:prSet presAssocID="{E0660928-8614-4038-A658-E8729B4C168A}" presName="text_2" presStyleLbl="node1" presStyleIdx="1" presStyleCnt="4">
        <dgm:presLayoutVars>
          <dgm:bulletEnabled val="1"/>
        </dgm:presLayoutVars>
      </dgm:prSet>
      <dgm:spPr>
        <a:prstGeom prst="roundRect">
          <a:avLst/>
        </a:prstGeom>
      </dgm:spPr>
    </dgm:pt>
    <dgm:pt modelId="{053B0984-7FB7-4D6D-8E52-AA12EFD04C7A}" type="pres">
      <dgm:prSet presAssocID="{E0660928-8614-4038-A658-E8729B4C168A}" presName="accent_2" presStyleCnt="0"/>
      <dgm:spPr/>
    </dgm:pt>
    <dgm:pt modelId="{E5642DD1-E8BD-40A1-8515-4D3921190082}" type="pres">
      <dgm:prSet presAssocID="{E0660928-8614-4038-A658-E8729B4C168A}" presName="accentRepeatNode" presStyleLbl="solidFgAcc1" presStyleIdx="1" presStyleCnt="4"/>
      <dgm:spPr/>
    </dgm:pt>
    <dgm:pt modelId="{01673E0F-E363-44E2-9024-9A3446992A3C}" type="pres">
      <dgm:prSet presAssocID="{8F8E69CA-1944-40AF-871F-9989ED789217}" presName="text_3" presStyleLbl="node1" presStyleIdx="2" presStyleCnt="4">
        <dgm:presLayoutVars>
          <dgm:bulletEnabled val="1"/>
        </dgm:presLayoutVars>
      </dgm:prSet>
      <dgm:spPr>
        <a:prstGeom prst="roundRect">
          <a:avLst/>
        </a:prstGeom>
      </dgm:spPr>
    </dgm:pt>
    <dgm:pt modelId="{902912ED-7DE2-481A-8E43-14A6A7F41337}" type="pres">
      <dgm:prSet presAssocID="{8F8E69CA-1944-40AF-871F-9989ED789217}" presName="accent_3" presStyleCnt="0"/>
      <dgm:spPr/>
    </dgm:pt>
    <dgm:pt modelId="{471E4E4E-C0EF-4A88-8053-C81EF3CC03E0}" type="pres">
      <dgm:prSet presAssocID="{8F8E69CA-1944-40AF-871F-9989ED789217}" presName="accentRepeatNode" presStyleLbl="solidFgAcc1" presStyleIdx="2" presStyleCnt="4"/>
      <dgm:spPr/>
    </dgm:pt>
    <dgm:pt modelId="{AE52562A-6426-4809-8DF1-46B4D266E37F}" type="pres">
      <dgm:prSet presAssocID="{D80B4F38-0C97-433F-8A05-E83C62F0939E}" presName="text_4" presStyleLbl="node1" presStyleIdx="3" presStyleCnt="4">
        <dgm:presLayoutVars>
          <dgm:bulletEnabled val="1"/>
        </dgm:presLayoutVars>
      </dgm:prSet>
      <dgm:spPr>
        <a:prstGeom prst="roundRect">
          <a:avLst/>
        </a:prstGeom>
      </dgm:spPr>
    </dgm:pt>
    <dgm:pt modelId="{0F7B31FA-5D78-4267-BBA7-3E71E753556F}" type="pres">
      <dgm:prSet presAssocID="{D80B4F38-0C97-433F-8A05-E83C62F0939E}" presName="accent_4" presStyleCnt="0"/>
      <dgm:spPr/>
    </dgm:pt>
    <dgm:pt modelId="{06553272-8CE2-455C-BC9A-CDB669EBCBF1}" type="pres">
      <dgm:prSet presAssocID="{D80B4F38-0C97-433F-8A05-E83C62F0939E}" presName="accentRepeatNode" presStyleLbl="solidFgAcc1" presStyleIdx="3" presStyleCnt="4"/>
      <dgm:spPr/>
    </dgm:pt>
  </dgm:ptLst>
  <dgm:cxnLst>
    <dgm:cxn modelId="{F188B817-B2C0-42DA-8631-BE21E179FE12}" srcId="{C56AA413-EC71-4DC5-900F-7D0B28DF8115}" destId="{8F8E69CA-1944-40AF-871F-9989ED789217}" srcOrd="2" destOrd="0" parTransId="{520C70C8-0903-4F07-BE1D-C3813C8F60D9}" sibTransId="{AAF72A98-1791-4BC7-A0D6-5E92AEF706A3}"/>
    <dgm:cxn modelId="{E9E70C1A-4B4D-44D3-8A8A-4F7402C2C35A}" srcId="{C56AA413-EC71-4DC5-900F-7D0B28DF8115}" destId="{F74224D0-4D77-4660-97AA-2DFD67D657B4}" srcOrd="0" destOrd="0" parTransId="{2D8D8DE1-DDBB-4DA3-9C99-908D7B7A8750}" sibTransId="{108B8123-4657-48F8-8A1C-E07C743B98DE}"/>
    <dgm:cxn modelId="{EE04F844-F5E8-4771-9F45-9BE12AF64A4E}" type="presOf" srcId="{C56AA413-EC71-4DC5-900F-7D0B28DF8115}" destId="{57BBCE59-F142-4F49-A2C2-920E2B397A23}" srcOrd="0" destOrd="0" presId="urn:microsoft.com/office/officeart/2008/layout/VerticalCurvedList"/>
    <dgm:cxn modelId="{6D21F05A-8B1E-45DF-97D1-AA73F14A7AFF}" type="presOf" srcId="{108B8123-4657-48F8-8A1C-E07C743B98DE}" destId="{C0BB5BA2-7E61-4903-B56E-0D61B3BFC0C9}" srcOrd="0" destOrd="0" presId="urn:microsoft.com/office/officeart/2008/layout/VerticalCurvedList"/>
    <dgm:cxn modelId="{7313AE7F-0DD9-44B1-9A87-FC22BAAD0457}" type="presOf" srcId="{D80B4F38-0C97-433F-8A05-E83C62F0939E}" destId="{AE52562A-6426-4809-8DF1-46B4D266E37F}" srcOrd="0" destOrd="0" presId="urn:microsoft.com/office/officeart/2008/layout/VerticalCurvedList"/>
    <dgm:cxn modelId="{2B8926AF-3DB2-497E-8403-B9E657F1ABBF}" srcId="{C56AA413-EC71-4DC5-900F-7D0B28DF8115}" destId="{E0660928-8614-4038-A658-E8729B4C168A}" srcOrd="1" destOrd="0" parTransId="{20AC3CE3-AC66-4CD2-A7A6-D98E5874FF5F}" sibTransId="{A230EBF3-D0E4-440D-83AB-A74781B60F81}"/>
    <dgm:cxn modelId="{02F8C6C7-D67C-4D07-A88D-E4B0613F0063}" type="presOf" srcId="{8F8E69CA-1944-40AF-871F-9989ED789217}" destId="{01673E0F-E363-44E2-9024-9A3446992A3C}" srcOrd="0" destOrd="0" presId="urn:microsoft.com/office/officeart/2008/layout/VerticalCurvedList"/>
    <dgm:cxn modelId="{DED1A9E8-4050-4A75-B70B-4D56BBAA4664}" srcId="{C56AA413-EC71-4DC5-900F-7D0B28DF8115}" destId="{D80B4F38-0C97-433F-8A05-E83C62F0939E}" srcOrd="3" destOrd="0" parTransId="{58BF470A-3746-4C50-9750-7FC04D2877D3}" sibTransId="{5E397F73-A90F-410C-B966-FD9429C71097}"/>
    <dgm:cxn modelId="{0004C8F6-D97A-4846-90F7-480DDFDBD762}" type="presOf" srcId="{F74224D0-4D77-4660-97AA-2DFD67D657B4}" destId="{AE3EF407-E310-4636-B904-6A1773682299}" srcOrd="0" destOrd="0" presId="urn:microsoft.com/office/officeart/2008/layout/VerticalCurvedList"/>
    <dgm:cxn modelId="{EA82D1FA-4CC2-406A-9AE4-3829F2AC23C6}" type="presOf" srcId="{E0660928-8614-4038-A658-E8729B4C168A}" destId="{CDFD36D1-81F9-4F48-A516-4E135091308A}" srcOrd="0" destOrd="0" presId="urn:microsoft.com/office/officeart/2008/layout/VerticalCurvedList"/>
    <dgm:cxn modelId="{788082CD-F22C-41D4-92DE-80D091AA99D6}" type="presParOf" srcId="{57BBCE59-F142-4F49-A2C2-920E2B397A23}" destId="{D4FB3D40-243C-4050-A22C-C94B39A2D16D}" srcOrd="0" destOrd="0" presId="urn:microsoft.com/office/officeart/2008/layout/VerticalCurvedList"/>
    <dgm:cxn modelId="{D571E93B-9675-4489-BE67-DE3C0295E05B}" type="presParOf" srcId="{D4FB3D40-243C-4050-A22C-C94B39A2D16D}" destId="{7CFEA0E1-2E0C-4952-9447-FF2F12297E7A}" srcOrd="0" destOrd="0" presId="urn:microsoft.com/office/officeart/2008/layout/VerticalCurvedList"/>
    <dgm:cxn modelId="{17E4D754-791F-47DA-8D6C-A0AB0E059827}" type="presParOf" srcId="{7CFEA0E1-2E0C-4952-9447-FF2F12297E7A}" destId="{BE49D97E-8E83-4DCC-A6B8-F622E60F70B0}" srcOrd="0" destOrd="0" presId="urn:microsoft.com/office/officeart/2008/layout/VerticalCurvedList"/>
    <dgm:cxn modelId="{02FD65D7-FAF3-41E4-964A-D4B959B1C55F}" type="presParOf" srcId="{7CFEA0E1-2E0C-4952-9447-FF2F12297E7A}" destId="{C0BB5BA2-7E61-4903-B56E-0D61B3BFC0C9}" srcOrd="1" destOrd="0" presId="urn:microsoft.com/office/officeart/2008/layout/VerticalCurvedList"/>
    <dgm:cxn modelId="{FB6DF4A7-CF51-4ECF-86E7-00462BBD4B2B}" type="presParOf" srcId="{7CFEA0E1-2E0C-4952-9447-FF2F12297E7A}" destId="{922533A0-7E08-434E-AB7F-1997FD37B3D0}" srcOrd="2" destOrd="0" presId="urn:microsoft.com/office/officeart/2008/layout/VerticalCurvedList"/>
    <dgm:cxn modelId="{F374B686-F077-4648-8F8A-1A0D3046980C}" type="presParOf" srcId="{7CFEA0E1-2E0C-4952-9447-FF2F12297E7A}" destId="{BE916BC6-F145-41C3-AF04-45E7607E8F51}" srcOrd="3" destOrd="0" presId="urn:microsoft.com/office/officeart/2008/layout/VerticalCurvedList"/>
    <dgm:cxn modelId="{8A3515F6-1752-4DCB-847D-89F6DA286054}" type="presParOf" srcId="{D4FB3D40-243C-4050-A22C-C94B39A2D16D}" destId="{AE3EF407-E310-4636-B904-6A1773682299}" srcOrd="1" destOrd="0" presId="urn:microsoft.com/office/officeart/2008/layout/VerticalCurvedList"/>
    <dgm:cxn modelId="{657D6347-5947-4141-B492-354CC3496384}" type="presParOf" srcId="{D4FB3D40-243C-4050-A22C-C94B39A2D16D}" destId="{1278D9A5-C42B-4588-8236-B9B60FF216B3}" srcOrd="2" destOrd="0" presId="urn:microsoft.com/office/officeart/2008/layout/VerticalCurvedList"/>
    <dgm:cxn modelId="{B5BB4584-1895-4F85-93A3-9B910ED0BD93}" type="presParOf" srcId="{1278D9A5-C42B-4588-8236-B9B60FF216B3}" destId="{CDCF2845-3802-40F7-88F4-6FE4C3375E4A}" srcOrd="0" destOrd="0" presId="urn:microsoft.com/office/officeart/2008/layout/VerticalCurvedList"/>
    <dgm:cxn modelId="{9A68D3C5-87A9-46E8-B7F7-9D331B0EA0E5}" type="presParOf" srcId="{D4FB3D40-243C-4050-A22C-C94B39A2D16D}" destId="{CDFD36D1-81F9-4F48-A516-4E135091308A}" srcOrd="3" destOrd="0" presId="urn:microsoft.com/office/officeart/2008/layout/VerticalCurvedList"/>
    <dgm:cxn modelId="{6D175A45-C5D7-4B49-AF25-977B7D3C09D1}" type="presParOf" srcId="{D4FB3D40-243C-4050-A22C-C94B39A2D16D}" destId="{053B0984-7FB7-4D6D-8E52-AA12EFD04C7A}" srcOrd="4" destOrd="0" presId="urn:microsoft.com/office/officeart/2008/layout/VerticalCurvedList"/>
    <dgm:cxn modelId="{3D3CCD3D-E86D-4463-9BAB-F236C5E951AB}" type="presParOf" srcId="{053B0984-7FB7-4D6D-8E52-AA12EFD04C7A}" destId="{E5642DD1-E8BD-40A1-8515-4D3921190082}" srcOrd="0" destOrd="0" presId="urn:microsoft.com/office/officeart/2008/layout/VerticalCurvedList"/>
    <dgm:cxn modelId="{48C2E190-E832-4865-8B13-FF6E3074D789}" type="presParOf" srcId="{D4FB3D40-243C-4050-A22C-C94B39A2D16D}" destId="{01673E0F-E363-44E2-9024-9A3446992A3C}" srcOrd="5" destOrd="0" presId="urn:microsoft.com/office/officeart/2008/layout/VerticalCurvedList"/>
    <dgm:cxn modelId="{8954AF21-675B-4A4B-A61A-D77AACB982B9}" type="presParOf" srcId="{D4FB3D40-243C-4050-A22C-C94B39A2D16D}" destId="{902912ED-7DE2-481A-8E43-14A6A7F41337}" srcOrd="6" destOrd="0" presId="urn:microsoft.com/office/officeart/2008/layout/VerticalCurvedList"/>
    <dgm:cxn modelId="{B9A6D5B7-66DB-4B52-AABC-4972F181BDAE}" type="presParOf" srcId="{902912ED-7DE2-481A-8E43-14A6A7F41337}" destId="{471E4E4E-C0EF-4A88-8053-C81EF3CC03E0}" srcOrd="0" destOrd="0" presId="urn:microsoft.com/office/officeart/2008/layout/VerticalCurvedList"/>
    <dgm:cxn modelId="{BCDFBF36-59D5-4928-BF95-E47E8EAE0C12}" type="presParOf" srcId="{D4FB3D40-243C-4050-A22C-C94B39A2D16D}" destId="{AE52562A-6426-4809-8DF1-46B4D266E37F}" srcOrd="7" destOrd="0" presId="urn:microsoft.com/office/officeart/2008/layout/VerticalCurvedList"/>
    <dgm:cxn modelId="{9201D7CC-E6E3-4B79-BB56-4008CB610C12}" type="presParOf" srcId="{D4FB3D40-243C-4050-A22C-C94B39A2D16D}" destId="{0F7B31FA-5D78-4267-BBA7-3E71E753556F}" srcOrd="8" destOrd="0" presId="urn:microsoft.com/office/officeart/2008/layout/VerticalCurvedList"/>
    <dgm:cxn modelId="{8ADAB2D3-26E1-4EB0-BE22-7A4FE386BD0A}" type="presParOf" srcId="{0F7B31FA-5D78-4267-BBA7-3E71E753556F}" destId="{06553272-8CE2-455C-BC9A-CDB669EBCBF1}" srcOrd="0" destOrd="0" presId="urn:microsoft.com/office/officeart/2008/layout/VerticalCurv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BD1973A3-A661-46A9-A0A1-A559346318B5}"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296A380F-B213-4125-84F0-06D79AB566FD}">
      <dgm:prSet phldrT="[Text]" custT="1"/>
      <dgm:spPr/>
      <dgm:t>
        <a:bodyPr/>
        <a:lstStyle/>
        <a:p>
          <a:r>
            <a:rPr lang="en-US" sz="2300" dirty="0"/>
            <a:t>Minimize handling and corruption of original data.</a:t>
          </a:r>
        </a:p>
      </dgm:t>
    </dgm:pt>
    <dgm:pt modelId="{B3AC78A4-3A68-4100-80F5-539DFF7B4410}" type="parTrans" cxnId="{D818EF66-E535-4F0B-B296-D180388113C8}">
      <dgm:prSet/>
      <dgm:spPr/>
      <dgm:t>
        <a:bodyPr/>
        <a:lstStyle/>
        <a:p>
          <a:endParaRPr lang="en-US"/>
        </a:p>
      </dgm:t>
    </dgm:pt>
    <dgm:pt modelId="{073BEEA9-4E56-48AD-B546-39AE953B7366}" type="sibTrans" cxnId="{D818EF66-E535-4F0B-B296-D180388113C8}">
      <dgm:prSet/>
      <dgm:spPr/>
      <dgm:t>
        <a:bodyPr/>
        <a:lstStyle/>
        <a:p>
          <a:endParaRPr lang="en-US"/>
        </a:p>
      </dgm:t>
    </dgm:pt>
    <dgm:pt modelId="{5E76446F-FBE2-4B3B-9852-C018EC1C83CF}">
      <dgm:prSet custT="1"/>
      <dgm:spPr/>
      <dgm:t>
        <a:bodyPr/>
        <a:lstStyle/>
        <a:p>
          <a:r>
            <a:rPr lang="en-US" sz="2300" dirty="0"/>
            <a:t>Account for any changes and keep detailed logs of your actions.</a:t>
          </a:r>
        </a:p>
      </dgm:t>
    </dgm:pt>
    <dgm:pt modelId="{FA908406-34B6-40DE-9B3A-6881FB87C713}" type="parTrans" cxnId="{D635D669-0D6A-46EC-A74D-B64E3063320F}">
      <dgm:prSet/>
      <dgm:spPr/>
      <dgm:t>
        <a:bodyPr/>
        <a:lstStyle/>
        <a:p>
          <a:endParaRPr lang="en-US"/>
        </a:p>
      </dgm:t>
    </dgm:pt>
    <dgm:pt modelId="{3A718F0E-F857-4CA9-B146-2D8A34B2CCDA}" type="sibTrans" cxnId="{D635D669-0D6A-46EC-A74D-B64E3063320F}">
      <dgm:prSet/>
      <dgm:spPr/>
      <dgm:t>
        <a:bodyPr/>
        <a:lstStyle/>
        <a:p>
          <a:endParaRPr lang="en-US"/>
        </a:p>
      </dgm:t>
    </dgm:pt>
    <dgm:pt modelId="{AA57762C-CBCB-472D-AF70-371B20F2A6CC}">
      <dgm:prSet/>
      <dgm:spPr/>
      <dgm:t>
        <a:bodyPr/>
        <a:lstStyle/>
        <a:p>
          <a:r>
            <a:rPr lang="en-US" dirty="0"/>
            <a:t>Comply with the five rules of evidence.</a:t>
          </a:r>
        </a:p>
      </dgm:t>
    </dgm:pt>
    <dgm:pt modelId="{CAC0C2CC-6F8F-4802-BA5C-2C71DB7F7C8F}" type="parTrans" cxnId="{7E6D923D-BBE8-42C6-9B5D-C7B2697D04FE}">
      <dgm:prSet/>
      <dgm:spPr/>
      <dgm:t>
        <a:bodyPr/>
        <a:lstStyle/>
        <a:p>
          <a:endParaRPr lang="en-US"/>
        </a:p>
      </dgm:t>
    </dgm:pt>
    <dgm:pt modelId="{A6446F45-0083-4DEC-A466-E3FB179FB666}" type="sibTrans" cxnId="{7E6D923D-BBE8-42C6-9B5D-C7B2697D04FE}">
      <dgm:prSet/>
      <dgm:spPr/>
      <dgm:t>
        <a:bodyPr/>
        <a:lstStyle/>
        <a:p>
          <a:endParaRPr lang="en-US"/>
        </a:p>
      </dgm:t>
    </dgm:pt>
    <dgm:pt modelId="{49F413C3-5953-4F67-B953-25557DC18450}">
      <dgm:prSet/>
      <dgm:spPr/>
      <dgm:t>
        <a:bodyPr/>
        <a:lstStyle/>
        <a:p>
          <a:r>
            <a:rPr lang="en-US"/>
            <a:t>Do not exceed your knowledge.</a:t>
          </a:r>
          <a:endParaRPr lang="en-US" dirty="0"/>
        </a:p>
      </dgm:t>
    </dgm:pt>
    <dgm:pt modelId="{020EB0AE-EB13-486B-98C6-9DB917154C01}" type="parTrans" cxnId="{B484557A-FD96-4630-91AD-3EEFC634F625}">
      <dgm:prSet/>
      <dgm:spPr/>
      <dgm:t>
        <a:bodyPr/>
        <a:lstStyle/>
        <a:p>
          <a:endParaRPr lang="en-US"/>
        </a:p>
      </dgm:t>
    </dgm:pt>
    <dgm:pt modelId="{29BB25E1-D436-488A-AAEB-74743C04350B}" type="sibTrans" cxnId="{B484557A-FD96-4630-91AD-3EEFC634F625}">
      <dgm:prSet/>
      <dgm:spPr/>
      <dgm:t>
        <a:bodyPr/>
        <a:lstStyle/>
        <a:p>
          <a:endParaRPr lang="en-US"/>
        </a:p>
      </dgm:t>
    </dgm:pt>
    <dgm:pt modelId="{85AA3296-412F-489C-99D8-A36FA111CBF9}">
      <dgm:prSet/>
      <dgm:spPr/>
      <dgm:t>
        <a:bodyPr/>
        <a:lstStyle/>
        <a:p>
          <a:r>
            <a:rPr lang="en-US" dirty="0"/>
            <a:t>Follow your local security policy/law.</a:t>
          </a:r>
          <a:endParaRPr lang="en-IN" dirty="0"/>
        </a:p>
      </dgm:t>
    </dgm:pt>
    <dgm:pt modelId="{1437B236-975B-49E1-868F-D6A756292DB7}" type="parTrans" cxnId="{E3C60C77-C5EB-44E6-9965-899BFB42075C}">
      <dgm:prSet/>
      <dgm:spPr/>
      <dgm:t>
        <a:bodyPr/>
        <a:lstStyle/>
        <a:p>
          <a:endParaRPr lang="en-US"/>
        </a:p>
      </dgm:t>
    </dgm:pt>
    <dgm:pt modelId="{6429E8C8-08B5-43CB-ADB8-EA485F1176DC}" type="sibTrans" cxnId="{E3C60C77-C5EB-44E6-9965-899BFB42075C}">
      <dgm:prSet/>
      <dgm:spPr/>
      <dgm:t>
        <a:bodyPr/>
        <a:lstStyle/>
        <a:p>
          <a:endParaRPr lang="en-US"/>
        </a:p>
      </dgm:t>
    </dgm:pt>
    <dgm:pt modelId="{FD3431B4-DAA1-4D3E-A4BF-D1B758E3FE21}" type="pres">
      <dgm:prSet presAssocID="{BD1973A3-A661-46A9-A0A1-A559346318B5}" presName="vert0" presStyleCnt="0">
        <dgm:presLayoutVars>
          <dgm:dir/>
          <dgm:animOne val="branch"/>
          <dgm:animLvl val="lvl"/>
        </dgm:presLayoutVars>
      </dgm:prSet>
      <dgm:spPr/>
    </dgm:pt>
    <dgm:pt modelId="{D4E1FFEC-EBDF-4231-A4BC-1D4CE740EEBB}" type="pres">
      <dgm:prSet presAssocID="{296A380F-B213-4125-84F0-06D79AB566FD}" presName="thickLine" presStyleLbl="alignNode1" presStyleIdx="0" presStyleCnt="5" custLinFactNeighborX="1033" custLinFactNeighborY="10006"/>
      <dgm:spPr/>
    </dgm:pt>
    <dgm:pt modelId="{2E5355D4-4D93-4406-A225-4DDDD681109B}" type="pres">
      <dgm:prSet presAssocID="{296A380F-B213-4125-84F0-06D79AB566FD}" presName="horz1" presStyleCnt="0"/>
      <dgm:spPr/>
    </dgm:pt>
    <dgm:pt modelId="{A10E927C-5BB1-494B-9C47-E383FA4C7A6A}" type="pres">
      <dgm:prSet presAssocID="{296A380F-B213-4125-84F0-06D79AB566FD}" presName="tx1" presStyleLbl="revTx" presStyleIdx="0" presStyleCnt="5" custScaleY="145140"/>
      <dgm:spPr/>
    </dgm:pt>
    <dgm:pt modelId="{6F9A3284-F749-46DA-887C-26F58CB2E34F}" type="pres">
      <dgm:prSet presAssocID="{296A380F-B213-4125-84F0-06D79AB566FD}" presName="vert1" presStyleCnt="0"/>
      <dgm:spPr/>
    </dgm:pt>
    <dgm:pt modelId="{976A261E-7EB0-4AD3-A6DB-87D1164DE51F}" type="pres">
      <dgm:prSet presAssocID="{5E76446F-FBE2-4B3B-9852-C018EC1C83CF}" presName="thickLine" presStyleLbl="alignNode1" presStyleIdx="1" presStyleCnt="5"/>
      <dgm:spPr/>
    </dgm:pt>
    <dgm:pt modelId="{3A7296EC-FC19-4832-AB43-8BC0189FDE0D}" type="pres">
      <dgm:prSet presAssocID="{5E76446F-FBE2-4B3B-9852-C018EC1C83CF}" presName="horz1" presStyleCnt="0"/>
      <dgm:spPr/>
    </dgm:pt>
    <dgm:pt modelId="{4FE13DCC-EA26-414E-9435-BFFEFFDF3310}" type="pres">
      <dgm:prSet presAssocID="{5E76446F-FBE2-4B3B-9852-C018EC1C83CF}" presName="tx1" presStyleLbl="revTx" presStyleIdx="1" presStyleCnt="5" custScaleY="151818"/>
      <dgm:spPr/>
    </dgm:pt>
    <dgm:pt modelId="{B732AA0A-0880-408E-954D-F1D60EA52686}" type="pres">
      <dgm:prSet presAssocID="{5E76446F-FBE2-4B3B-9852-C018EC1C83CF}" presName="vert1" presStyleCnt="0"/>
      <dgm:spPr/>
    </dgm:pt>
    <dgm:pt modelId="{A1AE7F18-12A2-49B3-A037-EB92A545DCD3}" type="pres">
      <dgm:prSet presAssocID="{AA57762C-CBCB-472D-AF70-371B20F2A6CC}" presName="thickLine" presStyleLbl="alignNode1" presStyleIdx="2" presStyleCnt="5"/>
      <dgm:spPr/>
    </dgm:pt>
    <dgm:pt modelId="{9C89E1E9-39AA-4C51-8190-0135D4ECFA4F}" type="pres">
      <dgm:prSet presAssocID="{AA57762C-CBCB-472D-AF70-371B20F2A6CC}" presName="horz1" presStyleCnt="0"/>
      <dgm:spPr/>
    </dgm:pt>
    <dgm:pt modelId="{E4BA166A-39C5-4A0C-97B1-37C2C2DCA6E0}" type="pres">
      <dgm:prSet presAssocID="{AA57762C-CBCB-472D-AF70-371B20F2A6CC}" presName="tx1" presStyleLbl="revTx" presStyleIdx="2" presStyleCnt="5"/>
      <dgm:spPr/>
    </dgm:pt>
    <dgm:pt modelId="{29C9877C-F092-4E2E-A836-F6D241BCDD1C}" type="pres">
      <dgm:prSet presAssocID="{AA57762C-CBCB-472D-AF70-371B20F2A6CC}" presName="vert1" presStyleCnt="0"/>
      <dgm:spPr/>
    </dgm:pt>
    <dgm:pt modelId="{28E53C5E-E241-4EBB-BA97-4A1977A254B8}" type="pres">
      <dgm:prSet presAssocID="{49F413C3-5953-4F67-B953-25557DC18450}" presName="thickLine" presStyleLbl="alignNode1" presStyleIdx="3" presStyleCnt="5"/>
      <dgm:spPr/>
    </dgm:pt>
    <dgm:pt modelId="{A16B97AF-05E4-4359-BBD5-5D2887C5EE4D}" type="pres">
      <dgm:prSet presAssocID="{49F413C3-5953-4F67-B953-25557DC18450}" presName="horz1" presStyleCnt="0"/>
      <dgm:spPr/>
    </dgm:pt>
    <dgm:pt modelId="{A4E571AB-2BD3-4A31-8A93-E0E9827586C0}" type="pres">
      <dgm:prSet presAssocID="{49F413C3-5953-4F67-B953-25557DC18450}" presName="tx1" presStyleLbl="revTx" presStyleIdx="3" presStyleCnt="5"/>
      <dgm:spPr/>
    </dgm:pt>
    <dgm:pt modelId="{2839CC7A-5B96-4EE2-A2CF-24905A81A804}" type="pres">
      <dgm:prSet presAssocID="{49F413C3-5953-4F67-B953-25557DC18450}" presName="vert1" presStyleCnt="0"/>
      <dgm:spPr/>
    </dgm:pt>
    <dgm:pt modelId="{9EA8BFD9-B802-4238-8982-FC0AAA3057FF}" type="pres">
      <dgm:prSet presAssocID="{85AA3296-412F-489C-99D8-A36FA111CBF9}" presName="thickLine" presStyleLbl="alignNode1" presStyleIdx="4" presStyleCnt="5"/>
      <dgm:spPr/>
    </dgm:pt>
    <dgm:pt modelId="{9A23CFCF-F424-4EE9-879A-7A342530A86C}" type="pres">
      <dgm:prSet presAssocID="{85AA3296-412F-489C-99D8-A36FA111CBF9}" presName="horz1" presStyleCnt="0"/>
      <dgm:spPr/>
    </dgm:pt>
    <dgm:pt modelId="{5FFB2E85-9E9A-4FA2-853C-4984A89773DD}" type="pres">
      <dgm:prSet presAssocID="{85AA3296-412F-489C-99D8-A36FA111CBF9}" presName="tx1" presStyleLbl="revTx" presStyleIdx="4" presStyleCnt="5"/>
      <dgm:spPr/>
    </dgm:pt>
    <dgm:pt modelId="{F51D329E-0FAC-421D-88CC-F275B8871439}" type="pres">
      <dgm:prSet presAssocID="{85AA3296-412F-489C-99D8-A36FA111CBF9}" presName="vert1" presStyleCnt="0"/>
      <dgm:spPr/>
    </dgm:pt>
  </dgm:ptLst>
  <dgm:cxnLst>
    <dgm:cxn modelId="{A749071B-BA2F-4040-A7CB-4C3D11BB785B}" type="presOf" srcId="{49F413C3-5953-4F67-B953-25557DC18450}" destId="{A4E571AB-2BD3-4A31-8A93-E0E9827586C0}" srcOrd="0" destOrd="0" presId="urn:microsoft.com/office/officeart/2008/layout/LinedList"/>
    <dgm:cxn modelId="{7E6D923D-BBE8-42C6-9B5D-C7B2697D04FE}" srcId="{BD1973A3-A661-46A9-A0A1-A559346318B5}" destId="{AA57762C-CBCB-472D-AF70-371B20F2A6CC}" srcOrd="2" destOrd="0" parTransId="{CAC0C2CC-6F8F-4802-BA5C-2C71DB7F7C8F}" sibTransId="{A6446F45-0083-4DEC-A466-E3FB179FB666}"/>
    <dgm:cxn modelId="{D818EF66-E535-4F0B-B296-D180388113C8}" srcId="{BD1973A3-A661-46A9-A0A1-A559346318B5}" destId="{296A380F-B213-4125-84F0-06D79AB566FD}" srcOrd="0" destOrd="0" parTransId="{B3AC78A4-3A68-4100-80F5-539DFF7B4410}" sibTransId="{073BEEA9-4E56-48AD-B546-39AE953B7366}"/>
    <dgm:cxn modelId="{D635D669-0D6A-46EC-A74D-B64E3063320F}" srcId="{BD1973A3-A661-46A9-A0A1-A559346318B5}" destId="{5E76446F-FBE2-4B3B-9852-C018EC1C83CF}" srcOrd="1" destOrd="0" parTransId="{FA908406-34B6-40DE-9B3A-6881FB87C713}" sibTransId="{3A718F0E-F857-4CA9-B146-2D8A34B2CCDA}"/>
    <dgm:cxn modelId="{E3C60C77-C5EB-44E6-9965-899BFB42075C}" srcId="{BD1973A3-A661-46A9-A0A1-A559346318B5}" destId="{85AA3296-412F-489C-99D8-A36FA111CBF9}" srcOrd="4" destOrd="0" parTransId="{1437B236-975B-49E1-868F-D6A756292DB7}" sibTransId="{6429E8C8-08B5-43CB-ADB8-EA485F1176DC}"/>
    <dgm:cxn modelId="{3F45C877-89B9-4150-BE79-6328D1C690AA}" type="presOf" srcId="{5E76446F-FBE2-4B3B-9852-C018EC1C83CF}" destId="{4FE13DCC-EA26-414E-9435-BFFEFFDF3310}" srcOrd="0" destOrd="0" presId="urn:microsoft.com/office/officeart/2008/layout/LinedList"/>
    <dgm:cxn modelId="{B484557A-FD96-4630-91AD-3EEFC634F625}" srcId="{BD1973A3-A661-46A9-A0A1-A559346318B5}" destId="{49F413C3-5953-4F67-B953-25557DC18450}" srcOrd="3" destOrd="0" parTransId="{020EB0AE-EB13-486B-98C6-9DB917154C01}" sibTransId="{29BB25E1-D436-488A-AAEB-74743C04350B}"/>
    <dgm:cxn modelId="{2D7FADD3-AA9B-497D-9727-CDD927A68A97}" type="presOf" srcId="{296A380F-B213-4125-84F0-06D79AB566FD}" destId="{A10E927C-5BB1-494B-9C47-E383FA4C7A6A}" srcOrd="0" destOrd="0" presId="urn:microsoft.com/office/officeart/2008/layout/LinedList"/>
    <dgm:cxn modelId="{99D768DC-FC14-455B-9D42-EE48440DD422}" type="presOf" srcId="{AA57762C-CBCB-472D-AF70-371B20F2A6CC}" destId="{E4BA166A-39C5-4A0C-97B1-37C2C2DCA6E0}" srcOrd="0" destOrd="0" presId="urn:microsoft.com/office/officeart/2008/layout/LinedList"/>
    <dgm:cxn modelId="{F14DA1E6-4557-47C5-9C93-BF0CBDC2AC43}" type="presOf" srcId="{BD1973A3-A661-46A9-A0A1-A559346318B5}" destId="{FD3431B4-DAA1-4D3E-A4BF-D1B758E3FE21}" srcOrd="0" destOrd="0" presId="urn:microsoft.com/office/officeart/2008/layout/LinedList"/>
    <dgm:cxn modelId="{C6F4ECE9-7809-4DF4-9DD8-9D3E1C1A5872}" type="presOf" srcId="{85AA3296-412F-489C-99D8-A36FA111CBF9}" destId="{5FFB2E85-9E9A-4FA2-853C-4984A89773DD}" srcOrd="0" destOrd="0" presId="urn:microsoft.com/office/officeart/2008/layout/LinedList"/>
    <dgm:cxn modelId="{477C10F9-9CEE-4001-A2FE-78690CCCDEAD}" type="presParOf" srcId="{FD3431B4-DAA1-4D3E-A4BF-D1B758E3FE21}" destId="{D4E1FFEC-EBDF-4231-A4BC-1D4CE740EEBB}" srcOrd="0" destOrd="0" presId="urn:microsoft.com/office/officeart/2008/layout/LinedList"/>
    <dgm:cxn modelId="{D1C9AAD5-FF6D-4969-A22C-4F1D6D9CEF33}" type="presParOf" srcId="{FD3431B4-DAA1-4D3E-A4BF-D1B758E3FE21}" destId="{2E5355D4-4D93-4406-A225-4DDDD681109B}" srcOrd="1" destOrd="0" presId="urn:microsoft.com/office/officeart/2008/layout/LinedList"/>
    <dgm:cxn modelId="{5B933724-A636-4639-9308-11E444AF0913}" type="presParOf" srcId="{2E5355D4-4D93-4406-A225-4DDDD681109B}" destId="{A10E927C-5BB1-494B-9C47-E383FA4C7A6A}" srcOrd="0" destOrd="0" presId="urn:microsoft.com/office/officeart/2008/layout/LinedList"/>
    <dgm:cxn modelId="{05328244-80D6-41B0-B769-2AF32F0FDF4C}" type="presParOf" srcId="{2E5355D4-4D93-4406-A225-4DDDD681109B}" destId="{6F9A3284-F749-46DA-887C-26F58CB2E34F}" srcOrd="1" destOrd="0" presId="urn:microsoft.com/office/officeart/2008/layout/LinedList"/>
    <dgm:cxn modelId="{6ED3250E-F5B4-4BC6-8376-E201FA4F8033}" type="presParOf" srcId="{FD3431B4-DAA1-4D3E-A4BF-D1B758E3FE21}" destId="{976A261E-7EB0-4AD3-A6DB-87D1164DE51F}" srcOrd="2" destOrd="0" presId="urn:microsoft.com/office/officeart/2008/layout/LinedList"/>
    <dgm:cxn modelId="{53B6CB8E-2CCA-443A-BBB5-DBFB66410D72}" type="presParOf" srcId="{FD3431B4-DAA1-4D3E-A4BF-D1B758E3FE21}" destId="{3A7296EC-FC19-4832-AB43-8BC0189FDE0D}" srcOrd="3" destOrd="0" presId="urn:microsoft.com/office/officeart/2008/layout/LinedList"/>
    <dgm:cxn modelId="{61E1D916-348E-4184-85DB-23C95B9E5B6C}" type="presParOf" srcId="{3A7296EC-FC19-4832-AB43-8BC0189FDE0D}" destId="{4FE13DCC-EA26-414E-9435-BFFEFFDF3310}" srcOrd="0" destOrd="0" presId="urn:microsoft.com/office/officeart/2008/layout/LinedList"/>
    <dgm:cxn modelId="{5E61A94F-4B4B-465B-A132-92C010DEA028}" type="presParOf" srcId="{3A7296EC-FC19-4832-AB43-8BC0189FDE0D}" destId="{B732AA0A-0880-408E-954D-F1D60EA52686}" srcOrd="1" destOrd="0" presId="urn:microsoft.com/office/officeart/2008/layout/LinedList"/>
    <dgm:cxn modelId="{1AC45C1C-4C01-4890-899F-51BB28E62C0E}" type="presParOf" srcId="{FD3431B4-DAA1-4D3E-A4BF-D1B758E3FE21}" destId="{A1AE7F18-12A2-49B3-A037-EB92A545DCD3}" srcOrd="4" destOrd="0" presId="urn:microsoft.com/office/officeart/2008/layout/LinedList"/>
    <dgm:cxn modelId="{E1A5A62D-CF2B-4FA0-92AE-69E3BCEA446D}" type="presParOf" srcId="{FD3431B4-DAA1-4D3E-A4BF-D1B758E3FE21}" destId="{9C89E1E9-39AA-4C51-8190-0135D4ECFA4F}" srcOrd="5" destOrd="0" presId="urn:microsoft.com/office/officeart/2008/layout/LinedList"/>
    <dgm:cxn modelId="{BE0AA3A8-B4A0-44F1-91CA-2391C4F7EA81}" type="presParOf" srcId="{9C89E1E9-39AA-4C51-8190-0135D4ECFA4F}" destId="{E4BA166A-39C5-4A0C-97B1-37C2C2DCA6E0}" srcOrd="0" destOrd="0" presId="urn:microsoft.com/office/officeart/2008/layout/LinedList"/>
    <dgm:cxn modelId="{1D43C161-1A9A-4078-AF05-5EF69B6556B4}" type="presParOf" srcId="{9C89E1E9-39AA-4C51-8190-0135D4ECFA4F}" destId="{29C9877C-F092-4E2E-A836-F6D241BCDD1C}" srcOrd="1" destOrd="0" presId="urn:microsoft.com/office/officeart/2008/layout/LinedList"/>
    <dgm:cxn modelId="{96C063D2-AD12-4A62-977C-5BC6C8B0DF48}" type="presParOf" srcId="{FD3431B4-DAA1-4D3E-A4BF-D1B758E3FE21}" destId="{28E53C5E-E241-4EBB-BA97-4A1977A254B8}" srcOrd="6" destOrd="0" presId="urn:microsoft.com/office/officeart/2008/layout/LinedList"/>
    <dgm:cxn modelId="{459042E9-56E0-4449-A399-5AE6137F2513}" type="presParOf" srcId="{FD3431B4-DAA1-4D3E-A4BF-D1B758E3FE21}" destId="{A16B97AF-05E4-4359-BBD5-5D2887C5EE4D}" srcOrd="7" destOrd="0" presId="urn:microsoft.com/office/officeart/2008/layout/LinedList"/>
    <dgm:cxn modelId="{05ADDC65-ED17-44E4-8E85-17270D7F6615}" type="presParOf" srcId="{A16B97AF-05E4-4359-BBD5-5D2887C5EE4D}" destId="{A4E571AB-2BD3-4A31-8A93-E0E9827586C0}" srcOrd="0" destOrd="0" presId="urn:microsoft.com/office/officeart/2008/layout/LinedList"/>
    <dgm:cxn modelId="{B6981F3D-BFB2-44A7-AA48-2BE9BA3FA582}" type="presParOf" srcId="{A16B97AF-05E4-4359-BBD5-5D2887C5EE4D}" destId="{2839CC7A-5B96-4EE2-A2CF-24905A81A804}" srcOrd="1" destOrd="0" presId="urn:microsoft.com/office/officeart/2008/layout/LinedList"/>
    <dgm:cxn modelId="{D34534D1-130A-4343-BCA7-ECEA8286C73A}" type="presParOf" srcId="{FD3431B4-DAA1-4D3E-A4BF-D1B758E3FE21}" destId="{9EA8BFD9-B802-4238-8982-FC0AAA3057FF}" srcOrd="8" destOrd="0" presId="urn:microsoft.com/office/officeart/2008/layout/LinedList"/>
    <dgm:cxn modelId="{FCDEDAC8-D462-4580-B726-5228F3ED15BA}" type="presParOf" srcId="{FD3431B4-DAA1-4D3E-A4BF-D1B758E3FE21}" destId="{9A23CFCF-F424-4EE9-879A-7A342530A86C}" srcOrd="9" destOrd="0" presId="urn:microsoft.com/office/officeart/2008/layout/LinedList"/>
    <dgm:cxn modelId="{4FBB66DB-49DA-4EEC-AE8E-22E253A37F4D}" type="presParOf" srcId="{9A23CFCF-F424-4EE9-879A-7A342530A86C}" destId="{5FFB2E85-9E9A-4FA2-853C-4984A89773DD}" srcOrd="0" destOrd="0" presId="urn:microsoft.com/office/officeart/2008/layout/LinedList"/>
    <dgm:cxn modelId="{F131DD8F-0C0F-4425-BDC5-A4106184BF03}" type="presParOf" srcId="{9A23CFCF-F424-4EE9-879A-7A342530A86C}" destId="{F51D329E-0FAC-421D-88CC-F275B8871439}"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A9EF36E5-AC68-4DC8-98F2-FF197C8D96D6}" type="doc">
      <dgm:prSet loTypeId="urn:microsoft.com/office/officeart/2005/8/layout/vList2" loCatId="list" qsTypeId="urn:microsoft.com/office/officeart/2005/8/quickstyle/3d1" qsCatId="3D" csTypeId="urn:microsoft.com/office/officeart/2005/8/colors/colorful5" csCatId="colorful" phldr="1"/>
      <dgm:spPr/>
      <dgm:t>
        <a:bodyPr/>
        <a:lstStyle/>
        <a:p>
          <a:endParaRPr lang="en-US"/>
        </a:p>
      </dgm:t>
    </dgm:pt>
    <dgm:pt modelId="{86511EAD-CF0F-49CE-A2E4-24ADD5965034}">
      <dgm:prSet phldrT="[Text]" custT="1"/>
      <dgm:spPr/>
      <dgm:t>
        <a:bodyPr/>
        <a:lstStyle/>
        <a:p>
          <a:pPr algn="ctr"/>
          <a:r>
            <a:rPr lang="en-US" sz="2400" dirty="0"/>
            <a:t>Admissible</a:t>
          </a:r>
        </a:p>
      </dgm:t>
    </dgm:pt>
    <dgm:pt modelId="{C3783C79-E80D-4B88-B692-64427C0FC17B}" type="parTrans" cxnId="{9088B00D-0E75-4CC8-B020-FA3541A58FA6}">
      <dgm:prSet/>
      <dgm:spPr/>
      <dgm:t>
        <a:bodyPr/>
        <a:lstStyle/>
        <a:p>
          <a:pPr algn="ctr"/>
          <a:endParaRPr lang="en-US" sz="1200"/>
        </a:p>
      </dgm:t>
    </dgm:pt>
    <dgm:pt modelId="{7D38E161-7633-45EA-93BD-9071BCC6AEE4}" type="sibTrans" cxnId="{9088B00D-0E75-4CC8-B020-FA3541A58FA6}">
      <dgm:prSet/>
      <dgm:spPr/>
      <dgm:t>
        <a:bodyPr/>
        <a:lstStyle/>
        <a:p>
          <a:pPr algn="ctr"/>
          <a:endParaRPr lang="en-US" sz="1200"/>
        </a:p>
      </dgm:t>
    </dgm:pt>
    <dgm:pt modelId="{A447E203-C657-47F7-B8C7-57E862E2BDAF}">
      <dgm:prSet custT="1"/>
      <dgm:spPr/>
      <dgm:t>
        <a:bodyPr/>
        <a:lstStyle/>
        <a:p>
          <a:pPr algn="ctr"/>
          <a:r>
            <a:rPr lang="en-US" sz="2400" dirty="0"/>
            <a:t>Authentic</a:t>
          </a:r>
        </a:p>
      </dgm:t>
    </dgm:pt>
    <dgm:pt modelId="{6C7AF09E-03D2-47C9-9255-F8E200FA3FC4}" type="parTrans" cxnId="{19656E89-4C8A-4F3B-8E2F-6282ED918D66}">
      <dgm:prSet/>
      <dgm:spPr/>
      <dgm:t>
        <a:bodyPr/>
        <a:lstStyle/>
        <a:p>
          <a:pPr algn="ctr"/>
          <a:endParaRPr lang="en-US" sz="1200"/>
        </a:p>
      </dgm:t>
    </dgm:pt>
    <dgm:pt modelId="{C2387DDD-DC27-48BC-89E1-7F1D9EACE827}" type="sibTrans" cxnId="{19656E89-4C8A-4F3B-8E2F-6282ED918D66}">
      <dgm:prSet/>
      <dgm:spPr/>
      <dgm:t>
        <a:bodyPr/>
        <a:lstStyle/>
        <a:p>
          <a:pPr algn="ctr"/>
          <a:endParaRPr lang="en-US" sz="1200"/>
        </a:p>
      </dgm:t>
    </dgm:pt>
    <dgm:pt modelId="{2120D662-E19C-4DD1-AF55-5098457DCC94}">
      <dgm:prSet custT="1"/>
      <dgm:spPr/>
      <dgm:t>
        <a:bodyPr/>
        <a:lstStyle/>
        <a:p>
          <a:pPr algn="ctr"/>
          <a:r>
            <a:rPr lang="en-US" sz="2400" dirty="0"/>
            <a:t>Complete</a:t>
          </a:r>
        </a:p>
      </dgm:t>
    </dgm:pt>
    <dgm:pt modelId="{AD42B180-6FD0-4A4D-B298-E1ADD34B9501}" type="parTrans" cxnId="{02C790B6-15E4-4372-B672-54CE08ACE2F9}">
      <dgm:prSet/>
      <dgm:spPr/>
      <dgm:t>
        <a:bodyPr/>
        <a:lstStyle/>
        <a:p>
          <a:pPr algn="ctr"/>
          <a:endParaRPr lang="en-US" sz="1200"/>
        </a:p>
      </dgm:t>
    </dgm:pt>
    <dgm:pt modelId="{3BB25C8E-82DA-40A6-9AE4-C2A061F4B8AC}" type="sibTrans" cxnId="{02C790B6-15E4-4372-B672-54CE08ACE2F9}">
      <dgm:prSet/>
      <dgm:spPr/>
      <dgm:t>
        <a:bodyPr/>
        <a:lstStyle/>
        <a:p>
          <a:pPr algn="ctr"/>
          <a:endParaRPr lang="en-US" sz="1200"/>
        </a:p>
      </dgm:t>
    </dgm:pt>
    <dgm:pt modelId="{4AB89DE2-7658-468D-9C0B-809896B06637}">
      <dgm:prSet custT="1"/>
      <dgm:spPr/>
      <dgm:t>
        <a:bodyPr/>
        <a:lstStyle/>
        <a:p>
          <a:pPr algn="ctr"/>
          <a:r>
            <a:rPr lang="en-US" sz="2400" dirty="0"/>
            <a:t>Reliable</a:t>
          </a:r>
        </a:p>
      </dgm:t>
    </dgm:pt>
    <dgm:pt modelId="{5ECD3901-83F7-494F-8D69-049A75428150}" type="parTrans" cxnId="{AEE194F3-B081-4C7A-BE2A-B52BEB2C02DF}">
      <dgm:prSet/>
      <dgm:spPr/>
      <dgm:t>
        <a:bodyPr/>
        <a:lstStyle/>
        <a:p>
          <a:pPr algn="ctr"/>
          <a:endParaRPr lang="en-US" sz="1200"/>
        </a:p>
      </dgm:t>
    </dgm:pt>
    <dgm:pt modelId="{83B391CF-4C43-432D-BB4D-131BD77ADE0C}" type="sibTrans" cxnId="{AEE194F3-B081-4C7A-BE2A-B52BEB2C02DF}">
      <dgm:prSet/>
      <dgm:spPr/>
      <dgm:t>
        <a:bodyPr/>
        <a:lstStyle/>
        <a:p>
          <a:pPr algn="ctr"/>
          <a:endParaRPr lang="en-US" sz="1200"/>
        </a:p>
      </dgm:t>
    </dgm:pt>
    <dgm:pt modelId="{0003E93E-C70F-4A14-9279-311BE688EE09}">
      <dgm:prSet custT="1"/>
      <dgm:spPr/>
      <dgm:t>
        <a:bodyPr/>
        <a:lstStyle/>
        <a:p>
          <a:pPr algn="ctr"/>
          <a:r>
            <a:rPr lang="en-US" sz="2400" dirty="0"/>
            <a:t>Believable</a:t>
          </a:r>
        </a:p>
      </dgm:t>
    </dgm:pt>
    <dgm:pt modelId="{C9717B9A-2B40-4064-9314-045A5DD38916}" type="parTrans" cxnId="{5FBFE57D-B334-4D21-A7A3-A43DE14CADEE}">
      <dgm:prSet/>
      <dgm:spPr/>
      <dgm:t>
        <a:bodyPr/>
        <a:lstStyle/>
        <a:p>
          <a:pPr algn="ctr"/>
          <a:endParaRPr lang="en-US" sz="1200"/>
        </a:p>
      </dgm:t>
    </dgm:pt>
    <dgm:pt modelId="{A5D74CAA-5011-46B1-8F90-791BE7BAC867}" type="sibTrans" cxnId="{5FBFE57D-B334-4D21-A7A3-A43DE14CADEE}">
      <dgm:prSet/>
      <dgm:spPr/>
      <dgm:t>
        <a:bodyPr/>
        <a:lstStyle/>
        <a:p>
          <a:pPr algn="ctr"/>
          <a:endParaRPr lang="en-US" sz="1200"/>
        </a:p>
      </dgm:t>
    </dgm:pt>
    <dgm:pt modelId="{ECAEFDE4-8878-45F6-B212-8A8A3A134979}" type="pres">
      <dgm:prSet presAssocID="{A9EF36E5-AC68-4DC8-98F2-FF197C8D96D6}" presName="linear" presStyleCnt="0">
        <dgm:presLayoutVars>
          <dgm:animLvl val="lvl"/>
          <dgm:resizeHandles val="exact"/>
        </dgm:presLayoutVars>
      </dgm:prSet>
      <dgm:spPr/>
    </dgm:pt>
    <dgm:pt modelId="{CBFDE0F0-638D-488E-93F1-1C16A7DDDF64}" type="pres">
      <dgm:prSet presAssocID="{86511EAD-CF0F-49CE-A2E4-24ADD5965034}" presName="parentText" presStyleLbl="node1" presStyleIdx="0" presStyleCnt="5" custLinFactY="-6518" custLinFactNeighborX="-1825" custLinFactNeighborY="-100000">
        <dgm:presLayoutVars>
          <dgm:chMax val="0"/>
          <dgm:bulletEnabled val="1"/>
        </dgm:presLayoutVars>
      </dgm:prSet>
      <dgm:spPr/>
    </dgm:pt>
    <dgm:pt modelId="{0C8E28A2-B6CB-4852-99C1-26DD41D064DA}" type="pres">
      <dgm:prSet presAssocID="{7D38E161-7633-45EA-93BD-9071BCC6AEE4}" presName="spacer" presStyleCnt="0"/>
      <dgm:spPr/>
    </dgm:pt>
    <dgm:pt modelId="{D2AD0319-78D5-48EA-AC67-43102C6106AE}" type="pres">
      <dgm:prSet presAssocID="{A447E203-C657-47F7-B8C7-57E862E2BDAF}" presName="parentText" presStyleLbl="node1" presStyleIdx="1" presStyleCnt="5" custLinFactY="6238" custLinFactNeighborY="100000">
        <dgm:presLayoutVars>
          <dgm:chMax val="0"/>
          <dgm:bulletEnabled val="1"/>
        </dgm:presLayoutVars>
      </dgm:prSet>
      <dgm:spPr/>
    </dgm:pt>
    <dgm:pt modelId="{1CBD54CB-66F7-4E0C-B584-8D050984DC37}" type="pres">
      <dgm:prSet presAssocID="{C2387DDD-DC27-48BC-89E1-7F1D9EACE827}" presName="spacer" presStyleCnt="0"/>
      <dgm:spPr/>
    </dgm:pt>
    <dgm:pt modelId="{9C4C88B0-A01B-4F4A-BA07-85AA728BBBE4}" type="pres">
      <dgm:prSet presAssocID="{2120D662-E19C-4DD1-AF55-5098457DCC94}" presName="parentText" presStyleLbl="node1" presStyleIdx="2" presStyleCnt="5">
        <dgm:presLayoutVars>
          <dgm:chMax val="0"/>
          <dgm:bulletEnabled val="1"/>
        </dgm:presLayoutVars>
      </dgm:prSet>
      <dgm:spPr/>
    </dgm:pt>
    <dgm:pt modelId="{863DE984-B9AF-4220-9D22-A3FC8D6DBC22}" type="pres">
      <dgm:prSet presAssocID="{3BB25C8E-82DA-40A6-9AE4-C2A061F4B8AC}" presName="spacer" presStyleCnt="0"/>
      <dgm:spPr/>
    </dgm:pt>
    <dgm:pt modelId="{AADD892F-B7A9-40CE-8EA8-AEFDA34D2FA7}" type="pres">
      <dgm:prSet presAssocID="{4AB89DE2-7658-468D-9C0B-809896B06637}" presName="parentText" presStyleLbl="node1" presStyleIdx="3" presStyleCnt="5">
        <dgm:presLayoutVars>
          <dgm:chMax val="0"/>
          <dgm:bulletEnabled val="1"/>
        </dgm:presLayoutVars>
      </dgm:prSet>
      <dgm:spPr/>
    </dgm:pt>
    <dgm:pt modelId="{E53A609F-0DE4-4DD3-91C1-FC1C99439BCC}" type="pres">
      <dgm:prSet presAssocID="{83B391CF-4C43-432D-BB4D-131BD77ADE0C}" presName="spacer" presStyleCnt="0"/>
      <dgm:spPr/>
    </dgm:pt>
    <dgm:pt modelId="{72433665-3207-456E-9897-CF4E9A8B978F}" type="pres">
      <dgm:prSet presAssocID="{0003E93E-C70F-4A14-9279-311BE688EE09}" presName="parentText" presStyleLbl="node1" presStyleIdx="4" presStyleCnt="5" custLinFactY="6084" custLinFactNeighborY="100000">
        <dgm:presLayoutVars>
          <dgm:chMax val="0"/>
          <dgm:bulletEnabled val="1"/>
        </dgm:presLayoutVars>
      </dgm:prSet>
      <dgm:spPr/>
    </dgm:pt>
  </dgm:ptLst>
  <dgm:cxnLst>
    <dgm:cxn modelId="{9088B00D-0E75-4CC8-B020-FA3541A58FA6}" srcId="{A9EF36E5-AC68-4DC8-98F2-FF197C8D96D6}" destId="{86511EAD-CF0F-49CE-A2E4-24ADD5965034}" srcOrd="0" destOrd="0" parTransId="{C3783C79-E80D-4B88-B692-64427C0FC17B}" sibTransId="{7D38E161-7633-45EA-93BD-9071BCC6AEE4}"/>
    <dgm:cxn modelId="{533A2D2A-AC2D-4D38-8984-C57258B23A29}" type="presOf" srcId="{A9EF36E5-AC68-4DC8-98F2-FF197C8D96D6}" destId="{ECAEFDE4-8878-45F6-B212-8A8A3A134979}" srcOrd="0" destOrd="0" presId="urn:microsoft.com/office/officeart/2005/8/layout/vList2"/>
    <dgm:cxn modelId="{F590D42E-46EF-4126-9415-D605741F2FB7}" type="presOf" srcId="{A447E203-C657-47F7-B8C7-57E862E2BDAF}" destId="{D2AD0319-78D5-48EA-AC67-43102C6106AE}" srcOrd="0" destOrd="0" presId="urn:microsoft.com/office/officeart/2005/8/layout/vList2"/>
    <dgm:cxn modelId="{7F3E917C-90EF-4CD5-969E-C81E47AE89D7}" type="presOf" srcId="{0003E93E-C70F-4A14-9279-311BE688EE09}" destId="{72433665-3207-456E-9897-CF4E9A8B978F}" srcOrd="0" destOrd="0" presId="urn:microsoft.com/office/officeart/2005/8/layout/vList2"/>
    <dgm:cxn modelId="{5FBFE57D-B334-4D21-A7A3-A43DE14CADEE}" srcId="{A9EF36E5-AC68-4DC8-98F2-FF197C8D96D6}" destId="{0003E93E-C70F-4A14-9279-311BE688EE09}" srcOrd="4" destOrd="0" parTransId="{C9717B9A-2B40-4064-9314-045A5DD38916}" sibTransId="{A5D74CAA-5011-46B1-8F90-791BE7BAC867}"/>
    <dgm:cxn modelId="{19656E89-4C8A-4F3B-8E2F-6282ED918D66}" srcId="{A9EF36E5-AC68-4DC8-98F2-FF197C8D96D6}" destId="{A447E203-C657-47F7-B8C7-57E862E2BDAF}" srcOrd="1" destOrd="0" parTransId="{6C7AF09E-03D2-47C9-9255-F8E200FA3FC4}" sibTransId="{C2387DDD-DC27-48BC-89E1-7F1D9EACE827}"/>
    <dgm:cxn modelId="{48CE5596-E82C-4C80-965B-FCEDB37BCDE7}" type="presOf" srcId="{4AB89DE2-7658-468D-9C0B-809896B06637}" destId="{AADD892F-B7A9-40CE-8EA8-AEFDA34D2FA7}" srcOrd="0" destOrd="0" presId="urn:microsoft.com/office/officeart/2005/8/layout/vList2"/>
    <dgm:cxn modelId="{02C790B6-15E4-4372-B672-54CE08ACE2F9}" srcId="{A9EF36E5-AC68-4DC8-98F2-FF197C8D96D6}" destId="{2120D662-E19C-4DD1-AF55-5098457DCC94}" srcOrd="2" destOrd="0" parTransId="{AD42B180-6FD0-4A4D-B298-E1ADD34B9501}" sibTransId="{3BB25C8E-82DA-40A6-9AE4-C2A061F4B8AC}"/>
    <dgm:cxn modelId="{BEE093D7-9EA1-4421-B66D-52D8386D1B9E}" type="presOf" srcId="{86511EAD-CF0F-49CE-A2E4-24ADD5965034}" destId="{CBFDE0F0-638D-488E-93F1-1C16A7DDDF64}" srcOrd="0" destOrd="0" presId="urn:microsoft.com/office/officeart/2005/8/layout/vList2"/>
    <dgm:cxn modelId="{FD58C7E3-38BC-424B-8CBA-8E60CF2100E2}" type="presOf" srcId="{2120D662-E19C-4DD1-AF55-5098457DCC94}" destId="{9C4C88B0-A01B-4F4A-BA07-85AA728BBBE4}" srcOrd="0" destOrd="0" presId="urn:microsoft.com/office/officeart/2005/8/layout/vList2"/>
    <dgm:cxn modelId="{AEE194F3-B081-4C7A-BE2A-B52BEB2C02DF}" srcId="{A9EF36E5-AC68-4DC8-98F2-FF197C8D96D6}" destId="{4AB89DE2-7658-468D-9C0B-809896B06637}" srcOrd="3" destOrd="0" parTransId="{5ECD3901-83F7-494F-8D69-049A75428150}" sibTransId="{83B391CF-4C43-432D-BB4D-131BD77ADE0C}"/>
    <dgm:cxn modelId="{748DFA42-3A4E-4361-9457-7AD2C30BC179}" type="presParOf" srcId="{ECAEFDE4-8878-45F6-B212-8A8A3A134979}" destId="{CBFDE0F0-638D-488E-93F1-1C16A7DDDF64}" srcOrd="0" destOrd="0" presId="urn:microsoft.com/office/officeart/2005/8/layout/vList2"/>
    <dgm:cxn modelId="{373CF42A-7C10-4F16-BF62-3169C61B3791}" type="presParOf" srcId="{ECAEFDE4-8878-45F6-B212-8A8A3A134979}" destId="{0C8E28A2-B6CB-4852-99C1-26DD41D064DA}" srcOrd="1" destOrd="0" presId="urn:microsoft.com/office/officeart/2005/8/layout/vList2"/>
    <dgm:cxn modelId="{FD342372-C6FA-48C8-85AF-4CCA045AF61C}" type="presParOf" srcId="{ECAEFDE4-8878-45F6-B212-8A8A3A134979}" destId="{D2AD0319-78D5-48EA-AC67-43102C6106AE}" srcOrd="2" destOrd="0" presId="urn:microsoft.com/office/officeart/2005/8/layout/vList2"/>
    <dgm:cxn modelId="{6FEF6F74-BBF9-4770-80CD-55987043D159}" type="presParOf" srcId="{ECAEFDE4-8878-45F6-B212-8A8A3A134979}" destId="{1CBD54CB-66F7-4E0C-B584-8D050984DC37}" srcOrd="3" destOrd="0" presId="urn:microsoft.com/office/officeart/2005/8/layout/vList2"/>
    <dgm:cxn modelId="{692268F1-4355-452C-A3B8-1CE86B3B4612}" type="presParOf" srcId="{ECAEFDE4-8878-45F6-B212-8A8A3A134979}" destId="{9C4C88B0-A01B-4F4A-BA07-85AA728BBBE4}" srcOrd="4" destOrd="0" presId="urn:microsoft.com/office/officeart/2005/8/layout/vList2"/>
    <dgm:cxn modelId="{3B06B323-BA50-48D6-8FD9-36C300BFE624}" type="presParOf" srcId="{ECAEFDE4-8878-45F6-B212-8A8A3A134979}" destId="{863DE984-B9AF-4220-9D22-A3FC8D6DBC22}" srcOrd="5" destOrd="0" presId="urn:microsoft.com/office/officeart/2005/8/layout/vList2"/>
    <dgm:cxn modelId="{80B20C36-8F53-4569-A19F-8937D94D4256}" type="presParOf" srcId="{ECAEFDE4-8878-45F6-B212-8A8A3A134979}" destId="{AADD892F-B7A9-40CE-8EA8-AEFDA34D2FA7}" srcOrd="6" destOrd="0" presId="urn:microsoft.com/office/officeart/2005/8/layout/vList2"/>
    <dgm:cxn modelId="{F67FA066-7F81-4205-9CFA-6B894471E88D}" type="presParOf" srcId="{ECAEFDE4-8878-45F6-B212-8A8A3A134979}" destId="{E53A609F-0DE4-4DD3-91C1-FC1C99439BCC}" srcOrd="7" destOrd="0" presId="urn:microsoft.com/office/officeart/2005/8/layout/vList2"/>
    <dgm:cxn modelId="{EC906FF2-35D8-47D3-B747-2F7C2857432B}" type="presParOf" srcId="{ECAEFDE4-8878-45F6-B212-8A8A3A134979}" destId="{72433665-3207-456E-9897-CF4E9A8B978F}" srcOrd="8" destOrd="0" presId="urn:microsoft.com/office/officeart/2005/8/layout/vList2"/>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BD1973A3-A661-46A9-A0A1-A559346318B5}"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296A380F-B213-4125-84F0-06D79AB566FD}">
      <dgm:prSet phldrT="[Text]" custT="1"/>
      <dgm:spPr/>
      <dgm:t>
        <a:bodyPr/>
        <a:lstStyle/>
        <a:p>
          <a:r>
            <a:rPr lang="en-US" sz="2000" dirty="0"/>
            <a:t>Capture as accurate an image of the system as possible.</a:t>
          </a:r>
        </a:p>
      </dgm:t>
    </dgm:pt>
    <dgm:pt modelId="{B3AC78A4-3A68-4100-80F5-539DFF7B4410}" type="parTrans" cxnId="{D818EF66-E535-4F0B-B296-D180388113C8}">
      <dgm:prSet/>
      <dgm:spPr/>
      <dgm:t>
        <a:bodyPr/>
        <a:lstStyle/>
        <a:p>
          <a:endParaRPr lang="en-US" sz="1400"/>
        </a:p>
      </dgm:t>
    </dgm:pt>
    <dgm:pt modelId="{073BEEA9-4E56-48AD-B546-39AE953B7366}" type="sibTrans" cxnId="{D818EF66-E535-4F0B-B296-D180388113C8}">
      <dgm:prSet/>
      <dgm:spPr/>
      <dgm:t>
        <a:bodyPr/>
        <a:lstStyle/>
        <a:p>
          <a:endParaRPr lang="en-US" sz="1400"/>
        </a:p>
      </dgm:t>
    </dgm:pt>
    <dgm:pt modelId="{B93E21DE-F201-4851-8236-40F495BE0EFA}">
      <dgm:prSet custT="1"/>
      <dgm:spPr/>
      <dgm:t>
        <a:bodyPr/>
        <a:lstStyle/>
        <a:p>
          <a:r>
            <a:rPr lang="en-US" sz="2000" dirty="0"/>
            <a:t>Be prepared to testify.</a:t>
          </a:r>
        </a:p>
      </dgm:t>
    </dgm:pt>
    <dgm:pt modelId="{5477A7A3-1E70-4BE5-8677-E75E36922485}" type="parTrans" cxnId="{8B95ABCC-B807-4632-B03A-039C2F6FC31B}">
      <dgm:prSet/>
      <dgm:spPr/>
      <dgm:t>
        <a:bodyPr/>
        <a:lstStyle/>
        <a:p>
          <a:endParaRPr lang="en-US" sz="1400"/>
        </a:p>
      </dgm:t>
    </dgm:pt>
    <dgm:pt modelId="{48B505B3-DB03-44F4-878A-7A57426B0969}" type="sibTrans" cxnId="{8B95ABCC-B807-4632-B03A-039C2F6FC31B}">
      <dgm:prSet/>
      <dgm:spPr/>
      <dgm:t>
        <a:bodyPr/>
        <a:lstStyle/>
        <a:p>
          <a:endParaRPr lang="en-US" sz="1400"/>
        </a:p>
      </dgm:t>
    </dgm:pt>
    <dgm:pt modelId="{340FFD2D-A00C-4842-9D02-F89D8A391AFC}">
      <dgm:prSet custT="1"/>
      <dgm:spPr/>
      <dgm:t>
        <a:bodyPr/>
        <a:lstStyle/>
        <a:p>
          <a:r>
            <a:rPr lang="en-US" sz="2000"/>
            <a:t>Work fast.</a:t>
          </a:r>
          <a:endParaRPr lang="en-US" sz="2000" dirty="0"/>
        </a:p>
      </dgm:t>
    </dgm:pt>
    <dgm:pt modelId="{E533C188-AE9A-41A3-B22B-27FFDF963A83}" type="parTrans" cxnId="{0FF8FFD5-0F6B-48C7-A5F9-CC108B394382}">
      <dgm:prSet/>
      <dgm:spPr/>
      <dgm:t>
        <a:bodyPr/>
        <a:lstStyle/>
        <a:p>
          <a:endParaRPr lang="en-US" sz="1400"/>
        </a:p>
      </dgm:t>
    </dgm:pt>
    <dgm:pt modelId="{2CD20780-6B0A-4A88-A16C-D7C3B256BCF4}" type="sibTrans" cxnId="{0FF8FFD5-0F6B-48C7-A5F9-CC108B394382}">
      <dgm:prSet/>
      <dgm:spPr/>
      <dgm:t>
        <a:bodyPr/>
        <a:lstStyle/>
        <a:p>
          <a:endParaRPr lang="en-US" sz="1400"/>
        </a:p>
      </dgm:t>
    </dgm:pt>
    <dgm:pt modelId="{C459DD6E-1150-42AB-BEB0-A99541107C60}">
      <dgm:prSet custT="1"/>
      <dgm:spPr/>
      <dgm:t>
        <a:bodyPr/>
        <a:lstStyle/>
        <a:p>
          <a:r>
            <a:rPr lang="en-US" sz="2000"/>
            <a:t>Proceed from volatile to persistent evidence.</a:t>
          </a:r>
          <a:endParaRPr lang="en-US" sz="2000" dirty="0"/>
        </a:p>
      </dgm:t>
    </dgm:pt>
    <dgm:pt modelId="{F29343E0-F89B-4927-B0EA-4F05F73702DC}" type="parTrans" cxnId="{12631EB7-B826-4B6B-ACED-9E17E80569D8}">
      <dgm:prSet/>
      <dgm:spPr/>
      <dgm:t>
        <a:bodyPr/>
        <a:lstStyle/>
        <a:p>
          <a:endParaRPr lang="en-US" sz="1400"/>
        </a:p>
      </dgm:t>
    </dgm:pt>
    <dgm:pt modelId="{4FB0F7F3-C43A-4C36-8A23-7CED61D2ED9D}" type="sibTrans" cxnId="{12631EB7-B826-4B6B-ACED-9E17E80569D8}">
      <dgm:prSet/>
      <dgm:spPr/>
      <dgm:t>
        <a:bodyPr/>
        <a:lstStyle/>
        <a:p>
          <a:endParaRPr lang="en-US" sz="1400"/>
        </a:p>
      </dgm:t>
    </dgm:pt>
    <dgm:pt modelId="{E9251E5C-3476-41B2-8C22-A0A537A9D898}">
      <dgm:prSet custT="1"/>
      <dgm:spPr/>
      <dgm:t>
        <a:bodyPr/>
        <a:lstStyle/>
        <a:p>
          <a:r>
            <a:rPr lang="en-US" sz="2000"/>
            <a:t>Don’t shutdown before collecting evidence.</a:t>
          </a:r>
          <a:endParaRPr lang="en-US" sz="2000" dirty="0"/>
        </a:p>
      </dgm:t>
    </dgm:pt>
    <dgm:pt modelId="{0794FBAE-08FA-43AE-A2F6-77C5800DD630}" type="parTrans" cxnId="{F2F6E1D6-D93A-4E82-BBAA-06273B526C76}">
      <dgm:prSet/>
      <dgm:spPr/>
      <dgm:t>
        <a:bodyPr/>
        <a:lstStyle/>
        <a:p>
          <a:endParaRPr lang="en-US" sz="1400"/>
        </a:p>
      </dgm:t>
    </dgm:pt>
    <dgm:pt modelId="{BF49BA5C-E232-43F4-91E0-AFA21D3DD90C}" type="sibTrans" cxnId="{F2F6E1D6-D93A-4E82-BBAA-06273B526C76}">
      <dgm:prSet/>
      <dgm:spPr/>
      <dgm:t>
        <a:bodyPr/>
        <a:lstStyle/>
        <a:p>
          <a:endParaRPr lang="en-US" sz="1400"/>
        </a:p>
      </dgm:t>
    </dgm:pt>
    <dgm:pt modelId="{3FF0DE0F-9B3A-49A9-87F8-B2CED5879A62}">
      <dgm:prSet custT="1"/>
      <dgm:spPr/>
      <dgm:t>
        <a:bodyPr/>
        <a:lstStyle/>
        <a:p>
          <a:r>
            <a:rPr lang="en-US" sz="2000"/>
            <a:t>Don’t run any programs on the affected system.</a:t>
          </a:r>
          <a:endParaRPr lang="en-US" sz="2000" dirty="0"/>
        </a:p>
      </dgm:t>
    </dgm:pt>
    <dgm:pt modelId="{87CC09AE-1786-4283-B387-BE391633935C}" type="parTrans" cxnId="{3181E306-DB5D-4C23-BFB5-6450612E55BB}">
      <dgm:prSet/>
      <dgm:spPr/>
      <dgm:t>
        <a:bodyPr/>
        <a:lstStyle/>
        <a:p>
          <a:endParaRPr lang="en-US" sz="1400"/>
        </a:p>
      </dgm:t>
    </dgm:pt>
    <dgm:pt modelId="{B6E78023-6D1F-4096-B74A-3A82BF33CEAD}" type="sibTrans" cxnId="{3181E306-DB5D-4C23-BFB5-6450612E55BB}">
      <dgm:prSet/>
      <dgm:spPr/>
      <dgm:t>
        <a:bodyPr/>
        <a:lstStyle/>
        <a:p>
          <a:endParaRPr lang="en-US" sz="1400"/>
        </a:p>
      </dgm:t>
    </dgm:pt>
    <dgm:pt modelId="{FD3431B4-DAA1-4D3E-A4BF-D1B758E3FE21}" type="pres">
      <dgm:prSet presAssocID="{BD1973A3-A661-46A9-A0A1-A559346318B5}" presName="vert0" presStyleCnt="0">
        <dgm:presLayoutVars>
          <dgm:dir/>
          <dgm:animOne val="branch"/>
          <dgm:animLvl val="lvl"/>
        </dgm:presLayoutVars>
      </dgm:prSet>
      <dgm:spPr/>
    </dgm:pt>
    <dgm:pt modelId="{D4E1FFEC-EBDF-4231-A4BC-1D4CE740EEBB}" type="pres">
      <dgm:prSet presAssocID="{296A380F-B213-4125-84F0-06D79AB566FD}" presName="thickLine" presStyleLbl="alignNode1" presStyleIdx="0" presStyleCnt="6"/>
      <dgm:spPr/>
    </dgm:pt>
    <dgm:pt modelId="{2E5355D4-4D93-4406-A225-4DDDD681109B}" type="pres">
      <dgm:prSet presAssocID="{296A380F-B213-4125-84F0-06D79AB566FD}" presName="horz1" presStyleCnt="0"/>
      <dgm:spPr/>
    </dgm:pt>
    <dgm:pt modelId="{A10E927C-5BB1-494B-9C47-E383FA4C7A6A}" type="pres">
      <dgm:prSet presAssocID="{296A380F-B213-4125-84F0-06D79AB566FD}" presName="tx1" presStyleLbl="revTx" presStyleIdx="0" presStyleCnt="6" custScaleY="173783"/>
      <dgm:spPr/>
    </dgm:pt>
    <dgm:pt modelId="{6F9A3284-F749-46DA-887C-26F58CB2E34F}" type="pres">
      <dgm:prSet presAssocID="{296A380F-B213-4125-84F0-06D79AB566FD}" presName="vert1" presStyleCnt="0"/>
      <dgm:spPr/>
    </dgm:pt>
    <dgm:pt modelId="{E0BC04C6-13EC-4C28-AEB0-401EEB3A3F51}" type="pres">
      <dgm:prSet presAssocID="{B93E21DE-F201-4851-8236-40F495BE0EFA}" presName="thickLine" presStyleLbl="alignNode1" presStyleIdx="1" presStyleCnt="6"/>
      <dgm:spPr/>
    </dgm:pt>
    <dgm:pt modelId="{B19F1942-2479-4171-892E-3E40B93D8F7D}" type="pres">
      <dgm:prSet presAssocID="{B93E21DE-F201-4851-8236-40F495BE0EFA}" presName="horz1" presStyleCnt="0"/>
      <dgm:spPr/>
    </dgm:pt>
    <dgm:pt modelId="{12336A3E-ABC4-4ACA-93D8-AE73677FBBB9}" type="pres">
      <dgm:prSet presAssocID="{B93E21DE-F201-4851-8236-40F495BE0EFA}" presName="tx1" presStyleLbl="revTx" presStyleIdx="1" presStyleCnt="6"/>
      <dgm:spPr/>
    </dgm:pt>
    <dgm:pt modelId="{7C5304A5-3232-47A3-8A32-00BCD3F62349}" type="pres">
      <dgm:prSet presAssocID="{B93E21DE-F201-4851-8236-40F495BE0EFA}" presName="vert1" presStyleCnt="0"/>
      <dgm:spPr/>
    </dgm:pt>
    <dgm:pt modelId="{61899068-7BFF-4E35-A4BE-863AC8047C47}" type="pres">
      <dgm:prSet presAssocID="{340FFD2D-A00C-4842-9D02-F89D8A391AFC}" presName="thickLine" presStyleLbl="alignNode1" presStyleIdx="2" presStyleCnt="6"/>
      <dgm:spPr/>
    </dgm:pt>
    <dgm:pt modelId="{9E4F4CA5-1111-4B96-ABC5-DEB0168B54C9}" type="pres">
      <dgm:prSet presAssocID="{340FFD2D-A00C-4842-9D02-F89D8A391AFC}" presName="horz1" presStyleCnt="0"/>
      <dgm:spPr/>
    </dgm:pt>
    <dgm:pt modelId="{E397EFF6-7E78-47FA-85D9-B82315F91274}" type="pres">
      <dgm:prSet presAssocID="{340FFD2D-A00C-4842-9D02-F89D8A391AFC}" presName="tx1" presStyleLbl="revTx" presStyleIdx="2" presStyleCnt="6"/>
      <dgm:spPr/>
    </dgm:pt>
    <dgm:pt modelId="{AAEFE08C-CB54-471A-8FE6-958B7F487172}" type="pres">
      <dgm:prSet presAssocID="{340FFD2D-A00C-4842-9D02-F89D8A391AFC}" presName="vert1" presStyleCnt="0"/>
      <dgm:spPr/>
    </dgm:pt>
    <dgm:pt modelId="{A369253B-29DD-4CF2-97BF-DED6C0F3CAED}" type="pres">
      <dgm:prSet presAssocID="{C459DD6E-1150-42AB-BEB0-A99541107C60}" presName="thickLine" presStyleLbl="alignNode1" presStyleIdx="3" presStyleCnt="6"/>
      <dgm:spPr/>
    </dgm:pt>
    <dgm:pt modelId="{496F8D99-73C1-475E-9494-E6D6CEBDE1CD}" type="pres">
      <dgm:prSet presAssocID="{C459DD6E-1150-42AB-BEB0-A99541107C60}" presName="horz1" presStyleCnt="0"/>
      <dgm:spPr/>
    </dgm:pt>
    <dgm:pt modelId="{19D14367-6823-4EB7-8FB4-763A6C389B83}" type="pres">
      <dgm:prSet presAssocID="{C459DD6E-1150-42AB-BEB0-A99541107C60}" presName="tx1" presStyleLbl="revTx" presStyleIdx="3" presStyleCnt="6"/>
      <dgm:spPr/>
    </dgm:pt>
    <dgm:pt modelId="{E7D73B7C-9BBD-4C14-A3A9-48A1F25D93B6}" type="pres">
      <dgm:prSet presAssocID="{C459DD6E-1150-42AB-BEB0-A99541107C60}" presName="vert1" presStyleCnt="0"/>
      <dgm:spPr/>
    </dgm:pt>
    <dgm:pt modelId="{796DDC3A-E072-40CF-BB94-F9785F8AFA8B}" type="pres">
      <dgm:prSet presAssocID="{E9251E5C-3476-41B2-8C22-A0A537A9D898}" presName="thickLine" presStyleLbl="alignNode1" presStyleIdx="4" presStyleCnt="6"/>
      <dgm:spPr/>
    </dgm:pt>
    <dgm:pt modelId="{B804FFDB-B31F-4823-A9F7-A64FA7374491}" type="pres">
      <dgm:prSet presAssocID="{E9251E5C-3476-41B2-8C22-A0A537A9D898}" presName="horz1" presStyleCnt="0"/>
      <dgm:spPr/>
    </dgm:pt>
    <dgm:pt modelId="{CFFBA8B7-A4D2-4FAB-9697-9A4948090F07}" type="pres">
      <dgm:prSet presAssocID="{E9251E5C-3476-41B2-8C22-A0A537A9D898}" presName="tx1" presStyleLbl="revTx" presStyleIdx="4" presStyleCnt="6"/>
      <dgm:spPr/>
    </dgm:pt>
    <dgm:pt modelId="{412E445A-C628-42F4-865B-CF5D843764AD}" type="pres">
      <dgm:prSet presAssocID="{E9251E5C-3476-41B2-8C22-A0A537A9D898}" presName="vert1" presStyleCnt="0"/>
      <dgm:spPr/>
    </dgm:pt>
    <dgm:pt modelId="{FC022C67-CD19-4374-A938-EF6AC69C0A3F}" type="pres">
      <dgm:prSet presAssocID="{3FF0DE0F-9B3A-49A9-87F8-B2CED5879A62}" presName="thickLine" presStyleLbl="alignNode1" presStyleIdx="5" presStyleCnt="6"/>
      <dgm:spPr/>
    </dgm:pt>
    <dgm:pt modelId="{9327DD57-BC5B-4DB8-A05A-46F32609AAFD}" type="pres">
      <dgm:prSet presAssocID="{3FF0DE0F-9B3A-49A9-87F8-B2CED5879A62}" presName="horz1" presStyleCnt="0"/>
      <dgm:spPr/>
    </dgm:pt>
    <dgm:pt modelId="{BE3096A2-E232-404E-97C4-846B98DB21CF}" type="pres">
      <dgm:prSet presAssocID="{3FF0DE0F-9B3A-49A9-87F8-B2CED5879A62}" presName="tx1" presStyleLbl="revTx" presStyleIdx="5" presStyleCnt="6"/>
      <dgm:spPr/>
    </dgm:pt>
    <dgm:pt modelId="{CF1CA6CA-A1BC-4C89-8711-64120003E100}" type="pres">
      <dgm:prSet presAssocID="{3FF0DE0F-9B3A-49A9-87F8-B2CED5879A62}" presName="vert1" presStyleCnt="0"/>
      <dgm:spPr/>
    </dgm:pt>
  </dgm:ptLst>
  <dgm:cxnLst>
    <dgm:cxn modelId="{3181E306-DB5D-4C23-BFB5-6450612E55BB}" srcId="{BD1973A3-A661-46A9-A0A1-A559346318B5}" destId="{3FF0DE0F-9B3A-49A9-87F8-B2CED5879A62}" srcOrd="5" destOrd="0" parTransId="{87CC09AE-1786-4283-B387-BE391633935C}" sibTransId="{B6E78023-6D1F-4096-B74A-3A82BF33CEAD}"/>
    <dgm:cxn modelId="{A7EF8A43-3978-457C-9195-0DA43320C7A4}" type="presOf" srcId="{3FF0DE0F-9B3A-49A9-87F8-B2CED5879A62}" destId="{BE3096A2-E232-404E-97C4-846B98DB21CF}" srcOrd="0" destOrd="0" presId="urn:microsoft.com/office/officeart/2008/layout/LinedList"/>
    <dgm:cxn modelId="{D818EF66-E535-4F0B-B296-D180388113C8}" srcId="{BD1973A3-A661-46A9-A0A1-A559346318B5}" destId="{296A380F-B213-4125-84F0-06D79AB566FD}" srcOrd="0" destOrd="0" parTransId="{B3AC78A4-3A68-4100-80F5-539DFF7B4410}" sibTransId="{073BEEA9-4E56-48AD-B546-39AE953B7366}"/>
    <dgm:cxn modelId="{0FF65847-3234-43F3-9FF5-F06A70EC79FC}" type="presOf" srcId="{B93E21DE-F201-4851-8236-40F495BE0EFA}" destId="{12336A3E-ABC4-4ACA-93D8-AE73677FBBB9}" srcOrd="0" destOrd="0" presId="urn:microsoft.com/office/officeart/2008/layout/LinedList"/>
    <dgm:cxn modelId="{331E9C52-204F-4339-9F3C-797049FFC87C}" type="presOf" srcId="{E9251E5C-3476-41B2-8C22-A0A537A9D898}" destId="{CFFBA8B7-A4D2-4FAB-9697-9A4948090F07}" srcOrd="0" destOrd="0" presId="urn:microsoft.com/office/officeart/2008/layout/LinedList"/>
    <dgm:cxn modelId="{B6182176-817D-45ED-BD77-DC5BCC3C532C}" type="presOf" srcId="{340FFD2D-A00C-4842-9D02-F89D8A391AFC}" destId="{E397EFF6-7E78-47FA-85D9-B82315F91274}" srcOrd="0" destOrd="0" presId="urn:microsoft.com/office/officeart/2008/layout/LinedList"/>
    <dgm:cxn modelId="{E4E0099C-FD3F-414A-A5F4-891FD2E24679}" type="presOf" srcId="{BD1973A3-A661-46A9-A0A1-A559346318B5}" destId="{FD3431B4-DAA1-4D3E-A4BF-D1B758E3FE21}" srcOrd="0" destOrd="0" presId="urn:microsoft.com/office/officeart/2008/layout/LinedList"/>
    <dgm:cxn modelId="{4570EAA3-6A4A-4D43-B6CD-8FC0A1A6BF29}" type="presOf" srcId="{296A380F-B213-4125-84F0-06D79AB566FD}" destId="{A10E927C-5BB1-494B-9C47-E383FA4C7A6A}" srcOrd="0" destOrd="0" presId="urn:microsoft.com/office/officeart/2008/layout/LinedList"/>
    <dgm:cxn modelId="{12631EB7-B826-4B6B-ACED-9E17E80569D8}" srcId="{BD1973A3-A661-46A9-A0A1-A559346318B5}" destId="{C459DD6E-1150-42AB-BEB0-A99541107C60}" srcOrd="3" destOrd="0" parTransId="{F29343E0-F89B-4927-B0EA-4F05F73702DC}" sibTransId="{4FB0F7F3-C43A-4C36-8A23-7CED61D2ED9D}"/>
    <dgm:cxn modelId="{8B95ABCC-B807-4632-B03A-039C2F6FC31B}" srcId="{BD1973A3-A661-46A9-A0A1-A559346318B5}" destId="{B93E21DE-F201-4851-8236-40F495BE0EFA}" srcOrd="1" destOrd="0" parTransId="{5477A7A3-1E70-4BE5-8677-E75E36922485}" sibTransId="{48B505B3-DB03-44F4-878A-7A57426B0969}"/>
    <dgm:cxn modelId="{0FF8FFD5-0F6B-48C7-A5F9-CC108B394382}" srcId="{BD1973A3-A661-46A9-A0A1-A559346318B5}" destId="{340FFD2D-A00C-4842-9D02-F89D8A391AFC}" srcOrd="2" destOrd="0" parTransId="{E533C188-AE9A-41A3-B22B-27FFDF963A83}" sibTransId="{2CD20780-6B0A-4A88-A16C-D7C3B256BCF4}"/>
    <dgm:cxn modelId="{F2F6E1D6-D93A-4E82-BBAA-06273B526C76}" srcId="{BD1973A3-A661-46A9-A0A1-A559346318B5}" destId="{E9251E5C-3476-41B2-8C22-A0A537A9D898}" srcOrd="4" destOrd="0" parTransId="{0794FBAE-08FA-43AE-A2F6-77C5800DD630}" sibTransId="{BF49BA5C-E232-43F4-91E0-AFA21D3DD90C}"/>
    <dgm:cxn modelId="{FFE791DE-BA87-4159-89E9-2FA0F9C95A79}" type="presOf" srcId="{C459DD6E-1150-42AB-BEB0-A99541107C60}" destId="{19D14367-6823-4EB7-8FB4-763A6C389B83}" srcOrd="0" destOrd="0" presId="urn:microsoft.com/office/officeart/2008/layout/LinedList"/>
    <dgm:cxn modelId="{0F927EB9-6954-440F-A0B5-A3BA1F2877AC}" type="presParOf" srcId="{FD3431B4-DAA1-4D3E-A4BF-D1B758E3FE21}" destId="{D4E1FFEC-EBDF-4231-A4BC-1D4CE740EEBB}" srcOrd="0" destOrd="0" presId="urn:microsoft.com/office/officeart/2008/layout/LinedList"/>
    <dgm:cxn modelId="{DEB113CD-803F-4819-8F15-E770224824CB}" type="presParOf" srcId="{FD3431B4-DAA1-4D3E-A4BF-D1B758E3FE21}" destId="{2E5355D4-4D93-4406-A225-4DDDD681109B}" srcOrd="1" destOrd="0" presId="urn:microsoft.com/office/officeart/2008/layout/LinedList"/>
    <dgm:cxn modelId="{06CCC31F-ECB9-4A58-99F7-DB91099B54FE}" type="presParOf" srcId="{2E5355D4-4D93-4406-A225-4DDDD681109B}" destId="{A10E927C-5BB1-494B-9C47-E383FA4C7A6A}" srcOrd="0" destOrd="0" presId="urn:microsoft.com/office/officeart/2008/layout/LinedList"/>
    <dgm:cxn modelId="{96EAF4F0-BBA6-4EFB-BAAD-3C169F91A261}" type="presParOf" srcId="{2E5355D4-4D93-4406-A225-4DDDD681109B}" destId="{6F9A3284-F749-46DA-887C-26F58CB2E34F}" srcOrd="1" destOrd="0" presId="urn:microsoft.com/office/officeart/2008/layout/LinedList"/>
    <dgm:cxn modelId="{15420E78-9A84-45F9-9EA8-AEECB60B191D}" type="presParOf" srcId="{FD3431B4-DAA1-4D3E-A4BF-D1B758E3FE21}" destId="{E0BC04C6-13EC-4C28-AEB0-401EEB3A3F51}" srcOrd="2" destOrd="0" presId="urn:microsoft.com/office/officeart/2008/layout/LinedList"/>
    <dgm:cxn modelId="{312B5867-214D-49A0-83ED-B0071BF73FF5}" type="presParOf" srcId="{FD3431B4-DAA1-4D3E-A4BF-D1B758E3FE21}" destId="{B19F1942-2479-4171-892E-3E40B93D8F7D}" srcOrd="3" destOrd="0" presId="urn:microsoft.com/office/officeart/2008/layout/LinedList"/>
    <dgm:cxn modelId="{9CEA9325-E453-4B4D-A8AD-67E58F8DA431}" type="presParOf" srcId="{B19F1942-2479-4171-892E-3E40B93D8F7D}" destId="{12336A3E-ABC4-4ACA-93D8-AE73677FBBB9}" srcOrd="0" destOrd="0" presId="urn:microsoft.com/office/officeart/2008/layout/LinedList"/>
    <dgm:cxn modelId="{7A1E3B99-2A4B-4D8D-9707-092DB2971F1E}" type="presParOf" srcId="{B19F1942-2479-4171-892E-3E40B93D8F7D}" destId="{7C5304A5-3232-47A3-8A32-00BCD3F62349}" srcOrd="1" destOrd="0" presId="urn:microsoft.com/office/officeart/2008/layout/LinedList"/>
    <dgm:cxn modelId="{C93DD684-03E7-4FB3-9473-30B61CE8C0BD}" type="presParOf" srcId="{FD3431B4-DAA1-4D3E-A4BF-D1B758E3FE21}" destId="{61899068-7BFF-4E35-A4BE-863AC8047C47}" srcOrd="4" destOrd="0" presId="urn:microsoft.com/office/officeart/2008/layout/LinedList"/>
    <dgm:cxn modelId="{4CFB2BAB-E720-470D-B99B-1457B0C9D64D}" type="presParOf" srcId="{FD3431B4-DAA1-4D3E-A4BF-D1B758E3FE21}" destId="{9E4F4CA5-1111-4B96-ABC5-DEB0168B54C9}" srcOrd="5" destOrd="0" presId="urn:microsoft.com/office/officeart/2008/layout/LinedList"/>
    <dgm:cxn modelId="{7D19EBD6-0A16-499E-BA01-D566A7B3A06E}" type="presParOf" srcId="{9E4F4CA5-1111-4B96-ABC5-DEB0168B54C9}" destId="{E397EFF6-7E78-47FA-85D9-B82315F91274}" srcOrd="0" destOrd="0" presId="urn:microsoft.com/office/officeart/2008/layout/LinedList"/>
    <dgm:cxn modelId="{C917657A-73C9-4A3E-93C7-829FCAB5037C}" type="presParOf" srcId="{9E4F4CA5-1111-4B96-ABC5-DEB0168B54C9}" destId="{AAEFE08C-CB54-471A-8FE6-958B7F487172}" srcOrd="1" destOrd="0" presId="urn:microsoft.com/office/officeart/2008/layout/LinedList"/>
    <dgm:cxn modelId="{D6DCCA20-373C-4767-9E8C-693F5A31D3B7}" type="presParOf" srcId="{FD3431B4-DAA1-4D3E-A4BF-D1B758E3FE21}" destId="{A369253B-29DD-4CF2-97BF-DED6C0F3CAED}" srcOrd="6" destOrd="0" presId="urn:microsoft.com/office/officeart/2008/layout/LinedList"/>
    <dgm:cxn modelId="{5BD81121-F350-43E2-B15F-A5864CAE7D63}" type="presParOf" srcId="{FD3431B4-DAA1-4D3E-A4BF-D1B758E3FE21}" destId="{496F8D99-73C1-475E-9494-E6D6CEBDE1CD}" srcOrd="7" destOrd="0" presId="urn:microsoft.com/office/officeart/2008/layout/LinedList"/>
    <dgm:cxn modelId="{C06DAEFE-5A73-42FF-970B-285284F2D002}" type="presParOf" srcId="{496F8D99-73C1-475E-9494-E6D6CEBDE1CD}" destId="{19D14367-6823-4EB7-8FB4-763A6C389B83}" srcOrd="0" destOrd="0" presId="urn:microsoft.com/office/officeart/2008/layout/LinedList"/>
    <dgm:cxn modelId="{BC40EC27-C0ED-406D-A481-9BD4A2081157}" type="presParOf" srcId="{496F8D99-73C1-475E-9494-E6D6CEBDE1CD}" destId="{E7D73B7C-9BBD-4C14-A3A9-48A1F25D93B6}" srcOrd="1" destOrd="0" presId="urn:microsoft.com/office/officeart/2008/layout/LinedList"/>
    <dgm:cxn modelId="{8CBF952E-0F4A-4A9D-AD95-E163801F6C20}" type="presParOf" srcId="{FD3431B4-DAA1-4D3E-A4BF-D1B758E3FE21}" destId="{796DDC3A-E072-40CF-BB94-F9785F8AFA8B}" srcOrd="8" destOrd="0" presId="urn:microsoft.com/office/officeart/2008/layout/LinedList"/>
    <dgm:cxn modelId="{C72DD799-C1A7-4505-9BDF-49F51E7C7680}" type="presParOf" srcId="{FD3431B4-DAA1-4D3E-A4BF-D1B758E3FE21}" destId="{B804FFDB-B31F-4823-A9F7-A64FA7374491}" srcOrd="9" destOrd="0" presId="urn:microsoft.com/office/officeart/2008/layout/LinedList"/>
    <dgm:cxn modelId="{38F587C0-5E4D-44DF-973C-3A88112FCCA3}" type="presParOf" srcId="{B804FFDB-B31F-4823-A9F7-A64FA7374491}" destId="{CFFBA8B7-A4D2-4FAB-9697-9A4948090F07}" srcOrd="0" destOrd="0" presId="urn:microsoft.com/office/officeart/2008/layout/LinedList"/>
    <dgm:cxn modelId="{67EFFB1E-FDB8-4B99-8E54-1CCFD1EBC8D2}" type="presParOf" srcId="{B804FFDB-B31F-4823-A9F7-A64FA7374491}" destId="{412E445A-C628-42F4-865B-CF5D843764AD}" srcOrd="1" destOrd="0" presId="urn:microsoft.com/office/officeart/2008/layout/LinedList"/>
    <dgm:cxn modelId="{77C349F6-6A83-41FC-9991-5AEBB2C53781}" type="presParOf" srcId="{FD3431B4-DAA1-4D3E-A4BF-D1B758E3FE21}" destId="{FC022C67-CD19-4374-A938-EF6AC69C0A3F}" srcOrd="10" destOrd="0" presId="urn:microsoft.com/office/officeart/2008/layout/LinedList"/>
    <dgm:cxn modelId="{D793C586-6FCF-4C16-84A6-74910742F1C5}" type="presParOf" srcId="{FD3431B4-DAA1-4D3E-A4BF-D1B758E3FE21}" destId="{9327DD57-BC5B-4DB8-A05A-46F32609AAFD}" srcOrd="11" destOrd="0" presId="urn:microsoft.com/office/officeart/2008/layout/LinedList"/>
    <dgm:cxn modelId="{D96E6DB0-C4F7-4249-993A-2FFF48A50C14}" type="presParOf" srcId="{9327DD57-BC5B-4DB8-A05A-46F32609AAFD}" destId="{BE3096A2-E232-404E-97C4-846B98DB21CF}" srcOrd="0" destOrd="0" presId="urn:microsoft.com/office/officeart/2008/layout/LinedList"/>
    <dgm:cxn modelId="{B2D35E0F-B78F-49C8-8C94-A5C94BA66A68}" type="presParOf" srcId="{9327DD57-BC5B-4DB8-A05A-46F32609AAFD}" destId="{CF1CA6CA-A1BC-4C89-8711-64120003E100}"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A9EF36E5-AC68-4DC8-98F2-FF197C8D96D6}" type="doc">
      <dgm:prSet loTypeId="urn:microsoft.com/office/officeart/2005/8/layout/vList2" loCatId="list" qsTypeId="urn:microsoft.com/office/officeart/2005/8/quickstyle/3d1" qsCatId="3D" csTypeId="urn:microsoft.com/office/officeart/2005/8/colors/colorful5" csCatId="colorful" phldr="1"/>
      <dgm:spPr/>
      <dgm:t>
        <a:bodyPr/>
        <a:lstStyle/>
        <a:p>
          <a:endParaRPr lang="en-US"/>
        </a:p>
      </dgm:t>
    </dgm:pt>
    <dgm:pt modelId="{86511EAD-CF0F-49CE-A2E4-24ADD5965034}">
      <dgm:prSet phldrT="[Text]" custT="1"/>
      <dgm:spPr/>
      <dgm:t>
        <a:bodyPr/>
        <a:lstStyle/>
        <a:p>
          <a:pPr algn="ctr"/>
          <a:r>
            <a:rPr lang="en-US" sz="2400" dirty="0"/>
            <a:t>Admissible</a:t>
          </a:r>
        </a:p>
      </dgm:t>
    </dgm:pt>
    <dgm:pt modelId="{C3783C79-E80D-4B88-B692-64427C0FC17B}" type="parTrans" cxnId="{9088B00D-0E75-4CC8-B020-FA3541A58FA6}">
      <dgm:prSet/>
      <dgm:spPr/>
      <dgm:t>
        <a:bodyPr/>
        <a:lstStyle/>
        <a:p>
          <a:pPr algn="ctr"/>
          <a:endParaRPr lang="en-US" sz="1200"/>
        </a:p>
      </dgm:t>
    </dgm:pt>
    <dgm:pt modelId="{7D38E161-7633-45EA-93BD-9071BCC6AEE4}" type="sibTrans" cxnId="{9088B00D-0E75-4CC8-B020-FA3541A58FA6}">
      <dgm:prSet/>
      <dgm:spPr/>
      <dgm:t>
        <a:bodyPr/>
        <a:lstStyle/>
        <a:p>
          <a:pPr algn="ctr"/>
          <a:endParaRPr lang="en-US" sz="1200"/>
        </a:p>
      </dgm:t>
    </dgm:pt>
    <dgm:pt modelId="{A447E203-C657-47F7-B8C7-57E862E2BDAF}">
      <dgm:prSet custT="1"/>
      <dgm:spPr/>
      <dgm:t>
        <a:bodyPr/>
        <a:lstStyle/>
        <a:p>
          <a:pPr algn="ctr"/>
          <a:r>
            <a:rPr lang="en-US" sz="2400" dirty="0"/>
            <a:t>Authentic</a:t>
          </a:r>
        </a:p>
      </dgm:t>
    </dgm:pt>
    <dgm:pt modelId="{6C7AF09E-03D2-47C9-9255-F8E200FA3FC4}" type="parTrans" cxnId="{19656E89-4C8A-4F3B-8E2F-6282ED918D66}">
      <dgm:prSet/>
      <dgm:spPr/>
      <dgm:t>
        <a:bodyPr/>
        <a:lstStyle/>
        <a:p>
          <a:pPr algn="ctr"/>
          <a:endParaRPr lang="en-US" sz="1200"/>
        </a:p>
      </dgm:t>
    </dgm:pt>
    <dgm:pt modelId="{C2387DDD-DC27-48BC-89E1-7F1D9EACE827}" type="sibTrans" cxnId="{19656E89-4C8A-4F3B-8E2F-6282ED918D66}">
      <dgm:prSet/>
      <dgm:spPr/>
      <dgm:t>
        <a:bodyPr/>
        <a:lstStyle/>
        <a:p>
          <a:pPr algn="ctr"/>
          <a:endParaRPr lang="en-US" sz="1200"/>
        </a:p>
      </dgm:t>
    </dgm:pt>
    <dgm:pt modelId="{2120D662-E19C-4DD1-AF55-5098457DCC94}">
      <dgm:prSet custT="1"/>
      <dgm:spPr/>
      <dgm:t>
        <a:bodyPr/>
        <a:lstStyle/>
        <a:p>
          <a:pPr algn="ctr"/>
          <a:r>
            <a:rPr lang="en-US" sz="2400" dirty="0"/>
            <a:t>Complete</a:t>
          </a:r>
        </a:p>
      </dgm:t>
    </dgm:pt>
    <dgm:pt modelId="{AD42B180-6FD0-4A4D-B298-E1ADD34B9501}" type="parTrans" cxnId="{02C790B6-15E4-4372-B672-54CE08ACE2F9}">
      <dgm:prSet/>
      <dgm:spPr/>
      <dgm:t>
        <a:bodyPr/>
        <a:lstStyle/>
        <a:p>
          <a:pPr algn="ctr"/>
          <a:endParaRPr lang="en-US" sz="1200"/>
        </a:p>
      </dgm:t>
    </dgm:pt>
    <dgm:pt modelId="{3BB25C8E-82DA-40A6-9AE4-C2A061F4B8AC}" type="sibTrans" cxnId="{02C790B6-15E4-4372-B672-54CE08ACE2F9}">
      <dgm:prSet/>
      <dgm:spPr/>
      <dgm:t>
        <a:bodyPr/>
        <a:lstStyle/>
        <a:p>
          <a:pPr algn="ctr"/>
          <a:endParaRPr lang="en-US" sz="1200"/>
        </a:p>
      </dgm:t>
    </dgm:pt>
    <dgm:pt modelId="{4AB89DE2-7658-468D-9C0B-809896B06637}">
      <dgm:prSet custT="1"/>
      <dgm:spPr/>
      <dgm:t>
        <a:bodyPr/>
        <a:lstStyle/>
        <a:p>
          <a:pPr algn="ctr"/>
          <a:r>
            <a:rPr lang="en-US" sz="2400" dirty="0"/>
            <a:t>Reliable</a:t>
          </a:r>
        </a:p>
      </dgm:t>
    </dgm:pt>
    <dgm:pt modelId="{5ECD3901-83F7-494F-8D69-049A75428150}" type="parTrans" cxnId="{AEE194F3-B081-4C7A-BE2A-B52BEB2C02DF}">
      <dgm:prSet/>
      <dgm:spPr/>
      <dgm:t>
        <a:bodyPr/>
        <a:lstStyle/>
        <a:p>
          <a:pPr algn="ctr"/>
          <a:endParaRPr lang="en-US" sz="1200"/>
        </a:p>
      </dgm:t>
    </dgm:pt>
    <dgm:pt modelId="{83B391CF-4C43-432D-BB4D-131BD77ADE0C}" type="sibTrans" cxnId="{AEE194F3-B081-4C7A-BE2A-B52BEB2C02DF}">
      <dgm:prSet/>
      <dgm:spPr/>
      <dgm:t>
        <a:bodyPr/>
        <a:lstStyle/>
        <a:p>
          <a:pPr algn="ctr"/>
          <a:endParaRPr lang="en-US" sz="1200"/>
        </a:p>
      </dgm:t>
    </dgm:pt>
    <dgm:pt modelId="{0003E93E-C70F-4A14-9279-311BE688EE09}">
      <dgm:prSet custT="1"/>
      <dgm:spPr/>
      <dgm:t>
        <a:bodyPr/>
        <a:lstStyle/>
        <a:p>
          <a:pPr algn="ctr"/>
          <a:r>
            <a:rPr lang="en-US" sz="2400" dirty="0"/>
            <a:t>Believable</a:t>
          </a:r>
        </a:p>
      </dgm:t>
    </dgm:pt>
    <dgm:pt modelId="{C9717B9A-2B40-4064-9314-045A5DD38916}" type="parTrans" cxnId="{5FBFE57D-B334-4D21-A7A3-A43DE14CADEE}">
      <dgm:prSet/>
      <dgm:spPr/>
      <dgm:t>
        <a:bodyPr/>
        <a:lstStyle/>
        <a:p>
          <a:pPr algn="ctr"/>
          <a:endParaRPr lang="en-US" sz="1200"/>
        </a:p>
      </dgm:t>
    </dgm:pt>
    <dgm:pt modelId="{A5D74CAA-5011-46B1-8F90-791BE7BAC867}" type="sibTrans" cxnId="{5FBFE57D-B334-4D21-A7A3-A43DE14CADEE}">
      <dgm:prSet/>
      <dgm:spPr/>
      <dgm:t>
        <a:bodyPr/>
        <a:lstStyle/>
        <a:p>
          <a:pPr algn="ctr"/>
          <a:endParaRPr lang="en-US" sz="1200"/>
        </a:p>
      </dgm:t>
    </dgm:pt>
    <dgm:pt modelId="{ECAEFDE4-8878-45F6-B212-8A8A3A134979}" type="pres">
      <dgm:prSet presAssocID="{A9EF36E5-AC68-4DC8-98F2-FF197C8D96D6}" presName="linear" presStyleCnt="0">
        <dgm:presLayoutVars>
          <dgm:animLvl val="lvl"/>
          <dgm:resizeHandles val="exact"/>
        </dgm:presLayoutVars>
      </dgm:prSet>
      <dgm:spPr/>
    </dgm:pt>
    <dgm:pt modelId="{CBFDE0F0-638D-488E-93F1-1C16A7DDDF64}" type="pres">
      <dgm:prSet presAssocID="{86511EAD-CF0F-49CE-A2E4-24ADD5965034}" presName="parentText" presStyleLbl="node1" presStyleIdx="0" presStyleCnt="5">
        <dgm:presLayoutVars>
          <dgm:chMax val="0"/>
          <dgm:bulletEnabled val="1"/>
        </dgm:presLayoutVars>
      </dgm:prSet>
      <dgm:spPr/>
    </dgm:pt>
    <dgm:pt modelId="{0C8E28A2-B6CB-4852-99C1-26DD41D064DA}" type="pres">
      <dgm:prSet presAssocID="{7D38E161-7633-45EA-93BD-9071BCC6AEE4}" presName="spacer" presStyleCnt="0"/>
      <dgm:spPr/>
    </dgm:pt>
    <dgm:pt modelId="{D2AD0319-78D5-48EA-AC67-43102C6106AE}" type="pres">
      <dgm:prSet presAssocID="{A447E203-C657-47F7-B8C7-57E862E2BDAF}" presName="parentText" presStyleLbl="node1" presStyleIdx="1" presStyleCnt="5">
        <dgm:presLayoutVars>
          <dgm:chMax val="0"/>
          <dgm:bulletEnabled val="1"/>
        </dgm:presLayoutVars>
      </dgm:prSet>
      <dgm:spPr/>
    </dgm:pt>
    <dgm:pt modelId="{1CBD54CB-66F7-4E0C-B584-8D050984DC37}" type="pres">
      <dgm:prSet presAssocID="{C2387DDD-DC27-48BC-89E1-7F1D9EACE827}" presName="spacer" presStyleCnt="0"/>
      <dgm:spPr/>
    </dgm:pt>
    <dgm:pt modelId="{9C4C88B0-A01B-4F4A-BA07-85AA728BBBE4}" type="pres">
      <dgm:prSet presAssocID="{2120D662-E19C-4DD1-AF55-5098457DCC94}" presName="parentText" presStyleLbl="node1" presStyleIdx="2" presStyleCnt="5">
        <dgm:presLayoutVars>
          <dgm:chMax val="0"/>
          <dgm:bulletEnabled val="1"/>
        </dgm:presLayoutVars>
      </dgm:prSet>
      <dgm:spPr/>
    </dgm:pt>
    <dgm:pt modelId="{863DE984-B9AF-4220-9D22-A3FC8D6DBC22}" type="pres">
      <dgm:prSet presAssocID="{3BB25C8E-82DA-40A6-9AE4-C2A061F4B8AC}" presName="spacer" presStyleCnt="0"/>
      <dgm:spPr/>
    </dgm:pt>
    <dgm:pt modelId="{AADD892F-B7A9-40CE-8EA8-AEFDA34D2FA7}" type="pres">
      <dgm:prSet presAssocID="{4AB89DE2-7658-468D-9C0B-809896B06637}" presName="parentText" presStyleLbl="node1" presStyleIdx="3" presStyleCnt="5">
        <dgm:presLayoutVars>
          <dgm:chMax val="0"/>
          <dgm:bulletEnabled val="1"/>
        </dgm:presLayoutVars>
      </dgm:prSet>
      <dgm:spPr/>
    </dgm:pt>
    <dgm:pt modelId="{E53A609F-0DE4-4DD3-91C1-FC1C99439BCC}" type="pres">
      <dgm:prSet presAssocID="{83B391CF-4C43-432D-BB4D-131BD77ADE0C}" presName="spacer" presStyleCnt="0"/>
      <dgm:spPr/>
    </dgm:pt>
    <dgm:pt modelId="{72433665-3207-456E-9897-CF4E9A8B978F}" type="pres">
      <dgm:prSet presAssocID="{0003E93E-C70F-4A14-9279-311BE688EE09}" presName="parentText" presStyleLbl="node1" presStyleIdx="4" presStyleCnt="5">
        <dgm:presLayoutVars>
          <dgm:chMax val="0"/>
          <dgm:bulletEnabled val="1"/>
        </dgm:presLayoutVars>
      </dgm:prSet>
      <dgm:spPr/>
    </dgm:pt>
  </dgm:ptLst>
  <dgm:cxnLst>
    <dgm:cxn modelId="{CFE7FE02-CBE2-42C5-B67D-6A1CCFFB2737}" type="presOf" srcId="{2120D662-E19C-4DD1-AF55-5098457DCC94}" destId="{9C4C88B0-A01B-4F4A-BA07-85AA728BBBE4}" srcOrd="0" destOrd="0" presId="urn:microsoft.com/office/officeart/2005/8/layout/vList2"/>
    <dgm:cxn modelId="{9088B00D-0E75-4CC8-B020-FA3541A58FA6}" srcId="{A9EF36E5-AC68-4DC8-98F2-FF197C8D96D6}" destId="{86511EAD-CF0F-49CE-A2E4-24ADD5965034}" srcOrd="0" destOrd="0" parTransId="{C3783C79-E80D-4B88-B692-64427C0FC17B}" sibTransId="{7D38E161-7633-45EA-93BD-9071BCC6AEE4}"/>
    <dgm:cxn modelId="{64934A1F-4092-4103-BD4F-B9E2FBA92D4A}" type="presOf" srcId="{4AB89DE2-7658-468D-9C0B-809896B06637}" destId="{AADD892F-B7A9-40CE-8EA8-AEFDA34D2FA7}" srcOrd="0" destOrd="0" presId="urn:microsoft.com/office/officeart/2005/8/layout/vList2"/>
    <dgm:cxn modelId="{62269265-CDCB-4110-9BB2-43CF865D850A}" type="presOf" srcId="{0003E93E-C70F-4A14-9279-311BE688EE09}" destId="{72433665-3207-456E-9897-CF4E9A8B978F}" srcOrd="0" destOrd="0" presId="urn:microsoft.com/office/officeart/2005/8/layout/vList2"/>
    <dgm:cxn modelId="{5FBFE57D-B334-4D21-A7A3-A43DE14CADEE}" srcId="{A9EF36E5-AC68-4DC8-98F2-FF197C8D96D6}" destId="{0003E93E-C70F-4A14-9279-311BE688EE09}" srcOrd="4" destOrd="0" parTransId="{C9717B9A-2B40-4064-9314-045A5DD38916}" sibTransId="{A5D74CAA-5011-46B1-8F90-791BE7BAC867}"/>
    <dgm:cxn modelId="{19656E89-4C8A-4F3B-8E2F-6282ED918D66}" srcId="{A9EF36E5-AC68-4DC8-98F2-FF197C8D96D6}" destId="{A447E203-C657-47F7-B8C7-57E862E2BDAF}" srcOrd="1" destOrd="0" parTransId="{6C7AF09E-03D2-47C9-9255-F8E200FA3FC4}" sibTransId="{C2387DDD-DC27-48BC-89E1-7F1D9EACE827}"/>
    <dgm:cxn modelId="{2491A78E-4D28-4B9D-83EB-BE6878454E03}" type="presOf" srcId="{86511EAD-CF0F-49CE-A2E4-24ADD5965034}" destId="{CBFDE0F0-638D-488E-93F1-1C16A7DDDF64}" srcOrd="0" destOrd="0" presId="urn:microsoft.com/office/officeart/2005/8/layout/vList2"/>
    <dgm:cxn modelId="{02C790B6-15E4-4372-B672-54CE08ACE2F9}" srcId="{A9EF36E5-AC68-4DC8-98F2-FF197C8D96D6}" destId="{2120D662-E19C-4DD1-AF55-5098457DCC94}" srcOrd="2" destOrd="0" parTransId="{AD42B180-6FD0-4A4D-B298-E1ADD34B9501}" sibTransId="{3BB25C8E-82DA-40A6-9AE4-C2A061F4B8AC}"/>
    <dgm:cxn modelId="{6E11E0CB-15EF-4DCB-81FC-1AAD5DC18523}" type="presOf" srcId="{A9EF36E5-AC68-4DC8-98F2-FF197C8D96D6}" destId="{ECAEFDE4-8878-45F6-B212-8A8A3A134979}" srcOrd="0" destOrd="0" presId="urn:microsoft.com/office/officeart/2005/8/layout/vList2"/>
    <dgm:cxn modelId="{AEE194F3-B081-4C7A-BE2A-B52BEB2C02DF}" srcId="{A9EF36E5-AC68-4DC8-98F2-FF197C8D96D6}" destId="{4AB89DE2-7658-468D-9C0B-809896B06637}" srcOrd="3" destOrd="0" parTransId="{5ECD3901-83F7-494F-8D69-049A75428150}" sibTransId="{83B391CF-4C43-432D-BB4D-131BD77ADE0C}"/>
    <dgm:cxn modelId="{EBCA24FC-F049-45C4-8D68-E19203BB8179}" type="presOf" srcId="{A447E203-C657-47F7-B8C7-57E862E2BDAF}" destId="{D2AD0319-78D5-48EA-AC67-43102C6106AE}" srcOrd="0" destOrd="0" presId="urn:microsoft.com/office/officeart/2005/8/layout/vList2"/>
    <dgm:cxn modelId="{3E8633EA-324C-470A-8E45-224FC483CFE8}" type="presParOf" srcId="{ECAEFDE4-8878-45F6-B212-8A8A3A134979}" destId="{CBFDE0F0-638D-488E-93F1-1C16A7DDDF64}" srcOrd="0" destOrd="0" presId="urn:microsoft.com/office/officeart/2005/8/layout/vList2"/>
    <dgm:cxn modelId="{186F881F-88E2-46BA-BD24-48FE35EAE927}" type="presParOf" srcId="{ECAEFDE4-8878-45F6-B212-8A8A3A134979}" destId="{0C8E28A2-B6CB-4852-99C1-26DD41D064DA}" srcOrd="1" destOrd="0" presId="urn:microsoft.com/office/officeart/2005/8/layout/vList2"/>
    <dgm:cxn modelId="{9EEBDF5F-9C9F-49D4-904E-B4EB5FF58C77}" type="presParOf" srcId="{ECAEFDE4-8878-45F6-B212-8A8A3A134979}" destId="{D2AD0319-78D5-48EA-AC67-43102C6106AE}" srcOrd="2" destOrd="0" presId="urn:microsoft.com/office/officeart/2005/8/layout/vList2"/>
    <dgm:cxn modelId="{47C41F6D-6F70-4F8C-BBD5-8295343B3D88}" type="presParOf" srcId="{ECAEFDE4-8878-45F6-B212-8A8A3A134979}" destId="{1CBD54CB-66F7-4E0C-B584-8D050984DC37}" srcOrd="3" destOrd="0" presId="urn:microsoft.com/office/officeart/2005/8/layout/vList2"/>
    <dgm:cxn modelId="{44EAAF15-8AC4-484E-A866-59ED2928D4DA}" type="presParOf" srcId="{ECAEFDE4-8878-45F6-B212-8A8A3A134979}" destId="{9C4C88B0-A01B-4F4A-BA07-85AA728BBBE4}" srcOrd="4" destOrd="0" presId="urn:microsoft.com/office/officeart/2005/8/layout/vList2"/>
    <dgm:cxn modelId="{7F8BDEA5-E2E7-431B-8281-A9D5B1A55CED}" type="presParOf" srcId="{ECAEFDE4-8878-45F6-B212-8A8A3A134979}" destId="{863DE984-B9AF-4220-9D22-A3FC8D6DBC22}" srcOrd="5" destOrd="0" presId="urn:microsoft.com/office/officeart/2005/8/layout/vList2"/>
    <dgm:cxn modelId="{B6345B1C-6CB8-49C8-9EAE-3F5F3EB343D8}" type="presParOf" srcId="{ECAEFDE4-8878-45F6-B212-8A8A3A134979}" destId="{AADD892F-B7A9-40CE-8EA8-AEFDA34D2FA7}" srcOrd="6" destOrd="0" presId="urn:microsoft.com/office/officeart/2005/8/layout/vList2"/>
    <dgm:cxn modelId="{994F1766-8E63-4CC3-9555-D41206B12DC2}" type="presParOf" srcId="{ECAEFDE4-8878-45F6-B212-8A8A3A134979}" destId="{E53A609F-0DE4-4DD3-91C1-FC1C99439BCC}" srcOrd="7" destOrd="0" presId="urn:microsoft.com/office/officeart/2005/8/layout/vList2"/>
    <dgm:cxn modelId="{D786CDA9-E5A1-42A4-AB9B-37906A0785BC}" type="presParOf" srcId="{ECAEFDE4-8878-45F6-B212-8A8A3A134979}" destId="{72433665-3207-456E-9897-CF4E9A8B978F}" srcOrd="8" destOrd="0" presId="urn:microsoft.com/office/officeart/2005/8/layout/vList2"/>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57A693EA-D8CA-4A52-AA60-C1C0F8E66EE9}" type="doc">
      <dgm:prSet loTypeId="urn:microsoft.com/office/officeart/2005/8/layout/vList2" loCatId="list" qsTypeId="urn:microsoft.com/office/officeart/2005/8/quickstyle/simple5" qsCatId="simple" csTypeId="urn:microsoft.com/office/officeart/2005/8/colors/accent0_1" csCatId="mainScheme" phldr="1"/>
      <dgm:spPr/>
      <dgm:t>
        <a:bodyPr/>
        <a:lstStyle/>
        <a:p>
          <a:endParaRPr lang="en-US"/>
        </a:p>
      </dgm:t>
    </dgm:pt>
    <dgm:pt modelId="{C9347051-48A9-42D4-B04C-3B068B1DFCC6}">
      <dgm:prSet phldrT="[Text]" custT="1"/>
      <dgm:spPr/>
      <dgm:t>
        <a:bodyPr/>
        <a:lstStyle/>
        <a:p>
          <a:r>
            <a:rPr lang="en-US" sz="2000" dirty="0"/>
            <a:t>No information has been added or changed.</a:t>
          </a:r>
        </a:p>
      </dgm:t>
    </dgm:pt>
    <dgm:pt modelId="{F5FAC584-1ED5-4E4B-BB8E-EBEEA17CA6D6}" type="parTrans" cxnId="{530EF0BE-CB8F-4F98-B0A3-8C530DF93D4F}">
      <dgm:prSet/>
      <dgm:spPr/>
      <dgm:t>
        <a:bodyPr/>
        <a:lstStyle/>
        <a:p>
          <a:endParaRPr lang="en-US"/>
        </a:p>
      </dgm:t>
    </dgm:pt>
    <dgm:pt modelId="{FA491EE2-288E-4335-9B4C-124751FFBF57}" type="sibTrans" cxnId="{530EF0BE-CB8F-4F98-B0A3-8C530DF93D4F}">
      <dgm:prSet/>
      <dgm:spPr/>
      <dgm:t>
        <a:bodyPr/>
        <a:lstStyle/>
        <a:p>
          <a:endParaRPr lang="en-US"/>
        </a:p>
      </dgm:t>
    </dgm:pt>
    <dgm:pt modelId="{95489DF3-0024-4AEC-BCB8-219856221921}">
      <dgm:prSet custT="1"/>
      <dgm:spPr/>
      <dgm:t>
        <a:bodyPr/>
        <a:lstStyle/>
        <a:p>
          <a:r>
            <a:rPr lang="en-US" sz="2000"/>
            <a:t>A complete copy was made.</a:t>
          </a:r>
        </a:p>
      </dgm:t>
    </dgm:pt>
    <dgm:pt modelId="{41E4FC2C-883C-49DB-A784-04B3CCAD20D5}" type="parTrans" cxnId="{8D1658C6-1EE9-4040-9BC2-0E423D04BD29}">
      <dgm:prSet/>
      <dgm:spPr/>
      <dgm:t>
        <a:bodyPr/>
        <a:lstStyle/>
        <a:p>
          <a:endParaRPr lang="en-US"/>
        </a:p>
      </dgm:t>
    </dgm:pt>
    <dgm:pt modelId="{6A100EEE-E80C-4EB7-87BF-CED73F9093D0}" type="sibTrans" cxnId="{8D1658C6-1EE9-4040-9BC2-0E423D04BD29}">
      <dgm:prSet/>
      <dgm:spPr/>
      <dgm:t>
        <a:bodyPr/>
        <a:lstStyle/>
        <a:p>
          <a:endParaRPr lang="en-US"/>
        </a:p>
      </dgm:t>
    </dgm:pt>
    <dgm:pt modelId="{0E4D54B7-3969-42AB-AC34-31EA69CD8170}">
      <dgm:prSet custT="1"/>
      <dgm:spPr/>
      <dgm:t>
        <a:bodyPr/>
        <a:lstStyle/>
        <a:p>
          <a:r>
            <a:rPr lang="en-US" sz="2000"/>
            <a:t>A reliable copying process was used.</a:t>
          </a:r>
        </a:p>
      </dgm:t>
    </dgm:pt>
    <dgm:pt modelId="{04585099-62F7-4C45-93DF-E1733BDEB184}" type="parTrans" cxnId="{D3DE5D76-91DD-4200-89EA-E8D0D4681590}">
      <dgm:prSet/>
      <dgm:spPr/>
      <dgm:t>
        <a:bodyPr/>
        <a:lstStyle/>
        <a:p>
          <a:endParaRPr lang="en-US"/>
        </a:p>
      </dgm:t>
    </dgm:pt>
    <dgm:pt modelId="{77EAD889-4A7C-4E79-BAEE-16C3EC2073EE}" type="sibTrans" cxnId="{D3DE5D76-91DD-4200-89EA-E8D0D4681590}">
      <dgm:prSet/>
      <dgm:spPr/>
      <dgm:t>
        <a:bodyPr/>
        <a:lstStyle/>
        <a:p>
          <a:endParaRPr lang="en-US"/>
        </a:p>
      </dgm:t>
    </dgm:pt>
    <dgm:pt modelId="{59D8375E-E2E8-463B-9C38-7A5DE07ADE99}">
      <dgm:prSet custT="1"/>
      <dgm:spPr/>
      <dgm:t>
        <a:bodyPr/>
        <a:lstStyle/>
        <a:p>
          <a:r>
            <a:rPr lang="en-US" sz="2000" dirty="0"/>
            <a:t>All media was secured.</a:t>
          </a:r>
        </a:p>
      </dgm:t>
    </dgm:pt>
    <dgm:pt modelId="{36412B37-524A-4DE3-A358-3BC1F9F1E477}" type="parTrans" cxnId="{1D1E8F07-8FFF-4210-B56E-9E49493CAF87}">
      <dgm:prSet/>
      <dgm:spPr/>
      <dgm:t>
        <a:bodyPr/>
        <a:lstStyle/>
        <a:p>
          <a:endParaRPr lang="en-US"/>
        </a:p>
      </dgm:t>
    </dgm:pt>
    <dgm:pt modelId="{29987384-8105-45C5-8BE4-4A73BFDA8E0F}" type="sibTrans" cxnId="{1D1E8F07-8FFF-4210-B56E-9E49493CAF87}">
      <dgm:prSet/>
      <dgm:spPr/>
      <dgm:t>
        <a:bodyPr/>
        <a:lstStyle/>
        <a:p>
          <a:endParaRPr lang="en-US"/>
        </a:p>
      </dgm:t>
    </dgm:pt>
    <dgm:pt modelId="{6C0B8189-16D7-460A-8B60-39B678529E7B}" type="pres">
      <dgm:prSet presAssocID="{57A693EA-D8CA-4A52-AA60-C1C0F8E66EE9}" presName="linear" presStyleCnt="0">
        <dgm:presLayoutVars>
          <dgm:animLvl val="lvl"/>
          <dgm:resizeHandles val="exact"/>
        </dgm:presLayoutVars>
      </dgm:prSet>
      <dgm:spPr/>
    </dgm:pt>
    <dgm:pt modelId="{80E7977F-E780-4D10-AE52-936979A027DB}" type="pres">
      <dgm:prSet presAssocID="{C9347051-48A9-42D4-B04C-3B068B1DFCC6}" presName="parentText" presStyleLbl="node1" presStyleIdx="0" presStyleCnt="4">
        <dgm:presLayoutVars>
          <dgm:chMax val="0"/>
          <dgm:bulletEnabled val="1"/>
        </dgm:presLayoutVars>
      </dgm:prSet>
      <dgm:spPr/>
    </dgm:pt>
    <dgm:pt modelId="{FD81F58E-9DC8-45C4-A978-0117CB1C3D65}" type="pres">
      <dgm:prSet presAssocID="{FA491EE2-288E-4335-9B4C-124751FFBF57}" presName="spacer" presStyleCnt="0"/>
      <dgm:spPr/>
    </dgm:pt>
    <dgm:pt modelId="{BD403F95-9136-4E45-96C0-681CDB779485}" type="pres">
      <dgm:prSet presAssocID="{95489DF3-0024-4AEC-BCB8-219856221921}" presName="parentText" presStyleLbl="node1" presStyleIdx="1" presStyleCnt="4">
        <dgm:presLayoutVars>
          <dgm:chMax val="0"/>
          <dgm:bulletEnabled val="1"/>
        </dgm:presLayoutVars>
      </dgm:prSet>
      <dgm:spPr/>
    </dgm:pt>
    <dgm:pt modelId="{80977B0A-9776-42D0-B75D-3DD9741E0A84}" type="pres">
      <dgm:prSet presAssocID="{6A100EEE-E80C-4EB7-87BF-CED73F9093D0}" presName="spacer" presStyleCnt="0"/>
      <dgm:spPr/>
    </dgm:pt>
    <dgm:pt modelId="{ECADF79A-479C-44DE-8E3C-CDF284943E79}" type="pres">
      <dgm:prSet presAssocID="{0E4D54B7-3969-42AB-AC34-31EA69CD8170}" presName="parentText" presStyleLbl="node1" presStyleIdx="2" presStyleCnt="4">
        <dgm:presLayoutVars>
          <dgm:chMax val="0"/>
          <dgm:bulletEnabled val="1"/>
        </dgm:presLayoutVars>
      </dgm:prSet>
      <dgm:spPr/>
    </dgm:pt>
    <dgm:pt modelId="{2386C9AF-4986-4EBF-A85A-E2193073277F}" type="pres">
      <dgm:prSet presAssocID="{77EAD889-4A7C-4E79-BAEE-16C3EC2073EE}" presName="spacer" presStyleCnt="0"/>
      <dgm:spPr/>
    </dgm:pt>
    <dgm:pt modelId="{1D6B8ECE-3C29-43EA-A789-35C410C1F01A}" type="pres">
      <dgm:prSet presAssocID="{59D8375E-E2E8-463B-9C38-7A5DE07ADE99}" presName="parentText" presStyleLbl="node1" presStyleIdx="3" presStyleCnt="4">
        <dgm:presLayoutVars>
          <dgm:chMax val="0"/>
          <dgm:bulletEnabled val="1"/>
        </dgm:presLayoutVars>
      </dgm:prSet>
      <dgm:spPr/>
    </dgm:pt>
  </dgm:ptLst>
  <dgm:cxnLst>
    <dgm:cxn modelId="{1D1E8F07-8FFF-4210-B56E-9E49493CAF87}" srcId="{57A693EA-D8CA-4A52-AA60-C1C0F8E66EE9}" destId="{59D8375E-E2E8-463B-9C38-7A5DE07ADE99}" srcOrd="3" destOrd="0" parTransId="{36412B37-524A-4DE3-A358-3BC1F9F1E477}" sibTransId="{29987384-8105-45C5-8BE4-4A73BFDA8E0F}"/>
    <dgm:cxn modelId="{D3DE5D76-91DD-4200-89EA-E8D0D4681590}" srcId="{57A693EA-D8CA-4A52-AA60-C1C0F8E66EE9}" destId="{0E4D54B7-3969-42AB-AC34-31EA69CD8170}" srcOrd="2" destOrd="0" parTransId="{04585099-62F7-4C45-93DF-E1733BDEB184}" sibTransId="{77EAD889-4A7C-4E79-BAEE-16C3EC2073EE}"/>
    <dgm:cxn modelId="{10E84FB0-E339-404E-9FA5-8A89DB1AA1BE}" type="presOf" srcId="{57A693EA-D8CA-4A52-AA60-C1C0F8E66EE9}" destId="{6C0B8189-16D7-460A-8B60-39B678529E7B}" srcOrd="0" destOrd="0" presId="urn:microsoft.com/office/officeart/2005/8/layout/vList2"/>
    <dgm:cxn modelId="{530EF0BE-CB8F-4F98-B0A3-8C530DF93D4F}" srcId="{57A693EA-D8CA-4A52-AA60-C1C0F8E66EE9}" destId="{C9347051-48A9-42D4-B04C-3B068B1DFCC6}" srcOrd="0" destOrd="0" parTransId="{F5FAC584-1ED5-4E4B-BB8E-EBEEA17CA6D6}" sibTransId="{FA491EE2-288E-4335-9B4C-124751FFBF57}"/>
    <dgm:cxn modelId="{8D1658C6-1EE9-4040-9BC2-0E423D04BD29}" srcId="{57A693EA-D8CA-4A52-AA60-C1C0F8E66EE9}" destId="{95489DF3-0024-4AEC-BCB8-219856221921}" srcOrd="1" destOrd="0" parTransId="{41E4FC2C-883C-49DB-A784-04B3CCAD20D5}" sibTransId="{6A100EEE-E80C-4EB7-87BF-CED73F9093D0}"/>
    <dgm:cxn modelId="{5E1D8BE3-8B0B-41D1-9576-CF713F01DCF4}" type="presOf" srcId="{0E4D54B7-3969-42AB-AC34-31EA69CD8170}" destId="{ECADF79A-479C-44DE-8E3C-CDF284943E79}" srcOrd="0" destOrd="0" presId="urn:microsoft.com/office/officeart/2005/8/layout/vList2"/>
    <dgm:cxn modelId="{E7F177E4-889D-4BB5-B5B3-135F05EBC541}" type="presOf" srcId="{95489DF3-0024-4AEC-BCB8-219856221921}" destId="{BD403F95-9136-4E45-96C0-681CDB779485}" srcOrd="0" destOrd="0" presId="urn:microsoft.com/office/officeart/2005/8/layout/vList2"/>
    <dgm:cxn modelId="{17EF14F1-D7BF-4371-B98B-33D5132DE489}" type="presOf" srcId="{C9347051-48A9-42D4-B04C-3B068B1DFCC6}" destId="{80E7977F-E780-4D10-AE52-936979A027DB}" srcOrd="0" destOrd="0" presId="urn:microsoft.com/office/officeart/2005/8/layout/vList2"/>
    <dgm:cxn modelId="{5FDC09F2-24D6-407C-8F83-65430FC057F9}" type="presOf" srcId="{59D8375E-E2E8-463B-9C38-7A5DE07ADE99}" destId="{1D6B8ECE-3C29-43EA-A789-35C410C1F01A}" srcOrd="0" destOrd="0" presId="urn:microsoft.com/office/officeart/2005/8/layout/vList2"/>
    <dgm:cxn modelId="{C1D722FE-39FE-45DD-B4CC-9649E8CD430A}" type="presParOf" srcId="{6C0B8189-16D7-460A-8B60-39B678529E7B}" destId="{80E7977F-E780-4D10-AE52-936979A027DB}" srcOrd="0" destOrd="0" presId="urn:microsoft.com/office/officeart/2005/8/layout/vList2"/>
    <dgm:cxn modelId="{7CBF144A-A7AB-4044-A8E1-854D32487917}" type="presParOf" srcId="{6C0B8189-16D7-460A-8B60-39B678529E7B}" destId="{FD81F58E-9DC8-45C4-A978-0117CB1C3D65}" srcOrd="1" destOrd="0" presId="urn:microsoft.com/office/officeart/2005/8/layout/vList2"/>
    <dgm:cxn modelId="{69511333-0CE6-4168-B24D-674BF9AA12A0}" type="presParOf" srcId="{6C0B8189-16D7-460A-8B60-39B678529E7B}" destId="{BD403F95-9136-4E45-96C0-681CDB779485}" srcOrd="2" destOrd="0" presId="urn:microsoft.com/office/officeart/2005/8/layout/vList2"/>
    <dgm:cxn modelId="{468620A2-EAD5-4642-88B3-7862D62D2796}" type="presParOf" srcId="{6C0B8189-16D7-460A-8B60-39B678529E7B}" destId="{80977B0A-9776-42D0-B75D-3DD9741E0A84}" srcOrd="3" destOrd="0" presId="urn:microsoft.com/office/officeart/2005/8/layout/vList2"/>
    <dgm:cxn modelId="{88079796-0A71-471B-8622-45690A30EE2D}" type="presParOf" srcId="{6C0B8189-16D7-460A-8B60-39B678529E7B}" destId="{ECADF79A-479C-44DE-8E3C-CDF284943E79}" srcOrd="4" destOrd="0" presId="urn:microsoft.com/office/officeart/2005/8/layout/vList2"/>
    <dgm:cxn modelId="{D565814C-7FAE-4B22-9117-FF2A497E57E8}" type="presParOf" srcId="{6C0B8189-16D7-460A-8B60-39B678529E7B}" destId="{2386C9AF-4986-4EBF-A85A-E2193073277F}" srcOrd="5" destOrd="0" presId="urn:microsoft.com/office/officeart/2005/8/layout/vList2"/>
    <dgm:cxn modelId="{8663B0CA-7550-45E6-BA7F-62EC62BAD4B2}" type="presParOf" srcId="{6C0B8189-16D7-460A-8B60-39B678529E7B}" destId="{1D6B8ECE-3C29-43EA-A789-35C410C1F01A}"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57A693EA-D8CA-4A52-AA60-C1C0F8E66EE9}" type="doc">
      <dgm:prSet loTypeId="urn:microsoft.com/office/officeart/2005/8/layout/vList2" loCatId="list" qsTypeId="urn:microsoft.com/office/officeart/2005/8/quickstyle/simple5" qsCatId="simple" csTypeId="urn:microsoft.com/office/officeart/2005/8/colors/colorful5" csCatId="colorful" phldr="1"/>
      <dgm:spPr/>
      <dgm:t>
        <a:bodyPr/>
        <a:lstStyle/>
        <a:p>
          <a:endParaRPr lang="en-US"/>
        </a:p>
      </dgm:t>
    </dgm:pt>
    <dgm:pt modelId="{C6738806-3DFE-42F0-9645-8D067647410C}">
      <dgm:prSet custT="1"/>
      <dgm:spPr/>
      <dgm:t>
        <a:bodyPr/>
        <a:lstStyle/>
        <a:p>
          <a:r>
            <a:rPr lang="en-US" sz="1800" dirty="0">
              <a:solidFill>
                <a:srgbClr val="FF0000"/>
              </a:solidFill>
            </a:rPr>
            <a:t>Possibility of the secured evidence being tampered with while in secure storage</a:t>
          </a:r>
        </a:p>
      </dgm:t>
    </dgm:pt>
    <dgm:pt modelId="{3EF7DF92-71B4-4594-BD49-AA0566C61FF8}" type="parTrans" cxnId="{9EA052D6-4154-4AC9-971C-E20BD054CAF1}">
      <dgm:prSet/>
      <dgm:spPr/>
      <dgm:t>
        <a:bodyPr/>
        <a:lstStyle/>
        <a:p>
          <a:endParaRPr lang="en-US" sz="1400"/>
        </a:p>
      </dgm:t>
    </dgm:pt>
    <dgm:pt modelId="{785D8308-1EF1-4B89-BB84-AC15BF5A9673}" type="sibTrans" cxnId="{9EA052D6-4154-4AC9-971C-E20BD054CAF1}">
      <dgm:prSet/>
      <dgm:spPr/>
      <dgm:t>
        <a:bodyPr/>
        <a:lstStyle/>
        <a:p>
          <a:endParaRPr lang="en-US" sz="1400"/>
        </a:p>
      </dgm:t>
    </dgm:pt>
    <dgm:pt modelId="{DC9E3B32-4F4B-4C20-9C60-C342F670A023}">
      <dgm:prSet custT="1"/>
      <dgm:spPr/>
      <dgm:t>
        <a:bodyPr/>
        <a:lstStyle/>
        <a:p>
          <a:r>
            <a:rPr lang="en-US" sz="1800" dirty="0"/>
            <a:t>Increasing sizes of fixed disks found in computers</a:t>
          </a:r>
        </a:p>
      </dgm:t>
    </dgm:pt>
    <dgm:pt modelId="{2F5D9459-B356-4079-B726-6B5D41415CEE}" type="parTrans" cxnId="{CF113E43-FF3A-434E-A876-FBAAED6338FE}">
      <dgm:prSet/>
      <dgm:spPr/>
      <dgm:t>
        <a:bodyPr/>
        <a:lstStyle/>
        <a:p>
          <a:endParaRPr lang="en-US" sz="1400"/>
        </a:p>
      </dgm:t>
    </dgm:pt>
    <dgm:pt modelId="{547EB33E-2088-479C-9344-92D58FFA8C7C}" type="sibTrans" cxnId="{CF113E43-FF3A-434E-A876-FBAAED6338FE}">
      <dgm:prSet/>
      <dgm:spPr/>
      <dgm:t>
        <a:bodyPr/>
        <a:lstStyle/>
        <a:p>
          <a:endParaRPr lang="en-US" sz="1400"/>
        </a:p>
      </dgm:t>
    </dgm:pt>
    <dgm:pt modelId="{663BE61A-F303-44E8-973E-04AFBD65FF19}">
      <dgm:prSet custT="1"/>
      <dgm:spPr/>
      <dgm:t>
        <a:bodyPr/>
        <a:lstStyle/>
        <a:p>
          <a:r>
            <a:rPr lang="en-US" sz="1800" dirty="0"/>
            <a:t>Length of time individual copies of evidence may take to complete.</a:t>
          </a:r>
        </a:p>
      </dgm:t>
    </dgm:pt>
    <dgm:pt modelId="{6F0FF229-4BE9-4D64-B895-627922DC1B2E}" type="parTrans" cxnId="{4C932109-13A4-412D-AC7F-FA5C4543AAB1}">
      <dgm:prSet/>
      <dgm:spPr/>
      <dgm:t>
        <a:bodyPr/>
        <a:lstStyle/>
        <a:p>
          <a:endParaRPr lang="en-US" sz="1400"/>
        </a:p>
      </dgm:t>
    </dgm:pt>
    <dgm:pt modelId="{5F0C989B-9407-4E36-9F7F-70B35F9CE1C6}" type="sibTrans" cxnId="{4C932109-13A4-412D-AC7F-FA5C4543AAB1}">
      <dgm:prSet/>
      <dgm:spPr/>
      <dgm:t>
        <a:bodyPr/>
        <a:lstStyle/>
        <a:p>
          <a:endParaRPr lang="en-US" sz="1400"/>
        </a:p>
      </dgm:t>
    </dgm:pt>
    <dgm:pt modelId="{6C0B8189-16D7-460A-8B60-39B678529E7B}" type="pres">
      <dgm:prSet presAssocID="{57A693EA-D8CA-4A52-AA60-C1C0F8E66EE9}" presName="linear" presStyleCnt="0">
        <dgm:presLayoutVars>
          <dgm:animLvl val="lvl"/>
          <dgm:resizeHandles val="exact"/>
        </dgm:presLayoutVars>
      </dgm:prSet>
      <dgm:spPr/>
    </dgm:pt>
    <dgm:pt modelId="{67816E2C-7EDD-4144-9F43-9DC10CE61D1C}" type="pres">
      <dgm:prSet presAssocID="{C6738806-3DFE-42F0-9645-8D067647410C}" presName="parentText" presStyleLbl="node1" presStyleIdx="0" presStyleCnt="3">
        <dgm:presLayoutVars>
          <dgm:chMax val="0"/>
          <dgm:bulletEnabled val="1"/>
        </dgm:presLayoutVars>
      </dgm:prSet>
      <dgm:spPr/>
    </dgm:pt>
    <dgm:pt modelId="{A9782571-36CF-44D1-A0D8-C3427AC75C33}" type="pres">
      <dgm:prSet presAssocID="{785D8308-1EF1-4B89-BB84-AC15BF5A9673}" presName="spacer" presStyleCnt="0"/>
      <dgm:spPr/>
    </dgm:pt>
    <dgm:pt modelId="{559E5879-5628-4345-8293-D2A596A798E0}" type="pres">
      <dgm:prSet presAssocID="{DC9E3B32-4F4B-4C20-9C60-C342F670A023}" presName="parentText" presStyleLbl="node1" presStyleIdx="1" presStyleCnt="3">
        <dgm:presLayoutVars>
          <dgm:chMax val="0"/>
          <dgm:bulletEnabled val="1"/>
        </dgm:presLayoutVars>
      </dgm:prSet>
      <dgm:spPr/>
    </dgm:pt>
    <dgm:pt modelId="{99C6AD34-EE98-4642-B000-5C5A3A985830}" type="pres">
      <dgm:prSet presAssocID="{547EB33E-2088-479C-9344-92D58FFA8C7C}" presName="spacer" presStyleCnt="0"/>
      <dgm:spPr/>
    </dgm:pt>
    <dgm:pt modelId="{27B2F717-FD70-45F5-B478-7F5ADA2B0B61}" type="pres">
      <dgm:prSet presAssocID="{663BE61A-F303-44E8-973E-04AFBD65FF19}" presName="parentText" presStyleLbl="node1" presStyleIdx="2" presStyleCnt="3">
        <dgm:presLayoutVars>
          <dgm:chMax val="0"/>
          <dgm:bulletEnabled val="1"/>
        </dgm:presLayoutVars>
      </dgm:prSet>
      <dgm:spPr/>
    </dgm:pt>
  </dgm:ptLst>
  <dgm:cxnLst>
    <dgm:cxn modelId="{4C932109-13A4-412D-AC7F-FA5C4543AAB1}" srcId="{57A693EA-D8CA-4A52-AA60-C1C0F8E66EE9}" destId="{663BE61A-F303-44E8-973E-04AFBD65FF19}" srcOrd="2" destOrd="0" parTransId="{6F0FF229-4BE9-4D64-B895-627922DC1B2E}" sibTransId="{5F0C989B-9407-4E36-9F7F-70B35F9CE1C6}"/>
    <dgm:cxn modelId="{7DB8442E-E42D-47E8-82FE-F7939F7FFD4A}" type="presOf" srcId="{C6738806-3DFE-42F0-9645-8D067647410C}" destId="{67816E2C-7EDD-4144-9F43-9DC10CE61D1C}" srcOrd="0" destOrd="0" presId="urn:microsoft.com/office/officeart/2005/8/layout/vList2"/>
    <dgm:cxn modelId="{CF113E43-FF3A-434E-A876-FBAAED6338FE}" srcId="{57A693EA-D8CA-4A52-AA60-C1C0F8E66EE9}" destId="{DC9E3B32-4F4B-4C20-9C60-C342F670A023}" srcOrd="1" destOrd="0" parTransId="{2F5D9459-B356-4079-B726-6B5D41415CEE}" sibTransId="{547EB33E-2088-479C-9344-92D58FFA8C7C}"/>
    <dgm:cxn modelId="{D3A5E86A-A430-4340-838D-962B031A8898}" type="presOf" srcId="{DC9E3B32-4F4B-4C20-9C60-C342F670A023}" destId="{559E5879-5628-4345-8293-D2A596A798E0}" srcOrd="0" destOrd="0" presId="urn:microsoft.com/office/officeart/2005/8/layout/vList2"/>
    <dgm:cxn modelId="{051CF7BE-2458-428E-A9A8-3BC6964DEEAE}" type="presOf" srcId="{663BE61A-F303-44E8-973E-04AFBD65FF19}" destId="{27B2F717-FD70-45F5-B478-7F5ADA2B0B61}" srcOrd="0" destOrd="0" presId="urn:microsoft.com/office/officeart/2005/8/layout/vList2"/>
    <dgm:cxn modelId="{9EA052D6-4154-4AC9-971C-E20BD054CAF1}" srcId="{57A693EA-D8CA-4A52-AA60-C1C0F8E66EE9}" destId="{C6738806-3DFE-42F0-9645-8D067647410C}" srcOrd="0" destOrd="0" parTransId="{3EF7DF92-71B4-4594-BD49-AA0566C61FF8}" sibTransId="{785D8308-1EF1-4B89-BB84-AC15BF5A9673}"/>
    <dgm:cxn modelId="{521203E5-5FF9-4B71-B117-4DCA9FD59160}" type="presOf" srcId="{57A693EA-D8CA-4A52-AA60-C1C0F8E66EE9}" destId="{6C0B8189-16D7-460A-8B60-39B678529E7B}" srcOrd="0" destOrd="0" presId="urn:microsoft.com/office/officeart/2005/8/layout/vList2"/>
    <dgm:cxn modelId="{96A20C6A-C676-4D9D-B41E-70C7F033A837}" type="presParOf" srcId="{6C0B8189-16D7-460A-8B60-39B678529E7B}" destId="{67816E2C-7EDD-4144-9F43-9DC10CE61D1C}" srcOrd="0" destOrd="0" presId="urn:microsoft.com/office/officeart/2005/8/layout/vList2"/>
    <dgm:cxn modelId="{DE103C9F-8571-4D86-A335-3CDDEA105427}" type="presParOf" srcId="{6C0B8189-16D7-460A-8B60-39B678529E7B}" destId="{A9782571-36CF-44D1-A0D8-C3427AC75C33}" srcOrd="1" destOrd="0" presId="urn:microsoft.com/office/officeart/2005/8/layout/vList2"/>
    <dgm:cxn modelId="{34424CE6-9EA6-4FCF-9730-93BAA4B0B505}" type="presParOf" srcId="{6C0B8189-16D7-460A-8B60-39B678529E7B}" destId="{559E5879-5628-4345-8293-D2A596A798E0}" srcOrd="2" destOrd="0" presId="urn:microsoft.com/office/officeart/2005/8/layout/vList2"/>
    <dgm:cxn modelId="{94E28171-B3FF-46A2-B0A7-8F606410E86D}" type="presParOf" srcId="{6C0B8189-16D7-460A-8B60-39B678529E7B}" destId="{99C6AD34-EE98-4642-B000-5C5A3A985830}" srcOrd="3" destOrd="0" presId="urn:microsoft.com/office/officeart/2005/8/layout/vList2"/>
    <dgm:cxn modelId="{222397A1-AE4F-4450-A741-84136A1B56E3}" type="presParOf" srcId="{6C0B8189-16D7-460A-8B60-39B678529E7B}" destId="{27B2F717-FD70-45F5-B478-7F5ADA2B0B61}"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FE1E757B-09FB-4BF7-9013-7ED4B8A0C3D7}" type="doc">
      <dgm:prSet loTypeId="urn:microsoft.com/office/officeart/2005/8/layout/hList1" loCatId="list" qsTypeId="urn:microsoft.com/office/officeart/2005/8/quickstyle/simple1" qsCatId="simple" csTypeId="urn:microsoft.com/office/officeart/2005/8/colors/colorful5" csCatId="colorful" phldr="1"/>
      <dgm:spPr/>
      <dgm:t>
        <a:bodyPr/>
        <a:lstStyle/>
        <a:p>
          <a:endParaRPr lang="en-US"/>
        </a:p>
      </dgm:t>
    </dgm:pt>
    <dgm:pt modelId="{3A5E0379-9645-405F-96AD-CFC11B7F230A}">
      <dgm:prSet phldrT="[Text]"/>
      <dgm:spPr/>
      <dgm:t>
        <a:bodyPr/>
        <a:lstStyle/>
        <a:p>
          <a:r>
            <a:rPr lang="en-US" dirty="0">
              <a:solidFill>
                <a:srgbClr val="FF0000"/>
              </a:solidFill>
            </a:rPr>
            <a:t>CRC-32</a:t>
          </a:r>
        </a:p>
      </dgm:t>
    </dgm:pt>
    <dgm:pt modelId="{D60B82BF-44E8-4372-BBA5-A59BEE4752B4}" type="parTrans" cxnId="{52B37B38-B801-44EA-960C-DC196AF528AB}">
      <dgm:prSet/>
      <dgm:spPr/>
      <dgm:t>
        <a:bodyPr/>
        <a:lstStyle/>
        <a:p>
          <a:endParaRPr lang="en-US"/>
        </a:p>
      </dgm:t>
    </dgm:pt>
    <dgm:pt modelId="{F3B9524C-51E7-49AE-BC1F-E89E1D7490DE}" type="sibTrans" cxnId="{52B37B38-B801-44EA-960C-DC196AF528AB}">
      <dgm:prSet/>
      <dgm:spPr/>
      <dgm:t>
        <a:bodyPr/>
        <a:lstStyle/>
        <a:p>
          <a:endParaRPr lang="en-US"/>
        </a:p>
      </dgm:t>
    </dgm:pt>
    <dgm:pt modelId="{7B2B09DF-519C-4403-9F9E-EC5045315317}">
      <dgm:prSet phldrT="[Text]"/>
      <dgm:spPr/>
      <dgm:t>
        <a:bodyPr/>
        <a:lstStyle/>
        <a:p>
          <a:r>
            <a:rPr lang="en-US" dirty="0"/>
            <a:t>It is a 32-bit CRC code used as an error detection method during data transmission.</a:t>
          </a:r>
        </a:p>
      </dgm:t>
    </dgm:pt>
    <dgm:pt modelId="{FB795974-7710-461C-AD7C-95CAD9D5C3B6}" type="parTrans" cxnId="{902F4A1C-32CD-45B3-AEE7-8E7353E9D80B}">
      <dgm:prSet/>
      <dgm:spPr/>
      <dgm:t>
        <a:bodyPr/>
        <a:lstStyle/>
        <a:p>
          <a:endParaRPr lang="en-US"/>
        </a:p>
      </dgm:t>
    </dgm:pt>
    <dgm:pt modelId="{C550F48C-3F83-4210-A1BE-F52DA3B8638A}" type="sibTrans" cxnId="{902F4A1C-32CD-45B3-AEE7-8E7353E9D80B}">
      <dgm:prSet/>
      <dgm:spPr/>
      <dgm:t>
        <a:bodyPr/>
        <a:lstStyle/>
        <a:p>
          <a:endParaRPr lang="en-US"/>
        </a:p>
      </dgm:t>
    </dgm:pt>
    <dgm:pt modelId="{8720210E-A088-4312-9578-B0B8DFD5E69B}">
      <dgm:prSet phldrT="[Text]"/>
      <dgm:spPr/>
      <dgm:t>
        <a:bodyPr/>
        <a:lstStyle/>
        <a:p>
          <a:r>
            <a:rPr lang="en-US" dirty="0"/>
            <a:t>MD5</a:t>
          </a:r>
        </a:p>
      </dgm:t>
    </dgm:pt>
    <dgm:pt modelId="{05288A25-E639-4EF5-8583-7FC809FEBC11}" type="parTrans" cxnId="{24D92AC8-0869-498F-87FF-5D4919F74429}">
      <dgm:prSet/>
      <dgm:spPr/>
      <dgm:t>
        <a:bodyPr/>
        <a:lstStyle/>
        <a:p>
          <a:endParaRPr lang="en-US"/>
        </a:p>
      </dgm:t>
    </dgm:pt>
    <dgm:pt modelId="{89C68ED9-BDEA-4075-8D1F-24C163595787}" type="sibTrans" cxnId="{24D92AC8-0869-498F-87FF-5D4919F74429}">
      <dgm:prSet/>
      <dgm:spPr/>
      <dgm:t>
        <a:bodyPr/>
        <a:lstStyle/>
        <a:p>
          <a:endParaRPr lang="en-US"/>
        </a:p>
      </dgm:t>
    </dgm:pt>
    <dgm:pt modelId="{BD93797F-5635-4CC3-8281-B809B3C1F784}">
      <dgm:prSet phldrT="[Text]"/>
      <dgm:spPr/>
      <dgm:t>
        <a:bodyPr/>
        <a:lstStyle/>
        <a:p>
          <a:r>
            <a:rPr lang="en-US" dirty="0"/>
            <a:t>It is a cryptographic hash function that produces a 128-bit message digest.</a:t>
          </a:r>
        </a:p>
      </dgm:t>
    </dgm:pt>
    <dgm:pt modelId="{8A0905F4-D8F3-4858-AF8D-3D2BAD0DDB41}" type="parTrans" cxnId="{F5B75334-D7C2-4514-B98D-4C07DA28A349}">
      <dgm:prSet/>
      <dgm:spPr/>
      <dgm:t>
        <a:bodyPr/>
        <a:lstStyle/>
        <a:p>
          <a:endParaRPr lang="en-US"/>
        </a:p>
      </dgm:t>
    </dgm:pt>
    <dgm:pt modelId="{099148C5-9334-4549-856C-4AFFE2CB9806}" type="sibTrans" cxnId="{F5B75334-D7C2-4514-B98D-4C07DA28A349}">
      <dgm:prSet/>
      <dgm:spPr/>
      <dgm:t>
        <a:bodyPr/>
        <a:lstStyle/>
        <a:p>
          <a:endParaRPr lang="en-US"/>
        </a:p>
      </dgm:t>
    </dgm:pt>
    <dgm:pt modelId="{651E54E5-C697-47CB-8B15-A5589CA71A20}">
      <dgm:prSet phldrT="[Text]"/>
      <dgm:spPr/>
      <dgm:t>
        <a:bodyPr/>
        <a:lstStyle/>
        <a:p>
          <a:r>
            <a:rPr lang="en-US" dirty="0"/>
            <a:t>These are cryptographic hash functions that produce 160-bit and 256-bit message digest respectively.</a:t>
          </a:r>
        </a:p>
      </dgm:t>
    </dgm:pt>
    <dgm:pt modelId="{E4CEF6CC-2779-407F-88B9-DC4A9F977F6F}" type="parTrans" cxnId="{092CDE71-B2AA-440C-BD19-FF72D83813C5}">
      <dgm:prSet/>
      <dgm:spPr/>
      <dgm:t>
        <a:bodyPr/>
        <a:lstStyle/>
        <a:p>
          <a:endParaRPr lang="en-US"/>
        </a:p>
      </dgm:t>
    </dgm:pt>
    <dgm:pt modelId="{98EDB667-0039-4C66-B367-F295245AA40D}" type="sibTrans" cxnId="{092CDE71-B2AA-440C-BD19-FF72D83813C5}">
      <dgm:prSet/>
      <dgm:spPr/>
      <dgm:t>
        <a:bodyPr/>
        <a:lstStyle/>
        <a:p>
          <a:endParaRPr lang="en-US"/>
        </a:p>
      </dgm:t>
    </dgm:pt>
    <dgm:pt modelId="{0BD1369C-4FDF-492A-B581-78E831B59ECE}">
      <dgm:prSet phldrT="[Text]"/>
      <dgm:spPr/>
      <dgm:t>
        <a:bodyPr/>
        <a:lstStyle/>
        <a:p>
          <a:r>
            <a:rPr lang="en-US" dirty="0"/>
            <a:t>SHA1 &amp; SHA-256</a:t>
          </a:r>
        </a:p>
      </dgm:t>
    </dgm:pt>
    <dgm:pt modelId="{6456B5E6-59E4-487E-89D1-2ED309FC0285}" type="sibTrans" cxnId="{AAA48048-16E4-4F20-93BB-332ED76701F7}">
      <dgm:prSet/>
      <dgm:spPr/>
      <dgm:t>
        <a:bodyPr/>
        <a:lstStyle/>
        <a:p>
          <a:endParaRPr lang="en-US"/>
        </a:p>
      </dgm:t>
    </dgm:pt>
    <dgm:pt modelId="{022E1106-FDC1-437A-A931-2F6F7073BDEA}" type="parTrans" cxnId="{AAA48048-16E4-4F20-93BB-332ED76701F7}">
      <dgm:prSet/>
      <dgm:spPr/>
      <dgm:t>
        <a:bodyPr/>
        <a:lstStyle/>
        <a:p>
          <a:endParaRPr lang="en-US"/>
        </a:p>
      </dgm:t>
    </dgm:pt>
    <dgm:pt modelId="{A057375C-6AAA-47FF-9AFE-842041285FA3}" type="pres">
      <dgm:prSet presAssocID="{FE1E757B-09FB-4BF7-9013-7ED4B8A0C3D7}" presName="Name0" presStyleCnt="0">
        <dgm:presLayoutVars>
          <dgm:dir/>
          <dgm:animLvl val="lvl"/>
          <dgm:resizeHandles val="exact"/>
        </dgm:presLayoutVars>
      </dgm:prSet>
      <dgm:spPr/>
    </dgm:pt>
    <dgm:pt modelId="{E9BF133B-36CA-4D64-AD12-4E48176E83A8}" type="pres">
      <dgm:prSet presAssocID="{3A5E0379-9645-405F-96AD-CFC11B7F230A}" presName="composite" presStyleCnt="0"/>
      <dgm:spPr/>
    </dgm:pt>
    <dgm:pt modelId="{1D0754C9-2C66-48BB-AAD1-0AEBFE5F8254}" type="pres">
      <dgm:prSet presAssocID="{3A5E0379-9645-405F-96AD-CFC11B7F230A}" presName="parTx" presStyleLbl="alignNode1" presStyleIdx="0" presStyleCnt="3" custLinFactNeighborX="-158" custLinFactNeighborY="2064">
        <dgm:presLayoutVars>
          <dgm:chMax val="0"/>
          <dgm:chPref val="0"/>
          <dgm:bulletEnabled val="1"/>
        </dgm:presLayoutVars>
      </dgm:prSet>
      <dgm:spPr/>
    </dgm:pt>
    <dgm:pt modelId="{3BD7FA1D-BC4B-4B20-9AFA-AE844708FAD0}" type="pres">
      <dgm:prSet presAssocID="{3A5E0379-9645-405F-96AD-CFC11B7F230A}" presName="desTx" presStyleLbl="alignAccFollowNode1" presStyleIdx="0" presStyleCnt="3">
        <dgm:presLayoutVars>
          <dgm:bulletEnabled val="1"/>
        </dgm:presLayoutVars>
      </dgm:prSet>
      <dgm:spPr/>
    </dgm:pt>
    <dgm:pt modelId="{E1D43F2A-CDEB-40BD-B4F4-161309589B8B}" type="pres">
      <dgm:prSet presAssocID="{F3B9524C-51E7-49AE-BC1F-E89E1D7490DE}" presName="space" presStyleCnt="0"/>
      <dgm:spPr/>
    </dgm:pt>
    <dgm:pt modelId="{69ED54A7-D6EC-4429-A2A9-F5D81520CEDF}" type="pres">
      <dgm:prSet presAssocID="{8720210E-A088-4312-9578-B0B8DFD5E69B}" presName="composite" presStyleCnt="0"/>
      <dgm:spPr/>
    </dgm:pt>
    <dgm:pt modelId="{CE513820-3C2D-4204-BB66-4974853B423F}" type="pres">
      <dgm:prSet presAssocID="{8720210E-A088-4312-9578-B0B8DFD5E69B}" presName="parTx" presStyleLbl="alignNode1" presStyleIdx="1" presStyleCnt="3">
        <dgm:presLayoutVars>
          <dgm:chMax val="0"/>
          <dgm:chPref val="0"/>
          <dgm:bulletEnabled val="1"/>
        </dgm:presLayoutVars>
      </dgm:prSet>
      <dgm:spPr/>
    </dgm:pt>
    <dgm:pt modelId="{D624C863-9EC6-491D-A0FB-C4D9B9657593}" type="pres">
      <dgm:prSet presAssocID="{8720210E-A088-4312-9578-B0B8DFD5E69B}" presName="desTx" presStyleLbl="alignAccFollowNode1" presStyleIdx="1" presStyleCnt="3">
        <dgm:presLayoutVars>
          <dgm:bulletEnabled val="1"/>
        </dgm:presLayoutVars>
      </dgm:prSet>
      <dgm:spPr/>
    </dgm:pt>
    <dgm:pt modelId="{94D11DB0-996B-4888-9328-11B9BEF0DB82}" type="pres">
      <dgm:prSet presAssocID="{89C68ED9-BDEA-4075-8D1F-24C163595787}" presName="space" presStyleCnt="0"/>
      <dgm:spPr/>
    </dgm:pt>
    <dgm:pt modelId="{27906225-A449-42A0-A307-8C6B33E63F04}" type="pres">
      <dgm:prSet presAssocID="{0BD1369C-4FDF-492A-B581-78E831B59ECE}" presName="composite" presStyleCnt="0"/>
      <dgm:spPr/>
    </dgm:pt>
    <dgm:pt modelId="{DE9B328F-9AA6-4B23-8D5A-636EDC0A2DB3}" type="pres">
      <dgm:prSet presAssocID="{0BD1369C-4FDF-492A-B581-78E831B59ECE}" presName="parTx" presStyleLbl="alignNode1" presStyleIdx="2" presStyleCnt="3">
        <dgm:presLayoutVars>
          <dgm:chMax val="0"/>
          <dgm:chPref val="0"/>
          <dgm:bulletEnabled val="1"/>
        </dgm:presLayoutVars>
      </dgm:prSet>
      <dgm:spPr/>
    </dgm:pt>
    <dgm:pt modelId="{0F95195E-D4F7-41BC-90FC-D2E8CE02BFB5}" type="pres">
      <dgm:prSet presAssocID="{0BD1369C-4FDF-492A-B581-78E831B59ECE}" presName="desTx" presStyleLbl="alignAccFollowNode1" presStyleIdx="2" presStyleCnt="3">
        <dgm:presLayoutVars>
          <dgm:bulletEnabled val="1"/>
        </dgm:presLayoutVars>
      </dgm:prSet>
      <dgm:spPr/>
    </dgm:pt>
  </dgm:ptLst>
  <dgm:cxnLst>
    <dgm:cxn modelId="{E41F630A-4D60-42B8-9961-096CCF96DFFF}" type="presOf" srcId="{7B2B09DF-519C-4403-9F9E-EC5045315317}" destId="{3BD7FA1D-BC4B-4B20-9AFA-AE844708FAD0}" srcOrd="0" destOrd="0" presId="urn:microsoft.com/office/officeart/2005/8/layout/hList1"/>
    <dgm:cxn modelId="{902F4A1C-32CD-45B3-AEE7-8E7353E9D80B}" srcId="{3A5E0379-9645-405F-96AD-CFC11B7F230A}" destId="{7B2B09DF-519C-4403-9F9E-EC5045315317}" srcOrd="0" destOrd="0" parTransId="{FB795974-7710-461C-AD7C-95CAD9D5C3B6}" sibTransId="{C550F48C-3F83-4210-A1BE-F52DA3B8638A}"/>
    <dgm:cxn modelId="{344A6A2E-EA35-4FC6-BBA8-C42CFC70F1F9}" type="presOf" srcId="{3A5E0379-9645-405F-96AD-CFC11B7F230A}" destId="{1D0754C9-2C66-48BB-AAD1-0AEBFE5F8254}" srcOrd="0" destOrd="0" presId="urn:microsoft.com/office/officeart/2005/8/layout/hList1"/>
    <dgm:cxn modelId="{F5B75334-D7C2-4514-B98D-4C07DA28A349}" srcId="{8720210E-A088-4312-9578-B0B8DFD5E69B}" destId="{BD93797F-5635-4CC3-8281-B809B3C1F784}" srcOrd="0" destOrd="0" parTransId="{8A0905F4-D8F3-4858-AF8D-3D2BAD0DDB41}" sibTransId="{099148C5-9334-4549-856C-4AFFE2CB9806}"/>
    <dgm:cxn modelId="{52B37B38-B801-44EA-960C-DC196AF528AB}" srcId="{FE1E757B-09FB-4BF7-9013-7ED4B8A0C3D7}" destId="{3A5E0379-9645-405F-96AD-CFC11B7F230A}" srcOrd="0" destOrd="0" parTransId="{D60B82BF-44E8-4372-BBA5-A59BEE4752B4}" sibTransId="{F3B9524C-51E7-49AE-BC1F-E89E1D7490DE}"/>
    <dgm:cxn modelId="{07FE9666-0678-4911-842F-6244D4FA2F93}" type="presOf" srcId="{8720210E-A088-4312-9578-B0B8DFD5E69B}" destId="{CE513820-3C2D-4204-BB66-4974853B423F}" srcOrd="0" destOrd="0" presId="urn:microsoft.com/office/officeart/2005/8/layout/hList1"/>
    <dgm:cxn modelId="{AAA48048-16E4-4F20-93BB-332ED76701F7}" srcId="{FE1E757B-09FB-4BF7-9013-7ED4B8A0C3D7}" destId="{0BD1369C-4FDF-492A-B581-78E831B59ECE}" srcOrd="2" destOrd="0" parTransId="{022E1106-FDC1-437A-A931-2F6F7073BDEA}" sibTransId="{6456B5E6-59E4-487E-89D1-2ED309FC0285}"/>
    <dgm:cxn modelId="{18D8D370-1D01-4B64-B91F-CA00632A4E3A}" type="presOf" srcId="{FE1E757B-09FB-4BF7-9013-7ED4B8A0C3D7}" destId="{A057375C-6AAA-47FF-9AFE-842041285FA3}" srcOrd="0" destOrd="0" presId="urn:microsoft.com/office/officeart/2005/8/layout/hList1"/>
    <dgm:cxn modelId="{092CDE71-B2AA-440C-BD19-FF72D83813C5}" srcId="{0BD1369C-4FDF-492A-B581-78E831B59ECE}" destId="{651E54E5-C697-47CB-8B15-A5589CA71A20}" srcOrd="0" destOrd="0" parTransId="{E4CEF6CC-2779-407F-88B9-DC4A9F977F6F}" sibTransId="{98EDB667-0039-4C66-B367-F295245AA40D}"/>
    <dgm:cxn modelId="{24D92AC8-0869-498F-87FF-5D4919F74429}" srcId="{FE1E757B-09FB-4BF7-9013-7ED4B8A0C3D7}" destId="{8720210E-A088-4312-9578-B0B8DFD5E69B}" srcOrd="1" destOrd="0" parTransId="{05288A25-E639-4EF5-8583-7FC809FEBC11}" sibTransId="{89C68ED9-BDEA-4075-8D1F-24C163595787}"/>
    <dgm:cxn modelId="{EF7366E0-CFB0-47E0-9685-16A4130AFD67}" type="presOf" srcId="{0BD1369C-4FDF-492A-B581-78E831B59ECE}" destId="{DE9B328F-9AA6-4B23-8D5A-636EDC0A2DB3}" srcOrd="0" destOrd="0" presId="urn:microsoft.com/office/officeart/2005/8/layout/hList1"/>
    <dgm:cxn modelId="{5BE531F1-B099-49E0-95CF-7033C3D1E8B5}" type="presOf" srcId="{BD93797F-5635-4CC3-8281-B809B3C1F784}" destId="{D624C863-9EC6-491D-A0FB-C4D9B9657593}" srcOrd="0" destOrd="0" presId="urn:microsoft.com/office/officeart/2005/8/layout/hList1"/>
    <dgm:cxn modelId="{A573C2FB-A4CB-4941-AE05-5D314D8BA19E}" type="presOf" srcId="{651E54E5-C697-47CB-8B15-A5589CA71A20}" destId="{0F95195E-D4F7-41BC-90FC-D2E8CE02BFB5}" srcOrd="0" destOrd="0" presId="urn:microsoft.com/office/officeart/2005/8/layout/hList1"/>
    <dgm:cxn modelId="{A6658BB3-E7D4-4702-BC4F-1DAEBD0650F7}" type="presParOf" srcId="{A057375C-6AAA-47FF-9AFE-842041285FA3}" destId="{E9BF133B-36CA-4D64-AD12-4E48176E83A8}" srcOrd="0" destOrd="0" presId="urn:microsoft.com/office/officeart/2005/8/layout/hList1"/>
    <dgm:cxn modelId="{4E174FDB-04F4-41B7-ACDD-71ACA514B1EA}" type="presParOf" srcId="{E9BF133B-36CA-4D64-AD12-4E48176E83A8}" destId="{1D0754C9-2C66-48BB-AAD1-0AEBFE5F8254}" srcOrd="0" destOrd="0" presId="urn:microsoft.com/office/officeart/2005/8/layout/hList1"/>
    <dgm:cxn modelId="{E5D31205-C23F-440C-B372-EA9B486BC071}" type="presParOf" srcId="{E9BF133B-36CA-4D64-AD12-4E48176E83A8}" destId="{3BD7FA1D-BC4B-4B20-9AFA-AE844708FAD0}" srcOrd="1" destOrd="0" presId="urn:microsoft.com/office/officeart/2005/8/layout/hList1"/>
    <dgm:cxn modelId="{FECC2DEF-F252-444E-8573-6C4684142288}" type="presParOf" srcId="{A057375C-6AAA-47FF-9AFE-842041285FA3}" destId="{E1D43F2A-CDEB-40BD-B4F4-161309589B8B}" srcOrd="1" destOrd="0" presId="urn:microsoft.com/office/officeart/2005/8/layout/hList1"/>
    <dgm:cxn modelId="{2DD7875F-0301-4461-8E6C-B750EFB7FCBE}" type="presParOf" srcId="{A057375C-6AAA-47FF-9AFE-842041285FA3}" destId="{69ED54A7-D6EC-4429-A2A9-F5D81520CEDF}" srcOrd="2" destOrd="0" presId="urn:microsoft.com/office/officeart/2005/8/layout/hList1"/>
    <dgm:cxn modelId="{1865F159-696C-46E9-B715-E49A08B7BBB6}" type="presParOf" srcId="{69ED54A7-D6EC-4429-A2A9-F5D81520CEDF}" destId="{CE513820-3C2D-4204-BB66-4974853B423F}" srcOrd="0" destOrd="0" presId="urn:microsoft.com/office/officeart/2005/8/layout/hList1"/>
    <dgm:cxn modelId="{755B752C-D9FC-4A01-A0C2-8125D6A56E51}" type="presParOf" srcId="{69ED54A7-D6EC-4429-A2A9-F5D81520CEDF}" destId="{D624C863-9EC6-491D-A0FB-C4D9B9657593}" srcOrd="1" destOrd="0" presId="urn:microsoft.com/office/officeart/2005/8/layout/hList1"/>
    <dgm:cxn modelId="{30B80C7D-0038-4CCE-BA4A-660D706D17EE}" type="presParOf" srcId="{A057375C-6AAA-47FF-9AFE-842041285FA3}" destId="{94D11DB0-996B-4888-9328-11B9BEF0DB82}" srcOrd="3" destOrd="0" presId="urn:microsoft.com/office/officeart/2005/8/layout/hList1"/>
    <dgm:cxn modelId="{009C30C2-494D-4B47-B6BB-47DC52E7EA2B}" type="presParOf" srcId="{A057375C-6AAA-47FF-9AFE-842041285FA3}" destId="{27906225-A449-42A0-A307-8C6B33E63F04}" srcOrd="4" destOrd="0" presId="urn:microsoft.com/office/officeart/2005/8/layout/hList1"/>
    <dgm:cxn modelId="{3DE896E9-0BC5-415F-91F5-EA1DE915506F}" type="presParOf" srcId="{27906225-A449-42A0-A307-8C6B33E63F04}" destId="{DE9B328F-9AA6-4B23-8D5A-636EDC0A2DB3}" srcOrd="0" destOrd="0" presId="urn:microsoft.com/office/officeart/2005/8/layout/hList1"/>
    <dgm:cxn modelId="{60CAB336-8C4F-4B44-A464-602F055AC1CA}" type="presParOf" srcId="{27906225-A449-42A0-A307-8C6B33E63F04}" destId="{0F95195E-D4F7-41BC-90FC-D2E8CE02BFB5}" srcOrd="1" destOrd="0" presId="urn:microsoft.com/office/officeart/2005/8/layout/h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D5E52DC-5D44-49DA-9E2D-3C312289DDBB}">
      <dsp:nvSpPr>
        <dsp:cNvPr id="0" name=""/>
        <dsp:cNvSpPr/>
      </dsp:nvSpPr>
      <dsp:spPr>
        <a:xfrm>
          <a:off x="108312" y="728738"/>
          <a:ext cx="2593065" cy="810332"/>
        </a:xfrm>
        <a:prstGeom prst="rect">
          <a:avLst/>
        </a:prstGeom>
        <a:solidFill>
          <a:schemeClr val="lt1">
            <a:alpha val="4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548865"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dirty="0"/>
            <a:t>Crashing of computer systems</a:t>
          </a:r>
        </a:p>
      </dsp:txBody>
      <dsp:txXfrm>
        <a:off x="108312" y="728738"/>
        <a:ext cx="2593065" cy="810332"/>
      </dsp:txXfrm>
    </dsp:sp>
    <dsp:sp modelId="{B0D9C58F-FB08-4C35-985A-4C428C700FC8}">
      <dsp:nvSpPr>
        <dsp:cNvPr id="0" name=""/>
        <dsp:cNvSpPr/>
      </dsp:nvSpPr>
      <dsp:spPr>
        <a:xfrm>
          <a:off x="268" y="611690"/>
          <a:ext cx="567233" cy="850849"/>
        </a:xfrm>
        <a:prstGeom prst="rect">
          <a:avLst/>
        </a:prstGeom>
        <a:solidFill>
          <a:schemeClr val="accent1">
            <a:tint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BAB5F3B6-1F47-4CEB-A3B3-73BC6BC7103A}">
      <dsp:nvSpPr>
        <dsp:cNvPr id="0" name=""/>
        <dsp:cNvSpPr/>
      </dsp:nvSpPr>
      <dsp:spPr>
        <a:xfrm>
          <a:off x="3011400" y="728738"/>
          <a:ext cx="2593065" cy="810332"/>
        </a:xfrm>
        <a:prstGeom prst="rect">
          <a:avLst/>
        </a:prstGeom>
        <a:solidFill>
          <a:schemeClr val="lt1">
            <a:alpha val="4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548865"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dirty="0"/>
            <a:t>Accidental deletion of files</a:t>
          </a:r>
        </a:p>
      </dsp:txBody>
      <dsp:txXfrm>
        <a:off x="3011400" y="728738"/>
        <a:ext cx="2593065" cy="810332"/>
      </dsp:txXfrm>
    </dsp:sp>
    <dsp:sp modelId="{691C9F2D-0BAC-4784-87B9-F4D7E57C147E}">
      <dsp:nvSpPr>
        <dsp:cNvPr id="0" name=""/>
        <dsp:cNvSpPr/>
      </dsp:nvSpPr>
      <dsp:spPr>
        <a:xfrm>
          <a:off x="2903356" y="611690"/>
          <a:ext cx="567233" cy="850849"/>
        </a:xfrm>
        <a:prstGeom prst="rect">
          <a:avLst/>
        </a:prstGeom>
        <a:solidFill>
          <a:schemeClr val="accent1">
            <a:tint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6EA471D7-9FF3-485D-9A93-0553D214B957}">
      <dsp:nvSpPr>
        <dsp:cNvPr id="0" name=""/>
        <dsp:cNvSpPr/>
      </dsp:nvSpPr>
      <dsp:spPr>
        <a:xfrm>
          <a:off x="108312" y="1748857"/>
          <a:ext cx="2593065" cy="810332"/>
        </a:xfrm>
        <a:prstGeom prst="rect">
          <a:avLst/>
        </a:prstGeom>
        <a:solidFill>
          <a:schemeClr val="lt1">
            <a:alpha val="4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548865"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dirty="0"/>
            <a:t>Accidental reformatting of disks</a:t>
          </a:r>
        </a:p>
      </dsp:txBody>
      <dsp:txXfrm>
        <a:off x="108312" y="1748857"/>
        <a:ext cx="2593065" cy="810332"/>
      </dsp:txXfrm>
    </dsp:sp>
    <dsp:sp modelId="{D8279ECC-BB3A-49CB-A7A5-E40BDD1BFAC8}">
      <dsp:nvSpPr>
        <dsp:cNvPr id="0" name=""/>
        <dsp:cNvSpPr/>
      </dsp:nvSpPr>
      <dsp:spPr>
        <a:xfrm>
          <a:off x="268" y="1631809"/>
          <a:ext cx="567233" cy="850849"/>
        </a:xfrm>
        <a:prstGeom prst="rect">
          <a:avLst/>
        </a:prstGeom>
        <a:solidFill>
          <a:schemeClr val="accent1">
            <a:tint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F5FDCB20-E8F0-4C9C-8E41-7D2161A378B0}">
      <dsp:nvSpPr>
        <dsp:cNvPr id="0" name=""/>
        <dsp:cNvSpPr/>
      </dsp:nvSpPr>
      <dsp:spPr>
        <a:xfrm>
          <a:off x="3011400" y="1748857"/>
          <a:ext cx="2593065" cy="810332"/>
        </a:xfrm>
        <a:prstGeom prst="rect">
          <a:avLst/>
        </a:prstGeom>
        <a:solidFill>
          <a:schemeClr val="lt1">
            <a:alpha val="4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548865"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dirty="0"/>
            <a:t>Corruption of files by computer viruses</a:t>
          </a:r>
        </a:p>
      </dsp:txBody>
      <dsp:txXfrm>
        <a:off x="3011400" y="1748857"/>
        <a:ext cx="2593065" cy="810332"/>
      </dsp:txXfrm>
    </dsp:sp>
    <dsp:sp modelId="{AF860AAE-4144-46AE-BED9-CAD3581C49BD}">
      <dsp:nvSpPr>
        <dsp:cNvPr id="0" name=""/>
        <dsp:cNvSpPr/>
      </dsp:nvSpPr>
      <dsp:spPr>
        <a:xfrm>
          <a:off x="2903356" y="1631809"/>
          <a:ext cx="567233" cy="850849"/>
        </a:xfrm>
        <a:prstGeom prst="rect">
          <a:avLst/>
        </a:prstGeom>
        <a:solidFill>
          <a:schemeClr val="accent1">
            <a:tint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C3EDD552-3ECC-4F9B-95A8-0584BA603EE6}">
      <dsp:nvSpPr>
        <dsp:cNvPr id="0" name=""/>
        <dsp:cNvSpPr/>
      </dsp:nvSpPr>
      <dsp:spPr>
        <a:xfrm>
          <a:off x="108312" y="2768976"/>
          <a:ext cx="2593065" cy="810332"/>
        </a:xfrm>
        <a:prstGeom prst="rect">
          <a:avLst/>
        </a:prstGeom>
        <a:solidFill>
          <a:schemeClr val="lt1">
            <a:alpha val="4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548865"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dirty="0"/>
            <a:t>Accidental overwriting of files</a:t>
          </a:r>
        </a:p>
      </dsp:txBody>
      <dsp:txXfrm>
        <a:off x="108312" y="2768976"/>
        <a:ext cx="2593065" cy="810332"/>
      </dsp:txXfrm>
    </dsp:sp>
    <dsp:sp modelId="{3C9E55E0-9105-4DE3-B8AF-0A887BC2D2EC}">
      <dsp:nvSpPr>
        <dsp:cNvPr id="0" name=""/>
        <dsp:cNvSpPr/>
      </dsp:nvSpPr>
      <dsp:spPr>
        <a:xfrm>
          <a:off x="268" y="2651928"/>
          <a:ext cx="567233" cy="850849"/>
        </a:xfrm>
        <a:prstGeom prst="rect">
          <a:avLst/>
        </a:prstGeom>
        <a:solidFill>
          <a:schemeClr val="accent1">
            <a:tint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2996EF76-B53F-4813-A268-30B1B18E5081}">
      <dsp:nvSpPr>
        <dsp:cNvPr id="0" name=""/>
        <dsp:cNvSpPr/>
      </dsp:nvSpPr>
      <dsp:spPr>
        <a:xfrm>
          <a:off x="3011400" y="2768976"/>
          <a:ext cx="2593065" cy="810332"/>
        </a:xfrm>
        <a:prstGeom prst="rect">
          <a:avLst/>
        </a:prstGeom>
        <a:solidFill>
          <a:schemeClr val="lt1">
            <a:alpha val="4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548865"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dirty="0"/>
            <a:t>Efforts for destroying files by disgruntled employees</a:t>
          </a:r>
        </a:p>
      </dsp:txBody>
      <dsp:txXfrm>
        <a:off x="3011400" y="2768976"/>
        <a:ext cx="2593065" cy="810332"/>
      </dsp:txXfrm>
    </dsp:sp>
    <dsp:sp modelId="{EC3D4DAF-F4B9-42E3-8BE4-25B2970BAEE2}">
      <dsp:nvSpPr>
        <dsp:cNvPr id="0" name=""/>
        <dsp:cNvSpPr/>
      </dsp:nvSpPr>
      <dsp:spPr>
        <a:xfrm>
          <a:off x="2903356" y="2651928"/>
          <a:ext cx="567233" cy="850849"/>
        </a:xfrm>
        <a:prstGeom prst="rect">
          <a:avLst/>
        </a:prstGeom>
        <a:solidFill>
          <a:schemeClr val="accent1">
            <a:tint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56719A4-B993-4D34-ACEB-C540F6FBC94F}">
      <dsp:nvSpPr>
        <dsp:cNvPr id="0" name=""/>
        <dsp:cNvSpPr/>
      </dsp:nvSpPr>
      <dsp:spPr>
        <a:xfrm>
          <a:off x="0" y="539"/>
          <a:ext cx="5562600" cy="0"/>
        </a:xfrm>
        <a:prstGeom prst="line">
          <a:avLst/>
        </a:prstGeom>
        <a:solidFill>
          <a:schemeClr val="accent5">
            <a:hueOff val="0"/>
            <a:satOff val="0"/>
            <a:lumOff val="0"/>
            <a:alphaOff val="0"/>
          </a:schemeClr>
        </a:solidFill>
        <a:ln w="25400" cap="flat" cmpd="sng" algn="ctr">
          <a:solidFill>
            <a:schemeClr val="accent5">
              <a:hueOff val="0"/>
              <a:satOff val="0"/>
              <a:lumOff val="0"/>
              <a:alphaOff val="0"/>
            </a:schemeClr>
          </a:solidFill>
          <a:prstDash val="solid"/>
        </a:ln>
        <a:effectLst>
          <a:outerShdw blurRad="40000" dist="20000" dir="5400000" rotWithShape="0">
            <a:srgbClr val="000000">
              <a:alpha val="38000"/>
            </a:srgbClr>
          </a:outerShdw>
        </a:effectLst>
      </dsp:spPr>
      <dsp:style>
        <a:lnRef idx="2">
          <a:scrgbClr r="0" g="0" b="0"/>
        </a:lnRef>
        <a:fillRef idx="1">
          <a:scrgbClr r="0" g="0" b="0"/>
        </a:fillRef>
        <a:effectRef idx="1">
          <a:scrgbClr r="0" g="0" b="0"/>
        </a:effectRef>
        <a:fontRef idx="minor">
          <a:schemeClr val="lt1"/>
        </a:fontRef>
      </dsp:style>
    </dsp:sp>
    <dsp:sp modelId="{A6B0C207-3D1B-4A9A-9991-5E5E6A2580DD}">
      <dsp:nvSpPr>
        <dsp:cNvPr id="0" name=""/>
        <dsp:cNvSpPr/>
      </dsp:nvSpPr>
      <dsp:spPr>
        <a:xfrm>
          <a:off x="0" y="539"/>
          <a:ext cx="5562600" cy="8837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dirty="0"/>
            <a:t>Protecting the evidence computer/media is paramount because once evidence is contaminated, it cannot be decontaminated.</a:t>
          </a:r>
        </a:p>
      </dsp:txBody>
      <dsp:txXfrm>
        <a:off x="0" y="539"/>
        <a:ext cx="5562600" cy="883704"/>
      </dsp:txXfrm>
    </dsp:sp>
    <dsp:sp modelId="{39B40395-3281-4440-9017-79163CE7C8BF}">
      <dsp:nvSpPr>
        <dsp:cNvPr id="0" name=""/>
        <dsp:cNvSpPr/>
      </dsp:nvSpPr>
      <dsp:spPr>
        <a:xfrm>
          <a:off x="0" y="884243"/>
          <a:ext cx="5562600" cy="0"/>
        </a:xfrm>
        <a:prstGeom prst="line">
          <a:avLst/>
        </a:prstGeom>
        <a:solidFill>
          <a:schemeClr val="accent5">
            <a:hueOff val="814257"/>
            <a:satOff val="2799"/>
            <a:lumOff val="-13432"/>
            <a:alphaOff val="0"/>
          </a:schemeClr>
        </a:solidFill>
        <a:ln w="25400" cap="flat" cmpd="sng" algn="ctr">
          <a:solidFill>
            <a:schemeClr val="accent5">
              <a:hueOff val="814257"/>
              <a:satOff val="2799"/>
              <a:lumOff val="-13432"/>
              <a:alphaOff val="0"/>
            </a:schemeClr>
          </a:solidFill>
          <a:prstDash val="solid"/>
        </a:ln>
        <a:effectLst>
          <a:outerShdw blurRad="40000" dist="20000" dir="5400000" rotWithShape="0">
            <a:srgbClr val="000000">
              <a:alpha val="38000"/>
            </a:srgbClr>
          </a:outerShdw>
        </a:effectLst>
      </dsp:spPr>
      <dsp:style>
        <a:lnRef idx="2">
          <a:scrgbClr r="0" g="0" b="0"/>
        </a:lnRef>
        <a:fillRef idx="1">
          <a:scrgbClr r="0" g="0" b="0"/>
        </a:fillRef>
        <a:effectRef idx="1">
          <a:scrgbClr r="0" g="0" b="0"/>
        </a:effectRef>
        <a:fontRef idx="minor">
          <a:schemeClr val="lt1"/>
        </a:fontRef>
      </dsp:style>
    </dsp:sp>
    <dsp:sp modelId="{2043E145-23EF-44AB-A8A3-F6791C0DA7E8}">
      <dsp:nvSpPr>
        <dsp:cNvPr id="0" name=""/>
        <dsp:cNvSpPr/>
      </dsp:nvSpPr>
      <dsp:spPr>
        <a:xfrm>
          <a:off x="0" y="884243"/>
          <a:ext cx="5562600" cy="8837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t>Care must be taken not to change the evidence.</a:t>
          </a:r>
          <a:endParaRPr lang="en-US" sz="1800" kern="1200" dirty="0"/>
        </a:p>
      </dsp:txBody>
      <dsp:txXfrm>
        <a:off x="0" y="884243"/>
        <a:ext cx="5562600" cy="883704"/>
      </dsp:txXfrm>
    </dsp:sp>
    <dsp:sp modelId="{B8EE8DFC-C444-4D45-9420-DDC9EEB4A883}">
      <dsp:nvSpPr>
        <dsp:cNvPr id="0" name=""/>
        <dsp:cNvSpPr/>
      </dsp:nvSpPr>
      <dsp:spPr>
        <a:xfrm>
          <a:off x="0" y="1767947"/>
          <a:ext cx="5562600" cy="0"/>
        </a:xfrm>
        <a:prstGeom prst="line">
          <a:avLst/>
        </a:prstGeom>
        <a:solidFill>
          <a:schemeClr val="accent5">
            <a:hueOff val="1628513"/>
            <a:satOff val="5598"/>
            <a:lumOff val="-26863"/>
            <a:alphaOff val="0"/>
          </a:schemeClr>
        </a:solidFill>
        <a:ln w="25400" cap="flat" cmpd="sng" algn="ctr">
          <a:solidFill>
            <a:schemeClr val="accent5">
              <a:hueOff val="1628513"/>
              <a:satOff val="5598"/>
              <a:lumOff val="-26863"/>
              <a:alphaOff val="0"/>
            </a:schemeClr>
          </a:solidFill>
          <a:prstDash val="solid"/>
        </a:ln>
        <a:effectLst>
          <a:outerShdw blurRad="40000" dist="20000" dir="5400000" rotWithShape="0">
            <a:srgbClr val="000000">
              <a:alpha val="38000"/>
            </a:srgbClr>
          </a:outerShdw>
        </a:effectLst>
      </dsp:spPr>
      <dsp:style>
        <a:lnRef idx="2">
          <a:scrgbClr r="0" g="0" b="0"/>
        </a:lnRef>
        <a:fillRef idx="1">
          <a:scrgbClr r="0" g="0" b="0"/>
        </a:fillRef>
        <a:effectRef idx="1">
          <a:scrgbClr r="0" g="0" b="0"/>
        </a:effectRef>
        <a:fontRef idx="minor">
          <a:schemeClr val="lt1"/>
        </a:fontRef>
      </dsp:style>
    </dsp:sp>
    <dsp:sp modelId="{52EADB55-CD28-4914-8653-877F7293EAD7}">
      <dsp:nvSpPr>
        <dsp:cNvPr id="0" name=""/>
        <dsp:cNvSpPr/>
      </dsp:nvSpPr>
      <dsp:spPr>
        <a:xfrm>
          <a:off x="0" y="1767947"/>
          <a:ext cx="5562600" cy="8837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t>Most media are “magnetic based” and the data is volatile.</a:t>
          </a:r>
          <a:endParaRPr lang="en-US" sz="1800" kern="1200" dirty="0"/>
        </a:p>
      </dsp:txBody>
      <dsp:txXfrm>
        <a:off x="0" y="1767947"/>
        <a:ext cx="5562600" cy="883704"/>
      </dsp:txXfrm>
    </dsp:sp>
    <dsp:sp modelId="{117040D1-EC2E-43AC-A438-CF5A92BF7897}">
      <dsp:nvSpPr>
        <dsp:cNvPr id="0" name=""/>
        <dsp:cNvSpPr/>
      </dsp:nvSpPr>
      <dsp:spPr>
        <a:xfrm>
          <a:off x="0" y="2651652"/>
          <a:ext cx="5562600" cy="0"/>
        </a:xfrm>
        <a:prstGeom prst="line">
          <a:avLst/>
        </a:prstGeom>
        <a:solidFill>
          <a:schemeClr val="accent5">
            <a:hueOff val="2442770"/>
            <a:satOff val="8397"/>
            <a:lumOff val="-40295"/>
            <a:alphaOff val="0"/>
          </a:schemeClr>
        </a:solidFill>
        <a:ln w="25400" cap="flat" cmpd="sng" algn="ctr">
          <a:solidFill>
            <a:schemeClr val="accent5">
              <a:hueOff val="2442770"/>
              <a:satOff val="8397"/>
              <a:lumOff val="-40295"/>
              <a:alphaOff val="0"/>
            </a:schemeClr>
          </a:solidFill>
          <a:prstDash val="solid"/>
        </a:ln>
        <a:effectLst>
          <a:outerShdw blurRad="40000" dist="20000" dir="5400000" rotWithShape="0">
            <a:srgbClr val="000000">
              <a:alpha val="38000"/>
            </a:srgbClr>
          </a:outerShdw>
        </a:effectLst>
      </dsp:spPr>
      <dsp:style>
        <a:lnRef idx="2">
          <a:scrgbClr r="0" g="0" b="0"/>
        </a:lnRef>
        <a:fillRef idx="1">
          <a:scrgbClr r="0" g="0" b="0"/>
        </a:fillRef>
        <a:effectRef idx="1">
          <a:scrgbClr r="0" g="0" b="0"/>
        </a:effectRef>
        <a:fontRef idx="minor">
          <a:schemeClr val="lt1"/>
        </a:fontRef>
      </dsp:style>
    </dsp:sp>
    <dsp:sp modelId="{1E152703-0A71-4D48-96C0-971E4E18BBDA}">
      <dsp:nvSpPr>
        <dsp:cNvPr id="0" name=""/>
        <dsp:cNvSpPr/>
      </dsp:nvSpPr>
      <dsp:spPr>
        <a:xfrm>
          <a:off x="0" y="2651652"/>
          <a:ext cx="5562600" cy="8837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t>Examining a live file system changes the state of the evidence (MAC times).</a:t>
          </a:r>
          <a:endParaRPr lang="en-US" sz="1800" kern="1200" dirty="0"/>
        </a:p>
      </dsp:txBody>
      <dsp:txXfrm>
        <a:off x="0" y="2651652"/>
        <a:ext cx="5562600" cy="883704"/>
      </dsp:txXfrm>
    </dsp:sp>
    <dsp:sp modelId="{AC4A1188-7856-47AF-BA12-3F9166179CEA}">
      <dsp:nvSpPr>
        <dsp:cNvPr id="0" name=""/>
        <dsp:cNvSpPr/>
      </dsp:nvSpPr>
      <dsp:spPr>
        <a:xfrm>
          <a:off x="0" y="3535356"/>
          <a:ext cx="5562600" cy="0"/>
        </a:xfrm>
        <a:prstGeom prst="line">
          <a:avLst/>
        </a:prstGeom>
        <a:solidFill>
          <a:schemeClr val="accent5">
            <a:hueOff val="3257026"/>
            <a:satOff val="11196"/>
            <a:lumOff val="-53726"/>
            <a:alphaOff val="0"/>
          </a:schemeClr>
        </a:solidFill>
        <a:ln w="25400" cap="flat" cmpd="sng" algn="ctr">
          <a:solidFill>
            <a:schemeClr val="accent5">
              <a:hueOff val="3257026"/>
              <a:satOff val="11196"/>
              <a:lumOff val="-53726"/>
              <a:alphaOff val="0"/>
            </a:schemeClr>
          </a:solidFill>
          <a:prstDash val="solid"/>
        </a:ln>
        <a:effectLst>
          <a:outerShdw blurRad="40000" dist="20000" dir="5400000" rotWithShape="0">
            <a:srgbClr val="000000">
              <a:alpha val="38000"/>
            </a:srgbClr>
          </a:outerShdw>
        </a:effectLst>
      </dsp:spPr>
      <dsp:style>
        <a:lnRef idx="2">
          <a:scrgbClr r="0" g="0" b="0"/>
        </a:lnRef>
        <a:fillRef idx="1">
          <a:scrgbClr r="0" g="0" b="0"/>
        </a:fillRef>
        <a:effectRef idx="1">
          <a:scrgbClr r="0" g="0" b="0"/>
        </a:effectRef>
        <a:fontRef idx="minor">
          <a:schemeClr val="lt1"/>
        </a:fontRef>
      </dsp:style>
    </dsp:sp>
    <dsp:sp modelId="{7ACC05D0-EBD3-4A73-BDC3-B135378C5D60}">
      <dsp:nvSpPr>
        <dsp:cNvPr id="0" name=""/>
        <dsp:cNvSpPr/>
      </dsp:nvSpPr>
      <dsp:spPr>
        <a:xfrm>
          <a:off x="0" y="3535356"/>
          <a:ext cx="5562600" cy="8837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t>There is only one chance to do it right.</a:t>
          </a:r>
          <a:endParaRPr lang="en-US" sz="1800" kern="1200" dirty="0"/>
        </a:p>
      </dsp:txBody>
      <dsp:txXfrm>
        <a:off x="0" y="3535356"/>
        <a:ext cx="5562600" cy="88370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1FFC4CE-4DB2-4E87-B5DB-876759860D3C}">
      <dsp:nvSpPr>
        <dsp:cNvPr id="0" name=""/>
        <dsp:cNvSpPr/>
      </dsp:nvSpPr>
      <dsp:spPr>
        <a:xfrm>
          <a:off x="-5341500" y="-817996"/>
          <a:ext cx="6360393" cy="6360393"/>
        </a:xfrm>
        <a:prstGeom prst="blockArc">
          <a:avLst>
            <a:gd name="adj1" fmla="val 18900000"/>
            <a:gd name="adj2" fmla="val 2700000"/>
            <a:gd name="adj3" fmla="val 340"/>
          </a:avLst>
        </a:prstGeom>
        <a:noFill/>
        <a:ln w="9525" cap="flat" cmpd="sng" algn="ctr">
          <a:solidFill>
            <a:schemeClr val="accent6">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4F066E66-BE86-4A14-8B2A-9A72DB9F7863}">
      <dsp:nvSpPr>
        <dsp:cNvPr id="0" name=""/>
        <dsp:cNvSpPr/>
      </dsp:nvSpPr>
      <dsp:spPr>
        <a:xfrm>
          <a:off x="445563" y="295180"/>
          <a:ext cx="4441819" cy="590738"/>
        </a:xfrm>
        <a:prstGeom prst="roundRect">
          <a:avLst/>
        </a:prstGeom>
        <a:gradFill rotWithShape="0">
          <a:gsLst>
            <a:gs pos="0">
              <a:schemeClr val="accent5">
                <a:hueOff val="0"/>
                <a:satOff val="0"/>
                <a:lumOff val="0"/>
                <a:alphaOff val="0"/>
                <a:shade val="51000"/>
                <a:satMod val="130000"/>
              </a:schemeClr>
            </a:gs>
            <a:gs pos="80000">
              <a:schemeClr val="accent5">
                <a:hueOff val="0"/>
                <a:satOff val="0"/>
                <a:lumOff val="0"/>
                <a:alphaOff val="0"/>
                <a:shade val="93000"/>
                <a:satMod val="130000"/>
              </a:schemeClr>
            </a:gs>
            <a:gs pos="100000">
              <a:schemeClr val="accent5">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68899" tIns="35560" rIns="35560" bIns="35560" numCol="1" spcCol="1270" anchor="ctr" anchorCtr="0">
          <a:noAutofit/>
        </a:bodyPr>
        <a:lstStyle/>
        <a:p>
          <a:pPr marL="0" lvl="0" indent="0" algn="l" defTabSz="622300">
            <a:lnSpc>
              <a:spcPct val="90000"/>
            </a:lnSpc>
            <a:spcBef>
              <a:spcPct val="0"/>
            </a:spcBef>
            <a:spcAft>
              <a:spcPct val="35000"/>
            </a:spcAft>
            <a:buNone/>
          </a:pPr>
          <a:r>
            <a:rPr lang="en-US" sz="1400" kern="1200" dirty="0">
              <a:solidFill>
                <a:srgbClr val="FF0000"/>
              </a:solidFill>
            </a:rPr>
            <a:t>The tool shall make a bit-stream duplicate or an image of an original disk or partition.</a:t>
          </a:r>
        </a:p>
      </dsp:txBody>
      <dsp:txXfrm>
        <a:off x="474400" y="324017"/>
        <a:ext cx="4384145" cy="533064"/>
      </dsp:txXfrm>
    </dsp:sp>
    <dsp:sp modelId="{85140F94-841B-4CA9-8D19-D0E550BBC44D}">
      <dsp:nvSpPr>
        <dsp:cNvPr id="0" name=""/>
        <dsp:cNvSpPr/>
      </dsp:nvSpPr>
      <dsp:spPr>
        <a:xfrm>
          <a:off x="76351" y="221338"/>
          <a:ext cx="738423" cy="738423"/>
        </a:xfrm>
        <a:prstGeom prst="ellipse">
          <a:avLst/>
        </a:prstGeom>
        <a:solidFill>
          <a:schemeClr val="lt1">
            <a:hueOff val="0"/>
            <a:satOff val="0"/>
            <a:lumOff val="0"/>
            <a:alphaOff val="0"/>
          </a:schemeClr>
        </a:solidFill>
        <a:ln w="9525" cap="flat" cmpd="sng" algn="ctr">
          <a:solidFill>
            <a:schemeClr val="accent5">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 modelId="{02A83381-9930-4260-8A24-115B8C67290C}">
      <dsp:nvSpPr>
        <dsp:cNvPr id="0" name=""/>
        <dsp:cNvSpPr/>
      </dsp:nvSpPr>
      <dsp:spPr>
        <a:xfrm>
          <a:off x="868869" y="1181005"/>
          <a:ext cx="4018513" cy="590738"/>
        </a:xfrm>
        <a:prstGeom prst="roundRect">
          <a:avLst/>
        </a:prstGeom>
        <a:gradFill rotWithShape="0">
          <a:gsLst>
            <a:gs pos="0">
              <a:schemeClr val="accent5">
                <a:hueOff val="814257"/>
                <a:satOff val="2799"/>
                <a:lumOff val="-13432"/>
                <a:alphaOff val="0"/>
                <a:shade val="51000"/>
                <a:satMod val="130000"/>
              </a:schemeClr>
            </a:gs>
            <a:gs pos="80000">
              <a:schemeClr val="accent5">
                <a:hueOff val="814257"/>
                <a:satOff val="2799"/>
                <a:lumOff val="-13432"/>
                <a:alphaOff val="0"/>
                <a:shade val="93000"/>
                <a:satMod val="130000"/>
              </a:schemeClr>
            </a:gs>
            <a:gs pos="100000">
              <a:schemeClr val="accent5">
                <a:hueOff val="814257"/>
                <a:satOff val="2799"/>
                <a:lumOff val="-13432"/>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68899" tIns="35560" rIns="35560" bIns="35560" numCol="1" spcCol="1270" anchor="ctr" anchorCtr="0">
          <a:noAutofit/>
        </a:bodyPr>
        <a:lstStyle/>
        <a:p>
          <a:pPr marL="0" lvl="0" indent="0" algn="l" defTabSz="622300">
            <a:lnSpc>
              <a:spcPct val="90000"/>
            </a:lnSpc>
            <a:spcBef>
              <a:spcPct val="0"/>
            </a:spcBef>
            <a:spcAft>
              <a:spcPct val="35000"/>
            </a:spcAft>
            <a:buNone/>
          </a:pPr>
          <a:r>
            <a:rPr lang="en-US" sz="1400" kern="1200" dirty="0">
              <a:solidFill>
                <a:srgbClr val="FF0000"/>
              </a:solidFill>
            </a:rPr>
            <a:t>The tool shall not alter the original disk.</a:t>
          </a:r>
        </a:p>
      </dsp:txBody>
      <dsp:txXfrm>
        <a:off x="897706" y="1209842"/>
        <a:ext cx="3960839" cy="533064"/>
      </dsp:txXfrm>
    </dsp:sp>
    <dsp:sp modelId="{73D89FAF-E2BA-41F6-B33B-6B144CC71508}">
      <dsp:nvSpPr>
        <dsp:cNvPr id="0" name=""/>
        <dsp:cNvSpPr/>
      </dsp:nvSpPr>
      <dsp:spPr>
        <a:xfrm>
          <a:off x="499657" y="1107163"/>
          <a:ext cx="738423" cy="738423"/>
        </a:xfrm>
        <a:prstGeom prst="ellipse">
          <a:avLst/>
        </a:prstGeom>
        <a:solidFill>
          <a:schemeClr val="lt1">
            <a:hueOff val="0"/>
            <a:satOff val="0"/>
            <a:lumOff val="0"/>
            <a:alphaOff val="0"/>
          </a:schemeClr>
        </a:solidFill>
        <a:ln w="9525" cap="flat" cmpd="sng" algn="ctr">
          <a:solidFill>
            <a:schemeClr val="accent5">
              <a:hueOff val="814257"/>
              <a:satOff val="2799"/>
              <a:lumOff val="-13432"/>
              <a:alphaOff val="0"/>
            </a:schemeClr>
          </a:solidFill>
          <a:prstDash val="solid"/>
        </a:ln>
        <a:effectLst/>
      </dsp:spPr>
      <dsp:style>
        <a:lnRef idx="1">
          <a:scrgbClr r="0" g="0" b="0"/>
        </a:lnRef>
        <a:fillRef idx="1">
          <a:scrgbClr r="0" g="0" b="0"/>
        </a:fillRef>
        <a:effectRef idx="0">
          <a:scrgbClr r="0" g="0" b="0"/>
        </a:effectRef>
        <a:fontRef idx="minor"/>
      </dsp:style>
    </dsp:sp>
    <dsp:sp modelId="{D244721F-A165-4DA7-B813-18373B27C4A9}">
      <dsp:nvSpPr>
        <dsp:cNvPr id="0" name=""/>
        <dsp:cNvSpPr/>
      </dsp:nvSpPr>
      <dsp:spPr>
        <a:xfrm>
          <a:off x="998790" y="2066830"/>
          <a:ext cx="3888592" cy="590738"/>
        </a:xfrm>
        <a:prstGeom prst="roundRect">
          <a:avLst/>
        </a:prstGeom>
        <a:gradFill rotWithShape="0">
          <a:gsLst>
            <a:gs pos="0">
              <a:schemeClr val="accent5">
                <a:hueOff val="1628513"/>
                <a:satOff val="5598"/>
                <a:lumOff val="-26863"/>
                <a:alphaOff val="0"/>
                <a:shade val="51000"/>
                <a:satMod val="130000"/>
              </a:schemeClr>
            </a:gs>
            <a:gs pos="80000">
              <a:schemeClr val="accent5">
                <a:hueOff val="1628513"/>
                <a:satOff val="5598"/>
                <a:lumOff val="-26863"/>
                <a:alphaOff val="0"/>
                <a:shade val="93000"/>
                <a:satMod val="130000"/>
              </a:schemeClr>
            </a:gs>
            <a:gs pos="100000">
              <a:schemeClr val="accent5">
                <a:hueOff val="1628513"/>
                <a:satOff val="5598"/>
                <a:lumOff val="-26863"/>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68899" tIns="35560" rIns="35560" bIns="35560" numCol="1" spcCol="1270" anchor="ctr" anchorCtr="0">
          <a:noAutofit/>
        </a:bodyPr>
        <a:lstStyle/>
        <a:p>
          <a:pPr marL="0" lvl="0" indent="0" algn="l" defTabSz="622300">
            <a:lnSpc>
              <a:spcPct val="90000"/>
            </a:lnSpc>
            <a:spcBef>
              <a:spcPct val="0"/>
            </a:spcBef>
            <a:spcAft>
              <a:spcPct val="35000"/>
            </a:spcAft>
            <a:buNone/>
          </a:pPr>
          <a:r>
            <a:rPr lang="en-US" sz="1400" kern="1200"/>
            <a:t>The tool shall be able to verify the integrity of a disk image file.</a:t>
          </a:r>
          <a:endParaRPr lang="en-US" sz="1400" kern="1200" dirty="0"/>
        </a:p>
      </dsp:txBody>
      <dsp:txXfrm>
        <a:off x="1027627" y="2095667"/>
        <a:ext cx="3830918" cy="533064"/>
      </dsp:txXfrm>
    </dsp:sp>
    <dsp:sp modelId="{ECF26DF2-C67B-49DD-B736-363C6E3FEBEC}">
      <dsp:nvSpPr>
        <dsp:cNvPr id="0" name=""/>
        <dsp:cNvSpPr/>
      </dsp:nvSpPr>
      <dsp:spPr>
        <a:xfrm>
          <a:off x="629578" y="1992988"/>
          <a:ext cx="738423" cy="738423"/>
        </a:xfrm>
        <a:prstGeom prst="ellipse">
          <a:avLst/>
        </a:prstGeom>
        <a:solidFill>
          <a:schemeClr val="lt1">
            <a:hueOff val="0"/>
            <a:satOff val="0"/>
            <a:lumOff val="0"/>
            <a:alphaOff val="0"/>
          </a:schemeClr>
        </a:solidFill>
        <a:ln w="9525" cap="flat" cmpd="sng" algn="ctr">
          <a:solidFill>
            <a:schemeClr val="accent5">
              <a:hueOff val="1628513"/>
              <a:satOff val="5598"/>
              <a:lumOff val="-26863"/>
              <a:alphaOff val="0"/>
            </a:schemeClr>
          </a:solidFill>
          <a:prstDash val="solid"/>
        </a:ln>
        <a:effectLst/>
      </dsp:spPr>
      <dsp:style>
        <a:lnRef idx="1">
          <a:scrgbClr r="0" g="0" b="0"/>
        </a:lnRef>
        <a:fillRef idx="1">
          <a:scrgbClr r="0" g="0" b="0"/>
        </a:fillRef>
        <a:effectRef idx="0">
          <a:scrgbClr r="0" g="0" b="0"/>
        </a:effectRef>
        <a:fontRef idx="minor"/>
      </dsp:style>
    </dsp:sp>
    <dsp:sp modelId="{D4648DD0-B76C-48C5-9763-1687F0639F3F}">
      <dsp:nvSpPr>
        <dsp:cNvPr id="0" name=""/>
        <dsp:cNvSpPr/>
      </dsp:nvSpPr>
      <dsp:spPr>
        <a:xfrm>
          <a:off x="868869" y="2952655"/>
          <a:ext cx="4018513" cy="590738"/>
        </a:xfrm>
        <a:prstGeom prst="roundRect">
          <a:avLst/>
        </a:prstGeom>
        <a:gradFill rotWithShape="0">
          <a:gsLst>
            <a:gs pos="0">
              <a:schemeClr val="accent5">
                <a:hueOff val="2442770"/>
                <a:satOff val="8397"/>
                <a:lumOff val="-40295"/>
                <a:alphaOff val="0"/>
                <a:shade val="51000"/>
                <a:satMod val="130000"/>
              </a:schemeClr>
            </a:gs>
            <a:gs pos="80000">
              <a:schemeClr val="accent5">
                <a:hueOff val="2442770"/>
                <a:satOff val="8397"/>
                <a:lumOff val="-40295"/>
                <a:alphaOff val="0"/>
                <a:shade val="93000"/>
                <a:satMod val="130000"/>
              </a:schemeClr>
            </a:gs>
            <a:gs pos="100000">
              <a:schemeClr val="accent5">
                <a:hueOff val="2442770"/>
                <a:satOff val="8397"/>
                <a:lumOff val="-40295"/>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68899" tIns="35560" rIns="35560" bIns="35560" numCol="1" spcCol="1270" anchor="ctr" anchorCtr="0">
          <a:noAutofit/>
        </a:bodyPr>
        <a:lstStyle/>
        <a:p>
          <a:pPr marL="0" lvl="0" indent="0" algn="l" defTabSz="622300">
            <a:lnSpc>
              <a:spcPct val="90000"/>
            </a:lnSpc>
            <a:spcBef>
              <a:spcPct val="0"/>
            </a:spcBef>
            <a:spcAft>
              <a:spcPct val="35000"/>
            </a:spcAft>
            <a:buNone/>
          </a:pPr>
          <a:r>
            <a:rPr lang="en-US" sz="1400" kern="1200"/>
            <a:t>The tool shall log I/O errors.</a:t>
          </a:r>
          <a:endParaRPr lang="en-US" sz="1400" kern="1200" dirty="0"/>
        </a:p>
      </dsp:txBody>
      <dsp:txXfrm>
        <a:off x="897706" y="2981492"/>
        <a:ext cx="3960839" cy="533064"/>
      </dsp:txXfrm>
    </dsp:sp>
    <dsp:sp modelId="{56866606-1C0C-40DF-82E3-E5F14DB4150B}">
      <dsp:nvSpPr>
        <dsp:cNvPr id="0" name=""/>
        <dsp:cNvSpPr/>
      </dsp:nvSpPr>
      <dsp:spPr>
        <a:xfrm>
          <a:off x="499657" y="2878813"/>
          <a:ext cx="738423" cy="738423"/>
        </a:xfrm>
        <a:prstGeom prst="ellipse">
          <a:avLst/>
        </a:prstGeom>
        <a:solidFill>
          <a:schemeClr val="lt1">
            <a:hueOff val="0"/>
            <a:satOff val="0"/>
            <a:lumOff val="0"/>
            <a:alphaOff val="0"/>
          </a:schemeClr>
        </a:solidFill>
        <a:ln w="9525" cap="flat" cmpd="sng" algn="ctr">
          <a:solidFill>
            <a:schemeClr val="accent5">
              <a:hueOff val="2442770"/>
              <a:satOff val="8397"/>
              <a:lumOff val="-40295"/>
              <a:alphaOff val="0"/>
            </a:schemeClr>
          </a:solidFill>
          <a:prstDash val="solid"/>
        </a:ln>
        <a:effectLst/>
      </dsp:spPr>
      <dsp:style>
        <a:lnRef idx="1">
          <a:scrgbClr r="0" g="0" b="0"/>
        </a:lnRef>
        <a:fillRef idx="1">
          <a:scrgbClr r="0" g="0" b="0"/>
        </a:fillRef>
        <a:effectRef idx="0">
          <a:scrgbClr r="0" g="0" b="0"/>
        </a:effectRef>
        <a:fontRef idx="minor"/>
      </dsp:style>
    </dsp:sp>
    <dsp:sp modelId="{81B22A19-2E33-46EA-8FFC-50D6B44CC330}">
      <dsp:nvSpPr>
        <dsp:cNvPr id="0" name=""/>
        <dsp:cNvSpPr/>
      </dsp:nvSpPr>
      <dsp:spPr>
        <a:xfrm>
          <a:off x="445563" y="3838480"/>
          <a:ext cx="4441819" cy="590738"/>
        </a:xfrm>
        <a:prstGeom prst="roundRect">
          <a:avLst/>
        </a:prstGeom>
        <a:gradFill rotWithShape="0">
          <a:gsLst>
            <a:gs pos="0">
              <a:schemeClr val="accent5">
                <a:hueOff val="3257026"/>
                <a:satOff val="11196"/>
                <a:lumOff val="-53726"/>
                <a:alphaOff val="0"/>
                <a:shade val="51000"/>
                <a:satMod val="130000"/>
              </a:schemeClr>
            </a:gs>
            <a:gs pos="80000">
              <a:schemeClr val="accent5">
                <a:hueOff val="3257026"/>
                <a:satOff val="11196"/>
                <a:lumOff val="-53726"/>
                <a:alphaOff val="0"/>
                <a:shade val="93000"/>
                <a:satMod val="130000"/>
              </a:schemeClr>
            </a:gs>
            <a:gs pos="100000">
              <a:schemeClr val="accent5">
                <a:hueOff val="3257026"/>
                <a:satOff val="11196"/>
                <a:lumOff val="-53726"/>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68899" tIns="35560" rIns="35560" bIns="35560" numCol="1" spcCol="1270" anchor="ctr" anchorCtr="0">
          <a:noAutofit/>
        </a:bodyPr>
        <a:lstStyle/>
        <a:p>
          <a:pPr marL="0" lvl="0" indent="0" algn="l" defTabSz="622300">
            <a:lnSpc>
              <a:spcPct val="90000"/>
            </a:lnSpc>
            <a:spcBef>
              <a:spcPct val="0"/>
            </a:spcBef>
            <a:spcAft>
              <a:spcPct val="35000"/>
            </a:spcAft>
            <a:buNone/>
          </a:pPr>
          <a:r>
            <a:rPr lang="en-US" sz="1400" kern="1200"/>
            <a:t>The tool’s documentation shall be correct.</a:t>
          </a:r>
          <a:endParaRPr lang="en-US" sz="1400" kern="1200" dirty="0"/>
        </a:p>
      </dsp:txBody>
      <dsp:txXfrm>
        <a:off x="474400" y="3867317"/>
        <a:ext cx="4384145" cy="533064"/>
      </dsp:txXfrm>
    </dsp:sp>
    <dsp:sp modelId="{8CF71C16-B735-4C09-A4C8-20078C245705}">
      <dsp:nvSpPr>
        <dsp:cNvPr id="0" name=""/>
        <dsp:cNvSpPr/>
      </dsp:nvSpPr>
      <dsp:spPr>
        <a:xfrm>
          <a:off x="76351" y="3764638"/>
          <a:ext cx="738423" cy="738423"/>
        </a:xfrm>
        <a:prstGeom prst="ellipse">
          <a:avLst/>
        </a:prstGeom>
        <a:solidFill>
          <a:schemeClr val="lt1">
            <a:hueOff val="0"/>
            <a:satOff val="0"/>
            <a:lumOff val="0"/>
            <a:alphaOff val="0"/>
          </a:schemeClr>
        </a:solidFill>
        <a:ln w="9525" cap="flat" cmpd="sng" algn="ctr">
          <a:solidFill>
            <a:schemeClr val="accent5">
              <a:hueOff val="3257026"/>
              <a:satOff val="11196"/>
              <a:lumOff val="-53726"/>
              <a:alphaOff val="0"/>
            </a:schemeClr>
          </a:solidFill>
          <a:prstDash val="solid"/>
        </a:ln>
        <a:effectLst/>
      </dsp:spPr>
      <dsp:style>
        <a:lnRef idx="1">
          <a:scrgbClr r="0" g="0" b="0"/>
        </a:lnRef>
        <a:fillRef idx="1">
          <a:scrgbClr r="0" g="0" b="0"/>
        </a:fillRef>
        <a:effectRef idx="0">
          <a:scrgbClr r="0" g="0" b="0"/>
        </a:effectRef>
        <a:fontRef idx="minor"/>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ABADADC-2504-4989-B45A-EE524D71C6D5}">
      <dsp:nvSpPr>
        <dsp:cNvPr id="0" name=""/>
        <dsp:cNvSpPr/>
      </dsp:nvSpPr>
      <dsp:spPr>
        <a:xfrm>
          <a:off x="0" y="502"/>
          <a:ext cx="7886700" cy="0"/>
        </a:xfrm>
        <a:prstGeom prst="line">
          <a:avLst/>
        </a:prstGeom>
        <a:solidFill>
          <a:schemeClr val="accent5">
            <a:hueOff val="0"/>
            <a:satOff val="0"/>
            <a:lumOff val="0"/>
            <a:alphaOff val="0"/>
          </a:schemeClr>
        </a:solidFill>
        <a:ln w="25400"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FD57CF5-0FFD-4645-9005-2CA369952BE7}">
      <dsp:nvSpPr>
        <dsp:cNvPr id="0" name=""/>
        <dsp:cNvSpPr/>
      </dsp:nvSpPr>
      <dsp:spPr>
        <a:xfrm>
          <a:off x="0" y="502"/>
          <a:ext cx="7886700" cy="5876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1. Understand the needs/requirements</a:t>
          </a:r>
        </a:p>
      </dsp:txBody>
      <dsp:txXfrm>
        <a:off x="0" y="502"/>
        <a:ext cx="7886700" cy="587685"/>
      </dsp:txXfrm>
    </dsp:sp>
    <dsp:sp modelId="{68FFAD8A-1A2E-4316-A10D-D1DC0677AFB8}">
      <dsp:nvSpPr>
        <dsp:cNvPr id="0" name=""/>
        <dsp:cNvSpPr/>
      </dsp:nvSpPr>
      <dsp:spPr>
        <a:xfrm>
          <a:off x="0" y="588187"/>
          <a:ext cx="7886700" cy="0"/>
        </a:xfrm>
        <a:prstGeom prst="line">
          <a:avLst/>
        </a:prstGeom>
        <a:solidFill>
          <a:schemeClr val="accent5">
            <a:hueOff val="542838"/>
            <a:satOff val="1866"/>
            <a:lumOff val="-8954"/>
            <a:alphaOff val="0"/>
          </a:schemeClr>
        </a:solidFill>
        <a:ln w="25400" cap="flat" cmpd="sng" algn="ctr">
          <a:solidFill>
            <a:schemeClr val="accent5">
              <a:hueOff val="542838"/>
              <a:satOff val="1866"/>
              <a:lumOff val="-8954"/>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B9AB652-F24D-40A7-9ABB-7F147B1808D1}">
      <dsp:nvSpPr>
        <dsp:cNvPr id="0" name=""/>
        <dsp:cNvSpPr/>
      </dsp:nvSpPr>
      <dsp:spPr>
        <a:xfrm>
          <a:off x="0" y="588187"/>
          <a:ext cx="7886700" cy="5876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2. Determine the best acquisition method</a:t>
          </a:r>
        </a:p>
      </dsp:txBody>
      <dsp:txXfrm>
        <a:off x="0" y="588187"/>
        <a:ext cx="7886700" cy="587685"/>
      </dsp:txXfrm>
    </dsp:sp>
    <dsp:sp modelId="{0D5A1DB6-F248-4CFB-AB87-E9E73C905489}">
      <dsp:nvSpPr>
        <dsp:cNvPr id="0" name=""/>
        <dsp:cNvSpPr/>
      </dsp:nvSpPr>
      <dsp:spPr>
        <a:xfrm>
          <a:off x="0" y="1175872"/>
          <a:ext cx="7886700" cy="0"/>
        </a:xfrm>
        <a:prstGeom prst="line">
          <a:avLst/>
        </a:prstGeom>
        <a:solidFill>
          <a:schemeClr val="accent5">
            <a:hueOff val="1085675"/>
            <a:satOff val="3732"/>
            <a:lumOff val="-17909"/>
            <a:alphaOff val="0"/>
          </a:schemeClr>
        </a:solidFill>
        <a:ln w="25400" cap="flat" cmpd="sng" algn="ctr">
          <a:solidFill>
            <a:schemeClr val="accent5">
              <a:hueOff val="1085675"/>
              <a:satOff val="3732"/>
              <a:lumOff val="-17909"/>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036F61B-B98B-4DD1-B13B-5AB7736F21C3}">
      <dsp:nvSpPr>
        <dsp:cNvPr id="0" name=""/>
        <dsp:cNvSpPr/>
      </dsp:nvSpPr>
      <dsp:spPr>
        <a:xfrm>
          <a:off x="0" y="1175872"/>
          <a:ext cx="7886700" cy="5876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3. Wipe the storage drive</a:t>
          </a:r>
        </a:p>
      </dsp:txBody>
      <dsp:txXfrm>
        <a:off x="0" y="1175872"/>
        <a:ext cx="7886700" cy="587685"/>
      </dsp:txXfrm>
    </dsp:sp>
    <dsp:sp modelId="{8948D11B-CDE6-4370-8D2D-3DB4AC5610BB}">
      <dsp:nvSpPr>
        <dsp:cNvPr id="0" name=""/>
        <dsp:cNvSpPr/>
      </dsp:nvSpPr>
      <dsp:spPr>
        <a:xfrm>
          <a:off x="0" y="1763557"/>
          <a:ext cx="7886700" cy="0"/>
        </a:xfrm>
        <a:prstGeom prst="line">
          <a:avLst/>
        </a:prstGeom>
        <a:solidFill>
          <a:schemeClr val="accent5">
            <a:hueOff val="1628513"/>
            <a:satOff val="5598"/>
            <a:lumOff val="-26863"/>
            <a:alphaOff val="0"/>
          </a:schemeClr>
        </a:solidFill>
        <a:ln w="25400" cap="flat" cmpd="sng" algn="ctr">
          <a:solidFill>
            <a:schemeClr val="accent5">
              <a:hueOff val="1628513"/>
              <a:satOff val="5598"/>
              <a:lumOff val="-26863"/>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594BDF4-CE36-4CF7-84FB-AACF5D610108}">
      <dsp:nvSpPr>
        <dsp:cNvPr id="0" name=""/>
        <dsp:cNvSpPr/>
      </dsp:nvSpPr>
      <dsp:spPr>
        <a:xfrm>
          <a:off x="0" y="1763557"/>
          <a:ext cx="7886700" cy="5876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4. Configure/check write protection</a:t>
          </a:r>
        </a:p>
      </dsp:txBody>
      <dsp:txXfrm>
        <a:off x="0" y="1763557"/>
        <a:ext cx="7886700" cy="587685"/>
      </dsp:txXfrm>
    </dsp:sp>
    <dsp:sp modelId="{394637F7-1B38-4682-89F5-9E95AF97EB80}">
      <dsp:nvSpPr>
        <dsp:cNvPr id="0" name=""/>
        <dsp:cNvSpPr/>
      </dsp:nvSpPr>
      <dsp:spPr>
        <a:xfrm>
          <a:off x="0" y="2351242"/>
          <a:ext cx="7886700" cy="0"/>
        </a:xfrm>
        <a:prstGeom prst="line">
          <a:avLst/>
        </a:prstGeom>
        <a:solidFill>
          <a:schemeClr val="accent5">
            <a:hueOff val="2171351"/>
            <a:satOff val="7464"/>
            <a:lumOff val="-35817"/>
            <a:alphaOff val="0"/>
          </a:schemeClr>
        </a:solidFill>
        <a:ln w="25400" cap="flat" cmpd="sng" algn="ctr">
          <a:solidFill>
            <a:schemeClr val="accent5">
              <a:hueOff val="2171351"/>
              <a:satOff val="7464"/>
              <a:lumOff val="-35817"/>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E91AF1D-B5C9-4D3D-86B8-E8C7E79E042B}">
      <dsp:nvSpPr>
        <dsp:cNvPr id="0" name=""/>
        <dsp:cNvSpPr/>
      </dsp:nvSpPr>
      <dsp:spPr>
        <a:xfrm>
          <a:off x="0" y="2351242"/>
          <a:ext cx="7886700" cy="5876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5. Perform data acquisition</a:t>
          </a:r>
        </a:p>
      </dsp:txBody>
      <dsp:txXfrm>
        <a:off x="0" y="2351242"/>
        <a:ext cx="7886700" cy="587685"/>
      </dsp:txXfrm>
    </dsp:sp>
    <dsp:sp modelId="{331B5EBB-D092-4431-9CB3-8019F61CF6C5}">
      <dsp:nvSpPr>
        <dsp:cNvPr id="0" name=""/>
        <dsp:cNvSpPr/>
      </dsp:nvSpPr>
      <dsp:spPr>
        <a:xfrm>
          <a:off x="0" y="2938927"/>
          <a:ext cx="7886700" cy="0"/>
        </a:xfrm>
        <a:prstGeom prst="line">
          <a:avLst/>
        </a:prstGeom>
        <a:solidFill>
          <a:schemeClr val="accent5">
            <a:hueOff val="2714188"/>
            <a:satOff val="9330"/>
            <a:lumOff val="-44772"/>
            <a:alphaOff val="0"/>
          </a:schemeClr>
        </a:solidFill>
        <a:ln w="25400" cap="flat" cmpd="sng" algn="ctr">
          <a:solidFill>
            <a:schemeClr val="accent5">
              <a:hueOff val="2714188"/>
              <a:satOff val="9330"/>
              <a:lumOff val="-44772"/>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1A82DDE-B1D7-4044-B862-AAD03BEC524C}">
      <dsp:nvSpPr>
        <dsp:cNvPr id="0" name=""/>
        <dsp:cNvSpPr/>
      </dsp:nvSpPr>
      <dsp:spPr>
        <a:xfrm>
          <a:off x="0" y="2938927"/>
          <a:ext cx="7886700" cy="5876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6. Validate data acquisitions</a:t>
          </a:r>
        </a:p>
      </dsp:txBody>
      <dsp:txXfrm>
        <a:off x="0" y="2938927"/>
        <a:ext cx="7886700" cy="587685"/>
      </dsp:txXfrm>
    </dsp:sp>
    <dsp:sp modelId="{D77A4DFF-22EB-4CDC-BA7C-37A77794E7CE}">
      <dsp:nvSpPr>
        <dsp:cNvPr id="0" name=""/>
        <dsp:cNvSpPr/>
      </dsp:nvSpPr>
      <dsp:spPr>
        <a:xfrm>
          <a:off x="0" y="3526612"/>
          <a:ext cx="7886700" cy="0"/>
        </a:xfrm>
        <a:prstGeom prst="line">
          <a:avLst/>
        </a:prstGeom>
        <a:solidFill>
          <a:schemeClr val="accent5">
            <a:hueOff val="3257026"/>
            <a:satOff val="11196"/>
            <a:lumOff val="-53726"/>
            <a:alphaOff val="0"/>
          </a:schemeClr>
        </a:solidFill>
        <a:ln w="25400" cap="flat" cmpd="sng" algn="ctr">
          <a:solidFill>
            <a:schemeClr val="accent5">
              <a:hueOff val="3257026"/>
              <a:satOff val="11196"/>
              <a:lumOff val="-53726"/>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E048902-199B-4317-9E23-51BDBD2A3F50}">
      <dsp:nvSpPr>
        <dsp:cNvPr id="0" name=""/>
        <dsp:cNvSpPr/>
      </dsp:nvSpPr>
      <dsp:spPr>
        <a:xfrm>
          <a:off x="0" y="3526612"/>
          <a:ext cx="7886700" cy="5876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7. Document the process</a:t>
          </a:r>
        </a:p>
      </dsp:txBody>
      <dsp:txXfrm>
        <a:off x="0" y="3526612"/>
        <a:ext cx="7886700" cy="58768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78015B0-84D2-4A60-8409-EF75B47FA1C1}">
      <dsp:nvSpPr>
        <dsp:cNvPr id="0" name=""/>
        <dsp:cNvSpPr/>
      </dsp:nvSpPr>
      <dsp:spPr>
        <a:xfrm>
          <a:off x="661254" y="1696"/>
          <a:ext cx="1998129" cy="1198877"/>
        </a:xfrm>
        <a:prstGeom prst="roundRect">
          <a:avLst>
            <a:gd name="adj" fmla="val 10000"/>
          </a:avLst>
        </a:prstGeom>
        <a:gradFill rotWithShape="0">
          <a:gsLst>
            <a:gs pos="0">
              <a:schemeClr val="accent5">
                <a:hueOff val="0"/>
                <a:satOff val="0"/>
                <a:lumOff val="0"/>
                <a:alphaOff val="0"/>
                <a:shade val="51000"/>
                <a:satMod val="130000"/>
              </a:schemeClr>
            </a:gs>
            <a:gs pos="80000">
              <a:schemeClr val="accent5">
                <a:hueOff val="0"/>
                <a:satOff val="0"/>
                <a:lumOff val="0"/>
                <a:alphaOff val="0"/>
                <a:shade val="93000"/>
                <a:satMod val="130000"/>
              </a:schemeClr>
            </a:gs>
            <a:gs pos="100000">
              <a:schemeClr val="accent5">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rgbClr val="FF0000"/>
              </a:solidFill>
            </a:rPr>
            <a:t>1. Find the evidence</a:t>
          </a:r>
        </a:p>
      </dsp:txBody>
      <dsp:txXfrm>
        <a:off x="696368" y="36810"/>
        <a:ext cx="1927901" cy="1128649"/>
      </dsp:txXfrm>
    </dsp:sp>
    <dsp:sp modelId="{EF1B17B9-1AD1-4731-A34B-7224ADC2D4EA}">
      <dsp:nvSpPr>
        <dsp:cNvPr id="0" name=""/>
        <dsp:cNvSpPr/>
      </dsp:nvSpPr>
      <dsp:spPr>
        <a:xfrm>
          <a:off x="2835219" y="353366"/>
          <a:ext cx="423603" cy="495536"/>
        </a:xfrm>
        <a:prstGeom prst="rightArrow">
          <a:avLst>
            <a:gd name="adj1" fmla="val 60000"/>
            <a:gd name="adj2" fmla="val 50000"/>
          </a:avLst>
        </a:prstGeom>
        <a:gradFill rotWithShape="0">
          <a:gsLst>
            <a:gs pos="0">
              <a:schemeClr val="accent5">
                <a:hueOff val="0"/>
                <a:satOff val="0"/>
                <a:lumOff val="0"/>
                <a:alphaOff val="0"/>
                <a:shade val="51000"/>
                <a:satMod val="130000"/>
              </a:schemeClr>
            </a:gs>
            <a:gs pos="80000">
              <a:schemeClr val="accent5">
                <a:hueOff val="0"/>
                <a:satOff val="0"/>
                <a:lumOff val="0"/>
                <a:alphaOff val="0"/>
                <a:shade val="93000"/>
                <a:satMod val="130000"/>
              </a:schemeClr>
            </a:gs>
            <a:gs pos="100000">
              <a:schemeClr val="accent5">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a:off x="2835219" y="452473"/>
        <a:ext cx="296522" cy="297322"/>
      </dsp:txXfrm>
    </dsp:sp>
    <dsp:sp modelId="{3A9F0292-3082-4CA3-A0F1-B679B71B2CFE}">
      <dsp:nvSpPr>
        <dsp:cNvPr id="0" name=""/>
        <dsp:cNvSpPr/>
      </dsp:nvSpPr>
      <dsp:spPr>
        <a:xfrm>
          <a:off x="3458635" y="1696"/>
          <a:ext cx="1998129" cy="1198877"/>
        </a:xfrm>
        <a:prstGeom prst="roundRect">
          <a:avLst>
            <a:gd name="adj" fmla="val 10000"/>
          </a:avLst>
        </a:prstGeom>
        <a:gradFill rotWithShape="0">
          <a:gsLst>
            <a:gs pos="0">
              <a:schemeClr val="accent5">
                <a:hueOff val="651405"/>
                <a:satOff val="2239"/>
                <a:lumOff val="-10745"/>
                <a:alphaOff val="0"/>
                <a:shade val="51000"/>
                <a:satMod val="130000"/>
              </a:schemeClr>
            </a:gs>
            <a:gs pos="80000">
              <a:schemeClr val="accent5">
                <a:hueOff val="651405"/>
                <a:satOff val="2239"/>
                <a:lumOff val="-10745"/>
                <a:alphaOff val="0"/>
                <a:shade val="93000"/>
                <a:satMod val="130000"/>
              </a:schemeClr>
            </a:gs>
            <a:gs pos="100000">
              <a:schemeClr val="accent5">
                <a:hueOff val="651405"/>
                <a:satOff val="2239"/>
                <a:lumOff val="-10745"/>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rgbClr val="FF0000"/>
              </a:solidFill>
            </a:rPr>
            <a:t>2. Find the relevant data</a:t>
          </a:r>
        </a:p>
      </dsp:txBody>
      <dsp:txXfrm>
        <a:off x="3493749" y="36810"/>
        <a:ext cx="1927901" cy="1128649"/>
      </dsp:txXfrm>
    </dsp:sp>
    <dsp:sp modelId="{C1DABC28-701D-405C-912D-6BDE093D939A}">
      <dsp:nvSpPr>
        <dsp:cNvPr id="0" name=""/>
        <dsp:cNvSpPr/>
      </dsp:nvSpPr>
      <dsp:spPr>
        <a:xfrm>
          <a:off x="5632599" y="353366"/>
          <a:ext cx="423603" cy="495536"/>
        </a:xfrm>
        <a:prstGeom prst="rightArrow">
          <a:avLst>
            <a:gd name="adj1" fmla="val 60000"/>
            <a:gd name="adj2" fmla="val 50000"/>
          </a:avLst>
        </a:prstGeom>
        <a:gradFill rotWithShape="0">
          <a:gsLst>
            <a:gs pos="0">
              <a:schemeClr val="accent5">
                <a:hueOff val="814257"/>
                <a:satOff val="2799"/>
                <a:lumOff val="-13432"/>
                <a:alphaOff val="0"/>
                <a:shade val="51000"/>
                <a:satMod val="130000"/>
              </a:schemeClr>
            </a:gs>
            <a:gs pos="80000">
              <a:schemeClr val="accent5">
                <a:hueOff val="814257"/>
                <a:satOff val="2799"/>
                <a:lumOff val="-13432"/>
                <a:alphaOff val="0"/>
                <a:shade val="93000"/>
                <a:satMod val="130000"/>
              </a:schemeClr>
            </a:gs>
            <a:gs pos="100000">
              <a:schemeClr val="accent5">
                <a:hueOff val="814257"/>
                <a:satOff val="2799"/>
                <a:lumOff val="-13432"/>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a:off x="5632599" y="452473"/>
        <a:ext cx="296522" cy="297322"/>
      </dsp:txXfrm>
    </dsp:sp>
    <dsp:sp modelId="{4A0BA0A5-6339-45B0-A741-848557ED3867}">
      <dsp:nvSpPr>
        <dsp:cNvPr id="0" name=""/>
        <dsp:cNvSpPr/>
      </dsp:nvSpPr>
      <dsp:spPr>
        <a:xfrm>
          <a:off x="6256016" y="1696"/>
          <a:ext cx="1998129" cy="1198877"/>
        </a:xfrm>
        <a:prstGeom prst="roundRect">
          <a:avLst>
            <a:gd name="adj" fmla="val 10000"/>
          </a:avLst>
        </a:prstGeom>
        <a:gradFill rotWithShape="0">
          <a:gsLst>
            <a:gs pos="0">
              <a:schemeClr val="accent5">
                <a:hueOff val="1302810"/>
                <a:satOff val="4478"/>
                <a:lumOff val="-21490"/>
                <a:alphaOff val="0"/>
                <a:shade val="51000"/>
                <a:satMod val="130000"/>
              </a:schemeClr>
            </a:gs>
            <a:gs pos="80000">
              <a:schemeClr val="accent5">
                <a:hueOff val="1302810"/>
                <a:satOff val="4478"/>
                <a:lumOff val="-21490"/>
                <a:alphaOff val="0"/>
                <a:shade val="93000"/>
                <a:satMod val="130000"/>
              </a:schemeClr>
            </a:gs>
            <a:gs pos="100000">
              <a:schemeClr val="accent5">
                <a:hueOff val="1302810"/>
                <a:satOff val="4478"/>
                <a:lumOff val="-2149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3. Create an order of volatility</a:t>
          </a:r>
        </a:p>
      </dsp:txBody>
      <dsp:txXfrm>
        <a:off x="6291130" y="36810"/>
        <a:ext cx="1927901" cy="1128649"/>
      </dsp:txXfrm>
    </dsp:sp>
    <dsp:sp modelId="{1ED1099A-16AB-47BD-AAF6-652020F92877}">
      <dsp:nvSpPr>
        <dsp:cNvPr id="0" name=""/>
        <dsp:cNvSpPr/>
      </dsp:nvSpPr>
      <dsp:spPr>
        <a:xfrm rot="5400000">
          <a:off x="7043279" y="1340442"/>
          <a:ext cx="423603" cy="495536"/>
        </a:xfrm>
        <a:prstGeom prst="rightArrow">
          <a:avLst>
            <a:gd name="adj1" fmla="val 60000"/>
            <a:gd name="adj2" fmla="val 50000"/>
          </a:avLst>
        </a:prstGeom>
        <a:gradFill rotWithShape="0">
          <a:gsLst>
            <a:gs pos="0">
              <a:schemeClr val="accent5">
                <a:hueOff val="1628513"/>
                <a:satOff val="5598"/>
                <a:lumOff val="-26863"/>
                <a:alphaOff val="0"/>
                <a:shade val="51000"/>
                <a:satMod val="130000"/>
              </a:schemeClr>
            </a:gs>
            <a:gs pos="80000">
              <a:schemeClr val="accent5">
                <a:hueOff val="1628513"/>
                <a:satOff val="5598"/>
                <a:lumOff val="-26863"/>
                <a:alphaOff val="0"/>
                <a:shade val="93000"/>
                <a:satMod val="130000"/>
              </a:schemeClr>
            </a:gs>
            <a:gs pos="100000">
              <a:schemeClr val="accent5">
                <a:hueOff val="1628513"/>
                <a:satOff val="5598"/>
                <a:lumOff val="-26863"/>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rot="-5400000">
        <a:off x="7106420" y="1376409"/>
        <a:ext cx="297322" cy="296522"/>
      </dsp:txXfrm>
    </dsp:sp>
    <dsp:sp modelId="{F0F88BF2-78CF-4E72-A2B8-0FA49784A666}">
      <dsp:nvSpPr>
        <dsp:cNvPr id="0" name=""/>
        <dsp:cNvSpPr/>
      </dsp:nvSpPr>
      <dsp:spPr>
        <a:xfrm>
          <a:off x="6256016" y="1999825"/>
          <a:ext cx="1998129" cy="1198877"/>
        </a:xfrm>
        <a:prstGeom prst="roundRect">
          <a:avLst>
            <a:gd name="adj" fmla="val 10000"/>
          </a:avLst>
        </a:prstGeom>
        <a:gradFill rotWithShape="0">
          <a:gsLst>
            <a:gs pos="0">
              <a:schemeClr val="accent5">
                <a:hueOff val="1954216"/>
                <a:satOff val="6718"/>
                <a:lumOff val="-32236"/>
                <a:alphaOff val="0"/>
                <a:shade val="51000"/>
                <a:satMod val="130000"/>
              </a:schemeClr>
            </a:gs>
            <a:gs pos="80000">
              <a:schemeClr val="accent5">
                <a:hueOff val="1954216"/>
                <a:satOff val="6718"/>
                <a:lumOff val="-32236"/>
                <a:alphaOff val="0"/>
                <a:shade val="93000"/>
                <a:satMod val="130000"/>
              </a:schemeClr>
            </a:gs>
            <a:gs pos="100000">
              <a:schemeClr val="accent5">
                <a:hueOff val="1954216"/>
                <a:satOff val="6718"/>
                <a:lumOff val="-32236"/>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t>4. Remove external avenues of change</a:t>
          </a:r>
        </a:p>
      </dsp:txBody>
      <dsp:txXfrm>
        <a:off x="6291130" y="2034939"/>
        <a:ext cx="1927901" cy="1128649"/>
      </dsp:txXfrm>
    </dsp:sp>
    <dsp:sp modelId="{E33AC17D-02A8-4DA8-89BA-BB86B6620F38}">
      <dsp:nvSpPr>
        <dsp:cNvPr id="0" name=""/>
        <dsp:cNvSpPr/>
      </dsp:nvSpPr>
      <dsp:spPr>
        <a:xfrm rot="10800000">
          <a:off x="5656577" y="2351496"/>
          <a:ext cx="423603" cy="495536"/>
        </a:xfrm>
        <a:prstGeom prst="rightArrow">
          <a:avLst>
            <a:gd name="adj1" fmla="val 60000"/>
            <a:gd name="adj2" fmla="val 50000"/>
          </a:avLst>
        </a:prstGeom>
        <a:gradFill rotWithShape="0">
          <a:gsLst>
            <a:gs pos="0">
              <a:schemeClr val="accent5">
                <a:hueOff val="2442770"/>
                <a:satOff val="8397"/>
                <a:lumOff val="-40295"/>
                <a:alphaOff val="0"/>
                <a:shade val="51000"/>
                <a:satMod val="130000"/>
              </a:schemeClr>
            </a:gs>
            <a:gs pos="80000">
              <a:schemeClr val="accent5">
                <a:hueOff val="2442770"/>
                <a:satOff val="8397"/>
                <a:lumOff val="-40295"/>
                <a:alphaOff val="0"/>
                <a:shade val="93000"/>
                <a:satMod val="130000"/>
              </a:schemeClr>
            </a:gs>
            <a:gs pos="100000">
              <a:schemeClr val="accent5">
                <a:hueOff val="2442770"/>
                <a:satOff val="8397"/>
                <a:lumOff val="-40295"/>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rot="10800000">
        <a:off x="5783658" y="2450603"/>
        <a:ext cx="296522" cy="297322"/>
      </dsp:txXfrm>
    </dsp:sp>
    <dsp:sp modelId="{D5719955-4ABA-4F02-B608-FDBDBD8DD25E}">
      <dsp:nvSpPr>
        <dsp:cNvPr id="0" name=""/>
        <dsp:cNvSpPr/>
      </dsp:nvSpPr>
      <dsp:spPr>
        <a:xfrm>
          <a:off x="3458635" y="1999825"/>
          <a:ext cx="1998129" cy="1198877"/>
        </a:xfrm>
        <a:prstGeom prst="roundRect">
          <a:avLst>
            <a:gd name="adj" fmla="val 10000"/>
          </a:avLst>
        </a:prstGeom>
        <a:gradFill rotWithShape="0">
          <a:gsLst>
            <a:gs pos="0">
              <a:schemeClr val="accent5">
                <a:hueOff val="2605621"/>
                <a:satOff val="8957"/>
                <a:lumOff val="-42981"/>
                <a:alphaOff val="0"/>
                <a:shade val="51000"/>
                <a:satMod val="130000"/>
              </a:schemeClr>
            </a:gs>
            <a:gs pos="80000">
              <a:schemeClr val="accent5">
                <a:hueOff val="2605621"/>
                <a:satOff val="8957"/>
                <a:lumOff val="-42981"/>
                <a:alphaOff val="0"/>
                <a:shade val="93000"/>
                <a:satMod val="130000"/>
              </a:schemeClr>
            </a:gs>
            <a:gs pos="100000">
              <a:schemeClr val="accent5">
                <a:hueOff val="2605621"/>
                <a:satOff val="8957"/>
                <a:lumOff val="-42981"/>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5. Collect the evidence</a:t>
          </a:r>
        </a:p>
      </dsp:txBody>
      <dsp:txXfrm>
        <a:off x="3493749" y="2034939"/>
        <a:ext cx="1927901" cy="1128649"/>
      </dsp:txXfrm>
    </dsp:sp>
    <dsp:sp modelId="{B3189021-D02E-4BE5-926C-91A6C576F367}">
      <dsp:nvSpPr>
        <dsp:cNvPr id="0" name=""/>
        <dsp:cNvSpPr/>
      </dsp:nvSpPr>
      <dsp:spPr>
        <a:xfrm rot="10800000">
          <a:off x="2859196" y="2351496"/>
          <a:ext cx="423603" cy="495536"/>
        </a:xfrm>
        <a:prstGeom prst="rightArrow">
          <a:avLst>
            <a:gd name="adj1" fmla="val 60000"/>
            <a:gd name="adj2" fmla="val 50000"/>
          </a:avLst>
        </a:prstGeom>
        <a:gradFill rotWithShape="0">
          <a:gsLst>
            <a:gs pos="0">
              <a:schemeClr val="accent5">
                <a:hueOff val="3257026"/>
                <a:satOff val="11196"/>
                <a:lumOff val="-53726"/>
                <a:alphaOff val="0"/>
                <a:shade val="51000"/>
                <a:satMod val="130000"/>
              </a:schemeClr>
            </a:gs>
            <a:gs pos="80000">
              <a:schemeClr val="accent5">
                <a:hueOff val="3257026"/>
                <a:satOff val="11196"/>
                <a:lumOff val="-53726"/>
                <a:alphaOff val="0"/>
                <a:shade val="93000"/>
                <a:satMod val="130000"/>
              </a:schemeClr>
            </a:gs>
            <a:gs pos="100000">
              <a:schemeClr val="accent5">
                <a:hueOff val="3257026"/>
                <a:satOff val="11196"/>
                <a:lumOff val="-53726"/>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rot="10800000">
        <a:off x="2986277" y="2450603"/>
        <a:ext cx="296522" cy="297322"/>
      </dsp:txXfrm>
    </dsp:sp>
    <dsp:sp modelId="{6D4D9713-29F8-4F62-AD86-EBA94A82983D}">
      <dsp:nvSpPr>
        <dsp:cNvPr id="0" name=""/>
        <dsp:cNvSpPr/>
      </dsp:nvSpPr>
      <dsp:spPr>
        <a:xfrm>
          <a:off x="661254" y="1999825"/>
          <a:ext cx="1998129" cy="1198877"/>
        </a:xfrm>
        <a:prstGeom prst="roundRect">
          <a:avLst>
            <a:gd name="adj" fmla="val 10000"/>
          </a:avLst>
        </a:prstGeom>
        <a:gradFill rotWithShape="0">
          <a:gsLst>
            <a:gs pos="0">
              <a:schemeClr val="accent5">
                <a:hueOff val="3257026"/>
                <a:satOff val="11196"/>
                <a:lumOff val="-53726"/>
                <a:alphaOff val="0"/>
                <a:shade val="51000"/>
                <a:satMod val="130000"/>
              </a:schemeClr>
            </a:gs>
            <a:gs pos="80000">
              <a:schemeClr val="accent5">
                <a:hueOff val="3257026"/>
                <a:satOff val="11196"/>
                <a:lumOff val="-53726"/>
                <a:alphaOff val="0"/>
                <a:shade val="93000"/>
                <a:satMod val="130000"/>
              </a:schemeClr>
            </a:gs>
            <a:gs pos="100000">
              <a:schemeClr val="accent5">
                <a:hueOff val="3257026"/>
                <a:satOff val="11196"/>
                <a:lumOff val="-53726"/>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6. Document everything</a:t>
          </a:r>
        </a:p>
      </dsp:txBody>
      <dsp:txXfrm>
        <a:off x="696368" y="2034939"/>
        <a:ext cx="1927901" cy="1128649"/>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82DD706-B56F-4B59-BE98-756E340160F5}">
      <dsp:nvSpPr>
        <dsp:cNvPr id="0" name=""/>
        <dsp:cNvSpPr/>
      </dsp:nvSpPr>
      <dsp:spPr>
        <a:xfrm>
          <a:off x="0" y="189"/>
          <a:ext cx="8839200"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26545AA-76E5-4141-9ED2-ED217875CEBA}">
      <dsp:nvSpPr>
        <dsp:cNvPr id="0" name=""/>
        <dsp:cNvSpPr/>
      </dsp:nvSpPr>
      <dsp:spPr>
        <a:xfrm>
          <a:off x="0" y="189"/>
          <a:ext cx="8839200" cy="4855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1. Shut down the computer.</a:t>
          </a:r>
        </a:p>
      </dsp:txBody>
      <dsp:txXfrm>
        <a:off x="0" y="189"/>
        <a:ext cx="8839200" cy="485551"/>
      </dsp:txXfrm>
    </dsp:sp>
    <dsp:sp modelId="{EEEC329C-E63C-482B-84C6-E23584041306}">
      <dsp:nvSpPr>
        <dsp:cNvPr id="0" name=""/>
        <dsp:cNvSpPr/>
      </dsp:nvSpPr>
      <dsp:spPr>
        <a:xfrm>
          <a:off x="0" y="485741"/>
          <a:ext cx="8839200"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9869635-DB34-46E2-AFCB-8CE4777A13C4}">
      <dsp:nvSpPr>
        <dsp:cNvPr id="0" name=""/>
        <dsp:cNvSpPr/>
      </dsp:nvSpPr>
      <dsp:spPr>
        <a:xfrm>
          <a:off x="0" y="485741"/>
          <a:ext cx="8839200" cy="4855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2. Document the hardware configuration of the system.</a:t>
          </a:r>
        </a:p>
      </dsp:txBody>
      <dsp:txXfrm>
        <a:off x="0" y="485741"/>
        <a:ext cx="8839200" cy="485551"/>
      </dsp:txXfrm>
    </dsp:sp>
    <dsp:sp modelId="{11881B3E-1238-4DF8-A262-3D33B9E3ABA3}">
      <dsp:nvSpPr>
        <dsp:cNvPr id="0" name=""/>
        <dsp:cNvSpPr/>
      </dsp:nvSpPr>
      <dsp:spPr>
        <a:xfrm>
          <a:off x="0" y="971293"/>
          <a:ext cx="8839200"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F0454BA-CCCD-4939-9DEF-ADE25213769F}">
      <dsp:nvSpPr>
        <dsp:cNvPr id="0" name=""/>
        <dsp:cNvSpPr/>
      </dsp:nvSpPr>
      <dsp:spPr>
        <a:xfrm>
          <a:off x="0" y="971293"/>
          <a:ext cx="8839200" cy="4855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3. Transport the computer system to a secure location.</a:t>
          </a:r>
        </a:p>
      </dsp:txBody>
      <dsp:txXfrm>
        <a:off x="0" y="971293"/>
        <a:ext cx="8839200" cy="485551"/>
      </dsp:txXfrm>
    </dsp:sp>
    <dsp:sp modelId="{8C438093-AAFD-4C48-B543-A5CA0D2B21BE}">
      <dsp:nvSpPr>
        <dsp:cNvPr id="0" name=""/>
        <dsp:cNvSpPr/>
      </dsp:nvSpPr>
      <dsp:spPr>
        <a:xfrm>
          <a:off x="0" y="1456845"/>
          <a:ext cx="8839200"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7832333-47E9-4110-97A9-5A1A8CC739CF}">
      <dsp:nvSpPr>
        <dsp:cNvPr id="0" name=""/>
        <dsp:cNvSpPr/>
      </dsp:nvSpPr>
      <dsp:spPr>
        <a:xfrm>
          <a:off x="0" y="1456845"/>
          <a:ext cx="8830567" cy="10203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4. Make bit stream backups of hard disks and other storage disks (external and otherwise).</a:t>
          </a:r>
        </a:p>
      </dsp:txBody>
      <dsp:txXfrm>
        <a:off x="0" y="1456845"/>
        <a:ext cx="8830567" cy="1020357"/>
      </dsp:txXfrm>
    </dsp:sp>
    <dsp:sp modelId="{9F78E55D-0481-4FB5-937A-C8D526AF6AE3}">
      <dsp:nvSpPr>
        <dsp:cNvPr id="0" name=""/>
        <dsp:cNvSpPr/>
      </dsp:nvSpPr>
      <dsp:spPr>
        <a:xfrm>
          <a:off x="0" y="2477203"/>
          <a:ext cx="8839200"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DE464A3-7261-4B2B-9B6A-7010FD3DC101}">
      <dsp:nvSpPr>
        <dsp:cNvPr id="0" name=""/>
        <dsp:cNvSpPr/>
      </dsp:nvSpPr>
      <dsp:spPr>
        <a:xfrm>
          <a:off x="0" y="2477203"/>
          <a:ext cx="8839200" cy="4855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5. Mathematically authenticate data on all storage devices.</a:t>
          </a:r>
        </a:p>
      </dsp:txBody>
      <dsp:txXfrm>
        <a:off x="0" y="2477203"/>
        <a:ext cx="8839200" cy="485551"/>
      </dsp:txXfrm>
    </dsp:sp>
    <dsp:sp modelId="{43FB93DA-488E-4CC4-A452-BECB4D9ADDBF}">
      <dsp:nvSpPr>
        <dsp:cNvPr id="0" name=""/>
        <dsp:cNvSpPr/>
      </dsp:nvSpPr>
      <dsp:spPr>
        <a:xfrm>
          <a:off x="0" y="2962754"/>
          <a:ext cx="8839200"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D4CBF98-79F2-43AC-84C1-ADD97270EEBF}">
      <dsp:nvSpPr>
        <dsp:cNvPr id="0" name=""/>
        <dsp:cNvSpPr/>
      </dsp:nvSpPr>
      <dsp:spPr>
        <a:xfrm>
          <a:off x="0" y="2962754"/>
          <a:ext cx="8839200" cy="4855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6. Document the system date and time.</a:t>
          </a:r>
        </a:p>
      </dsp:txBody>
      <dsp:txXfrm>
        <a:off x="0" y="2962754"/>
        <a:ext cx="8839200" cy="485551"/>
      </dsp:txXfrm>
    </dsp:sp>
    <dsp:sp modelId="{EBBCCCFB-6481-4CFA-95CE-AA1C47EB41E1}">
      <dsp:nvSpPr>
        <dsp:cNvPr id="0" name=""/>
        <dsp:cNvSpPr/>
      </dsp:nvSpPr>
      <dsp:spPr>
        <a:xfrm>
          <a:off x="0" y="3448306"/>
          <a:ext cx="8839200"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D369D56-1198-4D88-98EB-94AA103FE693}">
      <dsp:nvSpPr>
        <dsp:cNvPr id="0" name=""/>
        <dsp:cNvSpPr/>
      </dsp:nvSpPr>
      <dsp:spPr>
        <a:xfrm>
          <a:off x="0" y="3448306"/>
          <a:ext cx="8839200" cy="4855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7. Make a list of key search words.</a:t>
          </a:r>
        </a:p>
      </dsp:txBody>
      <dsp:txXfrm>
        <a:off x="0" y="3448306"/>
        <a:ext cx="8839200" cy="485551"/>
      </dsp:txXfrm>
    </dsp:sp>
    <dsp:sp modelId="{F8AAC90A-58A9-4053-A5C2-A1F92C134753}">
      <dsp:nvSpPr>
        <dsp:cNvPr id="0" name=""/>
        <dsp:cNvSpPr/>
      </dsp:nvSpPr>
      <dsp:spPr>
        <a:xfrm>
          <a:off x="0" y="3933858"/>
          <a:ext cx="8839200"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35AE854-F08D-4013-9D66-0D6C7322D59B}">
      <dsp:nvSpPr>
        <dsp:cNvPr id="0" name=""/>
        <dsp:cNvSpPr/>
      </dsp:nvSpPr>
      <dsp:spPr>
        <a:xfrm>
          <a:off x="0" y="3933858"/>
          <a:ext cx="8839200" cy="4855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8. Evaluate the Windows swap file.</a:t>
          </a:r>
        </a:p>
      </dsp:txBody>
      <dsp:txXfrm>
        <a:off x="0" y="3933858"/>
        <a:ext cx="8839200" cy="485551"/>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82DD706-B56F-4B59-BE98-756E340160F5}">
      <dsp:nvSpPr>
        <dsp:cNvPr id="0" name=""/>
        <dsp:cNvSpPr/>
      </dsp:nvSpPr>
      <dsp:spPr>
        <a:xfrm>
          <a:off x="0" y="0"/>
          <a:ext cx="8686800"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26545AA-76E5-4141-9ED2-ED217875CEBA}">
      <dsp:nvSpPr>
        <dsp:cNvPr id="0" name=""/>
        <dsp:cNvSpPr/>
      </dsp:nvSpPr>
      <dsp:spPr>
        <a:xfrm>
          <a:off x="0" y="0"/>
          <a:ext cx="8686800" cy="4952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dirty="0"/>
            <a:t>9. Evaluate file slack.</a:t>
          </a:r>
        </a:p>
      </dsp:txBody>
      <dsp:txXfrm>
        <a:off x="0" y="0"/>
        <a:ext cx="8686800" cy="495299"/>
      </dsp:txXfrm>
    </dsp:sp>
    <dsp:sp modelId="{AF2E5139-9324-4401-AC61-2DEC0F702611}">
      <dsp:nvSpPr>
        <dsp:cNvPr id="0" name=""/>
        <dsp:cNvSpPr/>
      </dsp:nvSpPr>
      <dsp:spPr>
        <a:xfrm>
          <a:off x="0" y="495299"/>
          <a:ext cx="8686800"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CB750F9-1AF1-4578-A1A0-28A686DD5A82}">
      <dsp:nvSpPr>
        <dsp:cNvPr id="0" name=""/>
        <dsp:cNvSpPr/>
      </dsp:nvSpPr>
      <dsp:spPr>
        <a:xfrm>
          <a:off x="0" y="495299"/>
          <a:ext cx="8686800" cy="4952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dirty="0"/>
            <a:t>10. Evaluate unallocated space (erased files).</a:t>
          </a:r>
        </a:p>
      </dsp:txBody>
      <dsp:txXfrm>
        <a:off x="0" y="495299"/>
        <a:ext cx="8686800" cy="495299"/>
      </dsp:txXfrm>
    </dsp:sp>
    <dsp:sp modelId="{8463841C-FB8B-4EE1-A1D4-67B0D82B7BBC}">
      <dsp:nvSpPr>
        <dsp:cNvPr id="0" name=""/>
        <dsp:cNvSpPr/>
      </dsp:nvSpPr>
      <dsp:spPr>
        <a:xfrm>
          <a:off x="0" y="990599"/>
          <a:ext cx="8686800"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2916D17-63EF-45F7-A2FC-0D64535724A7}">
      <dsp:nvSpPr>
        <dsp:cNvPr id="0" name=""/>
        <dsp:cNvSpPr/>
      </dsp:nvSpPr>
      <dsp:spPr>
        <a:xfrm>
          <a:off x="0" y="990599"/>
          <a:ext cx="8686800" cy="4952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dirty="0"/>
            <a:t>11. Search files, file slack, and unallocated space for keywords.</a:t>
          </a:r>
        </a:p>
      </dsp:txBody>
      <dsp:txXfrm>
        <a:off x="0" y="990599"/>
        <a:ext cx="8686800" cy="495299"/>
      </dsp:txXfrm>
    </dsp:sp>
    <dsp:sp modelId="{F1EAE46A-8DE9-4CE3-9686-41C856AC00CB}">
      <dsp:nvSpPr>
        <dsp:cNvPr id="0" name=""/>
        <dsp:cNvSpPr/>
      </dsp:nvSpPr>
      <dsp:spPr>
        <a:xfrm>
          <a:off x="0" y="1485899"/>
          <a:ext cx="8686800"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DDA520D-8944-405E-97C9-A8B5E91D7519}">
      <dsp:nvSpPr>
        <dsp:cNvPr id="0" name=""/>
        <dsp:cNvSpPr/>
      </dsp:nvSpPr>
      <dsp:spPr>
        <a:xfrm>
          <a:off x="0" y="1485899"/>
          <a:ext cx="8686800" cy="4952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dirty="0"/>
            <a:t>12. Document file names, dates, and times.</a:t>
          </a:r>
        </a:p>
      </dsp:txBody>
      <dsp:txXfrm>
        <a:off x="0" y="1485899"/>
        <a:ext cx="8686800" cy="495299"/>
      </dsp:txXfrm>
    </dsp:sp>
    <dsp:sp modelId="{9E6B9E71-B32E-4098-9062-FEAD049FFBDB}">
      <dsp:nvSpPr>
        <dsp:cNvPr id="0" name=""/>
        <dsp:cNvSpPr/>
      </dsp:nvSpPr>
      <dsp:spPr>
        <a:xfrm>
          <a:off x="0" y="1981199"/>
          <a:ext cx="8686800"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7F9FDAF-8F6E-45B9-9861-551E3DE81AD9}">
      <dsp:nvSpPr>
        <dsp:cNvPr id="0" name=""/>
        <dsp:cNvSpPr/>
      </dsp:nvSpPr>
      <dsp:spPr>
        <a:xfrm>
          <a:off x="0" y="1981199"/>
          <a:ext cx="8686800" cy="4952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dirty="0"/>
            <a:t>13. Identify file, program, and storage anomalies.</a:t>
          </a:r>
        </a:p>
      </dsp:txBody>
      <dsp:txXfrm>
        <a:off x="0" y="1981199"/>
        <a:ext cx="8686800" cy="495299"/>
      </dsp:txXfrm>
    </dsp:sp>
    <dsp:sp modelId="{3CCDCF74-9585-42A6-A991-FDD01D5633CB}">
      <dsp:nvSpPr>
        <dsp:cNvPr id="0" name=""/>
        <dsp:cNvSpPr/>
      </dsp:nvSpPr>
      <dsp:spPr>
        <a:xfrm>
          <a:off x="0" y="2476499"/>
          <a:ext cx="8686800"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53B38E7-E6C4-4302-B6B9-75D715F84E2E}">
      <dsp:nvSpPr>
        <dsp:cNvPr id="0" name=""/>
        <dsp:cNvSpPr/>
      </dsp:nvSpPr>
      <dsp:spPr>
        <a:xfrm>
          <a:off x="0" y="2476499"/>
          <a:ext cx="8686800" cy="4952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dirty="0"/>
            <a:t>14. Evaluate program functionality.</a:t>
          </a:r>
        </a:p>
      </dsp:txBody>
      <dsp:txXfrm>
        <a:off x="0" y="2476499"/>
        <a:ext cx="8686800" cy="495299"/>
      </dsp:txXfrm>
    </dsp:sp>
    <dsp:sp modelId="{08481C56-81EA-4054-933D-F677CF0A541D}">
      <dsp:nvSpPr>
        <dsp:cNvPr id="0" name=""/>
        <dsp:cNvSpPr/>
      </dsp:nvSpPr>
      <dsp:spPr>
        <a:xfrm>
          <a:off x="0" y="2971799"/>
          <a:ext cx="8686800"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159BFB8-7601-4810-9D0D-4B33CD122F3E}">
      <dsp:nvSpPr>
        <dsp:cNvPr id="0" name=""/>
        <dsp:cNvSpPr/>
      </dsp:nvSpPr>
      <dsp:spPr>
        <a:xfrm>
          <a:off x="0" y="2971799"/>
          <a:ext cx="8686800" cy="4952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dirty="0"/>
            <a:t>15. Document your findings.</a:t>
          </a:r>
        </a:p>
      </dsp:txBody>
      <dsp:txXfrm>
        <a:off x="0" y="2971799"/>
        <a:ext cx="8686800" cy="495299"/>
      </dsp:txXfrm>
    </dsp:sp>
    <dsp:sp modelId="{40059764-8347-49D6-80A9-A9D0091C843A}">
      <dsp:nvSpPr>
        <dsp:cNvPr id="0" name=""/>
        <dsp:cNvSpPr/>
      </dsp:nvSpPr>
      <dsp:spPr>
        <a:xfrm>
          <a:off x="0" y="3467099"/>
          <a:ext cx="8686800"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3425FD8-3977-4F38-8E52-B667D69C566D}">
      <dsp:nvSpPr>
        <dsp:cNvPr id="0" name=""/>
        <dsp:cNvSpPr/>
      </dsp:nvSpPr>
      <dsp:spPr>
        <a:xfrm>
          <a:off x="0" y="3467099"/>
          <a:ext cx="8686800" cy="4952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dirty="0"/>
            <a:t>16. Retain copies of software used.</a:t>
          </a:r>
          <a:endParaRPr lang="en-IN" sz="2200" kern="1200" dirty="0"/>
        </a:p>
      </dsp:txBody>
      <dsp:txXfrm>
        <a:off x="0" y="3467099"/>
        <a:ext cx="8686800" cy="495299"/>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EB65DBB-1FCC-4996-8DA2-104C321C578F}">
      <dsp:nvSpPr>
        <dsp:cNvPr id="0" name=""/>
        <dsp:cNvSpPr/>
      </dsp:nvSpPr>
      <dsp:spPr>
        <a:xfrm>
          <a:off x="3013" y="458706"/>
          <a:ext cx="1317687" cy="790612"/>
        </a:xfrm>
        <a:prstGeom prst="roundRect">
          <a:avLst>
            <a:gd name="adj" fmla="val 10000"/>
          </a:avLst>
        </a:prstGeom>
        <a:gradFill rotWithShape="0">
          <a:gsLst>
            <a:gs pos="0">
              <a:schemeClr val="accent5">
                <a:hueOff val="0"/>
                <a:satOff val="0"/>
                <a:lumOff val="0"/>
                <a:alphaOff val="0"/>
                <a:shade val="51000"/>
                <a:satMod val="130000"/>
              </a:schemeClr>
            </a:gs>
            <a:gs pos="80000">
              <a:schemeClr val="accent5">
                <a:hueOff val="0"/>
                <a:satOff val="0"/>
                <a:lumOff val="0"/>
                <a:alphaOff val="0"/>
                <a:shade val="93000"/>
                <a:satMod val="130000"/>
              </a:schemeClr>
            </a:gs>
            <a:gs pos="100000">
              <a:schemeClr val="accent5">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dirty="0">
              <a:solidFill>
                <a:srgbClr val="FF0000"/>
              </a:solidFill>
            </a:rPr>
            <a:t>1. Registers and cache</a:t>
          </a:r>
        </a:p>
      </dsp:txBody>
      <dsp:txXfrm>
        <a:off x="26169" y="481862"/>
        <a:ext cx="1271375" cy="744300"/>
      </dsp:txXfrm>
    </dsp:sp>
    <dsp:sp modelId="{FEAD52E9-A004-4755-AB51-04F6D9A14C78}">
      <dsp:nvSpPr>
        <dsp:cNvPr id="0" name=""/>
        <dsp:cNvSpPr/>
      </dsp:nvSpPr>
      <dsp:spPr>
        <a:xfrm>
          <a:off x="1436657" y="690619"/>
          <a:ext cx="279349" cy="326786"/>
        </a:xfrm>
        <a:prstGeom prst="rightArrow">
          <a:avLst>
            <a:gd name="adj1" fmla="val 60000"/>
            <a:gd name="adj2" fmla="val 50000"/>
          </a:avLst>
        </a:prstGeom>
        <a:gradFill rotWithShape="0">
          <a:gsLst>
            <a:gs pos="0">
              <a:schemeClr val="accent5">
                <a:hueOff val="0"/>
                <a:satOff val="0"/>
                <a:lumOff val="0"/>
                <a:alphaOff val="0"/>
                <a:shade val="51000"/>
                <a:satMod val="130000"/>
              </a:schemeClr>
            </a:gs>
            <a:gs pos="80000">
              <a:schemeClr val="accent5">
                <a:hueOff val="0"/>
                <a:satOff val="0"/>
                <a:lumOff val="0"/>
                <a:alphaOff val="0"/>
                <a:shade val="93000"/>
                <a:satMod val="130000"/>
              </a:schemeClr>
            </a:gs>
            <a:gs pos="100000">
              <a:schemeClr val="accent5">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US" sz="1000" kern="1200"/>
        </a:p>
      </dsp:txBody>
      <dsp:txXfrm>
        <a:off x="1436657" y="755976"/>
        <a:ext cx="195544" cy="196072"/>
      </dsp:txXfrm>
    </dsp:sp>
    <dsp:sp modelId="{9A5FA275-2962-47E6-AD61-E09B0DF46B6B}">
      <dsp:nvSpPr>
        <dsp:cNvPr id="0" name=""/>
        <dsp:cNvSpPr/>
      </dsp:nvSpPr>
      <dsp:spPr>
        <a:xfrm>
          <a:off x="1847775" y="458706"/>
          <a:ext cx="1317687" cy="790612"/>
        </a:xfrm>
        <a:prstGeom prst="roundRect">
          <a:avLst>
            <a:gd name="adj" fmla="val 10000"/>
          </a:avLst>
        </a:prstGeom>
        <a:gradFill rotWithShape="0">
          <a:gsLst>
            <a:gs pos="0">
              <a:schemeClr val="accent5">
                <a:hueOff val="296093"/>
                <a:satOff val="1018"/>
                <a:lumOff val="-4884"/>
                <a:alphaOff val="0"/>
                <a:shade val="51000"/>
                <a:satMod val="130000"/>
              </a:schemeClr>
            </a:gs>
            <a:gs pos="80000">
              <a:schemeClr val="accent5">
                <a:hueOff val="296093"/>
                <a:satOff val="1018"/>
                <a:lumOff val="-4884"/>
                <a:alphaOff val="0"/>
                <a:shade val="93000"/>
                <a:satMod val="130000"/>
              </a:schemeClr>
            </a:gs>
            <a:gs pos="100000">
              <a:schemeClr val="accent5">
                <a:hueOff val="296093"/>
                <a:satOff val="1018"/>
                <a:lumOff val="-4884"/>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dirty="0">
              <a:solidFill>
                <a:srgbClr val="FF0000"/>
              </a:solidFill>
            </a:rPr>
            <a:t>2. Routing tables</a:t>
          </a:r>
        </a:p>
      </dsp:txBody>
      <dsp:txXfrm>
        <a:off x="1870931" y="481862"/>
        <a:ext cx="1271375" cy="744300"/>
      </dsp:txXfrm>
    </dsp:sp>
    <dsp:sp modelId="{D42FC220-B318-4CD4-A080-4CE3D5153862}">
      <dsp:nvSpPr>
        <dsp:cNvPr id="0" name=""/>
        <dsp:cNvSpPr/>
      </dsp:nvSpPr>
      <dsp:spPr>
        <a:xfrm>
          <a:off x="3281419" y="690619"/>
          <a:ext cx="279349" cy="326786"/>
        </a:xfrm>
        <a:prstGeom prst="rightArrow">
          <a:avLst>
            <a:gd name="adj1" fmla="val 60000"/>
            <a:gd name="adj2" fmla="val 50000"/>
          </a:avLst>
        </a:prstGeom>
        <a:gradFill rotWithShape="0">
          <a:gsLst>
            <a:gs pos="0">
              <a:schemeClr val="accent5">
                <a:hueOff val="325703"/>
                <a:satOff val="1120"/>
                <a:lumOff val="-5373"/>
                <a:alphaOff val="0"/>
                <a:shade val="51000"/>
                <a:satMod val="130000"/>
              </a:schemeClr>
            </a:gs>
            <a:gs pos="80000">
              <a:schemeClr val="accent5">
                <a:hueOff val="325703"/>
                <a:satOff val="1120"/>
                <a:lumOff val="-5373"/>
                <a:alphaOff val="0"/>
                <a:shade val="93000"/>
                <a:satMod val="130000"/>
              </a:schemeClr>
            </a:gs>
            <a:gs pos="100000">
              <a:schemeClr val="accent5">
                <a:hueOff val="325703"/>
                <a:satOff val="1120"/>
                <a:lumOff val="-5373"/>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US" sz="1000" kern="1200"/>
        </a:p>
      </dsp:txBody>
      <dsp:txXfrm>
        <a:off x="3281419" y="755976"/>
        <a:ext cx="195544" cy="196072"/>
      </dsp:txXfrm>
    </dsp:sp>
    <dsp:sp modelId="{27FEDB70-13C7-4191-95E0-C75B4778BC94}">
      <dsp:nvSpPr>
        <dsp:cNvPr id="0" name=""/>
        <dsp:cNvSpPr/>
      </dsp:nvSpPr>
      <dsp:spPr>
        <a:xfrm>
          <a:off x="3692537" y="458706"/>
          <a:ext cx="1317687" cy="790612"/>
        </a:xfrm>
        <a:prstGeom prst="roundRect">
          <a:avLst>
            <a:gd name="adj" fmla="val 10000"/>
          </a:avLst>
        </a:prstGeom>
        <a:gradFill rotWithShape="0">
          <a:gsLst>
            <a:gs pos="0">
              <a:schemeClr val="accent5">
                <a:hueOff val="592187"/>
                <a:satOff val="2036"/>
                <a:lumOff val="-9768"/>
                <a:alphaOff val="0"/>
                <a:shade val="51000"/>
                <a:satMod val="130000"/>
              </a:schemeClr>
            </a:gs>
            <a:gs pos="80000">
              <a:schemeClr val="accent5">
                <a:hueOff val="592187"/>
                <a:satOff val="2036"/>
                <a:lumOff val="-9768"/>
                <a:alphaOff val="0"/>
                <a:shade val="93000"/>
                <a:satMod val="130000"/>
              </a:schemeClr>
            </a:gs>
            <a:gs pos="100000">
              <a:schemeClr val="accent5">
                <a:hueOff val="592187"/>
                <a:satOff val="2036"/>
                <a:lumOff val="-9768"/>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dirty="0">
              <a:solidFill>
                <a:srgbClr val="FF0000"/>
              </a:solidFill>
            </a:rPr>
            <a:t>3. ARP cache</a:t>
          </a:r>
        </a:p>
      </dsp:txBody>
      <dsp:txXfrm>
        <a:off x="3715693" y="481862"/>
        <a:ext cx="1271375" cy="744300"/>
      </dsp:txXfrm>
    </dsp:sp>
    <dsp:sp modelId="{60251F1A-D079-4B28-A506-14ACD720CF12}">
      <dsp:nvSpPr>
        <dsp:cNvPr id="0" name=""/>
        <dsp:cNvSpPr/>
      </dsp:nvSpPr>
      <dsp:spPr>
        <a:xfrm>
          <a:off x="5126180" y="690619"/>
          <a:ext cx="279349" cy="326786"/>
        </a:xfrm>
        <a:prstGeom prst="rightArrow">
          <a:avLst>
            <a:gd name="adj1" fmla="val 60000"/>
            <a:gd name="adj2" fmla="val 50000"/>
          </a:avLst>
        </a:prstGeom>
        <a:gradFill rotWithShape="0">
          <a:gsLst>
            <a:gs pos="0">
              <a:schemeClr val="accent5">
                <a:hueOff val="651405"/>
                <a:satOff val="2239"/>
                <a:lumOff val="-10745"/>
                <a:alphaOff val="0"/>
                <a:shade val="51000"/>
                <a:satMod val="130000"/>
              </a:schemeClr>
            </a:gs>
            <a:gs pos="80000">
              <a:schemeClr val="accent5">
                <a:hueOff val="651405"/>
                <a:satOff val="2239"/>
                <a:lumOff val="-10745"/>
                <a:alphaOff val="0"/>
                <a:shade val="93000"/>
                <a:satMod val="130000"/>
              </a:schemeClr>
            </a:gs>
            <a:gs pos="100000">
              <a:schemeClr val="accent5">
                <a:hueOff val="651405"/>
                <a:satOff val="2239"/>
                <a:lumOff val="-10745"/>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US" sz="1000" kern="1200"/>
        </a:p>
      </dsp:txBody>
      <dsp:txXfrm>
        <a:off x="5126180" y="755976"/>
        <a:ext cx="195544" cy="196072"/>
      </dsp:txXfrm>
    </dsp:sp>
    <dsp:sp modelId="{C80A2F8A-627E-4E13-9D5B-313DE6D81C6E}">
      <dsp:nvSpPr>
        <dsp:cNvPr id="0" name=""/>
        <dsp:cNvSpPr/>
      </dsp:nvSpPr>
      <dsp:spPr>
        <a:xfrm>
          <a:off x="5537299" y="458706"/>
          <a:ext cx="1317687" cy="790612"/>
        </a:xfrm>
        <a:prstGeom prst="roundRect">
          <a:avLst>
            <a:gd name="adj" fmla="val 10000"/>
          </a:avLst>
        </a:prstGeom>
        <a:gradFill rotWithShape="0">
          <a:gsLst>
            <a:gs pos="0">
              <a:schemeClr val="accent5">
                <a:hueOff val="888280"/>
                <a:satOff val="3053"/>
                <a:lumOff val="-14653"/>
                <a:alphaOff val="0"/>
                <a:shade val="51000"/>
                <a:satMod val="130000"/>
              </a:schemeClr>
            </a:gs>
            <a:gs pos="80000">
              <a:schemeClr val="accent5">
                <a:hueOff val="888280"/>
                <a:satOff val="3053"/>
                <a:lumOff val="-14653"/>
                <a:alphaOff val="0"/>
                <a:shade val="93000"/>
                <a:satMod val="130000"/>
              </a:schemeClr>
            </a:gs>
            <a:gs pos="100000">
              <a:schemeClr val="accent5">
                <a:hueOff val="888280"/>
                <a:satOff val="3053"/>
                <a:lumOff val="-14653"/>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dirty="0">
              <a:solidFill>
                <a:srgbClr val="FF0000"/>
              </a:solidFill>
            </a:rPr>
            <a:t>4. Process table</a:t>
          </a:r>
        </a:p>
      </dsp:txBody>
      <dsp:txXfrm>
        <a:off x="5560455" y="481862"/>
        <a:ext cx="1271375" cy="744300"/>
      </dsp:txXfrm>
    </dsp:sp>
    <dsp:sp modelId="{B7DA3B33-653B-4C5D-B7CD-75ED375CF294}">
      <dsp:nvSpPr>
        <dsp:cNvPr id="0" name=""/>
        <dsp:cNvSpPr/>
      </dsp:nvSpPr>
      <dsp:spPr>
        <a:xfrm rot="5400000">
          <a:off x="6056467" y="1341557"/>
          <a:ext cx="279349" cy="326786"/>
        </a:xfrm>
        <a:prstGeom prst="rightArrow">
          <a:avLst>
            <a:gd name="adj1" fmla="val 60000"/>
            <a:gd name="adj2" fmla="val 50000"/>
          </a:avLst>
        </a:prstGeom>
        <a:gradFill rotWithShape="0">
          <a:gsLst>
            <a:gs pos="0">
              <a:schemeClr val="accent5">
                <a:hueOff val="977108"/>
                <a:satOff val="3359"/>
                <a:lumOff val="-16118"/>
                <a:alphaOff val="0"/>
                <a:shade val="51000"/>
                <a:satMod val="130000"/>
              </a:schemeClr>
            </a:gs>
            <a:gs pos="80000">
              <a:schemeClr val="accent5">
                <a:hueOff val="977108"/>
                <a:satOff val="3359"/>
                <a:lumOff val="-16118"/>
                <a:alphaOff val="0"/>
                <a:shade val="93000"/>
                <a:satMod val="130000"/>
              </a:schemeClr>
            </a:gs>
            <a:gs pos="100000">
              <a:schemeClr val="accent5">
                <a:hueOff val="977108"/>
                <a:satOff val="3359"/>
                <a:lumOff val="-16118"/>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US" sz="1000" kern="1200"/>
        </a:p>
      </dsp:txBody>
      <dsp:txXfrm rot="-5400000">
        <a:off x="6098106" y="1365276"/>
        <a:ext cx="196072" cy="195544"/>
      </dsp:txXfrm>
    </dsp:sp>
    <dsp:sp modelId="{C38397EA-3506-43A5-AB54-21759620655A}">
      <dsp:nvSpPr>
        <dsp:cNvPr id="0" name=""/>
        <dsp:cNvSpPr/>
      </dsp:nvSpPr>
      <dsp:spPr>
        <a:xfrm>
          <a:off x="5537299" y="1776393"/>
          <a:ext cx="1317687" cy="790612"/>
        </a:xfrm>
        <a:prstGeom prst="roundRect">
          <a:avLst>
            <a:gd name="adj" fmla="val 10000"/>
          </a:avLst>
        </a:prstGeom>
        <a:gradFill rotWithShape="0">
          <a:gsLst>
            <a:gs pos="0">
              <a:schemeClr val="accent5">
                <a:hueOff val="1184373"/>
                <a:satOff val="4071"/>
                <a:lumOff val="-19537"/>
                <a:alphaOff val="0"/>
                <a:shade val="51000"/>
                <a:satMod val="130000"/>
              </a:schemeClr>
            </a:gs>
            <a:gs pos="80000">
              <a:schemeClr val="accent5">
                <a:hueOff val="1184373"/>
                <a:satOff val="4071"/>
                <a:lumOff val="-19537"/>
                <a:alphaOff val="0"/>
                <a:shade val="93000"/>
                <a:satMod val="130000"/>
              </a:schemeClr>
            </a:gs>
            <a:gs pos="100000">
              <a:schemeClr val="accent5">
                <a:hueOff val="1184373"/>
                <a:satOff val="4071"/>
                <a:lumOff val="-19537"/>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dirty="0"/>
            <a:t>5. Kernel statistics and modules</a:t>
          </a:r>
        </a:p>
      </dsp:txBody>
      <dsp:txXfrm>
        <a:off x="5560455" y="1799549"/>
        <a:ext cx="1271375" cy="744300"/>
      </dsp:txXfrm>
    </dsp:sp>
    <dsp:sp modelId="{AC3815E5-2663-48BC-AC76-A8DBB56844B2}">
      <dsp:nvSpPr>
        <dsp:cNvPr id="0" name=""/>
        <dsp:cNvSpPr/>
      </dsp:nvSpPr>
      <dsp:spPr>
        <a:xfrm rot="10800000">
          <a:off x="5141993" y="2008306"/>
          <a:ext cx="279349" cy="326786"/>
        </a:xfrm>
        <a:prstGeom prst="rightArrow">
          <a:avLst>
            <a:gd name="adj1" fmla="val 60000"/>
            <a:gd name="adj2" fmla="val 50000"/>
          </a:avLst>
        </a:prstGeom>
        <a:gradFill rotWithShape="0">
          <a:gsLst>
            <a:gs pos="0">
              <a:schemeClr val="accent5">
                <a:hueOff val="1302810"/>
                <a:satOff val="4478"/>
                <a:lumOff val="-21490"/>
                <a:alphaOff val="0"/>
                <a:shade val="51000"/>
                <a:satMod val="130000"/>
              </a:schemeClr>
            </a:gs>
            <a:gs pos="80000">
              <a:schemeClr val="accent5">
                <a:hueOff val="1302810"/>
                <a:satOff val="4478"/>
                <a:lumOff val="-21490"/>
                <a:alphaOff val="0"/>
                <a:shade val="93000"/>
                <a:satMod val="130000"/>
              </a:schemeClr>
            </a:gs>
            <a:gs pos="100000">
              <a:schemeClr val="accent5">
                <a:hueOff val="1302810"/>
                <a:satOff val="4478"/>
                <a:lumOff val="-2149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US" sz="1000" kern="1200"/>
        </a:p>
      </dsp:txBody>
      <dsp:txXfrm rot="10800000">
        <a:off x="5225798" y="2073663"/>
        <a:ext cx="195544" cy="196072"/>
      </dsp:txXfrm>
    </dsp:sp>
    <dsp:sp modelId="{C4D34B57-065C-4F09-A396-1E646508662E}">
      <dsp:nvSpPr>
        <dsp:cNvPr id="0" name=""/>
        <dsp:cNvSpPr/>
      </dsp:nvSpPr>
      <dsp:spPr>
        <a:xfrm>
          <a:off x="3692537" y="1776393"/>
          <a:ext cx="1317687" cy="790612"/>
        </a:xfrm>
        <a:prstGeom prst="roundRect">
          <a:avLst>
            <a:gd name="adj" fmla="val 10000"/>
          </a:avLst>
        </a:prstGeom>
        <a:gradFill rotWithShape="0">
          <a:gsLst>
            <a:gs pos="0">
              <a:schemeClr val="accent5">
                <a:hueOff val="1480466"/>
                <a:satOff val="5089"/>
                <a:lumOff val="-24421"/>
                <a:alphaOff val="0"/>
                <a:shade val="51000"/>
                <a:satMod val="130000"/>
              </a:schemeClr>
            </a:gs>
            <a:gs pos="80000">
              <a:schemeClr val="accent5">
                <a:hueOff val="1480466"/>
                <a:satOff val="5089"/>
                <a:lumOff val="-24421"/>
                <a:alphaOff val="0"/>
                <a:shade val="93000"/>
                <a:satMod val="130000"/>
              </a:schemeClr>
            </a:gs>
            <a:gs pos="100000">
              <a:schemeClr val="accent5">
                <a:hueOff val="1480466"/>
                <a:satOff val="5089"/>
                <a:lumOff val="-24421"/>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dirty="0"/>
            <a:t>6. Main memory</a:t>
          </a:r>
        </a:p>
      </dsp:txBody>
      <dsp:txXfrm>
        <a:off x="3715693" y="1799549"/>
        <a:ext cx="1271375" cy="744300"/>
      </dsp:txXfrm>
    </dsp:sp>
    <dsp:sp modelId="{5BEBDC91-6009-42BC-BBF0-63F703665A43}">
      <dsp:nvSpPr>
        <dsp:cNvPr id="0" name=""/>
        <dsp:cNvSpPr/>
      </dsp:nvSpPr>
      <dsp:spPr>
        <a:xfrm rot="10800000">
          <a:off x="3297231" y="2008306"/>
          <a:ext cx="279349" cy="326786"/>
        </a:xfrm>
        <a:prstGeom prst="rightArrow">
          <a:avLst>
            <a:gd name="adj1" fmla="val 60000"/>
            <a:gd name="adj2" fmla="val 50000"/>
          </a:avLst>
        </a:prstGeom>
        <a:gradFill rotWithShape="0">
          <a:gsLst>
            <a:gs pos="0">
              <a:schemeClr val="accent5">
                <a:hueOff val="1628513"/>
                <a:satOff val="5598"/>
                <a:lumOff val="-26863"/>
                <a:alphaOff val="0"/>
                <a:shade val="51000"/>
                <a:satMod val="130000"/>
              </a:schemeClr>
            </a:gs>
            <a:gs pos="80000">
              <a:schemeClr val="accent5">
                <a:hueOff val="1628513"/>
                <a:satOff val="5598"/>
                <a:lumOff val="-26863"/>
                <a:alphaOff val="0"/>
                <a:shade val="93000"/>
                <a:satMod val="130000"/>
              </a:schemeClr>
            </a:gs>
            <a:gs pos="100000">
              <a:schemeClr val="accent5">
                <a:hueOff val="1628513"/>
                <a:satOff val="5598"/>
                <a:lumOff val="-26863"/>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US" sz="1000" kern="1200"/>
        </a:p>
      </dsp:txBody>
      <dsp:txXfrm rot="10800000">
        <a:off x="3381036" y="2073663"/>
        <a:ext cx="195544" cy="196072"/>
      </dsp:txXfrm>
    </dsp:sp>
    <dsp:sp modelId="{475BC56F-5889-43E2-8DA6-9543BBF14A81}">
      <dsp:nvSpPr>
        <dsp:cNvPr id="0" name=""/>
        <dsp:cNvSpPr/>
      </dsp:nvSpPr>
      <dsp:spPr>
        <a:xfrm>
          <a:off x="1847775" y="1776393"/>
          <a:ext cx="1317687" cy="790612"/>
        </a:xfrm>
        <a:prstGeom prst="roundRect">
          <a:avLst>
            <a:gd name="adj" fmla="val 10000"/>
          </a:avLst>
        </a:prstGeom>
        <a:gradFill rotWithShape="0">
          <a:gsLst>
            <a:gs pos="0">
              <a:schemeClr val="accent5">
                <a:hueOff val="1776560"/>
                <a:satOff val="6107"/>
                <a:lumOff val="-29305"/>
                <a:alphaOff val="0"/>
                <a:shade val="51000"/>
                <a:satMod val="130000"/>
              </a:schemeClr>
            </a:gs>
            <a:gs pos="80000">
              <a:schemeClr val="accent5">
                <a:hueOff val="1776560"/>
                <a:satOff val="6107"/>
                <a:lumOff val="-29305"/>
                <a:alphaOff val="0"/>
                <a:shade val="93000"/>
                <a:satMod val="130000"/>
              </a:schemeClr>
            </a:gs>
            <a:gs pos="100000">
              <a:schemeClr val="accent5">
                <a:hueOff val="1776560"/>
                <a:satOff val="6107"/>
                <a:lumOff val="-29305"/>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dirty="0"/>
            <a:t>7. Temporary file systems</a:t>
          </a:r>
        </a:p>
      </dsp:txBody>
      <dsp:txXfrm>
        <a:off x="1870931" y="1799549"/>
        <a:ext cx="1271375" cy="744300"/>
      </dsp:txXfrm>
    </dsp:sp>
    <dsp:sp modelId="{B128D1EC-E9F3-485C-87E7-891AC87ABDED}">
      <dsp:nvSpPr>
        <dsp:cNvPr id="0" name=""/>
        <dsp:cNvSpPr/>
      </dsp:nvSpPr>
      <dsp:spPr>
        <a:xfrm rot="10800000">
          <a:off x="1452469" y="2008306"/>
          <a:ext cx="279349" cy="326786"/>
        </a:xfrm>
        <a:prstGeom prst="rightArrow">
          <a:avLst>
            <a:gd name="adj1" fmla="val 60000"/>
            <a:gd name="adj2" fmla="val 50000"/>
          </a:avLst>
        </a:prstGeom>
        <a:gradFill rotWithShape="0">
          <a:gsLst>
            <a:gs pos="0">
              <a:schemeClr val="accent5">
                <a:hueOff val="1954216"/>
                <a:satOff val="6718"/>
                <a:lumOff val="-32236"/>
                <a:alphaOff val="0"/>
                <a:shade val="51000"/>
                <a:satMod val="130000"/>
              </a:schemeClr>
            </a:gs>
            <a:gs pos="80000">
              <a:schemeClr val="accent5">
                <a:hueOff val="1954216"/>
                <a:satOff val="6718"/>
                <a:lumOff val="-32236"/>
                <a:alphaOff val="0"/>
                <a:shade val="93000"/>
                <a:satMod val="130000"/>
              </a:schemeClr>
            </a:gs>
            <a:gs pos="100000">
              <a:schemeClr val="accent5">
                <a:hueOff val="1954216"/>
                <a:satOff val="6718"/>
                <a:lumOff val="-32236"/>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US" sz="1000" kern="1200"/>
        </a:p>
      </dsp:txBody>
      <dsp:txXfrm rot="10800000">
        <a:off x="1536274" y="2073663"/>
        <a:ext cx="195544" cy="196072"/>
      </dsp:txXfrm>
    </dsp:sp>
    <dsp:sp modelId="{6A77F269-C2D2-4B66-A33C-F035B9DD43AD}">
      <dsp:nvSpPr>
        <dsp:cNvPr id="0" name=""/>
        <dsp:cNvSpPr/>
      </dsp:nvSpPr>
      <dsp:spPr>
        <a:xfrm>
          <a:off x="3013" y="1776393"/>
          <a:ext cx="1317687" cy="790612"/>
        </a:xfrm>
        <a:prstGeom prst="roundRect">
          <a:avLst>
            <a:gd name="adj" fmla="val 10000"/>
          </a:avLst>
        </a:prstGeom>
        <a:gradFill rotWithShape="0">
          <a:gsLst>
            <a:gs pos="0">
              <a:schemeClr val="accent5">
                <a:hueOff val="2072653"/>
                <a:satOff val="7125"/>
                <a:lumOff val="-34189"/>
                <a:alphaOff val="0"/>
                <a:shade val="51000"/>
                <a:satMod val="130000"/>
              </a:schemeClr>
            </a:gs>
            <a:gs pos="80000">
              <a:schemeClr val="accent5">
                <a:hueOff val="2072653"/>
                <a:satOff val="7125"/>
                <a:lumOff val="-34189"/>
                <a:alphaOff val="0"/>
                <a:shade val="93000"/>
                <a:satMod val="130000"/>
              </a:schemeClr>
            </a:gs>
            <a:gs pos="100000">
              <a:schemeClr val="accent5">
                <a:hueOff val="2072653"/>
                <a:satOff val="7125"/>
                <a:lumOff val="-34189"/>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dirty="0"/>
            <a:t>8. Secondary memory</a:t>
          </a:r>
        </a:p>
      </dsp:txBody>
      <dsp:txXfrm>
        <a:off x="26169" y="1799549"/>
        <a:ext cx="1271375" cy="744300"/>
      </dsp:txXfrm>
    </dsp:sp>
    <dsp:sp modelId="{2D7D5F6A-6A2D-4614-819D-861CD34A5F0A}">
      <dsp:nvSpPr>
        <dsp:cNvPr id="0" name=""/>
        <dsp:cNvSpPr/>
      </dsp:nvSpPr>
      <dsp:spPr>
        <a:xfrm rot="5400000">
          <a:off x="522182" y="2659244"/>
          <a:ext cx="279349" cy="326786"/>
        </a:xfrm>
        <a:prstGeom prst="rightArrow">
          <a:avLst>
            <a:gd name="adj1" fmla="val 60000"/>
            <a:gd name="adj2" fmla="val 50000"/>
          </a:avLst>
        </a:prstGeom>
        <a:gradFill rotWithShape="0">
          <a:gsLst>
            <a:gs pos="0">
              <a:schemeClr val="accent5">
                <a:hueOff val="2279918"/>
                <a:satOff val="7837"/>
                <a:lumOff val="-37608"/>
                <a:alphaOff val="0"/>
                <a:shade val="51000"/>
                <a:satMod val="130000"/>
              </a:schemeClr>
            </a:gs>
            <a:gs pos="80000">
              <a:schemeClr val="accent5">
                <a:hueOff val="2279918"/>
                <a:satOff val="7837"/>
                <a:lumOff val="-37608"/>
                <a:alphaOff val="0"/>
                <a:shade val="93000"/>
                <a:satMod val="130000"/>
              </a:schemeClr>
            </a:gs>
            <a:gs pos="100000">
              <a:schemeClr val="accent5">
                <a:hueOff val="2279918"/>
                <a:satOff val="7837"/>
                <a:lumOff val="-37608"/>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US" sz="1000" kern="1200"/>
        </a:p>
      </dsp:txBody>
      <dsp:txXfrm rot="-5400000">
        <a:off x="563821" y="2682963"/>
        <a:ext cx="196072" cy="195544"/>
      </dsp:txXfrm>
    </dsp:sp>
    <dsp:sp modelId="{CED668C0-0FE7-46AD-8739-F99458528C6A}">
      <dsp:nvSpPr>
        <dsp:cNvPr id="0" name=""/>
        <dsp:cNvSpPr/>
      </dsp:nvSpPr>
      <dsp:spPr>
        <a:xfrm>
          <a:off x="3013" y="3094080"/>
          <a:ext cx="1317687" cy="790612"/>
        </a:xfrm>
        <a:prstGeom prst="roundRect">
          <a:avLst>
            <a:gd name="adj" fmla="val 10000"/>
          </a:avLst>
        </a:prstGeom>
        <a:gradFill rotWithShape="0">
          <a:gsLst>
            <a:gs pos="0">
              <a:schemeClr val="accent5">
                <a:hueOff val="2368746"/>
                <a:satOff val="8143"/>
                <a:lumOff val="-39073"/>
                <a:alphaOff val="0"/>
                <a:shade val="51000"/>
                <a:satMod val="130000"/>
              </a:schemeClr>
            </a:gs>
            <a:gs pos="80000">
              <a:schemeClr val="accent5">
                <a:hueOff val="2368746"/>
                <a:satOff val="8143"/>
                <a:lumOff val="-39073"/>
                <a:alphaOff val="0"/>
                <a:shade val="93000"/>
                <a:satMod val="130000"/>
              </a:schemeClr>
            </a:gs>
            <a:gs pos="100000">
              <a:schemeClr val="accent5">
                <a:hueOff val="2368746"/>
                <a:satOff val="8143"/>
                <a:lumOff val="-39073"/>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dirty="0"/>
            <a:t>9. Remote Logging and Monitoring Data</a:t>
          </a:r>
        </a:p>
      </dsp:txBody>
      <dsp:txXfrm>
        <a:off x="26169" y="3117236"/>
        <a:ext cx="1271375" cy="744300"/>
      </dsp:txXfrm>
    </dsp:sp>
    <dsp:sp modelId="{9F6BFD8F-C3FF-4D14-BA18-0465D18239A5}">
      <dsp:nvSpPr>
        <dsp:cNvPr id="0" name=""/>
        <dsp:cNvSpPr/>
      </dsp:nvSpPr>
      <dsp:spPr>
        <a:xfrm>
          <a:off x="1436657" y="3325993"/>
          <a:ext cx="279349" cy="326786"/>
        </a:xfrm>
        <a:prstGeom prst="rightArrow">
          <a:avLst>
            <a:gd name="adj1" fmla="val 60000"/>
            <a:gd name="adj2" fmla="val 50000"/>
          </a:avLst>
        </a:prstGeom>
        <a:gradFill rotWithShape="0">
          <a:gsLst>
            <a:gs pos="0">
              <a:schemeClr val="accent5">
                <a:hueOff val="2605621"/>
                <a:satOff val="8957"/>
                <a:lumOff val="-42981"/>
                <a:alphaOff val="0"/>
                <a:shade val="51000"/>
                <a:satMod val="130000"/>
              </a:schemeClr>
            </a:gs>
            <a:gs pos="80000">
              <a:schemeClr val="accent5">
                <a:hueOff val="2605621"/>
                <a:satOff val="8957"/>
                <a:lumOff val="-42981"/>
                <a:alphaOff val="0"/>
                <a:shade val="93000"/>
                <a:satMod val="130000"/>
              </a:schemeClr>
            </a:gs>
            <a:gs pos="100000">
              <a:schemeClr val="accent5">
                <a:hueOff val="2605621"/>
                <a:satOff val="8957"/>
                <a:lumOff val="-42981"/>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US" sz="1000" kern="1200"/>
        </a:p>
      </dsp:txBody>
      <dsp:txXfrm>
        <a:off x="1436657" y="3391350"/>
        <a:ext cx="195544" cy="196072"/>
      </dsp:txXfrm>
    </dsp:sp>
    <dsp:sp modelId="{02551DD9-C540-4174-A8A2-F343C87619A3}">
      <dsp:nvSpPr>
        <dsp:cNvPr id="0" name=""/>
        <dsp:cNvSpPr/>
      </dsp:nvSpPr>
      <dsp:spPr>
        <a:xfrm>
          <a:off x="1847775" y="3094080"/>
          <a:ext cx="1317687" cy="790612"/>
        </a:xfrm>
        <a:prstGeom prst="roundRect">
          <a:avLst>
            <a:gd name="adj" fmla="val 10000"/>
          </a:avLst>
        </a:prstGeom>
        <a:gradFill rotWithShape="0">
          <a:gsLst>
            <a:gs pos="0">
              <a:schemeClr val="accent5">
                <a:hueOff val="2664839"/>
                <a:satOff val="9160"/>
                <a:lumOff val="-43958"/>
                <a:alphaOff val="0"/>
                <a:shade val="51000"/>
                <a:satMod val="130000"/>
              </a:schemeClr>
            </a:gs>
            <a:gs pos="80000">
              <a:schemeClr val="accent5">
                <a:hueOff val="2664839"/>
                <a:satOff val="9160"/>
                <a:lumOff val="-43958"/>
                <a:alphaOff val="0"/>
                <a:shade val="93000"/>
                <a:satMod val="130000"/>
              </a:schemeClr>
            </a:gs>
            <a:gs pos="100000">
              <a:schemeClr val="accent5">
                <a:hueOff val="2664839"/>
                <a:satOff val="9160"/>
                <a:lumOff val="-43958"/>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dirty="0"/>
            <a:t>10. Router configuration</a:t>
          </a:r>
        </a:p>
      </dsp:txBody>
      <dsp:txXfrm>
        <a:off x="1870931" y="3117236"/>
        <a:ext cx="1271375" cy="744300"/>
      </dsp:txXfrm>
    </dsp:sp>
    <dsp:sp modelId="{ADD8F984-9879-4EF4-8438-FB63936BDE7A}">
      <dsp:nvSpPr>
        <dsp:cNvPr id="0" name=""/>
        <dsp:cNvSpPr/>
      </dsp:nvSpPr>
      <dsp:spPr>
        <a:xfrm>
          <a:off x="3281419" y="3325993"/>
          <a:ext cx="279349" cy="326786"/>
        </a:xfrm>
        <a:prstGeom prst="rightArrow">
          <a:avLst>
            <a:gd name="adj1" fmla="val 60000"/>
            <a:gd name="adj2" fmla="val 50000"/>
          </a:avLst>
        </a:prstGeom>
        <a:gradFill rotWithShape="0">
          <a:gsLst>
            <a:gs pos="0">
              <a:schemeClr val="accent5">
                <a:hueOff val="2931323"/>
                <a:satOff val="10076"/>
                <a:lumOff val="-48353"/>
                <a:alphaOff val="0"/>
                <a:shade val="51000"/>
                <a:satMod val="130000"/>
              </a:schemeClr>
            </a:gs>
            <a:gs pos="80000">
              <a:schemeClr val="accent5">
                <a:hueOff val="2931323"/>
                <a:satOff val="10076"/>
                <a:lumOff val="-48353"/>
                <a:alphaOff val="0"/>
                <a:shade val="93000"/>
                <a:satMod val="130000"/>
              </a:schemeClr>
            </a:gs>
            <a:gs pos="100000">
              <a:schemeClr val="accent5">
                <a:hueOff val="2931323"/>
                <a:satOff val="10076"/>
                <a:lumOff val="-48353"/>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US" sz="1000" kern="1200"/>
        </a:p>
      </dsp:txBody>
      <dsp:txXfrm>
        <a:off x="3281419" y="3391350"/>
        <a:ext cx="195544" cy="196072"/>
      </dsp:txXfrm>
    </dsp:sp>
    <dsp:sp modelId="{AD7E5EFF-7337-4E0B-B0FC-44B53AC9B409}">
      <dsp:nvSpPr>
        <dsp:cNvPr id="0" name=""/>
        <dsp:cNvSpPr/>
      </dsp:nvSpPr>
      <dsp:spPr>
        <a:xfrm>
          <a:off x="3692537" y="3094080"/>
          <a:ext cx="1317687" cy="790612"/>
        </a:xfrm>
        <a:prstGeom prst="roundRect">
          <a:avLst>
            <a:gd name="adj" fmla="val 10000"/>
          </a:avLst>
        </a:prstGeom>
        <a:gradFill rotWithShape="0">
          <a:gsLst>
            <a:gs pos="0">
              <a:schemeClr val="accent5">
                <a:hueOff val="2960933"/>
                <a:satOff val="10178"/>
                <a:lumOff val="-48842"/>
                <a:alphaOff val="0"/>
                <a:shade val="51000"/>
                <a:satMod val="130000"/>
              </a:schemeClr>
            </a:gs>
            <a:gs pos="80000">
              <a:schemeClr val="accent5">
                <a:hueOff val="2960933"/>
                <a:satOff val="10178"/>
                <a:lumOff val="-48842"/>
                <a:alphaOff val="0"/>
                <a:shade val="93000"/>
                <a:satMod val="130000"/>
              </a:schemeClr>
            </a:gs>
            <a:gs pos="100000">
              <a:schemeClr val="accent5">
                <a:hueOff val="2960933"/>
                <a:satOff val="10178"/>
                <a:lumOff val="-48842"/>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dirty="0"/>
            <a:t>11. Network topology</a:t>
          </a:r>
        </a:p>
      </dsp:txBody>
      <dsp:txXfrm>
        <a:off x="3715693" y="3117236"/>
        <a:ext cx="1271375" cy="744300"/>
      </dsp:txXfrm>
    </dsp:sp>
    <dsp:sp modelId="{BA458B64-9FD0-40AD-B4DF-3491A394926F}">
      <dsp:nvSpPr>
        <dsp:cNvPr id="0" name=""/>
        <dsp:cNvSpPr/>
      </dsp:nvSpPr>
      <dsp:spPr>
        <a:xfrm>
          <a:off x="5126180" y="3325993"/>
          <a:ext cx="279349" cy="326786"/>
        </a:xfrm>
        <a:prstGeom prst="rightArrow">
          <a:avLst>
            <a:gd name="adj1" fmla="val 60000"/>
            <a:gd name="adj2" fmla="val 50000"/>
          </a:avLst>
        </a:prstGeom>
        <a:gradFill rotWithShape="0">
          <a:gsLst>
            <a:gs pos="0">
              <a:schemeClr val="accent5">
                <a:hueOff val="3257026"/>
                <a:satOff val="11196"/>
                <a:lumOff val="-53726"/>
                <a:alphaOff val="0"/>
                <a:shade val="51000"/>
                <a:satMod val="130000"/>
              </a:schemeClr>
            </a:gs>
            <a:gs pos="80000">
              <a:schemeClr val="accent5">
                <a:hueOff val="3257026"/>
                <a:satOff val="11196"/>
                <a:lumOff val="-53726"/>
                <a:alphaOff val="0"/>
                <a:shade val="93000"/>
                <a:satMod val="130000"/>
              </a:schemeClr>
            </a:gs>
            <a:gs pos="100000">
              <a:schemeClr val="accent5">
                <a:hueOff val="3257026"/>
                <a:satOff val="11196"/>
                <a:lumOff val="-53726"/>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US" sz="1000" kern="1200"/>
        </a:p>
      </dsp:txBody>
      <dsp:txXfrm>
        <a:off x="5126180" y="3391350"/>
        <a:ext cx="195544" cy="196072"/>
      </dsp:txXfrm>
    </dsp:sp>
    <dsp:sp modelId="{0EFDA31F-2739-4ADD-9A60-33B157702F6E}">
      <dsp:nvSpPr>
        <dsp:cNvPr id="0" name=""/>
        <dsp:cNvSpPr/>
      </dsp:nvSpPr>
      <dsp:spPr>
        <a:xfrm>
          <a:off x="5537299" y="3094080"/>
          <a:ext cx="1317687" cy="790612"/>
        </a:xfrm>
        <a:prstGeom prst="roundRect">
          <a:avLst>
            <a:gd name="adj" fmla="val 10000"/>
          </a:avLst>
        </a:prstGeom>
        <a:gradFill rotWithShape="0">
          <a:gsLst>
            <a:gs pos="0">
              <a:schemeClr val="accent5">
                <a:hueOff val="3257026"/>
                <a:satOff val="11196"/>
                <a:lumOff val="-53726"/>
                <a:alphaOff val="0"/>
                <a:shade val="51000"/>
                <a:satMod val="130000"/>
              </a:schemeClr>
            </a:gs>
            <a:gs pos="80000">
              <a:schemeClr val="accent5">
                <a:hueOff val="3257026"/>
                <a:satOff val="11196"/>
                <a:lumOff val="-53726"/>
                <a:alphaOff val="0"/>
                <a:shade val="93000"/>
                <a:satMod val="130000"/>
              </a:schemeClr>
            </a:gs>
            <a:gs pos="100000">
              <a:schemeClr val="accent5">
                <a:hueOff val="3257026"/>
                <a:satOff val="11196"/>
                <a:lumOff val="-53726"/>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dirty="0"/>
            <a:t>12. </a:t>
          </a:r>
          <a:r>
            <a:rPr lang="en-IN" sz="1200" b="0" i="0" kern="1200" dirty="0"/>
            <a:t>Archival Media</a:t>
          </a:r>
          <a:endParaRPr lang="en-US" sz="1200" kern="1200" dirty="0"/>
        </a:p>
      </dsp:txBody>
      <dsp:txXfrm>
        <a:off x="5560455" y="3117236"/>
        <a:ext cx="1271375" cy="744300"/>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F4F399F-5BCC-4D34-9E3B-0B3E027FAC1C}">
      <dsp:nvSpPr>
        <dsp:cNvPr id="0" name=""/>
        <dsp:cNvSpPr/>
      </dsp:nvSpPr>
      <dsp:spPr>
        <a:xfrm>
          <a:off x="0" y="0"/>
          <a:ext cx="8915400" cy="754380"/>
        </a:xfrm>
        <a:prstGeom prst="rect">
          <a:avLst/>
        </a:prstGeom>
        <a:solidFill>
          <a:schemeClr val="accent5">
            <a:shade val="90000"/>
            <a:hueOff val="0"/>
            <a:satOff val="0"/>
            <a:lumOff val="0"/>
            <a:alphaOff val="0"/>
          </a:schemeClr>
        </a:solidFill>
        <a:ln>
          <a:noFill/>
        </a:ln>
        <a:effectLst>
          <a:outerShdw blurRad="40000" dist="23000" dir="5400000" rotWithShape="0">
            <a:srgbClr val="000000">
              <a:alpha val="35000"/>
            </a:srgbClr>
          </a:outerShdw>
        </a:effectLst>
      </dsp:spPr>
      <dsp:style>
        <a:lnRef idx="0">
          <a:scrgbClr r="0" g="0" b="0"/>
        </a:lnRef>
        <a:fillRef idx="1">
          <a:scrgbClr r="0" g="0" b="0"/>
        </a:fillRef>
        <a:effectRef idx="2">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rgbClr val="FF0000"/>
              </a:solidFill>
            </a:rPr>
            <a:t>Best Practices</a:t>
          </a:r>
        </a:p>
      </dsp:txBody>
      <dsp:txXfrm>
        <a:off x="0" y="0"/>
        <a:ext cx="8915400" cy="754380"/>
      </dsp:txXfrm>
    </dsp:sp>
    <dsp:sp modelId="{E6ADBB2A-1E23-48BA-B445-1FBEB1045867}">
      <dsp:nvSpPr>
        <dsp:cNvPr id="0" name=""/>
        <dsp:cNvSpPr/>
      </dsp:nvSpPr>
      <dsp:spPr>
        <a:xfrm>
          <a:off x="0" y="774087"/>
          <a:ext cx="2228849" cy="1584198"/>
        </a:xfrm>
        <a:prstGeom prst="rect">
          <a:avLst/>
        </a:prstGeom>
        <a:gradFill rotWithShape="0">
          <a:gsLst>
            <a:gs pos="0">
              <a:schemeClr val="accent5">
                <a:hueOff val="0"/>
                <a:satOff val="0"/>
                <a:lumOff val="0"/>
                <a:alphaOff val="0"/>
                <a:shade val="51000"/>
                <a:satMod val="130000"/>
              </a:schemeClr>
            </a:gs>
            <a:gs pos="80000">
              <a:schemeClr val="accent5">
                <a:hueOff val="0"/>
                <a:satOff val="0"/>
                <a:lumOff val="0"/>
                <a:alphaOff val="0"/>
                <a:shade val="93000"/>
                <a:satMod val="130000"/>
              </a:schemeClr>
            </a:gs>
            <a:gs pos="100000">
              <a:schemeClr val="accent5">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solidFill>
                <a:srgbClr val="FF0000"/>
              </a:solidFill>
            </a:rPr>
            <a:t>Do not work on the original evidence</a:t>
          </a:r>
        </a:p>
      </dsp:txBody>
      <dsp:txXfrm>
        <a:off x="0" y="774087"/>
        <a:ext cx="2228849" cy="1584198"/>
      </dsp:txXfrm>
    </dsp:sp>
    <dsp:sp modelId="{C176BF5F-1E7C-47F4-8EC6-1FEB884FC3BE}">
      <dsp:nvSpPr>
        <dsp:cNvPr id="0" name=""/>
        <dsp:cNvSpPr/>
      </dsp:nvSpPr>
      <dsp:spPr>
        <a:xfrm>
          <a:off x="2228850" y="754380"/>
          <a:ext cx="2228849" cy="1584198"/>
        </a:xfrm>
        <a:prstGeom prst="rect">
          <a:avLst/>
        </a:prstGeom>
        <a:gradFill rotWithShape="0">
          <a:gsLst>
            <a:gs pos="0">
              <a:schemeClr val="accent5">
                <a:hueOff val="1085675"/>
                <a:satOff val="3732"/>
                <a:lumOff val="-17909"/>
                <a:alphaOff val="0"/>
                <a:shade val="51000"/>
                <a:satMod val="130000"/>
              </a:schemeClr>
            </a:gs>
            <a:gs pos="80000">
              <a:schemeClr val="accent5">
                <a:hueOff val="1085675"/>
                <a:satOff val="3732"/>
                <a:lumOff val="-17909"/>
                <a:alphaOff val="0"/>
                <a:shade val="93000"/>
                <a:satMod val="130000"/>
              </a:schemeClr>
            </a:gs>
            <a:gs pos="100000">
              <a:schemeClr val="accent5">
                <a:hueOff val="1085675"/>
                <a:satOff val="3732"/>
                <a:lumOff val="-17909"/>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solidFill>
                <a:schemeClr val="tx1"/>
              </a:solidFill>
            </a:rPr>
            <a:t>Produce two copies of the original evidence media</a:t>
          </a:r>
        </a:p>
      </dsp:txBody>
      <dsp:txXfrm>
        <a:off x="2228850" y="754380"/>
        <a:ext cx="2228849" cy="1584198"/>
      </dsp:txXfrm>
    </dsp:sp>
    <dsp:sp modelId="{5D319820-BFEE-4354-8FCF-AC4DF7F65BD6}">
      <dsp:nvSpPr>
        <dsp:cNvPr id="0" name=""/>
        <dsp:cNvSpPr/>
      </dsp:nvSpPr>
      <dsp:spPr>
        <a:xfrm>
          <a:off x="4457700" y="754380"/>
          <a:ext cx="2228849" cy="1584198"/>
        </a:xfrm>
        <a:prstGeom prst="rect">
          <a:avLst/>
        </a:prstGeom>
        <a:gradFill rotWithShape="0">
          <a:gsLst>
            <a:gs pos="0">
              <a:schemeClr val="accent5">
                <a:hueOff val="2171351"/>
                <a:satOff val="7464"/>
                <a:lumOff val="-35817"/>
                <a:alphaOff val="0"/>
                <a:shade val="51000"/>
                <a:satMod val="130000"/>
              </a:schemeClr>
            </a:gs>
            <a:gs pos="80000">
              <a:schemeClr val="accent5">
                <a:hueOff val="2171351"/>
                <a:satOff val="7464"/>
                <a:lumOff val="-35817"/>
                <a:alphaOff val="0"/>
                <a:shade val="93000"/>
                <a:satMod val="130000"/>
              </a:schemeClr>
            </a:gs>
            <a:gs pos="100000">
              <a:schemeClr val="accent5">
                <a:hueOff val="2171351"/>
                <a:satOff val="7464"/>
                <a:lumOff val="-35817"/>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t>Use a clean and sanitized media for performing drive-to-drive imaging</a:t>
          </a:r>
        </a:p>
      </dsp:txBody>
      <dsp:txXfrm>
        <a:off x="4457700" y="754380"/>
        <a:ext cx="2228849" cy="1584198"/>
      </dsp:txXfrm>
    </dsp:sp>
    <dsp:sp modelId="{CF9DFAF8-C188-49E0-82E0-3B850B257458}">
      <dsp:nvSpPr>
        <dsp:cNvPr id="0" name=""/>
        <dsp:cNvSpPr/>
      </dsp:nvSpPr>
      <dsp:spPr>
        <a:xfrm>
          <a:off x="6686550" y="754380"/>
          <a:ext cx="2228849" cy="1584198"/>
        </a:xfrm>
        <a:prstGeom prst="rect">
          <a:avLst/>
        </a:prstGeom>
        <a:gradFill rotWithShape="0">
          <a:gsLst>
            <a:gs pos="0">
              <a:schemeClr val="accent5">
                <a:hueOff val="3257026"/>
                <a:satOff val="11196"/>
                <a:lumOff val="-53726"/>
                <a:alphaOff val="0"/>
                <a:shade val="51000"/>
                <a:satMod val="130000"/>
              </a:schemeClr>
            </a:gs>
            <a:gs pos="80000">
              <a:schemeClr val="accent5">
                <a:hueOff val="3257026"/>
                <a:satOff val="11196"/>
                <a:lumOff val="-53726"/>
                <a:alphaOff val="0"/>
                <a:shade val="93000"/>
                <a:satMod val="130000"/>
              </a:schemeClr>
            </a:gs>
            <a:gs pos="100000">
              <a:schemeClr val="accent5">
                <a:hueOff val="3257026"/>
                <a:satOff val="11196"/>
                <a:lumOff val="-53726"/>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t>Verify the integrity of the image copies with the original media</a:t>
          </a:r>
        </a:p>
      </dsp:txBody>
      <dsp:txXfrm>
        <a:off x="6686550" y="754380"/>
        <a:ext cx="2228849" cy="1584198"/>
      </dsp:txXfrm>
    </dsp:sp>
    <dsp:sp modelId="{20F5D148-F90F-4696-8C5D-5F7B6F02D7C0}">
      <dsp:nvSpPr>
        <dsp:cNvPr id="0" name=""/>
        <dsp:cNvSpPr/>
      </dsp:nvSpPr>
      <dsp:spPr>
        <a:xfrm>
          <a:off x="0" y="2338578"/>
          <a:ext cx="8915400" cy="176022"/>
        </a:xfrm>
        <a:prstGeom prst="rect">
          <a:avLst/>
        </a:prstGeom>
        <a:solidFill>
          <a:schemeClr val="accent5">
            <a:shade val="90000"/>
            <a:hueOff val="0"/>
            <a:satOff val="0"/>
            <a:lumOff val="0"/>
            <a:alphaOff val="0"/>
          </a:schemeClr>
        </a:solidFill>
        <a:ln>
          <a:noFill/>
        </a:ln>
        <a:effectLst>
          <a:outerShdw blurRad="40000" dist="23000" dir="5400000" rotWithShape="0">
            <a:srgbClr val="000000">
              <a:alpha val="35000"/>
            </a:srgbClr>
          </a:outerShdw>
        </a:effectLst>
      </dsp:spPr>
      <dsp:style>
        <a:lnRef idx="0">
          <a:scrgbClr r="0" g="0" b="0"/>
        </a:lnRef>
        <a:fillRef idx="1">
          <a:scrgbClr r="0" g="0" b="0"/>
        </a:fillRef>
        <a:effectRef idx="2">
          <a:scrgbClr r="0" g="0" b="0"/>
        </a:effectRef>
        <a:fontRef idx="minor"/>
      </dsp:style>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A21E6ED-D997-4C72-B59D-7557390A775F}">
      <dsp:nvSpPr>
        <dsp:cNvPr id="0" name=""/>
        <dsp:cNvSpPr/>
      </dsp:nvSpPr>
      <dsp:spPr>
        <a:xfrm>
          <a:off x="0" y="184124"/>
          <a:ext cx="6324600" cy="803250"/>
        </a:xfrm>
        <a:prstGeom prst="rect">
          <a:avLst/>
        </a:prstGeom>
        <a:solidFill>
          <a:schemeClr val="lt1">
            <a:alpha val="90000"/>
            <a:hueOff val="0"/>
            <a:satOff val="0"/>
            <a:lumOff val="0"/>
            <a:alphaOff val="0"/>
          </a:schemeClr>
        </a:solidFill>
        <a:ln w="25400"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90859" tIns="208280" rIns="490859" bIns="99568" numCol="1" spcCol="1270" anchor="t" anchorCtr="0">
          <a:noAutofit/>
        </a:bodyPr>
        <a:lstStyle/>
        <a:p>
          <a:pPr marL="114300" lvl="1" indent="-114300" algn="l" defTabSz="622300">
            <a:lnSpc>
              <a:spcPct val="90000"/>
            </a:lnSpc>
            <a:spcBef>
              <a:spcPct val="0"/>
            </a:spcBef>
            <a:spcAft>
              <a:spcPct val="15000"/>
            </a:spcAft>
            <a:buChar char="•"/>
          </a:pPr>
          <a:r>
            <a:rPr lang="en-US" sz="1400" kern="1200" dirty="0"/>
            <a:t>Most common method</a:t>
          </a:r>
        </a:p>
        <a:p>
          <a:pPr marL="114300" lvl="1" indent="-114300" algn="l" defTabSz="622300">
            <a:lnSpc>
              <a:spcPct val="90000"/>
            </a:lnSpc>
            <a:spcBef>
              <a:spcPct val="0"/>
            </a:spcBef>
            <a:spcAft>
              <a:spcPct val="15000"/>
            </a:spcAft>
            <a:buChar char="•"/>
          </a:pPr>
          <a:r>
            <a:rPr lang="en-US" sz="1400" kern="1200" dirty="0"/>
            <a:t>One or more copies can be created</a:t>
          </a:r>
        </a:p>
      </dsp:txBody>
      <dsp:txXfrm>
        <a:off x="0" y="184124"/>
        <a:ext cx="6324600" cy="803250"/>
      </dsp:txXfrm>
    </dsp:sp>
    <dsp:sp modelId="{DB7415DF-91DA-4E63-8FEC-74022739DFE2}">
      <dsp:nvSpPr>
        <dsp:cNvPr id="0" name=""/>
        <dsp:cNvSpPr/>
      </dsp:nvSpPr>
      <dsp:spPr>
        <a:xfrm>
          <a:off x="344978" y="0"/>
          <a:ext cx="4427220" cy="295200"/>
        </a:xfrm>
        <a:prstGeom prst="round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7338" tIns="0" rIns="167338" bIns="0" numCol="1" spcCol="1270" anchor="ctr" anchorCtr="0">
          <a:noAutofit/>
        </a:bodyPr>
        <a:lstStyle/>
        <a:p>
          <a:pPr marL="0" lvl="0" indent="0" algn="l" defTabSz="800100">
            <a:lnSpc>
              <a:spcPct val="90000"/>
            </a:lnSpc>
            <a:spcBef>
              <a:spcPct val="0"/>
            </a:spcBef>
            <a:spcAft>
              <a:spcPct val="35000"/>
            </a:spcAft>
            <a:buNone/>
          </a:pPr>
          <a:r>
            <a:rPr lang="en-US" sz="1800" kern="1200" dirty="0">
              <a:solidFill>
                <a:srgbClr val="FF0000"/>
              </a:solidFill>
            </a:rPr>
            <a:t>Disk­-to-Image file</a:t>
          </a:r>
        </a:p>
      </dsp:txBody>
      <dsp:txXfrm>
        <a:off x="359388" y="14410"/>
        <a:ext cx="4398400" cy="266380"/>
      </dsp:txXfrm>
    </dsp:sp>
    <dsp:sp modelId="{CF6DC06E-0F7C-446D-9636-E8F2D9FA78AB}">
      <dsp:nvSpPr>
        <dsp:cNvPr id="0" name=""/>
        <dsp:cNvSpPr/>
      </dsp:nvSpPr>
      <dsp:spPr>
        <a:xfrm>
          <a:off x="0" y="1188974"/>
          <a:ext cx="6324600" cy="1039500"/>
        </a:xfrm>
        <a:prstGeom prst="rect">
          <a:avLst/>
        </a:prstGeom>
        <a:solidFill>
          <a:schemeClr val="lt1">
            <a:alpha val="90000"/>
            <a:hueOff val="0"/>
            <a:satOff val="0"/>
            <a:lumOff val="0"/>
            <a:alphaOff val="0"/>
          </a:schemeClr>
        </a:solidFill>
        <a:ln w="25400" cap="flat" cmpd="sng" algn="ctr">
          <a:solidFill>
            <a:schemeClr val="accent5">
              <a:hueOff val="1628513"/>
              <a:satOff val="5598"/>
              <a:lumOff val="-26863"/>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90859" tIns="208280" rIns="490859" bIns="99568" numCol="1" spcCol="1270" anchor="t" anchorCtr="0">
          <a:noAutofit/>
        </a:bodyPr>
        <a:lstStyle/>
        <a:p>
          <a:pPr marL="114300" lvl="1" indent="-114300" algn="l" defTabSz="622300">
            <a:lnSpc>
              <a:spcPct val="90000"/>
            </a:lnSpc>
            <a:spcBef>
              <a:spcPct val="0"/>
            </a:spcBef>
            <a:spcAft>
              <a:spcPct val="15000"/>
            </a:spcAft>
            <a:buChar char="•"/>
          </a:pPr>
          <a:r>
            <a:rPr lang="en-US" sz="1400" kern="1200" dirty="0"/>
            <a:t>Performed when disk-to-image file creation is not possible</a:t>
          </a:r>
        </a:p>
        <a:p>
          <a:pPr marL="114300" lvl="1" indent="-114300" algn="l" defTabSz="622300">
            <a:lnSpc>
              <a:spcPct val="90000"/>
            </a:lnSpc>
            <a:spcBef>
              <a:spcPct val="0"/>
            </a:spcBef>
            <a:spcAft>
              <a:spcPct val="15000"/>
            </a:spcAft>
            <a:buChar char="•"/>
          </a:pPr>
          <a:r>
            <a:rPr lang="en-US" sz="1400" kern="1200" dirty="0"/>
            <a:t>Tools can adjust the target disk’s geometry to match the original evidence drive</a:t>
          </a:r>
        </a:p>
      </dsp:txBody>
      <dsp:txXfrm>
        <a:off x="0" y="1188974"/>
        <a:ext cx="6324600" cy="1039500"/>
      </dsp:txXfrm>
    </dsp:sp>
    <dsp:sp modelId="{C49C5643-662C-41A6-9228-F6574E924AD4}">
      <dsp:nvSpPr>
        <dsp:cNvPr id="0" name=""/>
        <dsp:cNvSpPr/>
      </dsp:nvSpPr>
      <dsp:spPr>
        <a:xfrm>
          <a:off x="316230" y="1041375"/>
          <a:ext cx="4427220" cy="295200"/>
        </a:xfrm>
        <a:prstGeom prst="roundRect">
          <a:avLst/>
        </a:prstGeom>
        <a:solidFill>
          <a:schemeClr val="accent5">
            <a:hueOff val="1628513"/>
            <a:satOff val="5598"/>
            <a:lumOff val="-2686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7338" tIns="0" rIns="167338" bIns="0" numCol="1" spcCol="1270" anchor="ctr" anchorCtr="0">
          <a:noAutofit/>
        </a:bodyPr>
        <a:lstStyle/>
        <a:p>
          <a:pPr marL="0" lvl="0" indent="0" algn="l" defTabSz="622300">
            <a:lnSpc>
              <a:spcPct val="90000"/>
            </a:lnSpc>
            <a:spcBef>
              <a:spcPct val="0"/>
            </a:spcBef>
            <a:spcAft>
              <a:spcPct val="35000"/>
            </a:spcAft>
            <a:buNone/>
          </a:pPr>
          <a:r>
            <a:rPr lang="en-US" sz="1400" b="1" kern="1200" dirty="0">
              <a:solidFill>
                <a:srgbClr val="FF0000"/>
              </a:solidFill>
            </a:rPr>
            <a:t>Disk­-to-Disk Imaging</a:t>
          </a:r>
        </a:p>
      </dsp:txBody>
      <dsp:txXfrm>
        <a:off x="330640" y="1055785"/>
        <a:ext cx="4398400" cy="266380"/>
      </dsp:txXfrm>
    </dsp:sp>
    <dsp:sp modelId="{1676D19E-2528-4410-A9AF-41DC28B9D548}">
      <dsp:nvSpPr>
        <dsp:cNvPr id="0" name=""/>
        <dsp:cNvSpPr/>
      </dsp:nvSpPr>
      <dsp:spPr>
        <a:xfrm>
          <a:off x="0" y="2430075"/>
          <a:ext cx="6324600" cy="1953000"/>
        </a:xfrm>
        <a:prstGeom prst="rect">
          <a:avLst/>
        </a:prstGeom>
        <a:solidFill>
          <a:schemeClr val="lt1">
            <a:alpha val="90000"/>
            <a:hueOff val="0"/>
            <a:satOff val="0"/>
            <a:lumOff val="0"/>
            <a:alphaOff val="0"/>
          </a:schemeClr>
        </a:solidFill>
        <a:ln w="25400" cap="flat" cmpd="sng" algn="ctr">
          <a:solidFill>
            <a:schemeClr val="accent5">
              <a:hueOff val="3257026"/>
              <a:satOff val="11196"/>
              <a:lumOff val="-53726"/>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90859" tIns="208280" rIns="490859" bIns="99568" numCol="1" spcCol="1270" anchor="t" anchorCtr="0">
          <a:noAutofit/>
        </a:bodyPr>
        <a:lstStyle/>
        <a:p>
          <a:pPr marL="114300" lvl="1" indent="-114300" algn="l" defTabSz="622300">
            <a:lnSpc>
              <a:spcPct val="90000"/>
            </a:lnSpc>
            <a:spcBef>
              <a:spcPct val="0"/>
            </a:spcBef>
            <a:spcAft>
              <a:spcPct val="15000"/>
            </a:spcAft>
            <a:buChar char="•"/>
          </a:pPr>
          <a:r>
            <a:rPr lang="en-US" sz="1400" kern="1200" dirty="0"/>
            <a:t>Use to reduce acquisition times in case of large disks</a:t>
          </a:r>
        </a:p>
        <a:p>
          <a:pPr marL="114300" lvl="1" indent="-114300" algn="l" defTabSz="622300">
            <a:lnSpc>
              <a:spcPct val="90000"/>
            </a:lnSpc>
            <a:spcBef>
              <a:spcPct val="0"/>
            </a:spcBef>
            <a:spcAft>
              <a:spcPct val="15000"/>
            </a:spcAft>
            <a:buChar char="•"/>
          </a:pPr>
          <a:r>
            <a:rPr lang="en-US" sz="1400" kern="1200" dirty="0"/>
            <a:t>Logical acquisition - ​captures only specific files of interest to the case, looks only in the allocated section of the hard drive(s)</a:t>
          </a:r>
        </a:p>
        <a:p>
          <a:pPr marL="114300" lvl="1" indent="-114300" algn="l" defTabSz="622300">
            <a:lnSpc>
              <a:spcPct val="90000"/>
            </a:lnSpc>
            <a:spcBef>
              <a:spcPct val="0"/>
            </a:spcBef>
            <a:spcAft>
              <a:spcPct val="15000"/>
            </a:spcAft>
            <a:buChar char="•"/>
          </a:pPr>
          <a:r>
            <a:rPr lang="en-US" sz="1400" kern="1200" dirty="0"/>
            <a:t>Sparse acquisition - ​collects fragments of unallocated (deleted) data and captures only specific files of interest to the case</a:t>
          </a:r>
        </a:p>
      </dsp:txBody>
      <dsp:txXfrm>
        <a:off x="0" y="2430075"/>
        <a:ext cx="6324600" cy="1953000"/>
      </dsp:txXfrm>
    </dsp:sp>
    <dsp:sp modelId="{8CAFA42F-A8CF-4B74-B102-9756FFD94E8F}">
      <dsp:nvSpPr>
        <dsp:cNvPr id="0" name=""/>
        <dsp:cNvSpPr/>
      </dsp:nvSpPr>
      <dsp:spPr>
        <a:xfrm>
          <a:off x="316230" y="2282475"/>
          <a:ext cx="4427220" cy="295200"/>
        </a:xfrm>
        <a:prstGeom prst="roundRect">
          <a:avLst/>
        </a:prstGeom>
        <a:solidFill>
          <a:schemeClr val="accent5">
            <a:hueOff val="3257026"/>
            <a:satOff val="11196"/>
            <a:lumOff val="-5372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7338" tIns="0" rIns="167338" bIns="0" numCol="1" spcCol="1270" anchor="ctr" anchorCtr="0">
          <a:noAutofit/>
        </a:bodyPr>
        <a:lstStyle/>
        <a:p>
          <a:pPr marL="0" lvl="0" indent="0" algn="l" defTabSz="622300">
            <a:lnSpc>
              <a:spcPct val="90000"/>
            </a:lnSpc>
            <a:spcBef>
              <a:spcPct val="0"/>
            </a:spcBef>
            <a:spcAft>
              <a:spcPct val="35000"/>
            </a:spcAft>
            <a:buNone/>
          </a:pPr>
          <a:r>
            <a:rPr lang="en-US" sz="1400" kern="1200" dirty="0">
              <a:solidFill>
                <a:srgbClr val="FF0000"/>
              </a:solidFill>
            </a:rPr>
            <a:t>Logical (sparse) Acquisition</a:t>
          </a:r>
        </a:p>
      </dsp:txBody>
      <dsp:txXfrm>
        <a:off x="330640" y="2296885"/>
        <a:ext cx="4398400" cy="266380"/>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F3E1111-8546-4A7E-AF29-8AED5A16F0B3}">
      <dsp:nvSpPr>
        <dsp:cNvPr id="0" name=""/>
        <dsp:cNvSpPr/>
      </dsp:nvSpPr>
      <dsp:spPr>
        <a:xfrm>
          <a:off x="0" y="495"/>
          <a:ext cx="5943600" cy="0"/>
        </a:xfrm>
        <a:prstGeom prst="line">
          <a:avLst/>
        </a:prstGeom>
        <a:solidFill>
          <a:schemeClr val="accent5">
            <a:hueOff val="0"/>
            <a:satOff val="0"/>
            <a:lumOff val="0"/>
            <a:alphaOff val="0"/>
          </a:schemeClr>
        </a:solidFill>
        <a:ln w="25400"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5EF12E4-5CF4-4D3A-9F57-C930F6469AC4}">
      <dsp:nvSpPr>
        <dsp:cNvPr id="0" name=""/>
        <dsp:cNvSpPr/>
      </dsp:nvSpPr>
      <dsp:spPr>
        <a:xfrm>
          <a:off x="0" y="495"/>
          <a:ext cx="5943600" cy="4505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kern="1200" dirty="0"/>
            <a:t>Prepare a chain of custody document</a:t>
          </a:r>
        </a:p>
      </dsp:txBody>
      <dsp:txXfrm>
        <a:off x="0" y="495"/>
        <a:ext cx="5943600" cy="450515"/>
      </dsp:txXfrm>
    </dsp:sp>
    <dsp:sp modelId="{32988584-0012-4FB7-8591-5A0F46F520F8}">
      <dsp:nvSpPr>
        <dsp:cNvPr id="0" name=""/>
        <dsp:cNvSpPr/>
      </dsp:nvSpPr>
      <dsp:spPr>
        <a:xfrm>
          <a:off x="0" y="451010"/>
          <a:ext cx="5943600" cy="0"/>
        </a:xfrm>
        <a:prstGeom prst="line">
          <a:avLst/>
        </a:prstGeom>
        <a:solidFill>
          <a:schemeClr val="accent5">
            <a:hueOff val="407128"/>
            <a:satOff val="1399"/>
            <a:lumOff val="-6716"/>
            <a:alphaOff val="0"/>
          </a:schemeClr>
        </a:solidFill>
        <a:ln w="25400" cap="flat" cmpd="sng" algn="ctr">
          <a:solidFill>
            <a:schemeClr val="accent5">
              <a:hueOff val="407128"/>
              <a:satOff val="1399"/>
              <a:lumOff val="-6716"/>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BC90B0A-311E-46EA-819D-6CDB85D8E7A4}">
      <dsp:nvSpPr>
        <dsp:cNvPr id="0" name=""/>
        <dsp:cNvSpPr/>
      </dsp:nvSpPr>
      <dsp:spPr>
        <a:xfrm>
          <a:off x="0" y="451010"/>
          <a:ext cx="5943600" cy="4505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kern="1200" dirty="0"/>
            <a:t>Enable write protection on the evidence media</a:t>
          </a:r>
        </a:p>
      </dsp:txBody>
      <dsp:txXfrm>
        <a:off x="0" y="451010"/>
        <a:ext cx="5943600" cy="450515"/>
      </dsp:txXfrm>
    </dsp:sp>
    <dsp:sp modelId="{F810EB73-315D-4C9E-BDF1-AFA0EEF1957E}">
      <dsp:nvSpPr>
        <dsp:cNvPr id="0" name=""/>
        <dsp:cNvSpPr/>
      </dsp:nvSpPr>
      <dsp:spPr>
        <a:xfrm>
          <a:off x="0" y="901526"/>
          <a:ext cx="5943600" cy="0"/>
        </a:xfrm>
        <a:prstGeom prst="line">
          <a:avLst/>
        </a:prstGeom>
        <a:solidFill>
          <a:schemeClr val="accent5">
            <a:hueOff val="814257"/>
            <a:satOff val="2799"/>
            <a:lumOff val="-13432"/>
            <a:alphaOff val="0"/>
          </a:schemeClr>
        </a:solidFill>
        <a:ln w="25400" cap="flat" cmpd="sng" algn="ctr">
          <a:solidFill>
            <a:schemeClr val="accent5">
              <a:hueOff val="814257"/>
              <a:satOff val="2799"/>
              <a:lumOff val="-13432"/>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070217C-BA6E-4E92-9725-E9B711481DBB}">
      <dsp:nvSpPr>
        <dsp:cNvPr id="0" name=""/>
        <dsp:cNvSpPr/>
      </dsp:nvSpPr>
      <dsp:spPr>
        <a:xfrm>
          <a:off x="0" y="901526"/>
          <a:ext cx="5943600" cy="4505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kern="1200" dirty="0"/>
            <a:t>Sanitize the target media</a:t>
          </a:r>
        </a:p>
      </dsp:txBody>
      <dsp:txXfrm>
        <a:off x="0" y="901526"/>
        <a:ext cx="5943600" cy="450515"/>
      </dsp:txXfrm>
    </dsp:sp>
    <dsp:sp modelId="{E68B1DF3-2D1E-4CEF-ADF4-232F04B6E3E5}">
      <dsp:nvSpPr>
        <dsp:cNvPr id="0" name=""/>
        <dsp:cNvSpPr/>
      </dsp:nvSpPr>
      <dsp:spPr>
        <a:xfrm>
          <a:off x="0" y="1352042"/>
          <a:ext cx="5943600" cy="0"/>
        </a:xfrm>
        <a:prstGeom prst="line">
          <a:avLst/>
        </a:prstGeom>
        <a:solidFill>
          <a:schemeClr val="accent5">
            <a:hueOff val="1221385"/>
            <a:satOff val="4198"/>
            <a:lumOff val="-20147"/>
            <a:alphaOff val="0"/>
          </a:schemeClr>
        </a:solidFill>
        <a:ln w="25400" cap="flat" cmpd="sng" algn="ctr">
          <a:solidFill>
            <a:schemeClr val="accent5">
              <a:hueOff val="1221385"/>
              <a:satOff val="4198"/>
              <a:lumOff val="-20147"/>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DB0A1B8-3A5D-48F4-9953-921EC96189BA}">
      <dsp:nvSpPr>
        <dsp:cNvPr id="0" name=""/>
        <dsp:cNvSpPr/>
      </dsp:nvSpPr>
      <dsp:spPr>
        <a:xfrm>
          <a:off x="0" y="1352042"/>
          <a:ext cx="5943600" cy="4505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kern="1200" dirty="0"/>
            <a:t>Determine the data acquisition format</a:t>
          </a:r>
        </a:p>
      </dsp:txBody>
      <dsp:txXfrm>
        <a:off x="0" y="1352042"/>
        <a:ext cx="5943600" cy="450515"/>
      </dsp:txXfrm>
    </dsp:sp>
    <dsp:sp modelId="{70D08C9E-071E-45D9-8CE8-7D2BFD2A5E05}">
      <dsp:nvSpPr>
        <dsp:cNvPr id="0" name=""/>
        <dsp:cNvSpPr/>
      </dsp:nvSpPr>
      <dsp:spPr>
        <a:xfrm>
          <a:off x="0" y="1802558"/>
          <a:ext cx="5943600" cy="0"/>
        </a:xfrm>
        <a:prstGeom prst="line">
          <a:avLst/>
        </a:prstGeom>
        <a:solidFill>
          <a:schemeClr val="accent5">
            <a:hueOff val="1628513"/>
            <a:satOff val="5598"/>
            <a:lumOff val="-26863"/>
            <a:alphaOff val="0"/>
          </a:schemeClr>
        </a:solidFill>
        <a:ln w="25400" cap="flat" cmpd="sng" algn="ctr">
          <a:solidFill>
            <a:schemeClr val="accent5">
              <a:hueOff val="1628513"/>
              <a:satOff val="5598"/>
              <a:lumOff val="-26863"/>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0F984F8-FA60-4C8A-AFC8-54293FE59FF6}">
      <dsp:nvSpPr>
        <dsp:cNvPr id="0" name=""/>
        <dsp:cNvSpPr/>
      </dsp:nvSpPr>
      <dsp:spPr>
        <a:xfrm>
          <a:off x="0" y="1802558"/>
          <a:ext cx="5943600" cy="4505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kern="1200" dirty="0"/>
            <a:t>Determine the best acquisition method</a:t>
          </a:r>
        </a:p>
      </dsp:txBody>
      <dsp:txXfrm>
        <a:off x="0" y="1802558"/>
        <a:ext cx="5943600" cy="450515"/>
      </dsp:txXfrm>
    </dsp:sp>
    <dsp:sp modelId="{DE5821DB-08F7-4EF4-A585-AECD514BE353}">
      <dsp:nvSpPr>
        <dsp:cNvPr id="0" name=""/>
        <dsp:cNvSpPr/>
      </dsp:nvSpPr>
      <dsp:spPr>
        <a:xfrm>
          <a:off x="0" y="2253074"/>
          <a:ext cx="5943600" cy="0"/>
        </a:xfrm>
        <a:prstGeom prst="line">
          <a:avLst/>
        </a:prstGeom>
        <a:solidFill>
          <a:schemeClr val="accent5">
            <a:hueOff val="2035641"/>
            <a:satOff val="6997"/>
            <a:lumOff val="-33579"/>
            <a:alphaOff val="0"/>
          </a:schemeClr>
        </a:solidFill>
        <a:ln w="25400" cap="flat" cmpd="sng" algn="ctr">
          <a:solidFill>
            <a:schemeClr val="accent5">
              <a:hueOff val="2035641"/>
              <a:satOff val="6997"/>
              <a:lumOff val="-33579"/>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FAA5F6F-4F28-4FFB-A03A-2564DF8A5C1B}">
      <dsp:nvSpPr>
        <dsp:cNvPr id="0" name=""/>
        <dsp:cNvSpPr/>
      </dsp:nvSpPr>
      <dsp:spPr>
        <a:xfrm>
          <a:off x="0" y="2253074"/>
          <a:ext cx="5943600" cy="4505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kern="1200" dirty="0"/>
            <a:t>Select the data acquisition tool</a:t>
          </a:r>
        </a:p>
      </dsp:txBody>
      <dsp:txXfrm>
        <a:off x="0" y="2253074"/>
        <a:ext cx="5943600" cy="450515"/>
      </dsp:txXfrm>
    </dsp:sp>
    <dsp:sp modelId="{D1D977A9-819F-4323-85CC-A5D7C9F85D78}">
      <dsp:nvSpPr>
        <dsp:cNvPr id="0" name=""/>
        <dsp:cNvSpPr/>
      </dsp:nvSpPr>
      <dsp:spPr>
        <a:xfrm>
          <a:off x="0" y="2703590"/>
          <a:ext cx="5943600" cy="0"/>
        </a:xfrm>
        <a:prstGeom prst="line">
          <a:avLst/>
        </a:prstGeom>
        <a:solidFill>
          <a:schemeClr val="accent5">
            <a:hueOff val="2442770"/>
            <a:satOff val="8397"/>
            <a:lumOff val="-40295"/>
            <a:alphaOff val="0"/>
          </a:schemeClr>
        </a:solidFill>
        <a:ln w="25400" cap="flat" cmpd="sng" algn="ctr">
          <a:solidFill>
            <a:schemeClr val="accent5">
              <a:hueOff val="2442770"/>
              <a:satOff val="8397"/>
              <a:lumOff val="-40295"/>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ABBA1D8-FC08-4357-9FEF-2EF0539F28D1}">
      <dsp:nvSpPr>
        <dsp:cNvPr id="0" name=""/>
        <dsp:cNvSpPr/>
      </dsp:nvSpPr>
      <dsp:spPr>
        <a:xfrm>
          <a:off x="0" y="2703590"/>
          <a:ext cx="5943600" cy="4505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kern="1200" dirty="0"/>
            <a:t>Acquire the data</a:t>
          </a:r>
        </a:p>
      </dsp:txBody>
      <dsp:txXfrm>
        <a:off x="0" y="2703590"/>
        <a:ext cx="5943600" cy="450515"/>
      </dsp:txXfrm>
    </dsp:sp>
    <dsp:sp modelId="{1DFA312B-7475-4B85-A0E2-95A8188E5D7B}">
      <dsp:nvSpPr>
        <dsp:cNvPr id="0" name=""/>
        <dsp:cNvSpPr/>
      </dsp:nvSpPr>
      <dsp:spPr>
        <a:xfrm>
          <a:off x="0" y="3154106"/>
          <a:ext cx="5943600" cy="0"/>
        </a:xfrm>
        <a:prstGeom prst="line">
          <a:avLst/>
        </a:prstGeom>
        <a:solidFill>
          <a:schemeClr val="accent5">
            <a:hueOff val="2849898"/>
            <a:satOff val="9796"/>
            <a:lumOff val="-47010"/>
            <a:alphaOff val="0"/>
          </a:schemeClr>
        </a:solidFill>
        <a:ln w="25400" cap="flat" cmpd="sng" algn="ctr">
          <a:solidFill>
            <a:schemeClr val="accent5">
              <a:hueOff val="2849898"/>
              <a:satOff val="9796"/>
              <a:lumOff val="-4701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F6F2B7B-0A66-4C24-A449-D1FB8790DA42}">
      <dsp:nvSpPr>
        <dsp:cNvPr id="0" name=""/>
        <dsp:cNvSpPr/>
      </dsp:nvSpPr>
      <dsp:spPr>
        <a:xfrm>
          <a:off x="0" y="3154106"/>
          <a:ext cx="5943600" cy="4505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kern="1200" dirty="0"/>
            <a:t>Plan for contingency</a:t>
          </a:r>
        </a:p>
      </dsp:txBody>
      <dsp:txXfrm>
        <a:off x="0" y="3154106"/>
        <a:ext cx="5943600" cy="450515"/>
      </dsp:txXfrm>
    </dsp:sp>
    <dsp:sp modelId="{14573844-29C2-42F5-AEE1-4BED367EBC64}">
      <dsp:nvSpPr>
        <dsp:cNvPr id="0" name=""/>
        <dsp:cNvSpPr/>
      </dsp:nvSpPr>
      <dsp:spPr>
        <a:xfrm>
          <a:off x="0" y="3604622"/>
          <a:ext cx="5943600" cy="0"/>
        </a:xfrm>
        <a:prstGeom prst="line">
          <a:avLst/>
        </a:prstGeom>
        <a:solidFill>
          <a:schemeClr val="accent5">
            <a:hueOff val="3257026"/>
            <a:satOff val="11196"/>
            <a:lumOff val="-53726"/>
            <a:alphaOff val="0"/>
          </a:schemeClr>
        </a:solidFill>
        <a:ln w="25400" cap="flat" cmpd="sng" algn="ctr">
          <a:solidFill>
            <a:schemeClr val="accent5">
              <a:hueOff val="3257026"/>
              <a:satOff val="11196"/>
              <a:lumOff val="-53726"/>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B7A730E-EE0F-4FD5-B3A8-6B5A4FF249D5}">
      <dsp:nvSpPr>
        <dsp:cNvPr id="0" name=""/>
        <dsp:cNvSpPr/>
      </dsp:nvSpPr>
      <dsp:spPr>
        <a:xfrm>
          <a:off x="0" y="3604622"/>
          <a:ext cx="5943600" cy="4505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kern="1200" dirty="0"/>
            <a:t>Validate data acquisitions</a:t>
          </a:r>
        </a:p>
      </dsp:txBody>
      <dsp:txXfrm>
        <a:off x="0" y="3604622"/>
        <a:ext cx="5943600" cy="450515"/>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0BB5BA2-7E61-4903-B56E-0D61B3BFC0C9}">
      <dsp:nvSpPr>
        <dsp:cNvPr id="0" name=""/>
        <dsp:cNvSpPr/>
      </dsp:nvSpPr>
      <dsp:spPr>
        <a:xfrm>
          <a:off x="-4190744" y="-643051"/>
          <a:ext cx="4993378" cy="4993378"/>
        </a:xfrm>
        <a:prstGeom prst="blockArc">
          <a:avLst>
            <a:gd name="adj1" fmla="val 18900000"/>
            <a:gd name="adj2" fmla="val 2700000"/>
            <a:gd name="adj3" fmla="val 433"/>
          </a:avLst>
        </a:prstGeom>
        <a:noFill/>
        <a:ln w="9525" cap="flat" cmpd="sng" algn="ctr">
          <a:solidFill>
            <a:schemeClr val="accent6">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AE3EF407-E310-4636-B904-6A1773682299}">
      <dsp:nvSpPr>
        <dsp:cNvPr id="0" name=""/>
        <dsp:cNvSpPr/>
      </dsp:nvSpPr>
      <dsp:spPr>
        <a:xfrm>
          <a:off x="420530" y="285015"/>
          <a:ext cx="8178616" cy="570327"/>
        </a:xfrm>
        <a:prstGeom prst="roundRect">
          <a:avLst/>
        </a:prstGeom>
        <a:gradFill rotWithShape="0">
          <a:gsLst>
            <a:gs pos="0">
              <a:schemeClr val="accent5">
                <a:hueOff val="0"/>
                <a:satOff val="0"/>
                <a:lumOff val="0"/>
                <a:alphaOff val="0"/>
                <a:shade val="51000"/>
                <a:satMod val="130000"/>
              </a:schemeClr>
            </a:gs>
            <a:gs pos="80000">
              <a:schemeClr val="accent5">
                <a:hueOff val="0"/>
                <a:satOff val="0"/>
                <a:lumOff val="0"/>
                <a:alphaOff val="0"/>
                <a:shade val="93000"/>
                <a:satMod val="130000"/>
              </a:schemeClr>
            </a:gs>
            <a:gs pos="100000">
              <a:schemeClr val="accent5">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52697" tIns="40640" rIns="40640" bIns="40640" numCol="1" spcCol="1270" anchor="ctr" anchorCtr="0">
          <a:noAutofit/>
        </a:bodyPr>
        <a:lstStyle/>
        <a:p>
          <a:pPr marL="0" lvl="0" indent="0" algn="l" defTabSz="711200">
            <a:lnSpc>
              <a:spcPct val="90000"/>
            </a:lnSpc>
            <a:spcBef>
              <a:spcPct val="0"/>
            </a:spcBef>
            <a:spcAft>
              <a:spcPct val="35000"/>
            </a:spcAft>
            <a:buNone/>
          </a:pPr>
          <a:r>
            <a:rPr lang="en-US" sz="1600" kern="1200" dirty="0">
              <a:solidFill>
                <a:srgbClr val="FF0000"/>
              </a:solidFill>
            </a:rPr>
            <a:t>Overwrite data fragments and damage integrity</a:t>
          </a:r>
        </a:p>
      </dsp:txBody>
      <dsp:txXfrm>
        <a:off x="448371" y="312856"/>
        <a:ext cx="8122934" cy="514645"/>
      </dsp:txXfrm>
    </dsp:sp>
    <dsp:sp modelId="{CDCF2845-3802-40F7-88F4-6FE4C3375E4A}">
      <dsp:nvSpPr>
        <dsp:cNvPr id="0" name=""/>
        <dsp:cNvSpPr/>
      </dsp:nvSpPr>
      <dsp:spPr>
        <a:xfrm>
          <a:off x="64075" y="213724"/>
          <a:ext cx="712909" cy="712909"/>
        </a:xfrm>
        <a:prstGeom prst="ellipse">
          <a:avLst/>
        </a:prstGeom>
        <a:solidFill>
          <a:schemeClr val="lt1">
            <a:hueOff val="0"/>
            <a:satOff val="0"/>
            <a:lumOff val="0"/>
            <a:alphaOff val="0"/>
          </a:schemeClr>
        </a:solidFill>
        <a:ln w="9525" cap="flat" cmpd="sng" algn="ctr">
          <a:solidFill>
            <a:schemeClr val="accent5">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 modelId="{CDFD36D1-81F9-4F48-A516-4E135091308A}">
      <dsp:nvSpPr>
        <dsp:cNvPr id="0" name=""/>
        <dsp:cNvSpPr/>
      </dsp:nvSpPr>
      <dsp:spPr>
        <a:xfrm>
          <a:off x="747511" y="1140654"/>
          <a:ext cx="7851634" cy="570327"/>
        </a:xfrm>
        <a:prstGeom prst="roundRect">
          <a:avLst/>
        </a:prstGeom>
        <a:gradFill rotWithShape="0">
          <a:gsLst>
            <a:gs pos="0">
              <a:schemeClr val="accent5">
                <a:hueOff val="1085675"/>
                <a:satOff val="3732"/>
                <a:lumOff val="-17909"/>
                <a:alphaOff val="0"/>
                <a:shade val="51000"/>
                <a:satMod val="130000"/>
              </a:schemeClr>
            </a:gs>
            <a:gs pos="80000">
              <a:schemeClr val="accent5">
                <a:hueOff val="1085675"/>
                <a:satOff val="3732"/>
                <a:lumOff val="-17909"/>
                <a:alphaOff val="0"/>
                <a:shade val="93000"/>
                <a:satMod val="130000"/>
              </a:schemeClr>
            </a:gs>
            <a:gs pos="100000">
              <a:schemeClr val="accent5">
                <a:hueOff val="1085675"/>
                <a:satOff val="3732"/>
                <a:lumOff val="-17909"/>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52697" tIns="40640" rIns="40640" bIns="40640" numCol="1" spcCol="1270" anchor="ctr" anchorCtr="0">
          <a:noAutofit/>
        </a:bodyPr>
        <a:lstStyle/>
        <a:p>
          <a:pPr marL="0" lvl="0" indent="0" algn="l" defTabSz="711200">
            <a:lnSpc>
              <a:spcPct val="90000"/>
            </a:lnSpc>
            <a:spcBef>
              <a:spcPct val="0"/>
            </a:spcBef>
            <a:spcAft>
              <a:spcPct val="35000"/>
            </a:spcAft>
            <a:buNone/>
          </a:pPr>
          <a:r>
            <a:rPr lang="en-US" sz="1600" kern="1200" dirty="0">
              <a:solidFill>
                <a:srgbClr val="FF0000"/>
              </a:solidFill>
            </a:rPr>
            <a:t>Alter data stored in Windows swap file, which temporarily stores data that RAM doesn’t use</a:t>
          </a:r>
        </a:p>
      </dsp:txBody>
      <dsp:txXfrm>
        <a:off x="775352" y="1168495"/>
        <a:ext cx="7795952" cy="514645"/>
      </dsp:txXfrm>
    </dsp:sp>
    <dsp:sp modelId="{E5642DD1-E8BD-40A1-8515-4D3921190082}">
      <dsp:nvSpPr>
        <dsp:cNvPr id="0" name=""/>
        <dsp:cNvSpPr/>
      </dsp:nvSpPr>
      <dsp:spPr>
        <a:xfrm>
          <a:off x="391057" y="1069363"/>
          <a:ext cx="712909" cy="712909"/>
        </a:xfrm>
        <a:prstGeom prst="ellipse">
          <a:avLst/>
        </a:prstGeom>
        <a:solidFill>
          <a:schemeClr val="lt1">
            <a:hueOff val="0"/>
            <a:satOff val="0"/>
            <a:lumOff val="0"/>
            <a:alphaOff val="0"/>
          </a:schemeClr>
        </a:solidFill>
        <a:ln w="9525" cap="flat" cmpd="sng" algn="ctr">
          <a:solidFill>
            <a:schemeClr val="accent5">
              <a:hueOff val="1085675"/>
              <a:satOff val="3732"/>
              <a:lumOff val="-17909"/>
              <a:alphaOff val="0"/>
            </a:schemeClr>
          </a:solidFill>
          <a:prstDash val="solid"/>
        </a:ln>
        <a:effectLst/>
      </dsp:spPr>
      <dsp:style>
        <a:lnRef idx="1">
          <a:scrgbClr r="0" g="0" b="0"/>
        </a:lnRef>
        <a:fillRef idx="1">
          <a:scrgbClr r="0" g="0" b="0"/>
        </a:fillRef>
        <a:effectRef idx="0">
          <a:scrgbClr r="0" g="0" b="0"/>
        </a:effectRef>
        <a:fontRef idx="minor"/>
      </dsp:style>
    </dsp:sp>
    <dsp:sp modelId="{01673E0F-E363-44E2-9024-9A3446992A3C}">
      <dsp:nvSpPr>
        <dsp:cNvPr id="0" name=""/>
        <dsp:cNvSpPr/>
      </dsp:nvSpPr>
      <dsp:spPr>
        <a:xfrm>
          <a:off x="747511" y="1996293"/>
          <a:ext cx="7851634" cy="570327"/>
        </a:xfrm>
        <a:prstGeom prst="roundRect">
          <a:avLst/>
        </a:prstGeom>
        <a:gradFill rotWithShape="0">
          <a:gsLst>
            <a:gs pos="0">
              <a:schemeClr val="accent5">
                <a:hueOff val="2171351"/>
                <a:satOff val="7464"/>
                <a:lumOff val="-35817"/>
                <a:alphaOff val="0"/>
                <a:shade val="51000"/>
                <a:satMod val="130000"/>
              </a:schemeClr>
            </a:gs>
            <a:gs pos="80000">
              <a:schemeClr val="accent5">
                <a:hueOff val="2171351"/>
                <a:satOff val="7464"/>
                <a:lumOff val="-35817"/>
                <a:alphaOff val="0"/>
                <a:shade val="93000"/>
                <a:satMod val="130000"/>
              </a:schemeClr>
            </a:gs>
            <a:gs pos="100000">
              <a:schemeClr val="accent5">
                <a:hueOff val="2171351"/>
                <a:satOff val="7464"/>
                <a:lumOff val="-35817"/>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52697" tIns="40640" rIns="40640" bIns="40640" numCol="1" spcCol="1270" anchor="ctr" anchorCtr="0">
          <a:noAutofit/>
        </a:bodyPr>
        <a:lstStyle/>
        <a:p>
          <a:pPr marL="0" lvl="0" indent="0" algn="l" defTabSz="711200">
            <a:lnSpc>
              <a:spcPct val="90000"/>
            </a:lnSpc>
            <a:spcBef>
              <a:spcPct val="0"/>
            </a:spcBef>
            <a:spcAft>
              <a:spcPct val="35000"/>
            </a:spcAft>
            <a:buNone/>
          </a:pPr>
          <a:r>
            <a:rPr lang="en-US" sz="1600" kern="1200" dirty="0"/>
            <a:t>Device used to copy can also write data to the original evidence source and destroy its authenticity, making it unacceptable in the court of law</a:t>
          </a:r>
        </a:p>
      </dsp:txBody>
      <dsp:txXfrm>
        <a:off x="775352" y="2024134"/>
        <a:ext cx="7795952" cy="514645"/>
      </dsp:txXfrm>
    </dsp:sp>
    <dsp:sp modelId="{471E4E4E-C0EF-4A88-8053-C81EF3CC03E0}">
      <dsp:nvSpPr>
        <dsp:cNvPr id="0" name=""/>
        <dsp:cNvSpPr/>
      </dsp:nvSpPr>
      <dsp:spPr>
        <a:xfrm>
          <a:off x="391057" y="1925003"/>
          <a:ext cx="712909" cy="712909"/>
        </a:xfrm>
        <a:prstGeom prst="ellipse">
          <a:avLst/>
        </a:prstGeom>
        <a:solidFill>
          <a:schemeClr val="lt1">
            <a:hueOff val="0"/>
            <a:satOff val="0"/>
            <a:lumOff val="0"/>
            <a:alphaOff val="0"/>
          </a:schemeClr>
        </a:solidFill>
        <a:ln w="9525" cap="flat" cmpd="sng" algn="ctr">
          <a:solidFill>
            <a:schemeClr val="accent5">
              <a:hueOff val="2171351"/>
              <a:satOff val="7464"/>
              <a:lumOff val="-35817"/>
              <a:alphaOff val="0"/>
            </a:schemeClr>
          </a:solidFill>
          <a:prstDash val="solid"/>
        </a:ln>
        <a:effectLst/>
      </dsp:spPr>
      <dsp:style>
        <a:lnRef idx="1">
          <a:scrgbClr r="0" g="0" b="0"/>
        </a:lnRef>
        <a:fillRef idx="1">
          <a:scrgbClr r="0" g="0" b="0"/>
        </a:fillRef>
        <a:effectRef idx="0">
          <a:scrgbClr r="0" g="0" b="0"/>
        </a:effectRef>
        <a:fontRef idx="minor"/>
      </dsp:style>
    </dsp:sp>
    <dsp:sp modelId="{AE52562A-6426-4809-8DF1-46B4D266E37F}">
      <dsp:nvSpPr>
        <dsp:cNvPr id="0" name=""/>
        <dsp:cNvSpPr/>
      </dsp:nvSpPr>
      <dsp:spPr>
        <a:xfrm>
          <a:off x="420530" y="2851933"/>
          <a:ext cx="8178616" cy="570327"/>
        </a:xfrm>
        <a:prstGeom prst="roundRect">
          <a:avLst/>
        </a:prstGeom>
        <a:gradFill rotWithShape="0">
          <a:gsLst>
            <a:gs pos="0">
              <a:schemeClr val="accent5">
                <a:hueOff val="3257026"/>
                <a:satOff val="11196"/>
                <a:lumOff val="-53726"/>
                <a:alphaOff val="0"/>
                <a:shade val="51000"/>
                <a:satMod val="130000"/>
              </a:schemeClr>
            </a:gs>
            <a:gs pos="80000">
              <a:schemeClr val="accent5">
                <a:hueOff val="3257026"/>
                <a:satOff val="11196"/>
                <a:lumOff val="-53726"/>
                <a:alphaOff val="0"/>
                <a:shade val="93000"/>
                <a:satMod val="130000"/>
              </a:schemeClr>
            </a:gs>
            <a:gs pos="100000">
              <a:schemeClr val="accent5">
                <a:hueOff val="3257026"/>
                <a:satOff val="11196"/>
                <a:lumOff val="-53726"/>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52697" tIns="40640" rIns="40640" bIns="40640" numCol="1" spcCol="1270" anchor="ctr" anchorCtr="0">
          <a:noAutofit/>
        </a:bodyPr>
        <a:lstStyle/>
        <a:p>
          <a:pPr marL="0" lvl="0" indent="0" algn="l" defTabSz="711200">
            <a:lnSpc>
              <a:spcPct val="90000"/>
            </a:lnSpc>
            <a:spcBef>
              <a:spcPct val="0"/>
            </a:spcBef>
            <a:spcAft>
              <a:spcPct val="35000"/>
            </a:spcAft>
            <a:buNone/>
          </a:pPr>
          <a:r>
            <a:rPr lang="en-US" sz="1600" kern="1200" dirty="0"/>
            <a:t>Contamination of original data may result in loss of critical evidence, thereby causing problems in the investigation process</a:t>
          </a:r>
        </a:p>
      </dsp:txBody>
      <dsp:txXfrm>
        <a:off x="448371" y="2879774"/>
        <a:ext cx="8122934" cy="514645"/>
      </dsp:txXfrm>
    </dsp:sp>
    <dsp:sp modelId="{06553272-8CE2-455C-BC9A-CDB669EBCBF1}">
      <dsp:nvSpPr>
        <dsp:cNvPr id="0" name=""/>
        <dsp:cNvSpPr/>
      </dsp:nvSpPr>
      <dsp:spPr>
        <a:xfrm>
          <a:off x="64075" y="2780642"/>
          <a:ext cx="712909" cy="712909"/>
        </a:xfrm>
        <a:prstGeom prst="ellipse">
          <a:avLst/>
        </a:prstGeom>
        <a:solidFill>
          <a:schemeClr val="lt1">
            <a:hueOff val="0"/>
            <a:satOff val="0"/>
            <a:lumOff val="0"/>
            <a:alphaOff val="0"/>
          </a:schemeClr>
        </a:solidFill>
        <a:ln w="9525" cap="flat" cmpd="sng" algn="ctr">
          <a:solidFill>
            <a:schemeClr val="accent5">
              <a:hueOff val="3257026"/>
              <a:satOff val="11196"/>
              <a:lumOff val="-53726"/>
              <a:alphaOff val="0"/>
            </a:schemeClr>
          </a:solidFill>
          <a:prstDash val="solid"/>
        </a:ln>
        <a:effectLst/>
      </dsp:spPr>
      <dsp:style>
        <a:lnRef idx="1">
          <a:scrgbClr r="0" g="0" b="0"/>
        </a:lnRef>
        <a:fillRef idx="1">
          <a:scrgbClr r="0" g="0" b="0"/>
        </a:fillRef>
        <a:effectRef idx="0">
          <a:scrgbClr r="0" g="0" b="0"/>
        </a:effectRef>
        <a:fontRef idx="minor"/>
      </dsp:style>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4E1FFEC-EBDF-4231-A4BC-1D4CE740EEBB}">
      <dsp:nvSpPr>
        <dsp:cNvPr id="0" name=""/>
        <dsp:cNvSpPr/>
      </dsp:nvSpPr>
      <dsp:spPr>
        <a:xfrm>
          <a:off x="0" y="84656"/>
          <a:ext cx="5533314"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10E927C-5BB1-494B-9C47-E383FA4C7A6A}">
      <dsp:nvSpPr>
        <dsp:cNvPr id="0" name=""/>
        <dsp:cNvSpPr/>
      </dsp:nvSpPr>
      <dsp:spPr>
        <a:xfrm>
          <a:off x="0" y="367"/>
          <a:ext cx="5527910" cy="8423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dirty="0"/>
            <a:t>Minimize handling and corruption of original data.</a:t>
          </a:r>
        </a:p>
      </dsp:txBody>
      <dsp:txXfrm>
        <a:off x="0" y="367"/>
        <a:ext cx="5527910" cy="842390"/>
      </dsp:txXfrm>
    </dsp:sp>
    <dsp:sp modelId="{976A261E-7EB0-4AD3-A6DB-87D1164DE51F}">
      <dsp:nvSpPr>
        <dsp:cNvPr id="0" name=""/>
        <dsp:cNvSpPr/>
      </dsp:nvSpPr>
      <dsp:spPr>
        <a:xfrm>
          <a:off x="0" y="842757"/>
          <a:ext cx="5533314"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FE13DCC-EA26-414E-9435-BFFEFFDF3310}">
      <dsp:nvSpPr>
        <dsp:cNvPr id="0" name=""/>
        <dsp:cNvSpPr/>
      </dsp:nvSpPr>
      <dsp:spPr>
        <a:xfrm>
          <a:off x="0" y="842757"/>
          <a:ext cx="5527910" cy="8811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dirty="0"/>
            <a:t>Account for any changes and keep detailed logs of your actions.</a:t>
          </a:r>
        </a:p>
      </dsp:txBody>
      <dsp:txXfrm>
        <a:off x="0" y="842757"/>
        <a:ext cx="5527910" cy="881149"/>
      </dsp:txXfrm>
    </dsp:sp>
    <dsp:sp modelId="{A1AE7F18-12A2-49B3-A037-EB92A545DCD3}">
      <dsp:nvSpPr>
        <dsp:cNvPr id="0" name=""/>
        <dsp:cNvSpPr/>
      </dsp:nvSpPr>
      <dsp:spPr>
        <a:xfrm>
          <a:off x="0" y="1723906"/>
          <a:ext cx="5533314"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4BA166A-39C5-4A0C-97B1-37C2C2DCA6E0}">
      <dsp:nvSpPr>
        <dsp:cNvPr id="0" name=""/>
        <dsp:cNvSpPr/>
      </dsp:nvSpPr>
      <dsp:spPr>
        <a:xfrm>
          <a:off x="0" y="1723906"/>
          <a:ext cx="5533314" cy="5803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dirty="0"/>
            <a:t>Comply with the five rules of evidence.</a:t>
          </a:r>
        </a:p>
      </dsp:txBody>
      <dsp:txXfrm>
        <a:off x="0" y="1723906"/>
        <a:ext cx="5533314" cy="580398"/>
      </dsp:txXfrm>
    </dsp:sp>
    <dsp:sp modelId="{28E53C5E-E241-4EBB-BA97-4A1977A254B8}">
      <dsp:nvSpPr>
        <dsp:cNvPr id="0" name=""/>
        <dsp:cNvSpPr/>
      </dsp:nvSpPr>
      <dsp:spPr>
        <a:xfrm>
          <a:off x="0" y="2304305"/>
          <a:ext cx="5533314"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4E571AB-2BD3-4A31-8A93-E0E9827586C0}">
      <dsp:nvSpPr>
        <dsp:cNvPr id="0" name=""/>
        <dsp:cNvSpPr/>
      </dsp:nvSpPr>
      <dsp:spPr>
        <a:xfrm>
          <a:off x="0" y="2304305"/>
          <a:ext cx="5533314" cy="5803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a:t>Do not exceed your knowledge.</a:t>
          </a:r>
          <a:endParaRPr lang="en-US" sz="2300" kern="1200" dirty="0"/>
        </a:p>
      </dsp:txBody>
      <dsp:txXfrm>
        <a:off x="0" y="2304305"/>
        <a:ext cx="5533314" cy="580398"/>
      </dsp:txXfrm>
    </dsp:sp>
    <dsp:sp modelId="{9EA8BFD9-B802-4238-8982-FC0AAA3057FF}">
      <dsp:nvSpPr>
        <dsp:cNvPr id="0" name=""/>
        <dsp:cNvSpPr/>
      </dsp:nvSpPr>
      <dsp:spPr>
        <a:xfrm>
          <a:off x="0" y="2884703"/>
          <a:ext cx="5533314"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FFB2E85-9E9A-4FA2-853C-4984A89773DD}">
      <dsp:nvSpPr>
        <dsp:cNvPr id="0" name=""/>
        <dsp:cNvSpPr/>
      </dsp:nvSpPr>
      <dsp:spPr>
        <a:xfrm>
          <a:off x="0" y="2884703"/>
          <a:ext cx="5533314" cy="5803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dirty="0"/>
            <a:t>Follow your local security policy/law.</a:t>
          </a:r>
          <a:endParaRPr lang="en-IN" sz="2300" kern="1200" dirty="0"/>
        </a:p>
      </dsp:txBody>
      <dsp:txXfrm>
        <a:off x="0" y="2884703"/>
        <a:ext cx="5533314" cy="580398"/>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BFDE0F0-638D-488E-93F1-1C16A7DDDF64}">
      <dsp:nvSpPr>
        <dsp:cNvPr id="0" name=""/>
        <dsp:cNvSpPr/>
      </dsp:nvSpPr>
      <dsp:spPr>
        <a:xfrm>
          <a:off x="0" y="0"/>
          <a:ext cx="2077019" cy="596631"/>
        </a:xfrm>
        <a:prstGeom prst="roundRect">
          <a:avLst/>
        </a:prstGeom>
        <a:gradFill rotWithShape="0">
          <a:gsLst>
            <a:gs pos="0">
              <a:schemeClr val="accent5">
                <a:hueOff val="0"/>
                <a:satOff val="0"/>
                <a:lumOff val="0"/>
                <a:alphaOff val="0"/>
                <a:shade val="51000"/>
                <a:satMod val="130000"/>
              </a:schemeClr>
            </a:gs>
            <a:gs pos="80000">
              <a:schemeClr val="accent5">
                <a:hueOff val="0"/>
                <a:satOff val="0"/>
                <a:lumOff val="0"/>
                <a:alphaOff val="0"/>
                <a:shade val="93000"/>
                <a:satMod val="130000"/>
              </a:schemeClr>
            </a:gs>
            <a:gs pos="100000">
              <a:schemeClr val="accent5">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Admissible</a:t>
          </a:r>
        </a:p>
      </dsp:txBody>
      <dsp:txXfrm>
        <a:off x="29125" y="29125"/>
        <a:ext cx="2018769" cy="538381"/>
      </dsp:txXfrm>
    </dsp:sp>
    <dsp:sp modelId="{D2AD0319-78D5-48EA-AC67-43102C6106AE}">
      <dsp:nvSpPr>
        <dsp:cNvPr id="0" name=""/>
        <dsp:cNvSpPr/>
      </dsp:nvSpPr>
      <dsp:spPr>
        <a:xfrm>
          <a:off x="0" y="661077"/>
          <a:ext cx="2077019" cy="596631"/>
        </a:xfrm>
        <a:prstGeom prst="roundRect">
          <a:avLst/>
        </a:prstGeom>
        <a:gradFill rotWithShape="0">
          <a:gsLst>
            <a:gs pos="0">
              <a:schemeClr val="accent5">
                <a:hueOff val="814257"/>
                <a:satOff val="2799"/>
                <a:lumOff val="-13432"/>
                <a:alphaOff val="0"/>
                <a:shade val="51000"/>
                <a:satMod val="130000"/>
              </a:schemeClr>
            </a:gs>
            <a:gs pos="80000">
              <a:schemeClr val="accent5">
                <a:hueOff val="814257"/>
                <a:satOff val="2799"/>
                <a:lumOff val="-13432"/>
                <a:alphaOff val="0"/>
                <a:shade val="93000"/>
                <a:satMod val="130000"/>
              </a:schemeClr>
            </a:gs>
            <a:gs pos="100000">
              <a:schemeClr val="accent5">
                <a:hueOff val="814257"/>
                <a:satOff val="2799"/>
                <a:lumOff val="-13432"/>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Authentic</a:t>
          </a:r>
        </a:p>
      </dsp:txBody>
      <dsp:txXfrm>
        <a:off x="29125" y="690202"/>
        <a:ext cx="2018769" cy="538381"/>
      </dsp:txXfrm>
    </dsp:sp>
    <dsp:sp modelId="{9C4C88B0-A01B-4F4A-BA07-85AA728BBBE4}">
      <dsp:nvSpPr>
        <dsp:cNvPr id="0" name=""/>
        <dsp:cNvSpPr/>
      </dsp:nvSpPr>
      <dsp:spPr>
        <a:xfrm>
          <a:off x="0" y="1220490"/>
          <a:ext cx="2077019" cy="596631"/>
        </a:xfrm>
        <a:prstGeom prst="roundRect">
          <a:avLst/>
        </a:prstGeom>
        <a:gradFill rotWithShape="0">
          <a:gsLst>
            <a:gs pos="0">
              <a:schemeClr val="accent5">
                <a:hueOff val="1628513"/>
                <a:satOff val="5598"/>
                <a:lumOff val="-26863"/>
                <a:alphaOff val="0"/>
                <a:shade val="51000"/>
                <a:satMod val="130000"/>
              </a:schemeClr>
            </a:gs>
            <a:gs pos="80000">
              <a:schemeClr val="accent5">
                <a:hueOff val="1628513"/>
                <a:satOff val="5598"/>
                <a:lumOff val="-26863"/>
                <a:alphaOff val="0"/>
                <a:shade val="93000"/>
                <a:satMod val="130000"/>
              </a:schemeClr>
            </a:gs>
            <a:gs pos="100000">
              <a:schemeClr val="accent5">
                <a:hueOff val="1628513"/>
                <a:satOff val="5598"/>
                <a:lumOff val="-26863"/>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Complete</a:t>
          </a:r>
        </a:p>
      </dsp:txBody>
      <dsp:txXfrm>
        <a:off x="29125" y="1249615"/>
        <a:ext cx="2018769" cy="538381"/>
      </dsp:txXfrm>
    </dsp:sp>
    <dsp:sp modelId="{AADD892F-B7A9-40CE-8EA8-AEFDA34D2FA7}">
      <dsp:nvSpPr>
        <dsp:cNvPr id="0" name=""/>
        <dsp:cNvSpPr/>
      </dsp:nvSpPr>
      <dsp:spPr>
        <a:xfrm>
          <a:off x="0" y="1830720"/>
          <a:ext cx="2077019" cy="596631"/>
        </a:xfrm>
        <a:prstGeom prst="roundRect">
          <a:avLst/>
        </a:prstGeom>
        <a:gradFill rotWithShape="0">
          <a:gsLst>
            <a:gs pos="0">
              <a:schemeClr val="accent5">
                <a:hueOff val="2442770"/>
                <a:satOff val="8397"/>
                <a:lumOff val="-40295"/>
                <a:alphaOff val="0"/>
                <a:shade val="51000"/>
                <a:satMod val="130000"/>
              </a:schemeClr>
            </a:gs>
            <a:gs pos="80000">
              <a:schemeClr val="accent5">
                <a:hueOff val="2442770"/>
                <a:satOff val="8397"/>
                <a:lumOff val="-40295"/>
                <a:alphaOff val="0"/>
                <a:shade val="93000"/>
                <a:satMod val="130000"/>
              </a:schemeClr>
            </a:gs>
            <a:gs pos="100000">
              <a:schemeClr val="accent5">
                <a:hueOff val="2442770"/>
                <a:satOff val="8397"/>
                <a:lumOff val="-40295"/>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Reliable</a:t>
          </a:r>
        </a:p>
      </dsp:txBody>
      <dsp:txXfrm>
        <a:off x="29125" y="1859845"/>
        <a:ext cx="2018769" cy="538381"/>
      </dsp:txXfrm>
    </dsp:sp>
    <dsp:sp modelId="{72433665-3207-456E-9897-CF4E9A8B978F}">
      <dsp:nvSpPr>
        <dsp:cNvPr id="0" name=""/>
        <dsp:cNvSpPr/>
      </dsp:nvSpPr>
      <dsp:spPr>
        <a:xfrm>
          <a:off x="0" y="2440981"/>
          <a:ext cx="2077019" cy="596631"/>
        </a:xfrm>
        <a:prstGeom prst="roundRect">
          <a:avLst/>
        </a:prstGeom>
        <a:gradFill rotWithShape="0">
          <a:gsLst>
            <a:gs pos="0">
              <a:schemeClr val="accent5">
                <a:hueOff val="3257026"/>
                <a:satOff val="11196"/>
                <a:lumOff val="-53726"/>
                <a:alphaOff val="0"/>
                <a:shade val="51000"/>
                <a:satMod val="130000"/>
              </a:schemeClr>
            </a:gs>
            <a:gs pos="80000">
              <a:schemeClr val="accent5">
                <a:hueOff val="3257026"/>
                <a:satOff val="11196"/>
                <a:lumOff val="-53726"/>
                <a:alphaOff val="0"/>
                <a:shade val="93000"/>
                <a:satMod val="130000"/>
              </a:schemeClr>
            </a:gs>
            <a:gs pos="100000">
              <a:schemeClr val="accent5">
                <a:hueOff val="3257026"/>
                <a:satOff val="11196"/>
                <a:lumOff val="-53726"/>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Believable</a:t>
          </a:r>
        </a:p>
      </dsp:txBody>
      <dsp:txXfrm>
        <a:off x="29125" y="2470106"/>
        <a:ext cx="2018769" cy="538381"/>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4E1FFEC-EBDF-4231-A4BC-1D4CE740EEBB}">
      <dsp:nvSpPr>
        <dsp:cNvPr id="0" name=""/>
        <dsp:cNvSpPr/>
      </dsp:nvSpPr>
      <dsp:spPr>
        <a:xfrm>
          <a:off x="0" y="2854"/>
          <a:ext cx="6096000"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10E927C-5BB1-494B-9C47-E383FA4C7A6A}">
      <dsp:nvSpPr>
        <dsp:cNvPr id="0" name=""/>
        <dsp:cNvSpPr/>
      </dsp:nvSpPr>
      <dsp:spPr>
        <a:xfrm>
          <a:off x="0" y="2854"/>
          <a:ext cx="6090046" cy="9812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dirty="0"/>
            <a:t>Capture as accurate an image of the system as possible.</a:t>
          </a:r>
        </a:p>
      </dsp:txBody>
      <dsp:txXfrm>
        <a:off x="0" y="2854"/>
        <a:ext cx="6090046" cy="981207"/>
      </dsp:txXfrm>
    </dsp:sp>
    <dsp:sp modelId="{E0BC04C6-13EC-4C28-AEB0-401EEB3A3F51}">
      <dsp:nvSpPr>
        <dsp:cNvPr id="0" name=""/>
        <dsp:cNvSpPr/>
      </dsp:nvSpPr>
      <dsp:spPr>
        <a:xfrm>
          <a:off x="0" y="984062"/>
          <a:ext cx="6096000"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2336A3E-ABC4-4ACA-93D8-AE73677FBBB9}">
      <dsp:nvSpPr>
        <dsp:cNvPr id="0" name=""/>
        <dsp:cNvSpPr/>
      </dsp:nvSpPr>
      <dsp:spPr>
        <a:xfrm>
          <a:off x="0" y="984062"/>
          <a:ext cx="6096000" cy="5646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dirty="0"/>
            <a:t>Be prepared to testify.</a:t>
          </a:r>
        </a:p>
      </dsp:txBody>
      <dsp:txXfrm>
        <a:off x="0" y="984062"/>
        <a:ext cx="6096000" cy="564616"/>
      </dsp:txXfrm>
    </dsp:sp>
    <dsp:sp modelId="{61899068-7BFF-4E35-A4BE-863AC8047C47}">
      <dsp:nvSpPr>
        <dsp:cNvPr id="0" name=""/>
        <dsp:cNvSpPr/>
      </dsp:nvSpPr>
      <dsp:spPr>
        <a:xfrm>
          <a:off x="0" y="1548678"/>
          <a:ext cx="6096000"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397EFF6-7E78-47FA-85D9-B82315F91274}">
      <dsp:nvSpPr>
        <dsp:cNvPr id="0" name=""/>
        <dsp:cNvSpPr/>
      </dsp:nvSpPr>
      <dsp:spPr>
        <a:xfrm>
          <a:off x="0" y="1548678"/>
          <a:ext cx="6096000" cy="5646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a:t>Work fast.</a:t>
          </a:r>
          <a:endParaRPr lang="en-US" sz="2000" kern="1200" dirty="0"/>
        </a:p>
      </dsp:txBody>
      <dsp:txXfrm>
        <a:off x="0" y="1548678"/>
        <a:ext cx="6096000" cy="564616"/>
      </dsp:txXfrm>
    </dsp:sp>
    <dsp:sp modelId="{A369253B-29DD-4CF2-97BF-DED6C0F3CAED}">
      <dsp:nvSpPr>
        <dsp:cNvPr id="0" name=""/>
        <dsp:cNvSpPr/>
      </dsp:nvSpPr>
      <dsp:spPr>
        <a:xfrm>
          <a:off x="0" y="2113295"/>
          <a:ext cx="6096000"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9D14367-6823-4EB7-8FB4-763A6C389B83}">
      <dsp:nvSpPr>
        <dsp:cNvPr id="0" name=""/>
        <dsp:cNvSpPr/>
      </dsp:nvSpPr>
      <dsp:spPr>
        <a:xfrm>
          <a:off x="0" y="2113295"/>
          <a:ext cx="6096000" cy="5646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a:t>Proceed from volatile to persistent evidence.</a:t>
          </a:r>
          <a:endParaRPr lang="en-US" sz="2000" kern="1200" dirty="0"/>
        </a:p>
      </dsp:txBody>
      <dsp:txXfrm>
        <a:off x="0" y="2113295"/>
        <a:ext cx="6096000" cy="564616"/>
      </dsp:txXfrm>
    </dsp:sp>
    <dsp:sp modelId="{796DDC3A-E072-40CF-BB94-F9785F8AFA8B}">
      <dsp:nvSpPr>
        <dsp:cNvPr id="0" name=""/>
        <dsp:cNvSpPr/>
      </dsp:nvSpPr>
      <dsp:spPr>
        <a:xfrm>
          <a:off x="0" y="2677912"/>
          <a:ext cx="6096000"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FFBA8B7-A4D2-4FAB-9697-9A4948090F07}">
      <dsp:nvSpPr>
        <dsp:cNvPr id="0" name=""/>
        <dsp:cNvSpPr/>
      </dsp:nvSpPr>
      <dsp:spPr>
        <a:xfrm>
          <a:off x="0" y="2677912"/>
          <a:ext cx="6096000" cy="5646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a:t>Don’t shutdown before collecting evidence.</a:t>
          </a:r>
          <a:endParaRPr lang="en-US" sz="2000" kern="1200" dirty="0"/>
        </a:p>
      </dsp:txBody>
      <dsp:txXfrm>
        <a:off x="0" y="2677912"/>
        <a:ext cx="6096000" cy="564616"/>
      </dsp:txXfrm>
    </dsp:sp>
    <dsp:sp modelId="{FC022C67-CD19-4374-A938-EF6AC69C0A3F}">
      <dsp:nvSpPr>
        <dsp:cNvPr id="0" name=""/>
        <dsp:cNvSpPr/>
      </dsp:nvSpPr>
      <dsp:spPr>
        <a:xfrm>
          <a:off x="0" y="3242528"/>
          <a:ext cx="6096000"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E3096A2-E232-404E-97C4-846B98DB21CF}">
      <dsp:nvSpPr>
        <dsp:cNvPr id="0" name=""/>
        <dsp:cNvSpPr/>
      </dsp:nvSpPr>
      <dsp:spPr>
        <a:xfrm>
          <a:off x="0" y="3242528"/>
          <a:ext cx="6096000" cy="5646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a:t>Don’t run any programs on the affected system.</a:t>
          </a:r>
          <a:endParaRPr lang="en-US" sz="2000" kern="1200" dirty="0"/>
        </a:p>
      </dsp:txBody>
      <dsp:txXfrm>
        <a:off x="0" y="3242528"/>
        <a:ext cx="6096000" cy="564616"/>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BFDE0F0-638D-488E-93F1-1C16A7DDDF64}">
      <dsp:nvSpPr>
        <dsp:cNvPr id="0" name=""/>
        <dsp:cNvSpPr/>
      </dsp:nvSpPr>
      <dsp:spPr>
        <a:xfrm>
          <a:off x="0" y="31"/>
          <a:ext cx="2077019" cy="596631"/>
        </a:xfrm>
        <a:prstGeom prst="roundRect">
          <a:avLst/>
        </a:prstGeom>
        <a:gradFill rotWithShape="0">
          <a:gsLst>
            <a:gs pos="0">
              <a:schemeClr val="accent5">
                <a:hueOff val="0"/>
                <a:satOff val="0"/>
                <a:lumOff val="0"/>
                <a:alphaOff val="0"/>
                <a:shade val="51000"/>
                <a:satMod val="130000"/>
              </a:schemeClr>
            </a:gs>
            <a:gs pos="80000">
              <a:schemeClr val="accent5">
                <a:hueOff val="0"/>
                <a:satOff val="0"/>
                <a:lumOff val="0"/>
                <a:alphaOff val="0"/>
                <a:shade val="93000"/>
                <a:satMod val="130000"/>
              </a:schemeClr>
            </a:gs>
            <a:gs pos="100000">
              <a:schemeClr val="accent5">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Admissible</a:t>
          </a:r>
        </a:p>
      </dsp:txBody>
      <dsp:txXfrm>
        <a:off x="29125" y="29156"/>
        <a:ext cx="2018769" cy="538381"/>
      </dsp:txXfrm>
    </dsp:sp>
    <dsp:sp modelId="{D2AD0319-78D5-48EA-AC67-43102C6106AE}">
      <dsp:nvSpPr>
        <dsp:cNvPr id="0" name=""/>
        <dsp:cNvSpPr/>
      </dsp:nvSpPr>
      <dsp:spPr>
        <a:xfrm>
          <a:off x="0" y="610260"/>
          <a:ext cx="2077019" cy="596631"/>
        </a:xfrm>
        <a:prstGeom prst="roundRect">
          <a:avLst/>
        </a:prstGeom>
        <a:gradFill rotWithShape="0">
          <a:gsLst>
            <a:gs pos="0">
              <a:schemeClr val="accent5">
                <a:hueOff val="814257"/>
                <a:satOff val="2799"/>
                <a:lumOff val="-13432"/>
                <a:alphaOff val="0"/>
                <a:shade val="51000"/>
                <a:satMod val="130000"/>
              </a:schemeClr>
            </a:gs>
            <a:gs pos="80000">
              <a:schemeClr val="accent5">
                <a:hueOff val="814257"/>
                <a:satOff val="2799"/>
                <a:lumOff val="-13432"/>
                <a:alphaOff val="0"/>
                <a:shade val="93000"/>
                <a:satMod val="130000"/>
              </a:schemeClr>
            </a:gs>
            <a:gs pos="100000">
              <a:schemeClr val="accent5">
                <a:hueOff val="814257"/>
                <a:satOff val="2799"/>
                <a:lumOff val="-13432"/>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Authentic</a:t>
          </a:r>
        </a:p>
      </dsp:txBody>
      <dsp:txXfrm>
        <a:off x="29125" y="639385"/>
        <a:ext cx="2018769" cy="538381"/>
      </dsp:txXfrm>
    </dsp:sp>
    <dsp:sp modelId="{9C4C88B0-A01B-4F4A-BA07-85AA728BBBE4}">
      <dsp:nvSpPr>
        <dsp:cNvPr id="0" name=""/>
        <dsp:cNvSpPr/>
      </dsp:nvSpPr>
      <dsp:spPr>
        <a:xfrm>
          <a:off x="0" y="1220490"/>
          <a:ext cx="2077019" cy="596631"/>
        </a:xfrm>
        <a:prstGeom prst="roundRect">
          <a:avLst/>
        </a:prstGeom>
        <a:gradFill rotWithShape="0">
          <a:gsLst>
            <a:gs pos="0">
              <a:schemeClr val="accent5">
                <a:hueOff val="1628513"/>
                <a:satOff val="5598"/>
                <a:lumOff val="-26863"/>
                <a:alphaOff val="0"/>
                <a:shade val="51000"/>
                <a:satMod val="130000"/>
              </a:schemeClr>
            </a:gs>
            <a:gs pos="80000">
              <a:schemeClr val="accent5">
                <a:hueOff val="1628513"/>
                <a:satOff val="5598"/>
                <a:lumOff val="-26863"/>
                <a:alphaOff val="0"/>
                <a:shade val="93000"/>
                <a:satMod val="130000"/>
              </a:schemeClr>
            </a:gs>
            <a:gs pos="100000">
              <a:schemeClr val="accent5">
                <a:hueOff val="1628513"/>
                <a:satOff val="5598"/>
                <a:lumOff val="-26863"/>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Complete</a:t>
          </a:r>
        </a:p>
      </dsp:txBody>
      <dsp:txXfrm>
        <a:off x="29125" y="1249615"/>
        <a:ext cx="2018769" cy="538381"/>
      </dsp:txXfrm>
    </dsp:sp>
    <dsp:sp modelId="{AADD892F-B7A9-40CE-8EA8-AEFDA34D2FA7}">
      <dsp:nvSpPr>
        <dsp:cNvPr id="0" name=""/>
        <dsp:cNvSpPr/>
      </dsp:nvSpPr>
      <dsp:spPr>
        <a:xfrm>
          <a:off x="0" y="1830720"/>
          <a:ext cx="2077019" cy="596631"/>
        </a:xfrm>
        <a:prstGeom prst="roundRect">
          <a:avLst/>
        </a:prstGeom>
        <a:gradFill rotWithShape="0">
          <a:gsLst>
            <a:gs pos="0">
              <a:schemeClr val="accent5">
                <a:hueOff val="2442770"/>
                <a:satOff val="8397"/>
                <a:lumOff val="-40295"/>
                <a:alphaOff val="0"/>
                <a:shade val="51000"/>
                <a:satMod val="130000"/>
              </a:schemeClr>
            </a:gs>
            <a:gs pos="80000">
              <a:schemeClr val="accent5">
                <a:hueOff val="2442770"/>
                <a:satOff val="8397"/>
                <a:lumOff val="-40295"/>
                <a:alphaOff val="0"/>
                <a:shade val="93000"/>
                <a:satMod val="130000"/>
              </a:schemeClr>
            </a:gs>
            <a:gs pos="100000">
              <a:schemeClr val="accent5">
                <a:hueOff val="2442770"/>
                <a:satOff val="8397"/>
                <a:lumOff val="-40295"/>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Reliable</a:t>
          </a:r>
        </a:p>
      </dsp:txBody>
      <dsp:txXfrm>
        <a:off x="29125" y="1859845"/>
        <a:ext cx="2018769" cy="538381"/>
      </dsp:txXfrm>
    </dsp:sp>
    <dsp:sp modelId="{72433665-3207-456E-9897-CF4E9A8B978F}">
      <dsp:nvSpPr>
        <dsp:cNvPr id="0" name=""/>
        <dsp:cNvSpPr/>
      </dsp:nvSpPr>
      <dsp:spPr>
        <a:xfrm>
          <a:off x="0" y="2440950"/>
          <a:ext cx="2077019" cy="596631"/>
        </a:xfrm>
        <a:prstGeom prst="roundRect">
          <a:avLst/>
        </a:prstGeom>
        <a:gradFill rotWithShape="0">
          <a:gsLst>
            <a:gs pos="0">
              <a:schemeClr val="accent5">
                <a:hueOff val="3257026"/>
                <a:satOff val="11196"/>
                <a:lumOff val="-53726"/>
                <a:alphaOff val="0"/>
                <a:shade val="51000"/>
                <a:satMod val="130000"/>
              </a:schemeClr>
            </a:gs>
            <a:gs pos="80000">
              <a:schemeClr val="accent5">
                <a:hueOff val="3257026"/>
                <a:satOff val="11196"/>
                <a:lumOff val="-53726"/>
                <a:alphaOff val="0"/>
                <a:shade val="93000"/>
                <a:satMod val="130000"/>
              </a:schemeClr>
            </a:gs>
            <a:gs pos="100000">
              <a:schemeClr val="accent5">
                <a:hueOff val="3257026"/>
                <a:satOff val="11196"/>
                <a:lumOff val="-53726"/>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Believable</a:t>
          </a:r>
        </a:p>
      </dsp:txBody>
      <dsp:txXfrm>
        <a:off x="29125" y="2470075"/>
        <a:ext cx="2018769" cy="538381"/>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0E7977F-E780-4D10-AE52-936979A027DB}">
      <dsp:nvSpPr>
        <dsp:cNvPr id="0" name=""/>
        <dsp:cNvSpPr/>
      </dsp:nvSpPr>
      <dsp:spPr>
        <a:xfrm>
          <a:off x="0" y="1705"/>
          <a:ext cx="3010469" cy="849004"/>
        </a:xfrm>
        <a:prstGeom prst="roundRect">
          <a:avLst/>
        </a:prstGeom>
        <a:gradFill rotWithShape="0">
          <a:gsLst>
            <a:gs pos="0">
              <a:schemeClr val="lt1">
                <a:hueOff val="0"/>
                <a:satOff val="0"/>
                <a:lumOff val="0"/>
                <a:alphaOff val="0"/>
                <a:shade val="51000"/>
                <a:satMod val="130000"/>
              </a:schemeClr>
            </a:gs>
            <a:gs pos="80000">
              <a:schemeClr val="lt1">
                <a:hueOff val="0"/>
                <a:satOff val="0"/>
                <a:lumOff val="0"/>
                <a:alphaOff val="0"/>
                <a:shade val="93000"/>
                <a:satMod val="130000"/>
              </a:schemeClr>
            </a:gs>
            <a:gs pos="100000">
              <a:schemeClr val="l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dirty="0"/>
            <a:t>No information has been added or changed.</a:t>
          </a:r>
        </a:p>
      </dsp:txBody>
      <dsp:txXfrm>
        <a:off x="41445" y="43150"/>
        <a:ext cx="2927579" cy="766114"/>
      </dsp:txXfrm>
    </dsp:sp>
    <dsp:sp modelId="{BD403F95-9136-4E45-96C0-681CDB779485}">
      <dsp:nvSpPr>
        <dsp:cNvPr id="0" name=""/>
        <dsp:cNvSpPr/>
      </dsp:nvSpPr>
      <dsp:spPr>
        <a:xfrm>
          <a:off x="0" y="860566"/>
          <a:ext cx="3010469" cy="849004"/>
        </a:xfrm>
        <a:prstGeom prst="roundRect">
          <a:avLst/>
        </a:prstGeom>
        <a:gradFill rotWithShape="0">
          <a:gsLst>
            <a:gs pos="0">
              <a:schemeClr val="lt1">
                <a:hueOff val="0"/>
                <a:satOff val="0"/>
                <a:lumOff val="0"/>
                <a:alphaOff val="0"/>
                <a:shade val="51000"/>
                <a:satMod val="130000"/>
              </a:schemeClr>
            </a:gs>
            <a:gs pos="80000">
              <a:schemeClr val="lt1">
                <a:hueOff val="0"/>
                <a:satOff val="0"/>
                <a:lumOff val="0"/>
                <a:alphaOff val="0"/>
                <a:shade val="93000"/>
                <a:satMod val="130000"/>
              </a:schemeClr>
            </a:gs>
            <a:gs pos="100000">
              <a:schemeClr val="l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A complete copy was made.</a:t>
          </a:r>
        </a:p>
      </dsp:txBody>
      <dsp:txXfrm>
        <a:off x="41445" y="902011"/>
        <a:ext cx="2927579" cy="766114"/>
      </dsp:txXfrm>
    </dsp:sp>
    <dsp:sp modelId="{ECADF79A-479C-44DE-8E3C-CDF284943E79}">
      <dsp:nvSpPr>
        <dsp:cNvPr id="0" name=""/>
        <dsp:cNvSpPr/>
      </dsp:nvSpPr>
      <dsp:spPr>
        <a:xfrm>
          <a:off x="0" y="1719428"/>
          <a:ext cx="3010469" cy="849004"/>
        </a:xfrm>
        <a:prstGeom prst="roundRect">
          <a:avLst/>
        </a:prstGeom>
        <a:gradFill rotWithShape="0">
          <a:gsLst>
            <a:gs pos="0">
              <a:schemeClr val="lt1">
                <a:hueOff val="0"/>
                <a:satOff val="0"/>
                <a:lumOff val="0"/>
                <a:alphaOff val="0"/>
                <a:shade val="51000"/>
                <a:satMod val="130000"/>
              </a:schemeClr>
            </a:gs>
            <a:gs pos="80000">
              <a:schemeClr val="lt1">
                <a:hueOff val="0"/>
                <a:satOff val="0"/>
                <a:lumOff val="0"/>
                <a:alphaOff val="0"/>
                <a:shade val="93000"/>
                <a:satMod val="130000"/>
              </a:schemeClr>
            </a:gs>
            <a:gs pos="100000">
              <a:schemeClr val="l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A reliable copying process was used.</a:t>
          </a:r>
        </a:p>
      </dsp:txBody>
      <dsp:txXfrm>
        <a:off x="41445" y="1760873"/>
        <a:ext cx="2927579" cy="766114"/>
      </dsp:txXfrm>
    </dsp:sp>
    <dsp:sp modelId="{1D6B8ECE-3C29-43EA-A789-35C410C1F01A}">
      <dsp:nvSpPr>
        <dsp:cNvPr id="0" name=""/>
        <dsp:cNvSpPr/>
      </dsp:nvSpPr>
      <dsp:spPr>
        <a:xfrm>
          <a:off x="0" y="2578290"/>
          <a:ext cx="3010469" cy="849004"/>
        </a:xfrm>
        <a:prstGeom prst="roundRect">
          <a:avLst/>
        </a:prstGeom>
        <a:gradFill rotWithShape="0">
          <a:gsLst>
            <a:gs pos="0">
              <a:schemeClr val="lt1">
                <a:hueOff val="0"/>
                <a:satOff val="0"/>
                <a:lumOff val="0"/>
                <a:alphaOff val="0"/>
                <a:shade val="51000"/>
                <a:satMod val="130000"/>
              </a:schemeClr>
            </a:gs>
            <a:gs pos="80000">
              <a:schemeClr val="lt1">
                <a:hueOff val="0"/>
                <a:satOff val="0"/>
                <a:lumOff val="0"/>
                <a:alphaOff val="0"/>
                <a:shade val="93000"/>
                <a:satMod val="130000"/>
              </a:schemeClr>
            </a:gs>
            <a:gs pos="100000">
              <a:schemeClr val="l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dirty="0"/>
            <a:t>All media was secured.</a:t>
          </a:r>
        </a:p>
      </dsp:txBody>
      <dsp:txXfrm>
        <a:off x="41445" y="2619735"/>
        <a:ext cx="2927579" cy="766114"/>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7816E2C-7EDD-4144-9F43-9DC10CE61D1C}">
      <dsp:nvSpPr>
        <dsp:cNvPr id="0" name=""/>
        <dsp:cNvSpPr/>
      </dsp:nvSpPr>
      <dsp:spPr>
        <a:xfrm>
          <a:off x="0" y="625"/>
          <a:ext cx="2870579" cy="1084489"/>
        </a:xfrm>
        <a:prstGeom prst="roundRect">
          <a:avLst/>
        </a:prstGeom>
        <a:gradFill rotWithShape="0">
          <a:gsLst>
            <a:gs pos="0">
              <a:schemeClr val="accent5">
                <a:hueOff val="0"/>
                <a:satOff val="0"/>
                <a:lumOff val="0"/>
                <a:alphaOff val="0"/>
                <a:shade val="51000"/>
                <a:satMod val="130000"/>
              </a:schemeClr>
            </a:gs>
            <a:gs pos="80000">
              <a:schemeClr val="accent5">
                <a:hueOff val="0"/>
                <a:satOff val="0"/>
                <a:lumOff val="0"/>
                <a:alphaOff val="0"/>
                <a:shade val="93000"/>
                <a:satMod val="130000"/>
              </a:schemeClr>
            </a:gs>
            <a:gs pos="100000">
              <a:schemeClr val="accent5">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a:solidFill>
                <a:srgbClr val="FF0000"/>
              </a:solidFill>
            </a:rPr>
            <a:t>Possibility of the secured evidence being tampered with while in secure storage</a:t>
          </a:r>
        </a:p>
      </dsp:txBody>
      <dsp:txXfrm>
        <a:off x="52940" y="53565"/>
        <a:ext cx="2764699" cy="978609"/>
      </dsp:txXfrm>
    </dsp:sp>
    <dsp:sp modelId="{559E5879-5628-4345-8293-D2A596A798E0}">
      <dsp:nvSpPr>
        <dsp:cNvPr id="0" name=""/>
        <dsp:cNvSpPr/>
      </dsp:nvSpPr>
      <dsp:spPr>
        <a:xfrm>
          <a:off x="0" y="1096055"/>
          <a:ext cx="2870579" cy="1084489"/>
        </a:xfrm>
        <a:prstGeom prst="roundRect">
          <a:avLst/>
        </a:prstGeom>
        <a:gradFill rotWithShape="0">
          <a:gsLst>
            <a:gs pos="0">
              <a:schemeClr val="accent5">
                <a:hueOff val="1628513"/>
                <a:satOff val="5598"/>
                <a:lumOff val="-26863"/>
                <a:alphaOff val="0"/>
                <a:shade val="51000"/>
                <a:satMod val="130000"/>
              </a:schemeClr>
            </a:gs>
            <a:gs pos="80000">
              <a:schemeClr val="accent5">
                <a:hueOff val="1628513"/>
                <a:satOff val="5598"/>
                <a:lumOff val="-26863"/>
                <a:alphaOff val="0"/>
                <a:shade val="93000"/>
                <a:satMod val="130000"/>
              </a:schemeClr>
            </a:gs>
            <a:gs pos="100000">
              <a:schemeClr val="accent5">
                <a:hueOff val="1628513"/>
                <a:satOff val="5598"/>
                <a:lumOff val="-26863"/>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a:t>Increasing sizes of fixed disks found in computers</a:t>
          </a:r>
        </a:p>
      </dsp:txBody>
      <dsp:txXfrm>
        <a:off x="52940" y="1148995"/>
        <a:ext cx="2764699" cy="978609"/>
      </dsp:txXfrm>
    </dsp:sp>
    <dsp:sp modelId="{27B2F717-FD70-45F5-B478-7F5ADA2B0B61}">
      <dsp:nvSpPr>
        <dsp:cNvPr id="0" name=""/>
        <dsp:cNvSpPr/>
      </dsp:nvSpPr>
      <dsp:spPr>
        <a:xfrm>
          <a:off x="0" y="2191485"/>
          <a:ext cx="2870579" cy="1084489"/>
        </a:xfrm>
        <a:prstGeom prst="roundRect">
          <a:avLst/>
        </a:prstGeom>
        <a:gradFill rotWithShape="0">
          <a:gsLst>
            <a:gs pos="0">
              <a:schemeClr val="accent5">
                <a:hueOff val="3257026"/>
                <a:satOff val="11196"/>
                <a:lumOff val="-53726"/>
                <a:alphaOff val="0"/>
                <a:shade val="51000"/>
                <a:satMod val="130000"/>
              </a:schemeClr>
            </a:gs>
            <a:gs pos="80000">
              <a:schemeClr val="accent5">
                <a:hueOff val="3257026"/>
                <a:satOff val="11196"/>
                <a:lumOff val="-53726"/>
                <a:alphaOff val="0"/>
                <a:shade val="93000"/>
                <a:satMod val="130000"/>
              </a:schemeClr>
            </a:gs>
            <a:gs pos="100000">
              <a:schemeClr val="accent5">
                <a:hueOff val="3257026"/>
                <a:satOff val="11196"/>
                <a:lumOff val="-53726"/>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a:t>Length of time individual copies of evidence may take to complete.</a:t>
          </a:r>
        </a:p>
      </dsp:txBody>
      <dsp:txXfrm>
        <a:off x="52940" y="2244425"/>
        <a:ext cx="2764699" cy="978609"/>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D0754C9-2C66-48BB-AAD1-0AEBFE5F8254}">
      <dsp:nvSpPr>
        <dsp:cNvPr id="0" name=""/>
        <dsp:cNvSpPr/>
      </dsp:nvSpPr>
      <dsp:spPr>
        <a:xfrm>
          <a:off x="0" y="163796"/>
          <a:ext cx="2501651" cy="374400"/>
        </a:xfrm>
        <a:prstGeom prst="rect">
          <a:avLst/>
        </a:prstGeom>
        <a:solidFill>
          <a:schemeClr val="accent5">
            <a:hueOff val="0"/>
            <a:satOff val="0"/>
            <a:lumOff val="0"/>
            <a:alphaOff val="0"/>
          </a:schemeClr>
        </a:solidFill>
        <a:ln w="25400"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2456" tIns="52832" rIns="92456" bIns="52832" numCol="1" spcCol="1270" anchor="ctr" anchorCtr="0">
          <a:noAutofit/>
        </a:bodyPr>
        <a:lstStyle/>
        <a:p>
          <a:pPr marL="0" lvl="0" indent="0" algn="ctr" defTabSz="577850">
            <a:lnSpc>
              <a:spcPct val="90000"/>
            </a:lnSpc>
            <a:spcBef>
              <a:spcPct val="0"/>
            </a:spcBef>
            <a:spcAft>
              <a:spcPct val="35000"/>
            </a:spcAft>
            <a:buNone/>
          </a:pPr>
          <a:r>
            <a:rPr lang="en-US" sz="1300" kern="1200" dirty="0">
              <a:solidFill>
                <a:srgbClr val="FF0000"/>
              </a:solidFill>
            </a:rPr>
            <a:t>CRC-32</a:t>
          </a:r>
        </a:p>
      </dsp:txBody>
      <dsp:txXfrm>
        <a:off x="0" y="163796"/>
        <a:ext cx="2501651" cy="374400"/>
      </dsp:txXfrm>
    </dsp:sp>
    <dsp:sp modelId="{3BD7FA1D-BC4B-4B20-9AFA-AE844708FAD0}">
      <dsp:nvSpPr>
        <dsp:cNvPr id="0" name=""/>
        <dsp:cNvSpPr/>
      </dsp:nvSpPr>
      <dsp:spPr>
        <a:xfrm>
          <a:off x="2565" y="530468"/>
          <a:ext cx="2501651" cy="1017022"/>
        </a:xfrm>
        <a:prstGeom prst="rect">
          <a:avLst/>
        </a:prstGeom>
        <a:solidFill>
          <a:schemeClr val="accent5">
            <a:tint val="40000"/>
            <a:alpha val="90000"/>
            <a:hueOff val="0"/>
            <a:satOff val="0"/>
            <a:lumOff val="0"/>
            <a:alphaOff val="0"/>
          </a:schemeClr>
        </a:solidFill>
        <a:ln w="25400" cap="flat" cmpd="sng" algn="ctr">
          <a:solidFill>
            <a:schemeClr val="accent5">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9342" tIns="69342" rIns="92456" bIns="104013" numCol="1" spcCol="1270" anchor="t" anchorCtr="0">
          <a:noAutofit/>
        </a:bodyPr>
        <a:lstStyle/>
        <a:p>
          <a:pPr marL="114300" lvl="1" indent="-114300" algn="l" defTabSz="577850">
            <a:lnSpc>
              <a:spcPct val="90000"/>
            </a:lnSpc>
            <a:spcBef>
              <a:spcPct val="0"/>
            </a:spcBef>
            <a:spcAft>
              <a:spcPct val="15000"/>
            </a:spcAft>
            <a:buChar char="•"/>
          </a:pPr>
          <a:r>
            <a:rPr lang="en-US" sz="1300" kern="1200" dirty="0"/>
            <a:t>It is a 32-bit CRC code used as an error detection method during data transmission.</a:t>
          </a:r>
        </a:p>
      </dsp:txBody>
      <dsp:txXfrm>
        <a:off x="2565" y="530468"/>
        <a:ext cx="2501651" cy="1017022"/>
      </dsp:txXfrm>
    </dsp:sp>
    <dsp:sp modelId="{CE513820-3C2D-4204-BB66-4974853B423F}">
      <dsp:nvSpPr>
        <dsp:cNvPr id="0" name=""/>
        <dsp:cNvSpPr/>
      </dsp:nvSpPr>
      <dsp:spPr>
        <a:xfrm>
          <a:off x="2854449" y="156068"/>
          <a:ext cx="2501651" cy="374400"/>
        </a:xfrm>
        <a:prstGeom prst="rect">
          <a:avLst/>
        </a:prstGeom>
        <a:solidFill>
          <a:schemeClr val="accent5">
            <a:hueOff val="1628513"/>
            <a:satOff val="5598"/>
            <a:lumOff val="-26863"/>
            <a:alphaOff val="0"/>
          </a:schemeClr>
        </a:solidFill>
        <a:ln w="25400" cap="flat" cmpd="sng" algn="ctr">
          <a:solidFill>
            <a:schemeClr val="accent5">
              <a:hueOff val="1628513"/>
              <a:satOff val="5598"/>
              <a:lumOff val="-26863"/>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2456" tIns="52832" rIns="92456" bIns="52832" numCol="1" spcCol="1270" anchor="ctr" anchorCtr="0">
          <a:noAutofit/>
        </a:bodyPr>
        <a:lstStyle/>
        <a:p>
          <a:pPr marL="0" lvl="0" indent="0" algn="ctr" defTabSz="577850">
            <a:lnSpc>
              <a:spcPct val="90000"/>
            </a:lnSpc>
            <a:spcBef>
              <a:spcPct val="0"/>
            </a:spcBef>
            <a:spcAft>
              <a:spcPct val="35000"/>
            </a:spcAft>
            <a:buNone/>
          </a:pPr>
          <a:r>
            <a:rPr lang="en-US" sz="1300" kern="1200" dirty="0"/>
            <a:t>MD5</a:t>
          </a:r>
        </a:p>
      </dsp:txBody>
      <dsp:txXfrm>
        <a:off x="2854449" y="156068"/>
        <a:ext cx="2501651" cy="374400"/>
      </dsp:txXfrm>
    </dsp:sp>
    <dsp:sp modelId="{D624C863-9EC6-491D-A0FB-C4D9B9657593}">
      <dsp:nvSpPr>
        <dsp:cNvPr id="0" name=""/>
        <dsp:cNvSpPr/>
      </dsp:nvSpPr>
      <dsp:spPr>
        <a:xfrm>
          <a:off x="2854449" y="530468"/>
          <a:ext cx="2501651" cy="1017022"/>
        </a:xfrm>
        <a:prstGeom prst="rect">
          <a:avLst/>
        </a:prstGeom>
        <a:solidFill>
          <a:schemeClr val="accent5">
            <a:tint val="40000"/>
            <a:alpha val="90000"/>
            <a:hueOff val="1622542"/>
            <a:satOff val="-11507"/>
            <a:lumOff val="-6548"/>
            <a:alphaOff val="0"/>
          </a:schemeClr>
        </a:solidFill>
        <a:ln w="25400" cap="flat" cmpd="sng" algn="ctr">
          <a:solidFill>
            <a:schemeClr val="accent5">
              <a:tint val="40000"/>
              <a:alpha val="90000"/>
              <a:hueOff val="1622542"/>
              <a:satOff val="-11507"/>
              <a:lumOff val="-6548"/>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9342" tIns="69342" rIns="92456" bIns="104013" numCol="1" spcCol="1270" anchor="t" anchorCtr="0">
          <a:noAutofit/>
        </a:bodyPr>
        <a:lstStyle/>
        <a:p>
          <a:pPr marL="114300" lvl="1" indent="-114300" algn="l" defTabSz="577850">
            <a:lnSpc>
              <a:spcPct val="90000"/>
            </a:lnSpc>
            <a:spcBef>
              <a:spcPct val="0"/>
            </a:spcBef>
            <a:spcAft>
              <a:spcPct val="15000"/>
            </a:spcAft>
            <a:buChar char="•"/>
          </a:pPr>
          <a:r>
            <a:rPr lang="en-US" sz="1300" kern="1200" dirty="0"/>
            <a:t>It is a cryptographic hash function that produces a 128-bit message digest.</a:t>
          </a:r>
        </a:p>
      </dsp:txBody>
      <dsp:txXfrm>
        <a:off x="2854449" y="530468"/>
        <a:ext cx="2501651" cy="1017022"/>
      </dsp:txXfrm>
    </dsp:sp>
    <dsp:sp modelId="{DE9B328F-9AA6-4B23-8D5A-636EDC0A2DB3}">
      <dsp:nvSpPr>
        <dsp:cNvPr id="0" name=""/>
        <dsp:cNvSpPr/>
      </dsp:nvSpPr>
      <dsp:spPr>
        <a:xfrm>
          <a:off x="5706332" y="156068"/>
          <a:ext cx="2501651" cy="374400"/>
        </a:xfrm>
        <a:prstGeom prst="rect">
          <a:avLst/>
        </a:prstGeom>
        <a:solidFill>
          <a:schemeClr val="accent5">
            <a:hueOff val="3257026"/>
            <a:satOff val="11196"/>
            <a:lumOff val="-53726"/>
            <a:alphaOff val="0"/>
          </a:schemeClr>
        </a:solidFill>
        <a:ln w="25400" cap="flat" cmpd="sng" algn="ctr">
          <a:solidFill>
            <a:schemeClr val="accent5">
              <a:hueOff val="3257026"/>
              <a:satOff val="11196"/>
              <a:lumOff val="-53726"/>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2456" tIns="52832" rIns="92456" bIns="52832" numCol="1" spcCol="1270" anchor="ctr" anchorCtr="0">
          <a:noAutofit/>
        </a:bodyPr>
        <a:lstStyle/>
        <a:p>
          <a:pPr marL="0" lvl="0" indent="0" algn="ctr" defTabSz="577850">
            <a:lnSpc>
              <a:spcPct val="90000"/>
            </a:lnSpc>
            <a:spcBef>
              <a:spcPct val="0"/>
            </a:spcBef>
            <a:spcAft>
              <a:spcPct val="35000"/>
            </a:spcAft>
            <a:buNone/>
          </a:pPr>
          <a:r>
            <a:rPr lang="en-US" sz="1300" kern="1200" dirty="0"/>
            <a:t>SHA1 &amp; SHA-256</a:t>
          </a:r>
        </a:p>
      </dsp:txBody>
      <dsp:txXfrm>
        <a:off x="5706332" y="156068"/>
        <a:ext cx="2501651" cy="374400"/>
      </dsp:txXfrm>
    </dsp:sp>
    <dsp:sp modelId="{0F95195E-D4F7-41BC-90FC-D2E8CE02BFB5}">
      <dsp:nvSpPr>
        <dsp:cNvPr id="0" name=""/>
        <dsp:cNvSpPr/>
      </dsp:nvSpPr>
      <dsp:spPr>
        <a:xfrm>
          <a:off x="5706332" y="530468"/>
          <a:ext cx="2501651" cy="1017022"/>
        </a:xfrm>
        <a:prstGeom prst="rect">
          <a:avLst/>
        </a:prstGeom>
        <a:solidFill>
          <a:schemeClr val="accent5">
            <a:tint val="40000"/>
            <a:alpha val="90000"/>
            <a:hueOff val="3245083"/>
            <a:satOff val="-23015"/>
            <a:lumOff val="-13095"/>
            <a:alphaOff val="0"/>
          </a:schemeClr>
        </a:solidFill>
        <a:ln w="25400" cap="flat" cmpd="sng" algn="ctr">
          <a:solidFill>
            <a:schemeClr val="accent5">
              <a:tint val="40000"/>
              <a:alpha val="90000"/>
              <a:hueOff val="3245083"/>
              <a:satOff val="-23015"/>
              <a:lumOff val="-13095"/>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9342" tIns="69342" rIns="92456" bIns="104013" numCol="1" spcCol="1270" anchor="t" anchorCtr="0">
          <a:noAutofit/>
        </a:bodyPr>
        <a:lstStyle/>
        <a:p>
          <a:pPr marL="114300" lvl="1" indent="-114300" algn="l" defTabSz="577850">
            <a:lnSpc>
              <a:spcPct val="90000"/>
            </a:lnSpc>
            <a:spcBef>
              <a:spcPct val="0"/>
            </a:spcBef>
            <a:spcAft>
              <a:spcPct val="15000"/>
            </a:spcAft>
            <a:buChar char="•"/>
          </a:pPr>
          <a:r>
            <a:rPr lang="en-US" sz="1300" kern="1200" dirty="0"/>
            <a:t>These are cryptographic hash functions that produce 160-bit and 256-bit message digest respectively.</a:t>
          </a:r>
        </a:p>
      </dsp:txBody>
      <dsp:txXfrm>
        <a:off x="5706332" y="530468"/>
        <a:ext cx="2501651" cy="1017022"/>
      </dsp:txXfrm>
    </dsp:sp>
  </dsp:spTree>
</dsp:drawing>
</file>

<file path=ppt/diagrams/layout1.xml><?xml version="1.0" encoding="utf-8"?>
<dgm:layoutDef xmlns:dgm="http://schemas.openxmlformats.org/drawingml/2006/diagram" xmlns:a="http://schemas.openxmlformats.org/drawingml/2006/main" uniqueId="urn:microsoft.com/office/officeart/2008/layout/PictureStrips">
  <dgm:title val=""/>
  <dgm:desc val=""/>
  <dgm:catLst>
    <dgm:cat type="list" pri="12500"/>
    <dgm:cat type="picture" pri="13000"/>
    <dgm:cat type="pictureconvert" pri="130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20">
          <dgm:prSet phldr="1"/>
        </dgm:pt>
      </dgm:ptLst>
      <dgm:cxnLst>
        <dgm:cxn modelId="40" srcId="0" destId="10" srcOrd="0" destOrd="0"/>
        <dgm:cxn modelId="5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40" srcId="0" destId="10" srcOrd="0" destOrd="0"/>
        <dgm:cxn modelId="50" srcId="0" destId="20" srcOrd="1" destOrd="0"/>
        <dgm:cxn modelId="60" srcId="0" destId="30" srcOrd="2" destOrd="0"/>
        <dgm:cxn modelId="70" srcId="0" destId="40" srcOrd="2" destOrd="0"/>
      </dgm:cxnLst>
      <dgm:bg/>
      <dgm:whole/>
    </dgm:dataModel>
  </dgm:clrData>
  <dgm:layoutNode name="Name0">
    <dgm:varLst>
      <dgm:dir/>
      <dgm:resizeHandles val="exact"/>
    </dgm:varLst>
    <dgm:choose name="Name1">
      <dgm:if name="Name2" func="var" arg="dir" op="equ" val="norm">
        <dgm:alg type="snake">
          <dgm:param type="off" val="ctr"/>
        </dgm:alg>
      </dgm:if>
      <dgm:else name="Name3">
        <dgm:alg type="snake">
          <dgm:param type="off" val="ctr"/>
          <dgm:param type="grDir" val="tR"/>
        </dgm:alg>
      </dgm:else>
    </dgm:choose>
    <dgm:shape xmlns:r="http://schemas.openxmlformats.org/officeDocument/2006/relationships" r:blip="">
      <dgm:adjLst/>
    </dgm:shape>
    <dgm:constrLst>
      <dgm:constr type="primFontSz" for="des" ptType="node" op="equ" val="65"/>
      <dgm:constr type="w" for="ch" forName="composite" refType="w"/>
      <dgm:constr type="h" for="ch" forName="composite" refType="h"/>
      <dgm:constr type="sp" refType="h" refFor="ch" refForName="composite" op="equ" fact="0.1"/>
      <dgm:constr type="h" for="ch" forName="sibTrans" refType="h" refFor="ch" refForName="composite" op="equ" fact="0.1"/>
      <dgm:constr type="w" for="ch" forName="sibTrans" refType="h" refFor="ch" refForName="sibTrans" op="equ"/>
    </dgm:constrLst>
    <dgm:forEach name="nodesForEach" axis="ch" ptType="node">
      <dgm:layoutNode name="composite">
        <dgm:alg type="composite">
          <dgm:param type="ar" val="3"/>
        </dgm:alg>
        <dgm:shape xmlns:r="http://schemas.openxmlformats.org/officeDocument/2006/relationships" r:blip="">
          <dgm:adjLst/>
        </dgm:shape>
        <dgm:choose name="Name4">
          <dgm:if name="Name5" func="var" arg="dir" op="equ" val="norm">
            <dgm:constrLst>
              <dgm:constr type="l" for="ch" forName="rect1" refType="w" fact="0.04"/>
              <dgm:constr type="t" for="ch" forName="rect1" refType="h" fact="0.13"/>
              <dgm:constr type="w" for="ch" forName="rect1" refType="w" fact="0.96"/>
              <dgm:constr type="h" for="ch" forName="rect1" refType="h" fact="0.9"/>
              <dgm:constr type="l" for="ch" forName="rect2" refType="w" fact="0"/>
              <dgm:constr type="t" for="ch" forName="rect2" refType="h" fact="0"/>
              <dgm:constr type="w" for="ch" forName="rect2" refType="w" fact="0.21"/>
              <dgm:constr type="h" for="ch" forName="rect2" refType="w" fact="0.315"/>
            </dgm:constrLst>
          </dgm:if>
          <dgm:else name="Name6">
            <dgm:constrLst>
              <dgm:constr type="l" for="ch" forName="rect1" refType="w" fact="0"/>
              <dgm:constr type="t" for="ch" forName="rect1" refType="h" fact="0.13"/>
              <dgm:constr type="w" for="ch" forName="rect1" refType="w" fact="0.96"/>
              <dgm:constr type="h" for="ch" forName="rect1" refType="h" fact="0.9"/>
              <dgm:constr type="l" for="ch" forName="rect2" refType="w" fact="0.79"/>
              <dgm:constr type="t" for="ch" forName="rect2" refType="h" fact="0"/>
              <dgm:constr type="w" for="ch" forName="rect2" refType="w" fact="0.21"/>
              <dgm:constr type="h" for="ch" forName="rect2" refType="w" fact="0.315"/>
            </dgm:constrLst>
          </dgm:else>
        </dgm:choose>
        <dgm:layoutNode name="rect1" styleLbl="trAlignAcc1">
          <dgm:varLst>
            <dgm:bulletEnabled val="1"/>
          </dgm:varLst>
          <dgm:alg type="tx">
            <dgm:param type="parTxLTRAlign" val="l"/>
          </dgm:alg>
          <dgm:shape xmlns:r="http://schemas.openxmlformats.org/officeDocument/2006/relationships" type="rect" r:blip="">
            <dgm:adjLst/>
          </dgm:shape>
          <dgm:presOf axis="desOrSelf" ptType="node"/>
          <dgm:choose name="Name7">
            <dgm:if name="Name8" func="var" arg="dir" op="equ" val="norm">
              <dgm:constrLst>
                <dgm:constr type="lMarg" refType="w" fact="0.6"/>
                <dgm:constr type="rMarg" refType="primFontSz" fact="0.3"/>
                <dgm:constr type="tMarg" refType="primFontSz" fact="0.3"/>
                <dgm:constr type="bMarg" refType="primFontSz" fact="0.3"/>
              </dgm:constrLst>
            </dgm:if>
            <dgm:else name="Name9">
              <dgm:constrLst>
                <dgm:constr type="lMarg" refType="primFontSz" fact="0.3"/>
                <dgm:constr type="rMarg" refType="w" fact="0.6"/>
                <dgm:constr type="tMarg" refType="primFontSz" fact="0.3"/>
                <dgm:constr type="bMarg" refType="primFontSz" fact="0.3"/>
              </dgm:constrLst>
            </dgm:else>
          </dgm:choose>
          <dgm:ruleLst>
            <dgm:rule type="primFontSz" val="5" fact="NaN" max="NaN"/>
          </dgm:ruleLst>
        </dgm:layoutNode>
        <dgm:layoutNode name="rect2" styleLbl="fgImgPlace1">
          <dgm:alg type="sp"/>
          <dgm:shape xmlns:r="http://schemas.openxmlformats.org/officeDocument/2006/relationships" type="rect" r:blip="" blipPhldr="1">
            <dgm:adjLst/>
          </dgm:shape>
          <dgm:presOf/>
        </dgm:layoutNode>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8.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hList3">
  <dgm:title val=""/>
  <dgm:desc val=""/>
  <dgm:catLst>
    <dgm:cat type="list" pri="19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1" destId="2" srcOrd="0" destOrd="0"/>
        <dgm:cxn modelId="7" srcId="1" destId="3" srcOrd="1" destOrd="0"/>
        <dgm:cxn modelId="8" srcId="1" destId="4" srcOrd="2" destOrd="0"/>
      </dgm:cxnLst>
      <dgm:bg/>
      <dgm:whole/>
    </dgm:dataModel>
  </dgm:sampData>
  <dgm:styleData>
    <dgm:dataModel>
      <dgm:ptLst>
        <dgm:pt modelId="0" type="doc"/>
        <dgm:pt modelId="1"/>
        <dgm:pt modelId="2"/>
        <dgm:pt modelId="3"/>
      </dgm:ptLst>
      <dgm:cxnLst>
        <dgm:cxn modelId="5" srcId="0" destId="1" srcOrd="0" destOrd="0"/>
        <dgm:cxn modelId="6" srcId="1" destId="2" srcOrd="0" destOrd="0"/>
        <dgm:cxn modelId="7" srcId="1" destId="3" srcOrd="1" destOrd="0"/>
      </dgm:cxnLst>
      <dgm:bg/>
      <dgm:whole/>
    </dgm:dataModel>
  </dgm:styleData>
  <dgm:clrData>
    <dgm:dataModel>
      <dgm:ptLst>
        <dgm:pt modelId="0" type="doc"/>
        <dgm:pt modelId="1"/>
        <dgm:pt modelId="2"/>
        <dgm:pt modelId="3"/>
        <dgm:pt modelId="4"/>
        <dgm:pt modelId="5"/>
      </dgm:ptLst>
      <dgm:cxnLst>
        <dgm:cxn modelId="6" srcId="0" destId="1" srcOrd="0" destOrd="0"/>
        <dgm:cxn modelId="7" srcId="1" destId="2" srcOrd="0" destOrd="0"/>
        <dgm:cxn modelId="8" srcId="1" destId="3" srcOrd="1" destOrd="0"/>
        <dgm:cxn modelId="9" srcId="1" destId="4" srcOrd="2" destOrd="0"/>
        <dgm:cxn modelId="10" srcId="1" destId="5" srcOrd="3" destOrd="0"/>
      </dgm:cxnLst>
      <dgm:bg/>
      <dgm:whole/>
    </dgm:dataModel>
  </dgm:clrData>
  <dgm:layoutNode name="composite">
    <dgm:varLst>
      <dgm:chMax val="1"/>
      <dgm:dir/>
      <dgm:resizeHandles val="exact"/>
    </dgm:varLst>
    <dgm:alg type="composite"/>
    <dgm:shape xmlns:r="http://schemas.openxmlformats.org/officeDocument/2006/relationships" r:blip="">
      <dgm:adjLst/>
    </dgm:shape>
    <dgm:presOf/>
    <dgm:constrLst>
      <dgm:constr type="w" for="ch" forName="roof" refType="w"/>
      <dgm:constr type="h" for="ch" forName="roof" refType="h" fact="0.3"/>
      <dgm:constr type="primFontSz" for="ch" forName="roof" val="65"/>
      <dgm:constr type="w" for="ch" forName="pillars" refType="w"/>
      <dgm:constr type="h" for="ch" forName="pillars" refType="h" fact="0.63"/>
      <dgm:constr type="t" for="ch" forName="pillars" refType="h" fact="0.3"/>
      <dgm:constr type="primFontSz" for="des" forName="pillar1" val="65"/>
      <dgm:constr type="primFontSz" for="des" forName="pillarX" refType="primFontSz" refFor="des" refForName="pillar1" op="equ"/>
      <dgm:constr type="w" for="ch" forName="base" refType="w"/>
      <dgm:constr type="h" for="ch" forName="base" refType="h" fact="0.07"/>
      <dgm:constr type="t" for="ch" forName="base" refType="h" fact="0.93"/>
    </dgm:constrLst>
    <dgm:ruleLst/>
    <dgm:forEach name="Name0" axis="ch" ptType="node" cnt="1">
      <dgm:layoutNode name="roof" styleLbl="dkBgShp">
        <dgm:alg type="tx"/>
        <dgm:shape xmlns:r="http://schemas.openxmlformats.org/officeDocument/2006/relationships" type="rect" r:blip="">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pillars" styleLbl="node1">
        <dgm:choose name="Name1">
          <dgm:if name="Name2" func="var" arg="dir" op="equ" val="norm">
            <dgm:alg type="lin">
              <dgm:param type="linDir" val="fromL"/>
            </dgm:alg>
          </dgm:if>
          <dgm:else name="Name3">
            <dgm:alg type="lin">
              <dgm:param type="linDir" val="fromR"/>
            </dgm:alg>
          </dgm:else>
        </dgm:choose>
        <dgm:shape xmlns:r="http://schemas.openxmlformats.org/officeDocument/2006/relationships" r:blip="">
          <dgm:adjLst/>
        </dgm:shape>
        <dgm:presOf/>
        <dgm:constrLst>
          <dgm:constr type="w" for="ch" forName="pillar1" refType="w"/>
          <dgm:constr type="h" for="ch" forName="pillar1" refType="h"/>
          <dgm:constr type="w" for="ch" forName="pillarX" refType="w"/>
          <dgm:constr type="h" for="ch" forName="pillarX" refType="h"/>
        </dgm:constrLst>
        <dgm:ruleLst/>
        <dgm:layoutNode name="pillar1" styleLbl="node1">
          <dgm:varLst>
            <dgm:bulletEnabled val="1"/>
          </dgm:varLst>
          <dgm:alg type="tx"/>
          <dgm:shape xmlns:r="http://schemas.openxmlformats.org/officeDocument/2006/relationships" type="rect" r:blip="">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ch" ptType="node" st="2">
          <dgm:layoutNode name="pillarX" styleLbl="node1">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dgm:layoutNode>
      <dgm:layoutNode name="base" styleLbl="dkBgShp">
        <dgm:alg type="sp"/>
        <dgm:shape xmlns:r="http://schemas.openxmlformats.org/officeDocument/2006/relationships" type="rect" r:blip="">
          <dgm:adjLst/>
        </dgm:shape>
        <dgm:presOf/>
        <dgm:constrLst/>
        <dgm:ruleLst/>
      </dgm:layoutNode>
    </dgm:forEach>
  </dgm:layoutNode>
</dgm:layoutDef>
</file>

<file path=ppt/diagrams/layout10.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2.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1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9.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7650" name="Rectangle 11">
            <a:extLst>
              <a:ext uri="{FF2B5EF4-FFF2-40B4-BE49-F238E27FC236}">
                <a16:creationId xmlns:a16="http://schemas.microsoft.com/office/drawing/2014/main" id="{0FFE6CB8-D921-4C9B-A1F6-369D84AD3B5F}"/>
              </a:ext>
            </a:extLst>
          </p:cNvPr>
          <p:cNvSpPr>
            <a:spLocks noChangeArrowheads="1"/>
          </p:cNvSpPr>
          <p:nvPr/>
        </p:nvSpPr>
        <p:spPr bwMode="auto">
          <a:xfrm>
            <a:off x="6057900" y="9174163"/>
            <a:ext cx="434975" cy="225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defRPr/>
            </a:pPr>
            <a:endParaRPr lang="en-US" altLang="en-US"/>
          </a:p>
        </p:txBody>
      </p:sp>
      <p:sp>
        <p:nvSpPr>
          <p:cNvPr id="12291" name="Line 13">
            <a:extLst>
              <a:ext uri="{FF2B5EF4-FFF2-40B4-BE49-F238E27FC236}">
                <a16:creationId xmlns:a16="http://schemas.microsoft.com/office/drawing/2014/main" id="{848AB9EC-F4B7-4E5D-8A59-233158186CA3}"/>
              </a:ext>
            </a:extLst>
          </p:cNvPr>
          <p:cNvSpPr>
            <a:spLocks noChangeShapeType="1"/>
          </p:cNvSpPr>
          <p:nvPr/>
        </p:nvSpPr>
        <p:spPr bwMode="auto">
          <a:xfrm>
            <a:off x="147638" y="9375775"/>
            <a:ext cx="6448425" cy="0"/>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endParaRPr lang="en-GB"/>
          </a:p>
        </p:txBody>
      </p:sp>
      <p:sp>
        <p:nvSpPr>
          <p:cNvPr id="27652" name="Rectangle 14">
            <a:extLst>
              <a:ext uri="{FF2B5EF4-FFF2-40B4-BE49-F238E27FC236}">
                <a16:creationId xmlns:a16="http://schemas.microsoft.com/office/drawing/2014/main" id="{F2B319A0-9112-43A2-90C9-A5EE7F6FB348}"/>
              </a:ext>
            </a:extLst>
          </p:cNvPr>
          <p:cNvSpPr>
            <a:spLocks noChangeArrowheads="1"/>
          </p:cNvSpPr>
          <p:nvPr/>
        </p:nvSpPr>
        <p:spPr bwMode="auto">
          <a:xfrm>
            <a:off x="5746750" y="9250363"/>
            <a:ext cx="7874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lvl1pPr defTabSz="903288" eaLnBrk="0" hangingPunct="0">
              <a:defRPr>
                <a:solidFill>
                  <a:schemeClr val="tx1"/>
                </a:solidFill>
                <a:latin typeface="Arial" panose="020B0604020202020204" pitchFamily="34" charset="0"/>
                <a:cs typeface="Arial" panose="020B0604020202020204" pitchFamily="34" charset="0"/>
              </a:defRPr>
            </a:lvl1pPr>
            <a:lvl2pPr marL="742950" indent="-285750" defTabSz="903288" eaLnBrk="0" hangingPunct="0">
              <a:defRPr>
                <a:solidFill>
                  <a:schemeClr val="tx1"/>
                </a:solidFill>
                <a:latin typeface="Arial" panose="020B0604020202020204" pitchFamily="34" charset="0"/>
                <a:cs typeface="Arial" panose="020B0604020202020204" pitchFamily="34" charset="0"/>
              </a:defRPr>
            </a:lvl2pPr>
            <a:lvl3pPr marL="1143000" indent="-228600" defTabSz="903288" eaLnBrk="0" hangingPunct="0">
              <a:defRPr>
                <a:solidFill>
                  <a:schemeClr val="tx1"/>
                </a:solidFill>
                <a:latin typeface="Arial" panose="020B0604020202020204" pitchFamily="34" charset="0"/>
                <a:cs typeface="Arial" panose="020B0604020202020204" pitchFamily="34" charset="0"/>
              </a:defRPr>
            </a:lvl3pPr>
            <a:lvl4pPr marL="1600200" indent="-228600" defTabSz="903288" eaLnBrk="0" hangingPunct="0">
              <a:defRPr>
                <a:solidFill>
                  <a:schemeClr val="tx1"/>
                </a:solidFill>
                <a:latin typeface="Arial" panose="020B0604020202020204" pitchFamily="34" charset="0"/>
                <a:cs typeface="Arial" panose="020B0604020202020204" pitchFamily="34" charset="0"/>
              </a:defRPr>
            </a:lvl4pPr>
            <a:lvl5pPr marL="2057400" indent="-228600" defTabSz="903288" eaLnBrk="0" hangingPunct="0">
              <a:defRPr>
                <a:solidFill>
                  <a:schemeClr val="tx1"/>
                </a:solidFill>
                <a:latin typeface="Arial" panose="020B0604020202020204" pitchFamily="34" charset="0"/>
                <a:cs typeface="Arial" panose="020B0604020202020204" pitchFamily="34" charset="0"/>
              </a:defRPr>
            </a:lvl5pPr>
            <a:lvl6pPr marL="2514600" indent="-228600" defTabSz="9032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defTabSz="9032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defTabSz="9032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defTabSz="9032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r">
              <a:defRPr/>
            </a:pPr>
            <a:fld id="{F134B3F7-4E16-47E0-8FF8-800310D7D036}" type="slidenum">
              <a:rPr lang="en-US" altLang="en-US" sz="800" smtClean="0"/>
              <a:pPr algn="r">
                <a:defRPr/>
              </a:pPr>
              <a:t>‹#›</a:t>
            </a:fld>
            <a:endParaRPr lang="en-US" altLang="en-US" sz="800"/>
          </a:p>
        </p:txBody>
      </p:sp>
    </p:spTree>
    <p:extLst>
      <p:ext uri="{BB962C8B-B14F-4D97-AF65-F5344CB8AC3E}">
        <p14:creationId xmlns:p14="http://schemas.microsoft.com/office/powerpoint/2010/main" val="40932227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554" name="Rectangle 8">
            <a:extLst>
              <a:ext uri="{FF2B5EF4-FFF2-40B4-BE49-F238E27FC236}">
                <a16:creationId xmlns:a16="http://schemas.microsoft.com/office/drawing/2014/main" id="{D0C54A02-ECE9-4226-939C-AFA10CFFDC29}"/>
              </a:ext>
            </a:extLst>
          </p:cNvPr>
          <p:cNvSpPr>
            <a:spLocks noChangeArrowheads="1"/>
          </p:cNvSpPr>
          <p:nvPr/>
        </p:nvSpPr>
        <p:spPr bwMode="auto">
          <a:xfrm>
            <a:off x="6057900" y="9174163"/>
            <a:ext cx="434975" cy="225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defRPr/>
            </a:pPr>
            <a:endParaRPr lang="en-US" altLang="en-US"/>
          </a:p>
        </p:txBody>
      </p:sp>
      <p:sp>
        <p:nvSpPr>
          <p:cNvPr id="11267" name="Line 10">
            <a:extLst>
              <a:ext uri="{FF2B5EF4-FFF2-40B4-BE49-F238E27FC236}">
                <a16:creationId xmlns:a16="http://schemas.microsoft.com/office/drawing/2014/main" id="{2632B048-CCC1-47B1-8FD4-05D21F564435}"/>
              </a:ext>
            </a:extLst>
          </p:cNvPr>
          <p:cNvSpPr>
            <a:spLocks noChangeShapeType="1"/>
          </p:cNvSpPr>
          <p:nvPr/>
        </p:nvSpPr>
        <p:spPr bwMode="auto">
          <a:xfrm>
            <a:off x="147638" y="9375775"/>
            <a:ext cx="6448425" cy="0"/>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endParaRPr lang="en-GB"/>
          </a:p>
        </p:txBody>
      </p:sp>
      <p:sp>
        <p:nvSpPr>
          <p:cNvPr id="8" name="Slide Image Placeholder 7">
            <a:extLst>
              <a:ext uri="{FF2B5EF4-FFF2-40B4-BE49-F238E27FC236}">
                <a16:creationId xmlns:a16="http://schemas.microsoft.com/office/drawing/2014/main" id="{63EA9F61-069A-4BBC-9794-EC7F74582E79}"/>
              </a:ext>
            </a:extLst>
          </p:cNvPr>
          <p:cNvSpPr>
            <a:spLocks noGrp="1" noRot="1" noChangeAspect="1"/>
          </p:cNvSpPr>
          <p:nvPr>
            <p:ph type="sldImg" idx="2"/>
          </p:nvPr>
        </p:nvSpPr>
        <p:spPr>
          <a:xfrm>
            <a:off x="920750" y="742950"/>
            <a:ext cx="4953000" cy="371475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9" name="Notes Placeholder 8">
            <a:extLst>
              <a:ext uri="{FF2B5EF4-FFF2-40B4-BE49-F238E27FC236}">
                <a16:creationId xmlns:a16="http://schemas.microsoft.com/office/drawing/2014/main" id="{98EE20DF-467F-4FEA-A95E-975E12064FA4}"/>
              </a:ext>
            </a:extLst>
          </p:cNvPr>
          <p:cNvSpPr>
            <a:spLocks noGrp="1"/>
          </p:cNvSpPr>
          <p:nvPr>
            <p:ph type="body" sz="quarter" idx="3"/>
          </p:nvPr>
        </p:nvSpPr>
        <p:spPr>
          <a:xfrm>
            <a:off x="679450" y="4705350"/>
            <a:ext cx="5435600" cy="4457700"/>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10" name="Slide Number Placeholder 9">
            <a:extLst>
              <a:ext uri="{FF2B5EF4-FFF2-40B4-BE49-F238E27FC236}">
                <a16:creationId xmlns:a16="http://schemas.microsoft.com/office/drawing/2014/main" id="{6EAA8066-65EE-495B-95F5-19798CF33F67}"/>
              </a:ext>
            </a:extLst>
          </p:cNvPr>
          <p:cNvSpPr>
            <a:spLocks noGrp="1"/>
          </p:cNvSpPr>
          <p:nvPr>
            <p:ph type="sldNum" sz="quarter" idx="5"/>
          </p:nvPr>
        </p:nvSpPr>
        <p:spPr>
          <a:xfrm>
            <a:off x="3848100" y="9409113"/>
            <a:ext cx="2944813" cy="49530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A1522287-D24A-4D7C-923C-F620684850EC}" type="slidenum">
              <a:rPr lang="en-GB" altLang="en-US"/>
              <a:pPr>
                <a:defRPr/>
              </a:pPr>
              <a:t>‹#›</a:t>
            </a:fld>
            <a:endParaRPr lang="en-GB" altLang="en-US"/>
          </a:p>
        </p:txBody>
      </p:sp>
    </p:spTree>
    <p:extLst>
      <p:ext uri="{BB962C8B-B14F-4D97-AF65-F5344CB8AC3E}">
        <p14:creationId xmlns:p14="http://schemas.microsoft.com/office/powerpoint/2010/main" val="661045482"/>
      </p:ext>
    </p:extLst>
  </p:cSld>
  <p:clrMap bg1="lt1" tx1="dk1" bg2="lt2" tx2="dk2" accent1="accent1" accent2="accent2" accent3="accent3" accent4="accent4" accent5="accent5" accent6="accent6" hlink="hlink" folHlink="folHlink"/>
  <p:notesStyle>
    <a:lvl1pPr marL="112713" indent="-112713" algn="l" defTabSz="1020763" rtl="0" eaLnBrk="0" fontAlgn="base" hangingPunct="0">
      <a:lnSpc>
        <a:spcPct val="90000"/>
      </a:lnSpc>
      <a:spcBef>
        <a:spcPct val="50000"/>
      </a:spcBef>
      <a:spcAft>
        <a:spcPct val="0"/>
      </a:spcAft>
      <a:buSzPct val="100000"/>
      <a:buChar char="•"/>
      <a:defRPr sz="1200" kern="1200">
        <a:solidFill>
          <a:schemeClr val="tx1"/>
        </a:solidFill>
        <a:latin typeface="Arial" charset="0"/>
        <a:ea typeface="+mn-ea"/>
        <a:cs typeface="+mn-cs"/>
      </a:defRPr>
    </a:lvl1pPr>
    <a:lvl2pPr marL="482600" indent="-120650"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mn-ea"/>
        <a:cs typeface="+mn-cs"/>
      </a:defRPr>
    </a:lvl2pPr>
    <a:lvl3pPr marL="9667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mn-ea"/>
        <a:cs typeface="+mn-cs"/>
      </a:defRPr>
    </a:lvl3pPr>
    <a:lvl4pPr marL="14493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mn-ea"/>
        <a:cs typeface="+mn-cs"/>
      </a:defRPr>
    </a:lvl4pPr>
    <a:lvl5pPr marL="19319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11">
            <a:extLst>
              <a:ext uri="{FF2B5EF4-FFF2-40B4-BE49-F238E27FC236}">
                <a16:creationId xmlns:a16="http://schemas.microsoft.com/office/drawing/2014/main" id="{F9472EC0-35C7-4B5C-98A3-BD1BBC8D5408}"/>
              </a:ext>
            </a:extLst>
          </p:cNvPr>
          <p:cNvSpPr>
            <a:spLocks noGrp="1" noChangeArrowheads="1"/>
          </p:cNvSpPr>
          <p:nvPr>
            <p:ph type="sldNum" sz="quarter" idx="5"/>
          </p:nvPr>
        </p:nvSpPr>
        <p:spPr bwMode="auto">
          <a:xfrm>
            <a:off x="5746750" y="9250363"/>
            <a:ext cx="787400" cy="3048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nSpc>
                <a:spcPct val="90000"/>
              </a:lnSpc>
              <a:spcBef>
                <a:spcPct val="50000"/>
              </a:spcBef>
              <a:buSzPct val="100000"/>
              <a:buChar char="•"/>
              <a:defRPr sz="1200">
                <a:solidFill>
                  <a:schemeClr val="tx1"/>
                </a:solidFill>
                <a:latin typeface="Arial" panose="020B0604020202020204" pitchFamily="34" charset="0"/>
              </a:defRPr>
            </a:lvl1pPr>
            <a:lvl2pPr marL="742950" indent="-285750">
              <a:lnSpc>
                <a:spcPct val="90000"/>
              </a:lnSpc>
              <a:spcBef>
                <a:spcPct val="35000"/>
              </a:spcBef>
              <a:buSzPct val="100000"/>
              <a:buChar char="•"/>
              <a:defRPr sz="1200">
                <a:solidFill>
                  <a:schemeClr val="tx1"/>
                </a:solidFill>
                <a:latin typeface="Arial" panose="020B0604020202020204" pitchFamily="34" charset="0"/>
              </a:defRPr>
            </a:lvl2pPr>
            <a:lvl3pPr marL="1143000" indent="-228600">
              <a:lnSpc>
                <a:spcPct val="90000"/>
              </a:lnSpc>
              <a:spcBef>
                <a:spcPct val="35000"/>
              </a:spcBef>
              <a:buSzPct val="100000"/>
              <a:buChar char="•"/>
              <a:defRPr sz="1200">
                <a:solidFill>
                  <a:schemeClr val="tx1"/>
                </a:solidFill>
                <a:latin typeface="Arial" panose="020B0604020202020204" pitchFamily="34" charset="0"/>
              </a:defRPr>
            </a:lvl3pPr>
            <a:lvl4pPr marL="1600200" indent="-228600">
              <a:lnSpc>
                <a:spcPct val="90000"/>
              </a:lnSpc>
              <a:spcBef>
                <a:spcPct val="35000"/>
              </a:spcBef>
              <a:buSzPct val="100000"/>
              <a:buChar char="•"/>
              <a:defRPr sz="1200">
                <a:solidFill>
                  <a:schemeClr val="tx1"/>
                </a:solidFill>
                <a:latin typeface="Arial" panose="020B0604020202020204" pitchFamily="34" charset="0"/>
              </a:defRPr>
            </a:lvl4pPr>
            <a:lvl5pPr marL="2057400" indent="-228600">
              <a:lnSpc>
                <a:spcPct val="90000"/>
              </a:lnSpc>
              <a:spcBef>
                <a:spcPct val="35000"/>
              </a:spcBef>
              <a:buSzPct val="100000"/>
              <a:buChar char="•"/>
              <a:defRPr sz="1200">
                <a:solidFill>
                  <a:schemeClr val="tx1"/>
                </a:solidFill>
                <a:latin typeface="Arial" panose="020B0604020202020204" pitchFamily="34" charset="0"/>
              </a:defRPr>
            </a:lvl5pPr>
            <a:lvl6pPr marL="2514600" indent="-228600" eaLnBrk="0" fontAlgn="base" hangingPunct="0">
              <a:lnSpc>
                <a:spcPct val="90000"/>
              </a:lnSpc>
              <a:spcBef>
                <a:spcPct val="35000"/>
              </a:spcBef>
              <a:spcAft>
                <a:spcPct val="0"/>
              </a:spcAft>
              <a:buSzPct val="100000"/>
              <a:buChar char="•"/>
              <a:defRPr sz="1200">
                <a:solidFill>
                  <a:schemeClr val="tx1"/>
                </a:solidFill>
                <a:latin typeface="Arial" panose="020B0604020202020204" pitchFamily="34" charset="0"/>
              </a:defRPr>
            </a:lvl6pPr>
            <a:lvl7pPr marL="2971800" indent="-228600" eaLnBrk="0" fontAlgn="base" hangingPunct="0">
              <a:lnSpc>
                <a:spcPct val="90000"/>
              </a:lnSpc>
              <a:spcBef>
                <a:spcPct val="35000"/>
              </a:spcBef>
              <a:spcAft>
                <a:spcPct val="0"/>
              </a:spcAft>
              <a:buSzPct val="100000"/>
              <a:buChar char="•"/>
              <a:defRPr sz="1200">
                <a:solidFill>
                  <a:schemeClr val="tx1"/>
                </a:solidFill>
                <a:latin typeface="Arial" panose="020B0604020202020204" pitchFamily="34" charset="0"/>
              </a:defRPr>
            </a:lvl7pPr>
            <a:lvl8pPr marL="3429000" indent="-228600" eaLnBrk="0" fontAlgn="base" hangingPunct="0">
              <a:lnSpc>
                <a:spcPct val="90000"/>
              </a:lnSpc>
              <a:spcBef>
                <a:spcPct val="35000"/>
              </a:spcBef>
              <a:spcAft>
                <a:spcPct val="0"/>
              </a:spcAft>
              <a:buSzPct val="100000"/>
              <a:buChar char="•"/>
              <a:defRPr sz="1200">
                <a:solidFill>
                  <a:schemeClr val="tx1"/>
                </a:solidFill>
                <a:latin typeface="Arial" panose="020B0604020202020204" pitchFamily="34" charset="0"/>
              </a:defRPr>
            </a:lvl8pPr>
            <a:lvl9pPr marL="3886200" indent="-228600" eaLnBrk="0" fontAlgn="base" hangingPunct="0">
              <a:lnSpc>
                <a:spcPct val="90000"/>
              </a:lnSpc>
              <a:spcBef>
                <a:spcPct val="35000"/>
              </a:spcBef>
              <a:spcAft>
                <a:spcPct val="0"/>
              </a:spcAft>
              <a:buSzPct val="100000"/>
              <a:buChar char="•"/>
              <a:defRPr sz="1200">
                <a:solidFill>
                  <a:schemeClr val="tx1"/>
                </a:solidFill>
                <a:latin typeface="Arial" panose="020B0604020202020204" pitchFamily="34" charset="0"/>
              </a:defRPr>
            </a:lvl9pPr>
          </a:lstStyle>
          <a:p>
            <a:pPr>
              <a:lnSpc>
                <a:spcPct val="100000"/>
              </a:lnSpc>
              <a:spcBef>
                <a:spcPct val="0"/>
              </a:spcBef>
              <a:buSzTx/>
              <a:buFontTx/>
              <a:buNone/>
            </a:pPr>
            <a:fld id="{A4205251-91E6-44EC-841D-6C4F90540D6D}" type="slidenum">
              <a:rPr lang="en-US" altLang="en-US" smtClean="0"/>
              <a:pPr>
                <a:lnSpc>
                  <a:spcPct val="100000"/>
                </a:lnSpc>
                <a:spcBef>
                  <a:spcPct val="0"/>
                </a:spcBef>
                <a:buSzTx/>
                <a:buFontTx/>
                <a:buNone/>
              </a:pPr>
              <a:t>1</a:t>
            </a:fld>
            <a:endParaRPr lang="en-US" altLang="en-US"/>
          </a:p>
        </p:txBody>
      </p:sp>
      <p:sp>
        <p:nvSpPr>
          <p:cNvPr id="14339" name="Rectangle 2">
            <a:extLst>
              <a:ext uri="{FF2B5EF4-FFF2-40B4-BE49-F238E27FC236}">
                <a16:creationId xmlns:a16="http://schemas.microsoft.com/office/drawing/2014/main" id="{5DE33600-1FE2-4B97-AD0C-AE4C0A92D81E}"/>
              </a:ext>
            </a:extLst>
          </p:cNvPr>
          <p:cNvSpPr>
            <a:spLocks noGrp="1" noRot="1" noChangeAspect="1" noChangeArrowheads="1" noTextEdit="1"/>
          </p:cNvSpPr>
          <p:nvPr>
            <p:ph type="sldImg"/>
          </p:nvPr>
        </p:nvSpPr>
        <p:spPr bwMode="auto">
          <a:xfrm>
            <a:off x="590550" y="260350"/>
            <a:ext cx="5668963" cy="4252913"/>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4340" name="Rectangle 3">
            <a:extLst>
              <a:ext uri="{FF2B5EF4-FFF2-40B4-BE49-F238E27FC236}">
                <a16:creationId xmlns:a16="http://schemas.microsoft.com/office/drawing/2014/main" id="{1814CB14-29A2-431B-BA0C-335F9A7DF842}"/>
              </a:ext>
            </a:extLst>
          </p:cNvPr>
          <p:cNvSpPr>
            <a:spLocks noGrp="1" noChangeArrowheads="1"/>
          </p:cNvSpPr>
          <p:nvPr>
            <p:ph type="body" idx="1"/>
          </p:nvPr>
        </p:nvSpPr>
        <p:spPr bwMode="auto">
          <a:xfrm>
            <a:off x="744538" y="4665663"/>
            <a:ext cx="5300662" cy="4532312"/>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latin typeface="Arial" panose="020B0604020202020204" pitchFamily="34" charset="0"/>
            </a:endParaRPr>
          </a:p>
        </p:txBody>
      </p:sp>
    </p:spTree>
    <p:extLst>
      <p:ext uri="{BB962C8B-B14F-4D97-AF65-F5344CB8AC3E}">
        <p14:creationId xmlns:p14="http://schemas.microsoft.com/office/powerpoint/2010/main" val="1809632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Arial" charset="0"/>
                <a:ea typeface="+mn-ea"/>
                <a:cs typeface="+mn-cs"/>
              </a:rPr>
              <a:t>Collecting Digital Evidence Without Compromise</a:t>
            </a:r>
          </a:p>
          <a:p>
            <a:r>
              <a:rPr lang="en-GB" sz="1200" kern="1200" dirty="0">
                <a:solidFill>
                  <a:schemeClr val="tx1"/>
                </a:solidFill>
                <a:effectLst/>
                <a:latin typeface="Arial" charset="0"/>
                <a:ea typeface="+mn-ea"/>
                <a:cs typeface="+mn-cs"/>
              </a:rPr>
              <a:t>acquisition errors are often </a:t>
            </a:r>
            <a:r>
              <a:rPr lang="en-GB" sz="1200" i="1" kern="1200" dirty="0">
                <a:solidFill>
                  <a:schemeClr val="tx1"/>
                </a:solidFill>
                <a:effectLst/>
                <a:latin typeface="Arial" charset="0"/>
                <a:ea typeface="+mn-ea"/>
                <a:cs typeface="+mn-cs"/>
              </a:rPr>
              <a:t>fatal</a:t>
            </a:r>
            <a:r>
              <a:rPr lang="en-GB" sz="1200" kern="1200" dirty="0">
                <a:solidFill>
                  <a:schemeClr val="tx1"/>
                </a:solidFill>
                <a:effectLst/>
                <a:latin typeface="Arial" charset="0"/>
                <a:ea typeface="+mn-ea"/>
                <a:cs typeface="+mn-cs"/>
              </a:rPr>
              <a:t> to cases. This lecture underpins all practical labs.</a:t>
            </a:r>
            <a:endParaRPr lang="en-GB" dirty="0"/>
          </a:p>
        </p:txBody>
      </p:sp>
      <p:sp>
        <p:nvSpPr>
          <p:cNvPr id="4" name="Slide Number Placeholder 3"/>
          <p:cNvSpPr>
            <a:spLocks noGrp="1"/>
          </p:cNvSpPr>
          <p:nvPr>
            <p:ph type="sldNum" sz="quarter" idx="5"/>
          </p:nvPr>
        </p:nvSpPr>
        <p:spPr/>
        <p:txBody>
          <a:bodyPr/>
          <a:lstStyle/>
          <a:p>
            <a:pPr>
              <a:defRPr/>
            </a:pPr>
            <a:fld id="{A1522287-D24A-4D7C-923C-F620684850EC}" type="slidenum">
              <a:rPr lang="en-GB" altLang="en-US" smtClean="0"/>
              <a:pPr>
                <a:defRPr/>
              </a:pPr>
              <a:t>2</a:t>
            </a:fld>
            <a:endParaRPr lang="en-GB" altLang="en-US"/>
          </a:p>
        </p:txBody>
      </p:sp>
    </p:spTree>
    <p:extLst>
      <p:ext uri="{BB962C8B-B14F-4D97-AF65-F5344CB8AC3E}">
        <p14:creationId xmlns:p14="http://schemas.microsoft.com/office/powerpoint/2010/main" val="156934954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Arial" charset="0"/>
                <a:ea typeface="+mn-ea"/>
                <a:cs typeface="+mn-cs"/>
              </a:rPr>
              <a:t>Correct misconception: forensic recovery ≠ commercial data recovery. Courts care about </a:t>
            </a:r>
            <a:r>
              <a:rPr lang="en-GB" sz="1200" i="1" kern="1200" dirty="0">
                <a:solidFill>
                  <a:schemeClr val="tx1"/>
                </a:solidFill>
                <a:effectLst/>
                <a:latin typeface="Arial" charset="0"/>
                <a:ea typeface="+mn-ea"/>
                <a:cs typeface="+mn-cs"/>
              </a:rPr>
              <a:t>how</a:t>
            </a:r>
            <a:r>
              <a:rPr lang="en-GB" sz="1200" kern="1200" dirty="0">
                <a:solidFill>
                  <a:schemeClr val="tx1"/>
                </a:solidFill>
                <a:effectLst/>
                <a:latin typeface="Arial" charset="0"/>
                <a:ea typeface="+mn-ea"/>
                <a:cs typeface="+mn-cs"/>
              </a:rPr>
              <a:t> data is recovered</a:t>
            </a:r>
            <a:endParaRPr lang="en-GB" dirty="0"/>
          </a:p>
        </p:txBody>
      </p:sp>
      <p:sp>
        <p:nvSpPr>
          <p:cNvPr id="4" name="Slide Number Placeholder 3"/>
          <p:cNvSpPr>
            <a:spLocks noGrp="1"/>
          </p:cNvSpPr>
          <p:nvPr>
            <p:ph type="sldNum" sz="quarter" idx="5"/>
          </p:nvPr>
        </p:nvSpPr>
        <p:spPr/>
        <p:txBody>
          <a:bodyPr/>
          <a:lstStyle/>
          <a:p>
            <a:pPr>
              <a:defRPr/>
            </a:pPr>
            <a:fld id="{A1522287-D24A-4D7C-923C-F620684850EC}" type="slidenum">
              <a:rPr lang="en-GB" altLang="en-US" smtClean="0"/>
              <a:pPr>
                <a:defRPr/>
              </a:pPr>
              <a:t>3</a:t>
            </a:fld>
            <a:endParaRPr lang="en-GB" altLang="en-US"/>
          </a:p>
        </p:txBody>
      </p:sp>
    </p:spTree>
    <p:extLst>
      <p:ext uri="{BB962C8B-B14F-4D97-AF65-F5344CB8AC3E}">
        <p14:creationId xmlns:p14="http://schemas.microsoft.com/office/powerpoint/2010/main" val="161386742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i="1" kern="1200" dirty="0">
                <a:solidFill>
                  <a:schemeClr val="tx1"/>
                </a:solidFill>
                <a:effectLst/>
                <a:latin typeface="Arial" charset="0"/>
                <a:ea typeface="+mn-ea"/>
                <a:cs typeface="+mn-cs"/>
              </a:rPr>
              <a:t>backups are insufficient</a:t>
            </a:r>
            <a:r>
              <a:rPr lang="en-GB" sz="1200" kern="1200" dirty="0">
                <a:solidFill>
                  <a:schemeClr val="tx1"/>
                </a:solidFill>
                <a:effectLst/>
                <a:latin typeface="Arial" charset="0"/>
                <a:ea typeface="+mn-ea"/>
                <a:cs typeface="+mn-cs"/>
              </a:rPr>
              <a:t> for forensics. (NIST)</a:t>
            </a:r>
          </a:p>
          <a:p>
            <a:r>
              <a:rPr lang="en-GB" sz="1200" kern="1200" dirty="0">
                <a:solidFill>
                  <a:schemeClr val="tx1"/>
                </a:solidFill>
                <a:effectLst/>
                <a:latin typeface="Arial" charset="0"/>
                <a:ea typeface="+mn-ea"/>
                <a:cs typeface="+mn-cs"/>
              </a:rPr>
              <a:t>Bit by bit is required. Hashing is important </a:t>
            </a:r>
            <a:endParaRPr lang="en-GB" dirty="0"/>
          </a:p>
        </p:txBody>
      </p:sp>
      <p:sp>
        <p:nvSpPr>
          <p:cNvPr id="4" name="Slide Number Placeholder 3"/>
          <p:cNvSpPr>
            <a:spLocks noGrp="1"/>
          </p:cNvSpPr>
          <p:nvPr>
            <p:ph type="sldNum" sz="quarter" idx="5"/>
          </p:nvPr>
        </p:nvSpPr>
        <p:spPr/>
        <p:txBody>
          <a:bodyPr/>
          <a:lstStyle/>
          <a:p>
            <a:pPr>
              <a:defRPr/>
            </a:pPr>
            <a:fld id="{A1522287-D24A-4D7C-923C-F620684850EC}" type="slidenum">
              <a:rPr lang="en-GB" altLang="en-US" smtClean="0"/>
              <a:pPr>
                <a:defRPr/>
              </a:pPr>
              <a:t>6</a:t>
            </a:fld>
            <a:endParaRPr lang="en-GB" altLang="en-US"/>
          </a:p>
        </p:txBody>
      </p:sp>
    </p:spTree>
    <p:extLst>
      <p:ext uri="{BB962C8B-B14F-4D97-AF65-F5344CB8AC3E}">
        <p14:creationId xmlns:p14="http://schemas.microsoft.com/office/powerpoint/2010/main" val="297501011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Arial" charset="0"/>
                <a:ea typeface="+mn-ea"/>
                <a:cs typeface="+mn-cs"/>
              </a:rPr>
              <a:t>Bit-stream imaging captures every sector, including slack, unallocated space, and deleted data, without altering timestamps.</a:t>
            </a:r>
          </a:p>
          <a:p>
            <a:r>
              <a:rPr lang="en-GB" sz="1200" kern="1200" dirty="0">
                <a:solidFill>
                  <a:schemeClr val="tx1"/>
                </a:solidFill>
                <a:effectLst/>
                <a:latin typeface="Arial" charset="0"/>
                <a:ea typeface="+mn-ea"/>
                <a:cs typeface="+mn-cs"/>
              </a:rPr>
              <a:t>backups destroy forensic timelines. (NIST SP 800-86</a:t>
            </a:r>
            <a:endParaRPr lang="en-GB" dirty="0"/>
          </a:p>
        </p:txBody>
      </p:sp>
      <p:sp>
        <p:nvSpPr>
          <p:cNvPr id="4" name="Slide Number Placeholder 3"/>
          <p:cNvSpPr>
            <a:spLocks noGrp="1"/>
          </p:cNvSpPr>
          <p:nvPr>
            <p:ph type="sldNum" sz="quarter" idx="5"/>
          </p:nvPr>
        </p:nvSpPr>
        <p:spPr/>
        <p:txBody>
          <a:bodyPr/>
          <a:lstStyle/>
          <a:p>
            <a:pPr>
              <a:defRPr/>
            </a:pPr>
            <a:fld id="{A1522287-D24A-4D7C-923C-F620684850EC}" type="slidenum">
              <a:rPr lang="en-GB" altLang="en-US" smtClean="0"/>
              <a:pPr>
                <a:defRPr/>
              </a:pPr>
              <a:t>7</a:t>
            </a:fld>
            <a:endParaRPr lang="en-GB" altLang="en-US"/>
          </a:p>
        </p:txBody>
      </p:sp>
    </p:spTree>
    <p:extLst>
      <p:ext uri="{BB962C8B-B14F-4D97-AF65-F5344CB8AC3E}">
        <p14:creationId xmlns:p14="http://schemas.microsoft.com/office/powerpoint/2010/main" val="340986636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7500" lnSpcReduction="20000"/>
          </a:bodyPr>
          <a:lstStyle/>
          <a:p>
            <a:r>
              <a:rPr lang="en-GB" sz="1200" b="0" i="0" kern="1200" dirty="0">
                <a:solidFill>
                  <a:schemeClr val="tx1"/>
                </a:solidFill>
                <a:effectLst/>
                <a:latin typeface="Arial" charset="0"/>
                <a:ea typeface="+mn-ea"/>
                <a:cs typeface="+mn-cs"/>
              </a:rPr>
              <a:t>The tool shall divide the bit stream copy into blocks, compute hash values for each block, compare them with the hash value of original block of source data computed at the time of image creation, and display the result of the comparison on a disk file </a:t>
            </a:r>
          </a:p>
          <a:p>
            <a:r>
              <a:rPr lang="en-GB" sz="1200" b="0" i="0" kern="1200" dirty="0">
                <a:solidFill>
                  <a:schemeClr val="tx1"/>
                </a:solidFill>
                <a:effectLst/>
                <a:latin typeface="Arial" charset="0"/>
                <a:ea typeface="+mn-ea"/>
                <a:cs typeface="+mn-cs"/>
              </a:rPr>
              <a:t>The tool shall log one or more items on a disk file (items include tool version, subject disk identification, any errors encountered, tool actions, start and finish run times, tool settings, and user comments) </a:t>
            </a:r>
          </a:p>
          <a:p>
            <a:r>
              <a:rPr lang="en-GB" sz="1200" b="0" i="0" kern="1200" dirty="0">
                <a:solidFill>
                  <a:schemeClr val="tx1"/>
                </a:solidFill>
                <a:effectLst/>
                <a:latin typeface="Arial" charset="0"/>
                <a:ea typeface="+mn-ea"/>
                <a:cs typeface="+mn-cs"/>
              </a:rPr>
              <a:t>The tool shall create a qualified bit-stream duplicate, and adjust the alignment of cylinders to cylinder boundaries of disk partitions on a destination of a different physical geometry </a:t>
            </a:r>
          </a:p>
          <a:p>
            <a:r>
              <a:rPr lang="en-GB" sz="1200" b="0" i="0" kern="1200" dirty="0">
                <a:solidFill>
                  <a:schemeClr val="tx1"/>
                </a:solidFill>
                <a:effectLst/>
                <a:latin typeface="Arial" charset="0"/>
                <a:ea typeface="+mn-ea"/>
                <a:cs typeface="+mn-cs"/>
              </a:rPr>
              <a:t>The tool shall compute a hash value for the complete bit stream copy generated from an image file of the source, compare the computed hash with that of the original source hash value computed at the time of image creation, and display the result of comparison on a disk file </a:t>
            </a:r>
          </a:p>
          <a:p>
            <a:r>
              <a:rPr lang="en-GB" sz="1200" b="0" i="0" kern="1200" dirty="0">
                <a:solidFill>
                  <a:schemeClr val="tx1"/>
                </a:solidFill>
                <a:effectLst/>
                <a:latin typeface="Arial" charset="0"/>
                <a:ea typeface="+mn-ea"/>
                <a:cs typeface="+mn-cs"/>
              </a:rPr>
              <a:t>The tool shall create a bit stream copy of individual partitions as per user direction </a:t>
            </a:r>
          </a:p>
          <a:p>
            <a:r>
              <a:rPr lang="en-GB" sz="1200" b="0" i="0" kern="1200" dirty="0">
                <a:solidFill>
                  <a:schemeClr val="tx1"/>
                </a:solidFill>
                <a:effectLst/>
                <a:latin typeface="Arial" charset="0"/>
                <a:ea typeface="+mn-ea"/>
                <a:cs typeface="+mn-cs"/>
              </a:rPr>
              <a:t>The tool shall make the source disk partition table visible to users, and record its contents </a:t>
            </a:r>
          </a:p>
          <a:p>
            <a:r>
              <a:rPr lang="en-GB" sz="1200" b="0" i="0" kern="1200" dirty="0">
                <a:solidFill>
                  <a:schemeClr val="tx1"/>
                </a:solidFill>
                <a:effectLst/>
                <a:latin typeface="Arial" charset="0"/>
                <a:ea typeface="+mn-ea"/>
                <a:cs typeface="+mn-cs"/>
              </a:rPr>
              <a:t>The tool shall create an image file on a fixed or removable magnetic or electronic media that is used to create a bit-stream copy of the original </a:t>
            </a:r>
          </a:p>
          <a:p>
            <a:r>
              <a:rPr lang="en-GB" sz="1200" b="0" i="0" kern="1200" dirty="0">
                <a:solidFill>
                  <a:schemeClr val="tx1"/>
                </a:solidFill>
                <a:effectLst/>
                <a:latin typeface="Arial" charset="0"/>
                <a:ea typeface="+mn-ea"/>
                <a:cs typeface="+mn-cs"/>
              </a:rPr>
              <a:t>The tool shall create a bit-stream copy on a platform that is connected through a communications link to a different platform containing the source disk</a:t>
            </a:r>
          </a:p>
          <a:p>
            <a:endParaRPr lang="en-GB" sz="1200" b="0" i="0" kern="1200" dirty="0">
              <a:solidFill>
                <a:schemeClr val="tx1"/>
              </a:solidFill>
              <a:effectLst/>
              <a:latin typeface="Arial" charset="0"/>
              <a:ea typeface="+mn-ea"/>
              <a:cs typeface="+mn-cs"/>
            </a:endParaRPr>
          </a:p>
          <a:p>
            <a:pPr marL="0" indent="0">
              <a:buNone/>
            </a:pPr>
            <a:r>
              <a:rPr lang="en-GB" dirty="0"/>
              <a:t>Tools:</a:t>
            </a:r>
          </a:p>
          <a:p>
            <a:pPr marL="112713" indent="-112713"/>
            <a:r>
              <a:rPr lang="en-GB" b="1" dirty="0"/>
              <a:t>Hardware</a:t>
            </a:r>
            <a:r>
              <a:rPr lang="en-GB" dirty="0"/>
              <a:t> - </a:t>
            </a:r>
            <a:r>
              <a:rPr lang="en-GB" sz="1200" b="0" i="0" kern="1200" dirty="0">
                <a:solidFill>
                  <a:schemeClr val="tx1"/>
                </a:solidFill>
                <a:effectLst/>
                <a:latin typeface="Arial" charset="0"/>
                <a:ea typeface="+mn-ea"/>
                <a:cs typeface="+mn-cs"/>
              </a:rPr>
              <a:t>hardware tools can be used to acquire and create duplicate copies of the suspect system data e.g.</a:t>
            </a:r>
            <a:r>
              <a:rPr lang="en-GB" sz="1200" b="0" i="0" kern="1200" baseline="0" dirty="0">
                <a:solidFill>
                  <a:schemeClr val="tx1"/>
                </a:solidFill>
                <a:effectLst/>
                <a:latin typeface="Arial" charset="0"/>
                <a:ea typeface="+mn-ea"/>
                <a:cs typeface="+mn-cs"/>
              </a:rPr>
              <a:t> </a:t>
            </a:r>
            <a:r>
              <a:rPr lang="en-GB" sz="1200" b="0" i="0" kern="1200" baseline="0" dirty="0" err="1">
                <a:solidFill>
                  <a:schemeClr val="tx1"/>
                </a:solidFill>
                <a:effectLst/>
                <a:latin typeface="Arial" charset="0"/>
                <a:ea typeface="+mn-ea"/>
                <a:cs typeface="+mn-cs"/>
              </a:rPr>
              <a:t>Ultrakit</a:t>
            </a:r>
            <a:r>
              <a:rPr lang="en-GB" sz="1200" b="0" i="0" kern="1200" baseline="0" dirty="0">
                <a:solidFill>
                  <a:schemeClr val="tx1"/>
                </a:solidFill>
                <a:effectLst/>
                <a:latin typeface="Arial" charset="0"/>
                <a:ea typeface="+mn-ea"/>
                <a:cs typeface="+mn-cs"/>
              </a:rPr>
              <a:t> which </a:t>
            </a:r>
            <a:r>
              <a:rPr lang="en-GB" sz="1200" b="0" i="0" kern="1200" dirty="0">
                <a:solidFill>
                  <a:schemeClr val="tx1"/>
                </a:solidFill>
                <a:effectLst/>
                <a:latin typeface="Arial" charset="0"/>
                <a:ea typeface="+mn-ea"/>
                <a:cs typeface="+mn-cs"/>
              </a:rPr>
              <a:t>is a portable kit which provides a complete set of </a:t>
            </a:r>
            <a:r>
              <a:rPr lang="en-GB" sz="1200" b="0" i="0" kern="1200" dirty="0" err="1">
                <a:solidFill>
                  <a:schemeClr val="tx1"/>
                </a:solidFill>
                <a:effectLst/>
                <a:latin typeface="Arial" charset="0"/>
                <a:ea typeface="+mn-ea"/>
                <a:cs typeface="+mn-cs"/>
              </a:rPr>
              <a:t>UltraBlock</a:t>
            </a:r>
            <a:r>
              <a:rPr lang="en-GB" sz="1200" b="0" i="0" kern="1200" dirty="0">
                <a:solidFill>
                  <a:schemeClr val="tx1"/>
                </a:solidFill>
                <a:effectLst/>
                <a:latin typeface="Arial" charset="0"/>
                <a:ea typeface="+mn-ea"/>
                <a:cs typeface="+mn-cs"/>
              </a:rPr>
              <a:t> hardware write blockers and the Forensic Falcon is a power-rich performance, feature-packed forensic tool which provides expandability to support future digital forensics technological advances. It achieves 23GB/min imaging speed.</a:t>
            </a:r>
            <a:endParaRPr lang="en-GB" dirty="0"/>
          </a:p>
          <a:p>
            <a:pPr marL="112713" indent="-112713"/>
            <a:endParaRPr lang="en-GB" dirty="0"/>
          </a:p>
          <a:p>
            <a:pPr marL="112713" indent="-112713"/>
            <a:r>
              <a:rPr lang="en-GB" b="1" dirty="0"/>
              <a:t>Software</a:t>
            </a:r>
            <a:r>
              <a:rPr lang="en-GB" dirty="0"/>
              <a:t> e.g. </a:t>
            </a:r>
            <a:r>
              <a:rPr lang="en-GB" sz="1200" b="0" i="0" kern="1200" dirty="0" err="1">
                <a:solidFill>
                  <a:schemeClr val="tx1"/>
                </a:solidFill>
                <a:effectLst/>
                <a:latin typeface="Arial" charset="0"/>
                <a:ea typeface="+mn-ea"/>
                <a:cs typeface="+mn-cs"/>
              </a:rPr>
              <a:t>EnCase</a:t>
            </a:r>
            <a:r>
              <a:rPr lang="en-GB" sz="1200" b="0" i="0" kern="1200" dirty="0">
                <a:solidFill>
                  <a:schemeClr val="tx1"/>
                </a:solidFill>
                <a:effectLst/>
                <a:latin typeface="Arial" charset="0"/>
                <a:ea typeface="+mn-ea"/>
                <a:cs typeface="+mn-cs"/>
              </a:rPr>
              <a:t> is a popular multi-purpose forensic platform which includes many useful tools to support several areas of the digital forensic process. This tool can collect a lot of data from many devices and extracts potential evidence. It also generates an evidence report. </a:t>
            </a:r>
            <a:r>
              <a:rPr lang="en-GB" sz="1200" b="0" i="0" kern="1200" dirty="0" err="1">
                <a:solidFill>
                  <a:schemeClr val="tx1"/>
                </a:solidFill>
                <a:effectLst/>
                <a:latin typeface="Arial" charset="0"/>
                <a:ea typeface="+mn-ea"/>
                <a:cs typeface="+mn-cs"/>
              </a:rPr>
              <a:t>EnCase</a:t>
            </a:r>
            <a:r>
              <a:rPr lang="en-GB" sz="1200" b="0" i="0" kern="1200" dirty="0">
                <a:solidFill>
                  <a:schemeClr val="tx1"/>
                </a:solidFill>
                <a:effectLst/>
                <a:latin typeface="Arial" charset="0"/>
                <a:ea typeface="+mn-ea"/>
                <a:cs typeface="+mn-cs"/>
              </a:rPr>
              <a:t> Forensic can help investigators to acquire large amounts of evidence, as fast as possible from laptops and desktop computers to mobile devices. The data is acquired directly into </a:t>
            </a:r>
            <a:r>
              <a:rPr lang="en-GB" sz="1200" b="0" i="0" kern="1200" dirty="0" err="1">
                <a:solidFill>
                  <a:schemeClr val="tx1"/>
                </a:solidFill>
                <a:effectLst/>
                <a:latin typeface="Arial" charset="0"/>
                <a:ea typeface="+mn-ea"/>
                <a:cs typeface="+mn-cs"/>
              </a:rPr>
              <a:t>EnCase</a:t>
            </a:r>
            <a:r>
              <a:rPr lang="en-GB" sz="1200" b="0" i="0" kern="1200" dirty="0">
                <a:solidFill>
                  <a:schemeClr val="tx1"/>
                </a:solidFill>
                <a:effectLst/>
                <a:latin typeface="Arial" charset="0"/>
                <a:ea typeface="+mn-ea"/>
                <a:cs typeface="+mn-cs"/>
              </a:rPr>
              <a:t> Forensic and integrates the results into the cases.  Others such as </a:t>
            </a:r>
            <a:r>
              <a:rPr lang="en-GB" sz="1200" b="0" i="0" kern="1200" dirty="0" err="1">
                <a:solidFill>
                  <a:schemeClr val="tx1"/>
                </a:solidFill>
                <a:effectLst/>
                <a:latin typeface="Arial" charset="0"/>
                <a:ea typeface="+mn-ea"/>
                <a:cs typeface="+mn-cs"/>
              </a:rPr>
              <a:t>AccessData</a:t>
            </a:r>
            <a:r>
              <a:rPr lang="en-GB" sz="1200" b="0" i="0" kern="1200" dirty="0">
                <a:solidFill>
                  <a:schemeClr val="tx1"/>
                </a:solidFill>
                <a:effectLst/>
                <a:latin typeface="Arial" charset="0"/>
                <a:ea typeface="+mn-ea"/>
                <a:cs typeface="+mn-cs"/>
              </a:rPr>
              <a:t> FTK Imager</a:t>
            </a:r>
            <a:r>
              <a:rPr lang="en-GB" sz="1200" b="0" i="0" kern="1200">
                <a:solidFill>
                  <a:schemeClr val="tx1"/>
                </a:solidFill>
                <a:effectLst/>
                <a:latin typeface="Arial" charset="0"/>
                <a:ea typeface="+mn-ea"/>
                <a:cs typeface="+mn-cs"/>
              </a:rPr>
              <a:t>,  R-Tools </a:t>
            </a:r>
            <a:r>
              <a:rPr lang="en-GB" sz="1200" b="0" i="0" kern="1200" dirty="0">
                <a:solidFill>
                  <a:schemeClr val="tx1"/>
                </a:solidFill>
                <a:effectLst/>
                <a:latin typeface="Arial" charset="0"/>
                <a:ea typeface="+mn-ea"/>
                <a:cs typeface="+mn-cs"/>
              </a:rPr>
              <a:t>R-Studio, X-Ways Forensics </a:t>
            </a:r>
          </a:p>
          <a:p>
            <a:pPr marL="112713" indent="-112713"/>
            <a:endParaRPr lang="en-GB" dirty="0"/>
          </a:p>
          <a:p>
            <a:endParaRPr lang="en-GB" dirty="0"/>
          </a:p>
        </p:txBody>
      </p:sp>
      <p:sp>
        <p:nvSpPr>
          <p:cNvPr id="4" name="Slide Number Placeholder 3"/>
          <p:cNvSpPr>
            <a:spLocks noGrp="1"/>
          </p:cNvSpPr>
          <p:nvPr>
            <p:ph type="sldNum" sz="quarter" idx="10"/>
          </p:nvPr>
        </p:nvSpPr>
        <p:spPr/>
        <p:txBody>
          <a:bodyPr/>
          <a:lstStyle/>
          <a:p>
            <a:pPr>
              <a:defRPr/>
            </a:pPr>
            <a:fld id="{A1522287-D24A-4D7C-923C-F620684850EC}" type="slidenum">
              <a:rPr lang="en-GB" altLang="en-US" smtClean="0"/>
              <a:pPr>
                <a:defRPr/>
              </a:pPr>
              <a:t>8</a:t>
            </a:fld>
            <a:endParaRPr lang="en-GB" altLang="en-US"/>
          </a:p>
        </p:txBody>
      </p:sp>
    </p:spTree>
    <p:extLst>
      <p:ext uri="{BB962C8B-B14F-4D97-AF65-F5344CB8AC3E}">
        <p14:creationId xmlns:p14="http://schemas.microsoft.com/office/powerpoint/2010/main" val="159676863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Arial" charset="0"/>
                <a:ea typeface="+mn-ea"/>
                <a:cs typeface="+mn-cs"/>
              </a:rPr>
              <a:t>PACE and CPIA. (CPS)</a:t>
            </a:r>
            <a:endParaRPr lang="en-GB" dirty="0"/>
          </a:p>
        </p:txBody>
      </p:sp>
      <p:sp>
        <p:nvSpPr>
          <p:cNvPr id="4" name="Slide Number Placeholder 3"/>
          <p:cNvSpPr>
            <a:spLocks noGrp="1"/>
          </p:cNvSpPr>
          <p:nvPr>
            <p:ph type="sldNum" sz="quarter" idx="5"/>
          </p:nvPr>
        </p:nvSpPr>
        <p:spPr/>
        <p:txBody>
          <a:bodyPr/>
          <a:lstStyle/>
          <a:p>
            <a:pPr>
              <a:defRPr/>
            </a:pPr>
            <a:fld id="{A1522287-D24A-4D7C-923C-F620684850EC}" type="slidenum">
              <a:rPr lang="en-GB" altLang="en-US" smtClean="0"/>
              <a:pPr>
                <a:defRPr/>
              </a:pPr>
              <a:t>11</a:t>
            </a:fld>
            <a:endParaRPr lang="en-GB" altLang="en-US"/>
          </a:p>
        </p:txBody>
      </p:sp>
    </p:spTree>
    <p:extLst>
      <p:ext uri="{BB962C8B-B14F-4D97-AF65-F5344CB8AC3E}">
        <p14:creationId xmlns:p14="http://schemas.microsoft.com/office/powerpoint/2010/main" val="109861763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Arial" charset="0"/>
                <a:ea typeface="+mn-ea"/>
                <a:cs typeface="+mn-cs"/>
              </a:rPr>
              <a:t>Reinforce consistency with earlier lectures.</a:t>
            </a:r>
            <a:endParaRPr lang="en-GB" dirty="0"/>
          </a:p>
        </p:txBody>
      </p:sp>
      <p:sp>
        <p:nvSpPr>
          <p:cNvPr id="4" name="Slide Number Placeholder 3"/>
          <p:cNvSpPr>
            <a:spLocks noGrp="1"/>
          </p:cNvSpPr>
          <p:nvPr>
            <p:ph type="sldNum" sz="quarter" idx="5"/>
          </p:nvPr>
        </p:nvSpPr>
        <p:spPr/>
        <p:txBody>
          <a:bodyPr/>
          <a:lstStyle/>
          <a:p>
            <a:pPr>
              <a:defRPr/>
            </a:pPr>
            <a:fld id="{A1522287-D24A-4D7C-923C-F620684850EC}" type="slidenum">
              <a:rPr lang="en-GB" altLang="en-US" smtClean="0"/>
              <a:pPr>
                <a:defRPr/>
              </a:pPr>
              <a:t>13</a:t>
            </a:fld>
            <a:endParaRPr lang="en-GB" altLang="en-US"/>
          </a:p>
        </p:txBody>
      </p:sp>
    </p:spTree>
    <p:extLst>
      <p:ext uri="{BB962C8B-B14F-4D97-AF65-F5344CB8AC3E}">
        <p14:creationId xmlns:p14="http://schemas.microsoft.com/office/powerpoint/2010/main" val="17867910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7500" lnSpcReduction="20000"/>
          </a:bodyPr>
          <a:lstStyle/>
          <a:p>
            <a:pPr marL="0" indent="0">
              <a:buNone/>
            </a:pPr>
            <a:r>
              <a:rPr lang="en-GB" sz="1200" i="1" kern="1200" dirty="0">
                <a:solidFill>
                  <a:schemeClr val="tx1"/>
                </a:solidFill>
                <a:effectLst/>
                <a:latin typeface="Arial" charset="0"/>
                <a:ea typeface="+mn-ea"/>
                <a:cs typeface="+mn-cs"/>
              </a:rPr>
              <a:t>What disappears first?  (SANs)</a:t>
            </a:r>
            <a:endParaRPr lang="en-GB" sz="1200" b="0" i="0" kern="1200" dirty="0">
              <a:solidFill>
                <a:schemeClr val="tx1"/>
              </a:solidFill>
              <a:effectLst/>
              <a:latin typeface="Arial" charset="0"/>
              <a:ea typeface="+mn-ea"/>
              <a:cs typeface="+mn-cs"/>
            </a:endParaRPr>
          </a:p>
          <a:p>
            <a:endParaRPr lang="en-GB" sz="1200" b="0" i="0" kern="1200" dirty="0">
              <a:solidFill>
                <a:schemeClr val="tx1"/>
              </a:solidFill>
              <a:effectLst/>
              <a:latin typeface="Arial" charset="0"/>
              <a:ea typeface="+mn-ea"/>
              <a:cs typeface="+mn-cs"/>
            </a:endParaRPr>
          </a:p>
          <a:p>
            <a:r>
              <a:rPr lang="en-GB" sz="1200" b="0" i="0" kern="1200" dirty="0">
                <a:solidFill>
                  <a:schemeClr val="tx1"/>
                </a:solidFill>
                <a:effectLst/>
                <a:latin typeface="Arial" charset="0"/>
                <a:ea typeface="+mn-ea"/>
                <a:cs typeface="+mn-cs"/>
              </a:rPr>
              <a:t>Investigators should always remember that the entire data do not have the same level of volatility and collect the most volatile data at first, during live acquisitions</a:t>
            </a:r>
          </a:p>
          <a:p>
            <a:r>
              <a:rPr lang="en-GB" sz="1200" b="0" i="0" kern="1200" dirty="0">
                <a:solidFill>
                  <a:schemeClr val="tx1"/>
                </a:solidFill>
                <a:effectLst/>
                <a:latin typeface="Arial" charset="0"/>
                <a:ea typeface="+mn-ea"/>
                <a:cs typeface="+mn-cs"/>
              </a:rPr>
              <a:t>The volatile data collection plays a major role in the crime scene investigation. To ensure no loss occur during the collection of critical evidence, the investigators should follow the proper methodology and provide a documented approach for performing activities in a responsible manner.   </a:t>
            </a:r>
          </a:p>
          <a:p>
            <a:endParaRPr lang="en-GB" sz="1200" b="0" i="0" kern="1200" dirty="0">
              <a:solidFill>
                <a:schemeClr val="tx1"/>
              </a:solidFill>
              <a:effectLst/>
              <a:latin typeface="Arial" charset="0"/>
              <a:ea typeface="+mn-ea"/>
              <a:cs typeface="+mn-cs"/>
            </a:endParaRPr>
          </a:p>
          <a:p>
            <a:r>
              <a:rPr lang="en-GB" sz="1200" b="0" i="0" kern="1200" dirty="0">
                <a:solidFill>
                  <a:schemeClr val="tx1"/>
                </a:solidFill>
                <a:effectLst/>
                <a:latin typeface="Arial" charset="0"/>
                <a:ea typeface="+mn-ea"/>
                <a:cs typeface="+mn-cs"/>
              </a:rPr>
              <a:t>Investigators should always remember that the entire data do not have the same level of volatility and collect the most volatile data at first, during live acquisitions. The order of volatility for a typical computer system is as follows:</a:t>
            </a:r>
          </a:p>
          <a:p>
            <a:pPr marL="482600" lvl="1" indent="-120650">
              <a:buFont typeface="Wingdings" panose="05000000000000000000" pitchFamily="2" charset="2"/>
              <a:buChar char="§"/>
            </a:pPr>
            <a:r>
              <a:rPr lang="en-GB" sz="1200" b="0" i="0" kern="1200" dirty="0">
                <a:solidFill>
                  <a:schemeClr val="tx1"/>
                </a:solidFill>
                <a:effectLst/>
                <a:latin typeface="Arial" charset="0"/>
                <a:ea typeface="+mn-ea"/>
                <a:cs typeface="+mn-cs"/>
              </a:rPr>
              <a:t>Registers, cache: The information in the registers or the processor cache on the computer exists around for a matter of nanoseconds. They are always changing and are the most volatile data. </a:t>
            </a:r>
          </a:p>
          <a:p>
            <a:pPr marL="482600" lvl="1" indent="-120650">
              <a:buFont typeface="Wingdings" panose="05000000000000000000" pitchFamily="2" charset="2"/>
              <a:buChar char="§"/>
            </a:pPr>
            <a:r>
              <a:rPr lang="en-GB" sz="1200" b="0" i="0" kern="1200" dirty="0">
                <a:solidFill>
                  <a:schemeClr val="tx1"/>
                </a:solidFill>
                <a:effectLst/>
                <a:latin typeface="Arial" charset="0"/>
                <a:ea typeface="+mn-ea"/>
                <a:cs typeface="+mn-cs"/>
              </a:rPr>
              <a:t>Routing table, process table, kernel statistics, and memory: A routing table, ARP cache, kernel statistics information is in the ordinary memory of the computer. These are a bit less volatile than the information in the registers, with the life span of ten nanoseconds.</a:t>
            </a:r>
          </a:p>
          <a:p>
            <a:pPr marL="482600" lvl="1" indent="-120650">
              <a:buFont typeface="Wingdings" panose="05000000000000000000" pitchFamily="2" charset="2"/>
              <a:buChar char="§"/>
            </a:pPr>
            <a:r>
              <a:rPr lang="en-GB" sz="1200" b="0" i="0" kern="1200" dirty="0">
                <a:solidFill>
                  <a:schemeClr val="tx1"/>
                </a:solidFill>
                <a:effectLst/>
                <a:latin typeface="Arial" charset="0"/>
                <a:ea typeface="+mn-ea"/>
                <a:cs typeface="+mn-cs"/>
              </a:rPr>
              <a:t>Temporary file systems: Temporary file systems tend to be present for a longer time on the computer compared to routing tables, ARP cache, etc. These systems are eventually over written or changed, sometimes in seconds or minutes later. </a:t>
            </a:r>
          </a:p>
          <a:p>
            <a:pPr marL="482600" lvl="1" indent="-120650">
              <a:buFont typeface="Wingdings" panose="05000000000000000000" pitchFamily="2" charset="2"/>
              <a:buChar char="§"/>
            </a:pPr>
            <a:r>
              <a:rPr lang="en-GB" sz="1200" b="0" i="0" kern="1200" dirty="0">
                <a:solidFill>
                  <a:schemeClr val="tx1"/>
                </a:solidFill>
                <a:effectLst/>
                <a:latin typeface="Arial" charset="0"/>
                <a:ea typeface="+mn-ea"/>
                <a:cs typeface="+mn-cs"/>
              </a:rPr>
              <a:t>Disk or other storage media: Anything stored on a disk stays for a while. However, sometimes, things could go wrong and erase or write over that data. Therefore, disk data are also volatile with a lifespan of some minutes. </a:t>
            </a:r>
          </a:p>
          <a:p>
            <a:pPr marL="482600" lvl="1" indent="-120650">
              <a:buFont typeface="Wingdings" panose="05000000000000000000" pitchFamily="2" charset="2"/>
              <a:buChar char="§"/>
            </a:pPr>
            <a:r>
              <a:rPr lang="en-GB" sz="1200" b="0" i="0" kern="1200" dirty="0">
                <a:solidFill>
                  <a:schemeClr val="tx1"/>
                </a:solidFill>
                <a:effectLst/>
                <a:latin typeface="Arial" charset="0"/>
                <a:ea typeface="+mn-ea"/>
                <a:cs typeface="+mn-cs"/>
              </a:rPr>
              <a:t>Remote logging and monitoring data related to the target system: The data that goes through a firewall generates logs in a router or in a switch. The system might store these logs somewhere else. The problem is that these logs can over write themselves, sometimes a day later, an hour later, or a week later. However, generally they are less volatile than a hard drive. </a:t>
            </a:r>
          </a:p>
          <a:p>
            <a:pPr marL="482600" lvl="1" indent="-120650">
              <a:buFont typeface="Wingdings" panose="05000000000000000000" pitchFamily="2" charset="2"/>
              <a:buChar char="§"/>
            </a:pPr>
            <a:r>
              <a:rPr lang="en-GB" sz="1200" b="0" i="0" kern="1200" dirty="0">
                <a:solidFill>
                  <a:schemeClr val="tx1"/>
                </a:solidFill>
                <a:effectLst/>
                <a:latin typeface="Arial" charset="0"/>
                <a:ea typeface="+mn-ea"/>
                <a:cs typeface="+mn-cs"/>
              </a:rPr>
              <a:t>Physical configuration, network topology: Physical configuration and network topology are less volatile and have more life span than some other logs. </a:t>
            </a:r>
          </a:p>
          <a:p>
            <a:pPr marL="482600" lvl="1" indent="-120650">
              <a:buFont typeface="Wingdings" panose="05000000000000000000" pitchFamily="2" charset="2"/>
              <a:buChar char="§"/>
            </a:pPr>
            <a:r>
              <a:rPr lang="en-GB" sz="1200" b="0" i="0" kern="1200" dirty="0">
                <a:solidFill>
                  <a:schemeClr val="tx1"/>
                </a:solidFill>
                <a:effectLst/>
                <a:latin typeface="Arial" charset="0"/>
                <a:ea typeface="+mn-ea"/>
                <a:cs typeface="+mn-cs"/>
              </a:rPr>
              <a:t>Archival media: A DVD-ROM, a CD-ROM or a tape can have the least volatile data because the digital information is not going to change in such data sources automatically any time unless damaged under a physical force.</a:t>
            </a:r>
          </a:p>
          <a:p>
            <a:endParaRPr lang="en-GB" sz="1200" b="0" i="0" kern="1200" dirty="0">
              <a:solidFill>
                <a:schemeClr val="tx1"/>
              </a:solidFill>
              <a:effectLst/>
              <a:latin typeface="Arial" charset="0"/>
              <a:ea typeface="+mn-ea"/>
              <a:cs typeface="+mn-cs"/>
            </a:endParaRPr>
          </a:p>
          <a:p>
            <a:endParaRPr lang="en-GB" sz="1200" b="0" i="0" kern="1200" dirty="0">
              <a:solidFill>
                <a:schemeClr val="tx1"/>
              </a:solidFill>
              <a:effectLst/>
              <a:latin typeface="Arial" charset="0"/>
              <a:ea typeface="+mn-ea"/>
              <a:cs typeface="+mn-cs"/>
            </a:endParaRPr>
          </a:p>
          <a:p>
            <a:endParaRPr lang="en-GB" dirty="0"/>
          </a:p>
        </p:txBody>
      </p:sp>
      <p:sp>
        <p:nvSpPr>
          <p:cNvPr id="4" name="Slide Number Placeholder 3"/>
          <p:cNvSpPr>
            <a:spLocks noGrp="1"/>
          </p:cNvSpPr>
          <p:nvPr>
            <p:ph type="sldNum" sz="quarter" idx="10"/>
          </p:nvPr>
        </p:nvSpPr>
        <p:spPr/>
        <p:txBody>
          <a:bodyPr/>
          <a:lstStyle/>
          <a:p>
            <a:pPr>
              <a:defRPr/>
            </a:pPr>
            <a:fld id="{A1522287-D24A-4D7C-923C-F620684850EC}" type="slidenum">
              <a:rPr lang="en-GB" altLang="en-US" smtClean="0"/>
              <a:pPr>
                <a:defRPr/>
              </a:pPr>
              <a:t>14</a:t>
            </a:fld>
            <a:endParaRPr lang="en-GB" altLang="en-US"/>
          </a:p>
        </p:txBody>
      </p:sp>
    </p:spTree>
    <p:extLst>
      <p:ext uri="{BB962C8B-B14F-4D97-AF65-F5344CB8AC3E}">
        <p14:creationId xmlns:p14="http://schemas.microsoft.com/office/powerpoint/2010/main" val="52120689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Arial" charset="0"/>
                <a:ea typeface="+mn-ea"/>
                <a:cs typeface="+mn-cs"/>
              </a:rPr>
              <a:t>Live acquisition captures volatile data from powered-on systems before shutdown.</a:t>
            </a:r>
          </a:p>
          <a:p>
            <a:endParaRPr lang="en-GB" sz="1200" b="0" i="0" kern="1200" dirty="0">
              <a:solidFill>
                <a:schemeClr val="tx1"/>
              </a:solidFill>
              <a:effectLst/>
              <a:latin typeface="Arial" charset="0"/>
              <a:ea typeface="+mn-ea"/>
              <a:cs typeface="+mn-cs"/>
            </a:endParaRPr>
          </a:p>
          <a:p>
            <a:r>
              <a:rPr lang="en-GB" sz="1200" b="0" i="0" kern="1200" dirty="0">
                <a:solidFill>
                  <a:schemeClr val="tx1"/>
                </a:solidFill>
                <a:effectLst/>
                <a:latin typeface="Arial" charset="0"/>
                <a:ea typeface="+mn-ea"/>
                <a:cs typeface="+mn-cs"/>
              </a:rPr>
              <a:t>Data acquisition is the first pro-active step in the forensic investigation process. The aim of forensic data acquisition is to extract every bit of information present on the victim’s hard disk and create a forensic copy to use it as evidence in the court. In some cases, data duplication is preferable instead of data acquisition to collect the data. Investigators can also present the duplicated data in court.</a:t>
            </a:r>
            <a:endParaRPr lang="en-GB" dirty="0"/>
          </a:p>
          <a:p>
            <a:endParaRPr lang="en-GB" dirty="0"/>
          </a:p>
          <a:p>
            <a:r>
              <a:rPr lang="en-GB" sz="1200" b="0" i="0" kern="1200" dirty="0">
                <a:solidFill>
                  <a:schemeClr val="tx1"/>
                </a:solidFill>
                <a:effectLst/>
                <a:latin typeface="Arial" charset="0"/>
                <a:ea typeface="+mn-ea"/>
                <a:cs typeface="+mn-cs"/>
              </a:rPr>
              <a:t>Live Data Acquisition </a:t>
            </a:r>
          </a:p>
          <a:p>
            <a:pPr lvl="1"/>
            <a:r>
              <a:rPr lang="en-GB" sz="1200" b="0" i="0" kern="1200" dirty="0">
                <a:solidFill>
                  <a:schemeClr val="tx1"/>
                </a:solidFill>
                <a:effectLst/>
                <a:latin typeface="Arial" charset="0"/>
                <a:ea typeface="+mn-ea"/>
                <a:cs typeface="+mn-cs"/>
              </a:rPr>
              <a:t>It is the process of acquiring volatile data from a working computer (either locked or in sleep condition) that is already powered on. Volatile data is fragile and lost when the system loses power or the user switches it off. Such data reside in registries, cache, and RAM. Since RAM and other volatile data are dynamic, a collection of this information should occur in real time. </a:t>
            </a:r>
          </a:p>
          <a:p>
            <a:endParaRPr lang="en-GB" sz="1200" b="0" i="0" kern="1200" dirty="0">
              <a:solidFill>
                <a:schemeClr val="tx1"/>
              </a:solidFill>
              <a:effectLst/>
              <a:latin typeface="Arial" charset="0"/>
              <a:ea typeface="+mn-ea"/>
              <a:cs typeface="+mn-cs"/>
            </a:endParaRPr>
          </a:p>
          <a:p>
            <a:r>
              <a:rPr lang="en-GB" sz="1200" b="0" i="0" kern="1200" dirty="0">
                <a:solidFill>
                  <a:schemeClr val="tx1"/>
                </a:solidFill>
                <a:effectLst/>
                <a:latin typeface="Arial" charset="0"/>
                <a:ea typeface="+mn-ea"/>
                <a:cs typeface="+mn-cs"/>
              </a:rPr>
              <a:t>Live data acquisition is the process of extracting volatile information present in the registries, cache, and RAM of digital devices through its normal interface. The volatile information is dynamic in nature and changes with time, therefore, the investigators should collect the data in real time.</a:t>
            </a:r>
          </a:p>
          <a:p>
            <a:endParaRPr lang="en-GB" dirty="0"/>
          </a:p>
        </p:txBody>
      </p:sp>
      <p:sp>
        <p:nvSpPr>
          <p:cNvPr id="4" name="Slide Number Placeholder 3"/>
          <p:cNvSpPr>
            <a:spLocks noGrp="1"/>
          </p:cNvSpPr>
          <p:nvPr>
            <p:ph type="sldNum" sz="quarter" idx="10"/>
          </p:nvPr>
        </p:nvSpPr>
        <p:spPr/>
        <p:txBody>
          <a:bodyPr/>
          <a:lstStyle/>
          <a:p>
            <a:pPr>
              <a:defRPr/>
            </a:pPr>
            <a:fld id="{A1522287-D24A-4D7C-923C-F620684850EC}" type="slidenum">
              <a:rPr lang="en-GB" altLang="en-US" smtClean="0"/>
              <a:pPr>
                <a:defRPr/>
              </a:pPr>
              <a:t>15</a:t>
            </a:fld>
            <a:endParaRPr lang="en-GB" altLang="en-US"/>
          </a:p>
        </p:txBody>
      </p:sp>
    </p:spTree>
    <p:extLst>
      <p:ext uri="{BB962C8B-B14F-4D97-AF65-F5344CB8AC3E}">
        <p14:creationId xmlns:p14="http://schemas.microsoft.com/office/powerpoint/2010/main" val="155441546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Arial" charset="0"/>
                <a:ea typeface="+mn-ea"/>
                <a:cs typeface="+mn-cs"/>
              </a:rPr>
              <a:t>Static acquisition involves imaging powered-off systems to preserve non-volatile data.</a:t>
            </a:r>
            <a:endParaRPr lang="en-GB" dirty="0"/>
          </a:p>
        </p:txBody>
      </p:sp>
      <p:sp>
        <p:nvSpPr>
          <p:cNvPr id="4" name="Slide Number Placeholder 3"/>
          <p:cNvSpPr>
            <a:spLocks noGrp="1"/>
          </p:cNvSpPr>
          <p:nvPr>
            <p:ph type="sldNum" sz="quarter" idx="5"/>
          </p:nvPr>
        </p:nvSpPr>
        <p:spPr/>
        <p:txBody>
          <a:bodyPr/>
          <a:lstStyle/>
          <a:p>
            <a:pPr>
              <a:defRPr/>
            </a:pPr>
            <a:fld id="{A1522287-D24A-4D7C-923C-F620684850EC}" type="slidenum">
              <a:rPr lang="en-GB" altLang="en-US" smtClean="0"/>
              <a:pPr>
                <a:defRPr/>
              </a:pPr>
              <a:t>16</a:t>
            </a:fld>
            <a:endParaRPr lang="en-GB" altLang="en-US"/>
          </a:p>
        </p:txBody>
      </p:sp>
    </p:spTree>
    <p:extLst>
      <p:ext uri="{BB962C8B-B14F-4D97-AF65-F5344CB8AC3E}">
        <p14:creationId xmlns:p14="http://schemas.microsoft.com/office/powerpoint/2010/main" val="334926544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Arial" charset="0"/>
                <a:ea typeface="+mn-ea"/>
                <a:cs typeface="+mn-cs"/>
              </a:rPr>
              <a:t>Cloud and cross-border issues.  (NIST)</a:t>
            </a:r>
            <a:endParaRPr lang="en-GB" dirty="0"/>
          </a:p>
        </p:txBody>
      </p:sp>
      <p:sp>
        <p:nvSpPr>
          <p:cNvPr id="4" name="Slide Number Placeholder 3"/>
          <p:cNvSpPr>
            <a:spLocks noGrp="1"/>
          </p:cNvSpPr>
          <p:nvPr>
            <p:ph type="sldNum" sz="quarter" idx="5"/>
          </p:nvPr>
        </p:nvSpPr>
        <p:spPr/>
        <p:txBody>
          <a:bodyPr/>
          <a:lstStyle/>
          <a:p>
            <a:pPr>
              <a:defRPr/>
            </a:pPr>
            <a:fld id="{A1522287-D24A-4D7C-923C-F620684850EC}" type="slidenum">
              <a:rPr lang="en-GB" altLang="en-US" smtClean="0"/>
              <a:pPr>
                <a:defRPr/>
              </a:pPr>
              <a:t>17</a:t>
            </a:fld>
            <a:endParaRPr lang="en-GB" altLang="en-US"/>
          </a:p>
        </p:txBody>
      </p:sp>
    </p:spTree>
    <p:extLst>
      <p:ext uri="{BB962C8B-B14F-4D97-AF65-F5344CB8AC3E}">
        <p14:creationId xmlns:p14="http://schemas.microsoft.com/office/powerpoint/2010/main" val="311821003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Arial" charset="0"/>
                <a:ea typeface="+mn-ea"/>
                <a:cs typeface="+mn-cs"/>
              </a:rPr>
              <a:t>Write blockers are still essential despite modern OS protections.</a:t>
            </a:r>
            <a:endParaRPr lang="en-GB" dirty="0"/>
          </a:p>
        </p:txBody>
      </p:sp>
      <p:sp>
        <p:nvSpPr>
          <p:cNvPr id="4" name="Slide Number Placeholder 3"/>
          <p:cNvSpPr>
            <a:spLocks noGrp="1"/>
          </p:cNvSpPr>
          <p:nvPr>
            <p:ph type="sldNum" sz="quarter" idx="5"/>
          </p:nvPr>
        </p:nvSpPr>
        <p:spPr/>
        <p:txBody>
          <a:bodyPr/>
          <a:lstStyle/>
          <a:p>
            <a:pPr>
              <a:defRPr/>
            </a:pPr>
            <a:fld id="{A1522287-D24A-4D7C-923C-F620684850EC}" type="slidenum">
              <a:rPr lang="en-GB" altLang="en-US" smtClean="0"/>
              <a:pPr>
                <a:defRPr/>
              </a:pPr>
              <a:t>18</a:t>
            </a:fld>
            <a:endParaRPr lang="en-GB" altLang="en-US"/>
          </a:p>
        </p:txBody>
      </p:sp>
    </p:spTree>
    <p:extLst>
      <p:ext uri="{BB962C8B-B14F-4D97-AF65-F5344CB8AC3E}">
        <p14:creationId xmlns:p14="http://schemas.microsoft.com/office/powerpoint/2010/main" val="419726782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85000" lnSpcReduction="20000"/>
          </a:bodyPr>
          <a:lstStyle/>
          <a:p>
            <a:r>
              <a:rPr lang="en-GB" sz="1200" kern="1200" dirty="0">
                <a:solidFill>
                  <a:schemeClr val="tx1"/>
                </a:solidFill>
                <a:effectLst/>
                <a:latin typeface="Arial" charset="0"/>
                <a:ea typeface="+mn-ea"/>
                <a:cs typeface="+mn-cs"/>
              </a:rPr>
              <a:t>“best evidence” principle. (NPCC)</a:t>
            </a:r>
            <a:endParaRPr lang="en-GB" sz="1200" b="0" i="0" kern="1200" dirty="0">
              <a:solidFill>
                <a:schemeClr val="tx1"/>
              </a:solidFill>
              <a:effectLst/>
              <a:latin typeface="Arial" charset="0"/>
              <a:ea typeface="+mn-ea"/>
              <a:cs typeface="+mn-cs"/>
            </a:endParaRPr>
          </a:p>
          <a:p>
            <a:endParaRPr lang="en-GB" sz="1200" b="0" i="0" kern="1200" dirty="0">
              <a:solidFill>
                <a:schemeClr val="tx1"/>
              </a:solidFill>
              <a:effectLst/>
              <a:latin typeface="Arial" charset="0"/>
              <a:ea typeface="+mn-ea"/>
              <a:cs typeface="+mn-cs"/>
            </a:endParaRPr>
          </a:p>
          <a:p>
            <a:r>
              <a:rPr lang="en-GB" sz="1200" b="0" i="0" kern="1200" dirty="0">
                <a:solidFill>
                  <a:schemeClr val="tx1"/>
                </a:solidFill>
                <a:effectLst/>
                <a:latin typeface="Arial" charset="0"/>
                <a:ea typeface="+mn-ea"/>
                <a:cs typeface="+mn-cs"/>
              </a:rPr>
              <a:t>Why Create a Duplicate Image? </a:t>
            </a:r>
          </a:p>
          <a:p>
            <a:r>
              <a:rPr lang="en-GB" sz="1200" b="0" i="0" kern="1200" dirty="0">
                <a:solidFill>
                  <a:schemeClr val="tx1"/>
                </a:solidFill>
                <a:effectLst/>
                <a:latin typeface="Arial" charset="0"/>
                <a:ea typeface="+mn-ea"/>
                <a:cs typeface="+mn-cs"/>
              </a:rPr>
              <a:t>Digital data are more susceptible to loss, damage, and corruption unless the investigators preserve and handle it properly. Prior to examination, the investigators should forensically image or duplicate the electronic device data and keep two or more copies. Forensic investigators should use only the image data for their investigation. </a:t>
            </a:r>
          </a:p>
          <a:p>
            <a:pPr marL="482600" lvl="1" indent="-120650">
              <a:buFont typeface="Wingdings" panose="05000000000000000000" pitchFamily="2" charset="2"/>
              <a:buChar char="§"/>
            </a:pPr>
            <a:r>
              <a:rPr lang="en-GB" sz="1200" b="0" i="0" kern="1200" dirty="0">
                <a:solidFill>
                  <a:schemeClr val="tx1"/>
                </a:solidFill>
                <a:effectLst/>
                <a:latin typeface="Arial" charset="0"/>
                <a:ea typeface="+mn-ea"/>
                <a:cs typeface="+mn-cs"/>
              </a:rPr>
              <a:t>Preserves the original evidence </a:t>
            </a:r>
          </a:p>
          <a:p>
            <a:pPr marL="482600" lvl="1" indent="-120650">
              <a:buFont typeface="Wingdings" panose="05000000000000000000" pitchFamily="2" charset="2"/>
              <a:buChar char="§"/>
            </a:pPr>
            <a:r>
              <a:rPr lang="en-GB" sz="1200" b="0" i="0" kern="1200" dirty="0">
                <a:solidFill>
                  <a:schemeClr val="tx1"/>
                </a:solidFill>
                <a:effectLst/>
                <a:latin typeface="Arial" charset="0"/>
                <a:ea typeface="+mn-ea"/>
                <a:cs typeface="+mn-cs"/>
              </a:rPr>
              <a:t>Prevents inadvertent alteration of original evidence during examination </a:t>
            </a:r>
          </a:p>
          <a:p>
            <a:pPr marL="482600" lvl="1" indent="-120650">
              <a:buFont typeface="Wingdings" panose="05000000000000000000" pitchFamily="2" charset="2"/>
              <a:buChar char="§"/>
            </a:pPr>
            <a:r>
              <a:rPr lang="en-GB" sz="1200" b="0" i="0" kern="1200" dirty="0">
                <a:solidFill>
                  <a:schemeClr val="tx1"/>
                </a:solidFill>
                <a:effectLst/>
                <a:latin typeface="Arial" charset="0"/>
                <a:ea typeface="+mn-ea"/>
                <a:cs typeface="+mn-cs"/>
              </a:rPr>
              <a:t>Allows recreation of the duplicate image if necessary </a:t>
            </a:r>
          </a:p>
          <a:p>
            <a:pPr marL="482600" lvl="1" indent="-120650">
              <a:buFont typeface="Wingdings" panose="05000000000000000000" pitchFamily="2" charset="2"/>
              <a:buChar char="§"/>
            </a:pPr>
            <a:r>
              <a:rPr lang="en-GB" sz="1200" b="0" i="0" kern="1200" dirty="0">
                <a:solidFill>
                  <a:schemeClr val="tx1"/>
                </a:solidFill>
                <a:effectLst/>
                <a:latin typeface="Arial" charset="0"/>
                <a:ea typeface="+mn-ea"/>
                <a:cs typeface="+mn-cs"/>
              </a:rPr>
              <a:t>Evidence can be duplicated with no degradation from copy to copy</a:t>
            </a:r>
          </a:p>
          <a:p>
            <a:pPr marL="482600" lvl="1" indent="-120650">
              <a:buFont typeface="Wingdings" panose="05000000000000000000" pitchFamily="2" charset="2"/>
              <a:buChar char="§"/>
            </a:pPr>
            <a:endParaRPr lang="en-GB" sz="1200" b="0" i="0" kern="1200" dirty="0">
              <a:solidFill>
                <a:schemeClr val="tx1"/>
              </a:solidFill>
              <a:effectLst/>
              <a:latin typeface="Arial" charset="0"/>
              <a:ea typeface="+mn-ea"/>
              <a:cs typeface="+mn-cs"/>
            </a:endParaRPr>
          </a:p>
          <a:p>
            <a:pPr marL="0" lvl="0" indent="0">
              <a:buFont typeface="Arial" panose="020B0604020202020204" pitchFamily="34" charset="0"/>
              <a:buNone/>
            </a:pPr>
            <a:r>
              <a:rPr lang="en-GB" sz="1200" b="0" i="0" kern="1200" dirty="0">
                <a:solidFill>
                  <a:schemeClr val="tx1"/>
                </a:solidFill>
                <a:effectLst/>
                <a:latin typeface="Arial" charset="0"/>
                <a:ea typeface="+mn-ea"/>
                <a:cs typeface="+mn-cs"/>
              </a:rPr>
              <a:t>Bit-Stream Image </a:t>
            </a:r>
          </a:p>
          <a:p>
            <a:pPr marL="163513" lvl="0" indent="-171450">
              <a:buFont typeface="Arial" panose="020B0604020202020204" pitchFamily="34" charset="0"/>
              <a:buChar char="•"/>
            </a:pPr>
            <a:r>
              <a:rPr lang="en-GB" sz="1200" b="0" i="0" kern="1200" dirty="0">
                <a:solidFill>
                  <a:schemeClr val="tx1"/>
                </a:solidFill>
                <a:effectLst/>
                <a:latin typeface="Arial" charset="0"/>
                <a:ea typeface="+mn-ea"/>
                <a:cs typeface="+mn-cs"/>
              </a:rPr>
              <a:t>Bit-stream imaging, also known as mirror images and evidence grade backups, is the process of creating a duplicate of a hard disk through bit-by-bit copying of its data onto another storage media. The process copies all the sectors of a target drive, including the hidden and residual data, such as slack space, unused space, residue, swap files, deleted files, etc. Bit-stream programs depend on CRC computations in the validation process. </a:t>
            </a:r>
          </a:p>
          <a:p>
            <a:pPr marL="163513" lvl="0" indent="-171450">
              <a:buFont typeface="Arial" panose="020B0604020202020204" pitchFamily="34" charset="0"/>
              <a:buChar char="•"/>
            </a:pPr>
            <a:r>
              <a:rPr lang="en-GB" sz="1200" b="0" i="0" kern="1200" dirty="0">
                <a:solidFill>
                  <a:schemeClr val="tx1"/>
                </a:solidFill>
                <a:effectLst/>
                <a:latin typeface="Arial" charset="0"/>
                <a:ea typeface="+mn-ea"/>
                <a:cs typeface="+mn-cs"/>
              </a:rPr>
              <a:t>This type of imaging requires more space and takes more time for completion.</a:t>
            </a:r>
          </a:p>
          <a:p>
            <a:pPr marL="163513" lvl="0" indent="-171450">
              <a:buFont typeface="Arial" panose="020B0604020202020204" pitchFamily="34" charset="0"/>
              <a:buChar char="•"/>
            </a:pPr>
            <a:endParaRPr lang="en-GB" sz="1200" b="0" i="0" kern="1200" dirty="0">
              <a:solidFill>
                <a:schemeClr val="tx1"/>
              </a:solidFill>
              <a:effectLst/>
              <a:latin typeface="Arial" charset="0"/>
              <a:ea typeface="+mn-ea"/>
              <a:cs typeface="+mn-cs"/>
            </a:endParaRPr>
          </a:p>
          <a:p>
            <a:pPr marL="0" lvl="0" indent="0">
              <a:buFont typeface="Arial" panose="020B0604020202020204" pitchFamily="34" charset="0"/>
              <a:buNone/>
            </a:pPr>
            <a:r>
              <a:rPr lang="en-GB" sz="1200" b="0" i="0" kern="1200" dirty="0">
                <a:solidFill>
                  <a:schemeClr val="tx1"/>
                </a:solidFill>
                <a:effectLst/>
                <a:latin typeface="Arial" charset="0"/>
                <a:ea typeface="+mn-ea"/>
                <a:cs typeface="+mn-cs"/>
              </a:rPr>
              <a:t>Backups </a:t>
            </a:r>
          </a:p>
          <a:p>
            <a:pPr marL="163513" lvl="0" indent="-171450">
              <a:buFont typeface="Arial" panose="020B0604020202020204" pitchFamily="34" charset="0"/>
              <a:buChar char="•"/>
            </a:pPr>
            <a:r>
              <a:rPr lang="en-GB" sz="1200" b="0" i="0" kern="1200" dirty="0">
                <a:solidFill>
                  <a:schemeClr val="tx1"/>
                </a:solidFill>
                <a:effectLst/>
                <a:latin typeface="Arial" charset="0"/>
                <a:ea typeface="+mn-ea"/>
                <a:cs typeface="+mn-cs"/>
              </a:rPr>
              <a:t>Backup refers to the process of copying and archiving of system data, which can help to restore the system to its previous state in case of a breakdown, security incident or data loss. Backups do not capture the same or complete disk data; instead, they include OS data such as the live file system structure. This type of data duplication does not contain slack space, deleted files, residue, etc. </a:t>
            </a:r>
          </a:p>
          <a:p>
            <a:pPr marL="163513" lvl="0" indent="-171450">
              <a:buFont typeface="Arial" panose="020B0604020202020204" pitchFamily="34" charset="0"/>
              <a:buChar char="•"/>
            </a:pPr>
            <a:r>
              <a:rPr lang="en-GB" sz="1200" b="0" i="0" kern="1200" dirty="0">
                <a:solidFill>
                  <a:schemeClr val="tx1"/>
                </a:solidFill>
                <a:effectLst/>
                <a:latin typeface="Arial" charset="0"/>
                <a:ea typeface="+mn-ea"/>
                <a:cs typeface="+mn-cs"/>
              </a:rPr>
              <a:t>This process often modifies the timestamps and other features, thus contaminating the </a:t>
            </a:r>
            <a:r>
              <a:rPr lang="en-GB" sz="1200" b="0" i="0" kern="1200" dirty="0" err="1">
                <a:solidFill>
                  <a:schemeClr val="tx1"/>
                </a:solidFill>
                <a:effectLst/>
                <a:latin typeface="Arial" charset="0"/>
                <a:ea typeface="+mn-ea"/>
                <a:cs typeface="+mn-cs"/>
              </a:rPr>
              <a:t>timel</a:t>
            </a:r>
            <a:endParaRPr lang="en-GB" dirty="0"/>
          </a:p>
        </p:txBody>
      </p:sp>
      <p:sp>
        <p:nvSpPr>
          <p:cNvPr id="4" name="Slide Number Placeholder 3"/>
          <p:cNvSpPr>
            <a:spLocks noGrp="1"/>
          </p:cNvSpPr>
          <p:nvPr>
            <p:ph type="sldNum" sz="quarter" idx="10"/>
          </p:nvPr>
        </p:nvSpPr>
        <p:spPr/>
        <p:txBody>
          <a:bodyPr/>
          <a:lstStyle/>
          <a:p>
            <a:pPr>
              <a:defRPr/>
            </a:pPr>
            <a:fld id="{A1522287-D24A-4D7C-923C-F620684850EC}" type="slidenum">
              <a:rPr lang="en-GB" altLang="en-US" smtClean="0"/>
              <a:pPr>
                <a:defRPr/>
              </a:pPr>
              <a:t>19</a:t>
            </a:fld>
            <a:endParaRPr lang="en-GB" altLang="en-US"/>
          </a:p>
        </p:txBody>
      </p:sp>
    </p:spTree>
    <p:extLst>
      <p:ext uri="{BB962C8B-B14F-4D97-AF65-F5344CB8AC3E}">
        <p14:creationId xmlns:p14="http://schemas.microsoft.com/office/powerpoint/2010/main" val="287062725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lnSpcReduction="10000"/>
          </a:bodyPr>
          <a:lstStyle/>
          <a:p>
            <a:pPr marL="0" indent="0">
              <a:buNone/>
            </a:pPr>
            <a:r>
              <a:rPr lang="en-GB" sz="1200" b="1" kern="1200" dirty="0">
                <a:solidFill>
                  <a:schemeClr val="tx1"/>
                </a:solidFill>
                <a:effectLst/>
                <a:latin typeface="Arial" charset="0"/>
                <a:ea typeface="+mn-ea"/>
                <a:cs typeface="+mn-cs"/>
              </a:rPr>
              <a:t>What to do when hashes don’t match — </a:t>
            </a:r>
            <a:r>
              <a:rPr lang="en-GB" sz="1200" b="1" i="1" kern="1200" dirty="0">
                <a:solidFill>
                  <a:schemeClr val="tx1"/>
                </a:solidFill>
                <a:effectLst/>
                <a:latin typeface="Arial" charset="0"/>
                <a:ea typeface="+mn-ea"/>
                <a:cs typeface="+mn-cs"/>
              </a:rPr>
              <a:t>stop and document</a:t>
            </a:r>
            <a:r>
              <a:rPr lang="en-GB" sz="1200" b="1" kern="1200" dirty="0">
                <a:solidFill>
                  <a:schemeClr val="tx1"/>
                </a:solidFill>
                <a:effectLst/>
                <a:latin typeface="Arial" charset="0"/>
                <a:ea typeface="+mn-ea"/>
                <a:cs typeface="+mn-cs"/>
              </a:rPr>
              <a:t>.</a:t>
            </a:r>
            <a:endParaRPr lang="en-GB" sz="1200" b="1" i="0" kern="1200" dirty="0">
              <a:solidFill>
                <a:schemeClr val="tx1"/>
              </a:solidFill>
              <a:effectLst/>
              <a:latin typeface="Arial" charset="0"/>
              <a:ea typeface="+mn-ea"/>
              <a:cs typeface="+mn-cs"/>
            </a:endParaRPr>
          </a:p>
          <a:p>
            <a:pPr marL="0" indent="0">
              <a:buNone/>
            </a:pPr>
            <a:endParaRPr lang="en-GB" sz="1200" b="0" i="0" kern="1200" dirty="0">
              <a:solidFill>
                <a:schemeClr val="tx1"/>
              </a:solidFill>
              <a:effectLst/>
              <a:latin typeface="Arial" charset="0"/>
              <a:ea typeface="+mn-ea"/>
              <a:cs typeface="+mn-cs"/>
            </a:endParaRPr>
          </a:p>
          <a:p>
            <a:pPr marL="0" indent="0">
              <a:buNone/>
            </a:pPr>
            <a:r>
              <a:rPr lang="en-GB" sz="1200" b="0" i="0" kern="1200" dirty="0">
                <a:solidFill>
                  <a:schemeClr val="tx1"/>
                </a:solidFill>
                <a:effectLst/>
                <a:latin typeface="Arial" charset="0"/>
                <a:ea typeface="+mn-ea"/>
                <a:cs typeface="+mn-cs"/>
              </a:rPr>
              <a:t>What is the difference between Bit Stream Image Vs. Backups</a:t>
            </a:r>
            <a:endParaRPr lang="en-GB" dirty="0"/>
          </a:p>
          <a:p>
            <a:endParaRPr lang="en-GB" dirty="0"/>
          </a:p>
          <a:p>
            <a:pPr marL="0" lvl="0" indent="0">
              <a:buFont typeface="Arial" panose="020B0604020202020204" pitchFamily="34" charset="0"/>
              <a:buNone/>
            </a:pPr>
            <a:r>
              <a:rPr lang="en-GB" sz="1200" b="0" i="0" kern="1200" dirty="0">
                <a:solidFill>
                  <a:schemeClr val="tx1"/>
                </a:solidFill>
                <a:effectLst/>
                <a:latin typeface="Arial" charset="0"/>
                <a:ea typeface="+mn-ea"/>
                <a:cs typeface="+mn-cs"/>
              </a:rPr>
              <a:t>Bit-Stream Image </a:t>
            </a:r>
          </a:p>
          <a:p>
            <a:pPr marL="163513" lvl="0" indent="-171450">
              <a:buFont typeface="Arial" panose="020B0604020202020204" pitchFamily="34" charset="0"/>
              <a:buChar char="•"/>
            </a:pPr>
            <a:r>
              <a:rPr lang="en-GB" sz="1200" b="0" i="0" kern="1200" dirty="0">
                <a:solidFill>
                  <a:schemeClr val="tx1"/>
                </a:solidFill>
                <a:effectLst/>
                <a:latin typeface="Arial" charset="0"/>
                <a:ea typeface="+mn-ea"/>
                <a:cs typeface="+mn-cs"/>
              </a:rPr>
              <a:t>Bit-stream imaging, also known as mirror images and evidence grade backups, is the process of creating a duplicate of a hard disk through bit-by-bit copying of its data onto another storage media. The process copies all the sectors of a target drive, including the hidden and residual data, such as slack space, unused space, residue, swap files, deleted files, etc. Bit-stream programs depend on CRC computations in the validation process. </a:t>
            </a:r>
          </a:p>
          <a:p>
            <a:pPr marL="163513" lvl="0" indent="-171450">
              <a:buFont typeface="Arial" panose="020B0604020202020204" pitchFamily="34" charset="0"/>
              <a:buChar char="•"/>
            </a:pPr>
            <a:r>
              <a:rPr lang="en-GB" sz="1200" b="0" i="0" kern="1200" dirty="0">
                <a:solidFill>
                  <a:schemeClr val="tx1"/>
                </a:solidFill>
                <a:effectLst/>
                <a:latin typeface="Arial" charset="0"/>
                <a:ea typeface="+mn-ea"/>
                <a:cs typeface="+mn-cs"/>
              </a:rPr>
              <a:t>This type of imaging requires more space and takes more time for completion.</a:t>
            </a:r>
          </a:p>
          <a:p>
            <a:pPr marL="163513" lvl="0" indent="-171450">
              <a:buFont typeface="Arial" panose="020B0604020202020204" pitchFamily="34" charset="0"/>
              <a:buChar char="•"/>
            </a:pPr>
            <a:endParaRPr lang="en-GB" sz="1200" b="0" i="0" kern="1200" dirty="0">
              <a:solidFill>
                <a:schemeClr val="tx1"/>
              </a:solidFill>
              <a:effectLst/>
              <a:latin typeface="Arial" charset="0"/>
              <a:ea typeface="+mn-ea"/>
              <a:cs typeface="+mn-cs"/>
            </a:endParaRPr>
          </a:p>
          <a:p>
            <a:pPr marL="0" lvl="0" indent="0">
              <a:buFont typeface="Arial" panose="020B0604020202020204" pitchFamily="34" charset="0"/>
              <a:buNone/>
            </a:pPr>
            <a:r>
              <a:rPr lang="en-GB" sz="1200" b="0" i="0" kern="1200" dirty="0">
                <a:solidFill>
                  <a:schemeClr val="tx1"/>
                </a:solidFill>
                <a:effectLst/>
                <a:latin typeface="Arial" charset="0"/>
                <a:ea typeface="+mn-ea"/>
                <a:cs typeface="+mn-cs"/>
              </a:rPr>
              <a:t>Backups </a:t>
            </a:r>
          </a:p>
          <a:p>
            <a:pPr marL="163513" lvl="0" indent="-171450">
              <a:buFont typeface="Arial" panose="020B0604020202020204" pitchFamily="34" charset="0"/>
              <a:buChar char="•"/>
            </a:pPr>
            <a:r>
              <a:rPr lang="en-GB" sz="1200" b="0" i="0" kern="1200" dirty="0">
                <a:solidFill>
                  <a:schemeClr val="tx1"/>
                </a:solidFill>
                <a:effectLst/>
                <a:latin typeface="Arial" charset="0"/>
                <a:ea typeface="+mn-ea"/>
                <a:cs typeface="+mn-cs"/>
              </a:rPr>
              <a:t>Backup refers to the process of copying and archiving of system data, which can help to restore the system to its previous state in case of a breakdown, security incident or data loss. Backups do not capture the same or complete disk data; instead, they include OS data such as the live file system structure. This type of data duplication does not contain slack space, deleted files, residue, etc. </a:t>
            </a:r>
          </a:p>
          <a:p>
            <a:pPr marL="163513" lvl="0" indent="-171450">
              <a:buFont typeface="Arial" panose="020B0604020202020204" pitchFamily="34" charset="0"/>
              <a:buChar char="•"/>
            </a:pPr>
            <a:r>
              <a:rPr lang="en-GB" sz="1200" b="0" i="0" kern="1200" dirty="0">
                <a:solidFill>
                  <a:schemeClr val="tx1"/>
                </a:solidFill>
                <a:effectLst/>
                <a:latin typeface="Arial" charset="0"/>
                <a:ea typeface="+mn-ea"/>
                <a:cs typeface="+mn-cs"/>
              </a:rPr>
              <a:t>This process often modifies the timestamps and other features, thus contaminating the </a:t>
            </a:r>
            <a:r>
              <a:rPr lang="en-GB" sz="1200" b="0" i="0" kern="1200" dirty="0" err="1">
                <a:solidFill>
                  <a:schemeClr val="tx1"/>
                </a:solidFill>
                <a:effectLst/>
                <a:latin typeface="Arial" charset="0"/>
                <a:ea typeface="+mn-ea"/>
                <a:cs typeface="+mn-cs"/>
              </a:rPr>
              <a:t>timel</a:t>
            </a:r>
            <a:endParaRPr lang="en-GB" dirty="0"/>
          </a:p>
          <a:p>
            <a:endParaRPr lang="en-GB" dirty="0"/>
          </a:p>
        </p:txBody>
      </p:sp>
      <p:sp>
        <p:nvSpPr>
          <p:cNvPr id="4" name="Slide Number Placeholder 3"/>
          <p:cNvSpPr>
            <a:spLocks noGrp="1"/>
          </p:cNvSpPr>
          <p:nvPr>
            <p:ph type="sldNum" sz="quarter" idx="10"/>
          </p:nvPr>
        </p:nvSpPr>
        <p:spPr/>
        <p:txBody>
          <a:bodyPr/>
          <a:lstStyle/>
          <a:p>
            <a:pPr>
              <a:defRPr/>
            </a:pPr>
            <a:fld id="{A1522287-D24A-4D7C-923C-F620684850EC}" type="slidenum">
              <a:rPr lang="en-GB" altLang="en-US" smtClean="0"/>
              <a:pPr>
                <a:defRPr/>
              </a:pPr>
              <a:t>20</a:t>
            </a:fld>
            <a:endParaRPr lang="en-GB" altLang="en-US"/>
          </a:p>
        </p:txBody>
      </p:sp>
    </p:spTree>
    <p:extLst>
      <p:ext uri="{BB962C8B-B14F-4D97-AF65-F5344CB8AC3E}">
        <p14:creationId xmlns:p14="http://schemas.microsoft.com/office/powerpoint/2010/main" val="414359122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Arial" charset="0"/>
                <a:ea typeface="+mn-ea"/>
                <a:cs typeface="+mn-cs"/>
              </a:rPr>
              <a:t>Do: document everything</a:t>
            </a:r>
            <a:br>
              <a:rPr lang="en-GB" sz="1200" kern="1200" dirty="0">
                <a:solidFill>
                  <a:schemeClr val="tx1"/>
                </a:solidFill>
                <a:effectLst/>
                <a:latin typeface="Arial" charset="0"/>
                <a:ea typeface="+mn-ea"/>
                <a:cs typeface="+mn-cs"/>
              </a:rPr>
            </a:br>
            <a:r>
              <a:rPr lang="en-GB" sz="1200" kern="1200" dirty="0">
                <a:solidFill>
                  <a:schemeClr val="tx1"/>
                </a:solidFill>
                <a:effectLst/>
                <a:latin typeface="Arial" charset="0"/>
                <a:ea typeface="+mn-ea"/>
                <a:cs typeface="+mn-cs"/>
              </a:rPr>
              <a:t>Don’t: improvise or guess</a:t>
            </a:r>
          </a:p>
          <a:p>
            <a:endParaRPr lang="en-GB" sz="1200" kern="1200" dirty="0">
              <a:solidFill>
                <a:schemeClr val="tx1"/>
              </a:solidFill>
              <a:effectLst/>
              <a:latin typeface="Arial" charset="0"/>
              <a:ea typeface="+mn-ea"/>
              <a:cs typeface="+mn-cs"/>
            </a:endParaRPr>
          </a:p>
          <a:p>
            <a:r>
              <a:rPr lang="en-GB" sz="1200" kern="1200" dirty="0">
                <a:solidFill>
                  <a:schemeClr val="tx1"/>
                </a:solidFill>
                <a:effectLst/>
                <a:latin typeface="Arial" charset="0"/>
                <a:ea typeface="+mn-ea"/>
                <a:cs typeface="+mn-cs"/>
              </a:rPr>
              <a:t>examiner discipline – key (CPS)</a:t>
            </a:r>
            <a:endParaRPr lang="en-GB" dirty="0"/>
          </a:p>
        </p:txBody>
      </p:sp>
      <p:sp>
        <p:nvSpPr>
          <p:cNvPr id="4" name="Slide Number Placeholder 3"/>
          <p:cNvSpPr>
            <a:spLocks noGrp="1"/>
          </p:cNvSpPr>
          <p:nvPr>
            <p:ph type="sldNum" sz="quarter" idx="5"/>
          </p:nvPr>
        </p:nvSpPr>
        <p:spPr/>
        <p:txBody>
          <a:bodyPr/>
          <a:lstStyle/>
          <a:p>
            <a:pPr>
              <a:defRPr/>
            </a:pPr>
            <a:fld id="{A1522287-D24A-4D7C-923C-F620684850EC}" type="slidenum">
              <a:rPr lang="en-GB" altLang="en-US" smtClean="0"/>
              <a:pPr>
                <a:defRPr/>
              </a:pPr>
              <a:t>21</a:t>
            </a:fld>
            <a:endParaRPr lang="en-GB" altLang="en-US"/>
          </a:p>
        </p:txBody>
      </p:sp>
    </p:spTree>
    <p:extLst>
      <p:ext uri="{BB962C8B-B14F-4D97-AF65-F5344CB8AC3E}">
        <p14:creationId xmlns:p14="http://schemas.microsoft.com/office/powerpoint/2010/main" val="332621348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Arial" charset="0"/>
                <a:ea typeface="+mn-ea"/>
                <a:cs typeface="+mn-cs"/>
              </a:rPr>
              <a:t>Do: document everything</a:t>
            </a:r>
            <a:br>
              <a:rPr lang="en-GB" sz="1200" kern="1200" dirty="0">
                <a:solidFill>
                  <a:schemeClr val="tx1"/>
                </a:solidFill>
                <a:effectLst/>
                <a:latin typeface="Arial" charset="0"/>
                <a:ea typeface="+mn-ea"/>
                <a:cs typeface="+mn-cs"/>
              </a:rPr>
            </a:br>
            <a:r>
              <a:rPr lang="en-GB" sz="1200" kern="1200" dirty="0">
                <a:solidFill>
                  <a:schemeClr val="tx1"/>
                </a:solidFill>
                <a:effectLst/>
                <a:latin typeface="Arial" charset="0"/>
                <a:ea typeface="+mn-ea"/>
                <a:cs typeface="+mn-cs"/>
              </a:rPr>
              <a:t>Don’t: improvise or guess</a:t>
            </a:r>
          </a:p>
          <a:p>
            <a:endParaRPr lang="en-GB" sz="1200" kern="1200" dirty="0">
              <a:solidFill>
                <a:schemeClr val="tx1"/>
              </a:solidFill>
              <a:effectLst/>
              <a:latin typeface="Arial" charset="0"/>
              <a:ea typeface="+mn-ea"/>
              <a:cs typeface="+mn-cs"/>
            </a:endParaRPr>
          </a:p>
          <a:p>
            <a:r>
              <a:rPr lang="en-GB" sz="1200" kern="1200" dirty="0">
                <a:solidFill>
                  <a:schemeClr val="tx1"/>
                </a:solidFill>
                <a:effectLst/>
                <a:latin typeface="Arial" charset="0"/>
                <a:ea typeface="+mn-ea"/>
                <a:cs typeface="+mn-cs"/>
              </a:rPr>
              <a:t>examiner discipline – key (CPS)</a:t>
            </a:r>
            <a:endParaRPr lang="en-GB" dirty="0"/>
          </a:p>
          <a:p>
            <a:endParaRPr lang="en-GB" dirty="0"/>
          </a:p>
        </p:txBody>
      </p:sp>
      <p:sp>
        <p:nvSpPr>
          <p:cNvPr id="4" name="Slide Number Placeholder 3"/>
          <p:cNvSpPr>
            <a:spLocks noGrp="1"/>
          </p:cNvSpPr>
          <p:nvPr>
            <p:ph type="sldNum" sz="quarter" idx="5"/>
          </p:nvPr>
        </p:nvSpPr>
        <p:spPr/>
        <p:txBody>
          <a:bodyPr/>
          <a:lstStyle/>
          <a:p>
            <a:pPr>
              <a:defRPr/>
            </a:pPr>
            <a:fld id="{A1522287-D24A-4D7C-923C-F620684850EC}" type="slidenum">
              <a:rPr lang="en-GB" altLang="en-US" smtClean="0"/>
              <a:pPr>
                <a:defRPr/>
              </a:pPr>
              <a:t>22</a:t>
            </a:fld>
            <a:endParaRPr lang="en-GB" altLang="en-US"/>
          </a:p>
        </p:txBody>
      </p:sp>
    </p:spTree>
    <p:extLst>
      <p:ext uri="{BB962C8B-B14F-4D97-AF65-F5344CB8AC3E}">
        <p14:creationId xmlns:p14="http://schemas.microsoft.com/office/powerpoint/2010/main" val="229135216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10000"/>
          </a:bodyPr>
          <a:lstStyle/>
          <a:p>
            <a:r>
              <a:rPr lang="en-GB" sz="1200" kern="1200" dirty="0">
                <a:solidFill>
                  <a:schemeClr val="tx1"/>
                </a:solidFill>
                <a:effectLst/>
                <a:latin typeface="Arial" charset="0"/>
                <a:ea typeface="+mn-ea"/>
                <a:cs typeface="+mn-cs"/>
              </a:rPr>
              <a:t>If chain breaks, evidence credibility collapses. (NPCC)</a:t>
            </a:r>
          </a:p>
          <a:p>
            <a:endParaRPr lang="en-GB" sz="1200" b="0" i="0" kern="1200" dirty="0">
              <a:solidFill>
                <a:schemeClr val="tx1"/>
              </a:solidFill>
              <a:effectLst/>
              <a:latin typeface="Arial" charset="0"/>
              <a:ea typeface="+mn-ea"/>
              <a:cs typeface="+mn-cs"/>
            </a:endParaRPr>
          </a:p>
          <a:p>
            <a:pPr marL="0" indent="0">
              <a:buNone/>
            </a:pPr>
            <a:r>
              <a:rPr lang="en-GB" sz="1200" b="1" kern="1200" dirty="0">
                <a:solidFill>
                  <a:schemeClr val="tx1"/>
                </a:solidFill>
                <a:effectLst/>
                <a:latin typeface="Arial" charset="0"/>
                <a:ea typeface="+mn-ea"/>
                <a:cs typeface="+mn-cs"/>
              </a:rPr>
              <a:t>Criteria to Prove Integrity of Chain of Custody</a:t>
            </a:r>
            <a:br>
              <a:rPr lang="en-GB" sz="1200" kern="1200" dirty="0">
                <a:solidFill>
                  <a:schemeClr val="tx1"/>
                </a:solidFill>
                <a:effectLst/>
                <a:latin typeface="Arial" charset="0"/>
                <a:ea typeface="+mn-ea"/>
                <a:cs typeface="+mn-cs"/>
              </a:rPr>
            </a:br>
            <a:r>
              <a:rPr lang="en-GB" sz="1200" kern="1200" dirty="0">
                <a:solidFill>
                  <a:schemeClr val="tx1"/>
                </a:solidFill>
                <a:effectLst/>
                <a:latin typeface="Arial" charset="0"/>
                <a:ea typeface="+mn-ea"/>
                <a:cs typeface="+mn-cs"/>
              </a:rPr>
              <a:t>• Continuity</a:t>
            </a:r>
            <a:br>
              <a:rPr lang="en-GB" sz="1200" kern="1200" dirty="0">
                <a:solidFill>
                  <a:schemeClr val="tx1"/>
                </a:solidFill>
                <a:effectLst/>
                <a:latin typeface="Arial" charset="0"/>
                <a:ea typeface="+mn-ea"/>
                <a:cs typeface="+mn-cs"/>
              </a:rPr>
            </a:br>
            <a:r>
              <a:rPr lang="en-GB" sz="1200" kern="1200" dirty="0">
                <a:solidFill>
                  <a:schemeClr val="tx1"/>
                </a:solidFill>
                <a:effectLst/>
                <a:latin typeface="Arial" charset="0"/>
                <a:ea typeface="+mn-ea"/>
                <a:cs typeface="+mn-cs"/>
              </a:rPr>
              <a:t>• Accountability</a:t>
            </a:r>
            <a:br>
              <a:rPr lang="en-GB" sz="1200" kern="1200" dirty="0">
                <a:solidFill>
                  <a:schemeClr val="tx1"/>
                </a:solidFill>
                <a:effectLst/>
                <a:latin typeface="Arial" charset="0"/>
                <a:ea typeface="+mn-ea"/>
                <a:cs typeface="+mn-cs"/>
              </a:rPr>
            </a:br>
            <a:r>
              <a:rPr lang="en-GB" sz="1200" kern="1200" dirty="0">
                <a:solidFill>
                  <a:schemeClr val="tx1"/>
                </a:solidFill>
                <a:effectLst/>
                <a:latin typeface="Arial" charset="0"/>
                <a:ea typeface="+mn-ea"/>
                <a:cs typeface="+mn-cs"/>
              </a:rPr>
              <a:t>• Transparency</a:t>
            </a:r>
            <a:endParaRPr lang="en-GB" sz="1200" b="0" i="0" kern="1200" dirty="0">
              <a:solidFill>
                <a:schemeClr val="tx1"/>
              </a:solidFill>
              <a:effectLst/>
              <a:latin typeface="Arial" charset="0"/>
              <a:ea typeface="+mn-ea"/>
              <a:cs typeface="+mn-cs"/>
            </a:endParaRPr>
          </a:p>
          <a:p>
            <a:endParaRPr lang="en-GB" sz="1200" b="0" i="0" kern="1200" dirty="0">
              <a:solidFill>
                <a:schemeClr val="tx1"/>
              </a:solidFill>
              <a:effectLst/>
              <a:latin typeface="Arial" charset="0"/>
              <a:ea typeface="+mn-ea"/>
              <a:cs typeface="+mn-cs"/>
            </a:endParaRPr>
          </a:p>
          <a:p>
            <a:r>
              <a:rPr lang="en-GB" sz="1200" b="0" i="0" kern="1200" dirty="0">
                <a:solidFill>
                  <a:schemeClr val="tx1"/>
                </a:solidFill>
                <a:effectLst/>
                <a:latin typeface="Arial" charset="0"/>
                <a:ea typeface="+mn-ea"/>
                <a:cs typeface="+mn-cs"/>
              </a:rPr>
              <a:t>Prepare a Chain of Custody Document </a:t>
            </a:r>
          </a:p>
          <a:p>
            <a:pPr lvl="1"/>
            <a:r>
              <a:rPr lang="en-GB" sz="1200" b="0" i="0" kern="1200" dirty="0">
                <a:solidFill>
                  <a:schemeClr val="tx1"/>
                </a:solidFill>
                <a:effectLst/>
                <a:latin typeface="Arial" charset="0"/>
                <a:ea typeface="+mn-ea"/>
                <a:cs typeface="+mn-cs"/>
              </a:rPr>
              <a:t>A chain of custody is a written record consisting of all the processes involved in the seizure, custody, control, transfer, analysis, and disposition of physical or electronic evidence. It also includes the details of people, time and purpose involved in the investigation and evidence maintenance processes. </a:t>
            </a:r>
          </a:p>
          <a:p>
            <a:pPr lvl="1"/>
            <a:r>
              <a:rPr lang="en-GB" sz="1200" b="0" i="0" kern="1200" dirty="0">
                <a:solidFill>
                  <a:schemeClr val="tx1"/>
                </a:solidFill>
                <a:effectLst/>
                <a:latin typeface="Arial" charset="0"/>
                <a:ea typeface="+mn-ea"/>
                <a:cs typeface="+mn-cs"/>
              </a:rPr>
              <a:t>Chain of custody documents, track collected information and preserve the integrity of the collected evidence. It should contain details of every action performed during the process and the result. The forensic investigators are always responsible for the protection of the chain of custody document.  </a:t>
            </a:r>
          </a:p>
          <a:p>
            <a:endParaRPr lang="en-GB" sz="1200" b="0" i="0" kern="1200" dirty="0">
              <a:solidFill>
                <a:schemeClr val="tx1"/>
              </a:solidFill>
              <a:effectLst/>
              <a:latin typeface="Arial" charset="0"/>
              <a:ea typeface="+mn-ea"/>
              <a:cs typeface="+mn-cs"/>
            </a:endParaRPr>
          </a:p>
          <a:p>
            <a:r>
              <a:rPr lang="en-GB" sz="1200" b="0" i="0" kern="1200" dirty="0">
                <a:solidFill>
                  <a:schemeClr val="tx1"/>
                </a:solidFill>
                <a:effectLst/>
                <a:latin typeface="Arial" charset="0"/>
                <a:ea typeface="+mn-ea"/>
                <a:cs typeface="+mn-cs"/>
              </a:rPr>
              <a:t>The chain of custody document, at the minimum, should have the following information: </a:t>
            </a:r>
          </a:p>
          <a:p>
            <a:pPr marL="482600" lvl="1" indent="-120650">
              <a:buFont typeface="Wingdings" panose="05000000000000000000" pitchFamily="2" charset="2"/>
              <a:buChar char="§"/>
            </a:pPr>
            <a:r>
              <a:rPr lang="en-GB" sz="1200" b="0" i="0" kern="1200" dirty="0">
                <a:solidFill>
                  <a:schemeClr val="tx1"/>
                </a:solidFill>
                <a:effectLst/>
                <a:latin typeface="Arial" charset="0"/>
                <a:ea typeface="+mn-ea"/>
                <a:cs typeface="+mn-cs"/>
              </a:rPr>
              <a:t>Description of the evidence </a:t>
            </a:r>
          </a:p>
          <a:p>
            <a:pPr marL="482600" lvl="1" indent="-120650">
              <a:buFont typeface="Wingdings" panose="05000000000000000000" pitchFamily="2" charset="2"/>
              <a:buChar char="§"/>
            </a:pPr>
            <a:r>
              <a:rPr lang="en-GB" sz="1200" b="0" i="0" kern="1200" dirty="0">
                <a:solidFill>
                  <a:schemeClr val="tx1"/>
                </a:solidFill>
                <a:effectLst/>
                <a:latin typeface="Arial" charset="0"/>
                <a:ea typeface="+mn-ea"/>
                <a:cs typeface="+mn-cs"/>
              </a:rPr>
              <a:t>Time of collection </a:t>
            </a:r>
          </a:p>
          <a:p>
            <a:pPr marL="482600" lvl="1" indent="-120650">
              <a:buFont typeface="Wingdings" panose="05000000000000000000" pitchFamily="2" charset="2"/>
              <a:buChar char="§"/>
            </a:pPr>
            <a:r>
              <a:rPr lang="en-GB" sz="1200" b="0" i="0" kern="1200" dirty="0">
                <a:solidFill>
                  <a:schemeClr val="tx1"/>
                </a:solidFill>
                <a:effectLst/>
                <a:latin typeface="Arial" charset="0"/>
                <a:ea typeface="+mn-ea"/>
                <a:cs typeface="+mn-cs"/>
              </a:rPr>
              <a:t>Location from where it was collected </a:t>
            </a:r>
          </a:p>
          <a:p>
            <a:pPr marL="482600" lvl="1" indent="-120650">
              <a:buFont typeface="Wingdings" panose="05000000000000000000" pitchFamily="2" charset="2"/>
              <a:buChar char="§"/>
            </a:pPr>
            <a:r>
              <a:rPr lang="en-GB" sz="1200" b="0" i="0" kern="1200" dirty="0">
                <a:solidFill>
                  <a:schemeClr val="tx1"/>
                </a:solidFill>
                <a:effectLst/>
                <a:latin typeface="Arial" charset="0"/>
                <a:ea typeface="+mn-ea"/>
                <a:cs typeface="+mn-cs"/>
              </a:rPr>
              <a:t>Details of the people who handled it </a:t>
            </a:r>
          </a:p>
          <a:p>
            <a:pPr marL="482600" lvl="1" indent="-120650">
              <a:buFont typeface="Wingdings" panose="05000000000000000000" pitchFamily="2" charset="2"/>
              <a:buChar char="§"/>
            </a:pPr>
            <a:r>
              <a:rPr lang="en-GB" sz="1200" b="0" i="0" kern="1200" dirty="0">
                <a:solidFill>
                  <a:schemeClr val="tx1"/>
                </a:solidFill>
                <a:effectLst/>
                <a:latin typeface="Arial" charset="0"/>
                <a:ea typeface="+mn-ea"/>
                <a:cs typeface="+mn-cs"/>
              </a:rPr>
              <a:t>Reason for the person to handle it</a:t>
            </a:r>
          </a:p>
          <a:p>
            <a:endParaRPr lang="en-GB" sz="1200" b="0" i="0" kern="1200" dirty="0">
              <a:solidFill>
                <a:schemeClr val="tx1"/>
              </a:solidFill>
              <a:effectLst/>
              <a:latin typeface="Arial" charset="0"/>
              <a:ea typeface="+mn-ea"/>
              <a:cs typeface="+mn-cs"/>
            </a:endParaRPr>
          </a:p>
          <a:p>
            <a:endParaRPr lang="en-GB" dirty="0"/>
          </a:p>
        </p:txBody>
      </p:sp>
      <p:sp>
        <p:nvSpPr>
          <p:cNvPr id="4" name="Slide Number Placeholder 3"/>
          <p:cNvSpPr>
            <a:spLocks noGrp="1"/>
          </p:cNvSpPr>
          <p:nvPr>
            <p:ph type="sldNum" sz="quarter" idx="10"/>
          </p:nvPr>
        </p:nvSpPr>
        <p:spPr/>
        <p:txBody>
          <a:bodyPr/>
          <a:lstStyle/>
          <a:p>
            <a:pPr>
              <a:defRPr/>
            </a:pPr>
            <a:fld id="{A1522287-D24A-4D7C-923C-F620684850EC}" type="slidenum">
              <a:rPr lang="en-GB" altLang="en-US" smtClean="0"/>
              <a:pPr>
                <a:defRPr/>
              </a:pPr>
              <a:t>23</a:t>
            </a:fld>
            <a:endParaRPr lang="en-GB" altLang="en-US"/>
          </a:p>
        </p:txBody>
      </p:sp>
    </p:spTree>
    <p:extLst>
      <p:ext uri="{BB962C8B-B14F-4D97-AF65-F5344CB8AC3E}">
        <p14:creationId xmlns:p14="http://schemas.microsoft.com/office/powerpoint/2010/main" val="195962392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Arial" charset="0"/>
                <a:ea typeface="+mn-ea"/>
                <a:cs typeface="+mn-cs"/>
              </a:rPr>
              <a:t>Maintaining Evidence Integrity (Best Practice)</a:t>
            </a:r>
            <a:br>
              <a:rPr lang="en-GB" sz="1200" kern="1200" dirty="0">
                <a:solidFill>
                  <a:schemeClr val="tx1"/>
                </a:solidFill>
                <a:effectLst/>
                <a:latin typeface="Arial" charset="0"/>
                <a:ea typeface="+mn-ea"/>
                <a:cs typeface="+mn-cs"/>
              </a:rPr>
            </a:br>
            <a:r>
              <a:rPr lang="en-GB" sz="1200" kern="1200" dirty="0">
                <a:solidFill>
                  <a:schemeClr val="tx1"/>
                </a:solidFill>
                <a:effectLst/>
                <a:latin typeface="Arial" charset="0"/>
                <a:ea typeface="+mn-ea"/>
                <a:cs typeface="+mn-cs"/>
              </a:rPr>
              <a:t>• Master copy sealed</a:t>
            </a:r>
            <a:br>
              <a:rPr lang="en-GB" sz="1200" kern="1200" dirty="0">
                <a:solidFill>
                  <a:schemeClr val="tx1"/>
                </a:solidFill>
                <a:effectLst/>
                <a:latin typeface="Arial" charset="0"/>
                <a:ea typeface="+mn-ea"/>
                <a:cs typeface="+mn-cs"/>
              </a:rPr>
            </a:br>
            <a:r>
              <a:rPr lang="en-GB" sz="1200" kern="1200" dirty="0">
                <a:solidFill>
                  <a:schemeClr val="tx1"/>
                </a:solidFill>
                <a:effectLst/>
                <a:latin typeface="Arial" charset="0"/>
                <a:ea typeface="+mn-ea"/>
                <a:cs typeface="+mn-cs"/>
              </a:rPr>
              <a:t>• Working copy analysed</a:t>
            </a:r>
            <a:br>
              <a:rPr lang="en-GB" sz="1200" kern="1200" dirty="0">
                <a:solidFill>
                  <a:schemeClr val="tx1"/>
                </a:solidFill>
                <a:effectLst/>
                <a:latin typeface="Arial" charset="0"/>
                <a:ea typeface="+mn-ea"/>
                <a:cs typeface="+mn-cs"/>
              </a:rPr>
            </a:br>
            <a:r>
              <a:rPr lang="en-GB" sz="1200" kern="1200" dirty="0">
                <a:solidFill>
                  <a:schemeClr val="tx1"/>
                </a:solidFill>
                <a:effectLst/>
                <a:latin typeface="Arial" charset="0"/>
                <a:ea typeface="+mn-ea"/>
                <a:cs typeface="+mn-cs"/>
              </a:rPr>
              <a:t>• Secure storage</a:t>
            </a:r>
            <a:endParaRPr lang="en-GB" dirty="0"/>
          </a:p>
        </p:txBody>
      </p:sp>
      <p:sp>
        <p:nvSpPr>
          <p:cNvPr id="4" name="Slide Number Placeholder 3"/>
          <p:cNvSpPr>
            <a:spLocks noGrp="1"/>
          </p:cNvSpPr>
          <p:nvPr>
            <p:ph type="sldNum" sz="quarter" idx="5"/>
          </p:nvPr>
        </p:nvSpPr>
        <p:spPr/>
        <p:txBody>
          <a:bodyPr/>
          <a:lstStyle/>
          <a:p>
            <a:pPr>
              <a:defRPr/>
            </a:pPr>
            <a:fld id="{A1522287-D24A-4D7C-923C-F620684850EC}" type="slidenum">
              <a:rPr lang="en-GB" altLang="en-US" smtClean="0"/>
              <a:pPr>
                <a:defRPr/>
              </a:pPr>
              <a:t>24</a:t>
            </a:fld>
            <a:endParaRPr lang="en-GB" altLang="en-US"/>
          </a:p>
        </p:txBody>
      </p:sp>
    </p:spTree>
    <p:extLst>
      <p:ext uri="{BB962C8B-B14F-4D97-AF65-F5344CB8AC3E}">
        <p14:creationId xmlns:p14="http://schemas.microsoft.com/office/powerpoint/2010/main" val="108926706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sz="1200" kern="1200" dirty="0">
                <a:solidFill>
                  <a:schemeClr val="tx1"/>
                </a:solidFill>
                <a:effectLst/>
                <a:latin typeface="Arial" charset="0"/>
                <a:ea typeface="+mn-ea"/>
                <a:cs typeface="+mn-cs"/>
              </a:rPr>
              <a:t>Multiple hashes are now expected.</a:t>
            </a:r>
            <a:endParaRPr lang="en-GB" dirty="0"/>
          </a:p>
        </p:txBody>
      </p:sp>
      <p:sp>
        <p:nvSpPr>
          <p:cNvPr id="4" name="Slide Number Placeholder 3"/>
          <p:cNvSpPr>
            <a:spLocks noGrp="1"/>
          </p:cNvSpPr>
          <p:nvPr>
            <p:ph type="sldNum" sz="quarter" idx="5"/>
          </p:nvPr>
        </p:nvSpPr>
        <p:spPr/>
        <p:txBody>
          <a:bodyPr/>
          <a:lstStyle/>
          <a:p>
            <a:pPr>
              <a:defRPr/>
            </a:pPr>
            <a:fld id="{A1522287-D24A-4D7C-923C-F620684850EC}" type="slidenum">
              <a:rPr lang="en-GB" altLang="en-US" smtClean="0"/>
              <a:pPr>
                <a:defRPr/>
              </a:pPr>
              <a:t>25</a:t>
            </a:fld>
            <a:endParaRPr lang="en-GB" altLang="en-US"/>
          </a:p>
        </p:txBody>
      </p:sp>
    </p:spTree>
    <p:extLst>
      <p:ext uri="{BB962C8B-B14F-4D97-AF65-F5344CB8AC3E}">
        <p14:creationId xmlns:p14="http://schemas.microsoft.com/office/powerpoint/2010/main" val="61358203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A1522287-D24A-4D7C-923C-F620684850EC}" type="slidenum">
              <a:rPr lang="en-GB" altLang="en-US" smtClean="0"/>
              <a:pPr>
                <a:defRPr/>
              </a:pPr>
              <a:t>27</a:t>
            </a:fld>
            <a:endParaRPr lang="en-GB" altLang="en-US"/>
          </a:p>
        </p:txBody>
      </p:sp>
    </p:spTree>
    <p:extLst>
      <p:ext uri="{BB962C8B-B14F-4D97-AF65-F5344CB8AC3E}">
        <p14:creationId xmlns:p14="http://schemas.microsoft.com/office/powerpoint/2010/main" val="72296267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latin typeface="Calibri" panose="020F0502020204030204" pitchFamily="34" charset="0"/>
                <a:ea typeface="Calibri" panose="020F0502020204030204" pitchFamily="34" charset="0"/>
                <a:cs typeface="Calibri" panose="020F0502020204030204" pitchFamily="34" charset="0"/>
              </a:rPr>
              <a:t>Computer Hacking Forensic Investigator (CHFI) – EC Council certified</a:t>
            </a:r>
          </a:p>
          <a:p>
            <a:r>
              <a:rPr lang="en-GB" sz="1200" i="1" dirty="0">
                <a:latin typeface="Calibri" panose="020F0502020204030204" pitchFamily="34" charset="0"/>
                <a:ea typeface="Calibri" panose="020F0502020204030204" pitchFamily="34" charset="0"/>
                <a:cs typeface="Calibri" panose="020F0502020204030204" pitchFamily="34" charset="0"/>
              </a:rPr>
              <a:t>System Forensics, Investigation and Response, Third Edition </a:t>
            </a:r>
            <a:r>
              <a:rPr lang="en-GB" sz="1200" dirty="0">
                <a:latin typeface="Calibri" panose="020F0502020204030204" pitchFamily="34" charset="0"/>
                <a:ea typeface="Calibri" panose="020F0502020204030204" pitchFamily="34" charset="0"/>
                <a:cs typeface="Calibri" panose="020F0502020204030204" pitchFamily="34" charset="0"/>
              </a:rPr>
              <a:t>by Chuck </a:t>
            </a:r>
            <a:r>
              <a:rPr lang="en-GB" sz="1200" dirty="0" err="1">
                <a:latin typeface="Calibri" panose="020F0502020204030204" pitchFamily="34" charset="0"/>
                <a:ea typeface="Calibri" panose="020F0502020204030204" pitchFamily="34" charset="0"/>
                <a:cs typeface="Calibri" panose="020F0502020204030204" pitchFamily="34" charset="0"/>
              </a:rPr>
              <a:t>Easttom</a:t>
            </a:r>
            <a:r>
              <a:rPr lang="en-GB" sz="1200" dirty="0">
                <a:latin typeface="Calibri" panose="020F0502020204030204" pitchFamily="34" charset="0"/>
                <a:ea typeface="Calibri" panose="020F0502020204030204" pitchFamily="34" charset="0"/>
                <a:cs typeface="Calibri" panose="020F0502020204030204" pitchFamily="34" charset="0"/>
              </a:rPr>
              <a:t>. ISBN: 978-1-284-12184-1 Paperback 400 pages ● © 2019</a:t>
            </a:r>
          </a:p>
          <a:p>
            <a:r>
              <a:rPr lang="en-GB" sz="1200" dirty="0">
                <a:latin typeface="Calibri" panose="020F0502020204030204" pitchFamily="34" charset="0"/>
                <a:ea typeface="Calibri" panose="020F0502020204030204" pitchFamily="34" charset="0"/>
                <a:cs typeface="Calibri" panose="020F0502020204030204" pitchFamily="34" charset="0"/>
              </a:rPr>
              <a:t>Computer Forensics,  Cybercriminals, Laws, and Evidence, Second edition by Marie-Helen Maras. ISBN: 978-1-4496-9222-3 © 2015.</a:t>
            </a:r>
          </a:p>
          <a:p>
            <a:endParaRPr lang="en-GB" dirty="0"/>
          </a:p>
        </p:txBody>
      </p:sp>
      <p:sp>
        <p:nvSpPr>
          <p:cNvPr id="4" name="Slide Number Placeholder 3"/>
          <p:cNvSpPr>
            <a:spLocks noGrp="1"/>
          </p:cNvSpPr>
          <p:nvPr>
            <p:ph type="sldNum" sz="quarter" idx="10"/>
          </p:nvPr>
        </p:nvSpPr>
        <p:spPr/>
        <p:txBody>
          <a:bodyPr/>
          <a:lstStyle/>
          <a:p>
            <a:pPr>
              <a:defRPr/>
            </a:pPr>
            <a:fld id="{A1522287-D24A-4D7C-923C-F620684850EC}" type="slidenum">
              <a:rPr lang="en-GB" altLang="en-US" smtClean="0"/>
              <a:pPr>
                <a:defRPr/>
              </a:pPr>
              <a:t>28</a:t>
            </a:fld>
            <a:endParaRPr lang="en-GB" altLang="en-US"/>
          </a:p>
        </p:txBody>
      </p:sp>
    </p:spTree>
    <p:extLst>
      <p:ext uri="{BB962C8B-B14F-4D97-AF65-F5344CB8AC3E}">
        <p14:creationId xmlns:p14="http://schemas.microsoft.com/office/powerpoint/2010/main" val="391528335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a:prstGeom prst="rect">
            <a:avLst/>
          </a:prstGeo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dirty="0"/>
              <a:t>Click to edit Master subtitle style</a:t>
            </a:r>
          </a:p>
        </p:txBody>
      </p:sp>
      <p:sp>
        <p:nvSpPr>
          <p:cNvPr id="4" name="Rectangle 5">
            <a:extLst>
              <a:ext uri="{FF2B5EF4-FFF2-40B4-BE49-F238E27FC236}">
                <a16:creationId xmlns:a16="http://schemas.microsoft.com/office/drawing/2014/main" id="{5B75EFE2-8B2A-4089-96B2-3FF48AF6ADA2}"/>
              </a:ext>
            </a:extLst>
          </p:cNvPr>
          <p:cNvSpPr>
            <a:spLocks noGrp="1" noChangeArrowheads="1"/>
          </p:cNvSpPr>
          <p:nvPr>
            <p:ph type="ftr" sz="quarter" idx="10"/>
          </p:nvPr>
        </p:nvSpPr>
        <p:spPr>
          <a:xfrm>
            <a:off x="2971800" y="6153150"/>
            <a:ext cx="2590800" cy="476250"/>
          </a:xfrm>
        </p:spPr>
        <p:txBody>
          <a:bodyPr/>
          <a:lstStyle>
            <a:lvl1pPr>
              <a:defRPr/>
            </a:lvl1pPr>
          </a:lstStyle>
          <a:p>
            <a:pPr>
              <a:defRPr/>
            </a:pPr>
            <a:r>
              <a:rPr lang="en-US"/>
              <a:t>Dr. Carlene Campbell Carlene.campbell@smu.ac.uk</a:t>
            </a:r>
          </a:p>
        </p:txBody>
      </p:sp>
      <p:sp>
        <p:nvSpPr>
          <p:cNvPr id="5" name="Rectangle 6">
            <a:extLst>
              <a:ext uri="{FF2B5EF4-FFF2-40B4-BE49-F238E27FC236}">
                <a16:creationId xmlns:a16="http://schemas.microsoft.com/office/drawing/2014/main" id="{BF67AC1B-8D49-4B36-B7C0-F3223AFA98AA}"/>
              </a:ext>
            </a:extLst>
          </p:cNvPr>
          <p:cNvSpPr>
            <a:spLocks noGrp="1" noChangeArrowheads="1"/>
          </p:cNvSpPr>
          <p:nvPr>
            <p:ph type="sldNum" sz="quarter" idx="11"/>
          </p:nvPr>
        </p:nvSpPr>
        <p:spPr>
          <a:xfrm>
            <a:off x="6553200" y="6516688"/>
            <a:ext cx="2133600" cy="341312"/>
          </a:xfrm>
        </p:spPr>
        <p:txBody>
          <a:bodyPr/>
          <a:lstStyle>
            <a:lvl1pPr>
              <a:defRPr/>
            </a:lvl1pPr>
          </a:lstStyle>
          <a:p>
            <a:pPr>
              <a:defRPr/>
            </a:pPr>
            <a:fld id="{113B6C95-AC12-42D6-9DB8-16B8E4710DF9}" type="slidenum">
              <a:rPr lang="en-US" altLang="en-US"/>
              <a:pPr>
                <a:defRPr/>
              </a:pPr>
              <a:t>‹#›</a:t>
            </a:fld>
            <a:endParaRPr lang="en-US" altLang="en-US"/>
          </a:p>
        </p:txBody>
      </p:sp>
    </p:spTree>
    <p:extLst>
      <p:ext uri="{BB962C8B-B14F-4D97-AF65-F5344CB8AC3E}">
        <p14:creationId xmlns:p14="http://schemas.microsoft.com/office/powerpoint/2010/main" val="3570584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5">
            <a:extLst>
              <a:ext uri="{FF2B5EF4-FFF2-40B4-BE49-F238E27FC236}">
                <a16:creationId xmlns:a16="http://schemas.microsoft.com/office/drawing/2014/main" id="{7C2031D2-ACFB-4E4C-AFF9-9E7A56783645}"/>
              </a:ext>
            </a:extLst>
          </p:cNvPr>
          <p:cNvSpPr>
            <a:spLocks noGrp="1" noChangeArrowheads="1"/>
          </p:cNvSpPr>
          <p:nvPr>
            <p:ph type="ftr" sz="quarter" idx="10"/>
          </p:nvPr>
        </p:nvSpPr>
        <p:spPr>
          <a:ln/>
        </p:spPr>
        <p:txBody>
          <a:bodyPr/>
          <a:lstStyle>
            <a:lvl1pPr>
              <a:defRPr/>
            </a:lvl1pPr>
          </a:lstStyle>
          <a:p>
            <a:pPr>
              <a:defRPr/>
            </a:pPr>
            <a:r>
              <a:rPr lang="en-US"/>
              <a:t>Dr. Carlene Campbell</a:t>
            </a:r>
          </a:p>
          <a:p>
            <a:pPr>
              <a:defRPr/>
            </a:pPr>
            <a:r>
              <a:rPr lang="en-US"/>
              <a:t>Carlene.campbell@smu.ac.uk</a:t>
            </a:r>
          </a:p>
        </p:txBody>
      </p:sp>
      <p:sp>
        <p:nvSpPr>
          <p:cNvPr id="5" name="Rectangle 6">
            <a:extLst>
              <a:ext uri="{FF2B5EF4-FFF2-40B4-BE49-F238E27FC236}">
                <a16:creationId xmlns:a16="http://schemas.microsoft.com/office/drawing/2014/main" id="{8EEF2B38-0815-4FCE-B71C-9FE1C581D668}"/>
              </a:ext>
            </a:extLst>
          </p:cNvPr>
          <p:cNvSpPr>
            <a:spLocks noGrp="1" noChangeArrowheads="1"/>
          </p:cNvSpPr>
          <p:nvPr>
            <p:ph type="sldNum" sz="quarter" idx="11"/>
          </p:nvPr>
        </p:nvSpPr>
        <p:spPr>
          <a:ln/>
        </p:spPr>
        <p:txBody>
          <a:bodyPr/>
          <a:lstStyle>
            <a:lvl1pPr>
              <a:defRPr/>
            </a:lvl1pPr>
          </a:lstStyle>
          <a:p>
            <a:pPr>
              <a:defRPr/>
            </a:pPr>
            <a:fld id="{D59D80DC-CCE6-46FA-83FF-07FBF6FF2C7D}" type="slidenum">
              <a:rPr lang="en-US" altLang="en-US"/>
              <a:pPr>
                <a:defRPr/>
              </a:pPr>
              <a:t>‹#›</a:t>
            </a:fld>
            <a:endParaRPr lang="en-US" altLang="en-US"/>
          </a:p>
        </p:txBody>
      </p:sp>
    </p:spTree>
    <p:extLst>
      <p:ext uri="{BB962C8B-B14F-4D97-AF65-F5344CB8AC3E}">
        <p14:creationId xmlns:p14="http://schemas.microsoft.com/office/powerpoint/2010/main" val="182110287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a:prstGeom prst="rect">
            <a:avLst/>
          </a:prstGeo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5">
            <a:extLst>
              <a:ext uri="{FF2B5EF4-FFF2-40B4-BE49-F238E27FC236}">
                <a16:creationId xmlns:a16="http://schemas.microsoft.com/office/drawing/2014/main" id="{8EEBCE60-2DD7-4DBA-9F91-B3C0A3CA58D1}"/>
              </a:ext>
            </a:extLst>
          </p:cNvPr>
          <p:cNvSpPr>
            <a:spLocks noGrp="1" noChangeArrowheads="1"/>
          </p:cNvSpPr>
          <p:nvPr>
            <p:ph type="ftr" sz="quarter" idx="10"/>
          </p:nvPr>
        </p:nvSpPr>
        <p:spPr/>
        <p:txBody>
          <a:bodyPr/>
          <a:lstStyle>
            <a:lvl1pPr>
              <a:defRPr/>
            </a:lvl1pPr>
          </a:lstStyle>
          <a:p>
            <a:pPr>
              <a:defRPr/>
            </a:pPr>
            <a:r>
              <a:rPr lang="en-US"/>
              <a:t>Dr. Carlene Campbell Carlene.campbell@smu.ac.uk</a:t>
            </a:r>
          </a:p>
        </p:txBody>
      </p:sp>
      <p:sp>
        <p:nvSpPr>
          <p:cNvPr id="5" name="Rectangle 6">
            <a:extLst>
              <a:ext uri="{FF2B5EF4-FFF2-40B4-BE49-F238E27FC236}">
                <a16:creationId xmlns:a16="http://schemas.microsoft.com/office/drawing/2014/main" id="{0AF8C66D-0192-439B-9991-A7E16E074AB8}"/>
              </a:ext>
            </a:extLst>
          </p:cNvPr>
          <p:cNvSpPr>
            <a:spLocks noGrp="1" noChangeArrowheads="1"/>
          </p:cNvSpPr>
          <p:nvPr>
            <p:ph type="sldNum" sz="quarter" idx="11"/>
          </p:nvPr>
        </p:nvSpPr>
        <p:spPr/>
        <p:txBody>
          <a:bodyPr/>
          <a:lstStyle>
            <a:lvl1pPr>
              <a:defRPr/>
            </a:lvl1pPr>
          </a:lstStyle>
          <a:p>
            <a:pPr>
              <a:defRPr/>
            </a:pPr>
            <a:fld id="{812356B1-1C2A-488B-A11C-C7B9A32D3581}" type="slidenum">
              <a:rPr lang="en-US" altLang="en-US"/>
              <a:pPr>
                <a:defRPr/>
              </a:pPr>
              <a:t>‹#›</a:t>
            </a:fld>
            <a:endParaRPr lang="en-US" altLang="en-US"/>
          </a:p>
        </p:txBody>
      </p:sp>
    </p:spTree>
    <p:extLst>
      <p:ext uri="{BB962C8B-B14F-4D97-AF65-F5344CB8AC3E}">
        <p14:creationId xmlns:p14="http://schemas.microsoft.com/office/powerpoint/2010/main" val="12796190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5">
            <a:extLst>
              <a:ext uri="{FF2B5EF4-FFF2-40B4-BE49-F238E27FC236}">
                <a16:creationId xmlns:a16="http://schemas.microsoft.com/office/drawing/2014/main" id="{E7FC398C-94E7-4DB1-BF41-1BFA3B74393F}"/>
              </a:ext>
            </a:extLst>
          </p:cNvPr>
          <p:cNvSpPr>
            <a:spLocks noGrp="1" noChangeArrowheads="1"/>
          </p:cNvSpPr>
          <p:nvPr>
            <p:ph type="ftr" sz="quarter" idx="10"/>
          </p:nvPr>
        </p:nvSpPr>
        <p:spPr>
          <a:ln/>
        </p:spPr>
        <p:txBody>
          <a:bodyPr/>
          <a:lstStyle>
            <a:lvl1pPr>
              <a:defRPr/>
            </a:lvl1pPr>
          </a:lstStyle>
          <a:p>
            <a:pPr>
              <a:defRPr/>
            </a:pPr>
            <a:r>
              <a:rPr lang="en-US"/>
              <a:t>Dr. Carlene Campbell</a:t>
            </a:r>
          </a:p>
          <a:p>
            <a:pPr>
              <a:defRPr/>
            </a:pPr>
            <a:r>
              <a:rPr lang="en-US"/>
              <a:t>Carlene.campbell@smu.ac.uk</a:t>
            </a:r>
          </a:p>
        </p:txBody>
      </p:sp>
      <p:sp>
        <p:nvSpPr>
          <p:cNvPr id="6" name="Rectangle 6">
            <a:extLst>
              <a:ext uri="{FF2B5EF4-FFF2-40B4-BE49-F238E27FC236}">
                <a16:creationId xmlns:a16="http://schemas.microsoft.com/office/drawing/2014/main" id="{19608218-17C4-472B-BAD7-D8FB5B6830DF}"/>
              </a:ext>
            </a:extLst>
          </p:cNvPr>
          <p:cNvSpPr>
            <a:spLocks noGrp="1" noChangeArrowheads="1"/>
          </p:cNvSpPr>
          <p:nvPr>
            <p:ph type="sldNum" sz="quarter" idx="11"/>
          </p:nvPr>
        </p:nvSpPr>
        <p:spPr>
          <a:ln/>
        </p:spPr>
        <p:txBody>
          <a:bodyPr/>
          <a:lstStyle>
            <a:lvl1pPr>
              <a:defRPr/>
            </a:lvl1pPr>
          </a:lstStyle>
          <a:p>
            <a:pPr>
              <a:defRPr/>
            </a:pPr>
            <a:fld id="{04173722-BF07-40C1-A67A-72A843548945}" type="slidenum">
              <a:rPr lang="en-US" altLang="en-US"/>
              <a:pPr>
                <a:defRPr/>
              </a:pPr>
              <a:t>‹#›</a:t>
            </a:fld>
            <a:endParaRPr lang="en-US" altLang="en-US"/>
          </a:p>
        </p:txBody>
      </p:sp>
    </p:spTree>
    <p:extLst>
      <p:ext uri="{BB962C8B-B14F-4D97-AF65-F5344CB8AC3E}">
        <p14:creationId xmlns:p14="http://schemas.microsoft.com/office/powerpoint/2010/main" val="110400808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5">
            <a:extLst>
              <a:ext uri="{FF2B5EF4-FFF2-40B4-BE49-F238E27FC236}">
                <a16:creationId xmlns:a16="http://schemas.microsoft.com/office/drawing/2014/main" id="{DC50D39A-A51B-4AD4-AC21-71A1C9A78F8A}"/>
              </a:ext>
            </a:extLst>
          </p:cNvPr>
          <p:cNvSpPr>
            <a:spLocks noGrp="1" noChangeArrowheads="1"/>
          </p:cNvSpPr>
          <p:nvPr>
            <p:ph type="ftr" sz="quarter" idx="10"/>
          </p:nvPr>
        </p:nvSpPr>
        <p:spPr/>
        <p:txBody>
          <a:bodyPr/>
          <a:lstStyle>
            <a:lvl1pPr>
              <a:defRPr/>
            </a:lvl1pPr>
          </a:lstStyle>
          <a:p>
            <a:pPr>
              <a:defRPr/>
            </a:pPr>
            <a:r>
              <a:rPr lang="en-US"/>
              <a:t>Dr. Carlene Campbell Carlene.campbell@smu.ac.uk</a:t>
            </a:r>
          </a:p>
        </p:txBody>
      </p:sp>
      <p:sp>
        <p:nvSpPr>
          <p:cNvPr id="8" name="Rectangle 6">
            <a:extLst>
              <a:ext uri="{FF2B5EF4-FFF2-40B4-BE49-F238E27FC236}">
                <a16:creationId xmlns:a16="http://schemas.microsoft.com/office/drawing/2014/main" id="{2A08A5C0-8C60-4E72-9C48-01C8734FBF92}"/>
              </a:ext>
            </a:extLst>
          </p:cNvPr>
          <p:cNvSpPr>
            <a:spLocks noGrp="1" noChangeArrowheads="1"/>
          </p:cNvSpPr>
          <p:nvPr>
            <p:ph type="sldNum" sz="quarter" idx="11"/>
          </p:nvPr>
        </p:nvSpPr>
        <p:spPr/>
        <p:txBody>
          <a:bodyPr/>
          <a:lstStyle>
            <a:lvl1pPr>
              <a:defRPr/>
            </a:lvl1pPr>
          </a:lstStyle>
          <a:p>
            <a:pPr>
              <a:defRPr/>
            </a:pPr>
            <a:fld id="{8BA00DFD-5BE6-47F1-BFB0-3F7F62409B23}" type="slidenum">
              <a:rPr lang="en-US" altLang="en-US"/>
              <a:pPr>
                <a:defRPr/>
              </a:pPr>
              <a:t>‹#›</a:t>
            </a:fld>
            <a:endParaRPr lang="en-US" altLang="en-US"/>
          </a:p>
        </p:txBody>
      </p:sp>
    </p:spTree>
    <p:extLst>
      <p:ext uri="{BB962C8B-B14F-4D97-AF65-F5344CB8AC3E}">
        <p14:creationId xmlns:p14="http://schemas.microsoft.com/office/powerpoint/2010/main" val="14486008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p>
        </p:txBody>
      </p:sp>
      <p:sp>
        <p:nvSpPr>
          <p:cNvPr id="3" name="Rectangle 5">
            <a:extLst>
              <a:ext uri="{FF2B5EF4-FFF2-40B4-BE49-F238E27FC236}">
                <a16:creationId xmlns:a16="http://schemas.microsoft.com/office/drawing/2014/main" id="{117E0D1A-C67E-4594-BB31-04F09B0EB77C}"/>
              </a:ext>
            </a:extLst>
          </p:cNvPr>
          <p:cNvSpPr>
            <a:spLocks noGrp="1" noChangeArrowheads="1"/>
          </p:cNvSpPr>
          <p:nvPr>
            <p:ph type="ftr" sz="quarter" idx="10"/>
          </p:nvPr>
        </p:nvSpPr>
        <p:spPr/>
        <p:txBody>
          <a:bodyPr/>
          <a:lstStyle>
            <a:lvl1pPr>
              <a:defRPr/>
            </a:lvl1pPr>
          </a:lstStyle>
          <a:p>
            <a:pPr>
              <a:defRPr/>
            </a:pPr>
            <a:r>
              <a:rPr lang="en-US"/>
              <a:t>Dr. Carlene Campbell Carlene.campbell@smu.ac.uk</a:t>
            </a:r>
          </a:p>
        </p:txBody>
      </p:sp>
      <p:sp>
        <p:nvSpPr>
          <p:cNvPr id="4" name="Rectangle 6">
            <a:extLst>
              <a:ext uri="{FF2B5EF4-FFF2-40B4-BE49-F238E27FC236}">
                <a16:creationId xmlns:a16="http://schemas.microsoft.com/office/drawing/2014/main" id="{3DCDE505-B22A-44FA-9CA8-8D98C35170A8}"/>
              </a:ext>
            </a:extLst>
          </p:cNvPr>
          <p:cNvSpPr>
            <a:spLocks noGrp="1" noChangeArrowheads="1"/>
          </p:cNvSpPr>
          <p:nvPr>
            <p:ph type="sldNum" sz="quarter" idx="11"/>
          </p:nvPr>
        </p:nvSpPr>
        <p:spPr/>
        <p:txBody>
          <a:bodyPr/>
          <a:lstStyle>
            <a:lvl1pPr>
              <a:defRPr/>
            </a:lvl1pPr>
          </a:lstStyle>
          <a:p>
            <a:pPr>
              <a:defRPr/>
            </a:pPr>
            <a:fld id="{21612706-FF37-44FC-BEF5-58F0639985EB}" type="slidenum">
              <a:rPr lang="en-US" altLang="en-US"/>
              <a:pPr>
                <a:defRPr/>
              </a:pPr>
              <a:t>‹#›</a:t>
            </a:fld>
            <a:endParaRPr lang="en-US" altLang="en-US"/>
          </a:p>
        </p:txBody>
      </p:sp>
    </p:spTree>
    <p:extLst>
      <p:ext uri="{BB962C8B-B14F-4D97-AF65-F5344CB8AC3E}">
        <p14:creationId xmlns:p14="http://schemas.microsoft.com/office/powerpoint/2010/main" val="34933613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727398C-0892-4330-93B3-ABDBC0F9B3C1}"/>
              </a:ext>
            </a:extLst>
          </p:cNvPr>
          <p:cNvSpPr>
            <a:spLocks noGrp="1" noChangeArrowheads="1"/>
          </p:cNvSpPr>
          <p:nvPr>
            <p:ph type="dt" sz="half" idx="10"/>
          </p:nvPr>
        </p:nvSpPr>
        <p:spPr>
          <a:xfrm>
            <a:off x="457200" y="6245225"/>
            <a:ext cx="2133600" cy="476250"/>
          </a:xfrm>
          <a:prstGeom prst="rect">
            <a:avLst/>
          </a:prstGeom>
        </p:spPr>
        <p:txBody>
          <a:bodyPr/>
          <a:lstStyle>
            <a:lvl1pPr eaLnBrk="1" hangingPunct="1">
              <a:defRPr>
                <a:latin typeface="Arial" charset="0"/>
                <a:cs typeface="Arial" charset="0"/>
              </a:defRPr>
            </a:lvl1pPr>
          </a:lstStyle>
          <a:p>
            <a:pPr>
              <a:defRPr/>
            </a:pPr>
            <a:fld id="{88B8E4A0-F2DB-4CCD-B7FB-5A53CFFEEFD6}" type="datetime3">
              <a:rPr lang="en-GB"/>
              <a:pPr>
                <a:defRPr/>
              </a:pPr>
              <a:t>9 February, 2026</a:t>
            </a:fld>
            <a:endParaRPr lang="en-US"/>
          </a:p>
        </p:txBody>
      </p:sp>
      <p:sp>
        <p:nvSpPr>
          <p:cNvPr id="3" name="Footer Placeholder 2">
            <a:extLst>
              <a:ext uri="{FF2B5EF4-FFF2-40B4-BE49-F238E27FC236}">
                <a16:creationId xmlns:a16="http://schemas.microsoft.com/office/drawing/2014/main" id="{21DB037D-8E8A-4758-B86C-7ECC2343214B}"/>
              </a:ext>
            </a:extLst>
          </p:cNvPr>
          <p:cNvSpPr>
            <a:spLocks noGrp="1" noChangeArrowheads="1"/>
          </p:cNvSpPr>
          <p:nvPr>
            <p:ph type="ftr" sz="quarter" idx="11"/>
          </p:nvPr>
        </p:nvSpPr>
        <p:spPr/>
        <p:txBody>
          <a:bodyPr/>
          <a:lstStyle>
            <a:lvl1pPr>
              <a:defRPr/>
            </a:lvl1pPr>
          </a:lstStyle>
          <a:p>
            <a:pPr>
              <a:defRPr/>
            </a:pPr>
            <a:r>
              <a:rPr lang="en-US"/>
              <a:t>Dr. Carlene Campbell Carlene.campbell@smu.ac.uk</a:t>
            </a:r>
          </a:p>
        </p:txBody>
      </p:sp>
      <p:sp>
        <p:nvSpPr>
          <p:cNvPr id="4" name="Slide Number Placeholder 3">
            <a:extLst>
              <a:ext uri="{FF2B5EF4-FFF2-40B4-BE49-F238E27FC236}">
                <a16:creationId xmlns:a16="http://schemas.microsoft.com/office/drawing/2014/main" id="{2E96B395-6651-4843-AC5C-9920AC3B6C64}"/>
              </a:ext>
            </a:extLst>
          </p:cNvPr>
          <p:cNvSpPr>
            <a:spLocks noGrp="1" noChangeArrowheads="1"/>
          </p:cNvSpPr>
          <p:nvPr>
            <p:ph type="sldNum" sz="quarter" idx="12"/>
          </p:nvPr>
        </p:nvSpPr>
        <p:spPr/>
        <p:txBody>
          <a:bodyPr/>
          <a:lstStyle>
            <a:lvl1pPr>
              <a:defRPr/>
            </a:lvl1pPr>
          </a:lstStyle>
          <a:p>
            <a:pPr>
              <a:defRPr/>
            </a:pPr>
            <a:fld id="{AF558ABD-4A33-4EB9-A087-62D484CE02A1}" type="slidenum">
              <a:rPr lang="en-US" altLang="en-US"/>
              <a:pPr>
                <a:defRPr/>
              </a:pPr>
              <a:t>‹#›</a:t>
            </a:fld>
            <a:endParaRPr lang="en-US" altLang="en-US"/>
          </a:p>
        </p:txBody>
      </p:sp>
    </p:spTree>
    <p:extLst>
      <p:ext uri="{BB962C8B-B14F-4D97-AF65-F5344CB8AC3E}">
        <p14:creationId xmlns:p14="http://schemas.microsoft.com/office/powerpoint/2010/main" val="22539557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a:prstGeom prst="rect">
            <a:avLst/>
          </a:prstGeo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Footer Placeholder 4">
            <a:extLst>
              <a:ext uri="{FF2B5EF4-FFF2-40B4-BE49-F238E27FC236}">
                <a16:creationId xmlns:a16="http://schemas.microsoft.com/office/drawing/2014/main" id="{D4CD45E6-009B-4E5D-8A47-7FE13291AB2E}"/>
              </a:ext>
            </a:extLst>
          </p:cNvPr>
          <p:cNvSpPr>
            <a:spLocks noGrp="1" noChangeArrowheads="1"/>
          </p:cNvSpPr>
          <p:nvPr>
            <p:ph type="ftr" sz="quarter" idx="10"/>
          </p:nvPr>
        </p:nvSpPr>
        <p:spPr/>
        <p:txBody>
          <a:bodyPr/>
          <a:lstStyle>
            <a:lvl1pPr>
              <a:defRPr/>
            </a:lvl1pPr>
          </a:lstStyle>
          <a:p>
            <a:pPr>
              <a:defRPr/>
            </a:pPr>
            <a:r>
              <a:rPr lang="en-US"/>
              <a:t>Dr. Carlene Campbell Carlene.campbell@smu.ac.uk</a:t>
            </a:r>
          </a:p>
        </p:txBody>
      </p:sp>
      <p:sp>
        <p:nvSpPr>
          <p:cNvPr id="6" name="Slide Number Placeholder 5">
            <a:extLst>
              <a:ext uri="{FF2B5EF4-FFF2-40B4-BE49-F238E27FC236}">
                <a16:creationId xmlns:a16="http://schemas.microsoft.com/office/drawing/2014/main" id="{03C79B7D-63DE-4160-B6A1-1B3F6E5C6EA0}"/>
              </a:ext>
            </a:extLst>
          </p:cNvPr>
          <p:cNvSpPr>
            <a:spLocks noGrp="1" noChangeArrowheads="1"/>
          </p:cNvSpPr>
          <p:nvPr>
            <p:ph type="sldNum" sz="quarter" idx="11"/>
          </p:nvPr>
        </p:nvSpPr>
        <p:spPr/>
        <p:txBody>
          <a:bodyPr/>
          <a:lstStyle>
            <a:lvl1pPr>
              <a:defRPr/>
            </a:lvl1pPr>
          </a:lstStyle>
          <a:p>
            <a:pPr>
              <a:defRPr/>
            </a:pPr>
            <a:fld id="{175EF413-0149-4645-AE40-F435C0B71B3D}" type="slidenum">
              <a:rPr lang="en-US" altLang="en-US"/>
              <a:pPr>
                <a:defRPr/>
              </a:pPr>
              <a:t>‹#›</a:t>
            </a:fld>
            <a:endParaRPr lang="en-US" altLang="en-US"/>
          </a:p>
        </p:txBody>
      </p:sp>
    </p:spTree>
    <p:extLst>
      <p:ext uri="{BB962C8B-B14F-4D97-AF65-F5344CB8AC3E}">
        <p14:creationId xmlns:p14="http://schemas.microsoft.com/office/powerpoint/2010/main" val="3300799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a:prstGeom prst="rect">
            <a:avLst/>
          </a:prstGeom>
        </p:spPr>
        <p:txBody>
          <a:bodyPr anchor="b"/>
          <a:lstStyle>
            <a:lvl1pPr algn="l">
              <a:defRPr sz="2000" b="1"/>
            </a:lvl1pPr>
          </a:lstStyle>
          <a:p>
            <a:r>
              <a:rPr lang="en-US" dirty="0"/>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Footer Placeholder 4">
            <a:extLst>
              <a:ext uri="{FF2B5EF4-FFF2-40B4-BE49-F238E27FC236}">
                <a16:creationId xmlns:a16="http://schemas.microsoft.com/office/drawing/2014/main" id="{12B0939F-5030-4500-95DF-023A02D39373}"/>
              </a:ext>
            </a:extLst>
          </p:cNvPr>
          <p:cNvSpPr>
            <a:spLocks noGrp="1" noChangeArrowheads="1"/>
          </p:cNvSpPr>
          <p:nvPr>
            <p:ph type="ftr" sz="quarter" idx="10"/>
          </p:nvPr>
        </p:nvSpPr>
        <p:spPr/>
        <p:txBody>
          <a:bodyPr/>
          <a:lstStyle>
            <a:lvl1pPr>
              <a:defRPr/>
            </a:lvl1pPr>
          </a:lstStyle>
          <a:p>
            <a:pPr>
              <a:defRPr/>
            </a:pPr>
            <a:r>
              <a:rPr lang="en-US"/>
              <a:t>Dr. Carlene Campbell Carlene.campbell@smu.ac.uk</a:t>
            </a:r>
          </a:p>
        </p:txBody>
      </p:sp>
      <p:sp>
        <p:nvSpPr>
          <p:cNvPr id="6" name="Slide Number Placeholder 5">
            <a:extLst>
              <a:ext uri="{FF2B5EF4-FFF2-40B4-BE49-F238E27FC236}">
                <a16:creationId xmlns:a16="http://schemas.microsoft.com/office/drawing/2014/main" id="{D14C2B49-68CB-45D8-A5AC-084515D211C6}"/>
              </a:ext>
            </a:extLst>
          </p:cNvPr>
          <p:cNvSpPr>
            <a:spLocks noGrp="1" noChangeArrowheads="1"/>
          </p:cNvSpPr>
          <p:nvPr>
            <p:ph type="sldNum" sz="quarter" idx="11"/>
          </p:nvPr>
        </p:nvSpPr>
        <p:spPr/>
        <p:txBody>
          <a:bodyPr/>
          <a:lstStyle>
            <a:lvl1pPr>
              <a:defRPr/>
            </a:lvl1pPr>
          </a:lstStyle>
          <a:p>
            <a:pPr>
              <a:defRPr/>
            </a:pPr>
            <a:fld id="{575F320D-C04C-4B3A-8A4D-55D1A98F4C7F}" type="slidenum">
              <a:rPr lang="en-US" altLang="en-US"/>
              <a:pPr>
                <a:defRPr/>
              </a:pPr>
              <a:t>‹#›</a:t>
            </a:fld>
            <a:endParaRPr lang="en-US" altLang="en-US"/>
          </a:p>
        </p:txBody>
      </p:sp>
    </p:spTree>
    <p:extLst>
      <p:ext uri="{BB962C8B-B14F-4D97-AF65-F5344CB8AC3E}">
        <p14:creationId xmlns:p14="http://schemas.microsoft.com/office/powerpoint/2010/main" val="4621644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Rectangle 5">
            <a:extLst>
              <a:ext uri="{FF2B5EF4-FFF2-40B4-BE49-F238E27FC236}">
                <a16:creationId xmlns:a16="http://schemas.microsoft.com/office/drawing/2014/main" id="{F4B40DE4-C06A-4321-A83F-2F2B6469D1FA}"/>
              </a:ext>
            </a:extLst>
          </p:cNvPr>
          <p:cNvSpPr>
            <a:spLocks noGrp="1" noChangeArrowheads="1"/>
          </p:cNvSpPr>
          <p:nvPr>
            <p:ph type="ftr" sz="quarter" idx="10"/>
          </p:nvPr>
        </p:nvSpPr>
        <p:spPr/>
        <p:txBody>
          <a:bodyPr/>
          <a:lstStyle>
            <a:lvl1pPr>
              <a:defRPr/>
            </a:lvl1pPr>
          </a:lstStyle>
          <a:p>
            <a:pPr>
              <a:defRPr/>
            </a:pPr>
            <a:r>
              <a:rPr lang="en-US"/>
              <a:t>Dr. Carlene Campbell Carlene.campbell@smu.ac.uk</a:t>
            </a:r>
          </a:p>
        </p:txBody>
      </p:sp>
      <p:sp>
        <p:nvSpPr>
          <p:cNvPr id="5" name="Rectangle 6">
            <a:extLst>
              <a:ext uri="{FF2B5EF4-FFF2-40B4-BE49-F238E27FC236}">
                <a16:creationId xmlns:a16="http://schemas.microsoft.com/office/drawing/2014/main" id="{EDD93B17-0CA5-44F8-8B26-9729EFF6D015}"/>
              </a:ext>
            </a:extLst>
          </p:cNvPr>
          <p:cNvSpPr>
            <a:spLocks noGrp="1" noChangeArrowheads="1"/>
          </p:cNvSpPr>
          <p:nvPr>
            <p:ph type="sldNum" sz="quarter" idx="11"/>
          </p:nvPr>
        </p:nvSpPr>
        <p:spPr/>
        <p:txBody>
          <a:bodyPr/>
          <a:lstStyle>
            <a:lvl1pPr>
              <a:defRPr/>
            </a:lvl1pPr>
          </a:lstStyle>
          <a:p>
            <a:pPr>
              <a:defRPr/>
            </a:pPr>
            <a:fld id="{DCDFBCA6-209E-4BF9-871C-C14BFE57D70B}" type="slidenum">
              <a:rPr lang="en-US" altLang="en-US"/>
              <a:pPr>
                <a:defRPr/>
              </a:pPr>
              <a:t>‹#›</a:t>
            </a:fld>
            <a:endParaRPr lang="en-US" altLang="en-US"/>
          </a:p>
        </p:txBody>
      </p:sp>
    </p:spTree>
    <p:extLst>
      <p:ext uri="{BB962C8B-B14F-4D97-AF65-F5344CB8AC3E}">
        <p14:creationId xmlns:p14="http://schemas.microsoft.com/office/powerpoint/2010/main" val="12067185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a:prstGeom prst="rect">
            <a:avLst/>
          </a:prstGeo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5">
            <a:extLst>
              <a:ext uri="{FF2B5EF4-FFF2-40B4-BE49-F238E27FC236}">
                <a16:creationId xmlns:a16="http://schemas.microsoft.com/office/drawing/2014/main" id="{11B2405B-0FCE-4E05-BE37-42D125A8EC71}"/>
              </a:ext>
            </a:extLst>
          </p:cNvPr>
          <p:cNvSpPr>
            <a:spLocks noGrp="1" noChangeArrowheads="1"/>
          </p:cNvSpPr>
          <p:nvPr>
            <p:ph type="ftr" sz="quarter" idx="10"/>
          </p:nvPr>
        </p:nvSpPr>
        <p:spPr/>
        <p:txBody>
          <a:bodyPr/>
          <a:lstStyle>
            <a:lvl1pPr>
              <a:defRPr/>
            </a:lvl1pPr>
          </a:lstStyle>
          <a:p>
            <a:pPr>
              <a:defRPr/>
            </a:pPr>
            <a:r>
              <a:rPr lang="en-US"/>
              <a:t>Dr. Carlene Campbell Carlene.campbell@smu.ac.uk</a:t>
            </a:r>
          </a:p>
        </p:txBody>
      </p:sp>
      <p:sp>
        <p:nvSpPr>
          <p:cNvPr id="5" name="Rectangle 6">
            <a:extLst>
              <a:ext uri="{FF2B5EF4-FFF2-40B4-BE49-F238E27FC236}">
                <a16:creationId xmlns:a16="http://schemas.microsoft.com/office/drawing/2014/main" id="{55C291C3-D6F3-412A-A58E-AC5A3DEB2CA7}"/>
              </a:ext>
            </a:extLst>
          </p:cNvPr>
          <p:cNvSpPr>
            <a:spLocks noGrp="1" noChangeArrowheads="1"/>
          </p:cNvSpPr>
          <p:nvPr>
            <p:ph type="sldNum" sz="quarter" idx="11"/>
          </p:nvPr>
        </p:nvSpPr>
        <p:spPr/>
        <p:txBody>
          <a:bodyPr/>
          <a:lstStyle>
            <a:lvl1pPr>
              <a:defRPr/>
            </a:lvl1pPr>
          </a:lstStyle>
          <a:p>
            <a:pPr>
              <a:defRPr/>
            </a:pPr>
            <a:fld id="{CEE4B9D2-1B6A-4B19-BDAC-52B9A597845F}" type="slidenum">
              <a:rPr lang="en-US" altLang="en-US"/>
              <a:pPr>
                <a:defRPr/>
              </a:pPr>
              <a:t>‹#›</a:t>
            </a:fld>
            <a:endParaRPr lang="en-US" altLang="en-US"/>
          </a:p>
        </p:txBody>
      </p:sp>
    </p:spTree>
    <p:extLst>
      <p:ext uri="{BB962C8B-B14F-4D97-AF65-F5344CB8AC3E}">
        <p14:creationId xmlns:p14="http://schemas.microsoft.com/office/powerpoint/2010/main" val="36491498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lum/>
          </a:blip>
          <a:srcRect/>
          <a:stretch>
            <a:fillRect/>
          </a:stretch>
        </a:blipFill>
        <a:effectLst/>
      </p:bgPr>
    </p:bg>
    <p:spTree>
      <p:nvGrpSpPr>
        <p:cNvPr id="1" name=""/>
        <p:cNvGrpSpPr/>
        <p:nvPr/>
      </p:nvGrpSpPr>
      <p:grpSpPr>
        <a:xfrm>
          <a:off x="0" y="0"/>
          <a:ext cx="0" cy="0"/>
          <a:chOff x="0" y="0"/>
          <a:chExt cx="0" cy="0"/>
        </a:xfrm>
      </p:grpSpPr>
      <p:sp>
        <p:nvSpPr>
          <p:cNvPr id="1026" name="Rectangle 3">
            <a:extLst>
              <a:ext uri="{FF2B5EF4-FFF2-40B4-BE49-F238E27FC236}">
                <a16:creationId xmlns:a16="http://schemas.microsoft.com/office/drawing/2014/main" id="{B782FEB3-D55A-4C0B-897B-8FC5957D8700}"/>
              </a:ext>
            </a:extLst>
          </p:cNvPr>
          <p:cNvSpPr>
            <a:spLocks noGrp="1" noChangeArrowheads="1"/>
          </p:cNvSpPr>
          <p:nvPr>
            <p:ph type="body" idx="1"/>
          </p:nvPr>
        </p:nvSpPr>
        <p:spPr bwMode="auto">
          <a:xfrm>
            <a:off x="228600" y="1828800"/>
            <a:ext cx="8534400" cy="4297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930821" name="Rectangle 5">
            <a:extLst>
              <a:ext uri="{FF2B5EF4-FFF2-40B4-BE49-F238E27FC236}">
                <a16:creationId xmlns:a16="http://schemas.microsoft.com/office/drawing/2014/main" id="{322DB92A-D8F5-4939-B3D2-566EC9985F73}"/>
              </a:ext>
            </a:extLst>
          </p:cNvPr>
          <p:cNvSpPr>
            <a:spLocks noGrp="1" noChangeArrowheads="1"/>
          </p:cNvSpPr>
          <p:nvPr>
            <p:ph type="ftr" sz="quarter" idx="3"/>
          </p:nvPr>
        </p:nvSpPr>
        <p:spPr bwMode="auto">
          <a:xfrm>
            <a:off x="2819400" y="6305550"/>
            <a:ext cx="29718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eaLnBrk="1" hangingPunct="1">
              <a:defRPr sz="1400">
                <a:latin typeface="+mn-lt"/>
                <a:cs typeface="+mn-cs"/>
              </a:defRPr>
            </a:lvl1pPr>
          </a:lstStyle>
          <a:p>
            <a:pPr>
              <a:defRPr/>
            </a:pPr>
            <a:r>
              <a:rPr lang="en-US"/>
              <a:t>Dr. Carlene Campbell</a:t>
            </a:r>
          </a:p>
          <a:p>
            <a:pPr>
              <a:defRPr/>
            </a:pPr>
            <a:r>
              <a:rPr lang="en-US"/>
              <a:t>Carlene.campbell@smu.ac.uk</a:t>
            </a:r>
          </a:p>
        </p:txBody>
      </p:sp>
      <p:sp>
        <p:nvSpPr>
          <p:cNvPr id="930822" name="Rectangle 6">
            <a:extLst>
              <a:ext uri="{FF2B5EF4-FFF2-40B4-BE49-F238E27FC236}">
                <a16:creationId xmlns:a16="http://schemas.microsoft.com/office/drawing/2014/main" id="{78406CE7-E39F-4B9C-91A5-CB962C23E20F}"/>
              </a:ext>
            </a:extLst>
          </p:cNvPr>
          <p:cNvSpPr>
            <a:spLocks noGrp="1" noChangeArrowheads="1"/>
          </p:cNvSpPr>
          <p:nvPr>
            <p:ph type="sldNum" sz="quarter" idx="4"/>
          </p:nvPr>
        </p:nvSpPr>
        <p:spPr bwMode="auto">
          <a:xfrm>
            <a:off x="6553200" y="6534150"/>
            <a:ext cx="2133600" cy="3238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hangingPunct="1">
              <a:defRPr sz="1400">
                <a:latin typeface="Comic Sans MS" panose="030F0702030302020204" pitchFamily="66" charset="0"/>
              </a:defRPr>
            </a:lvl1pPr>
          </a:lstStyle>
          <a:p>
            <a:pPr>
              <a:defRPr/>
            </a:pPr>
            <a:fld id="{DBA10B25-DDFC-4FDF-B810-D2D726CB22DD}"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sldLayoutIdLst>
    <p:sldLayoutId id="2147484382" r:id="rId1"/>
    <p:sldLayoutId id="2147484380" r:id="rId2"/>
    <p:sldLayoutId id="2147484383" r:id="rId3"/>
    <p:sldLayoutId id="2147484381" r:id="rId4"/>
    <p:sldLayoutId id="2147484384" r:id="rId5"/>
    <p:sldLayoutId id="2147484385" r:id="rId6"/>
    <p:sldLayoutId id="2147484386" r:id="rId7"/>
    <p:sldLayoutId id="2147484387" r:id="rId8"/>
    <p:sldLayoutId id="2147484388" r:id="rId9"/>
    <p:sldLayoutId id="2147484389" r:id="rId10"/>
    <p:sldLayoutId id="2147484390" r:id="rId11"/>
  </p:sldLayoutIdLst>
  <p:hf hdr="0"/>
  <p:txStyles>
    <p:titleStyle>
      <a:lvl1pPr algn="ctr" rtl="0" eaLnBrk="0" fontAlgn="base" hangingPunct="0">
        <a:spcBef>
          <a:spcPct val="0"/>
        </a:spcBef>
        <a:spcAft>
          <a:spcPct val="0"/>
        </a:spcAft>
        <a:defRPr sz="3600">
          <a:solidFill>
            <a:schemeClr val="hlink"/>
          </a:solidFill>
          <a:latin typeface="+mj-lt"/>
          <a:ea typeface="+mj-ea"/>
          <a:cs typeface="+mj-cs"/>
        </a:defRPr>
      </a:lvl1pPr>
      <a:lvl2pPr algn="ctr" rtl="0" eaLnBrk="0" fontAlgn="base" hangingPunct="0">
        <a:spcBef>
          <a:spcPct val="0"/>
        </a:spcBef>
        <a:spcAft>
          <a:spcPct val="0"/>
        </a:spcAft>
        <a:defRPr sz="3600">
          <a:solidFill>
            <a:schemeClr val="hlink"/>
          </a:solidFill>
          <a:latin typeface="Comic Sans MS" pitchFamily="66" charset="0"/>
        </a:defRPr>
      </a:lvl2pPr>
      <a:lvl3pPr algn="ctr" rtl="0" eaLnBrk="0" fontAlgn="base" hangingPunct="0">
        <a:spcBef>
          <a:spcPct val="0"/>
        </a:spcBef>
        <a:spcAft>
          <a:spcPct val="0"/>
        </a:spcAft>
        <a:defRPr sz="3600">
          <a:solidFill>
            <a:schemeClr val="hlink"/>
          </a:solidFill>
          <a:latin typeface="Comic Sans MS" pitchFamily="66" charset="0"/>
        </a:defRPr>
      </a:lvl3pPr>
      <a:lvl4pPr algn="ctr" rtl="0" eaLnBrk="0" fontAlgn="base" hangingPunct="0">
        <a:spcBef>
          <a:spcPct val="0"/>
        </a:spcBef>
        <a:spcAft>
          <a:spcPct val="0"/>
        </a:spcAft>
        <a:defRPr sz="3600">
          <a:solidFill>
            <a:schemeClr val="hlink"/>
          </a:solidFill>
          <a:latin typeface="Comic Sans MS" pitchFamily="66" charset="0"/>
        </a:defRPr>
      </a:lvl4pPr>
      <a:lvl5pPr algn="ctr" rtl="0" eaLnBrk="0" fontAlgn="base" hangingPunct="0">
        <a:spcBef>
          <a:spcPct val="0"/>
        </a:spcBef>
        <a:spcAft>
          <a:spcPct val="0"/>
        </a:spcAft>
        <a:defRPr sz="3600">
          <a:solidFill>
            <a:schemeClr val="hlink"/>
          </a:solidFill>
          <a:latin typeface="Comic Sans MS" pitchFamily="66" charset="0"/>
        </a:defRPr>
      </a:lvl5pPr>
      <a:lvl6pPr marL="457200" algn="ctr" rtl="0" fontAlgn="base">
        <a:spcBef>
          <a:spcPct val="0"/>
        </a:spcBef>
        <a:spcAft>
          <a:spcPct val="0"/>
        </a:spcAft>
        <a:defRPr sz="3600">
          <a:solidFill>
            <a:schemeClr val="hlink"/>
          </a:solidFill>
          <a:latin typeface="Comic Sans MS" pitchFamily="66" charset="0"/>
        </a:defRPr>
      </a:lvl6pPr>
      <a:lvl7pPr marL="914400" algn="ctr" rtl="0" fontAlgn="base">
        <a:spcBef>
          <a:spcPct val="0"/>
        </a:spcBef>
        <a:spcAft>
          <a:spcPct val="0"/>
        </a:spcAft>
        <a:defRPr sz="3600">
          <a:solidFill>
            <a:schemeClr val="hlink"/>
          </a:solidFill>
          <a:latin typeface="Comic Sans MS" pitchFamily="66" charset="0"/>
        </a:defRPr>
      </a:lvl7pPr>
      <a:lvl8pPr marL="1371600" algn="ctr" rtl="0" fontAlgn="base">
        <a:spcBef>
          <a:spcPct val="0"/>
        </a:spcBef>
        <a:spcAft>
          <a:spcPct val="0"/>
        </a:spcAft>
        <a:defRPr sz="3600">
          <a:solidFill>
            <a:schemeClr val="hlink"/>
          </a:solidFill>
          <a:latin typeface="Comic Sans MS" pitchFamily="66" charset="0"/>
        </a:defRPr>
      </a:lvl8pPr>
      <a:lvl9pPr marL="1828800" algn="ctr" rtl="0" fontAlgn="base">
        <a:spcBef>
          <a:spcPct val="0"/>
        </a:spcBef>
        <a:spcAft>
          <a:spcPct val="0"/>
        </a:spcAft>
        <a:defRPr sz="3600">
          <a:solidFill>
            <a:schemeClr val="hlink"/>
          </a:solidFill>
          <a:latin typeface="Comic Sans MS" pitchFamily="66" charset="0"/>
        </a:defRPr>
      </a:lvl9pPr>
    </p:titleStyle>
    <p:bodyStyle>
      <a:lvl1pPr marL="342900" indent="-342900" algn="l" rtl="0" eaLnBrk="0" fontAlgn="base" hangingPunct="0">
        <a:spcBef>
          <a:spcPct val="20000"/>
        </a:spcBef>
        <a:spcAft>
          <a:spcPct val="0"/>
        </a:spcAft>
        <a:buChar char="•"/>
        <a:defRPr sz="24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a:solidFill>
            <a:schemeClr val="tx1"/>
          </a:solidFill>
          <a:latin typeface="+mn-lt"/>
        </a:defRPr>
      </a:lvl6pPr>
      <a:lvl7pPr marL="2971800" indent="-228600" algn="l" rtl="0" fontAlgn="base">
        <a:spcBef>
          <a:spcPct val="20000"/>
        </a:spcBef>
        <a:spcAft>
          <a:spcPct val="0"/>
        </a:spcAft>
        <a:buChar char="»"/>
        <a:defRPr>
          <a:solidFill>
            <a:schemeClr val="tx1"/>
          </a:solidFill>
          <a:latin typeface="+mn-lt"/>
        </a:defRPr>
      </a:lvl7pPr>
      <a:lvl8pPr marL="3429000" indent="-228600" algn="l" rtl="0" fontAlgn="base">
        <a:spcBef>
          <a:spcPct val="20000"/>
        </a:spcBef>
        <a:spcAft>
          <a:spcPct val="0"/>
        </a:spcAft>
        <a:buChar char="»"/>
        <a:defRPr>
          <a:solidFill>
            <a:schemeClr val="tx1"/>
          </a:solidFill>
          <a:latin typeface="+mn-lt"/>
        </a:defRPr>
      </a:lvl8pPr>
      <a:lvl9pPr marL="3886200" indent="-228600" algn="l" rtl="0" fontAlgn="base">
        <a:spcBef>
          <a:spcPct val="20000"/>
        </a:spcBef>
        <a:spcAft>
          <a:spcPct val="0"/>
        </a:spcAft>
        <a:buChar char="»"/>
        <a:defRPr>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mailto:carlene.campbell@uwtsd.ac.uk" TargetMode="External"/><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hyperlink" Target="http://www.knowledgewithprofit.com/" TargetMode="Externa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21.xml.rels><?xml version="1.0" encoding="UTF-8" standalone="yes"?>
<Relationships xmlns="http://schemas.openxmlformats.org/package/2006/relationships"><Relationship Id="rId8" Type="http://schemas.openxmlformats.org/officeDocument/2006/relationships/diagramData" Target="../diagrams/data14.xml"/><Relationship Id="rId3" Type="http://schemas.openxmlformats.org/officeDocument/2006/relationships/diagramData" Target="../diagrams/data13.xml"/><Relationship Id="rId7" Type="http://schemas.microsoft.com/office/2007/relationships/diagramDrawing" Target="../diagrams/drawing13.xml"/><Relationship Id="rId12" Type="http://schemas.microsoft.com/office/2007/relationships/diagramDrawing" Target="../diagrams/drawing14.xml"/><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diagramColors" Target="../diagrams/colors13.xml"/><Relationship Id="rId11" Type="http://schemas.openxmlformats.org/officeDocument/2006/relationships/diagramColors" Target="../diagrams/colors14.xml"/><Relationship Id="rId5" Type="http://schemas.openxmlformats.org/officeDocument/2006/relationships/diagramQuickStyle" Target="../diagrams/quickStyle13.xml"/><Relationship Id="rId10" Type="http://schemas.openxmlformats.org/officeDocument/2006/relationships/diagramQuickStyle" Target="../diagrams/quickStyle14.xml"/><Relationship Id="rId4" Type="http://schemas.openxmlformats.org/officeDocument/2006/relationships/diagramLayout" Target="../diagrams/layout13.xml"/><Relationship Id="rId9" Type="http://schemas.openxmlformats.org/officeDocument/2006/relationships/diagramLayout" Target="../diagrams/layout14.xml"/></Relationships>
</file>

<file path=ppt/slides/_rels/slide22.xml.rels><?xml version="1.0" encoding="UTF-8" standalone="yes"?>
<Relationships xmlns="http://schemas.openxmlformats.org/package/2006/relationships"><Relationship Id="rId8" Type="http://schemas.openxmlformats.org/officeDocument/2006/relationships/diagramData" Target="../diagrams/data16.xml"/><Relationship Id="rId3" Type="http://schemas.openxmlformats.org/officeDocument/2006/relationships/diagramData" Target="../diagrams/data15.xml"/><Relationship Id="rId7" Type="http://schemas.microsoft.com/office/2007/relationships/diagramDrawing" Target="../diagrams/drawing15.xml"/><Relationship Id="rId12" Type="http://schemas.microsoft.com/office/2007/relationships/diagramDrawing" Target="../diagrams/drawing16.xml"/><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diagramColors" Target="../diagrams/colors15.xml"/><Relationship Id="rId11" Type="http://schemas.openxmlformats.org/officeDocument/2006/relationships/diagramColors" Target="../diagrams/colors16.xml"/><Relationship Id="rId5" Type="http://schemas.openxmlformats.org/officeDocument/2006/relationships/diagramQuickStyle" Target="../diagrams/quickStyle15.xml"/><Relationship Id="rId10" Type="http://schemas.openxmlformats.org/officeDocument/2006/relationships/diagramQuickStyle" Target="../diagrams/quickStyle16.xml"/><Relationship Id="rId4" Type="http://schemas.openxmlformats.org/officeDocument/2006/relationships/diagramLayout" Target="../diagrams/layout15.xml"/><Relationship Id="rId9" Type="http://schemas.openxmlformats.org/officeDocument/2006/relationships/diagramLayout" Target="../diagrams/layout16.xml"/></Relationships>
</file>

<file path=ppt/slides/_rels/slide23.xml.rels><?xml version="1.0" encoding="UTF-8" standalone="yes"?>
<Relationships xmlns="http://schemas.openxmlformats.org/package/2006/relationships"><Relationship Id="rId3" Type="http://schemas.openxmlformats.org/officeDocument/2006/relationships/diagramData" Target="../diagrams/data17.xml"/><Relationship Id="rId7" Type="http://schemas.microsoft.com/office/2007/relationships/diagramDrawing" Target="../diagrams/drawing17.xml"/><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diagramColors" Target="../diagrams/colors17.xml"/><Relationship Id="rId5" Type="http://schemas.openxmlformats.org/officeDocument/2006/relationships/diagramQuickStyle" Target="../diagrams/quickStyle17.xml"/><Relationship Id="rId4" Type="http://schemas.openxmlformats.org/officeDocument/2006/relationships/diagramLayout" Target="../diagrams/layout17.xml"/></Relationships>
</file>

<file path=ppt/slides/_rels/slide24.xml.rels><?xml version="1.0" encoding="UTF-8" standalone="yes"?>
<Relationships xmlns="http://schemas.openxmlformats.org/package/2006/relationships"><Relationship Id="rId3" Type="http://schemas.openxmlformats.org/officeDocument/2006/relationships/diagramData" Target="../diagrams/data18.xml"/><Relationship Id="rId7" Type="http://schemas.microsoft.com/office/2007/relationships/diagramDrawing" Target="../diagrams/drawing18.xml"/><Relationship Id="rId2" Type="http://schemas.openxmlformats.org/officeDocument/2006/relationships/notesSlide" Target="../notesSlides/notesSlide19.xml"/><Relationship Id="rId1" Type="http://schemas.openxmlformats.org/officeDocument/2006/relationships/slideLayout" Target="../slideLayouts/slideLayout2.xml"/><Relationship Id="rId6" Type="http://schemas.openxmlformats.org/officeDocument/2006/relationships/diagramColors" Target="../diagrams/colors18.xml"/><Relationship Id="rId5" Type="http://schemas.openxmlformats.org/officeDocument/2006/relationships/diagramQuickStyle" Target="../diagrams/quickStyle18.xml"/><Relationship Id="rId4" Type="http://schemas.openxmlformats.org/officeDocument/2006/relationships/diagramLayout" Target="../diagrams/layout18.xml"/></Relationships>
</file>

<file path=ppt/slides/_rels/slide25.xml.rels><?xml version="1.0" encoding="UTF-8" standalone="yes"?>
<Relationships xmlns="http://schemas.openxmlformats.org/package/2006/relationships"><Relationship Id="rId3" Type="http://schemas.openxmlformats.org/officeDocument/2006/relationships/diagramData" Target="../diagrams/data19.xml"/><Relationship Id="rId7" Type="http://schemas.microsoft.com/office/2007/relationships/diagramDrawing" Target="../diagrams/drawing19.xml"/><Relationship Id="rId2" Type="http://schemas.openxmlformats.org/officeDocument/2006/relationships/notesSlide" Target="../notesSlides/notesSlide20.xml"/><Relationship Id="rId1" Type="http://schemas.openxmlformats.org/officeDocument/2006/relationships/slideLayout" Target="../slideLayouts/slideLayout2.xml"/><Relationship Id="rId6" Type="http://schemas.openxmlformats.org/officeDocument/2006/relationships/diagramColors" Target="../diagrams/colors19.xml"/><Relationship Id="rId5" Type="http://schemas.openxmlformats.org/officeDocument/2006/relationships/diagramQuickStyle" Target="../diagrams/quickStyle19.xml"/><Relationship Id="rId4" Type="http://schemas.openxmlformats.org/officeDocument/2006/relationships/diagramLayout" Target="../diagrams/layout19.xml"/></Relationships>
</file>

<file path=ppt/slides/_rels/slide2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hyperlink" Target="https://csrc.nist.gov/publications/detail/sp/800-86/final" TargetMode="External"/><Relationship Id="rId7" Type="http://schemas.openxmlformats.org/officeDocument/2006/relationships/hyperlink" Target="https://www.sans.org/digital-forensics/" TargetMode="External"/><Relationship Id="rId2" Type="http://schemas.openxmlformats.org/officeDocument/2006/relationships/notesSlide" Target="../notesSlides/notesSlide22.xml"/><Relationship Id="rId1" Type="http://schemas.openxmlformats.org/officeDocument/2006/relationships/slideLayout" Target="../slideLayouts/slideLayout2.xml"/><Relationship Id="rId6" Type="http://schemas.openxmlformats.org/officeDocument/2006/relationships/hyperlink" Target="https://www.exterro.com/resources" TargetMode="External"/><Relationship Id="rId5" Type="http://schemas.openxmlformats.org/officeDocument/2006/relationships/hyperlink" Target="https://www.exterro.com/ftk-digital-forensics" TargetMode="External"/><Relationship Id="rId4" Type="http://schemas.openxmlformats.org/officeDocument/2006/relationships/hyperlink" Target="https://www.college.police.uk/guidance/digital-forensics" TargetMode="Externa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3314" name="AutoShape 10" descr="data:image/jpeg;base64,/9j/4AAQSkZJRgABAQAAAQABAAD/2wBDAAkGBwgHBgkIBwgKCgkLDRYPDQwMDRsUFRAWIB0iIiAdHx8kKDQsJCYxJx8fLT0tMTU3Ojo6Iys/RD84QzQ5Ojf/2wBDAQoKCg0MDRoPDxo3JR8lNzc3Nzc3Nzc3Nzc3Nzc3Nzc3Nzc3Nzc3Nzc3Nzc3Nzc3Nzc3Nzc3Nzc3Nzc3Nzc3Nzf/wAARCAB3ANsDASIAAhEBAxEB/8QAGwAAAQUBAQAAAAAAAAAAAAAAAAIDBAUGAQf/xABCEAACAQMDAQQGBgcGBwEAAAABAgMABBEFEiExBhNBURQiYXGRsTIzcoGh0RUjNFOSweEHQkNSk/BiY3OCssLxov/EABcBAQEBAQAAAAAAAAAAAAAAAAABAgP/xAAgEQEBAAICAgMBAQAAAAAAAAAAAQIREiExQQNCYVEi/9oADAMBAAIRAxEAPwD3GiiigKKKKAooooCqLtFq0+m7e5UHOMnYW5JwOM1e1SdoNJbUmT9YiBcdXZTkHI+ias8hrsvrM+qtcCZVAjClSEKnkkEYPuq/zWe7P6AunvcGSWOdXxgAk7Tlick/aqzvLaCO1ldI1VwjbTnxxWM7Z3FmjGvajJptmZ4wCFBY5UscAE8Dz4qu7Pa7dalqL20yoFVTnETIcjHn14NSr7SxqVkyRGNS7urtkgsMkYyvNNaH2ek0vUGuTMrKykFcsxycDqfdWsbLjv2VQdvO3N32a1X0SCGF07lZMsecksMe7ip/9mPay57XaVe3l3FHE0F2YFEZyCAit/7GpPaPsdFr92Li4vWQjACiCNsD3kZ+NK0Ds6vZqzlhjuFljkYvnuEjbdtI5KgZ6Dr5VMrqIs+0movpei3d9EFLwpuAboea810n+1S/v+0+maUbaBUu7hYmYPkgH7q9M1PTY9SsZLZZe6SThnVVfI8Rggisvaf2d29nfwXsOosZYHDp3lrEwyD9nj3jmrP0bkV2uKMDGa7QFFFFAUUUUBRRUe7mZIwsYzM/CDrg+Z9g60D+4edGRVfcrb26I93LI6lsesSQxx4gcY+6o5vdJKb0ZUx0MalT7uPlQXAIPSu1Et3aOZoWZ2UjdGzYyfMZ+HWpWaDtFFcoO0GiigjSX1tExWSeNWHUFqXbXMN0he3lSVQcEo2cGosmj2ryNJmZWY5JWZl59wNJ0TTrewgb0cP+sIZi7luce2gsqyfbUsDFsEhOVB2RGTAJOeB861lQr+wtbtla5hEhXgZYj5GrPIy3YaWffebIw/C5X6GMM4zg58qs+03pEtvEpt3HrcCP1yfZwOOM81F0DU4VurpW0xbIEDDpL3xkwT1AGR/X2Gri5voxCkwJIRiQCNpOAegOKz8ksu0tl6ROyEU0NjMs8ckf647VkQqcYHmBV/xVOuuwFsbJMnp9Hn8aeXU2Kq3o0+GxjCZxk4warMzizqi7VKzWUe1JG9bkRrk48vYaukYsuTTN79QftL/5Cs5XU23O2PaO+h7FapGkUyXGWKHBRui8jOPbzXnHZy77SXHbXSEcXjWgu1MuHDrs8SQCTjpXvN1aQXkXdXUMc0ec7ZFyKrn7LaC8iyNo9iXVgwYwLkEHII465rRFvXaSq7a6WAoO0VHe+tE+ndQL75FH86c76MxiTeuwjIbPGPfQOUVGN/aAgG6gB8u8X86kA5oO1AuIpZ5vUl2GIqy+rnnxz7D0qfTEf7RL/wBvyrOXpYaMsgwJ7RiB1ZDvwfd1x91c3whQq2rsT4CHHzAFTBXa0ivaGVnknJeHbHtQAgnzyeCB93/yXCxaJCeSVBrs/wBTJ9k0m3/Z4vsD5Vz+y+kTUGv1dfQk3Jj1sMAR8ah2k2ufpHFxAnoWw5ZpV3bvcB09tSr8al3yCzRe62+swcBs/eDUG2l1yK9la9SIWIiJy0qlgwHkFHFdEvhfo2UUjoQDXaYLgWhKNgiPjHuruwjrM+fePyomz9QreYxxhWilyPJDT2z/AJz/ABH5UbPKZ/iPyoVz0n/kzfwGkSXGRjuZv9M04I8/4z/EflUO/vYLEqJ5ZyWHRU3fyondOmfjiKb+A1lb/sxNd3KztqFypxh19DVu85HLE8+GOMDmtDYalZ3ved3PLGY8bhKoXr06j31McRqpPfE4Geo/Kl/TVYZux7tNdAX836xW2r6BHti3dNox/d2nBOc5OauuynZ+bRIWR9QkuFYn1XgWIknHOFAHh5U1L2j9GuZH9H7wsoUq8wwmMnnA4PrD8KvrDU7W6t45HeON3TcYy4yBnB+6p48nlNi+j99MXzqICCw+kvj7RXLm7txbS7Z4wdjYw4GOK8/v0/WStyArbQjM24g9DtJJPQ+NS6yml3x1t6BqGoRafbPcXG4RpjO0ZPJx/OmtN1e21KzS6tm/VOWA3cHgkH8QaiaXJbzaRbLO6MdgyJGGePOompQrGCdNgs2YLwCEGSTnr1/+1blhJ+nfpdSalbxSCOSVEbj6RwOaRcSx3EYPrlNxBAyDkA1nIZtXfeb1YhjHd91Ip+Y91R55e0DquQoOM/tOB0HmvTk/hUmeKSZr2bRbeaAwM93sI2kLOASMY61JXT0TTU09Fm7lAArtKC3Bz161G0u7ufRpm1CRFZfoEupJGPZWR0ntDfX95ePJfymFJXEQLhQFB9XIUc8VeUvhqS7bC57OW11EI5bm6Kgg4Dgc/cPaauUARVUeAxzWW7G6k0ltfNqF4S3pW1DK2OqLwM+0ml6z2oe01VbCzgS4fYrn1j624nABHTp1PFPPgaXvU/zr8abhYNPKQQR6vQ58KoF1dYNZj0yezjVGYRxOcktx9LOMeHTrV+EwziMhAMDCqKmst9r0fozVTc6VLcSGQ3XXwaENj8aTo2jy6bc3Esl81wsxysfdBFj56DH860kWs/1Mn2TSbf8AZ4vsD5Uqf6mT7JpNv+zxfYHyrH2PR49Kz+vatb29rdxSE8RsC5wFTIxkk1aXV/DbyLG+4uy5AGOn31VyX2l31y9q0MTTlc7ZERiR+NbZy8K4dsNNaykEboyoDE7CaPCttzg+t1wM+6qGx1W27P30rPdXAe5jX1HUygjPBGOB4/H47q20mx7hCLC0G4AkiBRk469KauNPtBdAeiW/0T/hL5e6rLZNM3wob/tXFaPCLqaeFmU4At9wbn2E46jrVrp+oG/JCXxXcm4K0IUgEcHr7Qanz6RbSMCtpBgeUaj+VEWndznuUEeeuwhfkKJxdiVkYGS93gHjgDPv8/wql7YILkxIirL9E8hiODn+6D/v4Vfeiy+Mkn8f9KV6NL+8k/j/AKUl7XHc9Ml2VtJIfS0khEYZlxhMA+ux4zjoCKv4luArQsHdQh2uRk8BeCS2SeetTvRpP3kn8Y/KnIISjAnpg9T7vyrGWMt3WpbtgLqKR2dViWRWIYMyZYY8M+Gc46HpWu7NqDpdsGB3BCDu6/SPWrkgVCuP1E3fp/l9df8APzj4+VMrqLjicu+7EDqwPrDaNvUk8cVlNX0uw06IXWrai0IkbadlvuG489ACei9fZWnsibhEupgN7D1UByEHl7/Ou31rDdELcJvVeQM+YwaYd3d8Lf4Z0f0ddKtfR276HuwUkZcFh548Kki5t2zhozg4OGHBrMal6ZYxl9P0jvmVgAmT0xknJOOvhVbdXWtekkJoaPhnIfCDJABXIPmSR7MZrWo53KxuTcW46tGB7xXPSIFIBaMEg4G4dBWQVr8wxubKEStgvGbdDs8+RwaRcz6ot1BDFpkc1sysZJO5QCM4446nOAOKahyybMSQTo4TY45VsH8KqLHsdodnGUitN0bHdslcuvwNPadeTSxH0mGOIjpztz93h4VYLdYUcJ/qCmo1MnXgihhRIo0RA64VVAA5FRLzQLC9v0v5YyLlFCiRDjIByAfOpTTiQAEoBuBPrjwNO9/F+9X400u+0M6HZNqCX0iNJPGcoWOQp86knvDK6RsqnGcsuf5inPSIv3q/GmDJmZzGQSdoB645FC1DutJuriVpDex849UwEge71qNF0m5064uZJ7/0hJSCsYj2iP3cmlXenXNzOZBdqqkYCGMn/wBqTpOlXFjdzzS3pnjkAAj2kKh9mSaKtJ/qZPsmk2/7PF9gfKlT/UyfZNJt/wBni+wPlWPseka9bT1cLeRxu2OA0W84+BqNaSaM1yy2kVvHcqpPEGxse8gVIvodOeTfeCPvNuMscHHl7qjadZaIl68+nx25uimGdDlivTn2dK2LO2/Zo/sD5UxcRsbgPtYjBGRUmD6pfdS8UZs3EDYf3b/D+ld2N+7f4f0qdRQ4oOw/u3/391IkZYxmQFR5scfyqxrKdtIy5jKxuzeqMpGHYDJz1HHFWdnFcLIjqTGdwBwSGHX4VLtyEVieMYJ+FYbsy7xekrhjIzKArLsLetJjpjHAzWoCvHFIxlyxX1jhsHA8Bu4rGWXG6Jj2J+0unReqzTHyxEefjUmykW9aO7BzGy5jHkM+I8/lWHvUYNKZEcyEgqVBC4x63Gc9NvStVoNy0WlWm6GVzt2kqBjJc88npSzZMqmRgwMJlJ7vulLp4ePrD28c1Hm7SaajYYTE84AiPNOTXBS1bMExDQ7eAOODyeaxuoRyCaXekhmMhYMoIXbkbuCSf8vTy9+U16LdPQITBe2ySx+vFIAQeRkU1PaW0cTyGBSVBPvqNoM7ro9oDBKT3Y5UDHzqa85I5t5vgPzpzkXjKzHZ3W4dUEpvdKSzKhSgEne7s5z9EcYx+NXki2q2/fRWZlB6BUOT8aXcs8tvJHGk8bOpUOAARn76opNH1B7oym8nMW7PcsgxjyyTn76ZfJN9RngtEmtWGRps/jkCHy++lPNAm4DTZiFPG2POaprnRrtwXExUA4xsDdMe/wD3mp+iW1zZAd/LLKhTG0RkDOc5x0+FJ8mKX47/AFaW0NvPHuNt3fsZcGnTZ2wGTCo+6kpPj/Cm/grzGPU0uO0eozzS/qIpiMOxKpjg9eByKvKNzD8enrbWjEhY0OPKui1SJ90SRj3jxrKdkTcLc6jeBHeCRY9kj5w4Bbp8RW1pMpV4yKq6Oqd4RDGNuOqOo5/7hTeknWPTJV1CILbbQY2MisxPjwAMePn91XGKMeNUIn+pk+yaTb/s8X2B8qVP9TJ9k0m3/Z4vsD5Vj7HoxdabBdSiWUyBwMZSQr8qjWmgWNrfPeosrTuu0mSVnGMAdCceAq2orY4oAAAAAHgKDwK7XG6UEGLVrCa8eziuo3uEJDRqeRjr8KlGVQBk4B86zuq2dpZyvdQ2am4bLGbLAjJJOdvJ5qhXXb8R7DaxMNwODb3JII6HkVbr0zd7b/0iL/OPj7M1HuorG6YelQwSso47xVJAz7fbWDbV7oxlBptthuTi0nHP8NcbWrpUCvpsBQZIzaTnkkny9poz/v8AG+hisrXc8EMMJYesUULke2pKlJEyuCp+/NZPR70TSw97psSs+P1iIy7c+Ybp1NauEALgdKjUt9ov6H0zOf0fbf6QpwQxQbI4Y1jjXGEUYA9byqVmmZfrB93/AJUapiNQyxqwBUooIPj1pI0fTOg0+2x/0hSkQOkaEnDIAce41FudPaGOOKC6ud8jbQXkyF4JJPHP0fxoz36WcKRwxrFEqoijCqowAKXkVl5bq1IEcl9MxBJBw+7w9vsq20gq0e5SW9UMsjMfWU5I48D1q9HayyKMiqW/Ve/lcySRqGCkDcSx2g9AemMfjUVHVpO7Wad2kDACQOqng8ZzxwDTRbf40Ew3RlV6npTWyUJtjLjHTlfypi1061KiZA5EihgrOSOeasQMVCS+0VmlTblnGT47cfKm4dJ06C5e5hsbdJnO5pFjAJPnUe40TvppJDcD123YaJWx7OfCnND0k6RBJF6VJcB33AuAMcdOKNTpKvQBaye7+dSaqLrVrOSd7BZCZiduQhKhvItjANSLDVrO/kZLaQlwCdrIVJHmMjke2syXdq+k+iuZ9lGfZWkIn+pk+yaTb/s8X2B8q7Of1MnH90/KuW/1Ef2B8qx9g9RRRWw1cGRYXMI3SY9Ue2qS6bX+6Jt4z3ngGaPHXx48q0FFBBto7l7NDdMiTMg7wKMhTjkZzSUurSNAHu4lIZuDIB41OZdwIPQjFVT6BbyQmFp7sIV2kCbwxjrj8aJpYRFZUDxyhlPIZTkEUi6tjPHsD4wfz/OjTbGPTrNLWFpDGmcGRtzdc8mpVCxXi1uVGBPx7/6Upbe6X/Gz/wBxqdRROEQ+5uf3v/6NAhnDZMinp1JPjUyihxiKkbIYgxHGF49xpN+wRrYtn6w9Bkn1GqRKD6pHg2T8KqtXvZISENm00ZGSdpOD7h9xqr4Zm91TV4ZJO50TUpI8jAEQ8h06/wC80XHbvTez/cQXttfvM8CkosIRkwWHIcqRz04560rVVvNSsJbUWNzbd5jE9uJUdcHPBA9nwzWUk7CNI7SynVpJGILNIjMxPtJTJrr8U+P711w4b3k2tn2kTV9KbVNKsbybfcMO5MY3rhAvOCQOmR14qPZ6ndy6nbrc6FdWUKklpvR2IJKsBnaOOvU8VndI7JzaVexXMP6VKpIHeEd4iS46BgqjI9n3dK2K3kwkUfoeRwTyTCy4+I61n5JjL/i9M58d/wCWksci0gBGCI1z8BUimLRmeJXZSpYAlT1XjpT9c2RXDXaKDK23Zme37QzaiXgmikkZ03L68e7qBwfnTuj9m3s9VlvJpEWNkKrDDlQCSCTxjyrS0UEf0WPzk/1G/Oj0WP8A4/8AUb86kUVnhj/F3Uc2kRGDvx/1G/OnlUKoAHAGBSqKTGTxEFFFFaBRRRQFFFFAUUUUBRRRQFFFFAVTa/oNtrYhS7BKxNuUBiOePIjyooqy6D1npstrFFELyZo41VQpC9AMdcZrjaWCfVublTwM96enlRRRi4R06VGZe83y7icn9YcHnPSpUdv3SBEACjwzRRQmMng9GMCl0UVGoKKKKKKKKKAooooCiiig/9k=">
            <a:extLst>
              <a:ext uri="{FF2B5EF4-FFF2-40B4-BE49-F238E27FC236}">
                <a16:creationId xmlns:a16="http://schemas.microsoft.com/office/drawing/2014/main" id="{193A20DD-EE00-4C79-BDB6-9971EEDC9073}"/>
              </a:ext>
            </a:extLst>
          </p:cNvPr>
          <p:cNvSpPr>
            <a:spLocks noChangeAspect="1" noChangeArrowheads="1"/>
          </p:cNvSpPr>
          <p:nvPr/>
        </p:nvSpPr>
        <p:spPr bwMode="auto">
          <a:xfrm>
            <a:off x="63500" y="-401638"/>
            <a:ext cx="1485900" cy="8096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2400">
                <a:solidFill>
                  <a:schemeClr val="tx1"/>
                </a:solidFill>
                <a:latin typeface="Comic Sans MS" panose="030F0702030302020204" pitchFamily="66" charset="0"/>
              </a:defRPr>
            </a:lvl1pPr>
            <a:lvl2pPr marL="742950" indent="-285750">
              <a:spcBef>
                <a:spcPct val="20000"/>
              </a:spcBef>
              <a:buChar char="–"/>
              <a:defRPr sz="2000">
                <a:solidFill>
                  <a:schemeClr val="tx1"/>
                </a:solidFill>
                <a:latin typeface="Comic Sans MS" panose="030F0702030302020204" pitchFamily="66" charset="0"/>
              </a:defRPr>
            </a:lvl2pPr>
            <a:lvl3pPr marL="1143000" indent="-228600">
              <a:spcBef>
                <a:spcPct val="20000"/>
              </a:spcBef>
              <a:buChar char="•"/>
              <a:defRPr sz="2400">
                <a:solidFill>
                  <a:schemeClr val="tx1"/>
                </a:solidFill>
                <a:latin typeface="Comic Sans MS" panose="030F0702030302020204" pitchFamily="66" charset="0"/>
              </a:defRPr>
            </a:lvl3pPr>
            <a:lvl4pPr marL="1600200" indent="-228600">
              <a:spcBef>
                <a:spcPct val="20000"/>
              </a:spcBef>
              <a:buChar char="–"/>
              <a:defRPr sz="2000">
                <a:solidFill>
                  <a:schemeClr val="tx1"/>
                </a:solidFill>
                <a:latin typeface="Comic Sans MS" panose="030F0702030302020204" pitchFamily="66" charset="0"/>
              </a:defRPr>
            </a:lvl4pPr>
            <a:lvl5pPr marL="2057400" indent="-228600">
              <a:spcBef>
                <a:spcPct val="20000"/>
              </a:spcBef>
              <a:buChar char="»"/>
              <a:defRPr sz="2000">
                <a:solidFill>
                  <a:schemeClr val="tx1"/>
                </a:solidFill>
                <a:latin typeface="Comic Sans MS" panose="030F0702030302020204" pitchFamily="66" charset="0"/>
              </a:defRPr>
            </a:lvl5pPr>
            <a:lvl6pPr marL="2514600" indent="-228600" eaLnBrk="0" fontAlgn="base" hangingPunct="0">
              <a:spcBef>
                <a:spcPct val="20000"/>
              </a:spcBef>
              <a:spcAft>
                <a:spcPct val="0"/>
              </a:spcAft>
              <a:buChar char="»"/>
              <a:defRPr sz="2000">
                <a:solidFill>
                  <a:schemeClr val="tx1"/>
                </a:solidFill>
                <a:latin typeface="Comic Sans MS" panose="030F0702030302020204" pitchFamily="66" charset="0"/>
              </a:defRPr>
            </a:lvl6pPr>
            <a:lvl7pPr marL="2971800" indent="-228600" eaLnBrk="0" fontAlgn="base" hangingPunct="0">
              <a:spcBef>
                <a:spcPct val="20000"/>
              </a:spcBef>
              <a:spcAft>
                <a:spcPct val="0"/>
              </a:spcAft>
              <a:buChar char="»"/>
              <a:defRPr sz="2000">
                <a:solidFill>
                  <a:schemeClr val="tx1"/>
                </a:solidFill>
                <a:latin typeface="Comic Sans MS" panose="030F0702030302020204" pitchFamily="66" charset="0"/>
              </a:defRPr>
            </a:lvl7pPr>
            <a:lvl8pPr marL="3429000" indent="-228600" eaLnBrk="0" fontAlgn="base" hangingPunct="0">
              <a:spcBef>
                <a:spcPct val="20000"/>
              </a:spcBef>
              <a:spcAft>
                <a:spcPct val="0"/>
              </a:spcAft>
              <a:buChar char="»"/>
              <a:defRPr sz="2000">
                <a:solidFill>
                  <a:schemeClr val="tx1"/>
                </a:solidFill>
                <a:latin typeface="Comic Sans MS" panose="030F0702030302020204" pitchFamily="66" charset="0"/>
              </a:defRPr>
            </a:lvl8pPr>
            <a:lvl9pPr marL="3886200" indent="-228600" eaLnBrk="0" fontAlgn="base" hangingPunct="0">
              <a:spcBef>
                <a:spcPct val="20000"/>
              </a:spcBef>
              <a:spcAft>
                <a:spcPct val="0"/>
              </a:spcAft>
              <a:buChar char="»"/>
              <a:defRPr sz="2000">
                <a:solidFill>
                  <a:schemeClr val="tx1"/>
                </a:solidFill>
                <a:latin typeface="Comic Sans MS" panose="030F0702030302020204" pitchFamily="66" charset="0"/>
              </a:defRPr>
            </a:lvl9pPr>
          </a:lstStyle>
          <a:p>
            <a:pPr eaLnBrk="1" hangingPunct="1">
              <a:spcBef>
                <a:spcPct val="0"/>
              </a:spcBef>
              <a:buFontTx/>
              <a:buNone/>
            </a:pPr>
            <a:endParaRPr lang="en-GB" altLang="en-US" sz="1800">
              <a:latin typeface="Arial" panose="020B0604020202020204" pitchFamily="34" charset="0"/>
            </a:endParaRPr>
          </a:p>
        </p:txBody>
      </p:sp>
      <p:sp>
        <p:nvSpPr>
          <p:cNvPr id="13315" name="TextBox 6">
            <a:extLst>
              <a:ext uri="{FF2B5EF4-FFF2-40B4-BE49-F238E27FC236}">
                <a16:creationId xmlns:a16="http://schemas.microsoft.com/office/drawing/2014/main" id="{1E5EF86B-00CE-44CD-B04F-3728A379A794}"/>
              </a:ext>
            </a:extLst>
          </p:cNvPr>
          <p:cNvSpPr txBox="1">
            <a:spLocks noChangeArrowheads="1"/>
          </p:cNvSpPr>
          <p:nvPr/>
        </p:nvSpPr>
        <p:spPr bwMode="auto">
          <a:xfrm>
            <a:off x="1012031" y="3886200"/>
            <a:ext cx="7612062" cy="12772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tx1"/>
                </a:solidFill>
                <a:latin typeface="Comic Sans MS" panose="030F0702030302020204" pitchFamily="66" charset="0"/>
              </a:defRPr>
            </a:lvl1pPr>
            <a:lvl2pPr marL="742950" indent="-285750">
              <a:spcBef>
                <a:spcPct val="20000"/>
              </a:spcBef>
              <a:buChar char="–"/>
              <a:defRPr sz="2000">
                <a:solidFill>
                  <a:schemeClr val="tx1"/>
                </a:solidFill>
                <a:latin typeface="Comic Sans MS" panose="030F0702030302020204" pitchFamily="66" charset="0"/>
              </a:defRPr>
            </a:lvl2pPr>
            <a:lvl3pPr marL="1143000" indent="-228600">
              <a:spcBef>
                <a:spcPct val="20000"/>
              </a:spcBef>
              <a:buChar char="•"/>
              <a:defRPr sz="2400">
                <a:solidFill>
                  <a:schemeClr val="tx1"/>
                </a:solidFill>
                <a:latin typeface="Comic Sans MS" panose="030F0702030302020204" pitchFamily="66" charset="0"/>
              </a:defRPr>
            </a:lvl3pPr>
            <a:lvl4pPr marL="1600200" indent="-228600">
              <a:spcBef>
                <a:spcPct val="20000"/>
              </a:spcBef>
              <a:buChar char="–"/>
              <a:defRPr sz="2000">
                <a:solidFill>
                  <a:schemeClr val="tx1"/>
                </a:solidFill>
                <a:latin typeface="Comic Sans MS" panose="030F0702030302020204" pitchFamily="66" charset="0"/>
              </a:defRPr>
            </a:lvl4pPr>
            <a:lvl5pPr marL="2057400" indent="-228600">
              <a:spcBef>
                <a:spcPct val="20000"/>
              </a:spcBef>
              <a:buChar char="»"/>
              <a:defRPr sz="2000">
                <a:solidFill>
                  <a:schemeClr val="tx1"/>
                </a:solidFill>
                <a:latin typeface="Comic Sans MS" panose="030F0702030302020204" pitchFamily="66" charset="0"/>
              </a:defRPr>
            </a:lvl5pPr>
            <a:lvl6pPr marL="2514600" indent="-228600" eaLnBrk="0" fontAlgn="base" hangingPunct="0">
              <a:spcBef>
                <a:spcPct val="20000"/>
              </a:spcBef>
              <a:spcAft>
                <a:spcPct val="0"/>
              </a:spcAft>
              <a:buChar char="»"/>
              <a:defRPr sz="2000">
                <a:solidFill>
                  <a:schemeClr val="tx1"/>
                </a:solidFill>
                <a:latin typeface="Comic Sans MS" panose="030F0702030302020204" pitchFamily="66" charset="0"/>
              </a:defRPr>
            </a:lvl6pPr>
            <a:lvl7pPr marL="2971800" indent="-228600" eaLnBrk="0" fontAlgn="base" hangingPunct="0">
              <a:spcBef>
                <a:spcPct val="20000"/>
              </a:spcBef>
              <a:spcAft>
                <a:spcPct val="0"/>
              </a:spcAft>
              <a:buChar char="»"/>
              <a:defRPr sz="2000">
                <a:solidFill>
                  <a:schemeClr val="tx1"/>
                </a:solidFill>
                <a:latin typeface="Comic Sans MS" panose="030F0702030302020204" pitchFamily="66" charset="0"/>
              </a:defRPr>
            </a:lvl7pPr>
            <a:lvl8pPr marL="3429000" indent="-228600" eaLnBrk="0" fontAlgn="base" hangingPunct="0">
              <a:spcBef>
                <a:spcPct val="20000"/>
              </a:spcBef>
              <a:spcAft>
                <a:spcPct val="0"/>
              </a:spcAft>
              <a:buChar char="»"/>
              <a:defRPr sz="2000">
                <a:solidFill>
                  <a:schemeClr val="tx1"/>
                </a:solidFill>
                <a:latin typeface="Comic Sans MS" panose="030F0702030302020204" pitchFamily="66" charset="0"/>
              </a:defRPr>
            </a:lvl8pPr>
            <a:lvl9pPr marL="3886200" indent="-228600" eaLnBrk="0" fontAlgn="base" hangingPunct="0">
              <a:spcBef>
                <a:spcPct val="20000"/>
              </a:spcBef>
              <a:spcAft>
                <a:spcPct val="0"/>
              </a:spcAft>
              <a:buChar char="»"/>
              <a:defRPr sz="2000">
                <a:solidFill>
                  <a:schemeClr val="tx1"/>
                </a:solidFill>
                <a:latin typeface="Comic Sans MS" panose="030F0702030302020204" pitchFamily="66" charset="0"/>
              </a:defRPr>
            </a:lvl9pPr>
          </a:lstStyle>
          <a:p>
            <a:pPr marL="0" indent="0">
              <a:lnSpc>
                <a:spcPct val="100000"/>
              </a:lnSpc>
              <a:spcBef>
                <a:spcPts val="600"/>
              </a:spcBef>
              <a:buNone/>
            </a:pPr>
            <a:r>
              <a:rPr lang="en-US" dirty="0"/>
              <a:t>Lecturer: Assoc. Professor  Carlene Campbell</a:t>
            </a:r>
          </a:p>
          <a:p>
            <a:pPr marL="0" indent="0">
              <a:lnSpc>
                <a:spcPct val="100000"/>
              </a:lnSpc>
              <a:spcBef>
                <a:spcPts val="600"/>
              </a:spcBef>
              <a:buNone/>
            </a:pPr>
            <a:r>
              <a:rPr lang="en-US" dirty="0"/>
              <a:t>Email: </a:t>
            </a:r>
            <a:r>
              <a:rPr lang="en-US" dirty="0">
                <a:hlinkClick r:id="rId3"/>
              </a:rPr>
              <a:t>carlene.campbell@uwtsd.ac.uk</a:t>
            </a:r>
            <a:endParaRPr lang="en-US" dirty="0"/>
          </a:p>
          <a:p>
            <a:pPr marL="0" indent="0">
              <a:buNone/>
            </a:pPr>
            <a:r>
              <a:rPr lang="en-US" sz="2000" dirty="0">
                <a:hlinkClick r:id="rId4"/>
              </a:rPr>
              <a:t>Website: www.knowledgewithprofit.com</a:t>
            </a:r>
            <a:r>
              <a:rPr lang="en-US" sz="2000" dirty="0"/>
              <a:t> </a:t>
            </a:r>
          </a:p>
        </p:txBody>
      </p:sp>
      <p:sp>
        <p:nvSpPr>
          <p:cNvPr id="7" name="Title 1">
            <a:extLst>
              <a:ext uri="{FF2B5EF4-FFF2-40B4-BE49-F238E27FC236}">
                <a16:creationId xmlns:a16="http://schemas.microsoft.com/office/drawing/2014/main" id="{07633018-A715-4DB9-9A62-0CEABCC54873}"/>
              </a:ext>
            </a:extLst>
          </p:cNvPr>
          <p:cNvSpPr txBox="1">
            <a:spLocks/>
          </p:cNvSpPr>
          <p:nvPr/>
        </p:nvSpPr>
        <p:spPr>
          <a:xfrm>
            <a:off x="1568450" y="571500"/>
            <a:ext cx="6499225" cy="711200"/>
          </a:xfrm>
          <a:prstGeom prst="rect">
            <a:avLst/>
          </a:prstGeom>
        </p:spPr>
        <p:txBody>
          <a:bodyPr/>
          <a:lstStyle>
            <a:lvl1pPr algn="ctr" rtl="0" eaLnBrk="0" fontAlgn="base" hangingPunct="0">
              <a:spcBef>
                <a:spcPct val="0"/>
              </a:spcBef>
              <a:spcAft>
                <a:spcPct val="0"/>
              </a:spcAft>
              <a:defRPr sz="3600">
                <a:solidFill>
                  <a:schemeClr val="hlink"/>
                </a:solidFill>
                <a:latin typeface="+mj-lt"/>
                <a:ea typeface="+mj-ea"/>
                <a:cs typeface="+mj-cs"/>
              </a:defRPr>
            </a:lvl1pPr>
            <a:lvl2pPr algn="ctr" rtl="0" eaLnBrk="0" fontAlgn="base" hangingPunct="0">
              <a:spcBef>
                <a:spcPct val="0"/>
              </a:spcBef>
              <a:spcAft>
                <a:spcPct val="0"/>
              </a:spcAft>
              <a:defRPr sz="3600">
                <a:solidFill>
                  <a:schemeClr val="hlink"/>
                </a:solidFill>
                <a:latin typeface="Comic Sans MS" pitchFamily="66" charset="0"/>
              </a:defRPr>
            </a:lvl2pPr>
            <a:lvl3pPr algn="ctr" rtl="0" eaLnBrk="0" fontAlgn="base" hangingPunct="0">
              <a:spcBef>
                <a:spcPct val="0"/>
              </a:spcBef>
              <a:spcAft>
                <a:spcPct val="0"/>
              </a:spcAft>
              <a:defRPr sz="3600">
                <a:solidFill>
                  <a:schemeClr val="hlink"/>
                </a:solidFill>
                <a:latin typeface="Comic Sans MS" pitchFamily="66" charset="0"/>
              </a:defRPr>
            </a:lvl3pPr>
            <a:lvl4pPr algn="ctr" rtl="0" eaLnBrk="0" fontAlgn="base" hangingPunct="0">
              <a:spcBef>
                <a:spcPct val="0"/>
              </a:spcBef>
              <a:spcAft>
                <a:spcPct val="0"/>
              </a:spcAft>
              <a:defRPr sz="3600">
                <a:solidFill>
                  <a:schemeClr val="hlink"/>
                </a:solidFill>
                <a:latin typeface="Comic Sans MS" pitchFamily="66" charset="0"/>
              </a:defRPr>
            </a:lvl4pPr>
            <a:lvl5pPr algn="ctr" rtl="0" eaLnBrk="0" fontAlgn="base" hangingPunct="0">
              <a:spcBef>
                <a:spcPct val="0"/>
              </a:spcBef>
              <a:spcAft>
                <a:spcPct val="0"/>
              </a:spcAft>
              <a:defRPr sz="3600">
                <a:solidFill>
                  <a:schemeClr val="hlink"/>
                </a:solidFill>
                <a:latin typeface="Comic Sans MS" pitchFamily="66" charset="0"/>
              </a:defRPr>
            </a:lvl5pPr>
            <a:lvl6pPr marL="457200" algn="ctr" rtl="0" fontAlgn="base">
              <a:spcBef>
                <a:spcPct val="0"/>
              </a:spcBef>
              <a:spcAft>
                <a:spcPct val="0"/>
              </a:spcAft>
              <a:defRPr sz="3600">
                <a:solidFill>
                  <a:schemeClr val="hlink"/>
                </a:solidFill>
                <a:latin typeface="Comic Sans MS" pitchFamily="66" charset="0"/>
              </a:defRPr>
            </a:lvl6pPr>
            <a:lvl7pPr marL="914400" algn="ctr" rtl="0" fontAlgn="base">
              <a:spcBef>
                <a:spcPct val="0"/>
              </a:spcBef>
              <a:spcAft>
                <a:spcPct val="0"/>
              </a:spcAft>
              <a:defRPr sz="3600">
                <a:solidFill>
                  <a:schemeClr val="hlink"/>
                </a:solidFill>
                <a:latin typeface="Comic Sans MS" pitchFamily="66" charset="0"/>
              </a:defRPr>
            </a:lvl7pPr>
            <a:lvl8pPr marL="1371600" algn="ctr" rtl="0" fontAlgn="base">
              <a:spcBef>
                <a:spcPct val="0"/>
              </a:spcBef>
              <a:spcAft>
                <a:spcPct val="0"/>
              </a:spcAft>
              <a:defRPr sz="3600">
                <a:solidFill>
                  <a:schemeClr val="hlink"/>
                </a:solidFill>
                <a:latin typeface="Comic Sans MS" pitchFamily="66" charset="0"/>
              </a:defRPr>
            </a:lvl8pPr>
            <a:lvl9pPr marL="1828800" algn="ctr" rtl="0" fontAlgn="base">
              <a:spcBef>
                <a:spcPct val="0"/>
              </a:spcBef>
              <a:spcAft>
                <a:spcPct val="0"/>
              </a:spcAft>
              <a:defRPr sz="3600">
                <a:solidFill>
                  <a:schemeClr val="hlink"/>
                </a:solidFill>
                <a:latin typeface="Comic Sans MS" pitchFamily="66" charset="0"/>
              </a:defRPr>
            </a:lvl9pPr>
          </a:lstStyle>
          <a:p>
            <a:pPr>
              <a:defRPr/>
            </a:pPr>
            <a:r>
              <a:rPr lang="en-US" kern="0" dirty="0">
                <a:solidFill>
                  <a:srgbClr val="0F3661"/>
                </a:solidFill>
                <a:latin typeface="Times New Roman"/>
                <a:cs typeface="Times New Roman"/>
              </a:rPr>
              <a:t>Computer Forensics</a:t>
            </a:r>
          </a:p>
        </p:txBody>
      </p:sp>
      <p:sp>
        <p:nvSpPr>
          <p:cNvPr id="8" name="Rectangle 2">
            <a:extLst>
              <a:ext uri="{FF2B5EF4-FFF2-40B4-BE49-F238E27FC236}">
                <a16:creationId xmlns:a16="http://schemas.microsoft.com/office/drawing/2014/main" id="{2ADB2990-02FC-4C59-BF2C-4E8A3356ED68}"/>
              </a:ext>
            </a:extLst>
          </p:cNvPr>
          <p:cNvSpPr txBox="1">
            <a:spLocks noChangeArrowheads="1"/>
          </p:cNvSpPr>
          <p:nvPr/>
        </p:nvSpPr>
        <p:spPr bwMode="white">
          <a:xfrm>
            <a:off x="1012031" y="1880635"/>
            <a:ext cx="7459662" cy="1152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a:extLst>
        </p:spPr>
        <p:txBody>
          <a:bodyPr lIns="82124" tIns="41061" rIns="82124" bIns="41061" anchor="ctr"/>
          <a:lstStyle>
            <a:lvl1pPr algn="l" defTabSz="814388" rtl="0" eaLnBrk="0" fontAlgn="base" hangingPunct="0">
              <a:lnSpc>
                <a:spcPct val="90000"/>
              </a:lnSpc>
              <a:spcBef>
                <a:spcPct val="0"/>
              </a:spcBef>
              <a:spcAft>
                <a:spcPct val="0"/>
              </a:spcAft>
              <a:defRPr sz="3000" b="0">
                <a:solidFill>
                  <a:srgbClr val="FFFFFF"/>
                </a:solidFill>
                <a:latin typeface="+mj-lt"/>
                <a:ea typeface="ＭＳ Ｐゴシック" charset="0"/>
                <a:cs typeface="ＭＳ Ｐゴシック" charset="0"/>
              </a:defRPr>
            </a:lvl1pPr>
            <a:lvl2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2pPr>
            <a:lvl3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3pPr>
            <a:lvl4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4pPr>
            <a:lvl5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5pPr>
            <a:lvl6pPr marL="457200" algn="l" defTabSz="814388" rtl="0" eaLnBrk="1" fontAlgn="base" hangingPunct="1">
              <a:lnSpc>
                <a:spcPct val="90000"/>
              </a:lnSpc>
              <a:spcBef>
                <a:spcPct val="0"/>
              </a:spcBef>
              <a:spcAft>
                <a:spcPct val="0"/>
              </a:spcAft>
              <a:defRPr sz="3200" b="1">
                <a:solidFill>
                  <a:srgbClr val="708CA1"/>
                </a:solidFill>
                <a:latin typeface="Arial" charset="0"/>
              </a:defRPr>
            </a:lvl6pPr>
            <a:lvl7pPr marL="914400" algn="l" defTabSz="814388" rtl="0" eaLnBrk="1" fontAlgn="base" hangingPunct="1">
              <a:lnSpc>
                <a:spcPct val="90000"/>
              </a:lnSpc>
              <a:spcBef>
                <a:spcPct val="0"/>
              </a:spcBef>
              <a:spcAft>
                <a:spcPct val="0"/>
              </a:spcAft>
              <a:defRPr sz="3200" b="1">
                <a:solidFill>
                  <a:srgbClr val="708CA1"/>
                </a:solidFill>
                <a:latin typeface="Arial" charset="0"/>
              </a:defRPr>
            </a:lvl7pPr>
            <a:lvl8pPr marL="1371600" algn="l" defTabSz="814388" rtl="0" eaLnBrk="1" fontAlgn="base" hangingPunct="1">
              <a:lnSpc>
                <a:spcPct val="90000"/>
              </a:lnSpc>
              <a:spcBef>
                <a:spcPct val="0"/>
              </a:spcBef>
              <a:spcAft>
                <a:spcPct val="0"/>
              </a:spcAft>
              <a:defRPr sz="3200" b="1">
                <a:solidFill>
                  <a:srgbClr val="708CA1"/>
                </a:solidFill>
                <a:latin typeface="Arial" charset="0"/>
              </a:defRPr>
            </a:lvl8pPr>
            <a:lvl9pPr marL="1828800" algn="l" defTabSz="814388" rtl="0" eaLnBrk="1" fontAlgn="base" hangingPunct="1">
              <a:lnSpc>
                <a:spcPct val="90000"/>
              </a:lnSpc>
              <a:spcBef>
                <a:spcPct val="0"/>
              </a:spcBef>
              <a:spcAft>
                <a:spcPct val="0"/>
              </a:spcAft>
              <a:defRPr sz="3200" b="1">
                <a:solidFill>
                  <a:srgbClr val="708CA1"/>
                </a:solidFill>
                <a:latin typeface="Arial" charset="0"/>
              </a:defRPr>
            </a:lvl9pPr>
          </a:lstStyle>
          <a:p>
            <a:pPr algn="ctr" eaLnBrk="1" hangingPunct="1">
              <a:defRPr/>
            </a:pPr>
            <a:r>
              <a:rPr lang="en-US" sz="2800" b="1" dirty="0">
                <a:solidFill>
                  <a:schemeClr val="tx1"/>
                </a:solidFill>
                <a:latin typeface="Arial" charset="0"/>
              </a:rPr>
              <a:t>Lecture 4</a:t>
            </a:r>
            <a:endParaRPr lang="en-US" sz="2800" kern="0" dirty="0">
              <a:solidFill>
                <a:schemeClr val="tx1"/>
              </a:solidFill>
              <a:latin typeface="Arial"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ctrTitle"/>
          </p:nvPr>
        </p:nvSpPr>
        <p:spPr>
          <a:xfrm>
            <a:off x="0" y="2130425"/>
            <a:ext cx="9144000" cy="1470025"/>
          </a:xfrm>
        </p:spPr>
        <p:txBody>
          <a:bodyPr/>
          <a:lstStyle/>
          <a:p>
            <a:r>
              <a:rPr lang="en-US" dirty="0"/>
              <a:t>EVIDENCE ACQUISITION &amp; RECOVERY</a:t>
            </a:r>
          </a:p>
        </p:txBody>
      </p:sp>
      <p:sp>
        <p:nvSpPr>
          <p:cNvPr id="3" name="Subtitle 2"/>
          <p:cNvSpPr>
            <a:spLocks noGrp="1"/>
          </p:cNvSpPr>
          <p:nvPr>
            <p:ph type="subTitle" idx="1"/>
          </p:nvPr>
        </p:nvSpPr>
        <p:spPr>
          <a:xfrm>
            <a:off x="609600" y="4114800"/>
            <a:ext cx="7543800" cy="457200"/>
          </a:xfrm>
        </p:spPr>
        <p:txBody>
          <a:bodyPr/>
          <a:lstStyle/>
          <a:p>
            <a:r>
              <a:rPr lang="en-GB" dirty="0"/>
              <a:t>Collecting Digital Evidence Without Compromise</a:t>
            </a:r>
            <a:endParaRPr lang="en-US" dirty="0"/>
          </a:p>
        </p:txBody>
      </p:sp>
    </p:spTree>
    <p:extLst>
      <p:ext uri="{BB962C8B-B14F-4D97-AF65-F5344CB8AC3E}">
        <p14:creationId xmlns:p14="http://schemas.microsoft.com/office/powerpoint/2010/main" val="50731207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12551"/>
            <a:ext cx="7886700" cy="609600"/>
          </a:xfrm>
        </p:spPr>
        <p:txBody>
          <a:bodyPr/>
          <a:lstStyle/>
          <a:p>
            <a:r>
              <a:rPr lang="en-US" dirty="0"/>
              <a:t>DATA RECOVERY</a:t>
            </a:r>
          </a:p>
        </p:txBody>
      </p:sp>
      <p:sp>
        <p:nvSpPr>
          <p:cNvPr id="3" name="Content Placeholder 2"/>
          <p:cNvSpPr>
            <a:spLocks noGrp="1"/>
          </p:cNvSpPr>
          <p:nvPr>
            <p:ph idx="1"/>
          </p:nvPr>
        </p:nvSpPr>
        <p:spPr>
          <a:xfrm>
            <a:off x="76200" y="797442"/>
            <a:ext cx="8915400" cy="4612758"/>
          </a:xfrm>
        </p:spPr>
        <p:txBody>
          <a:bodyPr>
            <a:noAutofit/>
          </a:bodyPr>
          <a:lstStyle/>
          <a:p>
            <a:pPr algn="just"/>
            <a:r>
              <a:rPr lang="en-US" dirty="0">
                <a:latin typeface="Calibri" panose="020F0502020204030204" pitchFamily="34" charset="0"/>
                <a:ea typeface="Calibri" panose="020F0502020204030204" pitchFamily="34" charset="0"/>
                <a:cs typeface="Calibri" panose="020F0502020204030204" pitchFamily="34" charset="0"/>
              </a:rPr>
              <a:t>Data recovery refers to the process of retrieving accessible, deleted, or damaged data from digital storage while preserving evidential integrity</a:t>
            </a:r>
          </a:p>
          <a:p>
            <a:pPr algn="just"/>
            <a:r>
              <a:rPr lang="en-US" dirty="0">
                <a:latin typeface="Calibri" panose="020F0502020204030204" pitchFamily="34" charset="0"/>
                <a:ea typeface="Calibri" panose="020F0502020204030204" pitchFamily="34" charset="0"/>
                <a:cs typeface="Calibri" panose="020F0502020204030204" pitchFamily="34" charset="0"/>
              </a:rPr>
              <a:t>Computer evidence is very fragile and can easily be altered or destroyed if the wrong things are done.</a:t>
            </a:r>
          </a:p>
          <a:p>
            <a:pPr algn="just"/>
            <a:r>
              <a:rPr lang="en-US" dirty="0">
                <a:latin typeface="Calibri" panose="020F0502020204030204" pitchFamily="34" charset="0"/>
                <a:ea typeface="Calibri" panose="020F0502020204030204" pitchFamily="34" charset="0"/>
                <a:cs typeface="Calibri" panose="020F0502020204030204" pitchFamily="34" charset="0"/>
              </a:rPr>
              <a:t>Data recovery is the process in which highly trained engineers evaluate and extract data from damaged media and return it in an intact format.</a:t>
            </a:r>
          </a:p>
          <a:p>
            <a:pPr algn="just"/>
            <a:r>
              <a:rPr lang="en-US" dirty="0">
                <a:latin typeface="Calibri" panose="020F0502020204030204" pitchFamily="34" charset="0"/>
                <a:ea typeface="Calibri" panose="020F0502020204030204" pitchFamily="34" charset="0"/>
                <a:cs typeface="Calibri" panose="020F0502020204030204" pitchFamily="34" charset="0"/>
              </a:rPr>
              <a:t>It is possible to retrieve files that have been deleted and passwords that have been forgotten or to recover entire hard drives that have been physically damaged, in spite of the fact that many people fail to recognize data recovery as an option during a data crisis.</a:t>
            </a:r>
          </a:p>
          <a:p>
            <a:pPr algn="just"/>
            <a:endParaRPr lang="en-US" sz="1800" dirty="0"/>
          </a:p>
          <a:p>
            <a:pPr algn="just"/>
            <a:endParaRPr lang="en-US" sz="1800" dirty="0"/>
          </a:p>
        </p:txBody>
      </p:sp>
    </p:spTree>
    <p:extLst>
      <p:ext uri="{BB962C8B-B14F-4D97-AF65-F5344CB8AC3E}">
        <p14:creationId xmlns:p14="http://schemas.microsoft.com/office/powerpoint/2010/main" val="5762857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
            <a:ext cx="7886700" cy="609600"/>
          </a:xfrm>
        </p:spPr>
        <p:txBody>
          <a:bodyPr/>
          <a:lstStyle/>
          <a:p>
            <a:r>
              <a:rPr lang="en-US" dirty="0"/>
              <a:t>CAUSES OF DATA LOSS</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301037827"/>
              </p:ext>
            </p:extLst>
          </p:nvPr>
        </p:nvGraphicFramePr>
        <p:xfrm>
          <a:off x="34066" y="990600"/>
          <a:ext cx="5604734" cy="4191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4">
            <a:extLst>
              <a:ext uri="{FF2B5EF4-FFF2-40B4-BE49-F238E27FC236}">
                <a16:creationId xmlns:a16="http://schemas.microsoft.com/office/drawing/2014/main" id="{80ED4B26-C5CC-2133-27C1-489E19FB2B70}"/>
              </a:ext>
            </a:extLst>
          </p:cNvPr>
          <p:cNvSpPr txBox="1"/>
          <p:nvPr/>
        </p:nvSpPr>
        <p:spPr>
          <a:xfrm>
            <a:off x="5994699" y="2209800"/>
            <a:ext cx="3166334" cy="1938992"/>
          </a:xfrm>
          <a:prstGeom prst="rect">
            <a:avLst/>
          </a:prstGeom>
          <a:noFill/>
          <a:ln>
            <a:solidFill>
              <a:schemeClr val="tx1"/>
            </a:solidFill>
          </a:ln>
        </p:spPr>
        <p:txBody>
          <a:bodyPr wrap="square">
            <a:spAutoFit/>
          </a:bodyPr>
          <a:lstStyle/>
          <a:p>
            <a:pPr algn="just"/>
            <a:r>
              <a:rPr lang="en-GB" sz="2000" dirty="0">
                <a:effectLst/>
                <a:latin typeface="Calibri" panose="020F0502020204030204" pitchFamily="34" charset="0"/>
                <a:ea typeface="Calibri" panose="020F0502020204030204" pitchFamily="34" charset="0"/>
                <a:cs typeface="Arial" panose="020B0604020202020204" pitchFamily="34" charset="0"/>
              </a:rPr>
              <a:t>Reinforcing causes:</a:t>
            </a:r>
          </a:p>
          <a:p>
            <a:pPr marL="285750" indent="-285750" algn="just">
              <a:buFont typeface="Arial" panose="020B0604020202020204" pitchFamily="34" charset="0"/>
              <a:buChar char="•"/>
            </a:pPr>
            <a:r>
              <a:rPr lang="en-GB" sz="2000" dirty="0">
                <a:effectLst/>
                <a:latin typeface="Calibri" panose="020F0502020204030204" pitchFamily="34" charset="0"/>
                <a:ea typeface="Calibri" panose="020F0502020204030204" pitchFamily="34" charset="0"/>
                <a:cs typeface="Arial" panose="020B0604020202020204" pitchFamily="34" charset="0"/>
              </a:rPr>
              <a:t>Accidental deletion</a:t>
            </a:r>
          </a:p>
          <a:p>
            <a:pPr marL="285750" indent="-285750" algn="just">
              <a:buFont typeface="Arial" panose="020B0604020202020204" pitchFamily="34" charset="0"/>
              <a:buChar char="•"/>
            </a:pPr>
            <a:r>
              <a:rPr lang="en-GB" sz="2000" dirty="0">
                <a:effectLst/>
                <a:latin typeface="Calibri" panose="020F0502020204030204" pitchFamily="34" charset="0"/>
                <a:ea typeface="Calibri" panose="020F0502020204030204" pitchFamily="34" charset="0"/>
                <a:cs typeface="Arial" panose="020B0604020202020204" pitchFamily="34" charset="0"/>
              </a:rPr>
              <a:t>Hardware failure</a:t>
            </a:r>
          </a:p>
          <a:p>
            <a:pPr marL="285750" indent="-285750" algn="just">
              <a:buFont typeface="Arial" panose="020B0604020202020204" pitchFamily="34" charset="0"/>
              <a:buChar char="•"/>
            </a:pPr>
            <a:r>
              <a:rPr lang="en-GB" sz="2000" dirty="0">
                <a:effectLst/>
                <a:latin typeface="Calibri" panose="020F0502020204030204" pitchFamily="34" charset="0"/>
                <a:ea typeface="Calibri" panose="020F0502020204030204" pitchFamily="34" charset="0"/>
                <a:cs typeface="Arial" panose="020B0604020202020204" pitchFamily="34" charset="0"/>
              </a:rPr>
              <a:t>Malware / ransomware</a:t>
            </a:r>
          </a:p>
          <a:p>
            <a:pPr marL="285750" indent="-285750" algn="just">
              <a:buFont typeface="Arial" panose="020B0604020202020204" pitchFamily="34" charset="0"/>
              <a:buChar char="•"/>
            </a:pPr>
            <a:r>
              <a:rPr lang="en-GB" sz="2000" dirty="0">
                <a:effectLst/>
                <a:latin typeface="Calibri" panose="020F0502020204030204" pitchFamily="34" charset="0"/>
                <a:ea typeface="Calibri" panose="020F0502020204030204" pitchFamily="34" charset="0"/>
                <a:cs typeface="Arial" panose="020B0604020202020204" pitchFamily="34" charset="0"/>
              </a:rPr>
              <a:t>Intentional destruction</a:t>
            </a:r>
          </a:p>
          <a:p>
            <a:pPr marL="285750" indent="-285750" algn="just">
              <a:buFont typeface="Arial" panose="020B0604020202020204" pitchFamily="34" charset="0"/>
              <a:buChar char="•"/>
            </a:pPr>
            <a:r>
              <a:rPr lang="en-GB" sz="2000" dirty="0">
                <a:effectLst/>
                <a:latin typeface="Calibri" panose="020F0502020204030204" pitchFamily="34" charset="0"/>
                <a:ea typeface="Calibri" panose="020F0502020204030204" pitchFamily="34" charset="0"/>
                <a:cs typeface="Arial" panose="020B0604020202020204" pitchFamily="34" charset="0"/>
              </a:rPr>
              <a:t>File system corruption</a:t>
            </a:r>
            <a:endParaRPr lang="en-GB" dirty="0"/>
          </a:p>
        </p:txBody>
      </p:sp>
    </p:spTree>
    <p:extLst>
      <p:ext uri="{BB962C8B-B14F-4D97-AF65-F5344CB8AC3E}">
        <p14:creationId xmlns:p14="http://schemas.microsoft.com/office/powerpoint/2010/main" val="18957692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P spid="5" grpId="0"/>
    </p:bldLst>
  </p:timing>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76200"/>
            <a:ext cx="7886700" cy="994172"/>
          </a:xfrm>
        </p:spPr>
        <p:txBody>
          <a:bodyPr/>
          <a:lstStyle/>
          <a:p>
            <a:r>
              <a:rPr lang="en-US" dirty="0"/>
              <a:t>WHY USE IMAGES?</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457132410"/>
              </p:ext>
            </p:extLst>
          </p:nvPr>
        </p:nvGraphicFramePr>
        <p:xfrm>
          <a:off x="152401" y="914400"/>
          <a:ext cx="5562600" cy="4419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4">
            <a:extLst>
              <a:ext uri="{FF2B5EF4-FFF2-40B4-BE49-F238E27FC236}">
                <a16:creationId xmlns:a16="http://schemas.microsoft.com/office/drawing/2014/main" id="{26399514-2889-0494-8BE9-BF6A084D096B}"/>
              </a:ext>
            </a:extLst>
          </p:cNvPr>
          <p:cNvSpPr txBox="1"/>
          <p:nvPr/>
        </p:nvSpPr>
        <p:spPr>
          <a:xfrm>
            <a:off x="6019798" y="1828800"/>
            <a:ext cx="3124201" cy="2554545"/>
          </a:xfrm>
          <a:prstGeom prst="rect">
            <a:avLst/>
          </a:prstGeom>
          <a:noFill/>
          <a:ln>
            <a:solidFill>
              <a:schemeClr val="tx1"/>
            </a:solidFill>
          </a:ln>
        </p:spPr>
        <p:txBody>
          <a:bodyPr wrap="square">
            <a:spAutoFit/>
          </a:bodyPr>
          <a:lstStyle/>
          <a:p>
            <a:r>
              <a:rPr lang="en-GB" sz="2000" b="1" dirty="0">
                <a:effectLst/>
                <a:latin typeface="Calibri" panose="020F0502020204030204" pitchFamily="34" charset="0"/>
                <a:ea typeface="Calibri" panose="020F0502020204030204" pitchFamily="34" charset="0"/>
                <a:cs typeface="Arial" panose="020B0604020202020204" pitchFamily="34" charset="0"/>
              </a:rPr>
              <a:t>Why Use Forensic Images? </a:t>
            </a:r>
          </a:p>
          <a:p>
            <a:pPr marL="342900" indent="-342900">
              <a:buFont typeface="Arial" panose="020B0604020202020204" pitchFamily="34" charset="0"/>
              <a:buChar char="•"/>
            </a:pPr>
            <a:r>
              <a:rPr lang="en-GB" sz="2000" dirty="0">
                <a:effectLst/>
                <a:latin typeface="Calibri" panose="020F0502020204030204" pitchFamily="34" charset="0"/>
                <a:ea typeface="Calibri" panose="020F0502020204030204" pitchFamily="34" charset="0"/>
                <a:cs typeface="Arial" panose="020B0604020202020204" pitchFamily="34" charset="0"/>
              </a:rPr>
              <a:t>Preserves original evidence </a:t>
            </a:r>
          </a:p>
          <a:p>
            <a:pPr marL="342900" indent="-342900">
              <a:buFont typeface="Arial" panose="020B0604020202020204" pitchFamily="34" charset="0"/>
              <a:buChar char="•"/>
            </a:pPr>
            <a:r>
              <a:rPr lang="en-GB" sz="2000" dirty="0">
                <a:effectLst/>
                <a:latin typeface="Calibri" panose="020F0502020204030204" pitchFamily="34" charset="0"/>
                <a:ea typeface="Calibri" panose="020F0502020204030204" pitchFamily="34" charset="0"/>
                <a:cs typeface="Arial" panose="020B0604020202020204" pitchFamily="34" charset="0"/>
              </a:rPr>
              <a:t>Prevents contamination </a:t>
            </a:r>
          </a:p>
          <a:p>
            <a:pPr marL="342900" indent="-342900">
              <a:buFont typeface="Arial" panose="020B0604020202020204" pitchFamily="34" charset="0"/>
              <a:buChar char="•"/>
            </a:pPr>
            <a:r>
              <a:rPr lang="en-GB" sz="2000" dirty="0">
                <a:effectLst/>
                <a:latin typeface="Calibri" panose="020F0502020204030204" pitchFamily="34" charset="0"/>
                <a:ea typeface="Calibri" panose="020F0502020204030204" pitchFamily="34" charset="0"/>
                <a:cs typeface="Arial" panose="020B0604020202020204" pitchFamily="34" charset="0"/>
              </a:rPr>
              <a:t> Allows repeat examination </a:t>
            </a:r>
          </a:p>
          <a:p>
            <a:pPr marL="342900" indent="-342900">
              <a:buFont typeface="Arial" panose="020B0604020202020204" pitchFamily="34" charset="0"/>
              <a:buChar char="•"/>
            </a:pPr>
            <a:r>
              <a:rPr lang="en-GB" sz="2000" dirty="0">
                <a:effectLst/>
                <a:latin typeface="Calibri" panose="020F0502020204030204" pitchFamily="34" charset="0"/>
                <a:ea typeface="Calibri" panose="020F0502020204030204" pitchFamily="34" charset="0"/>
                <a:cs typeface="Arial" panose="020B0604020202020204" pitchFamily="34" charset="0"/>
              </a:rPr>
              <a:t>Ensures legal defensibility</a:t>
            </a:r>
            <a:endParaRPr lang="en-GB" sz="2000" dirty="0"/>
          </a:p>
        </p:txBody>
      </p:sp>
    </p:spTree>
    <p:extLst>
      <p:ext uri="{BB962C8B-B14F-4D97-AF65-F5344CB8AC3E}">
        <p14:creationId xmlns:p14="http://schemas.microsoft.com/office/powerpoint/2010/main" val="8601152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P spid="5" grpId="0"/>
    </p:bldLst>
  </p:timing>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152400"/>
            <a:ext cx="7886700" cy="994172"/>
          </a:xfrm>
        </p:spPr>
        <p:txBody>
          <a:bodyPr/>
          <a:lstStyle/>
          <a:p>
            <a:r>
              <a:rPr lang="en-US" dirty="0"/>
              <a:t>WHY USE IMAGES?</a:t>
            </a:r>
          </a:p>
        </p:txBody>
      </p:sp>
      <p:sp>
        <p:nvSpPr>
          <p:cNvPr id="3" name="Content Placeholder 2"/>
          <p:cNvSpPr>
            <a:spLocks noGrp="1"/>
          </p:cNvSpPr>
          <p:nvPr>
            <p:ph idx="1"/>
          </p:nvPr>
        </p:nvSpPr>
        <p:spPr>
          <a:xfrm>
            <a:off x="76200" y="914400"/>
            <a:ext cx="8763000" cy="3657600"/>
          </a:xfrm>
        </p:spPr>
        <p:txBody>
          <a:bodyPr>
            <a:noAutofit/>
          </a:bodyPr>
          <a:lstStyle/>
          <a:p>
            <a:pPr algn="just"/>
            <a:r>
              <a:rPr lang="en-US" sz="2000" dirty="0">
                <a:latin typeface="Calibri" panose="020F0502020204030204" pitchFamily="34" charset="0"/>
                <a:ea typeface="Calibri" panose="020F0502020204030204" pitchFamily="34" charset="0"/>
                <a:cs typeface="Calibri" panose="020F0502020204030204" pitchFamily="34" charset="0"/>
              </a:rPr>
              <a:t>A file copy does not recover all data areas of the device for examination.</a:t>
            </a:r>
          </a:p>
          <a:p>
            <a:pPr algn="just"/>
            <a:r>
              <a:rPr lang="en-US" sz="2000" dirty="0">
                <a:latin typeface="Calibri" panose="020F0502020204030204" pitchFamily="34" charset="0"/>
                <a:ea typeface="Calibri" panose="020F0502020204030204" pitchFamily="34" charset="0"/>
                <a:cs typeface="Calibri" panose="020F0502020204030204" pitchFamily="34" charset="0"/>
              </a:rPr>
              <a:t>Working from a duplicate image:</a:t>
            </a:r>
          </a:p>
          <a:p>
            <a:pPr marL="603647" lvl="1" indent="-260747" algn="just">
              <a:buFont typeface="Calibri" panose="020F0502020204030204" pitchFamily="34" charset="0"/>
              <a:buChar char="−"/>
            </a:pPr>
            <a:r>
              <a:rPr lang="en-US" sz="2400" dirty="0">
                <a:latin typeface="Calibri" panose="020F0502020204030204" pitchFamily="34" charset="0"/>
                <a:ea typeface="Calibri" panose="020F0502020204030204" pitchFamily="34" charset="0"/>
                <a:cs typeface="Calibri" panose="020F0502020204030204" pitchFamily="34" charset="0"/>
              </a:rPr>
              <a:t>Preserves the original evidence.</a:t>
            </a:r>
          </a:p>
          <a:p>
            <a:pPr marL="603647" lvl="1" indent="-260747" algn="just">
              <a:buFont typeface="Calibri" panose="020F0502020204030204" pitchFamily="34" charset="0"/>
              <a:buChar char="−"/>
            </a:pPr>
            <a:r>
              <a:rPr lang="en-US" sz="2400" dirty="0">
                <a:latin typeface="Calibri" panose="020F0502020204030204" pitchFamily="34" charset="0"/>
                <a:ea typeface="Calibri" panose="020F0502020204030204" pitchFamily="34" charset="0"/>
                <a:cs typeface="Calibri" panose="020F0502020204030204" pitchFamily="34" charset="0"/>
              </a:rPr>
              <a:t>Prevents inadvertent alteration of original evidence during examination.</a:t>
            </a:r>
          </a:p>
          <a:p>
            <a:pPr marL="603647" lvl="1" indent="-260747" algn="just">
              <a:buFont typeface="Calibri" panose="020F0502020204030204" pitchFamily="34" charset="0"/>
              <a:buChar char="−"/>
            </a:pPr>
            <a:r>
              <a:rPr lang="en-US" sz="2400" dirty="0">
                <a:latin typeface="Calibri" panose="020F0502020204030204" pitchFamily="34" charset="0"/>
                <a:ea typeface="Calibri" panose="020F0502020204030204" pitchFamily="34" charset="0"/>
                <a:cs typeface="Calibri" panose="020F0502020204030204" pitchFamily="34" charset="0"/>
              </a:rPr>
              <a:t>Allows recreation of the duplicate image if necessary.</a:t>
            </a:r>
          </a:p>
          <a:p>
            <a:pPr algn="just"/>
            <a:r>
              <a:rPr lang="en-US" sz="2000" dirty="0">
                <a:latin typeface="Calibri" panose="020F0502020204030204" pitchFamily="34" charset="0"/>
                <a:ea typeface="Calibri" panose="020F0502020204030204" pitchFamily="34" charset="0"/>
                <a:cs typeface="Calibri" panose="020F0502020204030204" pitchFamily="34" charset="0"/>
              </a:rPr>
              <a:t>Digital evidence can be duplicated with no degradation from copy to copy.</a:t>
            </a:r>
          </a:p>
          <a:p>
            <a:pPr marL="603647" lvl="1" indent="-260747" algn="just">
              <a:buFont typeface="Calibri" panose="020F0502020204030204" pitchFamily="34" charset="0"/>
              <a:buChar char="−"/>
            </a:pPr>
            <a:r>
              <a:rPr lang="en-US" sz="2400" dirty="0">
                <a:latin typeface="Calibri" panose="020F0502020204030204" pitchFamily="34" charset="0"/>
                <a:ea typeface="Calibri" panose="020F0502020204030204" pitchFamily="34" charset="0"/>
                <a:cs typeface="Calibri" panose="020F0502020204030204" pitchFamily="34" charset="0"/>
              </a:rPr>
              <a:t>This is not the case with most other forms of evidence.</a:t>
            </a:r>
          </a:p>
        </p:txBody>
      </p:sp>
      <p:sp>
        <p:nvSpPr>
          <p:cNvPr id="5" name="TextBox 4">
            <a:extLst>
              <a:ext uri="{FF2B5EF4-FFF2-40B4-BE49-F238E27FC236}">
                <a16:creationId xmlns:a16="http://schemas.microsoft.com/office/drawing/2014/main" id="{1ADAD51B-56B0-8626-E9D5-79EF79B64671}"/>
              </a:ext>
            </a:extLst>
          </p:cNvPr>
          <p:cNvSpPr txBox="1"/>
          <p:nvPr/>
        </p:nvSpPr>
        <p:spPr>
          <a:xfrm>
            <a:off x="152400" y="5029200"/>
            <a:ext cx="8991600" cy="369332"/>
          </a:xfrm>
          <a:prstGeom prst="rect">
            <a:avLst/>
          </a:prstGeom>
          <a:noFill/>
          <a:ln>
            <a:solidFill>
              <a:schemeClr val="tx1"/>
            </a:solidFill>
          </a:ln>
        </p:spPr>
        <p:txBody>
          <a:bodyPr wrap="square">
            <a:spAutoFit/>
          </a:bodyPr>
          <a:lstStyle/>
          <a:p>
            <a:r>
              <a:rPr lang="en-GB" sz="1800" b="1" dirty="0">
                <a:effectLst/>
                <a:latin typeface="Calibri" panose="020F0502020204030204" pitchFamily="34" charset="0"/>
                <a:ea typeface="Calibri" panose="020F0502020204030204" pitchFamily="34" charset="0"/>
                <a:cs typeface="Arial" panose="020B0604020202020204" pitchFamily="34" charset="0"/>
              </a:rPr>
              <a:t>Note:</a:t>
            </a:r>
            <a:r>
              <a:rPr lang="en-GB" sz="1800" dirty="0">
                <a:effectLst/>
                <a:latin typeface="Calibri" panose="020F0502020204030204" pitchFamily="34" charset="0"/>
                <a:ea typeface="Calibri" panose="020F0502020204030204" pitchFamily="34" charset="0"/>
                <a:cs typeface="Arial" panose="020B0604020202020204" pitchFamily="34" charset="0"/>
              </a:rPr>
              <a:t> File copies do not capture slack space, unallocated space, deleted files, or metadata.</a:t>
            </a:r>
            <a:endParaRPr lang="en-GB" dirty="0"/>
          </a:p>
        </p:txBody>
      </p:sp>
    </p:spTree>
    <p:extLst>
      <p:ext uri="{BB962C8B-B14F-4D97-AF65-F5344CB8AC3E}">
        <p14:creationId xmlns:p14="http://schemas.microsoft.com/office/powerpoint/2010/main" val="28819168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381000" y="0"/>
            <a:ext cx="8686800" cy="609600"/>
          </a:xfrm>
        </p:spPr>
        <p:txBody>
          <a:bodyPr/>
          <a:lstStyle/>
          <a:p>
            <a:r>
              <a:rPr lang="en-US" dirty="0"/>
              <a:t>BIT STREAM IMAGES VS BACKUPS</a:t>
            </a:r>
          </a:p>
        </p:txBody>
      </p:sp>
      <p:sp>
        <p:nvSpPr>
          <p:cNvPr id="3" name="Content Placeholder 2"/>
          <p:cNvSpPr>
            <a:spLocks noGrp="1"/>
          </p:cNvSpPr>
          <p:nvPr>
            <p:ph idx="1"/>
          </p:nvPr>
        </p:nvSpPr>
        <p:spPr>
          <a:xfrm>
            <a:off x="685800" y="762000"/>
            <a:ext cx="8305800" cy="4648200"/>
          </a:xfrm>
        </p:spPr>
        <p:txBody>
          <a:bodyPr>
            <a:noAutofit/>
          </a:bodyPr>
          <a:lstStyle/>
          <a:p>
            <a:pPr algn="just"/>
            <a:r>
              <a:rPr lang="en-US" sz="2000" dirty="0"/>
              <a:t>In most backup procedures, operating systems only pay attention to the live file system structure and slack spaces, residues, deleted files, etc. are not indexed.</a:t>
            </a:r>
          </a:p>
          <a:p>
            <a:pPr algn="just"/>
            <a:r>
              <a:rPr lang="en-US" sz="2000" dirty="0"/>
              <a:t>Backups generally do not capture this data and they also modify the timestamps of data, contaminating the timeline.</a:t>
            </a:r>
          </a:p>
          <a:p>
            <a:pPr algn="just"/>
            <a:r>
              <a:rPr lang="en-US" sz="2000" dirty="0"/>
              <a:t>Forensic images (or bit stream images) are created by a bit by bit copying process, which exactly duplicates all sectors on a given storage device.</a:t>
            </a:r>
          </a:p>
          <a:p>
            <a:pPr algn="just"/>
            <a:r>
              <a:rPr lang="en-US" sz="2000" dirty="0"/>
              <a:t>Bit stream imaging captures all the data on the copied media including hidden and residual data (e.g., slack space, swap, residue, unused space, deleted files etc.)</a:t>
            </a:r>
          </a:p>
          <a:p>
            <a:pPr algn="just"/>
            <a:r>
              <a:rPr lang="en-US" sz="2000" dirty="0"/>
              <a:t>By analyzing a duplicate of the image or backup, it is possible to find important evidence without altering the original media or file.</a:t>
            </a:r>
          </a:p>
        </p:txBody>
      </p:sp>
    </p:spTree>
    <p:extLst>
      <p:ext uri="{BB962C8B-B14F-4D97-AF65-F5344CB8AC3E}">
        <p14:creationId xmlns:p14="http://schemas.microsoft.com/office/powerpoint/2010/main" val="6248170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0" y="76200"/>
            <a:ext cx="9067800" cy="533400"/>
          </a:xfrm>
        </p:spPr>
        <p:txBody>
          <a:bodyPr/>
          <a:lstStyle/>
          <a:p>
            <a:r>
              <a:rPr lang="en-US" sz="2800" dirty="0"/>
              <a:t>REQUIREMENTS OF DISK IMAGING TOOLS</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37671895"/>
              </p:ext>
            </p:extLst>
          </p:nvPr>
        </p:nvGraphicFramePr>
        <p:xfrm>
          <a:off x="304800" y="762000"/>
          <a:ext cx="4953000" cy="47244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a:extLst>
              <a:ext uri="{FF2B5EF4-FFF2-40B4-BE49-F238E27FC236}">
                <a16:creationId xmlns:a16="http://schemas.microsoft.com/office/drawing/2014/main" id="{5D88C8A7-0770-0F0C-18AD-ECAC4CC10FA9}"/>
              </a:ext>
            </a:extLst>
          </p:cNvPr>
          <p:cNvSpPr txBox="1"/>
          <p:nvPr/>
        </p:nvSpPr>
        <p:spPr>
          <a:xfrm>
            <a:off x="5608320" y="2133600"/>
            <a:ext cx="3525819" cy="1631216"/>
          </a:xfrm>
          <a:prstGeom prst="rect">
            <a:avLst/>
          </a:prstGeom>
          <a:noFill/>
          <a:ln>
            <a:solidFill>
              <a:schemeClr val="tx1"/>
            </a:solidFill>
          </a:ln>
        </p:spPr>
        <p:txBody>
          <a:bodyPr wrap="square">
            <a:spAutoFit/>
          </a:bodyPr>
          <a:lstStyle/>
          <a:p>
            <a:r>
              <a:rPr lang="en-GB" sz="2000" b="1" dirty="0">
                <a:effectLst/>
                <a:latin typeface="Calibri" panose="020F0502020204030204" pitchFamily="34" charset="0"/>
                <a:ea typeface="Calibri" panose="020F0502020204030204" pitchFamily="34" charset="0"/>
                <a:cs typeface="Arial" panose="020B0604020202020204" pitchFamily="34" charset="0"/>
              </a:rPr>
              <a:t>Requirements of Disk Imaging:</a:t>
            </a:r>
            <a:br>
              <a:rPr lang="en-GB" sz="2000" dirty="0">
                <a:effectLst/>
                <a:latin typeface="Calibri" panose="020F0502020204030204" pitchFamily="34" charset="0"/>
                <a:ea typeface="Calibri" panose="020F0502020204030204" pitchFamily="34" charset="0"/>
                <a:cs typeface="Arial" panose="020B0604020202020204" pitchFamily="34" charset="0"/>
              </a:rPr>
            </a:br>
            <a:r>
              <a:rPr lang="en-GB" sz="2000" dirty="0">
                <a:effectLst/>
                <a:latin typeface="Calibri" panose="020F0502020204030204" pitchFamily="34" charset="0"/>
                <a:ea typeface="Calibri" panose="020F0502020204030204" pitchFamily="34" charset="0"/>
                <a:cs typeface="Arial" panose="020B0604020202020204" pitchFamily="34" charset="0"/>
              </a:rPr>
              <a:t>• Bit-by-bit acquisition</a:t>
            </a:r>
            <a:br>
              <a:rPr lang="en-GB" sz="2000" dirty="0">
                <a:effectLst/>
                <a:latin typeface="Calibri" panose="020F0502020204030204" pitchFamily="34" charset="0"/>
                <a:ea typeface="Calibri" panose="020F0502020204030204" pitchFamily="34" charset="0"/>
                <a:cs typeface="Arial" panose="020B0604020202020204" pitchFamily="34" charset="0"/>
              </a:rPr>
            </a:br>
            <a:r>
              <a:rPr lang="en-GB" sz="2000" dirty="0">
                <a:effectLst/>
                <a:latin typeface="Calibri" panose="020F0502020204030204" pitchFamily="34" charset="0"/>
                <a:ea typeface="Calibri" panose="020F0502020204030204" pitchFamily="34" charset="0"/>
                <a:cs typeface="Arial" panose="020B0604020202020204" pitchFamily="34" charset="0"/>
              </a:rPr>
              <a:t>• Write-blocking support</a:t>
            </a:r>
            <a:br>
              <a:rPr lang="en-GB" sz="2000" dirty="0">
                <a:effectLst/>
                <a:latin typeface="Calibri" panose="020F0502020204030204" pitchFamily="34" charset="0"/>
                <a:ea typeface="Calibri" panose="020F0502020204030204" pitchFamily="34" charset="0"/>
                <a:cs typeface="Arial" panose="020B0604020202020204" pitchFamily="34" charset="0"/>
              </a:rPr>
            </a:br>
            <a:r>
              <a:rPr lang="en-GB" sz="2000" dirty="0">
                <a:effectLst/>
                <a:latin typeface="Calibri" panose="020F0502020204030204" pitchFamily="34" charset="0"/>
                <a:ea typeface="Calibri" panose="020F0502020204030204" pitchFamily="34" charset="0"/>
                <a:cs typeface="Arial" panose="020B0604020202020204" pitchFamily="34" charset="0"/>
              </a:rPr>
              <a:t>• Hash generation &amp; verification</a:t>
            </a:r>
            <a:br>
              <a:rPr lang="en-GB" sz="2000" dirty="0">
                <a:effectLst/>
                <a:latin typeface="Calibri" panose="020F0502020204030204" pitchFamily="34" charset="0"/>
                <a:ea typeface="Calibri" panose="020F0502020204030204" pitchFamily="34" charset="0"/>
                <a:cs typeface="Arial" panose="020B0604020202020204" pitchFamily="34" charset="0"/>
              </a:rPr>
            </a:br>
            <a:r>
              <a:rPr lang="en-GB" sz="2000" dirty="0">
                <a:effectLst/>
                <a:latin typeface="Calibri" panose="020F0502020204030204" pitchFamily="34" charset="0"/>
                <a:ea typeface="Calibri" panose="020F0502020204030204" pitchFamily="34" charset="0"/>
                <a:cs typeface="Arial" panose="020B0604020202020204" pitchFamily="34" charset="0"/>
              </a:rPr>
              <a:t>• Detailed logging</a:t>
            </a:r>
            <a:endParaRPr lang="en-GB" sz="2000" dirty="0"/>
          </a:p>
        </p:txBody>
      </p:sp>
      <p:sp>
        <p:nvSpPr>
          <p:cNvPr id="7" name="TextBox 6">
            <a:extLst>
              <a:ext uri="{FF2B5EF4-FFF2-40B4-BE49-F238E27FC236}">
                <a16:creationId xmlns:a16="http://schemas.microsoft.com/office/drawing/2014/main" id="{49B70F27-F1B6-E0B3-0BA5-EFACE89B2863}"/>
              </a:ext>
            </a:extLst>
          </p:cNvPr>
          <p:cNvSpPr txBox="1"/>
          <p:nvPr/>
        </p:nvSpPr>
        <p:spPr>
          <a:xfrm>
            <a:off x="5659419" y="4191000"/>
            <a:ext cx="3124200" cy="369332"/>
          </a:xfrm>
          <a:prstGeom prst="rect">
            <a:avLst/>
          </a:prstGeom>
          <a:noFill/>
          <a:ln>
            <a:solidFill>
              <a:schemeClr val="tx1"/>
            </a:solidFill>
          </a:ln>
        </p:spPr>
        <p:txBody>
          <a:bodyPr wrap="square">
            <a:spAutoFit/>
          </a:bodyPr>
          <a:lstStyle/>
          <a:p>
            <a:r>
              <a:rPr lang="en-GB" sz="1800" dirty="0">
                <a:effectLst/>
                <a:latin typeface="Calibri" panose="020F0502020204030204" pitchFamily="34" charset="0"/>
                <a:ea typeface="Calibri" panose="020F0502020204030204" pitchFamily="34" charset="0"/>
                <a:cs typeface="Arial" panose="020B0604020202020204" pitchFamily="34" charset="0"/>
              </a:rPr>
              <a:t>FTK Imager are used in court.</a:t>
            </a:r>
            <a:endParaRPr lang="en-GB" dirty="0"/>
          </a:p>
        </p:txBody>
      </p:sp>
    </p:spTree>
    <p:extLst>
      <p:ext uri="{BB962C8B-B14F-4D97-AF65-F5344CB8AC3E}">
        <p14:creationId xmlns:p14="http://schemas.microsoft.com/office/powerpoint/2010/main" val="24949385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P spid="5" grpId="0"/>
      <p:bldP spid="7" grpId="0" animBg="1"/>
    </p:bldLst>
  </p:timing>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76200" y="1772"/>
            <a:ext cx="8991600" cy="607828"/>
          </a:xfrm>
        </p:spPr>
        <p:txBody>
          <a:bodyPr/>
          <a:lstStyle/>
          <a:p>
            <a:r>
              <a:rPr lang="en-US" sz="3200" dirty="0"/>
              <a:t>GENERAL FORENSIC IMAGING PROCESS</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765986774"/>
              </p:ext>
            </p:extLst>
          </p:nvPr>
        </p:nvGraphicFramePr>
        <p:xfrm>
          <a:off x="762000" y="575534"/>
          <a:ext cx="7886700" cy="41148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4">
            <a:extLst>
              <a:ext uri="{FF2B5EF4-FFF2-40B4-BE49-F238E27FC236}">
                <a16:creationId xmlns:a16="http://schemas.microsoft.com/office/drawing/2014/main" id="{9912BF16-5B89-F964-FB5E-C688495FEB16}"/>
              </a:ext>
            </a:extLst>
          </p:cNvPr>
          <p:cNvSpPr txBox="1"/>
          <p:nvPr/>
        </p:nvSpPr>
        <p:spPr>
          <a:xfrm>
            <a:off x="609600" y="5033263"/>
            <a:ext cx="6934200" cy="461665"/>
          </a:xfrm>
          <a:prstGeom prst="rect">
            <a:avLst/>
          </a:prstGeom>
          <a:noFill/>
          <a:ln>
            <a:solidFill>
              <a:schemeClr val="tx1"/>
            </a:solidFill>
          </a:ln>
        </p:spPr>
        <p:txBody>
          <a:bodyPr wrap="square">
            <a:spAutoFit/>
          </a:bodyPr>
          <a:lstStyle/>
          <a:p>
            <a:r>
              <a:rPr lang="en-GB" sz="2400" dirty="0">
                <a:effectLst/>
                <a:latin typeface="Calibri" panose="020F0502020204030204" pitchFamily="34" charset="0"/>
                <a:ea typeface="Calibri" panose="020F0502020204030204" pitchFamily="34" charset="0"/>
                <a:cs typeface="Arial" panose="020B0604020202020204" pitchFamily="34" charset="0"/>
              </a:rPr>
              <a:t>Prepare → Acquire → Verify → Secure → Document</a:t>
            </a:r>
            <a:endParaRPr lang="en-GB" sz="2400" dirty="0"/>
          </a:p>
        </p:txBody>
      </p:sp>
    </p:spTree>
    <p:extLst>
      <p:ext uri="{BB962C8B-B14F-4D97-AF65-F5344CB8AC3E}">
        <p14:creationId xmlns:p14="http://schemas.microsoft.com/office/powerpoint/2010/main" val="18274900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P spid="5"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243662-59A1-C4D7-1694-D0155A5EF5EB}"/>
              </a:ext>
            </a:extLst>
          </p:cNvPr>
          <p:cNvSpPr>
            <a:spLocks noGrp="1"/>
          </p:cNvSpPr>
          <p:nvPr>
            <p:ph type="title"/>
          </p:nvPr>
        </p:nvSpPr>
        <p:spPr>
          <a:xfrm>
            <a:off x="457200" y="274638"/>
            <a:ext cx="8229600" cy="639762"/>
          </a:xfrm>
        </p:spPr>
        <p:txBody>
          <a:bodyPr/>
          <a:lstStyle/>
          <a:p>
            <a:r>
              <a:rPr lang="en-GB" dirty="0"/>
              <a:t>Case Group Discussion </a:t>
            </a:r>
          </a:p>
        </p:txBody>
      </p:sp>
      <p:pic>
        <p:nvPicPr>
          <p:cNvPr id="7" name="Content Placeholder 6">
            <a:extLst>
              <a:ext uri="{FF2B5EF4-FFF2-40B4-BE49-F238E27FC236}">
                <a16:creationId xmlns:a16="http://schemas.microsoft.com/office/drawing/2014/main" id="{B44861CE-8A20-380B-9F88-A9C6E29C7611}"/>
              </a:ext>
            </a:extLst>
          </p:cNvPr>
          <p:cNvPicPr>
            <a:picLocks noGrp="1" noChangeAspect="1"/>
          </p:cNvPicPr>
          <p:nvPr>
            <p:ph idx="1"/>
          </p:nvPr>
        </p:nvPicPr>
        <p:blipFill>
          <a:blip r:embed="rId2"/>
          <a:stretch>
            <a:fillRect/>
          </a:stretch>
        </p:blipFill>
        <p:spPr bwMode="auto">
          <a:xfrm>
            <a:off x="183290" y="990600"/>
            <a:ext cx="3573624" cy="4572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Slide Number Placeholder 4">
            <a:extLst>
              <a:ext uri="{FF2B5EF4-FFF2-40B4-BE49-F238E27FC236}">
                <a16:creationId xmlns:a16="http://schemas.microsoft.com/office/drawing/2014/main" id="{C214914D-74B1-80FC-A86D-44AE9B9A9E29}"/>
              </a:ext>
            </a:extLst>
          </p:cNvPr>
          <p:cNvSpPr>
            <a:spLocks noGrp="1"/>
          </p:cNvSpPr>
          <p:nvPr>
            <p:ph type="sldNum" sz="quarter" idx="11"/>
          </p:nvPr>
        </p:nvSpPr>
        <p:spPr/>
        <p:txBody>
          <a:bodyPr/>
          <a:lstStyle/>
          <a:p>
            <a:pPr>
              <a:defRPr/>
            </a:pPr>
            <a:fld id="{D59D80DC-CCE6-46FA-83FF-07FBF6FF2C7D}" type="slidenum">
              <a:rPr lang="en-US" altLang="en-US" smtClean="0"/>
              <a:pPr>
                <a:defRPr/>
              </a:pPr>
              <a:t>10</a:t>
            </a:fld>
            <a:endParaRPr lang="en-US" altLang="en-US"/>
          </a:p>
        </p:txBody>
      </p:sp>
      <p:sp>
        <p:nvSpPr>
          <p:cNvPr id="9" name="TextBox 8">
            <a:extLst>
              <a:ext uri="{FF2B5EF4-FFF2-40B4-BE49-F238E27FC236}">
                <a16:creationId xmlns:a16="http://schemas.microsoft.com/office/drawing/2014/main" id="{612D377E-6271-FE18-0F7D-B04311EFCB4C}"/>
              </a:ext>
            </a:extLst>
          </p:cNvPr>
          <p:cNvSpPr txBox="1"/>
          <p:nvPr/>
        </p:nvSpPr>
        <p:spPr>
          <a:xfrm>
            <a:off x="3810000" y="2971800"/>
            <a:ext cx="5181600" cy="646331"/>
          </a:xfrm>
          <a:prstGeom prst="rect">
            <a:avLst/>
          </a:prstGeom>
          <a:noFill/>
        </p:spPr>
        <p:txBody>
          <a:bodyPr wrap="square">
            <a:spAutoFit/>
          </a:bodyPr>
          <a:lstStyle/>
          <a:p>
            <a:r>
              <a:rPr lang="en-GB" dirty="0"/>
              <a:t>https://uwtsd.display.vevox.com#/present/870523/W0YY61LPIU2L3MXWYJ3X</a:t>
            </a:r>
          </a:p>
        </p:txBody>
      </p:sp>
    </p:spTree>
    <p:extLst>
      <p:ext uri="{BB962C8B-B14F-4D97-AF65-F5344CB8AC3E}">
        <p14:creationId xmlns:p14="http://schemas.microsoft.com/office/powerpoint/2010/main" val="253119999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76200" y="76200"/>
            <a:ext cx="9067800" cy="609600"/>
          </a:xfrm>
        </p:spPr>
        <p:txBody>
          <a:bodyPr/>
          <a:lstStyle/>
          <a:p>
            <a:r>
              <a:rPr lang="en-US" dirty="0"/>
              <a:t>STEPS FOR EVIDENCE COLLECTION</a:t>
            </a:r>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2219427193"/>
              </p:ext>
            </p:extLst>
          </p:nvPr>
        </p:nvGraphicFramePr>
        <p:xfrm>
          <a:off x="76200" y="914401"/>
          <a:ext cx="8915400" cy="320039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BF23A8D3-44F3-42FE-04FA-1BE4180E2473}"/>
              </a:ext>
            </a:extLst>
          </p:cNvPr>
          <p:cNvSpPr txBox="1"/>
          <p:nvPr/>
        </p:nvSpPr>
        <p:spPr>
          <a:xfrm>
            <a:off x="2324100" y="4343401"/>
            <a:ext cx="4610100" cy="1219199"/>
          </a:xfrm>
          <a:prstGeom prst="rect">
            <a:avLst/>
          </a:prstGeom>
          <a:noFill/>
          <a:ln>
            <a:solidFill>
              <a:schemeClr val="tx1"/>
            </a:solidFill>
          </a:ln>
        </p:spPr>
        <p:txBody>
          <a:bodyPr wrap="square">
            <a:spAutoFit/>
          </a:bodyPr>
          <a:lstStyle/>
          <a:p>
            <a:r>
              <a:rPr lang="en-GB" sz="1800" b="1" dirty="0">
                <a:effectLst/>
                <a:latin typeface="Calibri" panose="020F0502020204030204" pitchFamily="34" charset="0"/>
                <a:ea typeface="Calibri" panose="020F0502020204030204" pitchFamily="34" charset="0"/>
                <a:cs typeface="Arial" panose="020B0604020202020204" pitchFamily="34" charset="0"/>
              </a:rPr>
              <a:t>Steps for Evidence Collection (UK Context)</a:t>
            </a:r>
            <a:br>
              <a:rPr lang="en-GB" sz="1800" dirty="0">
                <a:effectLst/>
                <a:latin typeface="Calibri" panose="020F0502020204030204" pitchFamily="34" charset="0"/>
                <a:ea typeface="Calibri" panose="020F0502020204030204" pitchFamily="34" charset="0"/>
                <a:cs typeface="Arial" panose="020B0604020202020204" pitchFamily="34" charset="0"/>
              </a:rPr>
            </a:br>
            <a:r>
              <a:rPr lang="en-GB" sz="1800" dirty="0">
                <a:effectLst/>
                <a:latin typeface="Calibri" panose="020F0502020204030204" pitchFamily="34" charset="0"/>
                <a:ea typeface="Calibri" panose="020F0502020204030204" pitchFamily="34" charset="0"/>
                <a:cs typeface="Arial" panose="020B0604020202020204" pitchFamily="34" charset="0"/>
              </a:rPr>
              <a:t>• Legal authority confirmed</a:t>
            </a:r>
            <a:br>
              <a:rPr lang="en-GB" sz="1800" dirty="0">
                <a:effectLst/>
                <a:latin typeface="Calibri" panose="020F0502020204030204" pitchFamily="34" charset="0"/>
                <a:ea typeface="Calibri" panose="020F0502020204030204" pitchFamily="34" charset="0"/>
                <a:cs typeface="Arial" panose="020B0604020202020204" pitchFamily="34" charset="0"/>
              </a:rPr>
            </a:br>
            <a:r>
              <a:rPr lang="en-GB" sz="1800" dirty="0">
                <a:effectLst/>
                <a:latin typeface="Calibri" panose="020F0502020204030204" pitchFamily="34" charset="0"/>
                <a:ea typeface="Calibri" panose="020F0502020204030204" pitchFamily="34" charset="0"/>
                <a:cs typeface="Arial" panose="020B0604020202020204" pitchFamily="34" charset="0"/>
              </a:rPr>
              <a:t>• Device identified &amp; labelled</a:t>
            </a:r>
            <a:br>
              <a:rPr lang="en-GB" sz="1800" dirty="0">
                <a:effectLst/>
                <a:latin typeface="Calibri" panose="020F0502020204030204" pitchFamily="34" charset="0"/>
                <a:ea typeface="Calibri" panose="020F0502020204030204" pitchFamily="34" charset="0"/>
                <a:cs typeface="Arial" panose="020B0604020202020204" pitchFamily="34" charset="0"/>
              </a:rPr>
            </a:br>
            <a:r>
              <a:rPr lang="en-GB" sz="1800" dirty="0">
                <a:effectLst/>
                <a:latin typeface="Calibri" panose="020F0502020204030204" pitchFamily="34" charset="0"/>
                <a:ea typeface="Calibri" panose="020F0502020204030204" pitchFamily="34" charset="0"/>
                <a:cs typeface="Arial" panose="020B0604020202020204" pitchFamily="34" charset="0"/>
              </a:rPr>
              <a:t>• Chain of custody initiated</a:t>
            </a:r>
            <a:endParaRPr lang="en-GB" dirty="0"/>
          </a:p>
        </p:txBody>
      </p:sp>
    </p:spTree>
    <p:extLst>
      <p:ext uri="{BB962C8B-B14F-4D97-AF65-F5344CB8AC3E}">
        <p14:creationId xmlns:p14="http://schemas.microsoft.com/office/powerpoint/2010/main" val="31546183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AsOne/>
      </p:bldGraphic>
      <p:bldP spid="4" grpId="0" animBg="1"/>
    </p:bldLst>
  </p:timing>
</p:sld>
</file>

<file path=ppt/slides/slide1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0" y="15949"/>
            <a:ext cx="9144000" cy="517451"/>
          </a:xfrm>
        </p:spPr>
        <p:txBody>
          <a:bodyPr/>
          <a:lstStyle/>
          <a:p>
            <a:r>
              <a:rPr lang="en-US" sz="3200" dirty="0"/>
              <a:t>GENERAL EVIDENCE PROCESSING STEPS</a:t>
            </a:r>
          </a:p>
        </p:txBody>
      </p:sp>
      <p:graphicFrame>
        <p:nvGraphicFramePr>
          <p:cNvPr id="6" name="Content Placeholder 5"/>
          <p:cNvGraphicFramePr>
            <a:graphicFrameLocks noGrp="1"/>
          </p:cNvGraphicFramePr>
          <p:nvPr>
            <p:ph idx="1"/>
            <p:extLst>
              <p:ext uri="{D42A27DB-BD31-4B8C-83A1-F6EECF244321}">
                <p14:modId xmlns:p14="http://schemas.microsoft.com/office/powerpoint/2010/main" val="4233794336"/>
              </p:ext>
            </p:extLst>
          </p:nvPr>
        </p:nvGraphicFramePr>
        <p:xfrm>
          <a:off x="152400" y="714151"/>
          <a:ext cx="8839200" cy="4419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p:cNvSpPr txBox="1"/>
          <p:nvPr/>
        </p:nvSpPr>
        <p:spPr>
          <a:xfrm>
            <a:off x="7827565" y="5114925"/>
            <a:ext cx="966931" cy="369332"/>
          </a:xfrm>
          <a:prstGeom prst="rect">
            <a:avLst/>
          </a:prstGeom>
          <a:noFill/>
        </p:spPr>
        <p:txBody>
          <a:bodyPr wrap="none" rtlCol="0">
            <a:spAutoFit/>
          </a:bodyPr>
          <a:lstStyle/>
          <a:p>
            <a:r>
              <a:rPr lang="en-IN" dirty="0"/>
              <a:t>(contd.)</a:t>
            </a:r>
          </a:p>
        </p:txBody>
      </p:sp>
    </p:spTree>
    <p:extLst>
      <p:ext uri="{BB962C8B-B14F-4D97-AF65-F5344CB8AC3E}">
        <p14:creationId xmlns:p14="http://schemas.microsoft.com/office/powerpoint/2010/main" val="24739574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AsOne/>
      </p:bldGraphic>
      <p:bldP spid="4" grpId="0"/>
    </p:bldLst>
  </p:timing>
</p:sld>
</file>

<file path=ppt/slides/slide1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304800" y="76200"/>
            <a:ext cx="8839200" cy="533400"/>
          </a:xfrm>
        </p:spPr>
        <p:txBody>
          <a:bodyPr/>
          <a:lstStyle/>
          <a:p>
            <a:r>
              <a:rPr lang="en-US" sz="3200" dirty="0"/>
              <a:t>GENERAL EVIDENCE PROCESSING STEPS</a:t>
            </a:r>
          </a:p>
        </p:txBody>
      </p:sp>
      <p:graphicFrame>
        <p:nvGraphicFramePr>
          <p:cNvPr id="6" name="Content Placeholder 5"/>
          <p:cNvGraphicFramePr>
            <a:graphicFrameLocks noGrp="1"/>
          </p:cNvGraphicFramePr>
          <p:nvPr>
            <p:ph idx="1"/>
            <p:extLst>
              <p:ext uri="{D42A27DB-BD31-4B8C-83A1-F6EECF244321}">
                <p14:modId xmlns:p14="http://schemas.microsoft.com/office/powerpoint/2010/main" val="2687247872"/>
              </p:ext>
            </p:extLst>
          </p:nvPr>
        </p:nvGraphicFramePr>
        <p:xfrm>
          <a:off x="228600" y="619461"/>
          <a:ext cx="8686800" cy="39624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82205325-7C76-6DD1-186D-9EE55B444DE5}"/>
              </a:ext>
            </a:extLst>
          </p:cNvPr>
          <p:cNvSpPr txBox="1"/>
          <p:nvPr/>
        </p:nvSpPr>
        <p:spPr>
          <a:xfrm>
            <a:off x="301214" y="5029200"/>
            <a:ext cx="8458200" cy="369332"/>
          </a:xfrm>
          <a:prstGeom prst="rect">
            <a:avLst/>
          </a:prstGeom>
          <a:noFill/>
          <a:ln>
            <a:solidFill>
              <a:schemeClr val="tx1"/>
            </a:solidFill>
          </a:ln>
        </p:spPr>
        <p:txBody>
          <a:bodyPr wrap="square">
            <a:spAutoFit/>
          </a:bodyPr>
          <a:lstStyle/>
          <a:p>
            <a:r>
              <a:rPr lang="en-GB" sz="1800" dirty="0">
                <a:effectLst/>
                <a:latin typeface="Calibri" panose="020F0502020204030204" pitchFamily="34" charset="0"/>
                <a:ea typeface="Calibri" panose="020F0502020204030204" pitchFamily="34" charset="0"/>
                <a:cs typeface="Arial" panose="020B0604020202020204" pitchFamily="34" charset="0"/>
              </a:rPr>
              <a:t>Identification → Preservation → Collection → Examination → Analysis → Presentation</a:t>
            </a:r>
            <a:endParaRPr lang="en-GB" dirty="0"/>
          </a:p>
        </p:txBody>
      </p:sp>
    </p:spTree>
    <p:extLst>
      <p:ext uri="{BB962C8B-B14F-4D97-AF65-F5344CB8AC3E}">
        <p14:creationId xmlns:p14="http://schemas.microsoft.com/office/powerpoint/2010/main" val="34938972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AsOne/>
      </p:bldGraphic>
      <p:bldP spid="4" grpId="0" animBg="1"/>
    </p:bldLst>
  </p:timing>
</p:sld>
</file>

<file path=ppt/slides/slide1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76200"/>
            <a:ext cx="7315200" cy="457200"/>
          </a:xfrm>
        </p:spPr>
        <p:txBody>
          <a:bodyPr/>
          <a:lstStyle/>
          <a:p>
            <a:r>
              <a:rPr lang="en-US" dirty="0"/>
              <a:t>ORDER OF VOLATILITY</a:t>
            </a:r>
          </a:p>
        </p:txBody>
      </p:sp>
      <p:graphicFrame>
        <p:nvGraphicFramePr>
          <p:cNvPr id="26" name="Diagram 25"/>
          <p:cNvGraphicFramePr/>
          <p:nvPr>
            <p:extLst>
              <p:ext uri="{D42A27DB-BD31-4B8C-83A1-F6EECF244321}">
                <p14:modId xmlns:p14="http://schemas.microsoft.com/office/powerpoint/2010/main" val="107008804"/>
              </p:ext>
            </p:extLst>
          </p:nvPr>
        </p:nvGraphicFramePr>
        <p:xfrm>
          <a:off x="76200" y="685800"/>
          <a:ext cx="6858000" cy="43434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C4B2C4BA-4B18-4A10-7303-1B32E6617497}"/>
              </a:ext>
            </a:extLst>
          </p:cNvPr>
          <p:cNvSpPr txBox="1"/>
          <p:nvPr/>
        </p:nvSpPr>
        <p:spPr>
          <a:xfrm>
            <a:off x="7010400" y="1447800"/>
            <a:ext cx="2057400" cy="2031325"/>
          </a:xfrm>
          <a:prstGeom prst="rect">
            <a:avLst/>
          </a:prstGeom>
          <a:noFill/>
          <a:ln>
            <a:solidFill>
              <a:schemeClr val="tx1"/>
            </a:solidFill>
          </a:ln>
        </p:spPr>
        <p:txBody>
          <a:bodyPr wrap="square">
            <a:spAutoFit/>
          </a:bodyPr>
          <a:lstStyle/>
          <a:p>
            <a:r>
              <a:rPr lang="en-GB" sz="1800" b="1" dirty="0">
                <a:effectLst/>
                <a:latin typeface="Calibri" panose="020F0502020204030204" pitchFamily="34" charset="0"/>
                <a:ea typeface="Calibri" panose="020F0502020204030204" pitchFamily="34" charset="0"/>
                <a:cs typeface="Arial" panose="020B0604020202020204" pitchFamily="34" charset="0"/>
              </a:rPr>
              <a:t>Reinforcing order:</a:t>
            </a:r>
          </a:p>
          <a:p>
            <a:pPr marL="182563" indent="-182563">
              <a:buFont typeface="Arial" panose="020B0604020202020204" pitchFamily="34" charset="0"/>
              <a:buChar char="•"/>
            </a:pPr>
            <a:r>
              <a:rPr lang="en-GB" sz="1800" dirty="0">
                <a:effectLst/>
                <a:latin typeface="Calibri" panose="020F0502020204030204" pitchFamily="34" charset="0"/>
                <a:ea typeface="Calibri" panose="020F0502020204030204" pitchFamily="34" charset="0"/>
                <a:cs typeface="Arial" panose="020B0604020202020204" pitchFamily="34" charset="0"/>
              </a:rPr>
              <a:t>CPU / cache </a:t>
            </a:r>
          </a:p>
          <a:p>
            <a:pPr marL="182563" indent="-182563">
              <a:buFont typeface="Arial" panose="020B0604020202020204" pitchFamily="34" charset="0"/>
              <a:buChar char="•"/>
            </a:pPr>
            <a:r>
              <a:rPr lang="en-GB" sz="1800" dirty="0">
                <a:effectLst/>
                <a:latin typeface="Calibri" panose="020F0502020204030204" pitchFamily="34" charset="0"/>
                <a:ea typeface="Calibri" panose="020F0502020204030204" pitchFamily="34" charset="0"/>
                <a:cs typeface="Arial" panose="020B0604020202020204" pitchFamily="34" charset="0"/>
              </a:rPr>
              <a:t>RAM </a:t>
            </a:r>
          </a:p>
          <a:p>
            <a:pPr marL="182563" indent="-182563">
              <a:buFont typeface="Arial" panose="020B0604020202020204" pitchFamily="34" charset="0"/>
              <a:buChar char="•"/>
            </a:pPr>
            <a:r>
              <a:rPr lang="en-GB" sz="1800" dirty="0">
                <a:effectLst/>
                <a:latin typeface="Calibri" panose="020F0502020204030204" pitchFamily="34" charset="0"/>
                <a:ea typeface="Calibri" panose="020F0502020204030204" pitchFamily="34" charset="0"/>
                <a:cs typeface="Arial" panose="020B0604020202020204" pitchFamily="34" charset="0"/>
              </a:rPr>
              <a:t>Network connections </a:t>
            </a:r>
          </a:p>
          <a:p>
            <a:pPr marL="182563" indent="-182563">
              <a:buFont typeface="Arial" panose="020B0604020202020204" pitchFamily="34" charset="0"/>
              <a:buChar char="•"/>
            </a:pPr>
            <a:r>
              <a:rPr lang="en-GB" sz="1800" dirty="0">
                <a:effectLst/>
                <a:latin typeface="Calibri" panose="020F0502020204030204" pitchFamily="34" charset="0"/>
                <a:ea typeface="Calibri" panose="020F0502020204030204" pitchFamily="34" charset="0"/>
                <a:cs typeface="Arial" panose="020B0604020202020204" pitchFamily="34" charset="0"/>
              </a:rPr>
              <a:t>Disk storage </a:t>
            </a:r>
          </a:p>
          <a:p>
            <a:pPr marL="182563" indent="-182563">
              <a:buFont typeface="Arial" panose="020B0604020202020204" pitchFamily="34" charset="0"/>
              <a:buChar char="•"/>
            </a:pPr>
            <a:r>
              <a:rPr lang="en-GB" sz="1800" dirty="0">
                <a:effectLst/>
                <a:latin typeface="Calibri" panose="020F0502020204030204" pitchFamily="34" charset="0"/>
                <a:ea typeface="Calibri" panose="020F0502020204030204" pitchFamily="34" charset="0"/>
                <a:cs typeface="Arial" panose="020B0604020202020204" pitchFamily="34" charset="0"/>
              </a:rPr>
              <a:t>Backups</a:t>
            </a:r>
            <a:endParaRPr lang="en-GB" dirty="0"/>
          </a:p>
        </p:txBody>
      </p:sp>
    </p:spTree>
    <p:extLst>
      <p:ext uri="{BB962C8B-B14F-4D97-AF65-F5344CB8AC3E}">
        <p14:creationId xmlns:p14="http://schemas.microsoft.com/office/powerpoint/2010/main" val="26407156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6" grpId="0">
        <p:bldAsOne/>
      </p:bldGraphic>
      <p:bldP spid="4" grpId="0" animBg="1"/>
    </p:bldLst>
  </p:timing>
</p:sld>
</file>

<file path=ppt/slides/slide1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76200"/>
            <a:ext cx="7886700" cy="609600"/>
          </a:xfrm>
        </p:spPr>
        <p:txBody>
          <a:bodyPr/>
          <a:lstStyle/>
          <a:p>
            <a:r>
              <a:rPr lang="en-US" dirty="0"/>
              <a:t>DATA ACQUISITION TYPES</a:t>
            </a:r>
          </a:p>
        </p:txBody>
      </p:sp>
      <p:sp>
        <p:nvSpPr>
          <p:cNvPr id="5" name="Content Placeholder 4"/>
          <p:cNvSpPr>
            <a:spLocks noGrp="1"/>
          </p:cNvSpPr>
          <p:nvPr>
            <p:ph idx="1"/>
          </p:nvPr>
        </p:nvSpPr>
        <p:spPr>
          <a:xfrm>
            <a:off x="646370" y="914400"/>
            <a:ext cx="8421429" cy="4419600"/>
          </a:xfrm>
        </p:spPr>
        <p:txBody>
          <a:bodyPr>
            <a:normAutofit/>
          </a:bodyPr>
          <a:lstStyle/>
          <a:p>
            <a:pPr marL="0" indent="0">
              <a:buNone/>
            </a:pPr>
            <a:r>
              <a:rPr lang="en-US" sz="2000" b="1" dirty="0">
                <a:latin typeface="Calibri" panose="020F0502020204030204" pitchFamily="34" charset="0"/>
                <a:ea typeface="Calibri" panose="020F0502020204030204" pitchFamily="34" charset="0"/>
                <a:cs typeface="Calibri" panose="020F0502020204030204" pitchFamily="34" charset="0"/>
              </a:rPr>
              <a:t>Live Data Acquisition</a:t>
            </a:r>
          </a:p>
          <a:p>
            <a:r>
              <a:rPr lang="en-US" sz="2000" dirty="0">
                <a:latin typeface="Calibri" panose="020F0502020204030204" pitchFamily="34" charset="0"/>
                <a:ea typeface="Calibri" panose="020F0502020204030204" pitchFamily="34" charset="0"/>
                <a:cs typeface="Calibri" panose="020F0502020204030204" pitchFamily="34" charset="0"/>
              </a:rPr>
              <a:t>Process of acquiring volatile data from a working computer (either locked or in sleep condition) that is already powered on.</a:t>
            </a:r>
          </a:p>
          <a:p>
            <a:r>
              <a:rPr lang="en-US" sz="2000" dirty="0">
                <a:latin typeface="Calibri" panose="020F0502020204030204" pitchFamily="34" charset="0"/>
                <a:ea typeface="Calibri" panose="020F0502020204030204" pitchFamily="34" charset="0"/>
                <a:cs typeface="Calibri" panose="020F0502020204030204" pitchFamily="34" charset="0"/>
              </a:rPr>
              <a:t>Volatile data is fragile and is lost when the system loses power or the user switches it off.</a:t>
            </a:r>
          </a:p>
          <a:p>
            <a:r>
              <a:rPr lang="en-US" sz="2000" dirty="0">
                <a:latin typeface="Calibri" panose="020F0502020204030204" pitchFamily="34" charset="0"/>
                <a:ea typeface="Calibri" panose="020F0502020204030204" pitchFamily="34" charset="0"/>
                <a:cs typeface="Calibri" panose="020F0502020204030204" pitchFamily="34" charset="0"/>
              </a:rPr>
              <a:t>Such data resides in RAM, cache, and registry and collection of such data should be done in real time.</a:t>
            </a:r>
          </a:p>
          <a:p>
            <a:r>
              <a:rPr lang="en-US" sz="2000" dirty="0">
                <a:latin typeface="Calibri" panose="020F0502020204030204" pitchFamily="34" charset="0"/>
                <a:ea typeface="Calibri" panose="020F0502020204030204" pitchFamily="34" charset="0"/>
                <a:cs typeface="Calibri" panose="020F0502020204030204" pitchFamily="34" charset="0"/>
              </a:rPr>
              <a:t>Depending on the source, there are two types of volatile data:</a:t>
            </a:r>
          </a:p>
          <a:p>
            <a:pPr marL="603647" lvl="1" indent="-260747" algn="just">
              <a:buFont typeface="Calibri" panose="020F0502020204030204" pitchFamily="34" charset="0"/>
              <a:buChar char="−"/>
            </a:pPr>
            <a:r>
              <a:rPr lang="en-US" dirty="0">
                <a:latin typeface="Calibri" panose="020F0502020204030204" pitchFamily="34" charset="0"/>
                <a:ea typeface="Calibri" panose="020F0502020204030204" pitchFamily="34" charset="0"/>
                <a:cs typeface="Calibri" panose="020F0502020204030204" pitchFamily="34" charset="0"/>
              </a:rPr>
              <a:t>System information (date &amp; time, command history, running processes, etc.)</a:t>
            </a:r>
          </a:p>
          <a:p>
            <a:pPr marL="603647" lvl="1" indent="-260747" algn="just">
              <a:buFont typeface="Calibri" panose="020F0502020204030204" pitchFamily="34" charset="0"/>
              <a:buChar char="−"/>
            </a:pPr>
            <a:r>
              <a:rPr lang="en-US" dirty="0">
                <a:latin typeface="Calibri" panose="020F0502020204030204" pitchFamily="34" charset="0"/>
                <a:ea typeface="Calibri" panose="020F0502020204030204" pitchFamily="34" charset="0"/>
                <a:cs typeface="Calibri" panose="020F0502020204030204" pitchFamily="34" charset="0"/>
              </a:rPr>
              <a:t>Network information (open connections &amp; ports, ARP cache, etc.)</a:t>
            </a:r>
          </a:p>
          <a:p>
            <a:endParaRPr lang="en-US" sz="1800" dirty="0"/>
          </a:p>
        </p:txBody>
      </p:sp>
    </p:spTree>
    <p:extLst>
      <p:ext uri="{BB962C8B-B14F-4D97-AF65-F5344CB8AC3E}">
        <p14:creationId xmlns:p14="http://schemas.microsoft.com/office/powerpoint/2010/main" val="8719167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612701" y="76200"/>
            <a:ext cx="7886700" cy="994172"/>
          </a:xfrm>
        </p:spPr>
        <p:txBody>
          <a:bodyPr/>
          <a:lstStyle/>
          <a:p>
            <a:r>
              <a:rPr lang="en-US" dirty="0"/>
              <a:t>DATA ACQUISITION TYPES</a:t>
            </a:r>
          </a:p>
        </p:txBody>
      </p:sp>
      <p:sp>
        <p:nvSpPr>
          <p:cNvPr id="5" name="Content Placeholder 4"/>
          <p:cNvSpPr>
            <a:spLocks noGrp="1"/>
          </p:cNvSpPr>
          <p:nvPr>
            <p:ph idx="1"/>
          </p:nvPr>
        </p:nvSpPr>
        <p:spPr>
          <a:xfrm>
            <a:off x="304800" y="838200"/>
            <a:ext cx="8194601" cy="2133600"/>
          </a:xfrm>
        </p:spPr>
        <p:txBody>
          <a:bodyPr>
            <a:normAutofit/>
          </a:bodyPr>
          <a:lstStyle/>
          <a:p>
            <a:pPr marL="0" indent="0">
              <a:buNone/>
            </a:pPr>
            <a:r>
              <a:rPr lang="en-US" sz="2000" b="1" dirty="0">
                <a:latin typeface="Calibri" panose="020F0502020204030204" pitchFamily="34" charset="0"/>
                <a:ea typeface="Calibri" panose="020F0502020204030204" pitchFamily="34" charset="0"/>
                <a:cs typeface="Calibri" panose="020F0502020204030204" pitchFamily="34" charset="0"/>
              </a:rPr>
              <a:t>Static Data Acquisition</a:t>
            </a:r>
          </a:p>
          <a:p>
            <a:r>
              <a:rPr lang="en-US" sz="2000" dirty="0">
                <a:latin typeface="Calibri" panose="020F0502020204030204" pitchFamily="34" charset="0"/>
                <a:ea typeface="Calibri" panose="020F0502020204030204" pitchFamily="34" charset="0"/>
                <a:cs typeface="Calibri" panose="020F0502020204030204" pitchFamily="34" charset="0"/>
              </a:rPr>
              <a:t>Process of acquiring non-volatile data or unaltered data that remains in the system even after shutdown.</a:t>
            </a:r>
          </a:p>
          <a:p>
            <a:r>
              <a:rPr lang="en-US" sz="2000" dirty="0">
                <a:latin typeface="Calibri" panose="020F0502020204030204" pitchFamily="34" charset="0"/>
                <a:ea typeface="Calibri" panose="020F0502020204030204" pitchFamily="34" charset="0"/>
                <a:cs typeface="Calibri" panose="020F0502020204030204" pitchFamily="34" charset="0"/>
              </a:rPr>
              <a:t>Such data can be recovered from hard disks, including slack spaces, swap files, and unallocated drive space, and also CDs/DVDs, USB drives, smartphones, etc.</a:t>
            </a:r>
          </a:p>
        </p:txBody>
      </p:sp>
      <p:graphicFrame>
        <p:nvGraphicFramePr>
          <p:cNvPr id="3" name="Diagram 2"/>
          <p:cNvGraphicFramePr/>
          <p:nvPr>
            <p:extLst>
              <p:ext uri="{D42A27DB-BD31-4B8C-83A1-F6EECF244321}">
                <p14:modId xmlns:p14="http://schemas.microsoft.com/office/powerpoint/2010/main" val="166018141"/>
              </p:ext>
            </p:extLst>
          </p:nvPr>
        </p:nvGraphicFramePr>
        <p:xfrm>
          <a:off x="152400" y="2971800"/>
          <a:ext cx="8915400" cy="25146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943476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AsOne/>
      </p:bldGraphic>
    </p:bldLst>
  </p:timing>
</p:sld>
</file>

<file path=ppt/slides/slide1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76200"/>
            <a:ext cx="7886700" cy="685800"/>
          </a:xfrm>
        </p:spPr>
        <p:txBody>
          <a:bodyPr/>
          <a:lstStyle/>
          <a:p>
            <a:r>
              <a:rPr lang="en-US" dirty="0"/>
              <a:t>DATA ACQUISITION TYPES</a:t>
            </a:r>
          </a:p>
        </p:txBody>
      </p:sp>
      <p:sp>
        <p:nvSpPr>
          <p:cNvPr id="5" name="Content Placeholder 4"/>
          <p:cNvSpPr>
            <a:spLocks noGrp="1"/>
          </p:cNvSpPr>
          <p:nvPr>
            <p:ph idx="1"/>
          </p:nvPr>
        </p:nvSpPr>
        <p:spPr>
          <a:xfrm>
            <a:off x="76643" y="914400"/>
            <a:ext cx="8952614" cy="4038600"/>
          </a:xfrm>
        </p:spPr>
        <p:txBody>
          <a:bodyPr>
            <a:noAutofit/>
          </a:bodyPr>
          <a:lstStyle/>
          <a:p>
            <a:pPr marL="0" indent="0" algn="just">
              <a:buNone/>
            </a:pPr>
            <a:r>
              <a:rPr lang="en-US" b="1" dirty="0">
                <a:latin typeface="Calibri" panose="020F0502020204030204" pitchFamily="34" charset="0"/>
                <a:ea typeface="Calibri" panose="020F0502020204030204" pitchFamily="34" charset="0"/>
                <a:cs typeface="Calibri" panose="020F0502020204030204" pitchFamily="34" charset="0"/>
              </a:rPr>
              <a:t>Remote Data Acquisition</a:t>
            </a:r>
          </a:p>
          <a:p>
            <a:pPr algn="just"/>
            <a:r>
              <a:rPr lang="en-US" dirty="0">
                <a:latin typeface="Calibri" panose="020F0502020204030204" pitchFamily="34" charset="0"/>
                <a:ea typeface="Calibri" panose="020F0502020204030204" pitchFamily="34" charset="0"/>
                <a:cs typeface="Calibri" panose="020F0502020204030204" pitchFamily="34" charset="0"/>
              </a:rPr>
              <a:t>In cases when the investigator is unable to be physically present at the crime scene or obtain the evidence, remote data acquisition may be used.</a:t>
            </a:r>
          </a:p>
          <a:p>
            <a:pPr algn="just"/>
            <a:r>
              <a:rPr lang="en-US" dirty="0">
                <a:latin typeface="Calibri" panose="020F0502020204030204" pitchFamily="34" charset="0"/>
                <a:ea typeface="Calibri" panose="020F0502020204030204" pitchFamily="34" charset="0"/>
                <a:cs typeface="Calibri" panose="020F0502020204030204" pitchFamily="34" charset="0"/>
              </a:rPr>
              <a:t>This involves connecting to the evidence system/media remotely through the Internet.</a:t>
            </a:r>
          </a:p>
          <a:p>
            <a:pPr algn="just"/>
            <a:r>
              <a:rPr lang="en-US" dirty="0">
                <a:latin typeface="Calibri" panose="020F0502020204030204" pitchFamily="34" charset="0"/>
                <a:ea typeface="Calibri" panose="020F0502020204030204" pitchFamily="34" charset="0"/>
                <a:cs typeface="Calibri" panose="020F0502020204030204" pitchFamily="34" charset="0"/>
              </a:rPr>
              <a:t>However, this method is prone to problems due to bandwidth differences, anti-malware protection, or firewalls which affect remote network connections.          </a:t>
            </a:r>
            <a:r>
              <a:rPr lang="en-US" dirty="0"/>
              <a:t>            </a:t>
            </a:r>
          </a:p>
        </p:txBody>
      </p:sp>
      <p:sp>
        <p:nvSpPr>
          <p:cNvPr id="4" name="TextBox 3">
            <a:extLst>
              <a:ext uri="{FF2B5EF4-FFF2-40B4-BE49-F238E27FC236}">
                <a16:creationId xmlns:a16="http://schemas.microsoft.com/office/drawing/2014/main" id="{430B984B-5250-D561-A41A-A33430E454B6}"/>
              </a:ext>
            </a:extLst>
          </p:cNvPr>
          <p:cNvSpPr txBox="1"/>
          <p:nvPr/>
        </p:nvSpPr>
        <p:spPr>
          <a:xfrm>
            <a:off x="77539" y="4782234"/>
            <a:ext cx="9029257" cy="646331"/>
          </a:xfrm>
          <a:prstGeom prst="rect">
            <a:avLst/>
          </a:prstGeom>
          <a:noFill/>
          <a:ln>
            <a:solidFill>
              <a:schemeClr val="tx1"/>
            </a:solidFill>
          </a:ln>
        </p:spPr>
        <p:txBody>
          <a:bodyPr wrap="square">
            <a:spAutoFit/>
          </a:bodyPr>
          <a:lstStyle/>
          <a:p>
            <a:r>
              <a:rPr lang="en-GB" sz="1800" dirty="0">
                <a:effectLst/>
                <a:latin typeface="Calibri" panose="020F0502020204030204" pitchFamily="34" charset="0"/>
                <a:ea typeface="Calibri" panose="020F0502020204030204" pitchFamily="34" charset="0"/>
                <a:cs typeface="Arial" panose="020B0604020202020204" pitchFamily="34" charset="0"/>
              </a:rPr>
              <a:t>Remote acquisition may be used when physical access is impossible but introduces integrity and legal risks.</a:t>
            </a:r>
            <a:endParaRPr lang="en-GB" dirty="0"/>
          </a:p>
        </p:txBody>
      </p:sp>
    </p:spTree>
    <p:extLst>
      <p:ext uri="{BB962C8B-B14F-4D97-AF65-F5344CB8AC3E}">
        <p14:creationId xmlns:p14="http://schemas.microsoft.com/office/powerpoint/2010/main" val="22715465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1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52400"/>
            <a:ext cx="7886700" cy="994172"/>
          </a:xfrm>
        </p:spPr>
        <p:txBody>
          <a:bodyPr/>
          <a:lstStyle/>
          <a:p>
            <a:r>
              <a:rPr lang="en-US" dirty="0"/>
              <a:t>DATA ACQUISITION METHODS</a:t>
            </a:r>
          </a:p>
        </p:txBody>
      </p:sp>
      <p:graphicFrame>
        <p:nvGraphicFramePr>
          <p:cNvPr id="7" name="Content Placeholder 6"/>
          <p:cNvGraphicFramePr>
            <a:graphicFrameLocks noGrp="1"/>
          </p:cNvGraphicFramePr>
          <p:nvPr>
            <p:ph idx="1"/>
            <p:extLst>
              <p:ext uri="{D42A27DB-BD31-4B8C-83A1-F6EECF244321}">
                <p14:modId xmlns:p14="http://schemas.microsoft.com/office/powerpoint/2010/main" val="2878156794"/>
              </p:ext>
            </p:extLst>
          </p:nvPr>
        </p:nvGraphicFramePr>
        <p:xfrm>
          <a:off x="76200" y="990600"/>
          <a:ext cx="6324600" cy="44196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D89FB5FD-3544-9120-CA97-A864A1CD52F8}"/>
              </a:ext>
            </a:extLst>
          </p:cNvPr>
          <p:cNvSpPr txBox="1"/>
          <p:nvPr/>
        </p:nvSpPr>
        <p:spPr>
          <a:xfrm>
            <a:off x="6629400" y="2133600"/>
            <a:ext cx="2438400" cy="1477328"/>
          </a:xfrm>
          <a:prstGeom prst="rect">
            <a:avLst/>
          </a:prstGeom>
          <a:noFill/>
          <a:ln>
            <a:solidFill>
              <a:schemeClr val="tx1"/>
            </a:solidFill>
          </a:ln>
        </p:spPr>
        <p:txBody>
          <a:bodyPr wrap="square">
            <a:spAutoFit/>
          </a:bodyPr>
          <a:lstStyle/>
          <a:p>
            <a:pPr marL="285750" indent="-285750">
              <a:buFont typeface="Arial" panose="020B0604020202020204" pitchFamily="34" charset="0"/>
              <a:buChar char="•"/>
            </a:pPr>
            <a:r>
              <a:rPr lang="en-GB" sz="1800" dirty="0">
                <a:effectLst/>
                <a:latin typeface="Calibri" panose="020F0502020204030204" pitchFamily="34" charset="0"/>
                <a:ea typeface="Calibri" panose="020F0502020204030204" pitchFamily="34" charset="0"/>
                <a:cs typeface="Arial" panose="020B0604020202020204" pitchFamily="34" charset="0"/>
              </a:rPr>
              <a:t>Hardware write blockers </a:t>
            </a:r>
          </a:p>
          <a:p>
            <a:pPr marL="285750" indent="-285750">
              <a:buFont typeface="Arial" panose="020B0604020202020204" pitchFamily="34" charset="0"/>
              <a:buChar char="•"/>
            </a:pPr>
            <a:r>
              <a:rPr lang="en-GB" sz="1800" dirty="0">
                <a:effectLst/>
                <a:latin typeface="Calibri" panose="020F0502020204030204" pitchFamily="34" charset="0"/>
                <a:ea typeface="Calibri" panose="020F0502020204030204" pitchFamily="34" charset="0"/>
                <a:cs typeface="Arial" panose="020B0604020202020204" pitchFamily="34" charset="0"/>
              </a:rPr>
              <a:t>Software imaging tools </a:t>
            </a:r>
          </a:p>
          <a:p>
            <a:pPr marL="285750" indent="-285750">
              <a:buFont typeface="Arial" panose="020B0604020202020204" pitchFamily="34" charset="0"/>
              <a:buChar char="•"/>
            </a:pPr>
            <a:r>
              <a:rPr lang="en-GB" sz="1800" dirty="0">
                <a:effectLst/>
                <a:latin typeface="Calibri" panose="020F0502020204030204" pitchFamily="34" charset="0"/>
                <a:ea typeface="Calibri" panose="020F0502020204030204" pitchFamily="34" charset="0"/>
                <a:cs typeface="Arial" panose="020B0604020202020204" pitchFamily="34" charset="0"/>
              </a:rPr>
              <a:t>Live capture utilities</a:t>
            </a:r>
            <a:endParaRPr lang="en-GB" dirty="0"/>
          </a:p>
        </p:txBody>
      </p:sp>
    </p:spTree>
    <p:extLst>
      <p:ext uri="{BB962C8B-B14F-4D97-AF65-F5344CB8AC3E}">
        <p14:creationId xmlns:p14="http://schemas.microsoft.com/office/powerpoint/2010/main" val="13107921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7" grpId="0">
        <p:bldAsOne/>
      </p:bldGraphic>
      <p:bldP spid="4" grpId="0" animBg="1"/>
    </p:bldLst>
  </p:timing>
</p:sld>
</file>

<file path=ppt/slides/slide1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0" y="76200"/>
            <a:ext cx="9144000" cy="533400"/>
          </a:xfrm>
        </p:spPr>
        <p:txBody>
          <a:bodyPr/>
          <a:lstStyle/>
          <a:p>
            <a:r>
              <a:rPr lang="en-US" sz="2800" dirty="0"/>
              <a:t>DATA ACQUISITION &amp; DUPLICATION STEPS</a:t>
            </a:r>
          </a:p>
        </p:txBody>
      </p:sp>
      <p:graphicFrame>
        <p:nvGraphicFramePr>
          <p:cNvPr id="7" name="Content Placeholder 6"/>
          <p:cNvGraphicFramePr>
            <a:graphicFrameLocks noGrp="1"/>
          </p:cNvGraphicFramePr>
          <p:nvPr>
            <p:ph idx="1"/>
            <p:extLst>
              <p:ext uri="{D42A27DB-BD31-4B8C-83A1-F6EECF244321}">
                <p14:modId xmlns:p14="http://schemas.microsoft.com/office/powerpoint/2010/main" val="1604224962"/>
              </p:ext>
            </p:extLst>
          </p:nvPr>
        </p:nvGraphicFramePr>
        <p:xfrm>
          <a:off x="152400" y="714717"/>
          <a:ext cx="5943600" cy="405563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A2957105-2642-A903-E1E9-C580D0197B81}"/>
              </a:ext>
            </a:extLst>
          </p:cNvPr>
          <p:cNvSpPr txBox="1"/>
          <p:nvPr/>
        </p:nvSpPr>
        <p:spPr>
          <a:xfrm>
            <a:off x="4419600" y="4875467"/>
            <a:ext cx="4572000" cy="646331"/>
          </a:xfrm>
          <a:prstGeom prst="rect">
            <a:avLst/>
          </a:prstGeom>
          <a:noFill/>
          <a:ln>
            <a:solidFill>
              <a:schemeClr val="tx1"/>
            </a:solidFill>
          </a:ln>
        </p:spPr>
        <p:txBody>
          <a:bodyPr wrap="square">
            <a:spAutoFit/>
          </a:bodyPr>
          <a:lstStyle/>
          <a:p>
            <a:r>
              <a:rPr lang="en-GB" sz="1800" b="1" dirty="0">
                <a:effectLst/>
                <a:latin typeface="Calibri" panose="020F0502020204030204" pitchFamily="34" charset="0"/>
                <a:ea typeface="Calibri" panose="020F0502020204030204" pitchFamily="34" charset="0"/>
                <a:cs typeface="Arial" panose="020B0604020202020204" pitchFamily="34" charset="0"/>
              </a:rPr>
              <a:t>Data Duplication Steps:</a:t>
            </a:r>
            <a:br>
              <a:rPr lang="en-GB" sz="1800" dirty="0">
                <a:effectLst/>
                <a:latin typeface="Calibri" panose="020F0502020204030204" pitchFamily="34" charset="0"/>
                <a:ea typeface="Calibri" panose="020F0502020204030204" pitchFamily="34" charset="0"/>
                <a:cs typeface="Arial" panose="020B0604020202020204" pitchFamily="34" charset="0"/>
              </a:rPr>
            </a:br>
            <a:r>
              <a:rPr lang="en-GB" sz="1800" dirty="0">
                <a:effectLst/>
                <a:latin typeface="Calibri" panose="020F0502020204030204" pitchFamily="34" charset="0"/>
                <a:ea typeface="Calibri" panose="020F0502020204030204" pitchFamily="34" charset="0"/>
                <a:cs typeface="Arial" panose="020B0604020202020204" pitchFamily="34" charset="0"/>
              </a:rPr>
              <a:t>Original → Master copy → Working copy</a:t>
            </a:r>
            <a:endParaRPr lang="en-GB" dirty="0"/>
          </a:p>
        </p:txBody>
      </p:sp>
    </p:spTree>
    <p:extLst>
      <p:ext uri="{BB962C8B-B14F-4D97-AF65-F5344CB8AC3E}">
        <p14:creationId xmlns:p14="http://schemas.microsoft.com/office/powerpoint/2010/main" val="4596508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7" grpId="0">
        <p:bldAsOne/>
      </p:bldGraphic>
      <p:bldP spid="4" grpId="0" animBg="1"/>
    </p:bldLst>
  </p:timing>
</p:sld>
</file>

<file path=ppt/slides/slide2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152400" y="1793"/>
            <a:ext cx="8648700" cy="684007"/>
          </a:xfrm>
        </p:spPr>
        <p:txBody>
          <a:bodyPr/>
          <a:lstStyle/>
          <a:p>
            <a:r>
              <a:rPr lang="en-US" dirty="0"/>
              <a:t>ISSUES WITH DATA DUPLICATION</a:t>
            </a:r>
          </a:p>
        </p:txBody>
      </p:sp>
      <p:graphicFrame>
        <p:nvGraphicFramePr>
          <p:cNvPr id="7" name="Content Placeholder 6"/>
          <p:cNvGraphicFramePr>
            <a:graphicFrameLocks noGrp="1"/>
          </p:cNvGraphicFramePr>
          <p:nvPr>
            <p:ph idx="1"/>
            <p:extLst>
              <p:ext uri="{D42A27DB-BD31-4B8C-83A1-F6EECF244321}">
                <p14:modId xmlns:p14="http://schemas.microsoft.com/office/powerpoint/2010/main" val="3707020768"/>
              </p:ext>
            </p:extLst>
          </p:nvPr>
        </p:nvGraphicFramePr>
        <p:xfrm>
          <a:off x="242493" y="572231"/>
          <a:ext cx="8648699" cy="370727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B3424865-615C-29BD-64AE-EE64DD2A7124}"/>
              </a:ext>
            </a:extLst>
          </p:cNvPr>
          <p:cNvSpPr txBox="1"/>
          <p:nvPr/>
        </p:nvSpPr>
        <p:spPr>
          <a:xfrm>
            <a:off x="3271443" y="4165937"/>
            <a:ext cx="2590800" cy="1015663"/>
          </a:xfrm>
          <a:prstGeom prst="rect">
            <a:avLst/>
          </a:prstGeom>
          <a:noFill/>
          <a:ln>
            <a:solidFill>
              <a:schemeClr val="tx1"/>
            </a:solidFill>
          </a:ln>
        </p:spPr>
        <p:txBody>
          <a:bodyPr wrap="square">
            <a:spAutoFit/>
          </a:bodyPr>
          <a:lstStyle/>
          <a:p>
            <a:r>
              <a:rPr lang="en-GB" sz="2000" dirty="0">
                <a:effectLst/>
                <a:latin typeface="Calibri" panose="020F0502020204030204" pitchFamily="34" charset="0"/>
                <a:ea typeface="Calibri" panose="020F0502020204030204" pitchFamily="34" charset="0"/>
                <a:cs typeface="Arial" panose="020B0604020202020204" pitchFamily="34" charset="0"/>
              </a:rPr>
              <a:t>• Faulty media</a:t>
            </a:r>
            <a:br>
              <a:rPr lang="en-GB" sz="2000" dirty="0">
                <a:effectLst/>
                <a:latin typeface="Calibri" panose="020F0502020204030204" pitchFamily="34" charset="0"/>
                <a:ea typeface="Calibri" panose="020F0502020204030204" pitchFamily="34" charset="0"/>
                <a:cs typeface="Arial" panose="020B0604020202020204" pitchFamily="34" charset="0"/>
              </a:rPr>
            </a:br>
            <a:r>
              <a:rPr lang="en-GB" sz="2000" dirty="0">
                <a:effectLst/>
                <a:latin typeface="Calibri" panose="020F0502020204030204" pitchFamily="34" charset="0"/>
                <a:ea typeface="Calibri" panose="020F0502020204030204" pitchFamily="34" charset="0"/>
                <a:cs typeface="Arial" panose="020B0604020202020204" pitchFamily="34" charset="0"/>
              </a:rPr>
              <a:t>• Interrupted imaging</a:t>
            </a:r>
            <a:br>
              <a:rPr lang="en-GB" sz="2000" dirty="0">
                <a:effectLst/>
                <a:latin typeface="Calibri" panose="020F0502020204030204" pitchFamily="34" charset="0"/>
                <a:ea typeface="Calibri" panose="020F0502020204030204" pitchFamily="34" charset="0"/>
                <a:cs typeface="Arial" panose="020B0604020202020204" pitchFamily="34" charset="0"/>
              </a:rPr>
            </a:br>
            <a:r>
              <a:rPr lang="en-GB" sz="2000" dirty="0">
                <a:effectLst/>
                <a:latin typeface="Calibri" panose="020F0502020204030204" pitchFamily="34" charset="0"/>
                <a:ea typeface="Calibri" panose="020F0502020204030204" pitchFamily="34" charset="0"/>
                <a:cs typeface="Arial" panose="020B0604020202020204" pitchFamily="34" charset="0"/>
              </a:rPr>
              <a:t>• Hash mismatches</a:t>
            </a:r>
            <a:endParaRPr lang="en-GB" sz="2000" dirty="0"/>
          </a:p>
        </p:txBody>
      </p:sp>
      <p:sp>
        <p:nvSpPr>
          <p:cNvPr id="6" name="TextBox 5">
            <a:extLst>
              <a:ext uri="{FF2B5EF4-FFF2-40B4-BE49-F238E27FC236}">
                <a16:creationId xmlns:a16="http://schemas.microsoft.com/office/drawing/2014/main" id="{9A26F87C-1F31-D393-2355-32154C2A8FCB}"/>
              </a:ext>
            </a:extLst>
          </p:cNvPr>
          <p:cNvSpPr txBox="1"/>
          <p:nvPr/>
        </p:nvSpPr>
        <p:spPr>
          <a:xfrm>
            <a:off x="2395142" y="5334000"/>
            <a:ext cx="4343400" cy="369332"/>
          </a:xfrm>
          <a:prstGeom prst="rect">
            <a:avLst/>
          </a:prstGeom>
          <a:noFill/>
        </p:spPr>
        <p:txBody>
          <a:bodyPr wrap="square">
            <a:spAutoFit/>
          </a:bodyPr>
          <a:lstStyle/>
          <a:p>
            <a:r>
              <a:rPr lang="en-GB" b="1" dirty="0">
                <a:latin typeface="Calibri" panose="020F0502020204030204" pitchFamily="34" charset="0"/>
                <a:ea typeface="Calibri" panose="020F0502020204030204" pitchFamily="34" charset="0"/>
              </a:rPr>
              <a:t>W</a:t>
            </a:r>
            <a:r>
              <a:rPr lang="en-GB" sz="1800" b="1" dirty="0">
                <a:effectLst/>
                <a:latin typeface="Calibri" panose="020F0502020204030204" pitchFamily="34" charset="0"/>
                <a:ea typeface="Calibri" panose="020F0502020204030204" pitchFamily="34" charset="0"/>
                <a:cs typeface="Arial" panose="020B0604020202020204" pitchFamily="34" charset="0"/>
              </a:rPr>
              <a:t>hat to do when hashes don’t match?</a:t>
            </a:r>
            <a:endParaRPr lang="en-GB" b="1" dirty="0"/>
          </a:p>
        </p:txBody>
      </p:sp>
    </p:spTree>
    <p:extLst>
      <p:ext uri="{BB962C8B-B14F-4D97-AF65-F5344CB8AC3E}">
        <p14:creationId xmlns:p14="http://schemas.microsoft.com/office/powerpoint/2010/main" val="5980662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7" grpId="0">
        <p:bldAsOne/>
      </p:bldGraphic>
      <p:bldP spid="4" grpId="0" animBg="1"/>
      <p:bldP spid="6" grpId="0"/>
    </p:bldLst>
  </p:timing>
</p:sld>
</file>

<file path=ppt/slides/slide2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0" y="76200"/>
            <a:ext cx="9144000" cy="994172"/>
          </a:xfrm>
        </p:spPr>
        <p:txBody>
          <a:bodyPr/>
          <a:lstStyle/>
          <a:p>
            <a:r>
              <a:rPr lang="en-US" sz="3200" dirty="0"/>
              <a:t>DO’S &amp; DON’TS OF EVIDENCE ACQUISITION</a:t>
            </a:r>
          </a:p>
        </p:txBody>
      </p:sp>
      <p:sp>
        <p:nvSpPr>
          <p:cNvPr id="6" name="TextBox 5"/>
          <p:cNvSpPr txBox="1"/>
          <p:nvPr/>
        </p:nvSpPr>
        <p:spPr>
          <a:xfrm>
            <a:off x="6248400" y="1371600"/>
            <a:ext cx="2646878" cy="369332"/>
          </a:xfrm>
          <a:prstGeom prst="rect">
            <a:avLst/>
          </a:prstGeom>
          <a:noFill/>
        </p:spPr>
        <p:txBody>
          <a:bodyPr wrap="none" rtlCol="0">
            <a:spAutoFit/>
          </a:bodyPr>
          <a:lstStyle/>
          <a:p>
            <a:r>
              <a:rPr lang="en-IN" b="1" u="sng" dirty="0"/>
              <a:t>The Rules of Evidence</a:t>
            </a:r>
          </a:p>
        </p:txBody>
      </p:sp>
      <p:graphicFrame>
        <p:nvGraphicFramePr>
          <p:cNvPr id="7" name="Diagram 6"/>
          <p:cNvGraphicFramePr/>
          <p:nvPr>
            <p:extLst>
              <p:ext uri="{D42A27DB-BD31-4B8C-83A1-F6EECF244321}">
                <p14:modId xmlns:p14="http://schemas.microsoft.com/office/powerpoint/2010/main" val="3297010530"/>
              </p:ext>
            </p:extLst>
          </p:nvPr>
        </p:nvGraphicFramePr>
        <p:xfrm>
          <a:off x="248722" y="1371600"/>
          <a:ext cx="5533314" cy="346546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9" name="Content Placeholder 3"/>
          <p:cNvGraphicFramePr>
            <a:graphicFrameLocks/>
          </p:cNvGraphicFramePr>
          <p:nvPr>
            <p:extLst>
              <p:ext uri="{D42A27DB-BD31-4B8C-83A1-F6EECF244321}">
                <p14:modId xmlns:p14="http://schemas.microsoft.com/office/powerpoint/2010/main" val="1197799796"/>
              </p:ext>
            </p:extLst>
          </p:nvPr>
        </p:nvGraphicFramePr>
        <p:xfrm>
          <a:off x="6438697" y="1752600"/>
          <a:ext cx="2077019" cy="3037613"/>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15234115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Graphic spid="7" grpId="0">
        <p:bldAsOne/>
      </p:bldGraphic>
      <p:bldGraphic spid="9" grpId="0">
        <p:bldAsOne/>
      </p:bldGraphic>
    </p:bldLst>
  </p:timing>
</p:sld>
</file>

<file path=ppt/slides/slide2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30126"/>
            <a:ext cx="7886700" cy="994172"/>
          </a:xfrm>
        </p:spPr>
        <p:txBody>
          <a:bodyPr/>
          <a:lstStyle/>
          <a:p>
            <a:r>
              <a:rPr lang="en-US" dirty="0"/>
              <a:t>DO’S &amp; DON’TS OF EVIDENCE ACQUISITION</a:t>
            </a:r>
          </a:p>
        </p:txBody>
      </p:sp>
      <p:graphicFrame>
        <p:nvGraphicFramePr>
          <p:cNvPr id="7" name="Diagram 6"/>
          <p:cNvGraphicFramePr/>
          <p:nvPr>
            <p:extLst>
              <p:ext uri="{D42A27DB-BD31-4B8C-83A1-F6EECF244321}">
                <p14:modId xmlns:p14="http://schemas.microsoft.com/office/powerpoint/2010/main" val="2792825921"/>
              </p:ext>
            </p:extLst>
          </p:nvPr>
        </p:nvGraphicFramePr>
        <p:xfrm>
          <a:off x="228600" y="1600200"/>
          <a:ext cx="6096000" cy="3810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8" name="Content Placeholder 3"/>
          <p:cNvGraphicFramePr>
            <a:graphicFrameLocks/>
          </p:cNvGraphicFramePr>
          <p:nvPr>
            <p:extLst>
              <p:ext uri="{D42A27DB-BD31-4B8C-83A1-F6EECF244321}">
                <p14:modId xmlns:p14="http://schemas.microsoft.com/office/powerpoint/2010/main" val="1917181079"/>
              </p:ext>
            </p:extLst>
          </p:nvPr>
        </p:nvGraphicFramePr>
        <p:xfrm>
          <a:off x="6609781" y="1676400"/>
          <a:ext cx="2077019" cy="3037613"/>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
        <p:nvSpPr>
          <p:cNvPr id="9" name="TextBox 8"/>
          <p:cNvSpPr txBox="1"/>
          <p:nvPr/>
        </p:nvSpPr>
        <p:spPr>
          <a:xfrm>
            <a:off x="6324600" y="1295400"/>
            <a:ext cx="2646878" cy="369332"/>
          </a:xfrm>
          <a:prstGeom prst="rect">
            <a:avLst/>
          </a:prstGeom>
          <a:noFill/>
        </p:spPr>
        <p:txBody>
          <a:bodyPr wrap="none" rtlCol="0">
            <a:spAutoFit/>
          </a:bodyPr>
          <a:lstStyle/>
          <a:p>
            <a:r>
              <a:rPr lang="en-IN" b="1" u="sng" dirty="0"/>
              <a:t>The Rules of Evidence</a:t>
            </a:r>
          </a:p>
        </p:txBody>
      </p:sp>
    </p:spTree>
    <p:extLst>
      <p:ext uri="{BB962C8B-B14F-4D97-AF65-F5344CB8AC3E}">
        <p14:creationId xmlns:p14="http://schemas.microsoft.com/office/powerpoint/2010/main" val="40250776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7" grpId="0">
        <p:bldAsOne/>
      </p:bldGraphic>
      <p:bldGraphic spid="8" grpId="0">
        <p:bldAsOne/>
      </p:bldGraphic>
      <p:bldP spid="9" grpId="0"/>
    </p:bldLst>
  </p:timing>
</p:sld>
</file>

<file path=ppt/slides/slide2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660548" y="23037"/>
            <a:ext cx="7886700" cy="586563"/>
          </a:xfrm>
        </p:spPr>
        <p:txBody>
          <a:bodyPr/>
          <a:lstStyle/>
          <a:p>
            <a:r>
              <a:rPr lang="en-US" dirty="0"/>
              <a:t>CHAIN OF CUSTODY</a:t>
            </a:r>
          </a:p>
        </p:txBody>
      </p:sp>
      <p:sp>
        <p:nvSpPr>
          <p:cNvPr id="3" name="Content Placeholder 2"/>
          <p:cNvSpPr>
            <a:spLocks noGrp="1"/>
          </p:cNvSpPr>
          <p:nvPr>
            <p:ph idx="1"/>
          </p:nvPr>
        </p:nvSpPr>
        <p:spPr>
          <a:xfrm>
            <a:off x="152400" y="649065"/>
            <a:ext cx="5410200" cy="4490847"/>
          </a:xfrm>
        </p:spPr>
        <p:txBody>
          <a:bodyPr>
            <a:noAutofit/>
          </a:bodyPr>
          <a:lstStyle/>
          <a:p>
            <a:pPr algn="just"/>
            <a:r>
              <a:rPr lang="en-US" sz="1800" dirty="0"/>
              <a:t>Some of the most common reasons for improper evidence collection are poorly written policies, lack of an established incident response plan, lack of incident response training, and a broken chain of custody.</a:t>
            </a:r>
          </a:p>
          <a:p>
            <a:pPr algn="just"/>
            <a:r>
              <a:rPr lang="en-US" sz="1800" dirty="0"/>
              <a:t>A chain of custody is a roadmap that shows how evidence was collected, analyzed, and preserved in order to be presented as evidence in court.</a:t>
            </a:r>
          </a:p>
          <a:p>
            <a:pPr algn="just"/>
            <a:r>
              <a:rPr lang="en-US" sz="1800" dirty="0"/>
              <a:t>Establishing a clear chain of custody is crucial because electronic evidence can be easily altered.</a:t>
            </a:r>
          </a:p>
          <a:p>
            <a:pPr algn="just"/>
            <a:r>
              <a:rPr lang="en-US" sz="1800" dirty="0"/>
              <a:t>A clear chain of custody demonstrates that electronic evidence is trustworthy.</a:t>
            </a:r>
          </a:p>
        </p:txBody>
      </p:sp>
      <p:graphicFrame>
        <p:nvGraphicFramePr>
          <p:cNvPr id="6" name="Diagram 5"/>
          <p:cNvGraphicFramePr/>
          <p:nvPr>
            <p:extLst>
              <p:ext uri="{D42A27DB-BD31-4B8C-83A1-F6EECF244321}">
                <p14:modId xmlns:p14="http://schemas.microsoft.com/office/powerpoint/2010/main" val="3461104414"/>
              </p:ext>
            </p:extLst>
          </p:nvPr>
        </p:nvGraphicFramePr>
        <p:xfrm>
          <a:off x="5981131" y="1440640"/>
          <a:ext cx="3010469" cy="3429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TextBox 6"/>
          <p:cNvSpPr txBox="1"/>
          <p:nvPr/>
        </p:nvSpPr>
        <p:spPr>
          <a:xfrm>
            <a:off x="6104955" y="778601"/>
            <a:ext cx="2762819" cy="553998"/>
          </a:xfrm>
          <a:prstGeom prst="rect">
            <a:avLst/>
          </a:prstGeom>
          <a:noFill/>
        </p:spPr>
        <p:txBody>
          <a:bodyPr wrap="square" rtlCol="0">
            <a:spAutoFit/>
          </a:bodyPr>
          <a:lstStyle/>
          <a:p>
            <a:r>
              <a:rPr lang="en-IN" sz="1500" b="1" u="sng" dirty="0"/>
              <a:t>Criteria to prove integrity of Chain of Custody</a:t>
            </a:r>
          </a:p>
        </p:txBody>
      </p:sp>
      <p:sp>
        <p:nvSpPr>
          <p:cNvPr id="5" name="TextBox 4">
            <a:extLst>
              <a:ext uri="{FF2B5EF4-FFF2-40B4-BE49-F238E27FC236}">
                <a16:creationId xmlns:a16="http://schemas.microsoft.com/office/drawing/2014/main" id="{6853E5F1-D568-CCC4-6545-CA5B7854CD02}"/>
              </a:ext>
            </a:extLst>
          </p:cNvPr>
          <p:cNvSpPr txBox="1"/>
          <p:nvPr/>
        </p:nvSpPr>
        <p:spPr>
          <a:xfrm>
            <a:off x="228600" y="5186549"/>
            <a:ext cx="8318648" cy="369332"/>
          </a:xfrm>
          <a:prstGeom prst="rect">
            <a:avLst/>
          </a:prstGeom>
          <a:noFill/>
          <a:ln>
            <a:solidFill>
              <a:schemeClr val="tx1"/>
            </a:solidFill>
          </a:ln>
        </p:spPr>
        <p:txBody>
          <a:bodyPr wrap="square">
            <a:spAutoFit/>
          </a:bodyPr>
          <a:lstStyle/>
          <a:p>
            <a:r>
              <a:rPr lang="en-GB" sz="1800" b="1" dirty="0">
                <a:effectLst/>
                <a:latin typeface="Calibri" panose="020F0502020204030204" pitchFamily="34" charset="0"/>
                <a:ea typeface="Calibri" panose="020F0502020204030204" pitchFamily="34" charset="0"/>
                <a:cs typeface="Arial" panose="020B0604020202020204" pitchFamily="34" charset="0"/>
              </a:rPr>
              <a:t>A complete, chronological record of evidence handling from seizure to court.</a:t>
            </a:r>
            <a:endParaRPr lang="en-GB" b="1" dirty="0"/>
          </a:p>
        </p:txBody>
      </p:sp>
    </p:spTree>
    <p:extLst>
      <p:ext uri="{BB962C8B-B14F-4D97-AF65-F5344CB8AC3E}">
        <p14:creationId xmlns:p14="http://schemas.microsoft.com/office/powerpoint/2010/main" val="38643173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6"/>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Graphic spid="6" grpId="0">
        <p:bldAsOne/>
      </p:bldGraphic>
      <p:bldP spid="7" grpId="0"/>
      <p:bldP spid="5" grpId="0" animBg="1"/>
    </p:bldLst>
  </p:timing>
</p:sld>
</file>

<file path=ppt/slides/slide2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0" y="76200"/>
            <a:ext cx="9144000" cy="609600"/>
          </a:xfrm>
        </p:spPr>
        <p:txBody>
          <a:bodyPr/>
          <a:lstStyle/>
          <a:p>
            <a:r>
              <a:rPr lang="en-US" sz="3200" dirty="0"/>
              <a:t>MAINTAINING INTEGRITY OF EVIDENCE</a:t>
            </a:r>
          </a:p>
        </p:txBody>
      </p:sp>
      <p:sp>
        <p:nvSpPr>
          <p:cNvPr id="3" name="Content Placeholder 2"/>
          <p:cNvSpPr>
            <a:spLocks noGrp="1"/>
          </p:cNvSpPr>
          <p:nvPr>
            <p:ph idx="1"/>
          </p:nvPr>
        </p:nvSpPr>
        <p:spPr>
          <a:xfrm>
            <a:off x="178417" y="762000"/>
            <a:ext cx="5689126" cy="4532555"/>
          </a:xfrm>
        </p:spPr>
        <p:txBody>
          <a:bodyPr>
            <a:noAutofit/>
          </a:bodyPr>
          <a:lstStyle/>
          <a:p>
            <a:pPr algn="just"/>
            <a:r>
              <a:rPr lang="en-US" sz="1800" dirty="0"/>
              <a:t>At least two copies are taken of the evidential computer.</a:t>
            </a:r>
          </a:p>
          <a:p>
            <a:pPr algn="just"/>
            <a:r>
              <a:rPr lang="en-US" sz="1800" dirty="0"/>
              <a:t>One of the copies is sealed in the presence of the computer owner and then placed in secure storage. This is the “master copy” and it will only be opened for examination under instruction from the court in the event of a challenge to the evidence presented after forensic analysis on the second copy.</a:t>
            </a:r>
          </a:p>
          <a:p>
            <a:pPr algn="just"/>
            <a:r>
              <a:rPr lang="en-US" sz="1800" dirty="0"/>
              <a:t>If the computer has been seized and held in secure storage by law enforcement, this will constitute “best evidence”. If the computer has not been seized, then the master copy becomes “best evidence”.</a:t>
            </a:r>
          </a:p>
        </p:txBody>
      </p:sp>
      <p:graphicFrame>
        <p:nvGraphicFramePr>
          <p:cNvPr id="8" name="Diagram 7"/>
          <p:cNvGraphicFramePr/>
          <p:nvPr>
            <p:extLst>
              <p:ext uri="{D42A27DB-BD31-4B8C-83A1-F6EECF244321}">
                <p14:modId xmlns:p14="http://schemas.microsoft.com/office/powerpoint/2010/main" val="3331193783"/>
              </p:ext>
            </p:extLst>
          </p:nvPr>
        </p:nvGraphicFramePr>
        <p:xfrm>
          <a:off x="6145521" y="1305285"/>
          <a:ext cx="2870579" cy="32766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9" name="TextBox 8"/>
          <p:cNvSpPr txBox="1"/>
          <p:nvPr/>
        </p:nvSpPr>
        <p:spPr>
          <a:xfrm>
            <a:off x="6121021" y="833960"/>
            <a:ext cx="2394329" cy="323165"/>
          </a:xfrm>
          <a:prstGeom prst="rect">
            <a:avLst/>
          </a:prstGeom>
          <a:noFill/>
        </p:spPr>
        <p:txBody>
          <a:bodyPr wrap="square" rtlCol="0">
            <a:spAutoFit/>
          </a:bodyPr>
          <a:lstStyle/>
          <a:p>
            <a:pPr algn="ctr"/>
            <a:r>
              <a:rPr lang="en-IN" sz="1500" b="1" u="sng" dirty="0"/>
              <a:t>PROBLEMS???</a:t>
            </a:r>
          </a:p>
        </p:txBody>
      </p:sp>
    </p:spTree>
    <p:extLst>
      <p:ext uri="{BB962C8B-B14F-4D97-AF65-F5344CB8AC3E}">
        <p14:creationId xmlns:p14="http://schemas.microsoft.com/office/powerpoint/2010/main" val="1872355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9"/>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Graphic spid="8" grpId="0">
        <p:bldAsOne/>
      </p:bldGraphic>
      <p:bldP spid="9" grpId="0"/>
    </p:bldLst>
  </p:timing>
</p:sld>
</file>

<file path=ppt/slides/slide2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762000" y="152400"/>
            <a:ext cx="7886700" cy="994172"/>
          </a:xfrm>
        </p:spPr>
        <p:txBody>
          <a:bodyPr/>
          <a:lstStyle/>
          <a:p>
            <a:r>
              <a:rPr lang="en-US" dirty="0"/>
              <a:t>DATA ACQUISITION INTEGRITY</a:t>
            </a:r>
          </a:p>
        </p:txBody>
      </p:sp>
      <p:sp>
        <p:nvSpPr>
          <p:cNvPr id="5" name="Content Placeholder 4"/>
          <p:cNvSpPr>
            <a:spLocks noGrp="1"/>
          </p:cNvSpPr>
          <p:nvPr>
            <p:ph idx="1"/>
          </p:nvPr>
        </p:nvSpPr>
        <p:spPr>
          <a:xfrm>
            <a:off x="76200" y="762000"/>
            <a:ext cx="8915400" cy="2743200"/>
          </a:xfrm>
        </p:spPr>
        <p:txBody>
          <a:bodyPr>
            <a:normAutofit/>
          </a:bodyPr>
          <a:lstStyle/>
          <a:p>
            <a:r>
              <a:rPr lang="en-US" sz="1800" dirty="0"/>
              <a:t>Failing to maintain the integrity of the evidence collected during the data acquisition process could mean the end of forensic investigation.</a:t>
            </a:r>
          </a:p>
          <a:p>
            <a:r>
              <a:rPr lang="en-US" sz="1800" dirty="0"/>
              <a:t>Evidence integrity checking process involves the use of hashing algorithm utility to create a hash value that represents the uniqueness  of the evidence.</a:t>
            </a:r>
          </a:p>
          <a:p>
            <a:r>
              <a:rPr lang="en-US" sz="1800" dirty="0"/>
              <a:t>Hash values are unique. If two files have the same hash, they are 100% identical.</a:t>
            </a:r>
          </a:p>
          <a:p>
            <a:r>
              <a:rPr lang="en-US" sz="1800" dirty="0"/>
              <a:t>The most common types of hashing algorithms used for integrity checking are: </a:t>
            </a:r>
          </a:p>
          <a:p>
            <a:endParaRPr lang="en-US" sz="1800" dirty="0"/>
          </a:p>
        </p:txBody>
      </p:sp>
      <p:graphicFrame>
        <p:nvGraphicFramePr>
          <p:cNvPr id="3" name="Diagram 2"/>
          <p:cNvGraphicFramePr/>
          <p:nvPr>
            <p:extLst>
              <p:ext uri="{D42A27DB-BD31-4B8C-83A1-F6EECF244321}">
                <p14:modId xmlns:p14="http://schemas.microsoft.com/office/powerpoint/2010/main" val="4149155355"/>
              </p:ext>
            </p:extLst>
          </p:nvPr>
        </p:nvGraphicFramePr>
        <p:xfrm>
          <a:off x="466725" y="3048000"/>
          <a:ext cx="8210550" cy="170356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TextBox 5">
            <a:extLst>
              <a:ext uri="{FF2B5EF4-FFF2-40B4-BE49-F238E27FC236}">
                <a16:creationId xmlns:a16="http://schemas.microsoft.com/office/drawing/2014/main" id="{E262CC32-6422-C573-9BDC-9515B3B1559A}"/>
              </a:ext>
            </a:extLst>
          </p:cNvPr>
          <p:cNvSpPr txBox="1"/>
          <p:nvPr/>
        </p:nvSpPr>
        <p:spPr>
          <a:xfrm>
            <a:off x="466725" y="4953000"/>
            <a:ext cx="8296275" cy="369332"/>
          </a:xfrm>
          <a:prstGeom prst="rect">
            <a:avLst/>
          </a:prstGeom>
          <a:noFill/>
          <a:ln>
            <a:solidFill>
              <a:schemeClr val="tx1"/>
            </a:solidFill>
          </a:ln>
        </p:spPr>
        <p:txBody>
          <a:bodyPr wrap="square">
            <a:spAutoFit/>
          </a:bodyPr>
          <a:lstStyle/>
          <a:p>
            <a:r>
              <a:rPr lang="en-GB" sz="1800" b="1" dirty="0">
                <a:effectLst/>
                <a:latin typeface="Calibri" panose="020F0502020204030204" pitchFamily="34" charset="0"/>
                <a:ea typeface="Calibri" panose="020F0502020204030204" pitchFamily="34" charset="0"/>
                <a:cs typeface="Arial" panose="020B0604020202020204" pitchFamily="34" charset="0"/>
              </a:rPr>
              <a:t>Integrity is verified using cryptographic hash functions (MD5 + SHA-256).</a:t>
            </a:r>
            <a:endParaRPr lang="en-GB" b="1" dirty="0"/>
          </a:p>
        </p:txBody>
      </p:sp>
    </p:spTree>
    <p:extLst>
      <p:ext uri="{BB962C8B-B14F-4D97-AF65-F5344CB8AC3E}">
        <p14:creationId xmlns:p14="http://schemas.microsoft.com/office/powerpoint/2010/main" val="12155126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Graphic spid="3" grpId="0">
        <p:bldAsOne/>
      </p:bldGraphic>
      <p:bldP spid="6" grpId="0" animBg="1"/>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FFCC2FC-8D57-B126-4CE3-53320BEFF1C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2EA6A7F-DB10-5EE3-0FBA-DB993004B112}"/>
              </a:ext>
            </a:extLst>
          </p:cNvPr>
          <p:cNvSpPr>
            <a:spLocks noGrp="1"/>
          </p:cNvSpPr>
          <p:nvPr>
            <p:ph type="title"/>
          </p:nvPr>
        </p:nvSpPr>
        <p:spPr>
          <a:xfrm>
            <a:off x="457200" y="274638"/>
            <a:ext cx="8229600" cy="639762"/>
          </a:xfrm>
        </p:spPr>
        <p:txBody>
          <a:bodyPr/>
          <a:lstStyle/>
          <a:p>
            <a:r>
              <a:rPr lang="en-GB" dirty="0"/>
              <a:t>How much do you remember?</a:t>
            </a:r>
          </a:p>
        </p:txBody>
      </p:sp>
      <p:pic>
        <p:nvPicPr>
          <p:cNvPr id="7" name="Content Placeholder 6">
            <a:extLst>
              <a:ext uri="{FF2B5EF4-FFF2-40B4-BE49-F238E27FC236}">
                <a16:creationId xmlns:a16="http://schemas.microsoft.com/office/drawing/2014/main" id="{7D894203-8302-F329-565D-6AEE81DB0C65}"/>
              </a:ext>
            </a:extLst>
          </p:cNvPr>
          <p:cNvPicPr>
            <a:picLocks noGrp="1" noChangeAspect="1"/>
          </p:cNvPicPr>
          <p:nvPr>
            <p:ph idx="1"/>
          </p:nvPr>
        </p:nvPicPr>
        <p:blipFill>
          <a:blip r:embed="rId2"/>
          <a:stretch>
            <a:fillRect/>
          </a:stretch>
        </p:blipFill>
        <p:spPr bwMode="auto">
          <a:xfrm>
            <a:off x="183290" y="990600"/>
            <a:ext cx="3573624" cy="4572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Slide Number Placeholder 4">
            <a:extLst>
              <a:ext uri="{FF2B5EF4-FFF2-40B4-BE49-F238E27FC236}">
                <a16:creationId xmlns:a16="http://schemas.microsoft.com/office/drawing/2014/main" id="{FAAB763D-BCBF-6AD2-EBA1-29E4EB9DDDCE}"/>
              </a:ext>
            </a:extLst>
          </p:cNvPr>
          <p:cNvSpPr>
            <a:spLocks noGrp="1"/>
          </p:cNvSpPr>
          <p:nvPr>
            <p:ph type="sldNum" sz="quarter" idx="11"/>
          </p:nvPr>
        </p:nvSpPr>
        <p:spPr/>
        <p:txBody>
          <a:bodyPr/>
          <a:lstStyle/>
          <a:p>
            <a:pPr>
              <a:defRPr/>
            </a:pPr>
            <a:fld id="{D59D80DC-CCE6-46FA-83FF-07FBF6FF2C7D}" type="slidenum">
              <a:rPr lang="en-US" altLang="en-US" smtClean="0"/>
              <a:pPr>
                <a:defRPr/>
              </a:pPr>
              <a:t>26</a:t>
            </a:fld>
            <a:endParaRPr lang="en-US" altLang="en-US"/>
          </a:p>
        </p:txBody>
      </p:sp>
      <p:sp>
        <p:nvSpPr>
          <p:cNvPr id="9" name="TextBox 8">
            <a:extLst>
              <a:ext uri="{FF2B5EF4-FFF2-40B4-BE49-F238E27FC236}">
                <a16:creationId xmlns:a16="http://schemas.microsoft.com/office/drawing/2014/main" id="{8835BF7A-8014-3E09-2576-039637CCB535}"/>
              </a:ext>
            </a:extLst>
          </p:cNvPr>
          <p:cNvSpPr txBox="1"/>
          <p:nvPr/>
        </p:nvSpPr>
        <p:spPr>
          <a:xfrm>
            <a:off x="3810000" y="2971800"/>
            <a:ext cx="5181600" cy="646331"/>
          </a:xfrm>
          <a:prstGeom prst="rect">
            <a:avLst/>
          </a:prstGeom>
          <a:noFill/>
        </p:spPr>
        <p:txBody>
          <a:bodyPr wrap="square">
            <a:spAutoFit/>
          </a:bodyPr>
          <a:lstStyle/>
          <a:p>
            <a:r>
              <a:rPr lang="en-GB" dirty="0"/>
              <a:t>https://uwtsd.display.vevox.com#/present/870523/W0YY61LPIU2L3MXWYJ3X</a:t>
            </a:r>
          </a:p>
        </p:txBody>
      </p:sp>
    </p:spTree>
    <p:extLst>
      <p:ext uri="{BB962C8B-B14F-4D97-AF65-F5344CB8AC3E}">
        <p14:creationId xmlns:p14="http://schemas.microsoft.com/office/powerpoint/2010/main" val="377277998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7" name="Slide Number Placeholder 4">
            <a:extLst>
              <a:ext uri="{FF2B5EF4-FFF2-40B4-BE49-F238E27FC236}">
                <a16:creationId xmlns:a16="http://schemas.microsoft.com/office/drawing/2014/main" id="{DB1E873D-5669-4947-892A-D0F25B2444E7}"/>
              </a:ext>
            </a:extLst>
          </p:cNvPr>
          <p:cNvSpPr>
            <a:spLocks noGrp="1"/>
          </p:cNvSpPr>
          <p:nvPr>
            <p:ph type="sldNum" sz="quarter" idx="1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2400">
                <a:solidFill>
                  <a:schemeClr val="tx1"/>
                </a:solidFill>
                <a:latin typeface="Comic Sans MS" panose="030F0702030302020204" pitchFamily="66" charset="0"/>
              </a:defRPr>
            </a:lvl1pPr>
            <a:lvl2pPr marL="742950" indent="-285750">
              <a:spcBef>
                <a:spcPct val="20000"/>
              </a:spcBef>
              <a:buChar char="–"/>
              <a:defRPr sz="2000">
                <a:solidFill>
                  <a:schemeClr val="tx1"/>
                </a:solidFill>
                <a:latin typeface="Comic Sans MS" panose="030F0702030302020204" pitchFamily="66" charset="0"/>
              </a:defRPr>
            </a:lvl2pPr>
            <a:lvl3pPr marL="1143000" indent="-228600">
              <a:spcBef>
                <a:spcPct val="20000"/>
              </a:spcBef>
              <a:buChar char="•"/>
              <a:defRPr sz="2400">
                <a:solidFill>
                  <a:schemeClr val="tx1"/>
                </a:solidFill>
                <a:latin typeface="Comic Sans MS" panose="030F0702030302020204" pitchFamily="66" charset="0"/>
              </a:defRPr>
            </a:lvl3pPr>
            <a:lvl4pPr marL="1600200" indent="-228600">
              <a:spcBef>
                <a:spcPct val="20000"/>
              </a:spcBef>
              <a:buChar char="–"/>
              <a:defRPr sz="2000">
                <a:solidFill>
                  <a:schemeClr val="tx1"/>
                </a:solidFill>
                <a:latin typeface="Comic Sans MS" panose="030F0702030302020204" pitchFamily="66" charset="0"/>
              </a:defRPr>
            </a:lvl4pPr>
            <a:lvl5pPr marL="2057400" indent="-228600">
              <a:spcBef>
                <a:spcPct val="20000"/>
              </a:spcBef>
              <a:buChar char="»"/>
              <a:defRPr sz="2000">
                <a:solidFill>
                  <a:schemeClr val="tx1"/>
                </a:solidFill>
                <a:latin typeface="Comic Sans MS" panose="030F0702030302020204" pitchFamily="66" charset="0"/>
              </a:defRPr>
            </a:lvl5pPr>
            <a:lvl6pPr marL="2514600" indent="-228600" eaLnBrk="0" fontAlgn="base" hangingPunct="0">
              <a:spcBef>
                <a:spcPct val="20000"/>
              </a:spcBef>
              <a:spcAft>
                <a:spcPct val="0"/>
              </a:spcAft>
              <a:buChar char="»"/>
              <a:defRPr sz="2000">
                <a:solidFill>
                  <a:schemeClr val="tx1"/>
                </a:solidFill>
                <a:latin typeface="Comic Sans MS" panose="030F0702030302020204" pitchFamily="66" charset="0"/>
              </a:defRPr>
            </a:lvl6pPr>
            <a:lvl7pPr marL="2971800" indent="-228600" eaLnBrk="0" fontAlgn="base" hangingPunct="0">
              <a:spcBef>
                <a:spcPct val="20000"/>
              </a:spcBef>
              <a:spcAft>
                <a:spcPct val="0"/>
              </a:spcAft>
              <a:buChar char="»"/>
              <a:defRPr sz="2000">
                <a:solidFill>
                  <a:schemeClr val="tx1"/>
                </a:solidFill>
                <a:latin typeface="Comic Sans MS" panose="030F0702030302020204" pitchFamily="66" charset="0"/>
              </a:defRPr>
            </a:lvl7pPr>
            <a:lvl8pPr marL="3429000" indent="-228600" eaLnBrk="0" fontAlgn="base" hangingPunct="0">
              <a:spcBef>
                <a:spcPct val="20000"/>
              </a:spcBef>
              <a:spcAft>
                <a:spcPct val="0"/>
              </a:spcAft>
              <a:buChar char="»"/>
              <a:defRPr sz="2000">
                <a:solidFill>
                  <a:schemeClr val="tx1"/>
                </a:solidFill>
                <a:latin typeface="Comic Sans MS" panose="030F0702030302020204" pitchFamily="66" charset="0"/>
              </a:defRPr>
            </a:lvl8pPr>
            <a:lvl9pPr marL="3886200" indent="-228600" eaLnBrk="0" fontAlgn="base" hangingPunct="0">
              <a:spcBef>
                <a:spcPct val="20000"/>
              </a:spcBef>
              <a:spcAft>
                <a:spcPct val="0"/>
              </a:spcAft>
              <a:buChar char="»"/>
              <a:defRPr sz="2000">
                <a:solidFill>
                  <a:schemeClr val="tx1"/>
                </a:solidFill>
                <a:latin typeface="Comic Sans MS" panose="030F0702030302020204" pitchFamily="66" charset="0"/>
              </a:defRPr>
            </a:lvl9pPr>
          </a:lstStyle>
          <a:p>
            <a:pPr>
              <a:spcBef>
                <a:spcPct val="0"/>
              </a:spcBef>
              <a:buFontTx/>
              <a:buNone/>
            </a:pPr>
            <a:fld id="{DE000A5A-4FFB-4E01-B4BF-3AF2E7528746}" type="slidenum">
              <a:rPr lang="en-US" altLang="en-US" sz="1400" smtClean="0"/>
              <a:pPr>
                <a:spcBef>
                  <a:spcPct val="0"/>
                </a:spcBef>
                <a:buFontTx/>
                <a:buNone/>
              </a:pPr>
              <a:t>27</a:t>
            </a:fld>
            <a:endParaRPr lang="en-US" altLang="en-US" sz="1400"/>
          </a:p>
        </p:txBody>
      </p:sp>
      <p:sp>
        <p:nvSpPr>
          <p:cNvPr id="47108" name="Title 1">
            <a:extLst>
              <a:ext uri="{FF2B5EF4-FFF2-40B4-BE49-F238E27FC236}">
                <a16:creationId xmlns:a16="http://schemas.microsoft.com/office/drawing/2014/main" id="{46594632-1DFE-455B-8F70-96726AE1F71F}"/>
              </a:ext>
            </a:extLst>
          </p:cNvPr>
          <p:cNvSpPr>
            <a:spLocks noGrp="1"/>
          </p:cNvSpPr>
          <p:nvPr>
            <p:ph type="title"/>
          </p:nvPr>
        </p:nvSpPr>
        <p:spPr bwMode="auto">
          <a:xfrm>
            <a:off x="742950" y="2217738"/>
            <a:ext cx="8042275" cy="133667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GB" altLang="en-US"/>
              <a:t>Questions?</a:t>
            </a:r>
            <a:endParaRPr lang="en-US" altLang="en-US"/>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77C71D-F721-4AB4-8BAE-64F1FF0E9BA6}"/>
              </a:ext>
            </a:extLst>
          </p:cNvPr>
          <p:cNvSpPr>
            <a:spLocks noGrp="1"/>
          </p:cNvSpPr>
          <p:nvPr>
            <p:ph type="title"/>
          </p:nvPr>
        </p:nvSpPr>
        <p:spPr>
          <a:xfrm>
            <a:off x="448826" y="76200"/>
            <a:ext cx="8229600" cy="457200"/>
          </a:xfrm>
        </p:spPr>
        <p:txBody>
          <a:bodyPr/>
          <a:lstStyle/>
          <a:p>
            <a:r>
              <a:rPr lang="en-GB" dirty="0"/>
              <a:t>References</a:t>
            </a:r>
          </a:p>
        </p:txBody>
      </p:sp>
      <p:sp>
        <p:nvSpPr>
          <p:cNvPr id="3" name="Content Placeholder 2">
            <a:extLst>
              <a:ext uri="{FF2B5EF4-FFF2-40B4-BE49-F238E27FC236}">
                <a16:creationId xmlns:a16="http://schemas.microsoft.com/office/drawing/2014/main" id="{4A7D3B60-BFD1-4898-BE8D-E444DA89F47F}"/>
              </a:ext>
            </a:extLst>
          </p:cNvPr>
          <p:cNvSpPr>
            <a:spLocks noGrp="1"/>
          </p:cNvSpPr>
          <p:nvPr>
            <p:ph idx="1"/>
          </p:nvPr>
        </p:nvSpPr>
        <p:spPr>
          <a:xfrm>
            <a:off x="114300" y="609600"/>
            <a:ext cx="8915400" cy="4953000"/>
          </a:xfrm>
        </p:spPr>
        <p:txBody>
          <a:bodyPr/>
          <a:lstStyle/>
          <a:p>
            <a:r>
              <a:rPr lang="en-GB" sz="1600" dirty="0">
                <a:latin typeface="Calibri" panose="020F0502020204030204" pitchFamily="34" charset="0"/>
                <a:ea typeface="Calibri" panose="020F0502020204030204" pitchFamily="34" charset="0"/>
                <a:cs typeface="Calibri" panose="020F0502020204030204" pitchFamily="34" charset="0"/>
              </a:rPr>
              <a:t>National Institute of Standards and Technology (NIST). Guide to Integrating Forensic Techniques into Incident Response (SP 800-86). </a:t>
            </a:r>
            <a:r>
              <a:rPr lang="en-GB" sz="1600" dirty="0">
                <a:latin typeface="Calibri" panose="020F0502020204030204" pitchFamily="34" charset="0"/>
                <a:ea typeface="Calibri" panose="020F0502020204030204" pitchFamily="34" charset="0"/>
                <a:cs typeface="Calibri" panose="020F0502020204030204" pitchFamily="34" charset="0"/>
                <a:hlinkClick r:id="rId3"/>
              </a:rPr>
              <a:t>https://csrc.nist.gov/publications/detail/sp/800-86/final</a:t>
            </a:r>
            <a:endParaRPr lang="en-GB" sz="1600" dirty="0">
              <a:latin typeface="Calibri" panose="020F0502020204030204" pitchFamily="34" charset="0"/>
              <a:ea typeface="Calibri" panose="020F0502020204030204" pitchFamily="34" charset="0"/>
              <a:cs typeface="Calibri" panose="020F0502020204030204" pitchFamily="34" charset="0"/>
            </a:endParaRPr>
          </a:p>
          <a:p>
            <a:r>
              <a:rPr lang="en-GB" sz="1600" dirty="0">
                <a:latin typeface="Calibri" panose="020F0502020204030204" pitchFamily="34" charset="0"/>
                <a:ea typeface="Calibri" panose="020F0502020204030204" pitchFamily="34" charset="0"/>
                <a:cs typeface="Calibri" panose="020F0502020204030204" pitchFamily="34" charset="0"/>
              </a:rPr>
              <a:t>National Institute of Standards and Technology (NIST). Secure Hash Standard (FIPS 180-4).https://csrc.nist.gov/publications/detail/</a:t>
            </a:r>
            <a:r>
              <a:rPr lang="en-GB" sz="1600" dirty="0" err="1">
                <a:latin typeface="Calibri" panose="020F0502020204030204" pitchFamily="34" charset="0"/>
                <a:ea typeface="Calibri" panose="020F0502020204030204" pitchFamily="34" charset="0"/>
                <a:cs typeface="Calibri" panose="020F0502020204030204" pitchFamily="34" charset="0"/>
              </a:rPr>
              <a:t>fips</a:t>
            </a:r>
            <a:r>
              <a:rPr lang="en-GB" sz="1600" dirty="0">
                <a:latin typeface="Calibri" panose="020F0502020204030204" pitchFamily="34" charset="0"/>
                <a:ea typeface="Calibri" panose="020F0502020204030204" pitchFamily="34" charset="0"/>
                <a:cs typeface="Calibri" panose="020F0502020204030204" pitchFamily="34" charset="0"/>
              </a:rPr>
              <a:t>/180/4/final</a:t>
            </a:r>
          </a:p>
          <a:p>
            <a:r>
              <a:rPr lang="en-GB" sz="1600" dirty="0">
                <a:latin typeface="Calibri" panose="020F0502020204030204" pitchFamily="34" charset="0"/>
                <a:ea typeface="Calibri" panose="020F0502020204030204" pitchFamily="34" charset="0"/>
                <a:cs typeface="Calibri" panose="020F0502020204030204" pitchFamily="34" charset="0"/>
              </a:rPr>
              <a:t>National Police Chiefs’ Council (NPCC). Digital Forensics – Principles for Digital Evidence Handling. </a:t>
            </a:r>
            <a:r>
              <a:rPr lang="en-GB" sz="1600" dirty="0">
                <a:latin typeface="Calibri" panose="020F0502020204030204" pitchFamily="34" charset="0"/>
                <a:ea typeface="Calibri" panose="020F0502020204030204" pitchFamily="34" charset="0"/>
                <a:cs typeface="Calibri" panose="020F0502020204030204" pitchFamily="34" charset="0"/>
                <a:hlinkClick r:id="rId4"/>
              </a:rPr>
              <a:t>https://www.college.police.uk/guidance/digital-forensics</a:t>
            </a:r>
            <a:endParaRPr lang="en-GB" sz="1600" dirty="0">
              <a:latin typeface="Calibri" panose="020F0502020204030204" pitchFamily="34" charset="0"/>
              <a:ea typeface="Calibri" panose="020F0502020204030204" pitchFamily="34" charset="0"/>
              <a:cs typeface="Calibri" panose="020F0502020204030204" pitchFamily="34" charset="0"/>
            </a:endParaRPr>
          </a:p>
          <a:p>
            <a:r>
              <a:rPr lang="en-GB" sz="1600" dirty="0">
                <a:latin typeface="Calibri" panose="020F0502020204030204" pitchFamily="34" charset="0"/>
                <a:ea typeface="Calibri" panose="020F0502020204030204" pitchFamily="34" charset="0"/>
                <a:cs typeface="Calibri" panose="020F0502020204030204" pitchFamily="34" charset="0"/>
              </a:rPr>
              <a:t>Crown Prosecution Service (CPS). Disclosure </a:t>
            </a:r>
            <a:r>
              <a:rPr lang="en-GB" sz="1600" dirty="0" err="1">
                <a:latin typeface="Calibri" panose="020F0502020204030204" pitchFamily="34" charset="0"/>
                <a:ea typeface="Calibri" panose="020F0502020204030204" pitchFamily="34" charset="0"/>
                <a:cs typeface="Calibri" panose="020F0502020204030204" pitchFamily="34" charset="0"/>
              </a:rPr>
              <a:t>Manual.https</a:t>
            </a:r>
            <a:r>
              <a:rPr lang="en-GB" sz="1600" dirty="0">
                <a:latin typeface="Calibri" panose="020F0502020204030204" pitchFamily="34" charset="0"/>
                <a:ea typeface="Calibri" panose="020F0502020204030204" pitchFamily="34" charset="0"/>
                <a:cs typeface="Calibri" panose="020F0502020204030204" pitchFamily="34" charset="0"/>
              </a:rPr>
              <a:t>://www.cps.gov.uk/legal-guidance/disclosure-manual</a:t>
            </a:r>
          </a:p>
          <a:p>
            <a:r>
              <a:rPr lang="en-GB" sz="1600" dirty="0">
                <a:latin typeface="Calibri" panose="020F0502020204030204" pitchFamily="34" charset="0"/>
                <a:ea typeface="Calibri" panose="020F0502020204030204" pitchFamily="34" charset="0"/>
                <a:cs typeface="Calibri" panose="020F0502020204030204" pitchFamily="34" charset="0"/>
              </a:rPr>
              <a:t>EC-Council. Computer Hacking Forensic Investigator (CHFI) v10+.https://www.ec-council.org/train-certify/chfi/</a:t>
            </a:r>
          </a:p>
          <a:p>
            <a:r>
              <a:rPr lang="en-GB" sz="1600" dirty="0">
                <a:latin typeface="Calibri" panose="020F0502020204030204" pitchFamily="34" charset="0"/>
                <a:ea typeface="Calibri" panose="020F0502020204030204" pitchFamily="34" charset="0"/>
                <a:cs typeface="Calibri" panose="020F0502020204030204" pitchFamily="34" charset="0"/>
              </a:rPr>
              <a:t>Exterro. </a:t>
            </a:r>
          </a:p>
          <a:p>
            <a:r>
              <a:rPr lang="en-GB" sz="1600" dirty="0">
                <a:latin typeface="Calibri" panose="020F0502020204030204" pitchFamily="34" charset="0"/>
                <a:ea typeface="Calibri" panose="020F0502020204030204" pitchFamily="34" charset="0"/>
                <a:cs typeface="Calibri" panose="020F0502020204030204" pitchFamily="34" charset="0"/>
              </a:rPr>
              <a:t>FTK® Digital Forensics Platform Documentation. </a:t>
            </a:r>
            <a:r>
              <a:rPr lang="en-GB" sz="1600" dirty="0">
                <a:latin typeface="Calibri" panose="020F0502020204030204" pitchFamily="34" charset="0"/>
                <a:ea typeface="Calibri" panose="020F0502020204030204" pitchFamily="34" charset="0"/>
                <a:cs typeface="Calibri" panose="020F0502020204030204" pitchFamily="34" charset="0"/>
                <a:hlinkClick r:id="rId5"/>
              </a:rPr>
              <a:t>https://www.exterro.com/ftk-digital-forensics</a:t>
            </a:r>
            <a:endParaRPr lang="en-GB" sz="1600" dirty="0">
              <a:latin typeface="Calibri" panose="020F0502020204030204" pitchFamily="34" charset="0"/>
              <a:ea typeface="Calibri" panose="020F0502020204030204" pitchFamily="34" charset="0"/>
              <a:cs typeface="Calibri" panose="020F0502020204030204" pitchFamily="34" charset="0"/>
            </a:endParaRPr>
          </a:p>
          <a:p>
            <a:r>
              <a:rPr lang="en-GB" sz="1600" dirty="0">
                <a:latin typeface="Calibri" panose="020F0502020204030204" pitchFamily="34" charset="0"/>
                <a:ea typeface="Calibri" panose="020F0502020204030204" pitchFamily="34" charset="0"/>
                <a:cs typeface="Calibri" panose="020F0502020204030204" pitchFamily="34" charset="0"/>
              </a:rPr>
              <a:t>Exterro. Digital Forensics Resources. </a:t>
            </a:r>
            <a:r>
              <a:rPr lang="en-GB" sz="1600" dirty="0">
                <a:latin typeface="Calibri" panose="020F0502020204030204" pitchFamily="34" charset="0"/>
                <a:ea typeface="Calibri" panose="020F0502020204030204" pitchFamily="34" charset="0"/>
                <a:cs typeface="Calibri" panose="020F0502020204030204" pitchFamily="34" charset="0"/>
                <a:hlinkClick r:id="rId6"/>
              </a:rPr>
              <a:t>https://www.exterro.com/resources</a:t>
            </a:r>
            <a:endParaRPr lang="en-GB" sz="1600" dirty="0">
              <a:latin typeface="Calibri" panose="020F0502020204030204" pitchFamily="34" charset="0"/>
              <a:ea typeface="Calibri" panose="020F0502020204030204" pitchFamily="34" charset="0"/>
              <a:cs typeface="Calibri" panose="020F0502020204030204" pitchFamily="34" charset="0"/>
            </a:endParaRPr>
          </a:p>
          <a:p>
            <a:r>
              <a:rPr lang="en-GB" sz="1600" dirty="0">
                <a:latin typeface="Calibri" panose="020F0502020204030204" pitchFamily="34" charset="0"/>
                <a:ea typeface="Calibri" panose="020F0502020204030204" pitchFamily="34" charset="0"/>
                <a:cs typeface="Calibri" panose="020F0502020204030204" pitchFamily="34" charset="0"/>
              </a:rPr>
              <a:t>SANS Institute. Digital Forensics and Incident Response (DFIR) Resources. </a:t>
            </a:r>
            <a:r>
              <a:rPr lang="en-GB" sz="1600" dirty="0">
                <a:latin typeface="Calibri" panose="020F0502020204030204" pitchFamily="34" charset="0"/>
                <a:ea typeface="Calibri" panose="020F0502020204030204" pitchFamily="34" charset="0"/>
                <a:cs typeface="Calibri" panose="020F0502020204030204" pitchFamily="34" charset="0"/>
                <a:hlinkClick r:id="rId7"/>
              </a:rPr>
              <a:t>https://www.sans.org/digital-forensics/</a:t>
            </a:r>
            <a:endParaRPr lang="en-GB" sz="1600" dirty="0">
              <a:latin typeface="Calibri" panose="020F0502020204030204" pitchFamily="34" charset="0"/>
              <a:ea typeface="Calibri" panose="020F0502020204030204" pitchFamily="34" charset="0"/>
              <a:cs typeface="Calibri" panose="020F0502020204030204" pitchFamily="34" charset="0"/>
            </a:endParaRPr>
          </a:p>
          <a:p>
            <a:r>
              <a:rPr lang="en-GB" sz="1600" dirty="0" err="1">
                <a:latin typeface="Calibri" panose="020F0502020204030204" pitchFamily="34" charset="0"/>
                <a:ea typeface="Calibri" panose="020F0502020204030204" pitchFamily="34" charset="0"/>
                <a:cs typeface="Calibri" panose="020F0502020204030204" pitchFamily="34" charset="0"/>
              </a:rPr>
              <a:t>Easttom</a:t>
            </a:r>
            <a:r>
              <a:rPr lang="en-GB" sz="1600" dirty="0">
                <a:latin typeface="Calibri" panose="020F0502020204030204" pitchFamily="34" charset="0"/>
                <a:ea typeface="Calibri" panose="020F0502020204030204" pitchFamily="34" charset="0"/>
                <a:cs typeface="Calibri" panose="020F0502020204030204" pitchFamily="34" charset="0"/>
              </a:rPr>
              <a:t>, C. (2019). Computer Hacking Forensic Investigator (CHFI). EC-Council Press.</a:t>
            </a:r>
          </a:p>
          <a:p>
            <a:r>
              <a:rPr lang="en-GB" sz="1600" dirty="0">
                <a:latin typeface="Calibri" panose="020F0502020204030204" pitchFamily="34" charset="0"/>
                <a:ea typeface="Calibri" panose="020F0502020204030204" pitchFamily="34" charset="0"/>
                <a:cs typeface="Calibri" panose="020F0502020204030204" pitchFamily="34" charset="0"/>
              </a:rPr>
              <a:t>Maras, M-H. (2015). Computer Forensics, Cybercriminals, Laws, and Evidence (2nd ed.).</a:t>
            </a:r>
          </a:p>
          <a:p>
            <a:endParaRPr lang="en-GB" sz="1400" dirty="0">
              <a:latin typeface="Calibri" panose="020F0502020204030204" pitchFamily="34" charset="0"/>
              <a:ea typeface="Calibri" panose="020F0502020204030204" pitchFamily="34" charset="0"/>
              <a:cs typeface="Calibri" panose="020F0502020204030204" pitchFamily="34" charset="0"/>
            </a:endParaRPr>
          </a:p>
        </p:txBody>
      </p:sp>
      <p:sp>
        <p:nvSpPr>
          <p:cNvPr id="5" name="Slide Number Placeholder 4">
            <a:extLst>
              <a:ext uri="{FF2B5EF4-FFF2-40B4-BE49-F238E27FC236}">
                <a16:creationId xmlns:a16="http://schemas.microsoft.com/office/drawing/2014/main" id="{7CD6DD6C-FEA0-4E2D-A709-1801C99F86C6}"/>
              </a:ext>
            </a:extLst>
          </p:cNvPr>
          <p:cNvSpPr>
            <a:spLocks noGrp="1"/>
          </p:cNvSpPr>
          <p:nvPr>
            <p:ph type="sldNum" sz="quarter" idx="11"/>
          </p:nvPr>
        </p:nvSpPr>
        <p:spPr/>
        <p:txBody>
          <a:bodyPr/>
          <a:lstStyle/>
          <a:p>
            <a:pPr>
              <a:defRPr/>
            </a:pPr>
            <a:fld id="{D59D80DC-CCE6-46FA-83FF-07FBF6FF2C7D}" type="slidenum">
              <a:rPr lang="en-US" altLang="en-US" smtClean="0"/>
              <a:pPr>
                <a:defRPr/>
              </a:pPr>
              <a:t>28</a:t>
            </a:fld>
            <a:endParaRPr lang="en-US" altLang="en-US"/>
          </a:p>
        </p:txBody>
      </p:sp>
    </p:spTree>
    <p:extLst>
      <p:ext uri="{BB962C8B-B14F-4D97-AF65-F5344CB8AC3E}">
        <p14:creationId xmlns:p14="http://schemas.microsoft.com/office/powerpoint/2010/main" val="55585799"/>
      </p:ext>
    </p:extLst>
  </p:cSld>
  <p:clrMapOvr>
    <a:masterClrMapping/>
  </p:clrMapOvr>
</p:sld>
</file>

<file path=ppt/theme/theme1.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Comic Sans MS"/>
        <a:ea typeface=""/>
        <a:cs typeface=""/>
      </a:majorFont>
      <a:minorFont>
        <a:latin typeface="Comic Sans MS"/>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919191"/>
      </a:lt2>
      <a:accent1>
        <a:srgbClr val="618FFD"/>
      </a:accent1>
      <a:accent2>
        <a:srgbClr val="00AE00"/>
      </a:accent2>
      <a:accent3>
        <a:srgbClr val="FFFFFF"/>
      </a:accent3>
      <a:accent4>
        <a:srgbClr val="000000"/>
      </a:accent4>
      <a:accent5>
        <a:srgbClr val="B7C6FE"/>
      </a:accent5>
      <a:accent6>
        <a:srgbClr val="009D00"/>
      </a:accent6>
      <a:hlink>
        <a:srgbClr val="FC0128"/>
      </a:hlink>
      <a:folHlink>
        <a:srgbClr val="CECECE"/>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0</TotalTime>
  <Pages>28</Pages>
  <Words>4400</Words>
  <Application>Microsoft Office PowerPoint</Application>
  <PresentationFormat>On-screen Show (4:3)</PresentationFormat>
  <Paragraphs>368</Paragraphs>
  <Slides>28</Slides>
  <Notes>22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28</vt:i4>
      </vt:variant>
    </vt:vector>
  </HeadingPairs>
  <TitlesOfParts>
    <vt:vector size="34" baseType="lpstr">
      <vt:lpstr>Arial</vt:lpstr>
      <vt:lpstr>Calibri</vt:lpstr>
      <vt:lpstr>Comic Sans MS</vt:lpstr>
      <vt:lpstr>Times New Roman</vt:lpstr>
      <vt:lpstr>Wingdings</vt:lpstr>
      <vt:lpstr>Default Design</vt:lpstr>
      <vt:lpstr>PowerPoint Presentation</vt:lpstr>
      <vt:lpstr>EVIDENCE ACQUISITION &amp; RECOVERY</vt:lpstr>
      <vt:lpstr>DATA RECOVERY</vt:lpstr>
      <vt:lpstr>CAUSES OF DATA LOSS</vt:lpstr>
      <vt:lpstr>WHY USE IMAGES?</vt:lpstr>
      <vt:lpstr>WHY USE IMAGES?</vt:lpstr>
      <vt:lpstr>BIT STREAM IMAGES VS BACKUPS</vt:lpstr>
      <vt:lpstr>REQUIREMENTS OF DISK IMAGING TOOLS</vt:lpstr>
      <vt:lpstr>GENERAL FORENSIC IMAGING PROCESS</vt:lpstr>
      <vt:lpstr>Case Group Discussion </vt:lpstr>
      <vt:lpstr>STEPS FOR EVIDENCE COLLECTION</vt:lpstr>
      <vt:lpstr>GENERAL EVIDENCE PROCESSING STEPS</vt:lpstr>
      <vt:lpstr>GENERAL EVIDENCE PROCESSING STEPS</vt:lpstr>
      <vt:lpstr>ORDER OF VOLATILITY</vt:lpstr>
      <vt:lpstr>DATA ACQUISITION TYPES</vt:lpstr>
      <vt:lpstr>DATA ACQUISITION TYPES</vt:lpstr>
      <vt:lpstr>DATA ACQUISITION TYPES</vt:lpstr>
      <vt:lpstr>DATA ACQUISITION METHODS</vt:lpstr>
      <vt:lpstr>DATA ACQUISITION &amp; DUPLICATION STEPS</vt:lpstr>
      <vt:lpstr>ISSUES WITH DATA DUPLICATION</vt:lpstr>
      <vt:lpstr>DO’S &amp; DON’TS OF EVIDENCE ACQUISITION</vt:lpstr>
      <vt:lpstr>DO’S &amp; DON’TS OF EVIDENCE ACQUISITION</vt:lpstr>
      <vt:lpstr>CHAIN OF CUSTODY</vt:lpstr>
      <vt:lpstr>MAINTAINING INTEGRITY OF EVIDENCE</vt:lpstr>
      <vt:lpstr>DATA ACQUISITION INTEGRITY</vt:lpstr>
      <vt:lpstr>How much do you remember?</vt:lpstr>
      <vt:lpstr>Questions?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
  <cp:lastModifiedBy/>
  <cp:revision>1</cp:revision>
  <dcterms:created xsi:type="dcterms:W3CDTF">2012-01-13T14:50:56Z</dcterms:created>
  <dcterms:modified xsi:type="dcterms:W3CDTF">2026-02-09T22:37:41Z</dcterms:modified>
</cp:coreProperties>
</file>