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63" r:id="rId4"/>
    <p:sldId id="258" r:id="rId5"/>
    <p:sldId id="264" r:id="rId6"/>
    <p:sldId id="259" r:id="rId7"/>
    <p:sldId id="260" r:id="rId8"/>
    <p:sldId id="265" r:id="rId9"/>
    <p:sldId id="266" r:id="rId10"/>
    <p:sldId id="261" r:id="rId11"/>
    <p:sldId id="267" r:id="rId12"/>
    <p:sldId id="262" r:id="rId13"/>
    <p:sldId id="269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54C517-511E-D7BB-F0FA-D45E06D99761}" v="1359" dt="2026-04-16T10:22:07.955"/>
    <p1510:client id="{DDF2891D-C914-9D95-41A5-14A68FCDAB8B}" v="1082" dt="2026-04-16T09:58:12.783"/>
    <p1510:client id="{F2A2641F-65C4-EF1B-CAE1-11A3B98C7565}" v="4701" dt="2026-04-16T11:36:16.3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nessa Sousa E Silva (2242422)" userId="S::2242422@student.uwtsd.ac.uk::a511e9f4-6a8f-4cfd-8cd0-229a299eecd4" providerId="AD" clId="Web-{F2A2641F-65C4-EF1B-CAE1-11A3B98C7565}"/>
    <pc:docChg chg="addSld delSld modSld">
      <pc:chgData name="Vanessa Sousa E Silva (2242422)" userId="S::2242422@student.uwtsd.ac.uk::a511e9f4-6a8f-4cfd-8cd0-229a299eecd4" providerId="AD" clId="Web-{F2A2641F-65C4-EF1B-CAE1-11A3B98C7565}" dt="2026-04-16T11:36:16.701" v="2786"/>
      <pc:docMkLst>
        <pc:docMk/>
      </pc:docMkLst>
      <pc:sldChg chg="addSp modSp del">
        <pc:chgData name="Vanessa Sousa E Silva (2242422)" userId="S::2242422@student.uwtsd.ac.uk::a511e9f4-6a8f-4cfd-8cd0-229a299eecd4" providerId="AD" clId="Web-{F2A2641F-65C4-EF1B-CAE1-11A3B98C7565}" dt="2026-04-16T11:23:28.372" v="2447"/>
        <pc:sldMkLst>
          <pc:docMk/>
          <pc:sldMk cId="109857222" sldId="256"/>
        </pc:sldMkLst>
        <pc:spChg chg="add mod">
          <ac:chgData name="Vanessa Sousa E Silva (2242422)" userId="S::2242422@student.uwtsd.ac.uk::a511e9f4-6a8f-4cfd-8cd0-229a299eecd4" providerId="AD" clId="Web-{F2A2641F-65C4-EF1B-CAE1-11A3B98C7565}" dt="2026-04-16T11:12:20.650" v="2300"/>
          <ac:spMkLst>
            <pc:docMk/>
            <pc:sldMk cId="109857222" sldId="256"/>
            <ac:spMk id="2" creationId="{CBEE9BB3-036D-C682-BFED-510E81C2B5F5}"/>
          </ac:spMkLst>
        </pc:spChg>
      </pc:sldChg>
      <pc:sldChg chg="addSp modSp mod setBg">
        <pc:chgData name="Vanessa Sousa E Silva (2242422)" userId="S::2242422@student.uwtsd.ac.uk::a511e9f4-6a8f-4cfd-8cd0-229a299eecd4" providerId="AD" clId="Web-{F2A2641F-65C4-EF1B-CAE1-11A3B98C7565}" dt="2026-04-16T11:11:35.337" v="2294" actId="20577"/>
        <pc:sldMkLst>
          <pc:docMk/>
          <pc:sldMk cId="3968197020" sldId="257"/>
        </pc:sldMkLst>
        <pc:spChg chg="mod">
          <ac:chgData name="Vanessa Sousa E Silva (2242422)" userId="S::2242422@student.uwtsd.ac.uk::a511e9f4-6a8f-4cfd-8cd0-229a299eecd4" providerId="AD" clId="Web-{F2A2641F-65C4-EF1B-CAE1-11A3B98C7565}" dt="2026-04-16T11:11:35.337" v="2294" actId="20577"/>
          <ac:spMkLst>
            <pc:docMk/>
            <pc:sldMk cId="3968197020" sldId="257"/>
            <ac:spMk id="3" creationId="{F9CCD4EB-D2CD-21C1-C24D-1BE3B0C07173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0:56:12.611" v="2147"/>
          <ac:spMkLst>
            <pc:docMk/>
            <pc:sldMk cId="3968197020" sldId="257"/>
            <ac:spMk id="8" creationId="{815925C2-A704-4D47-B1C1-3FCA52512EC1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0:56:12.611" v="2147"/>
          <ac:spMkLst>
            <pc:docMk/>
            <pc:sldMk cId="3968197020" sldId="257"/>
            <ac:spMk id="10" creationId="{01D4315C-C23C-4FD3-98DF-08C29E2292A8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0:56:12.611" v="2147"/>
          <ac:grpSpMkLst>
            <pc:docMk/>
            <pc:sldMk cId="3968197020" sldId="257"/>
            <ac:grpSpMk id="12" creationId="{5E6B47BC-43FD-4C91-8BFF-B41B99A8A39E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0:56:12.611" v="2147"/>
          <ac:grpSpMkLst>
            <pc:docMk/>
            <pc:sldMk cId="3968197020" sldId="257"/>
            <ac:grpSpMk id="16" creationId="{43F5E015-E085-4624-B431-B42414448684}"/>
          </ac:grpSpMkLst>
        </pc:grpChg>
      </pc:sldChg>
      <pc:sldChg chg="addSp delSp modSp mod setBg">
        <pc:chgData name="Vanessa Sousa E Silva (2242422)" userId="S::2242422@student.uwtsd.ac.uk::a511e9f4-6a8f-4cfd-8cd0-229a299eecd4" providerId="AD" clId="Web-{F2A2641F-65C4-EF1B-CAE1-11A3B98C7565}" dt="2026-04-16T11:25:53.061" v="2509" actId="20577"/>
        <pc:sldMkLst>
          <pc:docMk/>
          <pc:sldMk cId="3759370960" sldId="258"/>
        </pc:sldMkLst>
        <pc:spChg chg="mod">
          <ac:chgData name="Vanessa Sousa E Silva (2242422)" userId="S::2242422@student.uwtsd.ac.uk::a511e9f4-6a8f-4cfd-8cd0-229a299eecd4" providerId="AD" clId="Web-{F2A2641F-65C4-EF1B-CAE1-11A3B98C7565}" dt="2026-04-16T11:25:53.061" v="2509" actId="20577"/>
          <ac:spMkLst>
            <pc:docMk/>
            <pc:sldMk cId="3759370960" sldId="258"/>
            <ac:spMk id="2" creationId="{D2966DF3-9D5E-F57A-297A-2142D535DE6D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0:58:28.486" v="2153"/>
          <ac:spMkLst>
            <pc:docMk/>
            <pc:sldMk cId="3759370960" sldId="258"/>
            <ac:spMk id="8" creationId="{3ECBE1F1-D69B-4AFA-ABD5-8E41720EF6DE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0:58:28.486" v="2153"/>
          <ac:spMkLst>
            <pc:docMk/>
            <pc:sldMk cId="3759370960" sldId="258"/>
            <ac:spMk id="10" creationId="{603A6265-E10C-4B85-9C20-E75FCAF9CC63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0:58:28.486" v="2153"/>
          <ac:grpSpMkLst>
            <pc:docMk/>
            <pc:sldMk cId="3759370960" sldId="258"/>
            <ac:grpSpMk id="15" creationId="{114ED94A-C85D-4CD3-4205-438D21CE6B38}"/>
          </ac:grpSpMkLst>
        </pc:grpChg>
        <pc:picChg chg="add mod ord">
          <ac:chgData name="Vanessa Sousa E Silva (2242422)" userId="S::2242422@student.uwtsd.ac.uk::a511e9f4-6a8f-4cfd-8cd0-229a299eecd4" providerId="AD" clId="Web-{F2A2641F-65C4-EF1B-CAE1-11A3B98C7565}" dt="2026-04-16T10:58:28.486" v="2153"/>
          <ac:picMkLst>
            <pc:docMk/>
            <pc:sldMk cId="3759370960" sldId="258"/>
            <ac:picMk id="4" creationId="{7E05650A-7A33-B6BD-8FF6-8736EC6CFCB2}"/>
          </ac:picMkLst>
        </pc:picChg>
      </pc:sldChg>
      <pc:sldChg chg="addSp delSp modSp mod setBg">
        <pc:chgData name="Vanessa Sousa E Silva (2242422)" userId="S::2242422@student.uwtsd.ac.uk::a511e9f4-6a8f-4cfd-8cd0-229a299eecd4" providerId="AD" clId="Web-{F2A2641F-65C4-EF1B-CAE1-11A3B98C7565}" dt="2026-04-16T11:14:45.400" v="2320" actId="20577"/>
        <pc:sldMkLst>
          <pc:docMk/>
          <pc:sldMk cId="2282625772" sldId="259"/>
        </pc:sldMkLst>
        <pc:spChg chg="mod">
          <ac:chgData name="Vanessa Sousa E Silva (2242422)" userId="S::2242422@student.uwtsd.ac.uk::a511e9f4-6a8f-4cfd-8cd0-229a299eecd4" providerId="AD" clId="Web-{F2A2641F-65C4-EF1B-CAE1-11A3B98C7565}" dt="2026-04-16T11:14:45.400" v="2320" actId="20577"/>
          <ac:spMkLst>
            <pc:docMk/>
            <pc:sldMk cId="2282625772" sldId="259"/>
            <ac:spMk id="2" creationId="{B0A9C53B-6852-C44B-F5A4-F399F9AC32A4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0:59:21.267" v="2155"/>
          <ac:spMkLst>
            <pc:docMk/>
            <pc:sldMk cId="2282625772" sldId="259"/>
            <ac:spMk id="7" creationId="{815925C2-A704-4D47-B1C1-3FCA52512EC1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0:59:21.267" v="2155"/>
          <ac:spMkLst>
            <pc:docMk/>
            <pc:sldMk cId="2282625772" sldId="259"/>
            <ac:spMk id="9" creationId="{01D4315C-C23C-4FD3-98DF-08C29E2292A8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0:59:21.267" v="2155"/>
          <ac:spMkLst>
            <pc:docMk/>
            <pc:sldMk cId="2282625772" sldId="259"/>
            <ac:spMk id="27" creationId="{907E470A-25F4-47D0-8FEC-EE9FD606BB34}"/>
          </ac:spMkLst>
        </pc:spChg>
        <pc:grpChg chg="add del">
          <ac:chgData name="Vanessa Sousa E Silva (2242422)" userId="S::2242422@student.uwtsd.ac.uk::a511e9f4-6a8f-4cfd-8cd0-229a299eecd4" providerId="AD" clId="Web-{F2A2641F-65C4-EF1B-CAE1-11A3B98C7565}" dt="2026-04-16T10:59:21.267" v="2155"/>
          <ac:grpSpMkLst>
            <pc:docMk/>
            <pc:sldMk cId="2282625772" sldId="259"/>
            <ac:grpSpMk id="11" creationId="{5E6B47BC-43FD-4C91-8BFF-B41B99A8A39E}"/>
          </ac:grpSpMkLst>
        </pc:grpChg>
        <pc:grpChg chg="add del">
          <ac:chgData name="Vanessa Sousa E Silva (2242422)" userId="S::2242422@student.uwtsd.ac.uk::a511e9f4-6a8f-4cfd-8cd0-229a299eecd4" providerId="AD" clId="Web-{F2A2641F-65C4-EF1B-CAE1-11A3B98C7565}" dt="2026-04-16T10:59:21.267" v="2155"/>
          <ac:grpSpMkLst>
            <pc:docMk/>
            <pc:sldMk cId="2282625772" sldId="259"/>
            <ac:grpSpMk id="15" creationId="{43F5E015-E085-4624-B431-B42414448684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0:59:21.267" v="2155"/>
          <ac:grpSpMkLst>
            <pc:docMk/>
            <pc:sldMk cId="2282625772" sldId="259"/>
            <ac:grpSpMk id="29" creationId="{66220E63-99E1-482A-A0A6-B47EB4BF8797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0:59:21.267" v="2155"/>
          <ac:grpSpMkLst>
            <pc:docMk/>
            <pc:sldMk cId="2282625772" sldId="259"/>
            <ac:grpSpMk id="33" creationId="{8618EE54-271A-4FE8-B6B3-D0FCF55A7A01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0:59:21.267" v="2155"/>
          <ac:grpSpMkLst>
            <pc:docMk/>
            <pc:sldMk cId="2282625772" sldId="259"/>
            <ac:grpSpMk id="37" creationId="{43F5E015-E085-4624-B431-B42414448684}"/>
          </ac:grpSpMkLst>
        </pc:grpChg>
      </pc:sldChg>
      <pc:sldChg chg="addSp delSp modSp mod setBg">
        <pc:chgData name="Vanessa Sousa E Silva (2242422)" userId="S::2242422@student.uwtsd.ac.uk::a511e9f4-6a8f-4cfd-8cd0-229a299eecd4" providerId="AD" clId="Web-{F2A2641F-65C4-EF1B-CAE1-11A3B98C7565}" dt="2026-04-16T11:27:20.596" v="2568" actId="20577"/>
        <pc:sldMkLst>
          <pc:docMk/>
          <pc:sldMk cId="928229296" sldId="260"/>
        </pc:sldMkLst>
        <pc:spChg chg="mod">
          <ac:chgData name="Vanessa Sousa E Silva (2242422)" userId="S::2242422@student.uwtsd.ac.uk::a511e9f4-6a8f-4cfd-8cd0-229a299eecd4" providerId="AD" clId="Web-{F2A2641F-65C4-EF1B-CAE1-11A3B98C7565}" dt="2026-04-16T11:27:20.596" v="2568" actId="20577"/>
          <ac:spMkLst>
            <pc:docMk/>
            <pc:sldMk cId="928229296" sldId="260"/>
            <ac:spMk id="2" creationId="{123562A9-AC04-600B-184F-0016C6A5F543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0:09.877" v="2156"/>
          <ac:spMkLst>
            <pc:docMk/>
            <pc:sldMk cId="928229296" sldId="260"/>
            <ac:spMk id="7" creationId="{C9A36457-A5F4-4103-A443-02581C09185B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0:09.877" v="2156"/>
          <ac:spMkLst>
            <pc:docMk/>
            <pc:sldMk cId="928229296" sldId="260"/>
            <ac:spMk id="9" creationId="{DC5FB7E8-B636-40FA-BE8D-48145C0F5C57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0:09.877" v="2156"/>
          <ac:spMkLst>
            <pc:docMk/>
            <pc:sldMk cId="928229296" sldId="260"/>
            <ac:spMk id="11" creationId="{142DCE2C-2863-46FA-9BE7-24365A24D9BA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0:09.877" v="2156"/>
          <ac:spMkLst>
            <pc:docMk/>
            <pc:sldMk cId="928229296" sldId="260"/>
            <ac:spMk id="16" creationId="{815925C2-A704-4D47-B1C1-3FCA52512EC1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0:09.877" v="2156"/>
          <ac:spMkLst>
            <pc:docMk/>
            <pc:sldMk cId="928229296" sldId="260"/>
            <ac:spMk id="18" creationId="{01D4315C-C23C-4FD3-98DF-08C29E2292A8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1:00:09.877" v="2156"/>
          <ac:grpSpMkLst>
            <pc:docMk/>
            <pc:sldMk cId="928229296" sldId="260"/>
            <ac:grpSpMk id="20" creationId="{5E6B47BC-43FD-4C91-8BFF-B41B99A8A39E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1:00:09.877" v="2156"/>
          <ac:grpSpMkLst>
            <pc:docMk/>
            <pc:sldMk cId="928229296" sldId="260"/>
            <ac:grpSpMk id="24" creationId="{43F5E015-E085-4624-B431-B42414448684}"/>
          </ac:grpSpMkLst>
        </pc:grpChg>
      </pc:sldChg>
      <pc:sldChg chg="addSp modSp mod setBg">
        <pc:chgData name="Vanessa Sousa E Silva (2242422)" userId="S::2242422@student.uwtsd.ac.uk::a511e9f4-6a8f-4cfd-8cd0-229a299eecd4" providerId="AD" clId="Web-{F2A2641F-65C4-EF1B-CAE1-11A3B98C7565}" dt="2026-04-16T11:19:54.823" v="2410" actId="20577"/>
        <pc:sldMkLst>
          <pc:docMk/>
          <pc:sldMk cId="2893229791" sldId="261"/>
        </pc:sldMkLst>
        <pc:spChg chg="mod">
          <ac:chgData name="Vanessa Sousa E Silva (2242422)" userId="S::2242422@student.uwtsd.ac.uk::a511e9f4-6a8f-4cfd-8cd0-229a299eecd4" providerId="AD" clId="Web-{F2A2641F-65C4-EF1B-CAE1-11A3B98C7565}" dt="2026-04-16T11:19:54.823" v="2410" actId="20577"/>
          <ac:spMkLst>
            <pc:docMk/>
            <pc:sldMk cId="2893229791" sldId="261"/>
            <ac:spMk id="2" creationId="{78675DD8-ED4F-AFD8-446A-06DAACE67884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2:50.059" v="2193"/>
          <ac:spMkLst>
            <pc:docMk/>
            <pc:sldMk cId="2893229791" sldId="261"/>
            <ac:spMk id="8" creationId="{AE3A741D-C19B-960A-5803-1C5887147820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2:50.059" v="2193"/>
          <ac:spMkLst>
            <pc:docMk/>
            <pc:sldMk cId="2893229791" sldId="261"/>
            <ac:spMk id="10" creationId="{DC39DE25-0E4E-0AA7-0932-1D78C2372786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2:50.059" v="2193"/>
          <ac:spMkLst>
            <pc:docMk/>
            <pc:sldMk cId="2893229791" sldId="261"/>
            <ac:spMk id="12" creationId="{8D6EA299-0840-6DEA-E670-C49AEBC87E89}"/>
          </ac:spMkLst>
        </pc:spChg>
        <pc:picChg chg="add">
          <ac:chgData name="Vanessa Sousa E Silva (2242422)" userId="S::2242422@student.uwtsd.ac.uk::a511e9f4-6a8f-4cfd-8cd0-229a299eecd4" providerId="AD" clId="Web-{F2A2641F-65C4-EF1B-CAE1-11A3B98C7565}" dt="2026-04-16T11:02:50.059" v="2193"/>
          <ac:picMkLst>
            <pc:docMk/>
            <pc:sldMk cId="2893229791" sldId="261"/>
            <ac:picMk id="4" creationId="{EAC27C73-98F9-9F1D-F402-3B31BB04A8B2}"/>
          </ac:picMkLst>
        </pc:picChg>
      </pc:sldChg>
      <pc:sldChg chg="addSp modSp mod setBg">
        <pc:chgData name="Vanessa Sousa E Silva (2242422)" userId="S::2242422@student.uwtsd.ac.uk::a511e9f4-6a8f-4cfd-8cd0-229a299eecd4" providerId="AD" clId="Web-{F2A2641F-65C4-EF1B-CAE1-11A3B98C7565}" dt="2026-04-16T11:21:10.979" v="2414" actId="20577"/>
        <pc:sldMkLst>
          <pc:docMk/>
          <pc:sldMk cId="2735017636" sldId="262"/>
        </pc:sldMkLst>
        <pc:spChg chg="mod">
          <ac:chgData name="Vanessa Sousa E Silva (2242422)" userId="S::2242422@student.uwtsd.ac.uk::a511e9f4-6a8f-4cfd-8cd0-229a299eecd4" providerId="AD" clId="Web-{F2A2641F-65C4-EF1B-CAE1-11A3B98C7565}" dt="2026-04-16T11:21:10.979" v="2414" actId="20577"/>
          <ac:spMkLst>
            <pc:docMk/>
            <pc:sldMk cId="2735017636" sldId="262"/>
            <ac:spMk id="2" creationId="{05CB0A70-A459-51AF-28EF-2DD7A1DF6B11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3:22.873" v="2195"/>
          <ac:spMkLst>
            <pc:docMk/>
            <pc:sldMk cId="2735017636" sldId="262"/>
            <ac:spMk id="7" creationId="{815925C2-A704-4D47-B1C1-3FCA52512EC1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3:22.873" v="2195"/>
          <ac:spMkLst>
            <pc:docMk/>
            <pc:sldMk cId="2735017636" sldId="262"/>
            <ac:spMk id="9" creationId="{01D4315C-C23C-4FD3-98DF-08C29E2292A8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1:03:22.873" v="2195"/>
          <ac:grpSpMkLst>
            <pc:docMk/>
            <pc:sldMk cId="2735017636" sldId="262"/>
            <ac:grpSpMk id="11" creationId="{5E6B47BC-43FD-4C91-8BFF-B41B99A8A39E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1:03:22.873" v="2195"/>
          <ac:grpSpMkLst>
            <pc:docMk/>
            <pc:sldMk cId="2735017636" sldId="262"/>
            <ac:grpSpMk id="15" creationId="{43F5E015-E085-4624-B431-B42414448684}"/>
          </ac:grpSpMkLst>
        </pc:grpChg>
      </pc:sldChg>
      <pc:sldChg chg="addSp delSp modSp mod setBg">
        <pc:chgData name="Vanessa Sousa E Silva (2242422)" userId="S::2242422@student.uwtsd.ac.uk::a511e9f4-6a8f-4cfd-8cd0-229a299eecd4" providerId="AD" clId="Web-{F2A2641F-65C4-EF1B-CAE1-11A3B98C7565}" dt="2026-04-16T11:24:24.998" v="2478" actId="20577"/>
        <pc:sldMkLst>
          <pc:docMk/>
          <pc:sldMk cId="348181698" sldId="263"/>
        </pc:sldMkLst>
        <pc:spChg chg="mod">
          <ac:chgData name="Vanessa Sousa E Silva (2242422)" userId="S::2242422@student.uwtsd.ac.uk::a511e9f4-6a8f-4cfd-8cd0-229a299eecd4" providerId="AD" clId="Web-{F2A2641F-65C4-EF1B-CAE1-11A3B98C7565}" dt="2026-04-16T11:24:24.998" v="2478" actId="20577"/>
          <ac:spMkLst>
            <pc:docMk/>
            <pc:sldMk cId="348181698" sldId="263"/>
            <ac:spMk id="2" creationId="{159F0CFF-E049-E5D6-5F2D-469A8209488C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0:58:10.080" v="2152"/>
          <ac:spMkLst>
            <pc:docMk/>
            <pc:sldMk cId="348181698" sldId="263"/>
            <ac:spMk id="8" creationId="{3ECBE1F1-D69B-4AFA-ABD5-8E41720EF6DE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0:58:10.080" v="2152"/>
          <ac:spMkLst>
            <pc:docMk/>
            <pc:sldMk cId="348181698" sldId="263"/>
            <ac:spMk id="10" creationId="{603A6265-E10C-4B85-9C20-E75FCAF9CC63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9:52.038" v="2278"/>
          <ac:spMkLst>
            <pc:docMk/>
            <pc:sldMk cId="348181698" sldId="263"/>
            <ac:spMk id="15" creationId="{6B5E2835-4E47-45B3-9CFE-732FF7B05472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9:52.038" v="2278"/>
          <ac:spMkLst>
            <pc:docMk/>
            <pc:sldMk cId="348181698" sldId="263"/>
            <ac:spMk id="17" creationId="{5B45AD5D-AA52-4F7B-9362-576A39AD9E09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9:52.038" v="2278"/>
          <ac:spMkLst>
            <pc:docMk/>
            <pc:sldMk cId="348181698" sldId="263"/>
            <ac:spMk id="19" creationId="{AEDD7960-4866-4399-BEF6-DD1431AB4E34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9:52.038" v="2278"/>
          <ac:spMkLst>
            <pc:docMk/>
            <pc:sldMk cId="348181698" sldId="263"/>
            <ac:spMk id="21" creationId="{55D4142C-5077-457F-A6AD-3FECFDB39685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9:52.038" v="2278"/>
          <ac:spMkLst>
            <pc:docMk/>
            <pc:sldMk cId="348181698" sldId="263"/>
            <ac:spMk id="23" creationId="{7A5F0580-5EE9-419F-96EE-B6529EF6E7D0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1:09:52.038" v="2278"/>
          <ac:grpSpMkLst>
            <pc:docMk/>
            <pc:sldMk cId="348181698" sldId="263"/>
            <ac:grpSpMk id="28" creationId="{114ED94A-C85D-4CD3-4205-438D21CE6B38}"/>
          </ac:grpSpMkLst>
        </pc:grpChg>
        <pc:picChg chg="add mod ord">
          <ac:chgData name="Vanessa Sousa E Silva (2242422)" userId="S::2242422@student.uwtsd.ac.uk::a511e9f4-6a8f-4cfd-8cd0-229a299eecd4" providerId="AD" clId="Web-{F2A2641F-65C4-EF1B-CAE1-11A3B98C7565}" dt="2026-04-16T11:09:52.038" v="2278"/>
          <ac:picMkLst>
            <pc:docMk/>
            <pc:sldMk cId="348181698" sldId="263"/>
            <ac:picMk id="4" creationId="{F0BE1230-C4D1-7454-1930-18EA7A3AA60D}"/>
          </ac:picMkLst>
        </pc:picChg>
      </pc:sldChg>
      <pc:sldChg chg="addSp delSp modSp new mod setBg">
        <pc:chgData name="Vanessa Sousa E Silva (2242422)" userId="S::2242422@student.uwtsd.ac.uk::a511e9f4-6a8f-4cfd-8cd0-229a299eecd4" providerId="AD" clId="Web-{F2A2641F-65C4-EF1B-CAE1-11A3B98C7565}" dt="2026-04-16T11:14:33.416" v="2318" actId="20577"/>
        <pc:sldMkLst>
          <pc:docMk/>
          <pc:sldMk cId="593912448" sldId="264"/>
        </pc:sldMkLst>
        <pc:spChg chg="add del mod">
          <ac:chgData name="Vanessa Sousa E Silva (2242422)" userId="S::2242422@student.uwtsd.ac.uk::a511e9f4-6a8f-4cfd-8cd0-229a299eecd4" providerId="AD" clId="Web-{F2A2641F-65C4-EF1B-CAE1-11A3B98C7565}" dt="2026-04-16T10:23:26.996" v="3"/>
          <ac:spMkLst>
            <pc:docMk/>
            <pc:sldMk cId="593912448" sldId="264"/>
            <ac:spMk id="2" creationId="{B0A72784-D991-A6F1-DF34-8C3FA683B5AA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0:23:36.621" v="5"/>
          <ac:spMkLst>
            <pc:docMk/>
            <pc:sldMk cId="593912448" sldId="264"/>
            <ac:spMk id="3" creationId="{C464B4D1-B523-BCCC-6406-0BE9B5818456}"/>
          </ac:spMkLst>
        </pc:spChg>
        <pc:spChg chg="add mod">
          <ac:chgData name="Vanessa Sousa E Silva (2242422)" userId="S::2242422@student.uwtsd.ac.uk::a511e9f4-6a8f-4cfd-8cd0-229a299eecd4" providerId="AD" clId="Web-{F2A2641F-65C4-EF1B-CAE1-11A3B98C7565}" dt="2026-04-16T11:14:33.416" v="2318" actId="20577"/>
          <ac:spMkLst>
            <pc:docMk/>
            <pc:sldMk cId="593912448" sldId="264"/>
            <ac:spMk id="4" creationId="{A1030169-3472-4FE1-1769-9B102ABFCF42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0:57:11.205" v="2150"/>
          <ac:spMkLst>
            <pc:docMk/>
            <pc:sldMk cId="593912448" sldId="264"/>
            <ac:spMk id="9" creationId="{907E470A-25F4-47D0-8FEC-EE9FD606BB34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0:57:11.205" v="2150"/>
          <ac:grpSpMkLst>
            <pc:docMk/>
            <pc:sldMk cId="593912448" sldId="264"/>
            <ac:grpSpMk id="11" creationId="{66220E63-99E1-482A-A0A6-B47EB4BF8797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0:57:11.205" v="2150"/>
          <ac:grpSpMkLst>
            <pc:docMk/>
            <pc:sldMk cId="593912448" sldId="264"/>
            <ac:grpSpMk id="15" creationId="{8618EE54-271A-4FE8-B6B3-D0FCF55A7A01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0:57:11.205" v="2150"/>
          <ac:grpSpMkLst>
            <pc:docMk/>
            <pc:sldMk cId="593912448" sldId="264"/>
            <ac:grpSpMk id="19" creationId="{43F5E015-E085-4624-B431-B42414448684}"/>
          </ac:grpSpMkLst>
        </pc:grpChg>
      </pc:sldChg>
      <pc:sldChg chg="addSp modSp new mod setBg">
        <pc:chgData name="Vanessa Sousa E Silva (2242422)" userId="S::2242422@student.uwtsd.ac.uk::a511e9f4-6a8f-4cfd-8cd0-229a299eecd4" providerId="AD" clId="Web-{F2A2641F-65C4-EF1B-CAE1-11A3B98C7565}" dt="2026-04-16T11:29:29.580" v="2632" actId="20577"/>
        <pc:sldMkLst>
          <pc:docMk/>
          <pc:sldMk cId="161181333" sldId="265"/>
        </pc:sldMkLst>
        <pc:spChg chg="add mod">
          <ac:chgData name="Vanessa Sousa E Silva (2242422)" userId="S::2242422@student.uwtsd.ac.uk::a511e9f4-6a8f-4cfd-8cd0-229a299eecd4" providerId="AD" clId="Web-{F2A2641F-65C4-EF1B-CAE1-11A3B98C7565}" dt="2026-04-16T11:29:29.580" v="2632" actId="20577"/>
          <ac:spMkLst>
            <pc:docMk/>
            <pc:sldMk cId="161181333" sldId="265"/>
            <ac:spMk id="2" creationId="{5A03EAA0-4E15-FCFE-7AD7-914AB25795AC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0:15.861" v="2157"/>
          <ac:spMkLst>
            <pc:docMk/>
            <pc:sldMk cId="161181333" sldId="265"/>
            <ac:spMk id="7" creationId="{815925C2-A704-4D47-B1C1-3FCA52512EC1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0:15.861" v="2157"/>
          <ac:spMkLst>
            <pc:docMk/>
            <pc:sldMk cId="161181333" sldId="265"/>
            <ac:spMk id="9" creationId="{01D4315C-C23C-4FD3-98DF-08C29E2292A8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1:00:15.861" v="2157"/>
          <ac:grpSpMkLst>
            <pc:docMk/>
            <pc:sldMk cId="161181333" sldId="265"/>
            <ac:grpSpMk id="11" creationId="{5E6B47BC-43FD-4C91-8BFF-B41B99A8A39E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1:00:15.861" v="2157"/>
          <ac:grpSpMkLst>
            <pc:docMk/>
            <pc:sldMk cId="161181333" sldId="265"/>
            <ac:grpSpMk id="15" creationId="{43F5E015-E085-4624-B431-B42414448684}"/>
          </ac:grpSpMkLst>
        </pc:grpChg>
      </pc:sldChg>
      <pc:sldChg chg="addSp delSp modSp new mod setBg">
        <pc:chgData name="Vanessa Sousa E Silva (2242422)" userId="S::2242422@student.uwtsd.ac.uk::a511e9f4-6a8f-4cfd-8cd0-229a299eecd4" providerId="AD" clId="Web-{F2A2641F-65C4-EF1B-CAE1-11A3B98C7565}" dt="2026-04-16T11:19:41.635" v="2409" actId="20577"/>
        <pc:sldMkLst>
          <pc:docMk/>
          <pc:sldMk cId="524602018" sldId="266"/>
        </pc:sldMkLst>
        <pc:spChg chg="add mod">
          <ac:chgData name="Vanessa Sousa E Silva (2242422)" userId="S::2242422@student.uwtsd.ac.uk::a511e9f4-6a8f-4cfd-8cd0-229a299eecd4" providerId="AD" clId="Web-{F2A2641F-65C4-EF1B-CAE1-11A3B98C7565}" dt="2026-04-16T11:19:41.635" v="2409" actId="20577"/>
          <ac:spMkLst>
            <pc:docMk/>
            <pc:sldMk cId="524602018" sldId="266"/>
            <ac:spMk id="2" creationId="{0602D8F5-199C-7438-C534-7D46A54C61D1}"/>
          </ac:spMkLst>
        </pc:spChg>
        <pc:spChg chg="add del mod">
          <ac:chgData name="Vanessa Sousa E Silva (2242422)" userId="S::2242422@student.uwtsd.ac.uk::a511e9f4-6a8f-4cfd-8cd0-229a299eecd4" providerId="AD" clId="Web-{F2A2641F-65C4-EF1B-CAE1-11A3B98C7565}" dt="2026-04-16T10:38:28.029" v="1260"/>
          <ac:spMkLst>
            <pc:docMk/>
            <pc:sldMk cId="524602018" sldId="266"/>
            <ac:spMk id="3" creationId="{111DE1EF-12E1-798A-8774-CE9FBD48A6C9}"/>
          </ac:spMkLst>
        </pc:spChg>
        <pc:spChg chg="add del mod">
          <ac:chgData name="Vanessa Sousa E Silva (2242422)" userId="S::2242422@student.uwtsd.ac.uk::a511e9f4-6a8f-4cfd-8cd0-229a299eecd4" providerId="AD" clId="Web-{F2A2641F-65C4-EF1B-CAE1-11A3B98C7565}" dt="2026-04-16T11:16:59.073" v="2364"/>
          <ac:spMkLst>
            <pc:docMk/>
            <pc:sldMk cId="524602018" sldId="266"/>
            <ac:spMk id="4" creationId="{3BE3FDC3-7E2A-918E-49DA-34E73DA36DFD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0:32.892" v="2159"/>
          <ac:spMkLst>
            <pc:docMk/>
            <pc:sldMk cId="524602018" sldId="266"/>
            <ac:spMk id="10" creationId="{3ECBE1F1-D69B-4AFA-ABD5-8E41720EF6DE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18:49.370" v="2381"/>
          <ac:spMkLst>
            <pc:docMk/>
            <pc:sldMk cId="524602018" sldId="266"/>
            <ac:spMk id="11" creationId="{603A6265-E10C-4B85-9C20-E75FCAF9CC63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0:32.892" v="2159"/>
          <ac:spMkLst>
            <pc:docMk/>
            <pc:sldMk cId="524602018" sldId="266"/>
            <ac:spMk id="12" creationId="{603A6265-E10C-4B85-9C20-E75FCAF9CC63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18:49.370" v="2381"/>
          <ac:spMkLst>
            <pc:docMk/>
            <pc:sldMk cId="524602018" sldId="266"/>
            <ac:spMk id="13" creationId="{3ECBE1F1-D69B-4AFA-ABD5-8E41720EF6DE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19:27.073" v="2398"/>
          <ac:spMkLst>
            <pc:docMk/>
            <pc:sldMk cId="524602018" sldId="266"/>
            <ac:spMk id="16" creationId="{C0763A76-9F1C-4FC5-82B7-DD475DA461B2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02:09.682" v="2192"/>
          <ac:spMkLst>
            <pc:docMk/>
            <pc:sldMk cId="524602018" sldId="266"/>
            <ac:spMk id="17" creationId="{9F7D5CDA-D291-4307-BF55-1381FED29634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19:27.073" v="2398"/>
          <ac:spMkLst>
            <pc:docMk/>
            <pc:sldMk cId="524602018" sldId="266"/>
            <ac:spMk id="19" creationId="{E81BF4F6-F2CF-4984-9D14-D6966D92F99F}"/>
          </ac:spMkLst>
        </pc:spChg>
        <pc:picChg chg="add del mod ord">
          <ac:chgData name="Vanessa Sousa E Silva (2242422)" userId="S::2242422@student.uwtsd.ac.uk::a511e9f4-6a8f-4cfd-8cd0-229a299eecd4" providerId="AD" clId="Web-{F2A2641F-65C4-EF1B-CAE1-11A3B98C7565}" dt="2026-04-16T11:19:38.870" v="2407"/>
          <ac:picMkLst>
            <pc:docMk/>
            <pc:sldMk cId="524602018" sldId="266"/>
            <ac:picMk id="5" creationId="{0165B5B8-CA82-6A33-EABF-29648986B461}"/>
          </ac:picMkLst>
        </pc:picChg>
        <pc:picChg chg="add del">
          <ac:chgData name="Vanessa Sousa E Silva (2242422)" userId="S::2242422@student.uwtsd.ac.uk::a511e9f4-6a8f-4cfd-8cd0-229a299eecd4" providerId="AD" clId="Web-{F2A2641F-65C4-EF1B-CAE1-11A3B98C7565}" dt="2026-04-16T11:00:32.892" v="2159"/>
          <ac:picMkLst>
            <pc:docMk/>
            <pc:sldMk cId="524602018" sldId="266"/>
            <ac:picMk id="6" creationId="{30FA7608-1CED-1BC7-2E3F-03D4DD366575}"/>
          </ac:picMkLst>
        </pc:picChg>
        <pc:picChg chg="add del">
          <ac:chgData name="Vanessa Sousa E Silva (2242422)" userId="S::2242422@student.uwtsd.ac.uk::a511e9f4-6a8f-4cfd-8cd0-229a299eecd4" providerId="AD" clId="Web-{F2A2641F-65C4-EF1B-CAE1-11A3B98C7565}" dt="2026-04-16T11:00:39.002" v="2161"/>
          <ac:picMkLst>
            <pc:docMk/>
            <pc:sldMk cId="524602018" sldId="266"/>
            <ac:picMk id="14" creationId="{D508719F-C87C-A20D-AF67-8705DF16B64F}"/>
          </ac:picMkLst>
        </pc:picChg>
        <pc:picChg chg="add del">
          <ac:chgData name="Vanessa Sousa E Silva (2242422)" userId="S::2242422@student.uwtsd.ac.uk::a511e9f4-6a8f-4cfd-8cd0-229a299eecd4" providerId="AD" clId="Web-{F2A2641F-65C4-EF1B-CAE1-11A3B98C7565}" dt="2026-04-16T11:02:09.682" v="2192"/>
          <ac:picMkLst>
            <pc:docMk/>
            <pc:sldMk cId="524602018" sldId="266"/>
            <ac:picMk id="18" creationId="{AF67DE83-8F90-5AF3-6C55-6264FFC4F3C8}"/>
          </ac:picMkLst>
        </pc:picChg>
        <pc:cxnChg chg="add del">
          <ac:chgData name="Vanessa Sousa E Silva (2242422)" userId="S::2242422@student.uwtsd.ac.uk::a511e9f4-6a8f-4cfd-8cd0-229a299eecd4" providerId="AD" clId="Web-{F2A2641F-65C4-EF1B-CAE1-11A3B98C7565}" dt="2026-04-16T11:19:38.870" v="2407"/>
          <ac:cxnSpMkLst>
            <pc:docMk/>
            <pc:sldMk cId="524602018" sldId="266"/>
            <ac:cxnSpMk id="8" creationId="{249EDD1B-F94D-B4E6-ACAA-566B9A26FDE3}"/>
          </ac:cxnSpMkLst>
        </pc:cxnChg>
        <pc:cxnChg chg="add del">
          <ac:chgData name="Vanessa Sousa E Silva (2242422)" userId="S::2242422@student.uwtsd.ac.uk::a511e9f4-6a8f-4cfd-8cd0-229a299eecd4" providerId="AD" clId="Web-{F2A2641F-65C4-EF1B-CAE1-11A3B98C7565}" dt="2026-04-16T11:00:39.002" v="2161"/>
          <ac:cxnSpMkLst>
            <pc:docMk/>
            <pc:sldMk cId="524602018" sldId="266"/>
            <ac:cxnSpMk id="15" creationId="{249EDD1B-F94D-B4E6-ACAA-566B9A26FDE3}"/>
          </ac:cxnSpMkLst>
        </pc:cxnChg>
      </pc:sldChg>
      <pc:sldChg chg="addSp modSp new mod setBg">
        <pc:chgData name="Vanessa Sousa E Silva (2242422)" userId="S::2242422@student.uwtsd.ac.uk::a511e9f4-6a8f-4cfd-8cd0-229a299eecd4" providerId="AD" clId="Web-{F2A2641F-65C4-EF1B-CAE1-11A3B98C7565}" dt="2026-04-16T11:29:19.923" v="2630" actId="20577"/>
        <pc:sldMkLst>
          <pc:docMk/>
          <pc:sldMk cId="2869145858" sldId="267"/>
        </pc:sldMkLst>
        <pc:spChg chg="add mod">
          <ac:chgData name="Vanessa Sousa E Silva (2242422)" userId="S::2242422@student.uwtsd.ac.uk::a511e9f4-6a8f-4cfd-8cd0-229a299eecd4" providerId="AD" clId="Web-{F2A2641F-65C4-EF1B-CAE1-11A3B98C7565}" dt="2026-04-16T11:29:19.923" v="2630" actId="20577"/>
          <ac:spMkLst>
            <pc:docMk/>
            <pc:sldMk cId="2869145858" sldId="267"/>
            <ac:spMk id="2" creationId="{E445A5BD-B426-9A8E-4582-96266E1BE0D0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3:11.185" v="2194"/>
          <ac:spMkLst>
            <pc:docMk/>
            <pc:sldMk cId="2869145858" sldId="267"/>
            <ac:spMk id="7" creationId="{815925C2-A704-4D47-B1C1-3FCA52512EC1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03:11.185" v="2194"/>
          <ac:spMkLst>
            <pc:docMk/>
            <pc:sldMk cId="2869145858" sldId="267"/>
            <ac:spMk id="9" creationId="{01D4315C-C23C-4FD3-98DF-08C29E2292A8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1:03:11.185" v="2194"/>
          <ac:grpSpMkLst>
            <pc:docMk/>
            <pc:sldMk cId="2869145858" sldId="267"/>
            <ac:grpSpMk id="11" creationId="{5E6B47BC-43FD-4C91-8BFF-B41B99A8A39E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1:03:11.185" v="2194"/>
          <ac:grpSpMkLst>
            <pc:docMk/>
            <pc:sldMk cId="2869145858" sldId="267"/>
            <ac:grpSpMk id="15" creationId="{43F5E015-E085-4624-B431-B42414448684}"/>
          </ac:grpSpMkLst>
        </pc:grpChg>
      </pc:sldChg>
      <pc:sldChg chg="addSp delSp modSp new mod setBg">
        <pc:chgData name="Vanessa Sousa E Silva (2242422)" userId="S::2242422@student.uwtsd.ac.uk::a511e9f4-6a8f-4cfd-8cd0-229a299eecd4" providerId="AD" clId="Web-{F2A2641F-65C4-EF1B-CAE1-11A3B98C7565}" dt="2026-04-16T11:14:10.322" v="2317" actId="20577"/>
        <pc:sldMkLst>
          <pc:docMk/>
          <pc:sldMk cId="1948899257" sldId="268"/>
        </pc:sldMkLst>
        <pc:spChg chg="del">
          <ac:chgData name="Vanessa Sousa E Silva (2242422)" userId="S::2242422@student.uwtsd.ac.uk::a511e9f4-6a8f-4cfd-8cd0-229a299eecd4" providerId="AD" clId="Web-{F2A2641F-65C4-EF1B-CAE1-11A3B98C7565}" dt="2026-04-16T11:12:05.431" v="2297"/>
          <ac:spMkLst>
            <pc:docMk/>
            <pc:sldMk cId="1948899257" sldId="268"/>
            <ac:spMk id="2" creationId="{5CD50105-6414-6468-74B7-CC89BF001BE0}"/>
          </ac:spMkLst>
        </pc:spChg>
        <pc:spChg chg="del mod">
          <ac:chgData name="Vanessa Sousa E Silva (2242422)" userId="S::2242422@student.uwtsd.ac.uk::a511e9f4-6a8f-4cfd-8cd0-229a299eecd4" providerId="AD" clId="Web-{F2A2641F-65C4-EF1B-CAE1-11A3B98C7565}" dt="2026-04-16T11:12:07.431" v="2298"/>
          <ac:spMkLst>
            <pc:docMk/>
            <pc:sldMk cId="1948899257" sldId="268"/>
            <ac:spMk id="3" creationId="{B3E4F8F3-DE2C-2A24-563B-25B5079B26C7}"/>
          </ac:spMkLst>
        </pc:spChg>
        <pc:spChg chg="add del">
          <ac:chgData name="Vanessa Sousa E Silva (2242422)" userId="S::2242422@student.uwtsd.ac.uk::a511e9f4-6a8f-4cfd-8cd0-229a299eecd4" providerId="AD" clId="Web-{F2A2641F-65C4-EF1B-CAE1-11A3B98C7565}" dt="2026-04-16T11:12:42.947" v="2303"/>
          <ac:spMkLst>
            <pc:docMk/>
            <pc:sldMk cId="1948899257" sldId="268"/>
            <ac:spMk id="4" creationId="{669B9227-658D-4239-59AC-3686559EF52F}"/>
          </ac:spMkLst>
        </pc:spChg>
        <pc:spChg chg="add mod">
          <ac:chgData name="Vanessa Sousa E Silva (2242422)" userId="S::2242422@student.uwtsd.ac.uk::a511e9f4-6a8f-4cfd-8cd0-229a299eecd4" providerId="AD" clId="Web-{F2A2641F-65C4-EF1B-CAE1-11A3B98C7565}" dt="2026-04-16T11:14:10.322" v="2317" actId="20577"/>
          <ac:spMkLst>
            <pc:docMk/>
            <pc:sldMk cId="1948899257" sldId="268"/>
            <ac:spMk id="7" creationId="{B205DF61-CD29-BC9D-9ECE-34855BA3AC36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13:33.213" v="2313"/>
          <ac:spMkLst>
            <pc:docMk/>
            <pc:sldMk cId="1948899257" sldId="268"/>
            <ac:spMk id="12" creationId="{7D07B7BC-3270-4CF3-A7AA-0937908AD58A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1:13:33.213" v="2313"/>
          <ac:grpSpMkLst>
            <pc:docMk/>
            <pc:sldMk cId="1948899257" sldId="268"/>
            <ac:grpSpMk id="14" creationId="{108BB4D4-D71A-48F5-B2D2-45D2D78F4C20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1:13:33.213" v="2313"/>
          <ac:grpSpMkLst>
            <pc:docMk/>
            <pc:sldMk cId="1948899257" sldId="268"/>
            <ac:grpSpMk id="18" creationId="{E27AF472-EAE3-4572-AB69-B92BD10DBC6D}"/>
          </ac:grpSpMkLst>
        </pc:grpChg>
        <pc:picChg chg="add mod">
          <ac:chgData name="Vanessa Sousa E Silva (2242422)" userId="S::2242422@student.uwtsd.ac.uk::a511e9f4-6a8f-4cfd-8cd0-229a299eecd4" providerId="AD" clId="Web-{F2A2641F-65C4-EF1B-CAE1-11A3B98C7565}" dt="2026-04-16T11:13:33.213" v="2313"/>
          <ac:picMkLst>
            <pc:docMk/>
            <pc:sldMk cId="1948899257" sldId="268"/>
            <ac:picMk id="6" creationId="{0D74AABA-4098-3218-0E3C-E9B0AA6D8393}"/>
          </ac:picMkLst>
        </pc:picChg>
      </pc:sldChg>
      <pc:sldChg chg="addSp delSp modSp new mod setBg">
        <pc:chgData name="Vanessa Sousa E Silva (2242422)" userId="S::2242422@student.uwtsd.ac.uk::a511e9f4-6a8f-4cfd-8cd0-229a299eecd4" providerId="AD" clId="Web-{F2A2641F-65C4-EF1B-CAE1-11A3B98C7565}" dt="2026-04-16T11:34:13.041" v="2712" actId="20577"/>
        <pc:sldMkLst>
          <pc:docMk/>
          <pc:sldMk cId="4143811722" sldId="269"/>
        </pc:sldMkLst>
        <pc:spChg chg="add del mod">
          <ac:chgData name="Vanessa Sousa E Silva (2242422)" userId="S::2242422@student.uwtsd.ac.uk::a511e9f4-6a8f-4cfd-8cd0-229a299eecd4" providerId="AD" clId="Web-{F2A2641F-65C4-EF1B-CAE1-11A3B98C7565}" dt="2026-04-16T11:30:55.366" v="2637"/>
          <ac:spMkLst>
            <pc:docMk/>
            <pc:sldMk cId="4143811722" sldId="269"/>
            <ac:spMk id="2" creationId="{A782B937-8824-F76E-D339-1D8F499EF894}"/>
          </ac:spMkLst>
        </pc:spChg>
        <pc:spChg chg="add del mod">
          <ac:chgData name="Vanessa Sousa E Silva (2242422)" userId="S::2242422@student.uwtsd.ac.uk::a511e9f4-6a8f-4cfd-8cd0-229a299eecd4" providerId="AD" clId="Web-{F2A2641F-65C4-EF1B-CAE1-11A3B98C7565}" dt="2026-04-16T11:31:18.523" v="2643"/>
          <ac:spMkLst>
            <pc:docMk/>
            <pc:sldMk cId="4143811722" sldId="269"/>
            <ac:spMk id="3" creationId="{F43084E6-A965-262B-60DA-87F3D1C5526D}"/>
          </ac:spMkLst>
        </pc:spChg>
        <pc:spChg chg="add mod">
          <ac:chgData name="Vanessa Sousa E Silva (2242422)" userId="S::2242422@student.uwtsd.ac.uk::a511e9f4-6a8f-4cfd-8cd0-229a299eecd4" providerId="AD" clId="Web-{F2A2641F-65C4-EF1B-CAE1-11A3B98C7565}" dt="2026-04-16T11:34:13.041" v="2712" actId="20577"/>
          <ac:spMkLst>
            <pc:docMk/>
            <pc:sldMk cId="4143811722" sldId="269"/>
            <ac:spMk id="4" creationId="{E362FD35-19C2-E91F-BDD9-DE8FF45EAEA6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33:25.806" v="2700"/>
          <ac:spMkLst>
            <pc:docMk/>
            <pc:sldMk cId="4143811722" sldId="269"/>
            <ac:spMk id="11" creationId="{7D07B7BC-3270-4CF3-A7AA-0937908AD58A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1:33:25.806" v="2700"/>
          <ac:grpSpMkLst>
            <pc:docMk/>
            <pc:sldMk cId="4143811722" sldId="269"/>
            <ac:grpSpMk id="13" creationId="{108BB4D4-D71A-48F5-B2D2-45D2D78F4C20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1:33:25.806" v="2700"/>
          <ac:grpSpMkLst>
            <pc:docMk/>
            <pc:sldMk cId="4143811722" sldId="269"/>
            <ac:grpSpMk id="17" creationId="{E27AF472-EAE3-4572-AB69-B92BD10DBC6D}"/>
          </ac:grpSpMkLst>
        </pc:grpChg>
        <pc:picChg chg="add">
          <ac:chgData name="Vanessa Sousa E Silva (2242422)" userId="S::2242422@student.uwtsd.ac.uk::a511e9f4-6a8f-4cfd-8cd0-229a299eecd4" providerId="AD" clId="Web-{F2A2641F-65C4-EF1B-CAE1-11A3B98C7565}" dt="2026-04-16T11:33:25.806" v="2700"/>
          <ac:picMkLst>
            <pc:docMk/>
            <pc:sldMk cId="4143811722" sldId="269"/>
            <ac:picMk id="8" creationId="{B518BDE1-75BF-A90A-A39D-4EDEAA245169}"/>
          </ac:picMkLst>
        </pc:picChg>
      </pc:sldChg>
      <pc:sldChg chg="addSp modSp new mod setBg">
        <pc:chgData name="Vanessa Sousa E Silva (2242422)" userId="S::2242422@student.uwtsd.ac.uk::a511e9f4-6a8f-4cfd-8cd0-229a299eecd4" providerId="AD" clId="Web-{F2A2641F-65C4-EF1B-CAE1-11A3B98C7565}" dt="2026-04-16T11:36:16.701" v="2786"/>
        <pc:sldMkLst>
          <pc:docMk/>
          <pc:sldMk cId="1319794070" sldId="270"/>
        </pc:sldMkLst>
        <pc:spChg chg="add mod">
          <ac:chgData name="Vanessa Sousa E Silva (2242422)" userId="S::2242422@student.uwtsd.ac.uk::a511e9f4-6a8f-4cfd-8cd0-229a299eecd4" providerId="AD" clId="Web-{F2A2641F-65C4-EF1B-CAE1-11A3B98C7565}" dt="2026-04-16T11:36:16.701" v="2786"/>
          <ac:spMkLst>
            <pc:docMk/>
            <pc:sldMk cId="1319794070" sldId="270"/>
            <ac:spMk id="2" creationId="{B63AD74C-4DCB-1F6C-58E1-0002B5FB96F7}"/>
          </ac:spMkLst>
        </pc:spChg>
        <pc:spChg chg="add">
          <ac:chgData name="Vanessa Sousa E Silva (2242422)" userId="S::2242422@student.uwtsd.ac.uk::a511e9f4-6a8f-4cfd-8cd0-229a299eecd4" providerId="AD" clId="Web-{F2A2641F-65C4-EF1B-CAE1-11A3B98C7565}" dt="2026-04-16T11:36:16.701" v="2786"/>
          <ac:spMkLst>
            <pc:docMk/>
            <pc:sldMk cId="1319794070" sldId="270"/>
            <ac:spMk id="7" creationId="{C7D023E4-8DE1-436E-9847-ED6A4B4B04FD}"/>
          </ac:spMkLst>
        </pc:spChg>
        <pc:grpChg chg="add">
          <ac:chgData name="Vanessa Sousa E Silva (2242422)" userId="S::2242422@student.uwtsd.ac.uk::a511e9f4-6a8f-4cfd-8cd0-229a299eecd4" providerId="AD" clId="Web-{F2A2641F-65C4-EF1B-CAE1-11A3B98C7565}" dt="2026-04-16T11:36:16.701" v="2786"/>
          <ac:grpSpMkLst>
            <pc:docMk/>
            <pc:sldMk cId="1319794070" sldId="270"/>
            <ac:grpSpMk id="9" creationId="{1FEC590B-3306-47E9-BD67-97F3F76169A4}"/>
          </ac:grpSpMkLst>
        </pc:grpChg>
        <pc:grpChg chg="add">
          <ac:chgData name="Vanessa Sousa E Silva (2242422)" userId="S::2242422@student.uwtsd.ac.uk::a511e9f4-6a8f-4cfd-8cd0-229a299eecd4" providerId="AD" clId="Web-{F2A2641F-65C4-EF1B-CAE1-11A3B98C7565}" dt="2026-04-16T11:36:16.701" v="2786"/>
          <ac:grpSpMkLst>
            <pc:docMk/>
            <pc:sldMk cId="1319794070" sldId="270"/>
            <ac:grpSpMk id="13" creationId="{A47AAF5E-1692-48C9-98FB-6432BF0BC4F7}"/>
          </ac:grpSpMkLst>
        </pc:grpChg>
      </pc:sldChg>
    </pc:docChg>
  </pc:docChgLst>
  <pc:docChgLst>
    <pc:chgData name="Vanessa Sousa E Silva (2242422)" userId="S::2242422@student.uwtsd.ac.uk::a511e9f4-6a8f-4cfd-8cd0-229a299eecd4" providerId="AD" clId="Web-{1854C517-511E-D7BB-F0FA-D45E06D99761}"/>
    <pc:docChg chg="addSld modSld">
      <pc:chgData name="Vanessa Sousa E Silva (2242422)" userId="S::2242422@student.uwtsd.ac.uk::a511e9f4-6a8f-4cfd-8cd0-229a299eecd4" providerId="AD" clId="Web-{1854C517-511E-D7BB-F0FA-D45E06D99761}" dt="2026-04-16T10:22:02.704" v="785" actId="20577"/>
      <pc:docMkLst>
        <pc:docMk/>
      </pc:docMkLst>
      <pc:sldChg chg="modSp">
        <pc:chgData name="Vanessa Sousa E Silva (2242422)" userId="S::2242422@student.uwtsd.ac.uk::a511e9f4-6a8f-4cfd-8cd0-229a299eecd4" providerId="AD" clId="Web-{1854C517-511E-D7BB-F0FA-D45E06D99761}" dt="2026-04-16T10:16:12.338" v="493" actId="20577"/>
        <pc:sldMkLst>
          <pc:docMk/>
          <pc:sldMk cId="3968197020" sldId="257"/>
        </pc:sldMkLst>
        <pc:spChg chg="mod">
          <ac:chgData name="Vanessa Sousa E Silva (2242422)" userId="S::2242422@student.uwtsd.ac.uk::a511e9f4-6a8f-4cfd-8cd0-229a299eecd4" providerId="AD" clId="Web-{1854C517-511E-D7BB-F0FA-D45E06D99761}" dt="2026-04-16T10:16:12.338" v="493" actId="20577"/>
          <ac:spMkLst>
            <pc:docMk/>
            <pc:sldMk cId="3968197020" sldId="257"/>
            <ac:spMk id="3" creationId="{F9CCD4EB-D2CD-21C1-C24D-1BE3B0C07173}"/>
          </ac:spMkLst>
        </pc:spChg>
      </pc:sldChg>
      <pc:sldChg chg="modSp">
        <pc:chgData name="Vanessa Sousa E Silva (2242422)" userId="S::2242422@student.uwtsd.ac.uk::a511e9f4-6a8f-4cfd-8cd0-229a299eecd4" providerId="AD" clId="Web-{1854C517-511E-D7BB-F0FA-D45E06D99761}" dt="2026-04-16T10:22:02.704" v="785" actId="20577"/>
        <pc:sldMkLst>
          <pc:docMk/>
          <pc:sldMk cId="3759370960" sldId="258"/>
        </pc:sldMkLst>
        <pc:spChg chg="mod">
          <ac:chgData name="Vanessa Sousa E Silva (2242422)" userId="S::2242422@student.uwtsd.ac.uk::a511e9f4-6a8f-4cfd-8cd0-229a299eecd4" providerId="AD" clId="Web-{1854C517-511E-D7BB-F0FA-D45E06D99761}" dt="2026-04-16T10:22:02.704" v="785" actId="20577"/>
          <ac:spMkLst>
            <pc:docMk/>
            <pc:sldMk cId="3759370960" sldId="258"/>
            <ac:spMk id="2" creationId="{D2966DF3-9D5E-F57A-297A-2142D535DE6D}"/>
          </ac:spMkLst>
        </pc:spChg>
      </pc:sldChg>
      <pc:sldChg chg="modSp">
        <pc:chgData name="Vanessa Sousa E Silva (2242422)" userId="S::2242422@student.uwtsd.ac.uk::a511e9f4-6a8f-4cfd-8cd0-229a299eecd4" providerId="AD" clId="Web-{1854C517-511E-D7BB-F0FA-D45E06D99761}" dt="2026-04-16T10:05:14.870" v="278" actId="20577"/>
        <pc:sldMkLst>
          <pc:docMk/>
          <pc:sldMk cId="2282625772" sldId="259"/>
        </pc:sldMkLst>
        <pc:spChg chg="mod">
          <ac:chgData name="Vanessa Sousa E Silva (2242422)" userId="S::2242422@student.uwtsd.ac.uk::a511e9f4-6a8f-4cfd-8cd0-229a299eecd4" providerId="AD" clId="Web-{1854C517-511E-D7BB-F0FA-D45E06D99761}" dt="2026-04-16T10:05:14.870" v="278" actId="20577"/>
          <ac:spMkLst>
            <pc:docMk/>
            <pc:sldMk cId="2282625772" sldId="259"/>
            <ac:spMk id="2" creationId="{B0A9C53B-6852-C44B-F5A4-F399F9AC32A4}"/>
          </ac:spMkLst>
        </pc:spChg>
      </pc:sldChg>
      <pc:sldChg chg="modSp">
        <pc:chgData name="Vanessa Sousa E Silva (2242422)" userId="S::2242422@student.uwtsd.ac.uk::a511e9f4-6a8f-4cfd-8cd0-229a299eecd4" providerId="AD" clId="Web-{1854C517-511E-D7BB-F0FA-D45E06D99761}" dt="2026-04-16T10:06:13.825" v="296" actId="20577"/>
        <pc:sldMkLst>
          <pc:docMk/>
          <pc:sldMk cId="928229296" sldId="260"/>
        </pc:sldMkLst>
        <pc:spChg chg="mod">
          <ac:chgData name="Vanessa Sousa E Silva (2242422)" userId="S::2242422@student.uwtsd.ac.uk::a511e9f4-6a8f-4cfd-8cd0-229a299eecd4" providerId="AD" clId="Web-{1854C517-511E-D7BB-F0FA-D45E06D99761}" dt="2026-04-16T10:06:13.825" v="296" actId="20577"/>
          <ac:spMkLst>
            <pc:docMk/>
            <pc:sldMk cId="928229296" sldId="260"/>
            <ac:spMk id="2" creationId="{123562A9-AC04-600B-184F-0016C6A5F543}"/>
          </ac:spMkLst>
        </pc:spChg>
      </pc:sldChg>
      <pc:sldChg chg="modSp">
        <pc:chgData name="Vanessa Sousa E Silva (2242422)" userId="S::2242422@student.uwtsd.ac.uk::a511e9f4-6a8f-4cfd-8cd0-229a299eecd4" providerId="AD" clId="Web-{1854C517-511E-D7BB-F0FA-D45E06D99761}" dt="2026-04-16T10:07:21.046" v="311" actId="20577"/>
        <pc:sldMkLst>
          <pc:docMk/>
          <pc:sldMk cId="2893229791" sldId="261"/>
        </pc:sldMkLst>
        <pc:spChg chg="mod">
          <ac:chgData name="Vanessa Sousa E Silva (2242422)" userId="S::2242422@student.uwtsd.ac.uk::a511e9f4-6a8f-4cfd-8cd0-229a299eecd4" providerId="AD" clId="Web-{1854C517-511E-D7BB-F0FA-D45E06D99761}" dt="2026-04-16T10:07:21.046" v="311" actId="20577"/>
          <ac:spMkLst>
            <pc:docMk/>
            <pc:sldMk cId="2893229791" sldId="261"/>
            <ac:spMk id="2" creationId="{78675DD8-ED4F-AFD8-446A-06DAACE67884}"/>
          </ac:spMkLst>
        </pc:spChg>
      </pc:sldChg>
      <pc:sldChg chg="addSp modSp new">
        <pc:chgData name="Vanessa Sousa E Silva (2242422)" userId="S::2242422@student.uwtsd.ac.uk::a511e9f4-6a8f-4cfd-8cd0-229a299eecd4" providerId="AD" clId="Web-{1854C517-511E-D7BB-F0FA-D45E06D99761}" dt="2026-04-16T10:07:53.422" v="325" actId="20577"/>
        <pc:sldMkLst>
          <pc:docMk/>
          <pc:sldMk cId="2735017636" sldId="262"/>
        </pc:sldMkLst>
        <pc:spChg chg="add mod">
          <ac:chgData name="Vanessa Sousa E Silva (2242422)" userId="S::2242422@student.uwtsd.ac.uk::a511e9f4-6a8f-4cfd-8cd0-229a299eecd4" providerId="AD" clId="Web-{1854C517-511E-D7BB-F0FA-D45E06D99761}" dt="2026-04-16T10:07:53.422" v="325" actId="20577"/>
          <ac:spMkLst>
            <pc:docMk/>
            <pc:sldMk cId="2735017636" sldId="262"/>
            <ac:spMk id="2" creationId="{05CB0A70-A459-51AF-28EF-2DD7A1DF6B11}"/>
          </ac:spMkLst>
        </pc:spChg>
      </pc:sldChg>
      <pc:sldChg chg="addSp modSp new">
        <pc:chgData name="Vanessa Sousa E Silva (2242422)" userId="S::2242422@student.uwtsd.ac.uk::a511e9f4-6a8f-4cfd-8cd0-229a299eecd4" providerId="AD" clId="Web-{1854C517-511E-D7BB-F0FA-D45E06D99761}" dt="2026-04-16T10:19:20.103" v="638" actId="1076"/>
        <pc:sldMkLst>
          <pc:docMk/>
          <pc:sldMk cId="348181698" sldId="263"/>
        </pc:sldMkLst>
        <pc:spChg chg="add mod">
          <ac:chgData name="Vanessa Sousa E Silva (2242422)" userId="S::2242422@student.uwtsd.ac.uk::a511e9f4-6a8f-4cfd-8cd0-229a299eecd4" providerId="AD" clId="Web-{1854C517-511E-D7BB-F0FA-D45E06D99761}" dt="2026-04-16T10:19:20.103" v="638" actId="1076"/>
          <ac:spMkLst>
            <pc:docMk/>
            <pc:sldMk cId="348181698" sldId="263"/>
            <ac:spMk id="2" creationId="{159F0CFF-E049-E5D6-5F2D-469A8209488C}"/>
          </ac:spMkLst>
        </pc:spChg>
      </pc:sldChg>
    </pc:docChg>
  </pc:docChgLst>
  <pc:docChgLst>
    <pc:chgData name="Vanessa Sousa E Silva (2242422)" userId="S::2242422@student.uwtsd.ac.uk::a511e9f4-6a8f-4cfd-8cd0-229a299eecd4" providerId="AD" clId="Web-{DDF2891D-C914-9D95-41A5-14A68FCDAB8B}"/>
    <pc:docChg chg="addSld modSld">
      <pc:chgData name="Vanessa Sousa E Silva (2242422)" userId="S::2242422@student.uwtsd.ac.uk::a511e9f4-6a8f-4cfd-8cd0-229a299eecd4" providerId="AD" clId="Web-{DDF2891D-C914-9D95-41A5-14A68FCDAB8B}" dt="2026-04-16T09:58:12.783" v="598" actId="20577"/>
      <pc:docMkLst>
        <pc:docMk/>
      </pc:docMkLst>
      <pc:sldChg chg="addSp delSp modSp mod setBg">
        <pc:chgData name="Vanessa Sousa E Silva (2242422)" userId="S::2242422@student.uwtsd.ac.uk::a511e9f4-6a8f-4cfd-8cd0-229a299eecd4" providerId="AD" clId="Web-{DDF2891D-C914-9D95-41A5-14A68FCDAB8B}" dt="2026-04-16T09:43:43.641" v="153" actId="20577"/>
        <pc:sldMkLst>
          <pc:docMk/>
          <pc:sldMk cId="109857222" sldId="256"/>
        </pc:sldMkLst>
        <pc:spChg chg="del">
          <ac:chgData name="Vanessa Sousa E Silva (2242422)" userId="S::2242422@student.uwtsd.ac.uk::a511e9f4-6a8f-4cfd-8cd0-229a299eecd4" providerId="AD" clId="Web-{DDF2891D-C914-9D95-41A5-14A68FCDAB8B}" dt="2026-04-16T09:36:45.025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Vanessa Sousa E Silva (2242422)" userId="S::2242422@student.uwtsd.ac.uk::a511e9f4-6a8f-4cfd-8cd0-229a299eecd4" providerId="AD" clId="Web-{DDF2891D-C914-9D95-41A5-14A68FCDAB8B}" dt="2026-04-16T09:36:47.322" v="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Vanessa Sousa E Silva (2242422)" userId="S::2242422@student.uwtsd.ac.uk::a511e9f4-6a8f-4cfd-8cd0-229a299eecd4" providerId="AD" clId="Web-{DDF2891D-C914-9D95-41A5-14A68FCDAB8B}" dt="2026-04-16T09:37:04.761" v="5"/>
          <ac:spMkLst>
            <pc:docMk/>
            <pc:sldMk cId="109857222" sldId="256"/>
            <ac:spMk id="4" creationId="{148551B4-F795-0FA5-8C4A-B90EED174A5B}"/>
          </ac:spMkLst>
        </pc:spChg>
        <pc:spChg chg="add del mod">
          <ac:chgData name="Vanessa Sousa E Silva (2242422)" userId="S::2242422@student.uwtsd.ac.uk::a511e9f4-6a8f-4cfd-8cd0-229a299eecd4" providerId="AD" clId="Web-{DDF2891D-C914-9D95-41A5-14A68FCDAB8B}" dt="2026-04-16T09:37:15.512" v="8"/>
          <ac:spMkLst>
            <pc:docMk/>
            <pc:sldMk cId="109857222" sldId="256"/>
            <ac:spMk id="5" creationId="{A030B431-BF22-FA36-EE54-48FC9234A686}"/>
          </ac:spMkLst>
        </pc:spChg>
        <pc:spChg chg="add del mod">
          <ac:chgData name="Vanessa Sousa E Silva (2242422)" userId="S::2242422@student.uwtsd.ac.uk::a511e9f4-6a8f-4cfd-8cd0-229a299eecd4" providerId="AD" clId="Web-{DDF2891D-C914-9D95-41A5-14A68FCDAB8B}" dt="2026-04-16T09:37:28.482" v="12"/>
          <ac:spMkLst>
            <pc:docMk/>
            <pc:sldMk cId="109857222" sldId="256"/>
            <ac:spMk id="6" creationId="{791936EE-7F0D-821F-4449-F87FA7659B6E}"/>
          </ac:spMkLst>
        </pc:spChg>
        <pc:spChg chg="add del">
          <ac:chgData name="Vanessa Sousa E Silva (2242422)" userId="S::2242422@student.uwtsd.ac.uk::a511e9f4-6a8f-4cfd-8cd0-229a299eecd4" providerId="AD" clId="Web-{DDF2891D-C914-9D95-41A5-14A68FCDAB8B}" dt="2026-04-16T09:37:37.280" v="14"/>
          <ac:spMkLst>
            <pc:docMk/>
            <pc:sldMk cId="109857222" sldId="256"/>
            <ac:spMk id="7" creationId="{1C2DF532-0616-CA80-361A-8FDF7133BF5D}"/>
          </ac:spMkLst>
        </pc:spChg>
        <pc:spChg chg="add del">
          <ac:chgData name="Vanessa Sousa E Silva (2242422)" userId="S::2242422@student.uwtsd.ac.uk::a511e9f4-6a8f-4cfd-8cd0-229a299eecd4" providerId="AD" clId="Web-{DDF2891D-C914-9D95-41A5-14A68FCDAB8B}" dt="2026-04-16T09:37:50.078" v="16"/>
          <ac:spMkLst>
            <pc:docMk/>
            <pc:sldMk cId="109857222" sldId="256"/>
            <ac:spMk id="8" creationId="{1C6CA5BF-1431-DCB8-C6E7-50ED8FE82597}"/>
          </ac:spMkLst>
        </pc:spChg>
        <pc:spChg chg="add del mod ord">
          <ac:chgData name="Vanessa Sousa E Silva (2242422)" userId="S::2242422@student.uwtsd.ac.uk::a511e9f4-6a8f-4cfd-8cd0-229a299eecd4" providerId="AD" clId="Web-{DDF2891D-C914-9D95-41A5-14A68FCDAB8B}" dt="2026-04-16T09:38:45.082" v="27"/>
          <ac:spMkLst>
            <pc:docMk/>
            <pc:sldMk cId="109857222" sldId="256"/>
            <ac:spMk id="9" creationId="{B6069ED8-5B49-1B87-224B-2B1EC50F30F2}"/>
          </ac:spMkLst>
        </pc:spChg>
        <pc:spChg chg="add mod">
          <ac:chgData name="Vanessa Sousa E Silva (2242422)" userId="S::2242422@student.uwtsd.ac.uk::a511e9f4-6a8f-4cfd-8cd0-229a299eecd4" providerId="AD" clId="Web-{DDF2891D-C914-9D95-41A5-14A68FCDAB8B}" dt="2026-04-16T09:43:43.641" v="153" actId="20577"/>
          <ac:spMkLst>
            <pc:docMk/>
            <pc:sldMk cId="109857222" sldId="256"/>
            <ac:spMk id="11" creationId="{225FBE8A-258B-CB8A-E3B9-5886B48D94EA}"/>
          </ac:spMkLst>
        </pc:spChg>
        <pc:spChg chg="add">
          <ac:chgData name="Vanessa Sousa E Silva (2242422)" userId="S::2242422@student.uwtsd.ac.uk::a511e9f4-6a8f-4cfd-8cd0-229a299eecd4" providerId="AD" clId="Web-{DDF2891D-C914-9D95-41A5-14A68FCDAB8B}" dt="2026-04-16T09:38:38.815" v="26"/>
          <ac:spMkLst>
            <pc:docMk/>
            <pc:sldMk cId="109857222" sldId="256"/>
            <ac:spMk id="15" creationId="{69D184B2-2226-4E31-BCCB-444330767440}"/>
          </ac:spMkLst>
        </pc:spChg>
        <pc:spChg chg="add">
          <ac:chgData name="Vanessa Sousa E Silva (2242422)" userId="S::2242422@student.uwtsd.ac.uk::a511e9f4-6a8f-4cfd-8cd0-229a299eecd4" providerId="AD" clId="Web-{DDF2891D-C914-9D95-41A5-14A68FCDAB8B}" dt="2026-04-16T09:38:38.815" v="26"/>
          <ac:spMkLst>
            <pc:docMk/>
            <pc:sldMk cId="109857222" sldId="256"/>
            <ac:spMk id="17" creationId="{1AC4D4E3-486A-464A-8EC8-D44881097267}"/>
          </ac:spMkLst>
        </pc:spChg>
        <pc:spChg chg="add">
          <ac:chgData name="Vanessa Sousa E Silva (2242422)" userId="S::2242422@student.uwtsd.ac.uk::a511e9f4-6a8f-4cfd-8cd0-229a299eecd4" providerId="AD" clId="Web-{DDF2891D-C914-9D95-41A5-14A68FCDAB8B}" dt="2026-04-16T09:38:38.815" v="26"/>
          <ac:spMkLst>
            <pc:docMk/>
            <pc:sldMk cId="109857222" sldId="256"/>
            <ac:spMk id="19" creationId="{864DE13E-58EB-4475-B79C-0D4FC651239B}"/>
          </ac:spMkLst>
        </pc:spChg>
        <pc:picChg chg="add mod">
          <ac:chgData name="Vanessa Sousa E Silva (2242422)" userId="S::2242422@student.uwtsd.ac.uk::a511e9f4-6a8f-4cfd-8cd0-229a299eecd4" providerId="AD" clId="Web-{DDF2891D-C914-9D95-41A5-14A68FCDAB8B}" dt="2026-04-16T09:38:56.223" v="29" actId="14100"/>
          <ac:picMkLst>
            <pc:docMk/>
            <pc:sldMk cId="109857222" sldId="256"/>
            <ac:picMk id="10" creationId="{1C37DB15-9EE8-A6E8-FE46-179FBADE0A9B}"/>
          </ac:picMkLst>
        </pc:picChg>
      </pc:sldChg>
      <pc:sldChg chg="addSp delSp modSp new">
        <pc:chgData name="Vanessa Sousa E Silva (2242422)" userId="S::2242422@student.uwtsd.ac.uk::a511e9f4-6a8f-4cfd-8cd0-229a299eecd4" providerId="AD" clId="Web-{DDF2891D-C914-9D95-41A5-14A68FCDAB8B}" dt="2026-04-16T09:50:26.992" v="269" actId="20577"/>
        <pc:sldMkLst>
          <pc:docMk/>
          <pc:sldMk cId="3968197020" sldId="257"/>
        </pc:sldMkLst>
        <pc:spChg chg="add del mod">
          <ac:chgData name="Vanessa Sousa E Silva (2242422)" userId="S::2242422@student.uwtsd.ac.uk::a511e9f4-6a8f-4cfd-8cd0-229a299eecd4" providerId="AD" clId="Web-{DDF2891D-C914-9D95-41A5-14A68FCDAB8B}" dt="2026-04-16T09:45:17.612" v="157"/>
          <ac:spMkLst>
            <pc:docMk/>
            <pc:sldMk cId="3968197020" sldId="257"/>
            <ac:spMk id="2" creationId="{FC9CC8DA-009C-2AD7-1FC3-F92DCF0EE54E}"/>
          </ac:spMkLst>
        </pc:spChg>
        <pc:spChg chg="add mod">
          <ac:chgData name="Vanessa Sousa E Silva (2242422)" userId="S::2242422@student.uwtsd.ac.uk::a511e9f4-6a8f-4cfd-8cd0-229a299eecd4" providerId="AD" clId="Web-{DDF2891D-C914-9D95-41A5-14A68FCDAB8B}" dt="2026-04-16T09:50:26.992" v="269" actId="20577"/>
          <ac:spMkLst>
            <pc:docMk/>
            <pc:sldMk cId="3968197020" sldId="257"/>
            <ac:spMk id="3" creationId="{F9CCD4EB-D2CD-21C1-C24D-1BE3B0C07173}"/>
          </ac:spMkLst>
        </pc:spChg>
      </pc:sldChg>
      <pc:sldChg chg="addSp modSp new">
        <pc:chgData name="Vanessa Sousa E Silva (2242422)" userId="S::2242422@student.uwtsd.ac.uk::a511e9f4-6a8f-4cfd-8cd0-229a299eecd4" providerId="AD" clId="Web-{DDF2891D-C914-9D95-41A5-14A68FCDAB8B}" dt="2026-04-16T09:53:33.468" v="401" actId="14100"/>
        <pc:sldMkLst>
          <pc:docMk/>
          <pc:sldMk cId="3759370960" sldId="258"/>
        </pc:sldMkLst>
        <pc:spChg chg="add mod">
          <ac:chgData name="Vanessa Sousa E Silva (2242422)" userId="S::2242422@student.uwtsd.ac.uk::a511e9f4-6a8f-4cfd-8cd0-229a299eecd4" providerId="AD" clId="Web-{DDF2891D-C914-9D95-41A5-14A68FCDAB8B}" dt="2026-04-16T09:53:33.468" v="401" actId="14100"/>
          <ac:spMkLst>
            <pc:docMk/>
            <pc:sldMk cId="3759370960" sldId="258"/>
            <ac:spMk id="2" creationId="{D2966DF3-9D5E-F57A-297A-2142D535DE6D}"/>
          </ac:spMkLst>
        </pc:spChg>
      </pc:sldChg>
      <pc:sldChg chg="addSp delSp modSp new">
        <pc:chgData name="Vanessa Sousa E Silva (2242422)" userId="S::2242422@student.uwtsd.ac.uk::a511e9f4-6a8f-4cfd-8cd0-229a299eecd4" providerId="AD" clId="Web-{DDF2891D-C914-9D95-41A5-14A68FCDAB8B}" dt="2026-04-16T09:55:58.557" v="494" actId="20577"/>
        <pc:sldMkLst>
          <pc:docMk/>
          <pc:sldMk cId="2282625772" sldId="259"/>
        </pc:sldMkLst>
        <pc:spChg chg="add mod">
          <ac:chgData name="Vanessa Sousa E Silva (2242422)" userId="S::2242422@student.uwtsd.ac.uk::a511e9f4-6a8f-4cfd-8cd0-229a299eecd4" providerId="AD" clId="Web-{DDF2891D-C914-9D95-41A5-14A68FCDAB8B}" dt="2026-04-16T09:55:58.557" v="494" actId="20577"/>
          <ac:spMkLst>
            <pc:docMk/>
            <pc:sldMk cId="2282625772" sldId="259"/>
            <ac:spMk id="2" creationId="{B0A9C53B-6852-C44B-F5A4-F399F9AC32A4}"/>
          </ac:spMkLst>
        </pc:spChg>
        <pc:picChg chg="add del mod">
          <ac:chgData name="Vanessa Sousa E Silva (2242422)" userId="S::2242422@student.uwtsd.ac.uk::a511e9f4-6a8f-4cfd-8cd0-229a299eecd4" providerId="AD" clId="Web-{DDF2891D-C914-9D95-41A5-14A68FCDAB8B}" dt="2026-04-16T09:55:05.773" v="468"/>
          <ac:picMkLst>
            <pc:docMk/>
            <pc:sldMk cId="2282625772" sldId="259"/>
            <ac:picMk id="3" creationId="{6C24B283-F377-3FFA-4E88-A6C4F37F215D}"/>
          </ac:picMkLst>
        </pc:picChg>
      </pc:sldChg>
      <pc:sldChg chg="addSp modSp new">
        <pc:chgData name="Vanessa Sousa E Silva (2242422)" userId="S::2242422@student.uwtsd.ac.uk::a511e9f4-6a8f-4cfd-8cd0-229a299eecd4" providerId="AD" clId="Web-{DDF2891D-C914-9D95-41A5-14A68FCDAB8B}" dt="2026-04-16T09:57:23.390" v="561" actId="20577"/>
        <pc:sldMkLst>
          <pc:docMk/>
          <pc:sldMk cId="928229296" sldId="260"/>
        </pc:sldMkLst>
        <pc:spChg chg="add mod">
          <ac:chgData name="Vanessa Sousa E Silva (2242422)" userId="S::2242422@student.uwtsd.ac.uk::a511e9f4-6a8f-4cfd-8cd0-229a299eecd4" providerId="AD" clId="Web-{DDF2891D-C914-9D95-41A5-14A68FCDAB8B}" dt="2026-04-16T09:57:23.390" v="561" actId="20577"/>
          <ac:spMkLst>
            <pc:docMk/>
            <pc:sldMk cId="928229296" sldId="260"/>
            <ac:spMk id="2" creationId="{123562A9-AC04-600B-184F-0016C6A5F543}"/>
          </ac:spMkLst>
        </pc:spChg>
      </pc:sldChg>
      <pc:sldChg chg="addSp modSp new">
        <pc:chgData name="Vanessa Sousa E Silva (2242422)" userId="S::2242422@student.uwtsd.ac.uk::a511e9f4-6a8f-4cfd-8cd0-229a299eecd4" providerId="AD" clId="Web-{DDF2891D-C914-9D95-41A5-14A68FCDAB8B}" dt="2026-04-16T09:58:12.783" v="598" actId="20577"/>
        <pc:sldMkLst>
          <pc:docMk/>
          <pc:sldMk cId="2893229791" sldId="261"/>
        </pc:sldMkLst>
        <pc:spChg chg="add mod">
          <ac:chgData name="Vanessa Sousa E Silva (2242422)" userId="S::2242422@student.uwtsd.ac.uk::a511e9f4-6a8f-4cfd-8cd0-229a299eecd4" providerId="AD" clId="Web-{DDF2891D-C914-9D95-41A5-14A68FCDAB8B}" dt="2026-04-16T09:58:12.783" v="598" actId="20577"/>
          <ac:spMkLst>
            <pc:docMk/>
            <pc:sldMk cId="2893229791" sldId="261"/>
            <ac:spMk id="2" creationId="{78675DD8-ED4F-AFD8-446A-06DAACE6788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" TargetMode="External"/><Relationship Id="rId3" Type="http://schemas.openxmlformats.org/officeDocument/2006/relationships/hyperlink" Target="https://www.cambridge.gov.uk" TargetMode="External"/><Relationship Id="rId7" Type="http://schemas.openxmlformats.org/officeDocument/2006/relationships/hyperlink" Target="https://www.sportengland.org" TargetMode="External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uregym.com" TargetMode="External"/><Relationship Id="rId5" Type="http://schemas.openxmlformats.org/officeDocument/2006/relationships/hyperlink" Target="https://www.ons.gov.uk" TargetMode="External"/><Relationship Id="rId4" Type="http://schemas.openxmlformats.org/officeDocument/2006/relationships/hyperlink" Target="https://www2.deloitte.com" TargetMode="External"/><Relationship Id="rId9" Type="http://schemas.openxmlformats.org/officeDocument/2006/relationships/hyperlink" Target="https://www.womeninsport.or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08BB4D4-D71A-48F5-B2D2-45D2D78F4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F287CCC2-896F-4F04-A017-737FB703F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821DD70C-9C59-4A01-BF0B-C027B5BCA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UWTSD London logo (002) – IHSCM">
            <a:extLst>
              <a:ext uri="{FF2B5EF4-FFF2-40B4-BE49-F238E27FC236}">
                <a16:creationId xmlns:a16="http://schemas.microsoft.com/office/drawing/2014/main" id="{0D74AABA-4098-3218-0E3C-E9B0AA6D8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279" y="3750073"/>
            <a:ext cx="10893346" cy="3104603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205DF61-CD29-BC9D-9ECE-34855BA3AC36}"/>
              </a:ext>
            </a:extLst>
          </p:cNvPr>
          <p:cNvSpPr txBox="1"/>
          <p:nvPr/>
        </p:nvSpPr>
        <p:spPr>
          <a:xfrm>
            <a:off x="122106" y="576072"/>
            <a:ext cx="11041762" cy="28167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bg1"/>
                </a:solidFill>
                <a:latin typeface="Arial Nova"/>
              </a:rPr>
              <a:t>Frame Shape: A Women-Only Gym Business Plan </a:t>
            </a:r>
            <a:endParaRPr lang="en-US" sz="24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Student Name: Vanessa Silva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Student ID: 2242422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Module Name: Entrepreneurship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Due Date: 16/04/2026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948899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9CCD4EB-D2CD-21C1-C24D-1BE3B0C07173}"/>
              </a:ext>
            </a:extLst>
          </p:cNvPr>
          <p:cNvSpPr txBox="1"/>
          <p:nvPr/>
        </p:nvSpPr>
        <p:spPr>
          <a:xfrm>
            <a:off x="6119696" y="628"/>
            <a:ext cx="6075058" cy="68520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2"/>
                </a:solidFill>
                <a:latin typeface="Arial Nova"/>
              </a:rPr>
              <a:t>Business Idea </a:t>
            </a:r>
            <a:r>
              <a:rPr lang="en-US">
                <a:solidFill>
                  <a:schemeClr val="tx2"/>
                </a:solidFill>
                <a:latin typeface="Arial Nova"/>
              </a:rPr>
              <a:t>(Women in Sport, 2021)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Women-only gym in Cambridge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Designed around safety, comfort and inclusivity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Addresses barriers in traditional gyms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Supports women with childcare responsibilities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Focuses on fitness, wellbeing and community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968197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59F0CFF-E049-E5D6-5F2D-469A8209488C}"/>
              </a:ext>
            </a:extLst>
          </p:cNvPr>
          <p:cNvSpPr txBox="1"/>
          <p:nvPr/>
        </p:nvSpPr>
        <p:spPr>
          <a:xfrm>
            <a:off x="1182" y="3785"/>
            <a:ext cx="5188093" cy="685760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rgbClr val="FFFFFF"/>
                </a:solidFill>
                <a:latin typeface="Arial Nova"/>
              </a:rPr>
              <a:t>Frame Shape Challenges</a:t>
            </a:r>
            <a:r>
              <a:rPr lang="en-US" b="1">
                <a:solidFill>
                  <a:srgbClr val="FFFFFF"/>
                </a:solidFill>
                <a:latin typeface="Arial Nova"/>
              </a:rPr>
              <a:t> </a:t>
            </a:r>
            <a:r>
              <a:rPr lang="en-US">
                <a:solidFill>
                  <a:srgbClr val="FFFFFF"/>
                </a:solidFill>
                <a:latin typeface="Arial Nova"/>
              </a:rPr>
              <a:t>(Sport England, 2022) and (Women in Sport, 2021)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rgbClr val="FFFFFF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Why this Business is Needed: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Many women feel uncomfortable in mixed gyms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Gym intimidation can reduce participation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Mothers often face childcare barriers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Demand is growing for inclusive wellbeing spaces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Cambridge has strong potential demand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rgbClr val="FFFFFF"/>
              </a:solidFill>
              <a:latin typeface="Arial Nova"/>
            </a:endParaRPr>
          </a:p>
        </p:txBody>
      </p:sp>
      <p:pic>
        <p:nvPicPr>
          <p:cNvPr id="4" name="Picture 3" descr="Kettlebells on the floor">
            <a:extLst>
              <a:ext uri="{FF2B5EF4-FFF2-40B4-BE49-F238E27FC236}">
                <a16:creationId xmlns:a16="http://schemas.microsoft.com/office/drawing/2014/main" id="{F0BE1230-C4D1-7454-1930-18EA7A3AA6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95" r="-1" b="-1"/>
          <a:stretch>
            <a:fillRect/>
          </a:stretch>
        </p:blipFill>
        <p:spPr>
          <a:xfrm>
            <a:off x="6005304" y="1357266"/>
            <a:ext cx="5407002" cy="414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81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2966DF3-9D5E-F57A-297A-2142D535DE6D}"/>
              </a:ext>
            </a:extLst>
          </p:cNvPr>
          <p:cNvSpPr txBox="1"/>
          <p:nvPr/>
        </p:nvSpPr>
        <p:spPr>
          <a:xfrm>
            <a:off x="-18610" y="3785"/>
            <a:ext cx="5208434" cy="68691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rgbClr val="FFFFFF"/>
                </a:solidFill>
                <a:latin typeface="Arial Nova"/>
              </a:rPr>
              <a:t>Services</a:t>
            </a:r>
            <a:r>
              <a:rPr lang="en-US">
                <a:solidFill>
                  <a:srgbClr val="FFFFFF"/>
                </a:solidFill>
                <a:latin typeface="Arial Nova"/>
              </a:rPr>
              <a:t>   (ACSM, 2021)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rgbClr val="FFFFFF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Services Offered: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Fully equipped gym for cardio and strength training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Women-only classes such as Pilates, HIIT and yoga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Female personal trainers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Childcare play area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  <a:latin typeface="Arial Nova"/>
              </a:rPr>
              <a:t>Wellbeing workshops on nutrition and mental health </a:t>
            </a:r>
          </a:p>
        </p:txBody>
      </p:sp>
      <p:pic>
        <p:nvPicPr>
          <p:cNvPr id="4" name="Picture 3" descr="Kettlebells on the floor">
            <a:extLst>
              <a:ext uri="{FF2B5EF4-FFF2-40B4-BE49-F238E27FC236}">
                <a16:creationId xmlns:a16="http://schemas.microsoft.com/office/drawing/2014/main" id="{7E05650A-7A33-B6BD-8FF6-8736EC6CFC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596" r="2822" b="-4"/>
          <a:stretch>
            <a:fillRect/>
          </a:stretch>
        </p:blipFill>
        <p:spPr>
          <a:xfrm>
            <a:off x="6627755" y="787114"/>
            <a:ext cx="4162100" cy="5283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370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1030169-3472-4FE1-1769-9B102ABFCF42}"/>
              </a:ext>
            </a:extLst>
          </p:cNvPr>
          <p:cNvSpPr txBox="1"/>
          <p:nvPr/>
        </p:nvSpPr>
        <p:spPr>
          <a:xfrm>
            <a:off x="654970" y="595380"/>
            <a:ext cx="10874404" cy="567483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bg1"/>
                </a:solidFill>
                <a:latin typeface="Arial Nova"/>
              </a:rPr>
              <a:t>Business Objectives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bg1"/>
                </a:solidFill>
                <a:latin typeface="Arial Nova"/>
              </a:rPr>
              <a:t>Short term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Launch successfully in Cambridge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Build brand awareness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Attract first members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bg1"/>
                </a:solidFill>
                <a:latin typeface="Arial Nova"/>
              </a:rPr>
              <a:t>Medium term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Improve customer retention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Expand class options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Maintain high service quality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bg1"/>
                </a:solidFill>
                <a:latin typeface="Arial Nova"/>
              </a:rPr>
              <a:t>Long term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Expand into other UK cities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Build a strong women-focused fitness brand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912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30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0A9C53B-6852-C44B-F5A4-F399F9AC32A4}"/>
              </a:ext>
            </a:extLst>
          </p:cNvPr>
          <p:cNvSpPr txBox="1"/>
          <p:nvPr/>
        </p:nvSpPr>
        <p:spPr>
          <a:xfrm>
            <a:off x="661017" y="595378"/>
            <a:ext cx="10886500" cy="56627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bg1"/>
                </a:solidFill>
                <a:latin typeface="Arial Nova"/>
              </a:rPr>
              <a:t>Target Market </a:t>
            </a:r>
            <a:r>
              <a:rPr lang="en-US" sz="2400">
                <a:solidFill>
                  <a:schemeClr val="bg1"/>
                </a:solidFill>
                <a:latin typeface="Arial Nova"/>
              </a:rPr>
              <a:t>(Sport England,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>
              <a:solidFill>
                <a:schemeClr val="bg1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Women aged 18-45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Students, professionals and mothers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Women with low confidence in mixed gyms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Women with time or childcare barriers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 Nova"/>
              </a:rPr>
              <a:t>Customers who value wellbeing and support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625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21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23562A9-AC04-600B-184F-0016C6A5F543}"/>
              </a:ext>
            </a:extLst>
          </p:cNvPr>
          <p:cNvSpPr txBox="1"/>
          <p:nvPr/>
        </p:nvSpPr>
        <p:spPr>
          <a:xfrm>
            <a:off x="6101553" y="629"/>
            <a:ext cx="6093201" cy="68761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2"/>
                </a:solidFill>
                <a:latin typeface="Arial Nova"/>
              </a:rPr>
              <a:t>Unique Selling Proposition</a:t>
            </a:r>
            <a:r>
              <a:rPr lang="en-US">
                <a:solidFill>
                  <a:schemeClr val="tx2"/>
                </a:solidFill>
                <a:latin typeface="Arial Nova"/>
              </a:rPr>
              <a:t>  (Women in Sports, 2021)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Women-only safe and supportive environment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Childcare support integrated into the service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Female trainers and </a:t>
            </a:r>
            <a:r>
              <a:rPr lang="en-US" err="1">
                <a:solidFill>
                  <a:schemeClr val="tx2"/>
                </a:solidFill>
                <a:latin typeface="Arial Nova"/>
              </a:rPr>
              <a:t>personalised</a:t>
            </a:r>
            <a:r>
              <a:rPr lang="en-US">
                <a:solidFill>
                  <a:schemeClr val="tx2"/>
                </a:solidFill>
                <a:latin typeface="Arial Nova"/>
              </a:rPr>
              <a:t> coaching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Focus on physical and mental wellbeing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Stronger convenience and inclusivity than traditional gyms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ptos" panose="020B000402020202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ptos" panose="020B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928229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A03EAA0-4E15-FCFE-7AD7-914AB25795AC}"/>
              </a:ext>
            </a:extLst>
          </p:cNvPr>
          <p:cNvSpPr txBox="1"/>
          <p:nvPr/>
        </p:nvSpPr>
        <p:spPr>
          <a:xfrm>
            <a:off x="6101554" y="-5420"/>
            <a:ext cx="6093200" cy="687014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2"/>
                </a:solidFill>
                <a:latin typeface="Arial Nova"/>
              </a:rPr>
              <a:t>PESTEL Analysis</a:t>
            </a:r>
            <a:r>
              <a:rPr lang="en-US">
                <a:solidFill>
                  <a:schemeClr val="tx2"/>
                </a:solidFill>
                <a:latin typeface="Arial Nova"/>
              </a:rPr>
              <a:t>   (Sport England, 2022), (UK Government,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Political- UK health policies encourage physical activity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Economic- Cambridge has spending power, but living costs are high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Social- Women face gym intimidation and childcare barriers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Technological- Online booking, apps and social media improve access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Environmental- Sustainable practices can strengthen brand image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Legal- Health and safety, GDPR and childcare safeguarding are essential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61181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02D8F5-199C-7438-C534-7D46A54C61D1}"/>
              </a:ext>
            </a:extLst>
          </p:cNvPr>
          <p:cNvSpPr txBox="1"/>
          <p:nvPr/>
        </p:nvSpPr>
        <p:spPr>
          <a:xfrm>
            <a:off x="-2489" y="1336"/>
            <a:ext cx="8935354" cy="86177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 Nova"/>
              </a:rPr>
              <a:t>SWOT Analysis</a:t>
            </a:r>
            <a:endParaRPr lang="en-US" sz="2400"/>
          </a:p>
          <a:p>
            <a:r>
              <a:rPr lang="en-GB" b="1">
                <a:latin typeface="Arial Nova"/>
                <a:ea typeface="Calibri"/>
                <a:cs typeface="Calibri"/>
              </a:rPr>
              <a:t>Strengths             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Women-only niche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Childcare support 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Female trainers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Strong community focus </a:t>
            </a:r>
          </a:p>
          <a:p>
            <a:pPr marL="342900" indent="-342900">
              <a:buFont typeface="Arial"/>
              <a:buChar char="•"/>
            </a:pPr>
            <a:endParaRPr lang="en-GB" sz="2400">
              <a:latin typeface="Arial Nova"/>
              <a:ea typeface="Calibri"/>
              <a:cs typeface="Calibri"/>
            </a:endParaRPr>
          </a:p>
          <a:p>
            <a:r>
              <a:rPr lang="en-GB" b="1">
                <a:latin typeface="Arial Nova"/>
                <a:ea typeface="Calibri"/>
                <a:cs typeface="Calibri"/>
              </a:rPr>
              <a:t>Opportunities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Growth in female-focused fitness 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ptos" panose="020B0004020202020204"/>
                <a:ea typeface="Calibri"/>
                <a:cs typeface="Calibri"/>
              </a:rPr>
              <a:t>Digital services 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ptos" panose="020B0004020202020204"/>
                <a:ea typeface="Calibri"/>
                <a:cs typeface="Calibri"/>
              </a:rPr>
              <a:t>Partnerships with universities and workplaces</a:t>
            </a:r>
          </a:p>
          <a:p>
            <a:pPr marL="285750" indent="-285750">
              <a:buFont typeface="Arial"/>
              <a:buChar char="•"/>
            </a:pPr>
            <a:endParaRPr lang="en-GB">
              <a:latin typeface="Aptos" panose="020B0004020202020204"/>
              <a:ea typeface="Calibri"/>
              <a:cs typeface="Calibri"/>
            </a:endParaRPr>
          </a:p>
          <a:p>
            <a:r>
              <a:rPr lang="en-GB" b="1">
                <a:latin typeface="Arial Nova"/>
                <a:ea typeface="Calibri"/>
                <a:cs typeface="Calibri"/>
              </a:rPr>
              <a:t>Weakness</a:t>
            </a:r>
            <a:endParaRPr lang="en-US">
              <a:latin typeface="Arial Nova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Hight start-up costs</a:t>
            </a:r>
            <a:endParaRPr lang="en-US">
              <a:latin typeface="Arial Nova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New brand with low awareness</a:t>
            </a:r>
            <a:endParaRPr lang="en-US">
              <a:latin typeface="Arial Nova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Smaller market then standard gyms </a:t>
            </a:r>
            <a:endParaRPr lang="en-US">
              <a:latin typeface="Arial Nova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latin typeface="Arial Nova"/>
              <a:ea typeface="Calibri"/>
              <a:cs typeface="Calibri"/>
            </a:endParaRPr>
          </a:p>
          <a:p>
            <a:r>
              <a:rPr lang="en-GB" b="1">
                <a:latin typeface="Arial Nova"/>
                <a:ea typeface="Calibri"/>
                <a:cs typeface="Calibri"/>
              </a:rPr>
              <a:t>Threats </a:t>
            </a:r>
            <a:endParaRPr lang="en-GB">
              <a:latin typeface="Arial Nova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Strong competition </a:t>
            </a:r>
            <a:endParaRPr lang="en-US">
              <a:latin typeface="Arial Nova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Cost of living pressures</a:t>
            </a:r>
          </a:p>
          <a:p>
            <a:pPr marL="342900" indent="-342900">
              <a:buFont typeface="Arial,Sans-Serif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Home workouts alternative </a:t>
            </a:r>
          </a:p>
          <a:p>
            <a:pPr marL="342900" indent="-342900">
              <a:buFont typeface="Arial,Sans-Serif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Safeguarding and legal risks</a:t>
            </a:r>
          </a:p>
          <a:p>
            <a:endParaRPr lang="en-GB">
              <a:latin typeface="Arial Nova"/>
              <a:ea typeface="Calibri"/>
              <a:cs typeface="Calibri"/>
            </a:endParaRPr>
          </a:p>
          <a:p>
            <a:pPr>
              <a:buFont typeface="Arial,Sans-Serif"/>
              <a:buChar char="•"/>
            </a:pPr>
            <a:endParaRPr lang="en-GB">
              <a:latin typeface="Arial Nova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latin typeface="Arial Nova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latin typeface="Arial Nova"/>
              <a:ea typeface="Calibri"/>
              <a:cs typeface="Calibri"/>
            </a:endParaRPr>
          </a:p>
          <a:p>
            <a:pPr>
              <a:buFont typeface="Arial"/>
            </a:pPr>
            <a:endParaRPr lang="en-GB">
              <a:latin typeface="Aptos" panose="020B0004020202020204"/>
              <a:ea typeface="Calibri"/>
              <a:cs typeface="Calibri"/>
            </a:endParaRPr>
          </a:p>
          <a:p>
            <a:endParaRPr lang="en-GB">
              <a:latin typeface="Arial Nova"/>
              <a:ea typeface="Calibri"/>
              <a:cs typeface="Calibri"/>
            </a:endParaRPr>
          </a:p>
          <a:p>
            <a:endParaRPr lang="en-GB" b="1">
              <a:latin typeface="Aptos" panose="020B000402020202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24602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eights and workout gear">
            <a:extLst>
              <a:ext uri="{FF2B5EF4-FFF2-40B4-BE49-F238E27FC236}">
                <a16:creationId xmlns:a16="http://schemas.microsoft.com/office/drawing/2014/main" id="{EAC27C73-98F9-9F1D-F402-3B31BB04A8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64" r="15910" b="-3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675DD8-ED4F-AFD8-446A-06DAACE67884}"/>
              </a:ext>
            </a:extLst>
          </p:cNvPr>
          <p:cNvSpPr txBox="1"/>
          <p:nvPr/>
        </p:nvSpPr>
        <p:spPr>
          <a:xfrm>
            <a:off x="7390550" y="5574"/>
            <a:ext cx="4784376" cy="68465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latin typeface="Arial Nova"/>
              </a:rPr>
              <a:t>Marketing Mix (4ps)</a:t>
            </a:r>
            <a:endParaRPr lang="en-US" sz="2400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Product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Gym access, classes, personal trainer, childcare, and workshops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Price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Introductory offer: £25 first month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Standard membership: £45-£55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Student membership: £35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Place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Cambridge location near key customer groups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Easy access and digital booking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Promotion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Instagram and Tik Tok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Student discount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Referral </a:t>
            </a:r>
            <a:r>
              <a:rPr lang="en-US" err="1">
                <a:latin typeface="Arial Nova"/>
              </a:rPr>
              <a:t>programme</a:t>
            </a:r>
            <a:endParaRPr lang="en-US"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 Nova"/>
              </a:rPr>
              <a:t>No joining fee for online sign ups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latin typeface="Arial Nova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/>
          </a:p>
        </p:txBody>
      </p:sp>
    </p:spTree>
    <p:extLst>
      <p:ext uri="{BB962C8B-B14F-4D97-AF65-F5344CB8AC3E}">
        <p14:creationId xmlns:p14="http://schemas.microsoft.com/office/powerpoint/2010/main" val="2893229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445A5BD-B426-9A8E-4582-96266E1BE0D0}"/>
              </a:ext>
            </a:extLst>
          </p:cNvPr>
          <p:cNvSpPr txBox="1"/>
          <p:nvPr/>
        </p:nvSpPr>
        <p:spPr>
          <a:xfrm>
            <a:off x="6107602" y="-11466"/>
            <a:ext cx="6087153" cy="687619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>
                <a:solidFill>
                  <a:schemeClr val="tx2"/>
                </a:solidFill>
                <a:latin typeface="Arial Nova"/>
              </a:rPr>
              <a:t>Legal and Financial Plan </a:t>
            </a:r>
            <a:r>
              <a:rPr lang="en-US">
                <a:solidFill>
                  <a:schemeClr val="tx2"/>
                </a:solidFill>
                <a:latin typeface="Arial Nova"/>
              </a:rPr>
              <a:t>(UK Government, 2023)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>
              <a:solidFill>
                <a:schemeClr val="tx2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Operates as Private Limited Company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Limited liability protects owner's personal assets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Estimated start-ups cost £40,000 - £70,000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Funding sources such as: personal saving, bank loan, government start up support, and private investors.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>
              <a:solidFill>
                <a:schemeClr val="tx2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869145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5CB0A70-A459-51AF-28EF-2DD7A1DF6B11}"/>
              </a:ext>
            </a:extLst>
          </p:cNvPr>
          <p:cNvSpPr txBox="1"/>
          <p:nvPr/>
        </p:nvSpPr>
        <p:spPr>
          <a:xfrm>
            <a:off x="6110350" y="2280"/>
            <a:ext cx="6077807" cy="68486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2"/>
                </a:solidFill>
                <a:latin typeface="Arial Nova"/>
              </a:rPr>
              <a:t>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>
              <a:solidFill>
                <a:schemeClr val="tx2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Frame Shape meets a clear gap in the market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Offers a safe, inclusive and practical fitness solution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Strong appeal to women in Cambridge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Childcare and female led support create differentiation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Arial Nova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Arial Nova"/>
              </a:rPr>
              <a:t>Good long term growth potential </a:t>
            </a:r>
          </a:p>
        </p:txBody>
      </p:sp>
    </p:spTree>
    <p:extLst>
      <p:ext uri="{BB962C8B-B14F-4D97-AF65-F5344CB8AC3E}">
        <p14:creationId xmlns:p14="http://schemas.microsoft.com/office/powerpoint/2010/main" val="2735017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08BB4D4-D71A-48F5-B2D2-45D2D78F4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F287CCC2-896F-4F04-A017-737FB703F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821DD70C-9C59-4A01-BF0B-C027B5BCA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Fingerprint">
            <a:extLst>
              <a:ext uri="{FF2B5EF4-FFF2-40B4-BE49-F238E27FC236}">
                <a16:creationId xmlns:a16="http://schemas.microsoft.com/office/drawing/2014/main" id="{B518BDE1-75BF-A90A-A39D-4EDEAA24516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22463" y="3503699"/>
            <a:ext cx="3350978" cy="3350978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362FD35-19C2-E91F-BDD9-DE8FF45EAEA6}"/>
              </a:ext>
            </a:extLst>
          </p:cNvPr>
          <p:cNvSpPr txBox="1"/>
          <p:nvPr/>
        </p:nvSpPr>
        <p:spPr>
          <a:xfrm>
            <a:off x="14350" y="6497"/>
            <a:ext cx="12180910" cy="670368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chemeClr val="bg1"/>
                </a:solidFill>
                <a:latin typeface="Arial Nova"/>
              </a:rPr>
              <a:t>Reference List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ACSM (2021)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ACSM’s Guidelines for Exercise Testing and Prescription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11th </a:t>
            </a:r>
            <a:r>
              <a:rPr lang="en-US" sz="1200" err="1">
                <a:solidFill>
                  <a:schemeClr val="bg1"/>
                </a:solidFill>
                <a:latin typeface="Arial Nova"/>
              </a:rPr>
              <a:t>edn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Philadelphia: Wolters Kluwer.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Cambridge City Council (2025)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State of the City Report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Available at: </a:t>
            </a:r>
            <a:r>
              <a:rPr lang="en-US" sz="1200">
                <a:solidFill>
                  <a:schemeClr val="bg1"/>
                </a:solidFill>
                <a:latin typeface="Arial Nov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https://www.cambridge.gov.uk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 (Accessed: 15 April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Chaffey, D. (2022)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Digital Business and E-Commerce Management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8th </a:t>
            </a:r>
            <a:r>
              <a:rPr lang="en-US" sz="1200" err="1">
                <a:solidFill>
                  <a:schemeClr val="bg1"/>
                </a:solidFill>
                <a:latin typeface="Arial Nova"/>
              </a:rPr>
              <a:t>edn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Harlow: Pearson.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Deloitte (2023)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The Future of Fitness: Digital and Holistic Health Trends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Available at: </a:t>
            </a:r>
            <a:r>
              <a:rPr lang="en-US" sz="1200">
                <a:solidFill>
                  <a:schemeClr val="bg1"/>
                </a:solidFill>
                <a:latin typeface="Arial Nov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https://www2.deloitte.com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 (Accessed: 15 April 2026).</a:t>
            </a:r>
            <a:br>
              <a:rPr lang="en-US" sz="1200">
                <a:latin typeface="Arial Nova"/>
              </a:rPr>
            </a:b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Kotler, P., Keller, K.L., Brady, M., Goodman, M. and Hansen, T. (2020)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Marketing Management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4th European </a:t>
            </a:r>
            <a:r>
              <a:rPr lang="en-US" sz="1200" err="1">
                <a:solidFill>
                  <a:schemeClr val="bg1"/>
                </a:solidFill>
                <a:latin typeface="Arial Nova"/>
              </a:rPr>
              <a:t>edn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Harlow: Pearson.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Office for National Statistics (2023)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Cost of Living in the UK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Available at: </a:t>
            </a:r>
            <a:r>
              <a:rPr lang="en-US" sz="1200">
                <a:solidFill>
                  <a:schemeClr val="bg1"/>
                </a:solidFill>
                <a:latin typeface="Arial Nov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 (Accessed: 15 April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err="1">
                <a:solidFill>
                  <a:schemeClr val="bg1"/>
                </a:solidFill>
                <a:latin typeface="Arial Nova"/>
              </a:rPr>
              <a:t>PureGym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 (2024)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UK Fitness Report 2024–2025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Available at: </a:t>
            </a:r>
            <a:r>
              <a:rPr lang="en-US" sz="1200">
                <a:solidFill>
                  <a:schemeClr val="bg1"/>
                </a:solidFill>
                <a:latin typeface="Arial Nov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https://www.puregym.com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 (Accessed: 15 April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Sport England (2022)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Active Lives Survey Report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Available at: </a:t>
            </a:r>
            <a:r>
              <a:rPr lang="en-US" sz="1200">
                <a:solidFill>
                  <a:schemeClr val="bg1"/>
                </a:solidFill>
                <a:latin typeface="Arial Nova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https://www.sportengland.org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 (Accessed: 15 April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UK Government (2023)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Set up a Private Limited Company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Available at: </a:t>
            </a:r>
            <a:r>
              <a:rPr lang="en-US" sz="1200">
                <a:solidFill>
                  <a:schemeClr val="bg1"/>
                </a:solidFill>
                <a:latin typeface="Arial Nova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 (Accessed: 15 April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UK Government (2023)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Childcare and Safeguarding Regulations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Available at: </a:t>
            </a:r>
            <a:r>
              <a:rPr lang="en-US" sz="1200">
                <a:solidFill>
                  <a:schemeClr val="bg1"/>
                </a:solidFill>
                <a:latin typeface="Arial Nova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 (Accessed: 15 April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bg1"/>
                </a:solidFill>
                <a:latin typeface="Arial Nova"/>
              </a:rPr>
              <a:t>Women in Sport (2021) </a:t>
            </a:r>
            <a:r>
              <a:rPr lang="en-US" sz="1200" i="1">
                <a:solidFill>
                  <a:schemeClr val="bg1"/>
                </a:solidFill>
                <a:latin typeface="Arial Nova"/>
              </a:rPr>
              <a:t>Understanding Women’s Participation in Sport and Fitness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. Available at: </a:t>
            </a:r>
            <a:r>
              <a:rPr lang="en-US" sz="1200">
                <a:solidFill>
                  <a:schemeClr val="bg1"/>
                </a:solidFill>
                <a:latin typeface="Arial Nova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https://www.womeninsport.org</a:t>
            </a:r>
            <a:r>
              <a:rPr lang="en-US" sz="1200">
                <a:solidFill>
                  <a:schemeClr val="bg1"/>
                </a:solidFill>
                <a:latin typeface="Arial Nova"/>
              </a:rPr>
              <a:t> (Accessed: 15 April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>
              <a:solidFill>
                <a:schemeClr val="bg1"/>
              </a:solidFill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811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0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63AD74C-4DCB-1F6C-58E1-0002B5FB96F7}"/>
              </a:ext>
            </a:extLst>
          </p:cNvPr>
          <p:cNvSpPr txBox="1"/>
          <p:nvPr/>
        </p:nvSpPr>
        <p:spPr>
          <a:xfrm>
            <a:off x="789708" y="666351"/>
            <a:ext cx="10558405" cy="30443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               Thank You For  Your Attention !</a:t>
            </a:r>
          </a:p>
        </p:txBody>
      </p:sp>
    </p:spTree>
    <p:extLst>
      <p:ext uri="{BB962C8B-B14F-4D97-AF65-F5344CB8AC3E}">
        <p14:creationId xmlns:p14="http://schemas.microsoft.com/office/powerpoint/2010/main" val="13197940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2026-04-16T09:36:22Z</dcterms:created>
  <dcterms:modified xsi:type="dcterms:W3CDTF">2026-04-16T11:36:29Z</dcterms:modified>
</cp:coreProperties>
</file>