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55" d="100"/>
          <a:sy n="55" d="100"/>
        </p:scale>
        <p:origin x="75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ABF88-29B3-17DE-4801-2F84B93FAE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BA4A86-FC0B-3863-023E-7175D7E1FA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241EC-C8A5-BF32-0276-8F2A22FEC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024C7-FFF4-992F-80A8-B9F926638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EEA2-7A82-566D-4A1E-FE114CBF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01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818E5-55A7-7932-657E-9E7120A2F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D8D5-470A-6FE7-4397-90A0475BB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D0FC6-82E4-A940-CEF0-6B2776631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F09D2-6E93-24B5-320E-FB5DC88BE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0EA2B-87AD-3280-96FA-33C13741D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413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E7E8D-0FBE-E9D6-E767-917820192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09927-8604-F1AC-9D51-DDBD3A69F4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E5CF4-A374-7B1E-B5CC-FA2F208C9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BE53F-4D10-E424-620B-B7DC3DD61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87157-C727-AEE5-5591-8182F529C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84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0C31B-E1A5-B3F0-4250-DF098476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FFC68-C239-E579-0026-BA5DD7606E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9DC8D-3D0B-62E9-45DD-AF949265D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73322E-DA71-759B-2088-2B3A7AEC3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FC1962-B3CB-01BB-FF50-8C671D868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8FC65-293E-3416-8517-5B3680611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038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9AB1A-84ED-C629-9191-FFE4D1CFA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8C02FC-02F5-5D39-E1A8-F9BC00223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87A73-4708-992F-662F-3D7D7009EC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CD14AE-9873-7A3C-08B4-E341C085A5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454309-8C1C-5A01-A6B2-8937498BC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F35C28-9B75-34FE-334E-FED34965F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87AF5F-3945-BED1-9FEA-2F40891CF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F1E586-11BE-BC11-FED2-24DAF78F4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459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20AD4-EEF9-0731-10DE-FA7D142DA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518846-A847-CDA1-5B0A-BC260EF5C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07D88D-7DB3-C41D-643E-D2B9AC46A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CF005E-D2F6-0616-1A0C-83975D655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24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15B5C4-19EC-A618-CBC3-7A1DD4AF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438071-A155-38B1-6245-DED38C12F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0F7770-DB50-69D6-5388-407AA1DF8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46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4B85A-715C-D073-E294-03990DB92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9748B-CBC6-0FBF-9F09-952EB7E7B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94A9DF-B258-52A7-DB4F-62EE1346FA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6B6548-8034-B14E-4314-A2E909FD7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5DB9A7-43CB-485C-DAB1-F88F196CB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91C81A-469E-AF74-FDD5-6EEEA517E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08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A068-DFFA-5E8D-0FC1-C0F1F6BDC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F20738-DD88-D5BA-53D7-3705B63F8A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132820-C7F4-3DCE-3670-A1F1DC7A1E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C5543A-5C36-1413-C2E6-60339698C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CA7EC8-FFC6-57B3-7BA0-580777701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F7EE0A-F093-514E-9EDD-F1690E2AB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219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6E2B0-86D8-E348-B69D-75382530D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C476E3-8C46-6A9B-6827-BEA5B2E860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470A3-77A3-E88C-A036-FB1D44A2B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F3F04-CF52-B3D2-6F68-9AE833C8B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7F2D7-0C2C-2A44-BAD2-B80B9D150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8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93D227-4993-A569-9AF0-6C508544EC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DCC4A6-6ACE-55DC-A125-1B72E8C2D5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6F5C5-E8DC-A627-C3A9-DCCFC7036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C35D6-3291-7DC7-3E9C-A8F9E4D6F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6C8A8-4366-1E2F-2374-C1916566E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042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6DD65C-20B4-0DF7-1BB7-A8D8885DA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24B4E3-63F2-82D7-0244-9D242CC7A9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9B88A-B97F-C469-22A5-677472EB0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00E883-D2D3-4593-BDCC-1566CF2FC4BF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7EF22-669B-D50F-0E9D-91F41F023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BA10C-379E-0E7C-86E1-0FD1E8B7A8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BFDAD-D59F-4F09-9962-6B28136D8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27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6CF3C-530C-14E1-6381-BE17511B79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80727"/>
            <a:ext cx="9144000" cy="3020146"/>
          </a:xfrm>
        </p:spPr>
        <p:txBody>
          <a:bodyPr>
            <a:noAutofit/>
          </a:bodyPr>
          <a:lstStyle/>
          <a:p>
            <a:r>
              <a:rPr lang="en-US" sz="3200" b="1" dirty="0"/>
              <a:t>Introduction</a:t>
            </a:r>
            <a:r>
              <a:rPr lang="en-US" sz="2800" dirty="0"/>
              <a:t> </a:t>
            </a:r>
            <a:r>
              <a:rPr lang="en-US" sz="3200" b="1" dirty="0"/>
              <a:t>video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Maria Magdalena Radu</a:t>
            </a:r>
            <a:br>
              <a:rPr lang="en-US" sz="2800" dirty="0"/>
            </a:br>
            <a:r>
              <a:rPr lang="en-US" sz="2800" dirty="0"/>
              <a:t>Student id: 2126508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Foreign Languages and Cultural Awareness</a:t>
            </a:r>
            <a:br>
              <a:rPr lang="en-US" sz="2800" dirty="0"/>
            </a:br>
            <a:r>
              <a:rPr lang="en-US" sz="2800" dirty="0"/>
              <a:t>BMIH5003</a:t>
            </a:r>
            <a:br>
              <a:rPr lang="en-US" sz="2800" dirty="0"/>
            </a:br>
            <a:r>
              <a:rPr lang="en-US" sz="2800" dirty="0"/>
              <a:t>Module tutor: Rodrigo F. Aguilera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762BBE-0748-7BC6-DF25-A176D4C89F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67200"/>
            <a:ext cx="9144000" cy="9906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768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4AAB7-CA49-6788-6CBC-E61820465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ADF30-A989-ED19-B58C-4295ECFFD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" name="Video 29">
            <a:hlinkClick r:id="" action="ppaction://media"/>
            <a:extLst>
              <a:ext uri="{FF2B5EF4-FFF2-40B4-BE49-F238E27FC236}">
                <a16:creationId xmlns:a16="http://schemas.microsoft.com/office/drawing/2014/main" id="{1002333B-0CA7-CDF9-C746-BC788F74A0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4870704" y="2972594"/>
            <a:ext cx="2057400" cy="2057400"/>
          </a:xfrm>
          <a:prstGeom prst="ellipse">
            <a:avLst/>
          </a:prstGeom>
        </p:spPr>
      </p:pic>
      <p:pic>
        <p:nvPicPr>
          <p:cNvPr id="31" name="Video 30">
            <a:hlinkClick r:id="" action="ppaction://media"/>
            <a:extLst>
              <a:ext uri="{FF2B5EF4-FFF2-40B4-BE49-F238E27FC236}">
                <a16:creationId xmlns:a16="http://schemas.microsoft.com/office/drawing/2014/main" id="{E2B5DAC3-CC2D-57C1-A3ED-9AFE18C86C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4870704" y="2972594"/>
            <a:ext cx="2057400" cy="2057400"/>
          </a:xfrm>
          <a:prstGeom prst="ellipse">
            <a:avLst/>
          </a:prstGeom>
          <a:ln w="19050" cap="rnd">
            <a:solidFill>
              <a:srgbClr val="404040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12748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6"/>
    </mc:Choice>
    <mc:Fallback xmlns="">
      <p:transition spd="slow" advTm="48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29</Words>
  <Application>Microsoft Office PowerPoint</Application>
  <PresentationFormat>Widescreen</PresentationFormat>
  <Paragraphs>1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Introduction video  Maria Magdalena Radu Student id: 2126508  Foreign Languages and Cultural Awareness BMIH5003 Module tutor: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  Maria Magdalena Radu Student id:2126508  Foreign Languages and Cultural Awareness BMIH5003 Module tutor: Rodrigo F. Aguilera</dc:title>
  <dc:creator>Maria-Magdalena</dc:creator>
  <cp:lastModifiedBy>Maria-Magdalena</cp:lastModifiedBy>
  <cp:revision>2</cp:revision>
  <dcterms:created xsi:type="dcterms:W3CDTF">2023-05-18T14:50:23Z</dcterms:created>
  <dcterms:modified xsi:type="dcterms:W3CDTF">2023-05-18T15:36:45Z</dcterms:modified>
</cp:coreProperties>
</file>