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333EB0-D4BE-C5A0-A5FE-C07C2F018829}" v="67" dt="2026-07-12T07:00:49.619"/>
    <p1510:client id="{671004D1-953E-E5E6-F7D3-D3F45100C2D6}" v="462" dt="2026-07-11T22:14:34.142"/>
    <p1510:client id="{8F686B23-59B3-5B13-2948-1A50F7584FB2}" v="11" dt="2026-07-12T07:07:10.516"/>
    <p1510:client id="{B536405F-97E2-9057-5658-24AA015D800B}" v="191" dt="2026-07-11T20:27:00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Sulkowska (2509445)" userId="S::2509445@student.uwtsd.ac.uk::15347210-9fbf-4842-aed2-37ddfc52be2b" providerId="AD" clId="Web-{8F686B23-59B3-5B13-2948-1A50F7584FB2}"/>
    <pc:docChg chg="modSld">
      <pc:chgData name="Anna Sulkowska (2509445)" userId="S::2509445@student.uwtsd.ac.uk::15347210-9fbf-4842-aed2-37ddfc52be2b" providerId="AD" clId="Web-{8F686B23-59B3-5B13-2948-1A50F7584FB2}" dt="2026-07-12T07:07:10.516" v="10" actId="20577"/>
      <pc:docMkLst>
        <pc:docMk/>
      </pc:docMkLst>
      <pc:sldChg chg="modSp">
        <pc:chgData name="Anna Sulkowska (2509445)" userId="S::2509445@student.uwtsd.ac.uk::15347210-9fbf-4842-aed2-37ddfc52be2b" providerId="AD" clId="Web-{8F686B23-59B3-5B13-2948-1A50F7584FB2}" dt="2026-07-12T07:07:10.516" v="10" actId="20577"/>
        <pc:sldMkLst>
          <pc:docMk/>
          <pc:sldMk cId="1556709125" sldId="264"/>
        </pc:sldMkLst>
        <pc:spChg chg="mod">
          <ac:chgData name="Anna Sulkowska (2509445)" userId="S::2509445@student.uwtsd.ac.uk::15347210-9fbf-4842-aed2-37ddfc52be2b" providerId="AD" clId="Web-{8F686B23-59B3-5B13-2948-1A50F7584FB2}" dt="2026-07-12T07:07:10.516" v="10" actId="20577"/>
          <ac:spMkLst>
            <pc:docMk/>
            <pc:sldMk cId="1556709125" sldId="264"/>
            <ac:spMk id="3" creationId="{0B074F16-9B8D-6C50-F85A-36A91C42026F}"/>
          </ac:spMkLst>
        </pc:spChg>
      </pc:sldChg>
    </pc:docChg>
  </pc:docChgLst>
  <pc:docChgLst>
    <pc:chgData name="Anna Sulkowska (2509445)" userId="S::2509445@student.uwtsd.ac.uk::15347210-9fbf-4842-aed2-37ddfc52be2b" providerId="AD" clId="Web-{4E333EB0-D4BE-C5A0-A5FE-C07C2F018829}"/>
    <pc:docChg chg="modSld">
      <pc:chgData name="Anna Sulkowska (2509445)" userId="S::2509445@student.uwtsd.ac.uk::15347210-9fbf-4842-aed2-37ddfc52be2b" providerId="AD" clId="Web-{4E333EB0-D4BE-C5A0-A5FE-C07C2F018829}" dt="2026-07-12T07:00:49.619" v="67" actId="20577"/>
      <pc:docMkLst>
        <pc:docMk/>
      </pc:docMkLst>
      <pc:sldChg chg="modSp">
        <pc:chgData name="Anna Sulkowska (2509445)" userId="S::2509445@student.uwtsd.ac.uk::15347210-9fbf-4842-aed2-37ddfc52be2b" providerId="AD" clId="Web-{4E333EB0-D4BE-C5A0-A5FE-C07C2F018829}" dt="2026-07-12T06:45:41.975" v="27" actId="20577"/>
        <pc:sldMkLst>
          <pc:docMk/>
          <pc:sldMk cId="109857222" sldId="256"/>
        </pc:sldMkLst>
        <pc:spChg chg="mod">
          <ac:chgData name="Anna Sulkowska (2509445)" userId="S::2509445@student.uwtsd.ac.uk::15347210-9fbf-4842-aed2-37ddfc52be2b" providerId="AD" clId="Web-{4E333EB0-D4BE-C5A0-A5FE-C07C2F018829}" dt="2026-07-12T06:45:41.975" v="2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nna Sulkowska (2509445)" userId="S::2509445@student.uwtsd.ac.uk::15347210-9fbf-4842-aed2-37ddfc52be2b" providerId="AD" clId="Web-{4E333EB0-D4BE-C5A0-A5FE-C07C2F018829}" dt="2026-07-12T06:46:44.385" v="29" actId="20577"/>
        <pc:sldMkLst>
          <pc:docMk/>
          <pc:sldMk cId="649093525" sldId="259"/>
        </pc:sldMkLst>
        <pc:spChg chg="mod">
          <ac:chgData name="Anna Sulkowska (2509445)" userId="S::2509445@student.uwtsd.ac.uk::15347210-9fbf-4842-aed2-37ddfc52be2b" providerId="AD" clId="Web-{4E333EB0-D4BE-C5A0-A5FE-C07C2F018829}" dt="2026-07-12T06:46:44.385" v="29" actId="20577"/>
          <ac:spMkLst>
            <pc:docMk/>
            <pc:sldMk cId="649093525" sldId="259"/>
            <ac:spMk id="16" creationId="{3E08C739-DEF6-703E-7044-21AAA9A93FB4}"/>
          </ac:spMkLst>
        </pc:spChg>
      </pc:sldChg>
      <pc:sldChg chg="modSp">
        <pc:chgData name="Anna Sulkowska (2509445)" userId="S::2509445@student.uwtsd.ac.uk::15347210-9fbf-4842-aed2-37ddfc52be2b" providerId="AD" clId="Web-{4E333EB0-D4BE-C5A0-A5FE-C07C2F018829}" dt="2026-07-12T07:00:49.619" v="67" actId="20577"/>
        <pc:sldMkLst>
          <pc:docMk/>
          <pc:sldMk cId="3509315275" sldId="261"/>
        </pc:sldMkLst>
        <pc:spChg chg="mod">
          <ac:chgData name="Anna Sulkowska (2509445)" userId="S::2509445@student.uwtsd.ac.uk::15347210-9fbf-4842-aed2-37ddfc52be2b" providerId="AD" clId="Web-{4E333EB0-D4BE-C5A0-A5FE-C07C2F018829}" dt="2026-07-12T07:00:49.619" v="67" actId="20577"/>
          <ac:spMkLst>
            <pc:docMk/>
            <pc:sldMk cId="3509315275" sldId="261"/>
            <ac:spMk id="3" creationId="{4610DA90-D59E-782A-322F-25DBFE939154}"/>
          </ac:spMkLst>
        </pc:spChg>
      </pc:sldChg>
      <pc:sldChg chg="modSp">
        <pc:chgData name="Anna Sulkowska (2509445)" userId="S::2509445@student.uwtsd.ac.uk::15347210-9fbf-4842-aed2-37ddfc52be2b" providerId="AD" clId="Web-{4E333EB0-D4BE-C5A0-A5FE-C07C2F018829}" dt="2026-07-12T06:48:24.499" v="35" actId="14100"/>
        <pc:sldMkLst>
          <pc:docMk/>
          <pc:sldMk cId="3024010138" sldId="263"/>
        </pc:sldMkLst>
        <pc:spChg chg="mod">
          <ac:chgData name="Anna Sulkowska (2509445)" userId="S::2509445@student.uwtsd.ac.uk::15347210-9fbf-4842-aed2-37ddfc52be2b" providerId="AD" clId="Web-{4E333EB0-D4BE-C5A0-A5FE-C07C2F018829}" dt="2026-07-12T06:48:24.499" v="35" actId="14100"/>
          <ac:spMkLst>
            <pc:docMk/>
            <pc:sldMk cId="3024010138" sldId="263"/>
            <ac:spMk id="3" creationId="{5216E87D-A77E-425C-953C-B8AE688E3506}"/>
          </ac:spMkLst>
        </pc:spChg>
      </pc:sldChg>
      <pc:sldChg chg="modSp">
        <pc:chgData name="Anna Sulkowska (2509445)" userId="S::2509445@student.uwtsd.ac.uk::15347210-9fbf-4842-aed2-37ddfc52be2b" providerId="AD" clId="Web-{4E333EB0-D4BE-C5A0-A5FE-C07C2F018829}" dt="2026-07-12T06:48:49.828" v="36" actId="20577"/>
        <pc:sldMkLst>
          <pc:docMk/>
          <pc:sldMk cId="1556709125" sldId="264"/>
        </pc:sldMkLst>
        <pc:spChg chg="mod">
          <ac:chgData name="Anna Sulkowska (2509445)" userId="S::2509445@student.uwtsd.ac.uk::15347210-9fbf-4842-aed2-37ddfc52be2b" providerId="AD" clId="Web-{4E333EB0-D4BE-C5A0-A5FE-C07C2F018829}" dt="2026-07-12T06:48:49.828" v="36" actId="20577"/>
          <ac:spMkLst>
            <pc:docMk/>
            <pc:sldMk cId="1556709125" sldId="264"/>
            <ac:spMk id="3" creationId="{0B074F16-9B8D-6C50-F85A-36A91C42026F}"/>
          </ac:spMkLst>
        </pc:spChg>
      </pc:sldChg>
    </pc:docChg>
  </pc:docChgLst>
  <pc:docChgLst>
    <pc:chgData name="Anna Sulkowska (2509445)" userId="S::2509445@student.uwtsd.ac.uk::15347210-9fbf-4842-aed2-37ddfc52be2b" providerId="AD" clId="Web-{B536405F-97E2-9057-5658-24AA015D800B}"/>
    <pc:docChg chg="modSld">
      <pc:chgData name="Anna Sulkowska (2509445)" userId="S::2509445@student.uwtsd.ac.uk::15347210-9fbf-4842-aed2-37ddfc52be2b" providerId="AD" clId="Web-{B536405F-97E2-9057-5658-24AA015D800B}" dt="2026-07-11T20:27:00.257" v="193"/>
      <pc:docMkLst>
        <pc:docMk/>
      </pc:docMkLst>
      <pc:sldChg chg="addSp modSp">
        <pc:chgData name="Anna Sulkowska (2509445)" userId="S::2509445@student.uwtsd.ac.uk::15347210-9fbf-4842-aed2-37ddfc52be2b" providerId="AD" clId="Web-{B536405F-97E2-9057-5658-24AA015D800B}" dt="2026-07-11T20:27:00.257" v="193"/>
        <pc:sldMkLst>
          <pc:docMk/>
          <pc:sldMk cId="109857222" sldId="256"/>
        </pc:sldMkLst>
        <pc:spChg chg="mod">
          <ac:chgData name="Anna Sulkowska (2509445)" userId="S::2509445@student.uwtsd.ac.uk::15347210-9fbf-4842-aed2-37ddfc52be2b" providerId="AD" clId="Web-{B536405F-97E2-9057-5658-24AA015D800B}" dt="2026-07-11T20:23:38.113" v="192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na Sulkowska (2509445)" userId="S::2509445@student.uwtsd.ac.uk::15347210-9fbf-4842-aed2-37ddfc52be2b" providerId="AD" clId="Web-{B536405F-97E2-9057-5658-24AA015D800B}" dt="2026-07-11T20:21:15.185" v="185" actId="14100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Anna Sulkowska (2509445)" userId="S::2509445@student.uwtsd.ac.uk::15347210-9fbf-4842-aed2-37ddfc52be2b" providerId="AD" clId="Web-{B536405F-97E2-9057-5658-24AA015D800B}" dt="2026-07-11T20:27:00.257" v="193"/>
          <ac:picMkLst>
            <pc:docMk/>
            <pc:sldMk cId="109857222" sldId="256"/>
            <ac:picMk id="4" creationId="{5523A0FE-4381-3D7F-BDCD-518874AE2245}"/>
          </ac:picMkLst>
        </pc:picChg>
      </pc:sldChg>
    </pc:docChg>
  </pc:docChgLst>
  <pc:docChgLst>
    <pc:chgData name="Anna Sulkowska (2509445)" userId="S::2509445@student.uwtsd.ac.uk::15347210-9fbf-4842-aed2-37ddfc52be2b" providerId="AD" clId="Web-{671004D1-953E-E5E6-F7D3-D3F45100C2D6}"/>
    <pc:docChg chg="addSld delSld modSld modMainMaster">
      <pc:chgData name="Anna Sulkowska (2509445)" userId="S::2509445@student.uwtsd.ac.uk::15347210-9fbf-4842-aed2-37ddfc52be2b" providerId="AD" clId="Web-{671004D1-953E-E5E6-F7D3-D3F45100C2D6}" dt="2026-07-11T22:14:34.142" v="486" actId="1076"/>
      <pc:docMkLst>
        <pc:docMk/>
      </pc:docMkLst>
      <pc:sldChg chg="addSp delSp modSp add del mod setBg">
        <pc:chgData name="Anna Sulkowska (2509445)" userId="S::2509445@student.uwtsd.ac.uk::15347210-9fbf-4842-aed2-37ddfc52be2b" providerId="AD" clId="Web-{671004D1-953E-E5E6-F7D3-D3F45100C2D6}" dt="2026-07-11T22:14:34.142" v="486" actId="1076"/>
        <pc:sldMkLst>
          <pc:docMk/>
          <pc:sldMk cId="109857222" sldId="256"/>
        </pc:sldMkLst>
        <pc:spChg chg="mod">
          <ac:chgData name="Anna Sulkowska (2509445)" userId="S::2509445@student.uwtsd.ac.uk::15347210-9fbf-4842-aed2-37ddfc52be2b" providerId="AD" clId="Web-{671004D1-953E-E5E6-F7D3-D3F45100C2D6}" dt="2026-07-11T22:12:57.910" v="47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na Sulkowska (2509445)" userId="S::2509445@student.uwtsd.ac.uk::15347210-9fbf-4842-aed2-37ddfc52be2b" providerId="AD" clId="Web-{671004D1-953E-E5E6-F7D3-D3F45100C2D6}" dt="2026-07-11T22:13:47.650" v="482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2:11:14.197" v="467"/>
          <ac:spMkLst>
            <pc:docMk/>
            <pc:sldMk cId="109857222" sldId="256"/>
            <ac:spMk id="8" creationId="{4BC99CB9-DDAD-44A2-8A1C-E3AF4E72DF5C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2:11:14.197" v="467"/>
          <ac:spMkLst>
            <pc:docMk/>
            <pc:sldMk cId="109857222" sldId="256"/>
            <ac:spMk id="10" creationId="{64053CBF-3932-45FF-8285-EE5146085F3A}"/>
          </ac:spMkLst>
        </pc:spChg>
        <pc:grpChg chg="add">
          <ac:chgData name="Anna Sulkowska (2509445)" userId="S::2509445@student.uwtsd.ac.uk::15347210-9fbf-4842-aed2-37ddfc52be2b" providerId="AD" clId="Web-{671004D1-953E-E5E6-F7D3-D3F45100C2D6}" dt="2026-07-11T22:11:14.197" v="467"/>
          <ac:grpSpMkLst>
            <pc:docMk/>
            <pc:sldMk cId="109857222" sldId="256"/>
            <ac:grpSpMk id="12" creationId="{2E751C04-BEA6-446B-A678-9C74819EBD4C}"/>
          </ac:grpSpMkLst>
        </pc:grpChg>
        <pc:grpChg chg="add">
          <ac:chgData name="Anna Sulkowska (2509445)" userId="S::2509445@student.uwtsd.ac.uk::15347210-9fbf-4842-aed2-37ddfc52be2b" providerId="AD" clId="Web-{671004D1-953E-E5E6-F7D3-D3F45100C2D6}" dt="2026-07-11T22:11:14.197" v="467"/>
          <ac:grpSpMkLst>
            <pc:docMk/>
            <pc:sldMk cId="109857222" sldId="256"/>
            <ac:grpSpMk id="18" creationId="{B63ACBA3-DEFD-4C6D-BBA0-64468FA99C2D}"/>
          </ac:grpSpMkLst>
        </pc:grpChg>
        <pc:picChg chg="del">
          <ac:chgData name="Anna Sulkowska (2509445)" userId="S::2509445@student.uwtsd.ac.uk::15347210-9fbf-4842-aed2-37ddfc52be2b" providerId="AD" clId="Web-{671004D1-953E-E5E6-F7D3-D3F45100C2D6}" dt="2026-07-11T20:28:12.341" v="2"/>
          <ac:picMkLst>
            <pc:docMk/>
            <pc:sldMk cId="109857222" sldId="256"/>
            <ac:picMk id="4" creationId="{5523A0FE-4381-3D7F-BDCD-518874AE2245}"/>
          </ac:picMkLst>
        </pc:picChg>
        <pc:picChg chg="add mod">
          <ac:chgData name="Anna Sulkowska (2509445)" userId="S::2509445@student.uwtsd.ac.uk::15347210-9fbf-4842-aed2-37ddfc52be2b" providerId="AD" clId="Web-{671004D1-953E-E5E6-F7D3-D3F45100C2D6}" dt="2026-07-11T22:14:34.142" v="486" actId="1076"/>
          <ac:picMkLst>
            <pc:docMk/>
            <pc:sldMk cId="109857222" sldId="256"/>
            <ac:picMk id="5" creationId="{D3432212-E756-9213-D346-F05EBA91EA6E}"/>
          </ac:picMkLst>
        </pc:picChg>
      </pc:sldChg>
      <pc:sldChg chg="addSp modSp new mod setBg">
        <pc:chgData name="Anna Sulkowska (2509445)" userId="S::2509445@student.uwtsd.ac.uk::15347210-9fbf-4842-aed2-37ddfc52be2b" providerId="AD" clId="Web-{671004D1-953E-E5E6-F7D3-D3F45100C2D6}" dt="2026-07-11T21:16:29.654" v="187"/>
        <pc:sldMkLst>
          <pc:docMk/>
          <pc:sldMk cId="1981059570" sldId="257"/>
        </pc:sldMkLst>
        <pc:spChg chg="mod">
          <ac:chgData name="Anna Sulkowska (2509445)" userId="S::2509445@student.uwtsd.ac.uk::15347210-9fbf-4842-aed2-37ddfc52be2b" providerId="AD" clId="Web-{671004D1-953E-E5E6-F7D3-D3F45100C2D6}" dt="2026-07-11T20:45:32.363" v="44"/>
          <ac:spMkLst>
            <pc:docMk/>
            <pc:sldMk cId="1981059570" sldId="257"/>
            <ac:spMk id="2" creationId="{ECB1CF8C-7598-F13B-16D2-CDD7A5658EF4}"/>
          </ac:spMkLst>
        </pc:spChg>
        <pc:spChg chg="mod">
          <ac:chgData name="Anna Sulkowska (2509445)" userId="S::2509445@student.uwtsd.ac.uk::15347210-9fbf-4842-aed2-37ddfc52be2b" providerId="AD" clId="Web-{671004D1-953E-E5E6-F7D3-D3F45100C2D6}" dt="2026-07-11T20:46:53.604" v="57" actId="20577"/>
          <ac:spMkLst>
            <pc:docMk/>
            <pc:sldMk cId="1981059570" sldId="257"/>
            <ac:spMk id="3" creationId="{73F97545-7C05-F2C2-DCF1-BB95BAB7A0A0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0:45:32.363" v="44"/>
          <ac:spMkLst>
            <pc:docMk/>
            <pc:sldMk cId="1981059570" sldId="257"/>
            <ac:spMk id="9" creationId="{F13C74B1-5B17-4795-BED0-7140497B445A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0:45:32.363" v="44"/>
          <ac:spMkLst>
            <pc:docMk/>
            <pc:sldMk cId="1981059570" sldId="257"/>
            <ac:spMk id="11" creationId="{D4974D33-8DC5-464E-8C6D-BE58F0669C17}"/>
          </ac:spMkLst>
        </pc:spChg>
        <pc:picChg chg="add mod">
          <ac:chgData name="Anna Sulkowska (2509445)" userId="S::2509445@student.uwtsd.ac.uk::15347210-9fbf-4842-aed2-37ddfc52be2b" providerId="AD" clId="Web-{671004D1-953E-E5E6-F7D3-D3F45100C2D6}" dt="2026-07-11T20:45:32.363" v="44"/>
          <ac:picMkLst>
            <pc:docMk/>
            <pc:sldMk cId="1981059570" sldId="257"/>
            <ac:picMk id="4" creationId="{84532690-CF26-112C-957D-45C91A377A5A}"/>
          </ac:picMkLst>
        </pc:picChg>
      </pc:sldChg>
      <pc:sldChg chg="addSp delSp modSp new mod setBg">
        <pc:chgData name="Anna Sulkowska (2509445)" userId="S::2509445@student.uwtsd.ac.uk::15347210-9fbf-4842-aed2-37ddfc52be2b" providerId="AD" clId="Web-{671004D1-953E-E5E6-F7D3-D3F45100C2D6}" dt="2026-07-11T21:21:39.486" v="194" actId="1076"/>
        <pc:sldMkLst>
          <pc:docMk/>
          <pc:sldMk cId="3831491814" sldId="258"/>
        </pc:sldMkLst>
        <pc:spChg chg="mod">
          <ac:chgData name="Anna Sulkowska (2509445)" userId="S::2509445@student.uwtsd.ac.uk::15347210-9fbf-4842-aed2-37ddfc52be2b" providerId="AD" clId="Web-{671004D1-953E-E5E6-F7D3-D3F45100C2D6}" dt="2026-07-11T20:55:59.115" v="67" actId="20577"/>
          <ac:spMkLst>
            <pc:docMk/>
            <pc:sldMk cId="3831491814" sldId="258"/>
            <ac:spMk id="2" creationId="{7993A970-8191-51E7-A453-8C8C5751D859}"/>
          </ac:spMkLst>
        </pc:spChg>
        <pc:spChg chg="add del mod">
          <ac:chgData name="Anna Sulkowska (2509445)" userId="S::2509445@student.uwtsd.ac.uk::15347210-9fbf-4842-aed2-37ddfc52be2b" providerId="AD" clId="Web-{671004D1-953E-E5E6-F7D3-D3F45100C2D6}" dt="2026-07-11T21:21:17.156" v="192"/>
          <ac:spMkLst>
            <pc:docMk/>
            <pc:sldMk cId="3831491814" sldId="258"/>
            <ac:spMk id="3" creationId="{40D88C0A-CD41-84C9-D598-EA6BA935E220}"/>
          </ac:spMkLst>
        </pc:spChg>
        <pc:spChg chg="add del">
          <ac:chgData name="Anna Sulkowska (2509445)" userId="S::2509445@student.uwtsd.ac.uk::15347210-9fbf-4842-aed2-37ddfc52be2b" providerId="AD" clId="Web-{671004D1-953E-E5E6-F7D3-D3F45100C2D6}" dt="2026-07-11T20:49:42.150" v="60"/>
          <ac:spMkLst>
            <pc:docMk/>
            <pc:sldMk cId="3831491814" sldId="258"/>
            <ac:spMk id="8" creationId="{B6CDA21F-E7AF-4C75-8395-33F58D5B0E45}"/>
          </ac:spMkLst>
        </pc:spChg>
        <pc:spChg chg="add del">
          <ac:chgData name="Anna Sulkowska (2509445)" userId="S::2509445@student.uwtsd.ac.uk::15347210-9fbf-4842-aed2-37ddfc52be2b" providerId="AD" clId="Web-{671004D1-953E-E5E6-F7D3-D3F45100C2D6}" dt="2026-07-11T20:49:42.150" v="60"/>
          <ac:spMkLst>
            <pc:docMk/>
            <pc:sldMk cId="3831491814" sldId="258"/>
            <ac:spMk id="15" creationId="{D5B0017B-2ECA-49AF-B397-DC140825DF8D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0:49:42.165" v="61"/>
          <ac:spMkLst>
            <pc:docMk/>
            <pc:sldMk cId="3831491814" sldId="258"/>
            <ac:spMk id="23" creationId="{4BC99CB9-DDAD-44A2-8A1C-E3AF4E72DF5C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0:49:42.165" v="61"/>
          <ac:spMkLst>
            <pc:docMk/>
            <pc:sldMk cId="3831491814" sldId="258"/>
            <ac:spMk id="24" creationId="{64053CBF-3932-45FF-8285-EE5146085F3A}"/>
          </ac:spMkLst>
        </pc:spChg>
        <pc:grpChg chg="add del">
          <ac:chgData name="Anna Sulkowska (2509445)" userId="S::2509445@student.uwtsd.ac.uk::15347210-9fbf-4842-aed2-37ddfc52be2b" providerId="AD" clId="Web-{671004D1-953E-E5E6-F7D3-D3F45100C2D6}" dt="2026-07-11T20:49:42.150" v="60"/>
          <ac:grpSpMkLst>
            <pc:docMk/>
            <pc:sldMk cId="3831491814" sldId="258"/>
            <ac:grpSpMk id="10" creationId="{AE1C45F0-260A-458C-96ED-C1F6D2151219}"/>
          </ac:grpSpMkLst>
        </pc:grpChg>
        <pc:grpChg chg="add">
          <ac:chgData name="Anna Sulkowska (2509445)" userId="S::2509445@student.uwtsd.ac.uk::15347210-9fbf-4842-aed2-37ddfc52be2b" providerId="AD" clId="Web-{671004D1-953E-E5E6-F7D3-D3F45100C2D6}" dt="2026-07-11T20:49:42.165" v="61"/>
          <ac:grpSpMkLst>
            <pc:docMk/>
            <pc:sldMk cId="3831491814" sldId="258"/>
            <ac:grpSpMk id="12" creationId="{2E751C04-BEA6-446B-A678-9C74819EBD4C}"/>
          </ac:grpSpMkLst>
        </pc:grpChg>
        <pc:grpChg chg="add">
          <ac:chgData name="Anna Sulkowska (2509445)" userId="S::2509445@student.uwtsd.ac.uk::15347210-9fbf-4842-aed2-37ddfc52be2b" providerId="AD" clId="Web-{671004D1-953E-E5E6-F7D3-D3F45100C2D6}" dt="2026-07-11T20:49:42.165" v="61"/>
          <ac:grpSpMkLst>
            <pc:docMk/>
            <pc:sldMk cId="3831491814" sldId="258"/>
            <ac:grpSpMk id="18" creationId="{B63ACBA3-DEFD-4C6D-BBA0-64468FA99C2D}"/>
          </ac:grpSpMkLst>
        </pc:grpChg>
        <pc:graphicFrameChg chg="add del">
          <ac:chgData name="Anna Sulkowska (2509445)" userId="S::2509445@student.uwtsd.ac.uk::15347210-9fbf-4842-aed2-37ddfc52be2b" providerId="AD" clId="Web-{671004D1-953E-E5E6-F7D3-D3F45100C2D6}" dt="2026-07-11T21:20:54.576" v="189"/>
          <ac:graphicFrameMkLst>
            <pc:docMk/>
            <pc:sldMk cId="3831491814" sldId="258"/>
            <ac:graphicFrameMk id="27" creationId="{38938D5A-8D39-8D44-8CA5-566EEE1D0D58}"/>
          </ac:graphicFrameMkLst>
        </pc:graphicFrameChg>
        <pc:graphicFrameChg chg="add del">
          <ac:chgData name="Anna Sulkowska (2509445)" userId="S::2509445@student.uwtsd.ac.uk::15347210-9fbf-4842-aed2-37ddfc52be2b" providerId="AD" clId="Web-{671004D1-953E-E5E6-F7D3-D3F45100C2D6}" dt="2026-07-11T21:21:17.124" v="191"/>
          <ac:graphicFrameMkLst>
            <pc:docMk/>
            <pc:sldMk cId="3831491814" sldId="258"/>
            <ac:graphicFrameMk id="29" creationId="{18DD6FE1-464B-4697-C521-2ED5BE714560}"/>
          </ac:graphicFrameMkLst>
        </pc:graphicFrameChg>
        <pc:graphicFrameChg chg="add mod">
          <ac:chgData name="Anna Sulkowska (2509445)" userId="S::2509445@student.uwtsd.ac.uk::15347210-9fbf-4842-aed2-37ddfc52be2b" providerId="AD" clId="Web-{671004D1-953E-E5E6-F7D3-D3F45100C2D6}" dt="2026-07-11T21:21:33.016" v="193" actId="1076"/>
          <ac:graphicFrameMkLst>
            <pc:docMk/>
            <pc:sldMk cId="3831491814" sldId="258"/>
            <ac:graphicFrameMk id="31" creationId="{38938D5A-8D39-8D44-8CA5-566EEE1D0D58}"/>
          </ac:graphicFrameMkLst>
        </pc:graphicFrameChg>
        <pc:picChg chg="add mod">
          <ac:chgData name="Anna Sulkowska (2509445)" userId="S::2509445@student.uwtsd.ac.uk::15347210-9fbf-4842-aed2-37ddfc52be2b" providerId="AD" clId="Web-{671004D1-953E-E5E6-F7D3-D3F45100C2D6}" dt="2026-07-11T21:21:39.486" v="194" actId="1076"/>
          <ac:picMkLst>
            <pc:docMk/>
            <pc:sldMk cId="3831491814" sldId="258"/>
            <ac:picMk id="4" creationId="{6F3E9E85-DC6C-42E4-DBE6-9E7C2226D5FA}"/>
          </ac:picMkLst>
        </pc:picChg>
        <pc:cxnChg chg="add del">
          <ac:chgData name="Anna Sulkowska (2509445)" userId="S::2509445@student.uwtsd.ac.uk::15347210-9fbf-4842-aed2-37ddfc52be2b" providerId="AD" clId="Web-{671004D1-953E-E5E6-F7D3-D3F45100C2D6}" dt="2026-07-11T20:49:42.150" v="60"/>
          <ac:cxnSpMkLst>
            <pc:docMk/>
            <pc:sldMk cId="3831491814" sldId="258"/>
            <ac:cxnSpMk id="17" creationId="{6CF1BAF6-AD41-4082-B212-8A1F9A2E8779}"/>
          </ac:cxnSpMkLst>
        </pc:cxnChg>
      </pc:sldChg>
      <pc:sldChg chg="addSp delSp modSp new mod setBg">
        <pc:chgData name="Anna Sulkowska (2509445)" userId="S::2509445@student.uwtsd.ac.uk::15347210-9fbf-4842-aed2-37ddfc52be2b" providerId="AD" clId="Web-{671004D1-953E-E5E6-F7D3-D3F45100C2D6}" dt="2026-07-11T21:38:10.363" v="273" actId="14100"/>
        <pc:sldMkLst>
          <pc:docMk/>
          <pc:sldMk cId="649093525" sldId="259"/>
        </pc:sldMkLst>
        <pc:spChg chg="mod">
          <ac:chgData name="Anna Sulkowska (2509445)" userId="S::2509445@student.uwtsd.ac.uk::15347210-9fbf-4842-aed2-37ddfc52be2b" providerId="AD" clId="Web-{671004D1-953E-E5E6-F7D3-D3F45100C2D6}" dt="2026-07-11T21:26:41.808" v="225" actId="14100"/>
          <ac:spMkLst>
            <pc:docMk/>
            <pc:sldMk cId="649093525" sldId="259"/>
            <ac:spMk id="2" creationId="{5B459D61-6F4C-4395-685E-16D7D0202368}"/>
          </ac:spMkLst>
        </pc:spChg>
        <pc:spChg chg="del mod">
          <ac:chgData name="Anna Sulkowska (2509445)" userId="S::2509445@student.uwtsd.ac.uk::15347210-9fbf-4842-aed2-37ddfc52be2b" providerId="AD" clId="Web-{671004D1-953E-E5E6-F7D3-D3F45100C2D6}" dt="2026-07-11T21:14:08.614" v="180"/>
          <ac:spMkLst>
            <pc:docMk/>
            <pc:sldMk cId="649093525" sldId="259"/>
            <ac:spMk id="3" creationId="{B1C59534-098F-4729-3FC2-5405668145CB}"/>
          </ac:spMkLst>
        </pc:spChg>
        <pc:spChg chg="add del">
          <ac:chgData name="Anna Sulkowska (2509445)" userId="S::2509445@student.uwtsd.ac.uk::15347210-9fbf-4842-aed2-37ddfc52be2b" providerId="AD" clId="Web-{671004D1-953E-E5E6-F7D3-D3F45100C2D6}" dt="2026-07-11T21:13:48.550" v="179"/>
          <ac:spMkLst>
            <pc:docMk/>
            <pc:sldMk cId="649093525" sldId="259"/>
            <ac:spMk id="8" creationId="{C2554CA6-288E-4202-BC52-2E5A8F0C0AED}"/>
          </ac:spMkLst>
        </pc:spChg>
        <pc:spChg chg="add del">
          <ac:chgData name="Anna Sulkowska (2509445)" userId="S::2509445@student.uwtsd.ac.uk::15347210-9fbf-4842-aed2-37ddfc52be2b" providerId="AD" clId="Web-{671004D1-953E-E5E6-F7D3-D3F45100C2D6}" dt="2026-07-11T21:13:48.550" v="179"/>
          <ac:spMkLst>
            <pc:docMk/>
            <pc:sldMk cId="649093525" sldId="259"/>
            <ac:spMk id="10" creationId="{B10BB131-AC8E-4A8E-A5D1-36260F720C3B}"/>
          </ac:spMkLst>
        </pc:spChg>
        <pc:spChg chg="add del">
          <ac:chgData name="Anna Sulkowska (2509445)" userId="S::2509445@student.uwtsd.ac.uk::15347210-9fbf-4842-aed2-37ddfc52be2b" providerId="AD" clId="Web-{671004D1-953E-E5E6-F7D3-D3F45100C2D6}" dt="2026-07-11T21:13:48.550" v="179"/>
          <ac:spMkLst>
            <pc:docMk/>
            <pc:sldMk cId="649093525" sldId="259"/>
            <ac:spMk id="12" creationId="{5B7778FC-632E-4DCA-A7CB-0D7731CCF970}"/>
          </ac:spMkLst>
        </pc:spChg>
        <pc:spChg chg="add del">
          <ac:chgData name="Anna Sulkowska (2509445)" userId="S::2509445@student.uwtsd.ac.uk::15347210-9fbf-4842-aed2-37ddfc52be2b" providerId="AD" clId="Web-{671004D1-953E-E5E6-F7D3-D3F45100C2D6}" dt="2026-07-11T21:13:48.550" v="179"/>
          <ac:spMkLst>
            <pc:docMk/>
            <pc:sldMk cId="649093525" sldId="259"/>
            <ac:spMk id="14" creationId="{FA23A907-97FB-4A8F-880A-DD77401C4296}"/>
          </ac:spMkLst>
        </pc:spChg>
        <pc:spChg chg="add mod">
          <ac:chgData name="Anna Sulkowska (2509445)" userId="S::2509445@student.uwtsd.ac.uk::15347210-9fbf-4842-aed2-37ddfc52be2b" providerId="AD" clId="Web-{671004D1-953E-E5E6-F7D3-D3F45100C2D6}" dt="2026-07-11T21:38:10.363" v="273" actId="14100"/>
          <ac:spMkLst>
            <pc:docMk/>
            <pc:sldMk cId="649093525" sldId="259"/>
            <ac:spMk id="16" creationId="{3E08C739-DEF6-703E-7044-21AAA9A93FB4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1:23:16.760" v="195"/>
          <ac:spMkLst>
            <pc:docMk/>
            <pc:sldMk cId="649093525" sldId="259"/>
            <ac:spMk id="21" creationId="{4BC99CB9-DDAD-44A2-8A1C-E3AF4E72DF5C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1:23:16.760" v="195"/>
          <ac:spMkLst>
            <pc:docMk/>
            <pc:sldMk cId="649093525" sldId="259"/>
            <ac:spMk id="23" creationId="{64053CBF-3932-45FF-8285-EE5146085F3A}"/>
          </ac:spMkLst>
        </pc:spChg>
        <pc:grpChg chg="add">
          <ac:chgData name="Anna Sulkowska (2509445)" userId="S::2509445@student.uwtsd.ac.uk::15347210-9fbf-4842-aed2-37ddfc52be2b" providerId="AD" clId="Web-{671004D1-953E-E5E6-F7D3-D3F45100C2D6}" dt="2026-07-11T21:23:16.760" v="195"/>
          <ac:grpSpMkLst>
            <pc:docMk/>
            <pc:sldMk cId="649093525" sldId="259"/>
            <ac:grpSpMk id="25" creationId="{2E751C04-BEA6-446B-A678-9C74819EBD4C}"/>
          </ac:grpSpMkLst>
        </pc:grpChg>
        <pc:grpChg chg="add">
          <ac:chgData name="Anna Sulkowska (2509445)" userId="S::2509445@student.uwtsd.ac.uk::15347210-9fbf-4842-aed2-37ddfc52be2b" providerId="AD" clId="Web-{671004D1-953E-E5E6-F7D3-D3F45100C2D6}" dt="2026-07-11T21:23:16.760" v="195"/>
          <ac:grpSpMkLst>
            <pc:docMk/>
            <pc:sldMk cId="649093525" sldId="259"/>
            <ac:grpSpMk id="31" creationId="{B63ACBA3-DEFD-4C6D-BBA0-64468FA99C2D}"/>
          </ac:grpSpMkLst>
        </pc:grpChg>
        <pc:graphicFrameChg chg="add del mod ord modGraphic">
          <ac:chgData name="Anna Sulkowska (2509445)" userId="S::2509445@student.uwtsd.ac.uk::15347210-9fbf-4842-aed2-37ddfc52be2b" providerId="AD" clId="Web-{671004D1-953E-E5E6-F7D3-D3F45100C2D6}" dt="2026-07-11T21:14:23.615" v="181"/>
          <ac:graphicFrameMkLst>
            <pc:docMk/>
            <pc:sldMk cId="649093525" sldId="259"/>
            <ac:graphicFrameMk id="4" creationId="{8CE01373-63AF-724C-A23D-9A199550A4DD}"/>
          </ac:graphicFrameMkLst>
        </pc:graphicFrameChg>
        <pc:graphicFrameChg chg="add del">
          <ac:chgData name="Anna Sulkowska (2509445)" userId="S::2509445@student.uwtsd.ac.uk::15347210-9fbf-4842-aed2-37ddfc52be2b" providerId="AD" clId="Web-{671004D1-953E-E5E6-F7D3-D3F45100C2D6}" dt="2026-07-11T21:16:27.404" v="186"/>
          <ac:graphicFrameMkLst>
            <pc:docMk/>
            <pc:sldMk cId="649093525" sldId="259"/>
            <ac:graphicFrameMk id="17" creationId="{8CE01373-63AF-724C-A23D-9A199550A4DD}"/>
          </ac:graphicFrameMkLst>
        </pc:graphicFrameChg>
        <pc:picChg chg="add mod">
          <ac:chgData name="Anna Sulkowska (2509445)" userId="S::2509445@student.uwtsd.ac.uk::15347210-9fbf-4842-aed2-37ddfc52be2b" providerId="AD" clId="Web-{671004D1-953E-E5E6-F7D3-D3F45100C2D6}" dt="2026-07-11T21:36:52.106" v="272" actId="1076"/>
          <ac:picMkLst>
            <pc:docMk/>
            <pc:sldMk cId="649093525" sldId="259"/>
            <ac:picMk id="30" creationId="{F773DA79-0F71-28FA-B239-14201D87D6A8}"/>
          </ac:picMkLst>
        </pc:picChg>
      </pc:sldChg>
      <pc:sldChg chg="add del">
        <pc:chgData name="Anna Sulkowska (2509445)" userId="S::2509445@student.uwtsd.ac.uk::15347210-9fbf-4842-aed2-37ddfc52be2b" providerId="AD" clId="Web-{671004D1-953E-E5E6-F7D3-D3F45100C2D6}" dt="2026-07-11T21:13:45.972" v="178"/>
        <pc:sldMkLst>
          <pc:docMk/>
          <pc:sldMk cId="393644336" sldId="260"/>
        </pc:sldMkLst>
      </pc:sldChg>
      <pc:sldChg chg="addSp modSp new mod setBg">
        <pc:chgData name="Anna Sulkowska (2509445)" userId="S::2509445@student.uwtsd.ac.uk::15347210-9fbf-4842-aed2-37ddfc52be2b" providerId="AD" clId="Web-{671004D1-953E-E5E6-F7D3-D3F45100C2D6}" dt="2026-07-11T21:47:02.794" v="318" actId="1076"/>
        <pc:sldMkLst>
          <pc:docMk/>
          <pc:sldMk cId="3730097587" sldId="260"/>
        </pc:sldMkLst>
        <pc:spChg chg="mod">
          <ac:chgData name="Anna Sulkowska (2509445)" userId="S::2509445@student.uwtsd.ac.uk::15347210-9fbf-4842-aed2-37ddfc52be2b" providerId="AD" clId="Web-{671004D1-953E-E5E6-F7D3-D3F45100C2D6}" dt="2026-07-11T21:40:42.026" v="290" actId="14100"/>
          <ac:spMkLst>
            <pc:docMk/>
            <pc:sldMk cId="3730097587" sldId="260"/>
            <ac:spMk id="2" creationId="{64AF3FED-BD81-9F1F-52CA-8F776FECB0E5}"/>
          </ac:spMkLst>
        </pc:spChg>
        <pc:spChg chg="mod">
          <ac:chgData name="Anna Sulkowska (2509445)" userId="S::2509445@student.uwtsd.ac.uk::15347210-9fbf-4842-aed2-37ddfc52be2b" providerId="AD" clId="Web-{671004D1-953E-E5E6-F7D3-D3F45100C2D6}" dt="2026-07-11T21:42:40.238" v="309" actId="14100"/>
          <ac:spMkLst>
            <pc:docMk/>
            <pc:sldMk cId="3730097587" sldId="260"/>
            <ac:spMk id="3" creationId="{2BAAD921-77B6-4372-31C8-39F45007C086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1:38:22.598" v="275"/>
          <ac:spMkLst>
            <pc:docMk/>
            <pc:sldMk cId="3730097587" sldId="260"/>
            <ac:spMk id="8" creationId="{4BC99CB9-DDAD-44A2-8A1C-E3AF4E72DF5C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1:38:22.598" v="275"/>
          <ac:spMkLst>
            <pc:docMk/>
            <pc:sldMk cId="3730097587" sldId="260"/>
            <ac:spMk id="10" creationId="{64053CBF-3932-45FF-8285-EE5146085F3A}"/>
          </ac:spMkLst>
        </pc:spChg>
        <pc:grpChg chg="add">
          <ac:chgData name="Anna Sulkowska (2509445)" userId="S::2509445@student.uwtsd.ac.uk::15347210-9fbf-4842-aed2-37ddfc52be2b" providerId="AD" clId="Web-{671004D1-953E-E5E6-F7D3-D3F45100C2D6}" dt="2026-07-11T21:38:22.598" v="275"/>
          <ac:grpSpMkLst>
            <pc:docMk/>
            <pc:sldMk cId="3730097587" sldId="260"/>
            <ac:grpSpMk id="12" creationId="{2E751C04-BEA6-446B-A678-9C74819EBD4C}"/>
          </ac:grpSpMkLst>
        </pc:grpChg>
        <pc:grpChg chg="add">
          <ac:chgData name="Anna Sulkowska (2509445)" userId="S::2509445@student.uwtsd.ac.uk::15347210-9fbf-4842-aed2-37ddfc52be2b" providerId="AD" clId="Web-{671004D1-953E-E5E6-F7D3-D3F45100C2D6}" dt="2026-07-11T21:38:22.598" v="275"/>
          <ac:grpSpMkLst>
            <pc:docMk/>
            <pc:sldMk cId="3730097587" sldId="260"/>
            <ac:grpSpMk id="18" creationId="{B63ACBA3-DEFD-4C6D-BBA0-64468FA99C2D}"/>
          </ac:grpSpMkLst>
        </pc:grpChg>
        <pc:picChg chg="add mod">
          <ac:chgData name="Anna Sulkowska (2509445)" userId="S::2509445@student.uwtsd.ac.uk::15347210-9fbf-4842-aed2-37ddfc52be2b" providerId="AD" clId="Web-{671004D1-953E-E5E6-F7D3-D3F45100C2D6}" dt="2026-07-11T21:47:02.794" v="318" actId="1076"/>
          <ac:picMkLst>
            <pc:docMk/>
            <pc:sldMk cId="3730097587" sldId="260"/>
            <ac:picMk id="4" creationId="{9B918DF4-7293-8FAC-9E6C-B8C5267308C7}"/>
          </ac:picMkLst>
        </pc:picChg>
      </pc:sldChg>
      <pc:sldChg chg="addSp delSp modSp new mod setBg">
        <pc:chgData name="Anna Sulkowska (2509445)" userId="S::2509445@student.uwtsd.ac.uk::15347210-9fbf-4842-aed2-37ddfc52be2b" providerId="AD" clId="Web-{671004D1-953E-E5E6-F7D3-D3F45100C2D6}" dt="2026-07-11T21:57:05.109" v="352" actId="20577"/>
        <pc:sldMkLst>
          <pc:docMk/>
          <pc:sldMk cId="3509315275" sldId="261"/>
        </pc:sldMkLst>
        <pc:spChg chg="mod">
          <ac:chgData name="Anna Sulkowska (2509445)" userId="S::2509445@student.uwtsd.ac.uk::15347210-9fbf-4842-aed2-37ddfc52be2b" providerId="AD" clId="Web-{671004D1-953E-E5E6-F7D3-D3F45100C2D6}" dt="2026-07-11T21:51:47.334" v="327" actId="14100"/>
          <ac:spMkLst>
            <pc:docMk/>
            <pc:sldMk cId="3509315275" sldId="261"/>
            <ac:spMk id="2" creationId="{0EF028C5-ED8F-98C7-5843-467B425AAFB8}"/>
          </ac:spMkLst>
        </pc:spChg>
        <pc:spChg chg="mod">
          <ac:chgData name="Anna Sulkowska (2509445)" userId="S::2509445@student.uwtsd.ac.uk::15347210-9fbf-4842-aed2-37ddfc52be2b" providerId="AD" clId="Web-{671004D1-953E-E5E6-F7D3-D3F45100C2D6}" dt="2026-07-11T21:57:05.109" v="352" actId="20577"/>
          <ac:spMkLst>
            <pc:docMk/>
            <pc:sldMk cId="3509315275" sldId="261"/>
            <ac:spMk id="3" creationId="{4610DA90-D59E-782A-322F-25DBFE939154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1:50:24.153" v="320"/>
          <ac:spMkLst>
            <pc:docMk/>
            <pc:sldMk cId="3509315275" sldId="261"/>
            <ac:spMk id="8" creationId="{4BC99CB9-DDAD-44A2-8A1C-E3AF4E72DF5C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1:50:24.153" v="320"/>
          <ac:spMkLst>
            <pc:docMk/>
            <pc:sldMk cId="3509315275" sldId="261"/>
            <ac:spMk id="10" creationId="{64053CBF-3932-45FF-8285-EE5146085F3A}"/>
          </ac:spMkLst>
        </pc:spChg>
        <pc:grpChg chg="add">
          <ac:chgData name="Anna Sulkowska (2509445)" userId="S::2509445@student.uwtsd.ac.uk::15347210-9fbf-4842-aed2-37ddfc52be2b" providerId="AD" clId="Web-{671004D1-953E-E5E6-F7D3-D3F45100C2D6}" dt="2026-07-11T21:50:24.153" v="320"/>
          <ac:grpSpMkLst>
            <pc:docMk/>
            <pc:sldMk cId="3509315275" sldId="261"/>
            <ac:grpSpMk id="12" creationId="{2E751C04-BEA6-446B-A678-9C74819EBD4C}"/>
          </ac:grpSpMkLst>
        </pc:grpChg>
        <pc:grpChg chg="add">
          <ac:chgData name="Anna Sulkowska (2509445)" userId="S::2509445@student.uwtsd.ac.uk::15347210-9fbf-4842-aed2-37ddfc52be2b" providerId="AD" clId="Web-{671004D1-953E-E5E6-F7D3-D3F45100C2D6}" dt="2026-07-11T21:50:24.153" v="320"/>
          <ac:grpSpMkLst>
            <pc:docMk/>
            <pc:sldMk cId="3509315275" sldId="261"/>
            <ac:grpSpMk id="18" creationId="{B63ACBA3-DEFD-4C6D-BBA0-64468FA99C2D}"/>
          </ac:grpSpMkLst>
        </pc:grpChg>
        <pc:picChg chg="add mod">
          <ac:chgData name="Anna Sulkowska (2509445)" userId="S::2509445@student.uwtsd.ac.uk::15347210-9fbf-4842-aed2-37ddfc52be2b" providerId="AD" clId="Web-{671004D1-953E-E5E6-F7D3-D3F45100C2D6}" dt="2026-07-11T21:54:51.519" v="339" actId="1076"/>
          <ac:picMkLst>
            <pc:docMk/>
            <pc:sldMk cId="3509315275" sldId="261"/>
            <ac:picMk id="4" creationId="{33047F67-D78C-97A4-DA91-663F6201794A}"/>
          </ac:picMkLst>
        </pc:picChg>
        <pc:picChg chg="add del mod">
          <ac:chgData name="Anna Sulkowska (2509445)" userId="S::2509445@student.uwtsd.ac.uk::15347210-9fbf-4842-aed2-37ddfc52be2b" providerId="AD" clId="Web-{671004D1-953E-E5E6-F7D3-D3F45100C2D6}" dt="2026-07-11T21:56:05.400" v="343"/>
          <ac:picMkLst>
            <pc:docMk/>
            <pc:sldMk cId="3509315275" sldId="261"/>
            <ac:picMk id="5" creationId="{876A1CE6-54C1-71D4-A0CA-8780177A5E48}"/>
          </ac:picMkLst>
        </pc:picChg>
      </pc:sldChg>
      <pc:sldChg chg="new">
        <pc:chgData name="Anna Sulkowska (2509445)" userId="S::2509445@student.uwtsd.ac.uk::15347210-9fbf-4842-aed2-37ddfc52be2b" providerId="AD" clId="Web-{671004D1-953E-E5E6-F7D3-D3F45100C2D6}" dt="2026-07-11T21:55:01.832" v="340"/>
        <pc:sldMkLst>
          <pc:docMk/>
          <pc:sldMk cId="3121518701" sldId="262"/>
        </pc:sldMkLst>
      </pc:sldChg>
      <pc:sldChg chg="addSp modSp new mod setBg">
        <pc:chgData name="Anna Sulkowska (2509445)" userId="S::2509445@student.uwtsd.ac.uk::15347210-9fbf-4842-aed2-37ddfc52be2b" providerId="AD" clId="Web-{671004D1-953E-E5E6-F7D3-D3F45100C2D6}" dt="2026-07-11T22:06:14.324" v="427" actId="20577"/>
        <pc:sldMkLst>
          <pc:docMk/>
          <pc:sldMk cId="3024010138" sldId="263"/>
        </pc:sldMkLst>
        <pc:spChg chg="mod">
          <ac:chgData name="Anna Sulkowska (2509445)" userId="S::2509445@student.uwtsd.ac.uk::15347210-9fbf-4842-aed2-37ddfc52be2b" providerId="AD" clId="Web-{671004D1-953E-E5E6-F7D3-D3F45100C2D6}" dt="2026-07-11T21:59:45.511" v="360" actId="14100"/>
          <ac:spMkLst>
            <pc:docMk/>
            <pc:sldMk cId="3024010138" sldId="263"/>
            <ac:spMk id="2" creationId="{A94FCD5E-6596-8D1E-A742-40AE9278761E}"/>
          </ac:spMkLst>
        </pc:spChg>
        <pc:spChg chg="mod">
          <ac:chgData name="Anna Sulkowska (2509445)" userId="S::2509445@student.uwtsd.ac.uk::15347210-9fbf-4842-aed2-37ddfc52be2b" providerId="AD" clId="Web-{671004D1-953E-E5E6-F7D3-D3F45100C2D6}" dt="2026-07-11T22:06:14.324" v="427" actId="20577"/>
          <ac:spMkLst>
            <pc:docMk/>
            <pc:sldMk cId="3024010138" sldId="263"/>
            <ac:spMk id="3" creationId="{5216E87D-A77E-425C-953C-B8AE688E3506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1:58:03.160" v="354"/>
          <ac:spMkLst>
            <pc:docMk/>
            <pc:sldMk cId="3024010138" sldId="263"/>
            <ac:spMk id="8" creationId="{4BC99CB9-DDAD-44A2-8A1C-E3AF4E72DF5C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1:58:03.160" v="354"/>
          <ac:spMkLst>
            <pc:docMk/>
            <pc:sldMk cId="3024010138" sldId="263"/>
            <ac:spMk id="10" creationId="{64053CBF-3932-45FF-8285-EE5146085F3A}"/>
          </ac:spMkLst>
        </pc:spChg>
        <pc:grpChg chg="add">
          <ac:chgData name="Anna Sulkowska (2509445)" userId="S::2509445@student.uwtsd.ac.uk::15347210-9fbf-4842-aed2-37ddfc52be2b" providerId="AD" clId="Web-{671004D1-953E-E5E6-F7D3-D3F45100C2D6}" dt="2026-07-11T21:58:03.160" v="354"/>
          <ac:grpSpMkLst>
            <pc:docMk/>
            <pc:sldMk cId="3024010138" sldId="263"/>
            <ac:grpSpMk id="12" creationId="{2E751C04-BEA6-446B-A678-9C74819EBD4C}"/>
          </ac:grpSpMkLst>
        </pc:grpChg>
        <pc:grpChg chg="add">
          <ac:chgData name="Anna Sulkowska (2509445)" userId="S::2509445@student.uwtsd.ac.uk::15347210-9fbf-4842-aed2-37ddfc52be2b" providerId="AD" clId="Web-{671004D1-953E-E5E6-F7D3-D3F45100C2D6}" dt="2026-07-11T21:58:03.160" v="354"/>
          <ac:grpSpMkLst>
            <pc:docMk/>
            <pc:sldMk cId="3024010138" sldId="263"/>
            <ac:grpSpMk id="18" creationId="{B63ACBA3-DEFD-4C6D-BBA0-64468FA99C2D}"/>
          </ac:grpSpMkLst>
        </pc:grpChg>
        <pc:picChg chg="add mod">
          <ac:chgData name="Anna Sulkowska (2509445)" userId="S::2509445@student.uwtsd.ac.uk::15347210-9fbf-4842-aed2-37ddfc52be2b" providerId="AD" clId="Web-{671004D1-953E-E5E6-F7D3-D3F45100C2D6}" dt="2026-07-11T22:04:23.409" v="393" actId="1076"/>
          <ac:picMkLst>
            <pc:docMk/>
            <pc:sldMk cId="3024010138" sldId="263"/>
            <ac:picMk id="4" creationId="{77742A28-BC34-6FFA-9A9D-C426D841931C}"/>
          </ac:picMkLst>
        </pc:picChg>
      </pc:sldChg>
      <pc:sldChg chg="addSp modSp new mod setBg">
        <pc:chgData name="Anna Sulkowska (2509445)" userId="S::2509445@student.uwtsd.ac.uk::15347210-9fbf-4842-aed2-37ddfc52be2b" providerId="AD" clId="Web-{671004D1-953E-E5E6-F7D3-D3F45100C2D6}" dt="2026-07-11T22:10:43.679" v="466" actId="1076"/>
        <pc:sldMkLst>
          <pc:docMk/>
          <pc:sldMk cId="1556709125" sldId="264"/>
        </pc:sldMkLst>
        <pc:spChg chg="mod">
          <ac:chgData name="Anna Sulkowska (2509445)" userId="S::2509445@student.uwtsd.ac.uk::15347210-9fbf-4842-aed2-37ddfc52be2b" providerId="AD" clId="Web-{671004D1-953E-E5E6-F7D3-D3F45100C2D6}" dt="2026-07-11T22:09:00.763" v="461" actId="20577"/>
          <ac:spMkLst>
            <pc:docMk/>
            <pc:sldMk cId="1556709125" sldId="264"/>
            <ac:spMk id="2" creationId="{EF410C80-FF92-7A2E-F27B-0D75F62B2AAD}"/>
          </ac:spMkLst>
        </pc:spChg>
        <pc:spChg chg="mod">
          <ac:chgData name="Anna Sulkowska (2509445)" userId="S::2509445@student.uwtsd.ac.uk::15347210-9fbf-4842-aed2-37ddfc52be2b" providerId="AD" clId="Web-{671004D1-953E-E5E6-F7D3-D3F45100C2D6}" dt="2026-07-11T22:09:42.704" v="463" actId="14100"/>
          <ac:spMkLst>
            <pc:docMk/>
            <pc:sldMk cId="1556709125" sldId="264"/>
            <ac:spMk id="3" creationId="{0B074F16-9B8D-6C50-F85A-36A91C42026F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2:07:09.611" v="429"/>
          <ac:spMkLst>
            <pc:docMk/>
            <pc:sldMk cId="1556709125" sldId="264"/>
            <ac:spMk id="8" creationId="{4BC99CB9-DDAD-44A2-8A1C-E3AF4E72DF5C}"/>
          </ac:spMkLst>
        </pc:spChg>
        <pc:spChg chg="add">
          <ac:chgData name="Anna Sulkowska (2509445)" userId="S::2509445@student.uwtsd.ac.uk::15347210-9fbf-4842-aed2-37ddfc52be2b" providerId="AD" clId="Web-{671004D1-953E-E5E6-F7D3-D3F45100C2D6}" dt="2026-07-11T22:07:09.611" v="429"/>
          <ac:spMkLst>
            <pc:docMk/>
            <pc:sldMk cId="1556709125" sldId="264"/>
            <ac:spMk id="10" creationId="{64053CBF-3932-45FF-8285-EE5146085F3A}"/>
          </ac:spMkLst>
        </pc:spChg>
        <pc:grpChg chg="add">
          <ac:chgData name="Anna Sulkowska (2509445)" userId="S::2509445@student.uwtsd.ac.uk::15347210-9fbf-4842-aed2-37ddfc52be2b" providerId="AD" clId="Web-{671004D1-953E-E5E6-F7D3-D3F45100C2D6}" dt="2026-07-11T22:07:09.611" v="429"/>
          <ac:grpSpMkLst>
            <pc:docMk/>
            <pc:sldMk cId="1556709125" sldId="264"/>
            <ac:grpSpMk id="12" creationId="{2E751C04-BEA6-446B-A678-9C74819EBD4C}"/>
          </ac:grpSpMkLst>
        </pc:grpChg>
        <pc:grpChg chg="add">
          <ac:chgData name="Anna Sulkowska (2509445)" userId="S::2509445@student.uwtsd.ac.uk::15347210-9fbf-4842-aed2-37ddfc52be2b" providerId="AD" clId="Web-{671004D1-953E-E5E6-F7D3-D3F45100C2D6}" dt="2026-07-11T22:07:09.611" v="429"/>
          <ac:grpSpMkLst>
            <pc:docMk/>
            <pc:sldMk cId="1556709125" sldId="264"/>
            <ac:grpSpMk id="18" creationId="{B63ACBA3-DEFD-4C6D-BBA0-64468FA99C2D}"/>
          </ac:grpSpMkLst>
        </pc:grpChg>
        <pc:picChg chg="add mod">
          <ac:chgData name="Anna Sulkowska (2509445)" userId="S::2509445@student.uwtsd.ac.uk::15347210-9fbf-4842-aed2-37ddfc52be2b" providerId="AD" clId="Web-{671004D1-953E-E5E6-F7D3-D3F45100C2D6}" dt="2026-07-11T22:10:43.679" v="466" actId="1076"/>
          <ac:picMkLst>
            <pc:docMk/>
            <pc:sldMk cId="1556709125" sldId="264"/>
            <ac:picMk id="4" creationId="{8768C30E-795F-C29F-1EEF-74B067581F13}"/>
          </ac:picMkLst>
        </pc:picChg>
      </pc:sldChg>
      <pc:sldMasterChg chg="mod setBg modSldLayout">
        <pc:chgData name="Anna Sulkowska (2509445)" userId="S::2509445@student.uwtsd.ac.uk::15347210-9fbf-4842-aed2-37ddfc52be2b" providerId="AD" clId="Web-{671004D1-953E-E5E6-F7D3-D3F45100C2D6}" dt="2026-07-11T21:16:29.654" v="187"/>
        <pc:sldMasterMkLst>
          <pc:docMk/>
          <pc:sldMasterMk cId="2460954070" sldId="2147483660"/>
        </pc:sldMasterMkLst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Anna Sulkowska (2509445)" userId="S::2509445@student.uwtsd.ac.uk::15347210-9fbf-4842-aed2-37ddfc52be2b" providerId="AD" clId="Web-{671004D1-953E-E5E6-F7D3-D3F45100C2D6}" dt="2026-07-11T21:16:29.654" v="18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245671-BA8E-4F79-830F-7212EFB87550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150E41-A1A7-42D1-A9AA-3633BD0B0710}">
      <dgm:prSet/>
      <dgm:spPr/>
      <dgm:t>
        <a:bodyPr/>
        <a:lstStyle/>
        <a:p>
          <a:r>
            <a:rPr lang="en-GB" b="1"/>
            <a:t>Business Type</a:t>
          </a:r>
          <a:endParaRPr lang="en-US"/>
        </a:p>
      </dgm:t>
    </dgm:pt>
    <dgm:pt modelId="{68DD1201-E2A3-4891-A968-A9D7F9B67EB6}" type="parTrans" cxnId="{6FDF60A8-7AA7-4E10-9842-A5726F1DD0DC}">
      <dgm:prSet/>
      <dgm:spPr/>
      <dgm:t>
        <a:bodyPr/>
        <a:lstStyle/>
        <a:p>
          <a:endParaRPr lang="en-US"/>
        </a:p>
      </dgm:t>
    </dgm:pt>
    <dgm:pt modelId="{F8D1FB9E-7C39-4DD3-98AD-D707FA0F6E23}" type="sibTrans" cxnId="{6FDF60A8-7AA7-4E10-9842-A5726F1DD0DC}">
      <dgm:prSet/>
      <dgm:spPr/>
      <dgm:t>
        <a:bodyPr/>
        <a:lstStyle/>
        <a:p>
          <a:endParaRPr lang="en-US"/>
        </a:p>
      </dgm:t>
    </dgm:pt>
    <dgm:pt modelId="{116B5A18-F8EC-4D6E-B848-8A7C5624C4A4}">
      <dgm:prSet/>
      <dgm:spPr/>
      <dgm:t>
        <a:bodyPr/>
        <a:lstStyle/>
        <a:p>
          <a:r>
            <a:rPr lang="en-GB"/>
            <a:t>Sole Trader</a:t>
          </a:r>
          <a:endParaRPr lang="en-US"/>
        </a:p>
      </dgm:t>
    </dgm:pt>
    <dgm:pt modelId="{048C98C7-89C7-423A-8CF0-131201BA94B1}" type="parTrans" cxnId="{57875A89-50A4-42D0-9A46-EB34940484DF}">
      <dgm:prSet/>
      <dgm:spPr/>
      <dgm:t>
        <a:bodyPr/>
        <a:lstStyle/>
        <a:p>
          <a:endParaRPr lang="en-US"/>
        </a:p>
      </dgm:t>
    </dgm:pt>
    <dgm:pt modelId="{A1CA7128-5F56-4C69-8084-682E4DBBA536}" type="sibTrans" cxnId="{57875A89-50A4-42D0-9A46-EB34940484DF}">
      <dgm:prSet/>
      <dgm:spPr/>
      <dgm:t>
        <a:bodyPr/>
        <a:lstStyle/>
        <a:p>
          <a:endParaRPr lang="en-US"/>
        </a:p>
      </dgm:t>
    </dgm:pt>
    <dgm:pt modelId="{4167657C-9ED0-4600-8FD5-F6ED7FEF8F5D}">
      <dgm:prSet/>
      <dgm:spPr/>
      <dgm:t>
        <a:bodyPr/>
        <a:lstStyle/>
        <a:p>
          <a:r>
            <a:rPr lang="en-GB" b="1"/>
            <a:t>Owner</a:t>
          </a:r>
          <a:endParaRPr lang="en-US"/>
        </a:p>
      </dgm:t>
    </dgm:pt>
    <dgm:pt modelId="{8F550BC6-FB34-4DED-8C23-68E4B11D6FDD}" type="parTrans" cxnId="{4B0B856F-DEEC-43FE-84E7-0484A4B80DFA}">
      <dgm:prSet/>
      <dgm:spPr/>
      <dgm:t>
        <a:bodyPr/>
        <a:lstStyle/>
        <a:p>
          <a:endParaRPr lang="en-US"/>
        </a:p>
      </dgm:t>
    </dgm:pt>
    <dgm:pt modelId="{339B2D8E-E859-46D0-8ADD-C4BAB66D4CE7}" type="sibTrans" cxnId="{4B0B856F-DEEC-43FE-84E7-0484A4B80DFA}">
      <dgm:prSet/>
      <dgm:spPr/>
      <dgm:t>
        <a:bodyPr/>
        <a:lstStyle/>
        <a:p>
          <a:endParaRPr lang="en-US"/>
        </a:p>
      </dgm:t>
    </dgm:pt>
    <dgm:pt modelId="{0ADFB0EA-4748-4105-823D-05004717066A}">
      <dgm:prSet/>
      <dgm:spPr/>
      <dgm:t>
        <a:bodyPr/>
        <a:lstStyle/>
        <a:p>
          <a:r>
            <a:rPr lang="en-GB"/>
            <a:t>Anna Sulkowska</a:t>
          </a:r>
          <a:endParaRPr lang="en-US"/>
        </a:p>
      </dgm:t>
    </dgm:pt>
    <dgm:pt modelId="{82F8A5BA-EE42-457E-B364-C16F1320E99E}" type="parTrans" cxnId="{2325B346-6D8A-4E14-BB95-7A34AFA48273}">
      <dgm:prSet/>
      <dgm:spPr/>
      <dgm:t>
        <a:bodyPr/>
        <a:lstStyle/>
        <a:p>
          <a:endParaRPr lang="en-US"/>
        </a:p>
      </dgm:t>
    </dgm:pt>
    <dgm:pt modelId="{5CA343A1-BD99-4C8B-AA63-FE52EB148108}" type="sibTrans" cxnId="{2325B346-6D8A-4E14-BB95-7A34AFA48273}">
      <dgm:prSet/>
      <dgm:spPr/>
      <dgm:t>
        <a:bodyPr/>
        <a:lstStyle/>
        <a:p>
          <a:endParaRPr lang="en-US"/>
        </a:p>
      </dgm:t>
    </dgm:pt>
    <dgm:pt modelId="{52D898E5-B109-476E-B5BF-CC0DED7C6F89}">
      <dgm:prSet/>
      <dgm:spPr/>
      <dgm:t>
        <a:bodyPr/>
        <a:lstStyle/>
        <a:p>
          <a:r>
            <a:rPr lang="en-GB" b="1"/>
            <a:t>Location</a:t>
          </a:r>
          <a:endParaRPr lang="en-US"/>
        </a:p>
      </dgm:t>
    </dgm:pt>
    <dgm:pt modelId="{824603A6-A03C-471B-B4D2-1F1446A4A965}" type="parTrans" cxnId="{5D6249D7-49B0-45A2-B83C-5F54CA590D95}">
      <dgm:prSet/>
      <dgm:spPr/>
      <dgm:t>
        <a:bodyPr/>
        <a:lstStyle/>
        <a:p>
          <a:endParaRPr lang="en-US"/>
        </a:p>
      </dgm:t>
    </dgm:pt>
    <dgm:pt modelId="{775C8387-367F-4FD5-9DDF-27C64BD3A87E}" type="sibTrans" cxnId="{5D6249D7-49B0-45A2-B83C-5F54CA590D95}">
      <dgm:prSet/>
      <dgm:spPr/>
      <dgm:t>
        <a:bodyPr/>
        <a:lstStyle/>
        <a:p>
          <a:endParaRPr lang="en-US"/>
        </a:p>
      </dgm:t>
    </dgm:pt>
    <dgm:pt modelId="{094FAA3C-25E8-41A7-AFE1-B08F2F716322}">
      <dgm:prSet/>
      <dgm:spPr/>
      <dgm:t>
        <a:bodyPr/>
        <a:lstStyle/>
        <a:p>
          <a:r>
            <a:rPr lang="en-GB"/>
            <a:t>Stoke-on-Trent</a:t>
          </a:r>
          <a:endParaRPr lang="en-US"/>
        </a:p>
      </dgm:t>
    </dgm:pt>
    <dgm:pt modelId="{EFA4F188-C18D-4D0A-AE7A-27F61DCA462E}" type="parTrans" cxnId="{42930F56-E443-4DC8-868B-A0636BDE3951}">
      <dgm:prSet/>
      <dgm:spPr/>
      <dgm:t>
        <a:bodyPr/>
        <a:lstStyle/>
        <a:p>
          <a:endParaRPr lang="en-US"/>
        </a:p>
      </dgm:t>
    </dgm:pt>
    <dgm:pt modelId="{80255458-925F-42D8-A32C-21D7C305CB88}" type="sibTrans" cxnId="{42930F56-E443-4DC8-868B-A0636BDE3951}">
      <dgm:prSet/>
      <dgm:spPr/>
      <dgm:t>
        <a:bodyPr/>
        <a:lstStyle/>
        <a:p>
          <a:endParaRPr lang="en-US"/>
        </a:p>
      </dgm:t>
    </dgm:pt>
    <dgm:pt modelId="{B8C5C640-70DC-4CE0-A4D2-86C6CE99509F}">
      <dgm:prSet/>
      <dgm:spPr/>
      <dgm:t>
        <a:bodyPr/>
        <a:lstStyle/>
        <a:p>
          <a:r>
            <a:rPr lang="en-GB" b="1"/>
            <a:t>Services</a:t>
          </a:r>
          <a:endParaRPr lang="en-US"/>
        </a:p>
      </dgm:t>
    </dgm:pt>
    <dgm:pt modelId="{252E33E0-0EFC-4C44-A415-7F3E03DC9892}" type="parTrans" cxnId="{A65D3F3E-E6F7-4357-806C-BA294B630219}">
      <dgm:prSet/>
      <dgm:spPr/>
      <dgm:t>
        <a:bodyPr/>
        <a:lstStyle/>
        <a:p>
          <a:endParaRPr lang="en-US"/>
        </a:p>
      </dgm:t>
    </dgm:pt>
    <dgm:pt modelId="{B64DC70E-C5AB-4ECB-992C-351F1C875319}" type="sibTrans" cxnId="{A65D3F3E-E6F7-4357-806C-BA294B630219}">
      <dgm:prSet/>
      <dgm:spPr/>
      <dgm:t>
        <a:bodyPr/>
        <a:lstStyle/>
        <a:p>
          <a:endParaRPr lang="en-US"/>
        </a:p>
      </dgm:t>
    </dgm:pt>
    <dgm:pt modelId="{00F4FD0F-FC41-4D3A-8549-03FA0636306F}">
      <dgm:prSet/>
      <dgm:spPr/>
      <dgm:t>
        <a:bodyPr/>
        <a:lstStyle/>
        <a:p>
          <a:r>
            <a:rPr lang="en-GB"/>
            <a:t>Painting &amp; Decorating</a:t>
          </a:r>
          <a:endParaRPr lang="en-US"/>
        </a:p>
      </dgm:t>
    </dgm:pt>
    <dgm:pt modelId="{84A44572-812C-4421-BBD6-FA751E2F5583}" type="parTrans" cxnId="{8D0A04FA-2461-4400-9FE2-631DE4F16F3A}">
      <dgm:prSet/>
      <dgm:spPr/>
      <dgm:t>
        <a:bodyPr/>
        <a:lstStyle/>
        <a:p>
          <a:endParaRPr lang="en-US"/>
        </a:p>
      </dgm:t>
    </dgm:pt>
    <dgm:pt modelId="{02DC5F7A-D9E5-4C22-BC7C-CAED1F58A8D5}" type="sibTrans" cxnId="{8D0A04FA-2461-4400-9FE2-631DE4F16F3A}">
      <dgm:prSet/>
      <dgm:spPr/>
      <dgm:t>
        <a:bodyPr/>
        <a:lstStyle/>
        <a:p>
          <a:endParaRPr lang="en-US"/>
        </a:p>
      </dgm:t>
    </dgm:pt>
    <dgm:pt modelId="{4CAAFE15-6AAC-44BB-B0F9-123B318859A6}">
      <dgm:prSet/>
      <dgm:spPr/>
      <dgm:t>
        <a:bodyPr/>
        <a:lstStyle/>
        <a:p>
          <a:r>
            <a:rPr lang="en-GB" b="1"/>
            <a:t>Customers</a:t>
          </a:r>
          <a:endParaRPr lang="en-US"/>
        </a:p>
      </dgm:t>
    </dgm:pt>
    <dgm:pt modelId="{D180AF0A-2C39-473E-9DE2-BD93F8A9738C}" type="parTrans" cxnId="{EEEBD538-1FC4-449E-B20E-0D66712FEDBC}">
      <dgm:prSet/>
      <dgm:spPr/>
      <dgm:t>
        <a:bodyPr/>
        <a:lstStyle/>
        <a:p>
          <a:endParaRPr lang="en-US"/>
        </a:p>
      </dgm:t>
    </dgm:pt>
    <dgm:pt modelId="{3657D062-AFDA-4939-A007-B44B26FF069B}" type="sibTrans" cxnId="{EEEBD538-1FC4-449E-B20E-0D66712FEDBC}">
      <dgm:prSet/>
      <dgm:spPr/>
      <dgm:t>
        <a:bodyPr/>
        <a:lstStyle/>
        <a:p>
          <a:endParaRPr lang="en-US"/>
        </a:p>
      </dgm:t>
    </dgm:pt>
    <dgm:pt modelId="{D42F0534-622D-4BCD-84C5-5E5A32476100}">
      <dgm:prSet/>
      <dgm:spPr/>
      <dgm:t>
        <a:bodyPr/>
        <a:lstStyle/>
        <a:p>
          <a:r>
            <a:rPr lang="en-GB"/>
            <a:t>Homeowners and small businesses</a:t>
          </a:r>
          <a:endParaRPr lang="en-US"/>
        </a:p>
      </dgm:t>
    </dgm:pt>
    <dgm:pt modelId="{BD1CABCC-0B20-470A-853C-2F4A5A8BBE95}" type="parTrans" cxnId="{F641F60B-1C89-467C-9ECF-DB682970656E}">
      <dgm:prSet/>
      <dgm:spPr/>
      <dgm:t>
        <a:bodyPr/>
        <a:lstStyle/>
        <a:p>
          <a:endParaRPr lang="en-US"/>
        </a:p>
      </dgm:t>
    </dgm:pt>
    <dgm:pt modelId="{796AD2E7-9705-4285-B4EF-61A9F2ECFB1C}" type="sibTrans" cxnId="{F641F60B-1C89-467C-9ECF-DB682970656E}">
      <dgm:prSet/>
      <dgm:spPr/>
      <dgm:t>
        <a:bodyPr/>
        <a:lstStyle/>
        <a:p>
          <a:endParaRPr lang="en-US"/>
        </a:p>
      </dgm:t>
    </dgm:pt>
    <dgm:pt modelId="{A9CB6EFE-73F5-4A59-BD44-0581E664798E}" type="pres">
      <dgm:prSet presAssocID="{BE245671-BA8E-4F79-830F-7212EFB87550}" presName="Name0" presStyleCnt="0">
        <dgm:presLayoutVars>
          <dgm:dir/>
          <dgm:resizeHandles val="exact"/>
        </dgm:presLayoutVars>
      </dgm:prSet>
      <dgm:spPr/>
    </dgm:pt>
    <dgm:pt modelId="{EE1B826B-98C4-4C6E-A23B-45A6FED30482}" type="pres">
      <dgm:prSet presAssocID="{BE245671-BA8E-4F79-830F-7212EFB87550}" presName="cycle" presStyleCnt="0"/>
      <dgm:spPr/>
    </dgm:pt>
    <dgm:pt modelId="{1A761911-C92D-4447-84A1-D72C92377D48}" type="pres">
      <dgm:prSet presAssocID="{2C150E41-A1A7-42D1-A9AA-3633BD0B0710}" presName="nodeFirstNode" presStyleLbl="node1" presStyleIdx="0" presStyleCnt="5">
        <dgm:presLayoutVars>
          <dgm:bulletEnabled val="1"/>
        </dgm:presLayoutVars>
      </dgm:prSet>
      <dgm:spPr/>
    </dgm:pt>
    <dgm:pt modelId="{D6292056-3A0F-41FA-BD07-1F17BFF50423}" type="pres">
      <dgm:prSet presAssocID="{F8D1FB9E-7C39-4DD3-98AD-D707FA0F6E23}" presName="sibTransFirstNode" presStyleLbl="bgShp" presStyleIdx="0" presStyleCnt="1"/>
      <dgm:spPr/>
    </dgm:pt>
    <dgm:pt modelId="{06BC4F95-AE2C-4B7F-9A5E-00B7A1C77B23}" type="pres">
      <dgm:prSet presAssocID="{4167657C-9ED0-4600-8FD5-F6ED7FEF8F5D}" presName="nodeFollowingNodes" presStyleLbl="node1" presStyleIdx="1" presStyleCnt="5">
        <dgm:presLayoutVars>
          <dgm:bulletEnabled val="1"/>
        </dgm:presLayoutVars>
      </dgm:prSet>
      <dgm:spPr/>
    </dgm:pt>
    <dgm:pt modelId="{E4B09D91-4035-4D38-8601-C0ADE2D1AEC3}" type="pres">
      <dgm:prSet presAssocID="{52D898E5-B109-476E-B5BF-CC0DED7C6F89}" presName="nodeFollowingNodes" presStyleLbl="node1" presStyleIdx="2" presStyleCnt="5">
        <dgm:presLayoutVars>
          <dgm:bulletEnabled val="1"/>
        </dgm:presLayoutVars>
      </dgm:prSet>
      <dgm:spPr/>
    </dgm:pt>
    <dgm:pt modelId="{DB170526-9A39-4EF4-8EA8-77BC76D3F091}" type="pres">
      <dgm:prSet presAssocID="{B8C5C640-70DC-4CE0-A4D2-86C6CE99509F}" presName="nodeFollowingNodes" presStyleLbl="node1" presStyleIdx="3" presStyleCnt="5">
        <dgm:presLayoutVars>
          <dgm:bulletEnabled val="1"/>
        </dgm:presLayoutVars>
      </dgm:prSet>
      <dgm:spPr/>
    </dgm:pt>
    <dgm:pt modelId="{835ED384-F222-473D-8B5E-CEB3D11E35AA}" type="pres">
      <dgm:prSet presAssocID="{4CAAFE15-6AAC-44BB-B0F9-123B318859A6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F641F60B-1C89-467C-9ECF-DB682970656E}" srcId="{4CAAFE15-6AAC-44BB-B0F9-123B318859A6}" destId="{D42F0534-622D-4BCD-84C5-5E5A32476100}" srcOrd="0" destOrd="0" parTransId="{BD1CABCC-0B20-470A-853C-2F4A5A8BBE95}" sibTransId="{796AD2E7-9705-4285-B4EF-61A9F2ECFB1C}"/>
    <dgm:cxn modelId="{EEEBD538-1FC4-449E-B20E-0D66712FEDBC}" srcId="{BE245671-BA8E-4F79-830F-7212EFB87550}" destId="{4CAAFE15-6AAC-44BB-B0F9-123B318859A6}" srcOrd="4" destOrd="0" parTransId="{D180AF0A-2C39-473E-9DE2-BD93F8A9738C}" sibTransId="{3657D062-AFDA-4939-A007-B44B26FF069B}"/>
    <dgm:cxn modelId="{BD6EA83D-C21B-47C6-B05E-ED88C5D157D2}" type="presOf" srcId="{116B5A18-F8EC-4D6E-B848-8A7C5624C4A4}" destId="{1A761911-C92D-4447-84A1-D72C92377D48}" srcOrd="0" destOrd="1" presId="urn:microsoft.com/office/officeart/2005/8/layout/cycle3"/>
    <dgm:cxn modelId="{75AC2F3E-1AD7-4E3E-8334-32C0F3892974}" type="presOf" srcId="{4167657C-9ED0-4600-8FD5-F6ED7FEF8F5D}" destId="{06BC4F95-AE2C-4B7F-9A5E-00B7A1C77B23}" srcOrd="0" destOrd="0" presId="urn:microsoft.com/office/officeart/2005/8/layout/cycle3"/>
    <dgm:cxn modelId="{A65D3F3E-E6F7-4357-806C-BA294B630219}" srcId="{BE245671-BA8E-4F79-830F-7212EFB87550}" destId="{B8C5C640-70DC-4CE0-A4D2-86C6CE99509F}" srcOrd="3" destOrd="0" parTransId="{252E33E0-0EFC-4C44-A415-7F3E03DC9892}" sibTransId="{B64DC70E-C5AB-4ECB-992C-351F1C875319}"/>
    <dgm:cxn modelId="{435ABD64-E5C9-4A09-B905-65E923FDEFA2}" type="presOf" srcId="{094FAA3C-25E8-41A7-AFE1-B08F2F716322}" destId="{E4B09D91-4035-4D38-8601-C0ADE2D1AEC3}" srcOrd="0" destOrd="1" presId="urn:microsoft.com/office/officeart/2005/8/layout/cycle3"/>
    <dgm:cxn modelId="{43023C66-0D87-4E63-B894-30AE73AB2783}" type="presOf" srcId="{0ADFB0EA-4748-4105-823D-05004717066A}" destId="{06BC4F95-AE2C-4B7F-9A5E-00B7A1C77B23}" srcOrd="0" destOrd="1" presId="urn:microsoft.com/office/officeart/2005/8/layout/cycle3"/>
    <dgm:cxn modelId="{2325B346-6D8A-4E14-BB95-7A34AFA48273}" srcId="{4167657C-9ED0-4600-8FD5-F6ED7FEF8F5D}" destId="{0ADFB0EA-4748-4105-823D-05004717066A}" srcOrd="0" destOrd="0" parTransId="{82F8A5BA-EE42-457E-B364-C16F1320E99E}" sibTransId="{5CA343A1-BD99-4C8B-AA63-FE52EB148108}"/>
    <dgm:cxn modelId="{4B0B856F-DEEC-43FE-84E7-0484A4B80DFA}" srcId="{BE245671-BA8E-4F79-830F-7212EFB87550}" destId="{4167657C-9ED0-4600-8FD5-F6ED7FEF8F5D}" srcOrd="1" destOrd="0" parTransId="{8F550BC6-FB34-4DED-8C23-68E4B11D6FDD}" sibTransId="{339B2D8E-E859-46D0-8ADD-C4BAB66D4CE7}"/>
    <dgm:cxn modelId="{BD11B74F-1BFD-446C-95B2-EDEB5E472BB8}" type="presOf" srcId="{BE245671-BA8E-4F79-830F-7212EFB87550}" destId="{A9CB6EFE-73F5-4A59-BD44-0581E664798E}" srcOrd="0" destOrd="0" presId="urn:microsoft.com/office/officeart/2005/8/layout/cycle3"/>
    <dgm:cxn modelId="{42930F56-E443-4DC8-868B-A0636BDE3951}" srcId="{52D898E5-B109-476E-B5BF-CC0DED7C6F89}" destId="{094FAA3C-25E8-41A7-AFE1-B08F2F716322}" srcOrd="0" destOrd="0" parTransId="{EFA4F188-C18D-4D0A-AE7A-27F61DCA462E}" sibTransId="{80255458-925F-42D8-A32C-21D7C305CB88}"/>
    <dgm:cxn modelId="{F1E04179-FB31-41AA-BC3E-10F4E870D235}" type="presOf" srcId="{B8C5C640-70DC-4CE0-A4D2-86C6CE99509F}" destId="{DB170526-9A39-4EF4-8EA8-77BC76D3F091}" srcOrd="0" destOrd="0" presId="urn:microsoft.com/office/officeart/2005/8/layout/cycle3"/>
    <dgm:cxn modelId="{57875A89-50A4-42D0-9A46-EB34940484DF}" srcId="{2C150E41-A1A7-42D1-A9AA-3633BD0B0710}" destId="{116B5A18-F8EC-4D6E-B848-8A7C5624C4A4}" srcOrd="0" destOrd="0" parTransId="{048C98C7-89C7-423A-8CF0-131201BA94B1}" sibTransId="{A1CA7128-5F56-4C69-8084-682E4DBBA536}"/>
    <dgm:cxn modelId="{95756693-8417-43D7-BC8A-D2F9B44F9F3A}" type="presOf" srcId="{F8D1FB9E-7C39-4DD3-98AD-D707FA0F6E23}" destId="{D6292056-3A0F-41FA-BD07-1F17BFF50423}" srcOrd="0" destOrd="0" presId="urn:microsoft.com/office/officeart/2005/8/layout/cycle3"/>
    <dgm:cxn modelId="{BB6D8994-8C0F-4E02-90CC-2AFCE2A36A9B}" type="presOf" srcId="{00F4FD0F-FC41-4D3A-8549-03FA0636306F}" destId="{DB170526-9A39-4EF4-8EA8-77BC76D3F091}" srcOrd="0" destOrd="1" presId="urn:microsoft.com/office/officeart/2005/8/layout/cycle3"/>
    <dgm:cxn modelId="{6FDF60A8-7AA7-4E10-9842-A5726F1DD0DC}" srcId="{BE245671-BA8E-4F79-830F-7212EFB87550}" destId="{2C150E41-A1A7-42D1-A9AA-3633BD0B0710}" srcOrd="0" destOrd="0" parTransId="{68DD1201-E2A3-4891-A968-A9D7F9B67EB6}" sibTransId="{F8D1FB9E-7C39-4DD3-98AD-D707FA0F6E23}"/>
    <dgm:cxn modelId="{C81201BB-14A5-417F-AE27-AEA5A5878B11}" type="presOf" srcId="{52D898E5-B109-476E-B5BF-CC0DED7C6F89}" destId="{E4B09D91-4035-4D38-8601-C0ADE2D1AEC3}" srcOrd="0" destOrd="0" presId="urn:microsoft.com/office/officeart/2005/8/layout/cycle3"/>
    <dgm:cxn modelId="{5D6249D7-49B0-45A2-B83C-5F54CA590D95}" srcId="{BE245671-BA8E-4F79-830F-7212EFB87550}" destId="{52D898E5-B109-476E-B5BF-CC0DED7C6F89}" srcOrd="2" destOrd="0" parTransId="{824603A6-A03C-471B-B4D2-1F1446A4A965}" sibTransId="{775C8387-367F-4FD5-9DDF-27C64BD3A87E}"/>
    <dgm:cxn modelId="{31DB1FD8-EE93-4B7D-86E6-C147E6293507}" type="presOf" srcId="{4CAAFE15-6AAC-44BB-B0F9-123B318859A6}" destId="{835ED384-F222-473D-8B5E-CEB3D11E35AA}" srcOrd="0" destOrd="0" presId="urn:microsoft.com/office/officeart/2005/8/layout/cycle3"/>
    <dgm:cxn modelId="{815689F6-9F92-4C2E-8841-749570B0AB61}" type="presOf" srcId="{D42F0534-622D-4BCD-84C5-5E5A32476100}" destId="{835ED384-F222-473D-8B5E-CEB3D11E35AA}" srcOrd="0" destOrd="1" presId="urn:microsoft.com/office/officeart/2005/8/layout/cycle3"/>
    <dgm:cxn modelId="{8D0A04FA-2461-4400-9FE2-631DE4F16F3A}" srcId="{B8C5C640-70DC-4CE0-A4D2-86C6CE99509F}" destId="{00F4FD0F-FC41-4D3A-8549-03FA0636306F}" srcOrd="0" destOrd="0" parTransId="{84A44572-812C-4421-BBD6-FA751E2F5583}" sibTransId="{02DC5F7A-D9E5-4C22-BC7C-CAED1F58A8D5}"/>
    <dgm:cxn modelId="{6B338BFA-EE78-4BF6-A193-7EB6D452633E}" type="presOf" srcId="{2C150E41-A1A7-42D1-A9AA-3633BD0B0710}" destId="{1A761911-C92D-4447-84A1-D72C92377D48}" srcOrd="0" destOrd="0" presId="urn:microsoft.com/office/officeart/2005/8/layout/cycle3"/>
    <dgm:cxn modelId="{19210F53-133E-48E6-B2AC-A04EA9A7ED7D}" type="presParOf" srcId="{A9CB6EFE-73F5-4A59-BD44-0581E664798E}" destId="{EE1B826B-98C4-4C6E-A23B-45A6FED30482}" srcOrd="0" destOrd="0" presId="urn:microsoft.com/office/officeart/2005/8/layout/cycle3"/>
    <dgm:cxn modelId="{8B0D4685-72E5-45DD-97BF-7F55FD83DB94}" type="presParOf" srcId="{EE1B826B-98C4-4C6E-A23B-45A6FED30482}" destId="{1A761911-C92D-4447-84A1-D72C92377D48}" srcOrd="0" destOrd="0" presId="urn:microsoft.com/office/officeart/2005/8/layout/cycle3"/>
    <dgm:cxn modelId="{CB8DD105-6584-4335-B73F-104CFC334AA8}" type="presParOf" srcId="{EE1B826B-98C4-4C6E-A23B-45A6FED30482}" destId="{D6292056-3A0F-41FA-BD07-1F17BFF50423}" srcOrd="1" destOrd="0" presId="urn:microsoft.com/office/officeart/2005/8/layout/cycle3"/>
    <dgm:cxn modelId="{F8437365-990E-402C-A41A-642704A9D592}" type="presParOf" srcId="{EE1B826B-98C4-4C6E-A23B-45A6FED30482}" destId="{06BC4F95-AE2C-4B7F-9A5E-00B7A1C77B23}" srcOrd="2" destOrd="0" presId="urn:microsoft.com/office/officeart/2005/8/layout/cycle3"/>
    <dgm:cxn modelId="{CD7B071A-C679-43B3-8DD7-CBE74E0B4696}" type="presParOf" srcId="{EE1B826B-98C4-4C6E-A23B-45A6FED30482}" destId="{E4B09D91-4035-4D38-8601-C0ADE2D1AEC3}" srcOrd="3" destOrd="0" presId="urn:microsoft.com/office/officeart/2005/8/layout/cycle3"/>
    <dgm:cxn modelId="{42B53A51-A871-4F20-B9DD-CC105217EB21}" type="presParOf" srcId="{EE1B826B-98C4-4C6E-A23B-45A6FED30482}" destId="{DB170526-9A39-4EF4-8EA8-77BC76D3F091}" srcOrd="4" destOrd="0" presId="urn:microsoft.com/office/officeart/2005/8/layout/cycle3"/>
    <dgm:cxn modelId="{993B635E-79A6-4B8A-9A80-70B4D5BF8587}" type="presParOf" srcId="{EE1B826B-98C4-4C6E-A23B-45A6FED30482}" destId="{835ED384-F222-473D-8B5E-CEB3D11E35A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292056-3A0F-41FA-BD07-1F17BFF50423}">
      <dsp:nvSpPr>
        <dsp:cNvPr id="0" name=""/>
        <dsp:cNvSpPr/>
      </dsp:nvSpPr>
      <dsp:spPr>
        <a:xfrm>
          <a:off x="1240328" y="-28138"/>
          <a:ext cx="4687748" cy="4687748"/>
        </a:xfrm>
        <a:prstGeom prst="circularArrow">
          <a:avLst>
            <a:gd name="adj1" fmla="val 5544"/>
            <a:gd name="adj2" fmla="val 330680"/>
            <a:gd name="adj3" fmla="val 13787508"/>
            <a:gd name="adj4" fmla="val 17378919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761911-C92D-4447-84A1-D72C92377D48}">
      <dsp:nvSpPr>
        <dsp:cNvPr id="0" name=""/>
        <dsp:cNvSpPr/>
      </dsp:nvSpPr>
      <dsp:spPr>
        <a:xfrm>
          <a:off x="2492141" y="623"/>
          <a:ext cx="2184123" cy="10920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Business Type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Sole Trader</a:t>
          </a:r>
          <a:endParaRPr lang="en-US" sz="1500" kern="1200"/>
        </a:p>
      </dsp:txBody>
      <dsp:txXfrm>
        <a:off x="2545451" y="53933"/>
        <a:ext cx="2077503" cy="985441"/>
      </dsp:txXfrm>
    </dsp:sp>
    <dsp:sp modelId="{06BC4F95-AE2C-4B7F-9A5E-00B7A1C77B23}">
      <dsp:nvSpPr>
        <dsp:cNvPr id="0" name=""/>
        <dsp:cNvSpPr/>
      </dsp:nvSpPr>
      <dsp:spPr>
        <a:xfrm>
          <a:off x="4393341" y="1381926"/>
          <a:ext cx="2184123" cy="10920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Owner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Anna Sulkowska</a:t>
          </a:r>
          <a:endParaRPr lang="en-US" sz="1500" kern="1200"/>
        </a:p>
      </dsp:txBody>
      <dsp:txXfrm>
        <a:off x="4446651" y="1435236"/>
        <a:ext cx="2077503" cy="985441"/>
      </dsp:txXfrm>
    </dsp:sp>
    <dsp:sp modelId="{E4B09D91-4035-4D38-8601-C0ADE2D1AEC3}">
      <dsp:nvSpPr>
        <dsp:cNvPr id="0" name=""/>
        <dsp:cNvSpPr/>
      </dsp:nvSpPr>
      <dsp:spPr>
        <a:xfrm>
          <a:off x="3667147" y="3616920"/>
          <a:ext cx="2184123" cy="10920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Location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Stoke-on-Trent</a:t>
          </a:r>
          <a:endParaRPr lang="en-US" sz="1500" kern="1200"/>
        </a:p>
      </dsp:txBody>
      <dsp:txXfrm>
        <a:off x="3720457" y="3670230"/>
        <a:ext cx="2077503" cy="985441"/>
      </dsp:txXfrm>
    </dsp:sp>
    <dsp:sp modelId="{DB170526-9A39-4EF4-8EA8-77BC76D3F091}">
      <dsp:nvSpPr>
        <dsp:cNvPr id="0" name=""/>
        <dsp:cNvSpPr/>
      </dsp:nvSpPr>
      <dsp:spPr>
        <a:xfrm>
          <a:off x="1317134" y="3616920"/>
          <a:ext cx="2184123" cy="10920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Services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Painting &amp; Decorating</a:t>
          </a:r>
          <a:endParaRPr lang="en-US" sz="1500" kern="1200"/>
        </a:p>
      </dsp:txBody>
      <dsp:txXfrm>
        <a:off x="1370444" y="3670230"/>
        <a:ext cx="2077503" cy="985441"/>
      </dsp:txXfrm>
    </dsp:sp>
    <dsp:sp modelId="{835ED384-F222-473D-8B5E-CEB3D11E35AA}">
      <dsp:nvSpPr>
        <dsp:cNvPr id="0" name=""/>
        <dsp:cNvSpPr/>
      </dsp:nvSpPr>
      <dsp:spPr>
        <a:xfrm>
          <a:off x="590941" y="1381926"/>
          <a:ext cx="2184123" cy="10920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Customers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Homeowners and small businesses</a:t>
          </a:r>
          <a:endParaRPr lang="en-US" sz="1500" kern="1200"/>
        </a:p>
      </dsp:txBody>
      <dsp:txXfrm>
        <a:off x="644251" y="1435236"/>
        <a:ext cx="2077503" cy="985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9810" y="222004"/>
            <a:ext cx="10196067" cy="209860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2500" b="1" kern="1200"/>
            </a:br>
            <a:r>
              <a:rPr lang="en-US" sz="4000" b="1" kern="1200">
                <a:solidFill>
                  <a:schemeClr val="tx2"/>
                </a:solidFill>
                <a:latin typeface="Arial Nova"/>
              </a:rPr>
              <a:t>Family Paints</a:t>
            </a:r>
            <a:br>
              <a:rPr lang="en-US" sz="4000" b="1" kern="1200">
                <a:latin typeface="Arial Nova"/>
              </a:rPr>
            </a:br>
            <a:br>
              <a:rPr lang="en-US" sz="2500" b="1" kern="1200"/>
            </a:br>
            <a:r>
              <a:rPr lang="en-US" sz="4000" b="1" kern="1200">
                <a:solidFill>
                  <a:schemeClr val="tx2"/>
                </a:solidFill>
                <a:latin typeface="Arial Nova"/>
              </a:rPr>
              <a:t>Professional Painting &amp; Decorating Services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3898" y="3160764"/>
            <a:ext cx="7756235" cy="29025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 Nova"/>
              </a:rPr>
              <a:t>Module: Enterprise and Entrepreneurship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 Nova"/>
              </a:rPr>
              <a:t>Module Code: LCLM4006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 Nova"/>
              </a:rPr>
              <a:t>Student Name: Anna Sulkowska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 Nova"/>
              </a:rPr>
              <a:t>Student ID: 2509445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 Nova"/>
              </a:rPr>
              <a:t>Lecturer: </a:t>
            </a:r>
            <a:r>
              <a:rPr lang="en-US" sz="2000" err="1">
                <a:solidFill>
                  <a:schemeClr val="tx2"/>
                </a:solidFill>
                <a:latin typeface="Arial Nova"/>
              </a:rPr>
              <a:t>Fouziya</a:t>
            </a:r>
            <a:r>
              <a:rPr lang="en-US" sz="2000">
                <a:solidFill>
                  <a:schemeClr val="tx2"/>
                </a:solidFill>
                <a:latin typeface="Arial Nova"/>
              </a:rPr>
              <a:t> Farheen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Graphic 4" descr="Roller Paint Tool with solid fill">
            <a:extLst>
              <a:ext uri="{FF2B5EF4-FFF2-40B4-BE49-F238E27FC236}">
                <a16:creationId xmlns:a16="http://schemas.microsoft.com/office/drawing/2014/main" id="{D3432212-E756-9213-D346-F05EBA91EA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056915" y="4220028"/>
            <a:ext cx="1618342" cy="1603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B1CF8C-7598-F13B-16D2-CDD7A5658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                                </a:t>
            </a:r>
            <a:r>
              <a:rPr lang="en-GB" sz="5400" b="1"/>
              <a:t>Business Idea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97545-7C05-F2C2-DCF1-BB95BAB7A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Family Paints offers: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Professional painting </a:t>
            </a:r>
          </a:p>
          <a:p>
            <a:r>
              <a:rPr lang="en-GB" sz="2200">
                <a:ea typeface="+mn-lt"/>
                <a:cs typeface="+mn-lt"/>
              </a:rPr>
              <a:t>Interior and exterior decorating</a:t>
            </a:r>
          </a:p>
          <a:p>
            <a:r>
              <a:rPr lang="en-GB" sz="2200">
                <a:ea typeface="+mn-lt"/>
                <a:cs typeface="+mn-lt"/>
              </a:rPr>
              <a:t>Affordable prices</a:t>
            </a:r>
          </a:p>
          <a:p>
            <a:r>
              <a:rPr lang="en-GB" sz="2200">
                <a:ea typeface="+mn-lt"/>
                <a:cs typeface="+mn-lt"/>
              </a:rPr>
              <a:t>High-quality workmanship</a:t>
            </a:r>
          </a:p>
          <a:p>
            <a:r>
              <a:rPr lang="en-GB" sz="2200">
                <a:ea typeface="+mn-lt"/>
                <a:cs typeface="+mn-lt"/>
              </a:rPr>
              <a:t>Friendly &amp; reliable service</a:t>
            </a:r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532690-CF26-112C-957D-45C91A377A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809" r="-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1059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93A970-8191-51E7-A453-8C8C5751D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695" y="200233"/>
            <a:ext cx="5711154" cy="1227749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  <a:latin typeface="Arial Nova"/>
                <a:ea typeface="+mj-lt"/>
                <a:cs typeface="+mj-lt"/>
              </a:rPr>
              <a:t>Business Structure</a:t>
            </a:r>
            <a:endParaRPr lang="en-US" sz="4000" b="1">
              <a:solidFill>
                <a:schemeClr val="tx2"/>
              </a:solidFill>
              <a:latin typeface="Arial Nova"/>
            </a:endParaRP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38938D5A-8D39-8D44-8CA5-566EEE1D0D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7806486"/>
              </p:ext>
            </p:extLst>
          </p:nvPr>
        </p:nvGraphicFramePr>
        <p:xfrm>
          <a:off x="2585956" y="1789165"/>
          <a:ext cx="7168406" cy="4709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Graphic 3" descr="Renovation (House With Sparkles) with solid fill">
            <a:extLst>
              <a:ext uri="{FF2B5EF4-FFF2-40B4-BE49-F238E27FC236}">
                <a16:creationId xmlns:a16="http://schemas.microsoft.com/office/drawing/2014/main" id="{6F3E9E85-DC6C-42E4-DBE6-9E7C2226D5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470571" y="794658"/>
            <a:ext cx="1988457" cy="200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491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459D61-6F4C-4395-685E-16D7D0202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695" y="76861"/>
            <a:ext cx="5711154" cy="1982492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  <a:latin typeface="Arial Nova"/>
              </a:rPr>
              <a:t>External Factors</a:t>
            </a:r>
            <a:br>
              <a:rPr lang="en-GB" sz="4000" b="1">
                <a:latin typeface="Arial Nova"/>
              </a:rPr>
            </a:br>
            <a:r>
              <a:rPr lang="en-GB" sz="3200" b="1">
                <a:solidFill>
                  <a:schemeClr val="tx2"/>
                </a:solidFill>
                <a:latin typeface="Arial Nova"/>
              </a:rPr>
              <a:t>(PESTEL)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E08C739-DEF6-703E-7044-21AAA9A93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3897" y="1876251"/>
            <a:ext cx="7756236" cy="449189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b="1">
              <a:solidFill>
                <a:schemeClr val="tx2"/>
              </a:solidFill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Economic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People need affordable services.</a:t>
            </a:r>
          </a:p>
          <a:p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Demand for home improvements is growing.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Technological</a:t>
            </a:r>
          </a:p>
          <a:p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Social media helps find new customers.</a:t>
            </a:r>
          </a:p>
          <a:p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Online reviews build trust.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Environmental</a:t>
            </a:r>
          </a:p>
          <a:p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Use low-VOC paints.</a:t>
            </a:r>
          </a:p>
          <a:p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Reduce waste and recycle materials.</a:t>
            </a:r>
            <a:endParaRPr lang="en-GB" sz="2000">
              <a:solidFill>
                <a:schemeClr val="tx2"/>
              </a:solidFill>
              <a:latin typeface="Arial Nova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" name="Graphic 29" descr="Open hand with plant with solid fill">
            <a:extLst>
              <a:ext uri="{FF2B5EF4-FFF2-40B4-BE49-F238E27FC236}">
                <a16:creationId xmlns:a16="http://schemas.microsoft.com/office/drawing/2014/main" id="{F773DA79-0F71-28FA-B239-14201D87D6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585200" y="2710543"/>
            <a:ext cx="2177142" cy="2177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093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AF3FED-BD81-9F1F-52CA-8F776FECB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695" y="294576"/>
            <a:ext cx="5711154" cy="1518035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  <a:latin typeface="Arial Nova"/>
                <a:ea typeface="+mj-lt"/>
                <a:cs typeface="+mj-lt"/>
              </a:rPr>
              <a:t>Marketing Strategies</a:t>
            </a:r>
            <a:endParaRPr lang="en-US" sz="4000" b="1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AD921-77B6-4372-31C8-39F45007C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2926" y="2195564"/>
            <a:ext cx="7727207" cy="3308979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Social Media</a:t>
            </a:r>
            <a:endParaRPr lang="en-US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Facebook and Instagram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Before &amp; after photos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Customer reviews 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Local Marketing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Flyers in local areas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Word of mouth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Google Business Profile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  <a:latin typeface="Arial Nova"/>
              <a:ea typeface="MS Mincho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Graphic 3" descr="Marketing with solid fill">
            <a:extLst>
              <a:ext uri="{FF2B5EF4-FFF2-40B4-BE49-F238E27FC236}">
                <a16:creationId xmlns:a16="http://schemas.microsoft.com/office/drawing/2014/main" id="{9B918DF4-7293-8FAC-9E6C-B8C5267308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759371" y="3566886"/>
            <a:ext cx="2409370" cy="2191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097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F028C5-ED8F-98C7-5843-467B425AA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695" y="-10224"/>
            <a:ext cx="5711154" cy="1967977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  <a:latin typeface="Arial Nova"/>
                <a:ea typeface="+mj-lt"/>
                <a:cs typeface="+mj-lt"/>
              </a:rPr>
              <a:t>Funding Requirements</a:t>
            </a:r>
            <a:endParaRPr lang="en-US" sz="4000" b="1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0DA90-D59E-782A-322F-25DBFE939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384" y="2268136"/>
            <a:ext cx="7770749" cy="3679092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Funding Source</a:t>
            </a:r>
            <a:endParaRPr lang="en-US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Personal savings: </a:t>
            </a:r>
            <a:r>
              <a:rPr lang="en-GB" sz="2000">
                <a:solidFill>
                  <a:schemeClr val="tx2"/>
                </a:solidFill>
                <a:latin typeface="Aptos"/>
                <a:ea typeface="+mn-lt"/>
                <a:cs typeface="+mn-lt"/>
              </a:rPr>
              <a:t>£</a:t>
            </a: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1,000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Estimated Start-up Costs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Equipment &amp; tools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Paint and materials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Marketing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Transport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Insurance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</a:rPr>
              <a:t>Total funding: </a:t>
            </a: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£1,000</a:t>
            </a:r>
            <a:endParaRPr lang="en-GB" sz="2000" b="1">
              <a:solidFill>
                <a:schemeClr val="tx2"/>
              </a:solidFill>
              <a:latin typeface="Arial Nova"/>
            </a:endParaRPr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Graphic 3" descr="Coins with solid fill">
            <a:extLst>
              <a:ext uri="{FF2B5EF4-FFF2-40B4-BE49-F238E27FC236}">
                <a16:creationId xmlns:a16="http://schemas.microsoft.com/office/drawing/2014/main" id="{33047F67-D78C-97A4-DA91-663F620179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657771" y="3530600"/>
            <a:ext cx="2315028" cy="2315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315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4FCD5E-6596-8D1E-A742-40AE92787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695" y="4290"/>
            <a:ext cx="5711154" cy="2272778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  <a:latin typeface="Arial Nova"/>
                <a:ea typeface="+mj-lt"/>
                <a:cs typeface="+mj-lt"/>
              </a:rPr>
              <a:t>Sustainability</a:t>
            </a:r>
            <a:endParaRPr lang="en-US" sz="4000" b="1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6E87D-A77E-425C-953C-B8AE688E3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727" y="1868994"/>
            <a:ext cx="7930406" cy="4535434"/>
          </a:xfrm>
        </p:spPr>
        <p:txBody>
          <a:bodyPr anchor="t">
            <a:normAutofit/>
          </a:bodyPr>
          <a:lstStyle/>
          <a:p>
            <a:pPr>
              <a:buNone/>
            </a:pPr>
            <a:endParaRPr lang="en-GB" sz="2000" b="1">
              <a:solidFill>
                <a:schemeClr val="tx2"/>
              </a:solidFill>
              <a:latin typeface="Arial Nova"/>
              <a:ea typeface="+mn-lt"/>
              <a:cs typeface="+mn-lt"/>
            </a:endParaRPr>
          </a:p>
          <a:p>
            <a:pPr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Environment</a:t>
            </a:r>
            <a:endParaRPr lang="en-US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Use low-VOC paints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Recycle materials 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People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Friendly and honest service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Respect customers' homes 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 Nova"/>
              </a:rPr>
              <a:t>Profit</a:t>
            </a: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High-quality work 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chemeClr val="tx2"/>
                </a:solidFill>
                <a:latin typeface="Arial Nova"/>
                <a:ea typeface="+mn-lt"/>
                <a:cs typeface="+mn-lt"/>
              </a:rPr>
              <a:t>Customer satisfaction</a:t>
            </a:r>
            <a:endParaRPr lang="en-GB" sz="2000">
              <a:solidFill>
                <a:schemeClr val="tx2"/>
              </a:solidFill>
              <a:latin typeface="Arial Nova"/>
            </a:endParaRPr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  <a:latin typeface="Arial Nova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Graphic 3" descr="Outer Space Landscape with solid fill">
            <a:extLst>
              <a:ext uri="{FF2B5EF4-FFF2-40B4-BE49-F238E27FC236}">
                <a16:creationId xmlns:a16="http://schemas.microsoft.com/office/drawing/2014/main" id="{77742A28-BC34-6FFA-9A9D-C426D841931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505371" y="3588657"/>
            <a:ext cx="2126343" cy="2104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010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410C80-FF92-7A2E-F27B-0D75F62B2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  <a:latin typeface="Arial Nova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74F16-9B8D-6C50-F85A-36A91C420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7555" y="2979336"/>
            <a:ext cx="7357092" cy="2430864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2"/>
                </a:solidFill>
                <a:latin typeface="Arial Nova"/>
              </a:rPr>
              <a:t>Thank You</a:t>
            </a:r>
          </a:p>
          <a:p>
            <a:endParaRPr lang="en-GB" sz="2000">
              <a:solidFill>
                <a:schemeClr val="tx2"/>
              </a:solidFill>
              <a:latin typeface="Arial Nova"/>
            </a:endParaRPr>
          </a:p>
          <a:p>
            <a:r>
              <a:rPr lang="en-GB" sz="2000">
                <a:solidFill>
                  <a:schemeClr val="tx2"/>
                </a:solidFill>
                <a:latin typeface="Arial Nova"/>
              </a:rPr>
              <a:t>Questions?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Graphic 3" descr="Handshake with solid fill">
            <a:extLst>
              <a:ext uri="{FF2B5EF4-FFF2-40B4-BE49-F238E27FC236}">
                <a16:creationId xmlns:a16="http://schemas.microsoft.com/office/drawing/2014/main" id="{8768C30E-795F-C29F-1EEF-74B067581F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15086" y="3334657"/>
            <a:ext cx="2416628" cy="2423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709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B9FC6-2BFC-9255-09A1-6726F830D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16E29-7E24-2FED-1505-7AC8AA6F8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518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 Family Paints  Professional Painting &amp; Decorating Services</vt:lpstr>
      <vt:lpstr>                                Business Idea</vt:lpstr>
      <vt:lpstr>Business Structure</vt:lpstr>
      <vt:lpstr>External Factors (PESTEL)</vt:lpstr>
      <vt:lpstr>Marketing Strategies</vt:lpstr>
      <vt:lpstr>Funding Requirements</vt:lpstr>
      <vt:lpstr>Sustainability</vt:lpstr>
      <vt:lpstr>Thank You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</cp:revision>
  <dcterms:created xsi:type="dcterms:W3CDTF">2026-07-11T20:04:18Z</dcterms:created>
  <dcterms:modified xsi:type="dcterms:W3CDTF">2026-07-12T07:07:17Z</dcterms:modified>
</cp:coreProperties>
</file>