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1" r:id="rId4"/>
    <p:sldId id="258" r:id="rId5"/>
    <p:sldId id="259" r:id="rId6"/>
    <p:sldId id="260"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6" d="100"/>
          <a:sy n="76" d="100"/>
        </p:scale>
        <p:origin x="5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5/8/2018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5A5C37B9-EE3A-4C2F-A919-2A79DB21FD84}"/>
              </a:ext>
            </a:extLst>
          </p:cNvPr>
          <p:cNvSpPr>
            <a:spLocks noGrp="1"/>
          </p:cNvSpPr>
          <p:nvPr>
            <p:ph type="subTitle" idx="1"/>
          </p:nvPr>
        </p:nvSpPr>
        <p:spPr>
          <a:xfrm>
            <a:off x="1252297" y="5999017"/>
            <a:ext cx="45719" cy="45719"/>
          </a:xfrm>
        </p:spPr>
        <p:txBody>
          <a:bodyPr>
            <a:normAutofit fontScale="25000" lnSpcReduction="20000"/>
          </a:bodyPr>
          <a:lstStyle/>
          <a:p>
            <a:endParaRPr lang="en-GB" dirty="0"/>
          </a:p>
        </p:txBody>
      </p:sp>
      <p:sp>
        <p:nvSpPr>
          <p:cNvPr id="7" name="Title 6">
            <a:extLst>
              <a:ext uri="{FF2B5EF4-FFF2-40B4-BE49-F238E27FC236}">
                <a16:creationId xmlns:a16="http://schemas.microsoft.com/office/drawing/2014/main" id="{54BFDAFC-BC60-471F-9B58-EA01CE161DB0}"/>
              </a:ext>
            </a:extLst>
          </p:cNvPr>
          <p:cNvSpPr>
            <a:spLocks noGrp="1"/>
          </p:cNvSpPr>
          <p:nvPr>
            <p:ph type="ctrTitle"/>
          </p:nvPr>
        </p:nvSpPr>
        <p:spPr>
          <a:xfrm>
            <a:off x="1122218" y="429490"/>
            <a:ext cx="8151785" cy="4267201"/>
          </a:xfrm>
        </p:spPr>
        <p:txBody>
          <a:bodyPr/>
          <a:lstStyle/>
          <a:p>
            <a:pPr algn="l"/>
            <a:r>
              <a:rPr lang="en-GB" sz="4800" b="1" i="1" dirty="0">
                <a:solidFill>
                  <a:schemeClr val="tx1"/>
                </a:solidFill>
                <a:latin typeface="Algerian" panose="04020705040A02060702" pitchFamily="82" charset="0"/>
              </a:rPr>
              <a:t>DEANNA DAVIES</a:t>
            </a:r>
            <a:br>
              <a:rPr lang="en-GB" dirty="0">
                <a:solidFill>
                  <a:schemeClr val="tx1"/>
                </a:solidFill>
              </a:rPr>
            </a:br>
            <a:br>
              <a:rPr lang="en-GB" dirty="0">
                <a:solidFill>
                  <a:schemeClr val="tx1"/>
                </a:solidFill>
              </a:rPr>
            </a:br>
            <a:r>
              <a:rPr lang="en-GB" sz="4800" b="1" i="1" dirty="0">
                <a:solidFill>
                  <a:schemeClr val="tx1"/>
                </a:solidFill>
                <a:latin typeface="Algerian" panose="04020705040A02060702" pitchFamily="82" charset="0"/>
              </a:rPr>
              <a:t>1601325</a:t>
            </a:r>
            <a:br>
              <a:rPr lang="en-GB" dirty="0">
                <a:solidFill>
                  <a:schemeClr val="tx1"/>
                </a:solidFill>
              </a:rPr>
            </a:br>
            <a:br>
              <a:rPr lang="en-GB" dirty="0">
                <a:solidFill>
                  <a:schemeClr val="tx1"/>
                </a:solidFill>
              </a:rPr>
            </a:br>
            <a:r>
              <a:rPr lang="en-GB" sz="4800" b="1" i="1" dirty="0">
                <a:solidFill>
                  <a:schemeClr val="tx1"/>
                </a:solidFill>
                <a:latin typeface="Algerian" panose="04020705040A02060702" pitchFamily="82" charset="0"/>
              </a:rPr>
              <a:t>FEMINISM PRESENTATION</a:t>
            </a:r>
          </a:p>
        </p:txBody>
      </p:sp>
    </p:spTree>
    <p:extLst>
      <p:ext uri="{BB962C8B-B14F-4D97-AF65-F5344CB8AC3E}">
        <p14:creationId xmlns:p14="http://schemas.microsoft.com/office/powerpoint/2010/main" val="336677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8E94BF5-DE90-47B0-B1CB-5AC716D49DA2}"/>
              </a:ext>
            </a:extLst>
          </p:cNvPr>
          <p:cNvSpPr>
            <a:spLocks noGrp="1"/>
          </p:cNvSpPr>
          <p:nvPr>
            <p:ph type="ctrTitle"/>
          </p:nvPr>
        </p:nvSpPr>
        <p:spPr>
          <a:xfrm>
            <a:off x="980661" y="477075"/>
            <a:ext cx="8147568" cy="1096899"/>
          </a:xfrm>
        </p:spPr>
        <p:txBody>
          <a:bodyPr/>
          <a:lstStyle/>
          <a:p>
            <a:pPr algn="just"/>
            <a:r>
              <a:rPr lang="en-GB" sz="6600" b="1" i="1" dirty="0">
                <a:solidFill>
                  <a:schemeClr val="tx1"/>
                </a:solidFill>
              </a:rPr>
              <a:t>		</a:t>
            </a:r>
            <a:r>
              <a:rPr lang="en-GB" sz="6600" b="1" i="1" dirty="0">
                <a:solidFill>
                  <a:schemeClr val="tx1"/>
                </a:solidFill>
                <a:latin typeface="Algerian" panose="04020705040A02060702" pitchFamily="82" charset="0"/>
              </a:rPr>
              <a:t>INTRODUCTION</a:t>
            </a:r>
          </a:p>
        </p:txBody>
      </p:sp>
      <p:sp>
        <p:nvSpPr>
          <p:cNvPr id="5" name="Subtitle 4">
            <a:extLst>
              <a:ext uri="{FF2B5EF4-FFF2-40B4-BE49-F238E27FC236}">
                <a16:creationId xmlns:a16="http://schemas.microsoft.com/office/drawing/2014/main" id="{B5C14A58-864F-4BD1-B296-4C2608D7A03E}"/>
              </a:ext>
            </a:extLst>
          </p:cNvPr>
          <p:cNvSpPr>
            <a:spLocks noGrp="1"/>
          </p:cNvSpPr>
          <p:nvPr>
            <p:ph type="subTitle" idx="1"/>
          </p:nvPr>
        </p:nvSpPr>
        <p:spPr>
          <a:xfrm>
            <a:off x="889000" y="1473200"/>
            <a:ext cx="7696200" cy="5207000"/>
          </a:xfrm>
        </p:spPr>
        <p:txBody>
          <a:bodyPr>
            <a:normAutofit/>
          </a:bodyPr>
          <a:lstStyle/>
          <a:p>
            <a:pPr algn="l"/>
            <a:r>
              <a:rPr lang="en-GB" sz="2800" b="1" dirty="0">
                <a:solidFill>
                  <a:schemeClr val="tx1"/>
                </a:solidFill>
              </a:rPr>
              <a:t>TODAY I AM GOING TO TALK ABOUT THE</a:t>
            </a:r>
          </a:p>
          <a:p>
            <a:pPr algn="l"/>
            <a:r>
              <a:rPr lang="en-GB" sz="2800" b="1" dirty="0">
                <a:solidFill>
                  <a:schemeClr val="tx1"/>
                </a:solidFill>
              </a:rPr>
              <a:t>FEMINIST THEORY AND THEIR MOVEMENT</a:t>
            </a:r>
          </a:p>
          <a:p>
            <a:pPr algn="l"/>
            <a:r>
              <a:rPr lang="en-GB" sz="2800" b="1" dirty="0">
                <a:solidFill>
                  <a:schemeClr val="tx1"/>
                </a:solidFill>
              </a:rPr>
              <a:t>OVER TIME.</a:t>
            </a:r>
          </a:p>
          <a:p>
            <a:pPr algn="l"/>
            <a:endParaRPr lang="en-GB" sz="2800" b="1" dirty="0">
              <a:solidFill>
                <a:schemeClr val="tx1"/>
              </a:solidFill>
            </a:endParaRPr>
          </a:p>
          <a:p>
            <a:pPr algn="l"/>
            <a:endParaRPr lang="en-GB" sz="2800" b="1" dirty="0">
              <a:solidFill>
                <a:schemeClr val="tx1"/>
              </a:solidFill>
            </a:endParaRPr>
          </a:p>
          <a:p>
            <a:pPr algn="l"/>
            <a:endParaRPr lang="en-GB" sz="2800" b="1" dirty="0">
              <a:solidFill>
                <a:schemeClr val="tx1"/>
              </a:solidFill>
            </a:endParaRPr>
          </a:p>
          <a:p>
            <a:pPr algn="l"/>
            <a:endParaRPr lang="en-GB" sz="2800" b="1" dirty="0">
              <a:solidFill>
                <a:schemeClr val="tx1"/>
              </a:solidFill>
            </a:endParaRPr>
          </a:p>
          <a:p>
            <a:pPr algn="l"/>
            <a:endParaRPr lang="en-GB" sz="2800" b="1" dirty="0">
              <a:solidFill>
                <a:schemeClr val="tx1"/>
              </a:solidFill>
            </a:endParaRPr>
          </a:p>
          <a:p>
            <a:pPr algn="l"/>
            <a:r>
              <a:rPr lang="en-GB" sz="2800" b="1" dirty="0">
                <a:solidFill>
                  <a:schemeClr val="tx1"/>
                </a:solidFill>
              </a:rPr>
              <a:t>								</a:t>
            </a:r>
            <a:r>
              <a:rPr lang="en-GB" sz="2800" dirty="0">
                <a:solidFill>
                  <a:schemeClr val="tx1"/>
                </a:solidFill>
              </a:rPr>
              <a:t>(</a:t>
            </a:r>
            <a:r>
              <a:rPr lang="en-GB" sz="2800" dirty="0" err="1">
                <a:solidFill>
                  <a:schemeClr val="tx1"/>
                </a:solidFill>
              </a:rPr>
              <a:t>Feministtheoryimages</a:t>
            </a:r>
            <a:r>
              <a:rPr lang="en-GB" sz="2800" dirty="0">
                <a:solidFill>
                  <a:schemeClr val="tx1"/>
                </a:solidFill>
              </a:rPr>
              <a:t>)</a:t>
            </a:r>
            <a:endParaRPr lang="en-GB" sz="2800" b="1" dirty="0">
              <a:solidFill>
                <a:schemeClr val="tx1"/>
              </a:solidFill>
            </a:endParaRPr>
          </a:p>
          <a:p>
            <a:pPr algn="l"/>
            <a:endParaRPr lang="en-GB" sz="2800" b="1" dirty="0">
              <a:solidFill>
                <a:schemeClr val="tx1"/>
              </a:solidFill>
            </a:endParaRPr>
          </a:p>
        </p:txBody>
      </p:sp>
      <p:pic>
        <p:nvPicPr>
          <p:cNvPr id="3" name="Picture 2" descr="A screenshot of a cell phone&#10;&#10;Description generated with high confidence">
            <a:extLst>
              <a:ext uri="{FF2B5EF4-FFF2-40B4-BE49-F238E27FC236}">
                <a16:creationId xmlns:a16="http://schemas.microsoft.com/office/drawing/2014/main" id="{26CBD2F7-3AB4-4DCC-9C45-6D3957E64000}"/>
              </a:ext>
            </a:extLst>
          </p:cNvPr>
          <p:cNvPicPr>
            <a:picLocks noChangeAspect="1"/>
          </p:cNvPicPr>
          <p:nvPr/>
        </p:nvPicPr>
        <p:blipFill>
          <a:blip r:embed="rId2"/>
          <a:stretch>
            <a:fillRect/>
          </a:stretch>
        </p:blipFill>
        <p:spPr>
          <a:xfrm>
            <a:off x="1186353" y="3429001"/>
            <a:ext cx="3868092" cy="2159000"/>
          </a:xfrm>
          <a:prstGeom prst="rect">
            <a:avLst/>
          </a:prstGeom>
        </p:spPr>
      </p:pic>
    </p:spTree>
    <p:extLst>
      <p:ext uri="{BB962C8B-B14F-4D97-AF65-F5344CB8AC3E}">
        <p14:creationId xmlns:p14="http://schemas.microsoft.com/office/powerpoint/2010/main" val="3132517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C553F-9B3C-44C5-A865-E76C74DEE44A}"/>
              </a:ext>
            </a:extLst>
          </p:cNvPr>
          <p:cNvSpPr>
            <a:spLocks noGrp="1"/>
          </p:cNvSpPr>
          <p:nvPr>
            <p:ph type="title"/>
          </p:nvPr>
        </p:nvSpPr>
        <p:spPr/>
        <p:txBody>
          <a:bodyPr/>
          <a:lstStyle/>
          <a:p>
            <a:r>
              <a:rPr lang="en-GB" b="1" i="1" dirty="0">
                <a:solidFill>
                  <a:schemeClr val="tx1"/>
                </a:solidFill>
                <a:latin typeface="Algerian" panose="04020705040A02060702" pitchFamily="82" charset="0"/>
              </a:rPr>
              <a:t>WHAT IS THE DEFINITION OF THE FEMINIST THEORY ?</a:t>
            </a:r>
          </a:p>
        </p:txBody>
      </p:sp>
      <p:sp>
        <p:nvSpPr>
          <p:cNvPr id="3" name="Content Placeholder 2">
            <a:extLst>
              <a:ext uri="{FF2B5EF4-FFF2-40B4-BE49-F238E27FC236}">
                <a16:creationId xmlns:a16="http://schemas.microsoft.com/office/drawing/2014/main" id="{2A77EF6F-4CC0-44BD-9887-725792B55986}"/>
              </a:ext>
            </a:extLst>
          </p:cNvPr>
          <p:cNvSpPr>
            <a:spLocks noGrp="1"/>
          </p:cNvSpPr>
          <p:nvPr>
            <p:ph idx="1"/>
          </p:nvPr>
        </p:nvSpPr>
        <p:spPr/>
        <p:txBody>
          <a:bodyPr>
            <a:normAutofit/>
          </a:bodyPr>
          <a:lstStyle/>
          <a:p>
            <a:r>
              <a:rPr lang="en-GB" sz="2800" dirty="0"/>
              <a:t>Feminist theory is a </a:t>
            </a:r>
            <a:r>
              <a:rPr lang="en-GB" sz="2800" dirty="0" err="1"/>
              <a:t>majour</a:t>
            </a:r>
            <a:r>
              <a:rPr lang="en-GB" sz="2800" dirty="0"/>
              <a:t> branch of theory within sociology that is distinctive for how its creators shift their analytic lens, assumptions, and topical focus away from the male viewpoint and experience.</a:t>
            </a:r>
          </a:p>
          <a:p>
            <a:pPr marL="0" indent="0">
              <a:buNone/>
            </a:pPr>
            <a:endParaRPr lang="en-GB" sz="2800" dirty="0"/>
          </a:p>
          <a:p>
            <a:pPr marL="0" indent="0">
              <a:buNone/>
            </a:pPr>
            <a:r>
              <a:rPr lang="en-GB" sz="2800" dirty="0"/>
              <a:t>										( </a:t>
            </a:r>
            <a:r>
              <a:rPr lang="en-GB" sz="2800" dirty="0" err="1"/>
              <a:t>Thoughtco</a:t>
            </a:r>
            <a:r>
              <a:rPr lang="en-GB" sz="2800" dirty="0"/>
              <a:t>.)</a:t>
            </a:r>
          </a:p>
        </p:txBody>
      </p:sp>
    </p:spTree>
    <p:extLst>
      <p:ext uri="{BB962C8B-B14F-4D97-AF65-F5344CB8AC3E}">
        <p14:creationId xmlns:p14="http://schemas.microsoft.com/office/powerpoint/2010/main" val="1375892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A3A2-4668-4CD1-BF44-2E1BD69FA129}"/>
              </a:ext>
            </a:extLst>
          </p:cNvPr>
          <p:cNvSpPr>
            <a:spLocks noGrp="1"/>
          </p:cNvSpPr>
          <p:nvPr>
            <p:ph type="title"/>
          </p:nvPr>
        </p:nvSpPr>
        <p:spPr>
          <a:xfrm>
            <a:off x="560339" y="374073"/>
            <a:ext cx="8596668" cy="1320800"/>
          </a:xfrm>
        </p:spPr>
        <p:txBody>
          <a:bodyPr>
            <a:normAutofit/>
          </a:bodyPr>
          <a:lstStyle/>
          <a:p>
            <a:r>
              <a:rPr lang="en-GB" sz="4000" b="1" i="1" dirty="0">
                <a:solidFill>
                  <a:schemeClr val="tx1"/>
                </a:solidFill>
                <a:latin typeface="+mn-lt"/>
              </a:rPr>
              <a:t>  </a:t>
            </a:r>
            <a:r>
              <a:rPr lang="en-GB" sz="4000" b="1" i="1" dirty="0">
                <a:solidFill>
                  <a:schemeClr val="tx1"/>
                </a:solidFill>
                <a:latin typeface="Algerian" panose="04020705040A02060702" pitchFamily="82" charset="0"/>
              </a:rPr>
              <a:t>WHAT IS THE FEMINST THEORY ?</a:t>
            </a:r>
          </a:p>
        </p:txBody>
      </p:sp>
      <p:sp>
        <p:nvSpPr>
          <p:cNvPr id="3" name="Content Placeholder 2">
            <a:extLst>
              <a:ext uri="{FF2B5EF4-FFF2-40B4-BE49-F238E27FC236}">
                <a16:creationId xmlns:a16="http://schemas.microsoft.com/office/drawing/2014/main" id="{AB5A0B0A-91E3-4C26-968B-537E37A889FC}"/>
              </a:ext>
            </a:extLst>
          </p:cNvPr>
          <p:cNvSpPr>
            <a:spLocks noGrp="1"/>
          </p:cNvSpPr>
          <p:nvPr>
            <p:ph idx="1"/>
          </p:nvPr>
        </p:nvSpPr>
        <p:spPr>
          <a:xfrm>
            <a:off x="560339" y="1414058"/>
            <a:ext cx="8830657" cy="4642054"/>
          </a:xfrm>
        </p:spPr>
        <p:txBody>
          <a:bodyPr>
            <a:normAutofit fontScale="85000" lnSpcReduction="20000"/>
          </a:bodyPr>
          <a:lstStyle/>
          <a:p>
            <a:pPr marL="0" indent="0">
              <a:buNone/>
            </a:pPr>
            <a:endParaRPr lang="en-GB" sz="2800" dirty="0">
              <a:latin typeface="+mj-lt"/>
            </a:endParaRPr>
          </a:p>
          <a:p>
            <a:pPr marL="0" indent="0">
              <a:buNone/>
            </a:pPr>
            <a:r>
              <a:rPr lang="en-GB" sz="2800" dirty="0">
                <a:latin typeface="+mj-lt"/>
              </a:rPr>
              <a:t>* Theories started as early as 1792.</a:t>
            </a:r>
          </a:p>
          <a:p>
            <a:pPr marL="0" indent="0">
              <a:buNone/>
            </a:pPr>
            <a:endParaRPr lang="en-GB" sz="2800" dirty="0">
              <a:latin typeface="+mj-lt"/>
            </a:endParaRPr>
          </a:p>
          <a:p>
            <a:pPr marL="0" indent="0">
              <a:buNone/>
            </a:pPr>
            <a:r>
              <a:rPr lang="en-GB" sz="2800" dirty="0">
                <a:latin typeface="+mj-lt"/>
              </a:rPr>
              <a:t>* The feminist theory is a theory on women’s rights and gender   equality.</a:t>
            </a:r>
          </a:p>
          <a:p>
            <a:pPr marL="0" indent="0">
              <a:buNone/>
            </a:pPr>
            <a:endParaRPr lang="en-GB" sz="2800" dirty="0">
              <a:latin typeface="+mj-lt"/>
            </a:endParaRPr>
          </a:p>
          <a:p>
            <a:pPr marL="0" indent="0">
              <a:buNone/>
            </a:pPr>
            <a:r>
              <a:rPr lang="en-GB" sz="2800" dirty="0">
                <a:latin typeface="+mj-lt"/>
              </a:rPr>
              <a:t>* A study of </a:t>
            </a:r>
            <a:r>
              <a:rPr lang="en-GB" sz="2800" dirty="0" err="1">
                <a:latin typeface="+mj-lt"/>
              </a:rPr>
              <a:t>womens</a:t>
            </a:r>
            <a:r>
              <a:rPr lang="en-GB" sz="2800" dirty="0">
                <a:latin typeface="+mj-lt"/>
              </a:rPr>
              <a:t> roles in society.</a:t>
            </a:r>
          </a:p>
          <a:p>
            <a:pPr marL="0" indent="0">
              <a:buNone/>
            </a:pPr>
            <a:endParaRPr lang="en-GB" sz="2800" dirty="0">
              <a:latin typeface="+mj-lt"/>
            </a:endParaRPr>
          </a:p>
          <a:p>
            <a:pPr marL="0" indent="0">
              <a:buNone/>
            </a:pPr>
            <a:r>
              <a:rPr lang="en-GB" sz="2800" dirty="0">
                <a:latin typeface="+mj-lt"/>
              </a:rPr>
              <a:t>											(informory.com 2011)</a:t>
            </a:r>
          </a:p>
          <a:p>
            <a:pPr>
              <a:buFont typeface="Arial" panose="020B0604020202020204" pitchFamily="34" charset="0"/>
              <a:buChar char="•"/>
            </a:pPr>
            <a:endParaRPr lang="en-GB" sz="2800" dirty="0">
              <a:latin typeface="+mj-lt"/>
            </a:endParaRPr>
          </a:p>
          <a:p>
            <a:pPr marL="0" indent="0">
              <a:buNone/>
            </a:pPr>
            <a:r>
              <a:rPr lang="en-GB" sz="2800" dirty="0">
                <a:latin typeface="+mj-lt"/>
              </a:rPr>
              <a:t>    </a:t>
            </a:r>
          </a:p>
        </p:txBody>
      </p:sp>
    </p:spTree>
    <p:extLst>
      <p:ext uri="{BB962C8B-B14F-4D97-AF65-F5344CB8AC3E}">
        <p14:creationId xmlns:p14="http://schemas.microsoft.com/office/powerpoint/2010/main" val="3474344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3337B-27DF-4435-A359-B2E3320B6FA1}"/>
              </a:ext>
            </a:extLst>
          </p:cNvPr>
          <p:cNvSpPr>
            <a:spLocks noGrp="1"/>
          </p:cNvSpPr>
          <p:nvPr>
            <p:ph type="title"/>
          </p:nvPr>
        </p:nvSpPr>
        <p:spPr/>
        <p:txBody>
          <a:bodyPr>
            <a:normAutofit/>
          </a:bodyPr>
          <a:lstStyle/>
          <a:p>
            <a:r>
              <a:rPr lang="en-GB" b="1" i="1" dirty="0">
                <a:solidFill>
                  <a:schemeClr val="tx1"/>
                </a:solidFill>
                <a:latin typeface="Algerian" panose="04020705040A02060702" pitchFamily="82" charset="0"/>
              </a:rPr>
              <a:t>HOW MANY FEMINIST THEORIES ARE THERE ? AND WHICH ONES STAND OUT ?</a:t>
            </a:r>
          </a:p>
        </p:txBody>
      </p:sp>
      <p:sp>
        <p:nvSpPr>
          <p:cNvPr id="3" name="Content Placeholder 2">
            <a:extLst>
              <a:ext uri="{FF2B5EF4-FFF2-40B4-BE49-F238E27FC236}">
                <a16:creationId xmlns:a16="http://schemas.microsoft.com/office/drawing/2014/main" id="{5510138F-5EE3-4C42-BA63-B2BB9CA20EBA}"/>
              </a:ext>
            </a:extLst>
          </p:cNvPr>
          <p:cNvSpPr>
            <a:spLocks noGrp="1"/>
          </p:cNvSpPr>
          <p:nvPr>
            <p:ph idx="1"/>
          </p:nvPr>
        </p:nvSpPr>
        <p:spPr>
          <a:xfrm>
            <a:off x="677334" y="2160589"/>
            <a:ext cx="8596668" cy="3478211"/>
          </a:xfrm>
        </p:spPr>
        <p:txBody>
          <a:bodyPr/>
          <a:lstStyle/>
          <a:p>
            <a:endParaRPr lang="en-GB" dirty="0"/>
          </a:p>
          <a:p>
            <a:pPr marL="0" indent="0">
              <a:buNone/>
            </a:pPr>
            <a:r>
              <a:rPr lang="en-GB" sz="3600" dirty="0"/>
              <a:t>* Equality feminism</a:t>
            </a:r>
          </a:p>
          <a:p>
            <a:endParaRPr lang="en-GB" sz="3600" dirty="0"/>
          </a:p>
          <a:p>
            <a:pPr marL="0" indent="0">
              <a:buNone/>
            </a:pPr>
            <a:r>
              <a:rPr lang="en-GB" sz="3600" dirty="0"/>
              <a:t>* Ideologic feminism</a:t>
            </a:r>
          </a:p>
        </p:txBody>
      </p:sp>
    </p:spTree>
    <p:extLst>
      <p:ext uri="{BB962C8B-B14F-4D97-AF65-F5344CB8AC3E}">
        <p14:creationId xmlns:p14="http://schemas.microsoft.com/office/powerpoint/2010/main" val="1941754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79489-2343-4A11-B673-323B86084688}"/>
              </a:ext>
            </a:extLst>
          </p:cNvPr>
          <p:cNvSpPr>
            <a:spLocks noGrp="1"/>
          </p:cNvSpPr>
          <p:nvPr>
            <p:ph type="title"/>
          </p:nvPr>
        </p:nvSpPr>
        <p:spPr/>
        <p:txBody>
          <a:bodyPr>
            <a:normAutofit/>
          </a:bodyPr>
          <a:lstStyle/>
          <a:p>
            <a:r>
              <a:rPr lang="en-GB" sz="5400" b="1" i="1" dirty="0">
                <a:solidFill>
                  <a:schemeClr val="tx1"/>
                </a:solidFill>
                <a:latin typeface="Algerian" panose="04020705040A02060702" pitchFamily="82" charset="0"/>
              </a:rPr>
              <a:t>Feminism social theory </a:t>
            </a:r>
          </a:p>
        </p:txBody>
      </p:sp>
      <p:sp>
        <p:nvSpPr>
          <p:cNvPr id="3" name="Content Placeholder 2">
            <a:extLst>
              <a:ext uri="{FF2B5EF4-FFF2-40B4-BE49-F238E27FC236}">
                <a16:creationId xmlns:a16="http://schemas.microsoft.com/office/drawing/2014/main" id="{BA9A59C9-71AF-434C-845C-A9BF24C6DF82}"/>
              </a:ext>
            </a:extLst>
          </p:cNvPr>
          <p:cNvSpPr>
            <a:spLocks noGrp="1"/>
          </p:cNvSpPr>
          <p:nvPr>
            <p:ph idx="1"/>
          </p:nvPr>
        </p:nvSpPr>
        <p:spPr/>
        <p:txBody>
          <a:bodyPr>
            <a:normAutofit lnSpcReduction="10000"/>
          </a:bodyPr>
          <a:lstStyle/>
          <a:p>
            <a:r>
              <a:rPr lang="en-GB" sz="3600" dirty="0"/>
              <a:t>FIRST WAVE </a:t>
            </a:r>
          </a:p>
          <a:p>
            <a:endParaRPr lang="en-GB" sz="3200" dirty="0"/>
          </a:p>
          <a:p>
            <a:r>
              <a:rPr lang="en-GB" sz="3600" dirty="0"/>
              <a:t>SECOND WAVE</a:t>
            </a:r>
          </a:p>
          <a:p>
            <a:endParaRPr lang="en-GB" sz="3200" dirty="0"/>
          </a:p>
          <a:p>
            <a:r>
              <a:rPr lang="en-GB" sz="3600" dirty="0"/>
              <a:t>THIRD WAVE </a:t>
            </a:r>
          </a:p>
          <a:p>
            <a:pPr marL="0" indent="0">
              <a:buNone/>
            </a:pPr>
            <a:r>
              <a:rPr lang="en-GB" sz="3600" dirty="0"/>
              <a:t>										</a:t>
            </a:r>
            <a:r>
              <a:rPr lang="en-GB" sz="3200" dirty="0"/>
              <a:t>(Routledge2016)</a:t>
            </a:r>
          </a:p>
        </p:txBody>
      </p:sp>
    </p:spTree>
    <p:extLst>
      <p:ext uri="{BB962C8B-B14F-4D97-AF65-F5344CB8AC3E}">
        <p14:creationId xmlns:p14="http://schemas.microsoft.com/office/powerpoint/2010/main" val="288501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27597-594F-4FED-9669-3EC9F7BEB810}"/>
              </a:ext>
            </a:extLst>
          </p:cNvPr>
          <p:cNvSpPr>
            <a:spLocks noGrp="1"/>
          </p:cNvSpPr>
          <p:nvPr>
            <p:ph type="title"/>
          </p:nvPr>
        </p:nvSpPr>
        <p:spPr/>
        <p:txBody>
          <a:bodyPr>
            <a:normAutofit/>
          </a:bodyPr>
          <a:lstStyle/>
          <a:p>
            <a:r>
              <a:rPr lang="en-GB" sz="6000" dirty="0">
                <a:solidFill>
                  <a:schemeClr val="tx1"/>
                </a:solidFill>
                <a:latin typeface="Algerian" panose="04020705040A02060702" pitchFamily="82" charset="0"/>
              </a:rPr>
              <a:t>		</a:t>
            </a:r>
            <a:r>
              <a:rPr lang="en-GB" sz="6000" b="1" i="1" dirty="0">
                <a:solidFill>
                  <a:schemeClr val="tx1"/>
                </a:solidFill>
                <a:latin typeface="Algerian" panose="04020705040A02060702" pitchFamily="82" charset="0"/>
              </a:rPr>
              <a:t>KEY THEORISTS </a:t>
            </a:r>
          </a:p>
        </p:txBody>
      </p:sp>
      <p:sp>
        <p:nvSpPr>
          <p:cNvPr id="3" name="Content Placeholder 2">
            <a:extLst>
              <a:ext uri="{FF2B5EF4-FFF2-40B4-BE49-F238E27FC236}">
                <a16:creationId xmlns:a16="http://schemas.microsoft.com/office/drawing/2014/main" id="{4B710AE7-2123-47D1-A65E-D81ED941ECC1}"/>
              </a:ext>
            </a:extLst>
          </p:cNvPr>
          <p:cNvSpPr>
            <a:spLocks noGrp="1"/>
          </p:cNvSpPr>
          <p:nvPr>
            <p:ph idx="1"/>
          </p:nvPr>
        </p:nvSpPr>
        <p:spPr>
          <a:xfrm>
            <a:off x="677334" y="1612900"/>
            <a:ext cx="8060266" cy="4813299"/>
          </a:xfrm>
        </p:spPr>
        <p:txBody>
          <a:bodyPr>
            <a:normAutofit lnSpcReduction="10000"/>
          </a:bodyPr>
          <a:lstStyle/>
          <a:p>
            <a:r>
              <a:rPr lang="en-GB" sz="3200" dirty="0"/>
              <a:t>Simone de Beauvoir</a:t>
            </a:r>
          </a:p>
          <a:p>
            <a:endParaRPr lang="en-GB" sz="3200" dirty="0"/>
          </a:p>
          <a:p>
            <a:r>
              <a:rPr lang="en-GB" sz="3200" dirty="0"/>
              <a:t>Dorothy Smith</a:t>
            </a:r>
          </a:p>
          <a:p>
            <a:endParaRPr lang="en-GB" sz="3200" dirty="0"/>
          </a:p>
          <a:p>
            <a:r>
              <a:rPr lang="en-GB" sz="3200" dirty="0"/>
              <a:t>Patricia Hill Collins</a:t>
            </a:r>
          </a:p>
          <a:p>
            <a:endParaRPr lang="en-GB" sz="3200" dirty="0"/>
          </a:p>
          <a:p>
            <a:r>
              <a:rPr lang="en-GB" sz="3200" dirty="0"/>
              <a:t>Judith Butler</a:t>
            </a:r>
          </a:p>
          <a:p>
            <a:pPr marL="0" indent="0">
              <a:buNone/>
            </a:pPr>
            <a:r>
              <a:rPr lang="en-GB" sz="3200" dirty="0"/>
              <a:t>									(Routledge2016)</a:t>
            </a:r>
          </a:p>
          <a:p>
            <a:endParaRPr lang="en-GB" sz="3200" dirty="0"/>
          </a:p>
          <a:p>
            <a:endParaRPr lang="en-GB" sz="3200" dirty="0"/>
          </a:p>
        </p:txBody>
      </p:sp>
    </p:spTree>
    <p:extLst>
      <p:ext uri="{BB962C8B-B14F-4D97-AF65-F5344CB8AC3E}">
        <p14:creationId xmlns:p14="http://schemas.microsoft.com/office/powerpoint/2010/main" val="951861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1A424-3052-4840-87A7-3985D31C8909}"/>
              </a:ext>
            </a:extLst>
          </p:cNvPr>
          <p:cNvSpPr>
            <a:spLocks noGrp="1"/>
          </p:cNvSpPr>
          <p:nvPr>
            <p:ph type="title"/>
          </p:nvPr>
        </p:nvSpPr>
        <p:spPr/>
        <p:txBody>
          <a:bodyPr>
            <a:normAutofit/>
          </a:bodyPr>
          <a:lstStyle/>
          <a:p>
            <a:r>
              <a:rPr lang="en-GB" sz="5400" b="1" i="1" dirty="0">
                <a:solidFill>
                  <a:schemeClr val="tx1"/>
                </a:solidFill>
                <a:latin typeface="Algerian" panose="04020705040A02060702" pitchFamily="82" charset="0"/>
              </a:rPr>
              <a:t>				CONCLUSION</a:t>
            </a:r>
          </a:p>
        </p:txBody>
      </p:sp>
      <p:sp>
        <p:nvSpPr>
          <p:cNvPr id="3" name="Content Placeholder 2">
            <a:extLst>
              <a:ext uri="{FF2B5EF4-FFF2-40B4-BE49-F238E27FC236}">
                <a16:creationId xmlns:a16="http://schemas.microsoft.com/office/drawing/2014/main" id="{62698358-80FA-47B0-8EBC-B81BB6F29F42}"/>
              </a:ext>
            </a:extLst>
          </p:cNvPr>
          <p:cNvSpPr>
            <a:spLocks noGrp="1"/>
          </p:cNvSpPr>
          <p:nvPr>
            <p:ph idx="1"/>
          </p:nvPr>
        </p:nvSpPr>
        <p:spPr/>
        <p:txBody>
          <a:bodyPr>
            <a:normAutofit fontScale="70000" lnSpcReduction="20000"/>
          </a:bodyPr>
          <a:lstStyle/>
          <a:p>
            <a:r>
              <a:rPr lang="en-GB" sz="3600" dirty="0"/>
              <a:t>To conclude my presentation I hope u have understood the meaning to the feminist theory and gained a little insight and knowledge. I knew nothing about the feminist theories until I had to do this presentation and through doing all my research and gaining insight I have really enjoyed learning about this topic. We are currently in the third wave of feminism to this modern day and after seeing how far we have come from the first and second wave to the third wave at modern times I am a little bit excited as to where the next wave may take us and what lays ahead. </a:t>
            </a:r>
          </a:p>
          <a:p>
            <a:pPr marL="0" indent="0">
              <a:buNone/>
            </a:pPr>
            <a:r>
              <a:rPr lang="en-GB" sz="3600" dirty="0"/>
              <a:t>										THANK YOU.</a:t>
            </a:r>
          </a:p>
          <a:p>
            <a:pPr marL="0" indent="0">
              <a:buNone/>
            </a:pPr>
            <a:endParaRPr lang="en-GB" sz="3600" dirty="0"/>
          </a:p>
        </p:txBody>
      </p:sp>
    </p:spTree>
    <p:extLst>
      <p:ext uri="{BB962C8B-B14F-4D97-AF65-F5344CB8AC3E}">
        <p14:creationId xmlns:p14="http://schemas.microsoft.com/office/powerpoint/2010/main" val="3544586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6CD3D-840D-4AA3-A2CD-4E692155B1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4E1D4D3-5271-44AA-9CFA-06E52110544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374239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
  <TotalTime>645</TotalTime>
  <Words>247</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Algerian</vt:lpstr>
      <vt:lpstr>Arial</vt:lpstr>
      <vt:lpstr>Trebuchet MS</vt:lpstr>
      <vt:lpstr>Wingdings 3</vt:lpstr>
      <vt:lpstr>Facet</vt:lpstr>
      <vt:lpstr>DEANNA DAVIES  1601325  FEMINISM PRESENTATION</vt:lpstr>
      <vt:lpstr>  INTRODUCTION</vt:lpstr>
      <vt:lpstr>WHAT IS THE DEFINITION OF THE FEMINIST THEORY ?</vt:lpstr>
      <vt:lpstr>  WHAT IS THE FEMINST THEORY ?</vt:lpstr>
      <vt:lpstr>HOW MANY FEMINIST THEORIES ARE THERE ? AND WHICH ONES STAND OUT ?</vt:lpstr>
      <vt:lpstr>Feminism social theory </vt:lpstr>
      <vt:lpstr>  KEY THEORISTS </vt:lpstr>
      <vt:lpstr>    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Deanna Davies</dc:creator>
  <cp:lastModifiedBy>Deanna Davies</cp:lastModifiedBy>
  <cp:revision>46</cp:revision>
  <dcterms:created xsi:type="dcterms:W3CDTF">2018-05-07T14:40:56Z</dcterms:created>
  <dcterms:modified xsi:type="dcterms:W3CDTF">2018-05-08T21:34:59Z</dcterms:modified>
</cp:coreProperties>
</file>