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8" d="100"/>
          <a:sy n="58" d="100"/>
        </p:scale>
        <p:origin x="96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5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4663" y="785394"/>
            <a:ext cx="8610600" cy="1293028"/>
          </a:xfrm>
        </p:spPr>
        <p:txBody>
          <a:bodyPr/>
          <a:lstStyle/>
          <a:p>
            <a:pPr algn="ctr"/>
            <a:r>
              <a:rPr lang="en-GB" dirty="0" smtClean="0"/>
              <a:t>Private SECTOR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Part of a countries economic system</a:t>
            </a:r>
          </a:p>
          <a:p>
            <a:r>
              <a:rPr lang="en-GB" sz="3600" dirty="0" smtClean="0"/>
              <a:t>Nearly all are ran with the intention of making a profit.</a:t>
            </a:r>
          </a:p>
          <a:p>
            <a:r>
              <a:rPr lang="en-GB" sz="3600" dirty="0" smtClean="0"/>
              <a:t>Many are publically owned</a:t>
            </a:r>
          </a:p>
          <a:p>
            <a:r>
              <a:rPr lang="en-GB" sz="3600" dirty="0" smtClean="0"/>
              <a:t>They are managed without government participation.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7497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2808" y="681244"/>
            <a:ext cx="8610600" cy="138929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What role does the private sector play in an economy, what the advantages of the private sector ?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Creates revenue to fund the countries spending</a:t>
            </a:r>
          </a:p>
          <a:p>
            <a:r>
              <a:rPr lang="en-GB" sz="3200" dirty="0" smtClean="0"/>
              <a:t>Generates employment opportunities</a:t>
            </a:r>
          </a:p>
          <a:p>
            <a:r>
              <a:rPr lang="en-GB" sz="3200" dirty="0" smtClean="0"/>
              <a:t>Ensures there is competition which drives performance and innovation.</a:t>
            </a:r>
          </a:p>
          <a:p>
            <a:r>
              <a:rPr lang="en-GB" sz="3200" dirty="0" smtClean="0"/>
              <a:t>Increases the standard of living in a country.</a:t>
            </a:r>
          </a:p>
          <a:p>
            <a:r>
              <a:rPr lang="en-GB" sz="3200" dirty="0" smtClean="0"/>
              <a:t>Ensures a self-</a:t>
            </a:r>
            <a:r>
              <a:rPr lang="en-GB" sz="3200" dirty="0" err="1" smtClean="0"/>
              <a:t>perpertuating</a:t>
            </a:r>
            <a:r>
              <a:rPr lang="en-GB" sz="3200" dirty="0" smtClean="0"/>
              <a:t> economy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92394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Disadvantages?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Isn’t driven by social welfare – consequences?</a:t>
            </a:r>
          </a:p>
          <a:p>
            <a:r>
              <a:rPr lang="en-GB" sz="3200" dirty="0" smtClean="0"/>
              <a:t>Isn’t driven by sustainable development – consequences?</a:t>
            </a:r>
          </a:p>
          <a:p>
            <a:r>
              <a:rPr lang="en-GB" sz="3200" dirty="0" smtClean="0"/>
              <a:t>A country can become too reliant on an area of the public sector which may cease to exist.</a:t>
            </a:r>
          </a:p>
          <a:p>
            <a:r>
              <a:rPr lang="en-GB" sz="3200" dirty="0" smtClean="0"/>
              <a:t>It can drive expectations around living conditions which causes unrest if these then regress. </a:t>
            </a:r>
          </a:p>
          <a:p>
            <a:r>
              <a:rPr lang="en-GB" sz="3200" dirty="0" smtClean="0"/>
              <a:t>Difficult for the government to control.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089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Public sector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Ensures (in theory!) a country is well run, as fair as possible and adapting with the times.</a:t>
            </a:r>
          </a:p>
          <a:p>
            <a:r>
              <a:rPr lang="en-GB" dirty="0" smtClean="0"/>
              <a:t>Is concerned with the welfare of all citizens.</a:t>
            </a:r>
          </a:p>
          <a:p>
            <a:r>
              <a:rPr lang="en-GB" dirty="0"/>
              <a:t>5.4 million people work in the public sector across the UK - accounting for 17.1</a:t>
            </a:r>
            <a:r>
              <a:rPr lang="en-GB" dirty="0" smtClean="0"/>
              <a:t>%</a:t>
            </a:r>
          </a:p>
          <a:p>
            <a:r>
              <a:rPr lang="en-GB" dirty="0" smtClean="0"/>
              <a:t>Maintains social order.</a:t>
            </a:r>
          </a:p>
          <a:p>
            <a:r>
              <a:rPr lang="en-GB" dirty="0" smtClean="0"/>
              <a:t>Motivated by peoples best interests</a:t>
            </a:r>
          </a:p>
          <a:p>
            <a:r>
              <a:rPr lang="en-GB" dirty="0" smtClean="0"/>
              <a:t>Accountable to politicians and the people.</a:t>
            </a:r>
          </a:p>
          <a:p>
            <a:r>
              <a:rPr lang="en-GB" dirty="0" smtClean="0"/>
              <a:t>A key employer in certain geographical areas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37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Disadvantages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 at the whim of political agendas, lots of change.</a:t>
            </a:r>
          </a:p>
          <a:p>
            <a:r>
              <a:rPr lang="en-GB" dirty="0" smtClean="0"/>
              <a:t>Hard to measure effectiveness so can be inefficient</a:t>
            </a:r>
          </a:p>
          <a:p>
            <a:r>
              <a:rPr lang="en-GB" dirty="0" smtClean="0"/>
              <a:t>Lower pay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80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Third Sector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Non governmental.</a:t>
            </a:r>
          </a:p>
          <a:p>
            <a:r>
              <a:rPr lang="en-GB" sz="3200" dirty="0" smtClean="0"/>
              <a:t>Not for profit</a:t>
            </a:r>
          </a:p>
          <a:p>
            <a:r>
              <a:rPr lang="en-GB" sz="3200" dirty="0" smtClean="0"/>
              <a:t>Values driven</a:t>
            </a:r>
          </a:p>
          <a:p>
            <a:r>
              <a:rPr lang="en-GB" sz="3200" dirty="0" smtClean="0"/>
              <a:t>Includes charities, voluntary and community organisations, social enterprises, think tanks, quasi 3</a:t>
            </a:r>
            <a:r>
              <a:rPr lang="en-GB" sz="3200" baseline="30000" dirty="0" smtClean="0"/>
              <a:t>rd</a:t>
            </a:r>
            <a:r>
              <a:rPr lang="en-GB" sz="3200" dirty="0" smtClean="0"/>
              <a:t> sector groups that provide services for the public sector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183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does the 3</a:t>
            </a:r>
            <a:r>
              <a:rPr lang="en-GB" baseline="30000" dirty="0" smtClean="0"/>
              <a:t>rd</a:t>
            </a:r>
            <a:r>
              <a:rPr lang="en-GB" dirty="0" smtClean="0"/>
              <a:t> sector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Most orgs will devote themselves to a particular issue which needs solving.</a:t>
            </a:r>
          </a:p>
          <a:p>
            <a:r>
              <a:rPr lang="en-GB" sz="4400" dirty="0" smtClean="0"/>
              <a:t>They may provide direct services, undertake research, lobby and pressure, advocate or a combination of these.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7594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Advantages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Values driven should mean high performance and motivation.</a:t>
            </a:r>
          </a:p>
          <a:p>
            <a:r>
              <a:rPr lang="en-GB" dirty="0" smtClean="0"/>
              <a:t>More freedom as not restricted by a political agenda or profit.</a:t>
            </a:r>
          </a:p>
          <a:p>
            <a:r>
              <a:rPr lang="en-GB" dirty="0" smtClean="0"/>
              <a:t>Can access external funding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553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Disadvantages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Funding is rarely secure.</a:t>
            </a:r>
          </a:p>
          <a:p>
            <a:r>
              <a:rPr lang="en-GB" sz="3200" dirty="0" smtClean="0"/>
              <a:t>Also can be hard to measure outcomes</a:t>
            </a:r>
          </a:p>
          <a:p>
            <a:r>
              <a:rPr lang="en-GB" sz="3200" dirty="0" smtClean="0"/>
              <a:t>Driven by values can result in less development and innovation.</a:t>
            </a:r>
          </a:p>
          <a:p>
            <a:r>
              <a:rPr lang="en-GB" sz="3200" dirty="0" smtClean="0"/>
              <a:t>Often dealing with complex issues with no clear solution.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4646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24</TotalTime>
  <Words>372</Words>
  <Application>Microsoft Office PowerPoint</Application>
  <PresentationFormat>Widescreen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Vapor Trail</vt:lpstr>
      <vt:lpstr>PowerPoint Presentation</vt:lpstr>
      <vt:lpstr>Private SECTOR</vt:lpstr>
      <vt:lpstr>What role does the private sector play in an economy, what the advantages of the private sector ? </vt:lpstr>
      <vt:lpstr>Disadvantages?</vt:lpstr>
      <vt:lpstr>Public sector</vt:lpstr>
      <vt:lpstr>Disadvantages</vt:lpstr>
      <vt:lpstr>The Third Sector</vt:lpstr>
      <vt:lpstr>What does the 3rd sector do?</vt:lpstr>
      <vt:lpstr>Advantages</vt:lpstr>
      <vt:lpstr>Disadvantages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Hapgood</dc:creator>
  <cp:lastModifiedBy>Neil Hapgood</cp:lastModifiedBy>
  <cp:revision>3</cp:revision>
  <dcterms:created xsi:type="dcterms:W3CDTF">2019-02-21T11:36:17Z</dcterms:created>
  <dcterms:modified xsi:type="dcterms:W3CDTF">2019-02-21T12:00:32Z</dcterms:modified>
</cp:coreProperties>
</file>